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ink/ink1.xml" ContentType="application/inkml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67"/>
  </p:notesMasterIdLst>
  <p:sldIdLst>
    <p:sldId id="260" r:id="rId5"/>
    <p:sldId id="438" r:id="rId6"/>
    <p:sldId id="388" r:id="rId7"/>
    <p:sldId id="391" r:id="rId8"/>
    <p:sldId id="439" r:id="rId9"/>
    <p:sldId id="416" r:id="rId10"/>
    <p:sldId id="384" r:id="rId11"/>
    <p:sldId id="398" r:id="rId12"/>
    <p:sldId id="479" r:id="rId13"/>
    <p:sldId id="480" r:id="rId14"/>
    <p:sldId id="453" r:id="rId15"/>
    <p:sldId id="454" r:id="rId16"/>
    <p:sldId id="455" r:id="rId17"/>
    <p:sldId id="456" r:id="rId18"/>
    <p:sldId id="457" r:id="rId19"/>
    <p:sldId id="458" r:id="rId20"/>
    <p:sldId id="459" r:id="rId21"/>
    <p:sldId id="486" r:id="rId22"/>
    <p:sldId id="475" r:id="rId23"/>
    <p:sldId id="488" r:id="rId24"/>
    <p:sldId id="495" r:id="rId25"/>
    <p:sldId id="476" r:id="rId26"/>
    <p:sldId id="487" r:id="rId27"/>
    <p:sldId id="489" r:id="rId28"/>
    <p:sldId id="492" r:id="rId29"/>
    <p:sldId id="491" r:id="rId30"/>
    <p:sldId id="493" r:id="rId31"/>
    <p:sldId id="446" r:id="rId32"/>
    <p:sldId id="447" r:id="rId33"/>
    <p:sldId id="448" r:id="rId34"/>
    <p:sldId id="449" r:id="rId35"/>
    <p:sldId id="451" r:id="rId36"/>
    <p:sldId id="471" r:id="rId37"/>
    <p:sldId id="472" r:id="rId38"/>
    <p:sldId id="392" r:id="rId39"/>
    <p:sldId id="399" r:id="rId40"/>
    <p:sldId id="429" r:id="rId41"/>
    <p:sldId id="430" r:id="rId42"/>
    <p:sldId id="431" r:id="rId43"/>
    <p:sldId id="432" r:id="rId44"/>
    <p:sldId id="433" r:id="rId45"/>
    <p:sldId id="434" r:id="rId46"/>
    <p:sldId id="483" r:id="rId47"/>
    <p:sldId id="400" r:id="rId48"/>
    <p:sldId id="494" r:id="rId49"/>
    <p:sldId id="441" r:id="rId50"/>
    <p:sldId id="403" r:id="rId51"/>
    <p:sldId id="496" r:id="rId52"/>
    <p:sldId id="497" r:id="rId53"/>
    <p:sldId id="498" r:id="rId54"/>
    <p:sldId id="499" r:id="rId55"/>
    <p:sldId id="500" r:id="rId56"/>
    <p:sldId id="442" r:id="rId57"/>
    <p:sldId id="385" r:id="rId58"/>
    <p:sldId id="425" r:id="rId59"/>
    <p:sldId id="426" r:id="rId60"/>
    <p:sldId id="427" r:id="rId61"/>
    <p:sldId id="443" r:id="rId62"/>
    <p:sldId id="470" r:id="rId63"/>
    <p:sldId id="407" r:id="rId64"/>
    <p:sldId id="418" r:id="rId65"/>
    <p:sldId id="364" r:id="rId66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29E8ABFB-97C4-4BD2-8DA8-DD0C30476B4F}">
          <p14:sldIdLst>
            <p14:sldId id="260"/>
            <p14:sldId id="438"/>
            <p14:sldId id="388"/>
            <p14:sldId id="391"/>
            <p14:sldId id="439"/>
            <p14:sldId id="416"/>
            <p14:sldId id="384"/>
            <p14:sldId id="398"/>
            <p14:sldId id="479"/>
            <p14:sldId id="480"/>
            <p14:sldId id="453"/>
            <p14:sldId id="454"/>
            <p14:sldId id="455"/>
            <p14:sldId id="456"/>
            <p14:sldId id="457"/>
            <p14:sldId id="458"/>
            <p14:sldId id="459"/>
            <p14:sldId id="486"/>
            <p14:sldId id="475"/>
          </p14:sldIdLst>
        </p14:section>
        <p14:section name="Untitled Section" id="{3F4A980E-809C-47AA-9E88-15BCC2FEB656}">
          <p14:sldIdLst>
            <p14:sldId id="488"/>
            <p14:sldId id="495"/>
            <p14:sldId id="476"/>
            <p14:sldId id="487"/>
            <p14:sldId id="489"/>
            <p14:sldId id="492"/>
            <p14:sldId id="491"/>
            <p14:sldId id="493"/>
            <p14:sldId id="446"/>
            <p14:sldId id="447"/>
            <p14:sldId id="448"/>
            <p14:sldId id="449"/>
            <p14:sldId id="451"/>
            <p14:sldId id="471"/>
            <p14:sldId id="472"/>
            <p14:sldId id="392"/>
            <p14:sldId id="399"/>
            <p14:sldId id="429"/>
            <p14:sldId id="430"/>
            <p14:sldId id="431"/>
            <p14:sldId id="432"/>
            <p14:sldId id="433"/>
            <p14:sldId id="434"/>
            <p14:sldId id="483"/>
            <p14:sldId id="400"/>
            <p14:sldId id="494"/>
            <p14:sldId id="441"/>
            <p14:sldId id="403"/>
            <p14:sldId id="496"/>
            <p14:sldId id="497"/>
            <p14:sldId id="498"/>
            <p14:sldId id="499"/>
            <p14:sldId id="500"/>
            <p14:sldId id="442"/>
            <p14:sldId id="385"/>
            <p14:sldId id="425"/>
            <p14:sldId id="426"/>
            <p14:sldId id="427"/>
            <p14:sldId id="443"/>
            <p14:sldId id="470"/>
            <p14:sldId id="407"/>
            <p14:sldId id="418"/>
            <p14:sldId id="364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3049" userDrawn="1">
          <p15:clr>
            <a:srgbClr val="A4A3A4"/>
          </p15:clr>
        </p15:guide>
        <p15:guide id="3" orient="horz" pos="395" userDrawn="1">
          <p15:clr>
            <a:srgbClr val="A4A3A4"/>
          </p15:clr>
        </p15:guide>
        <p15:guide id="4" pos="3266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hivani garg" initials="sg" lastIdx="12" clrIdx="0">
    <p:extLst>
      <p:ext uri="{19B8F6BF-5375-455C-9EA6-DF929625EA0E}">
        <p15:presenceInfo xmlns:p15="http://schemas.microsoft.com/office/powerpoint/2012/main" userId="S::shivani.garg@thinkandlearn.onmicrosoft.com::675e2353-1738-452b-8c9b-45f32be1bde2" providerId="AD"/>
      </p:ext>
    </p:extLst>
  </p:cmAuthor>
  <p:cmAuthor id="2" name="sirdhar dv" initials="sd" lastIdx="2" clrIdx="1">
    <p:extLst>
      <p:ext uri="{19B8F6BF-5375-455C-9EA6-DF929625EA0E}">
        <p15:presenceInfo xmlns:p15="http://schemas.microsoft.com/office/powerpoint/2012/main" userId="sirdhar dv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224"/>
    <a:srgbClr val="275AFF"/>
    <a:srgbClr val="E7E6E6"/>
    <a:srgbClr val="001B48"/>
    <a:srgbClr val="4472C4"/>
    <a:srgbClr val="0070C0"/>
    <a:srgbClr val="00B050"/>
    <a:srgbClr val="714A6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04" autoAdjust="0"/>
    <p:restoredTop sz="94249" autoAdjust="0"/>
  </p:normalViewPr>
  <p:slideViewPr>
    <p:cSldViewPr snapToGrid="0" showGuides="1">
      <p:cViewPr varScale="1">
        <p:scale>
          <a:sx n="103" d="100"/>
          <a:sy n="103" d="100"/>
        </p:scale>
        <p:origin x="859" y="58"/>
      </p:cViewPr>
      <p:guideLst>
        <p:guide orient="horz" pos="3049"/>
        <p:guide orient="horz" pos="395"/>
        <p:guide pos="3266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2.xml"/><Relationship Id="rId21" Type="http://schemas.openxmlformats.org/officeDocument/2006/relationships/slide" Target="slides/slide17.xml"/><Relationship Id="rId42" Type="http://schemas.openxmlformats.org/officeDocument/2006/relationships/slide" Target="slides/slide38.xml"/><Relationship Id="rId47" Type="http://schemas.openxmlformats.org/officeDocument/2006/relationships/slide" Target="slides/slide43.xml"/><Relationship Id="rId63" Type="http://schemas.openxmlformats.org/officeDocument/2006/relationships/slide" Target="slides/slide59.xml"/><Relationship Id="rId68" Type="http://schemas.openxmlformats.org/officeDocument/2006/relationships/commentAuthors" Target="commentAuthor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9" Type="http://schemas.openxmlformats.org/officeDocument/2006/relationships/slide" Target="slides/slide25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slide" Target="slides/slide33.xml"/><Relationship Id="rId40" Type="http://schemas.openxmlformats.org/officeDocument/2006/relationships/slide" Target="slides/slide36.xml"/><Relationship Id="rId45" Type="http://schemas.openxmlformats.org/officeDocument/2006/relationships/slide" Target="slides/slide41.xml"/><Relationship Id="rId53" Type="http://schemas.openxmlformats.org/officeDocument/2006/relationships/slide" Target="slides/slide49.xml"/><Relationship Id="rId58" Type="http://schemas.openxmlformats.org/officeDocument/2006/relationships/slide" Target="slides/slide54.xml"/><Relationship Id="rId66" Type="http://schemas.openxmlformats.org/officeDocument/2006/relationships/slide" Target="slides/slide62.xml"/><Relationship Id="rId5" Type="http://schemas.openxmlformats.org/officeDocument/2006/relationships/slide" Target="slides/slide1.xml"/><Relationship Id="rId61" Type="http://schemas.openxmlformats.org/officeDocument/2006/relationships/slide" Target="slides/slide57.xml"/><Relationship Id="rId19" Type="http://schemas.openxmlformats.org/officeDocument/2006/relationships/slide" Target="slides/slide1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43" Type="http://schemas.openxmlformats.org/officeDocument/2006/relationships/slide" Target="slides/slide39.xml"/><Relationship Id="rId48" Type="http://schemas.openxmlformats.org/officeDocument/2006/relationships/slide" Target="slides/slide44.xml"/><Relationship Id="rId56" Type="http://schemas.openxmlformats.org/officeDocument/2006/relationships/slide" Target="slides/slide52.xml"/><Relationship Id="rId64" Type="http://schemas.openxmlformats.org/officeDocument/2006/relationships/slide" Target="slides/slide60.xml"/><Relationship Id="rId69" Type="http://schemas.openxmlformats.org/officeDocument/2006/relationships/presProps" Target="presProps.xml"/><Relationship Id="rId8" Type="http://schemas.openxmlformats.org/officeDocument/2006/relationships/slide" Target="slides/slide4.xml"/><Relationship Id="rId51" Type="http://schemas.openxmlformats.org/officeDocument/2006/relationships/slide" Target="slides/slide47.xml"/><Relationship Id="rId72" Type="http://schemas.openxmlformats.org/officeDocument/2006/relationships/tableStyles" Target="tableStyles.xml"/><Relationship Id="rId3" Type="http://schemas.openxmlformats.org/officeDocument/2006/relationships/customXml" Target="../customXml/item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slide" Target="slides/slide34.xml"/><Relationship Id="rId46" Type="http://schemas.openxmlformats.org/officeDocument/2006/relationships/slide" Target="slides/slide42.xml"/><Relationship Id="rId59" Type="http://schemas.openxmlformats.org/officeDocument/2006/relationships/slide" Target="slides/slide55.xml"/><Relationship Id="rId67" Type="http://schemas.openxmlformats.org/officeDocument/2006/relationships/notesMaster" Target="notesMasters/notesMaster1.xml"/><Relationship Id="rId20" Type="http://schemas.openxmlformats.org/officeDocument/2006/relationships/slide" Target="slides/slide16.xml"/><Relationship Id="rId41" Type="http://schemas.openxmlformats.org/officeDocument/2006/relationships/slide" Target="slides/slide37.xml"/><Relationship Id="rId54" Type="http://schemas.openxmlformats.org/officeDocument/2006/relationships/slide" Target="slides/slide50.xml"/><Relationship Id="rId62" Type="http://schemas.openxmlformats.org/officeDocument/2006/relationships/slide" Target="slides/slide58.xml"/><Relationship Id="rId7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slide" Target="slides/slide32.xml"/><Relationship Id="rId49" Type="http://schemas.openxmlformats.org/officeDocument/2006/relationships/slide" Target="slides/slide45.xml"/><Relationship Id="rId57" Type="http://schemas.openxmlformats.org/officeDocument/2006/relationships/slide" Target="slides/slide53.xml"/><Relationship Id="rId10" Type="http://schemas.openxmlformats.org/officeDocument/2006/relationships/slide" Target="slides/slide6.xml"/><Relationship Id="rId31" Type="http://schemas.openxmlformats.org/officeDocument/2006/relationships/slide" Target="slides/slide27.xml"/><Relationship Id="rId44" Type="http://schemas.openxmlformats.org/officeDocument/2006/relationships/slide" Target="slides/slide40.xml"/><Relationship Id="rId52" Type="http://schemas.openxmlformats.org/officeDocument/2006/relationships/slide" Target="slides/slide48.xml"/><Relationship Id="rId60" Type="http://schemas.openxmlformats.org/officeDocument/2006/relationships/slide" Target="slides/slide56.xml"/><Relationship Id="rId65" Type="http://schemas.openxmlformats.org/officeDocument/2006/relationships/slide" Target="slides/slide61.xml"/><Relationship Id="rId73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9" Type="http://schemas.openxmlformats.org/officeDocument/2006/relationships/slide" Target="slides/slide35.xml"/><Relationship Id="rId34" Type="http://schemas.openxmlformats.org/officeDocument/2006/relationships/slide" Target="slides/slide30.xml"/><Relationship Id="rId50" Type="http://schemas.openxmlformats.org/officeDocument/2006/relationships/slide" Target="slides/slide46.xml"/><Relationship Id="rId55" Type="http://schemas.openxmlformats.org/officeDocument/2006/relationships/slide" Target="slides/slide51.xml"/><Relationship Id="rId7" Type="http://schemas.openxmlformats.org/officeDocument/2006/relationships/slide" Target="slides/slide3.xml"/><Relationship Id="rId71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udhakar Reddy" userId="6bd9700a367e69f9" providerId="LiveId" clId="{0E475040-4AA3-4E07-9F87-92F1A0E7A653}"/>
    <pc:docChg chg="custSel addSld modSld">
      <pc:chgData name="Sudhakar Reddy" userId="6bd9700a367e69f9" providerId="LiveId" clId="{0E475040-4AA3-4E07-9F87-92F1A0E7A653}" dt="2023-12-27T06:38:18.228" v="19"/>
      <pc:docMkLst>
        <pc:docMk/>
      </pc:docMkLst>
      <pc:sldChg chg="addSp delSp mod">
        <pc:chgData name="Sudhakar Reddy" userId="6bd9700a367e69f9" providerId="LiveId" clId="{0E475040-4AA3-4E07-9F87-92F1A0E7A653}" dt="2023-12-27T06:04:43.477" v="3"/>
        <pc:sldMkLst>
          <pc:docMk/>
          <pc:sldMk cId="1137220246" sldId="260"/>
        </pc:sldMkLst>
        <pc:inkChg chg="add del">
          <ac:chgData name="Sudhakar Reddy" userId="6bd9700a367e69f9" providerId="LiveId" clId="{0E475040-4AA3-4E07-9F87-92F1A0E7A653}" dt="2023-12-27T05:29:33.736" v="1" actId="478"/>
          <ac:inkMkLst>
            <pc:docMk/>
            <pc:sldMk cId="1137220246" sldId="260"/>
            <ac:inkMk id="3" creationId="{1E5F0E36-F5F3-3AA0-F6DB-9E64B3FA5F89}"/>
          </ac:inkMkLst>
        </pc:inkChg>
        <pc:inkChg chg="add">
          <ac:chgData name="Sudhakar Reddy" userId="6bd9700a367e69f9" providerId="LiveId" clId="{0E475040-4AA3-4E07-9F87-92F1A0E7A653}" dt="2023-12-27T06:04:43.477" v="3"/>
          <ac:inkMkLst>
            <pc:docMk/>
            <pc:sldMk cId="1137220246" sldId="260"/>
            <ac:inkMk id="5" creationId="{08283EDC-E05D-466B-2E7F-B6C04090B54B}"/>
          </ac:inkMkLst>
        </pc:inkChg>
      </pc:sldChg>
      <pc:sldChg chg="addSp">
        <pc:chgData name="Sudhakar Reddy" userId="6bd9700a367e69f9" providerId="LiveId" clId="{0E475040-4AA3-4E07-9F87-92F1A0E7A653}" dt="2023-12-27T06:04:43.477" v="3"/>
        <pc:sldMkLst>
          <pc:docMk/>
          <pc:sldMk cId="1382586994" sldId="273"/>
        </pc:sldMkLst>
        <pc:inkChg chg="add">
          <ac:chgData name="Sudhakar Reddy" userId="6bd9700a367e69f9" providerId="LiveId" clId="{0E475040-4AA3-4E07-9F87-92F1A0E7A653}" dt="2023-12-27T06:04:43.477" v="3"/>
          <ac:inkMkLst>
            <pc:docMk/>
            <pc:sldMk cId="1382586994" sldId="273"/>
            <ac:inkMk id="4" creationId="{88B86DA5-A2C2-818F-405C-CB6B593AB64E}"/>
          </ac:inkMkLst>
        </pc:inkChg>
      </pc:sldChg>
      <pc:sldChg chg="addSp">
        <pc:chgData name="Sudhakar Reddy" userId="6bd9700a367e69f9" providerId="LiveId" clId="{0E475040-4AA3-4E07-9F87-92F1A0E7A653}" dt="2023-12-27T06:21:43.448" v="7"/>
        <pc:sldMkLst>
          <pc:docMk/>
          <pc:sldMk cId="885432037" sldId="275"/>
        </pc:sldMkLst>
        <pc:inkChg chg="add">
          <ac:chgData name="Sudhakar Reddy" userId="6bd9700a367e69f9" providerId="LiveId" clId="{0E475040-4AA3-4E07-9F87-92F1A0E7A653}" dt="2023-12-27T06:21:43.448" v="7"/>
          <ac:inkMkLst>
            <pc:docMk/>
            <pc:sldMk cId="885432037" sldId="275"/>
            <ac:inkMk id="3" creationId="{A6E4289D-21AD-57B5-74FD-0E75A7937969}"/>
          </ac:inkMkLst>
        </pc:inkChg>
      </pc:sldChg>
      <pc:sldChg chg="addSp">
        <pc:chgData name="Sudhakar Reddy" userId="6bd9700a367e69f9" providerId="LiveId" clId="{0E475040-4AA3-4E07-9F87-92F1A0E7A653}" dt="2023-12-27T06:38:18.228" v="19"/>
        <pc:sldMkLst>
          <pc:docMk/>
          <pc:sldMk cId="3805290871" sldId="325"/>
        </pc:sldMkLst>
        <pc:inkChg chg="add">
          <ac:chgData name="Sudhakar Reddy" userId="6bd9700a367e69f9" providerId="LiveId" clId="{0E475040-4AA3-4E07-9F87-92F1A0E7A653}" dt="2023-12-27T06:38:18.228" v="19"/>
          <ac:inkMkLst>
            <pc:docMk/>
            <pc:sldMk cId="3805290871" sldId="325"/>
            <ac:inkMk id="3" creationId="{79A2CFA9-8E8A-1EF2-01E1-8BFC0229D1BB}"/>
          </ac:inkMkLst>
        </pc:inkChg>
      </pc:sldChg>
      <pc:sldChg chg="addSp">
        <pc:chgData name="Sudhakar Reddy" userId="6bd9700a367e69f9" providerId="LiveId" clId="{0E475040-4AA3-4E07-9F87-92F1A0E7A653}" dt="2023-12-27T06:04:43.477" v="3"/>
        <pc:sldMkLst>
          <pc:docMk/>
          <pc:sldMk cId="164189868" sldId="335"/>
        </pc:sldMkLst>
        <pc:inkChg chg="add">
          <ac:chgData name="Sudhakar Reddy" userId="6bd9700a367e69f9" providerId="LiveId" clId="{0E475040-4AA3-4E07-9F87-92F1A0E7A653}" dt="2023-12-27T06:04:43.477" v="3"/>
          <ac:inkMkLst>
            <pc:docMk/>
            <pc:sldMk cId="164189868" sldId="335"/>
            <ac:inkMk id="5" creationId="{CAC74C0E-9B19-CD4E-EDDE-C1752934956E}"/>
          </ac:inkMkLst>
        </pc:inkChg>
      </pc:sldChg>
      <pc:sldChg chg="addSp">
        <pc:chgData name="Sudhakar Reddy" userId="6bd9700a367e69f9" providerId="LiveId" clId="{0E475040-4AA3-4E07-9F87-92F1A0E7A653}" dt="2023-12-27T06:21:43.448" v="7"/>
        <pc:sldMkLst>
          <pc:docMk/>
          <pc:sldMk cId="1151980253" sldId="356"/>
        </pc:sldMkLst>
        <pc:inkChg chg="add">
          <ac:chgData name="Sudhakar Reddy" userId="6bd9700a367e69f9" providerId="LiveId" clId="{0E475040-4AA3-4E07-9F87-92F1A0E7A653}" dt="2023-12-27T06:21:43.448" v="7"/>
          <ac:inkMkLst>
            <pc:docMk/>
            <pc:sldMk cId="1151980253" sldId="356"/>
            <ac:inkMk id="3" creationId="{2332094C-7436-80C1-D084-9D537972841E}"/>
          </ac:inkMkLst>
        </pc:inkChg>
      </pc:sldChg>
      <pc:sldChg chg="addSp">
        <pc:chgData name="Sudhakar Reddy" userId="6bd9700a367e69f9" providerId="LiveId" clId="{0E475040-4AA3-4E07-9F87-92F1A0E7A653}" dt="2023-12-27T06:21:43.448" v="7"/>
        <pc:sldMkLst>
          <pc:docMk/>
          <pc:sldMk cId="3207885409" sldId="357"/>
        </pc:sldMkLst>
        <pc:inkChg chg="add">
          <ac:chgData name="Sudhakar Reddy" userId="6bd9700a367e69f9" providerId="LiveId" clId="{0E475040-4AA3-4E07-9F87-92F1A0E7A653}" dt="2023-12-27T06:21:43.448" v="7"/>
          <ac:inkMkLst>
            <pc:docMk/>
            <pc:sldMk cId="3207885409" sldId="357"/>
            <ac:inkMk id="3" creationId="{250DB3FE-2611-93F8-ACED-323F15B6B751}"/>
          </ac:inkMkLst>
        </pc:inkChg>
      </pc:sldChg>
      <pc:sldChg chg="addSp delSp mod">
        <pc:chgData name="Sudhakar Reddy" userId="6bd9700a367e69f9" providerId="LiveId" clId="{0E475040-4AA3-4E07-9F87-92F1A0E7A653}" dt="2023-12-27T06:04:43.477" v="3"/>
        <pc:sldMkLst>
          <pc:docMk/>
          <pc:sldMk cId="4088854275" sldId="365"/>
        </pc:sldMkLst>
        <pc:inkChg chg="add del">
          <ac:chgData name="Sudhakar Reddy" userId="6bd9700a367e69f9" providerId="LiveId" clId="{0E475040-4AA3-4E07-9F87-92F1A0E7A653}" dt="2023-12-27T05:29:37.198" v="2" actId="478"/>
          <ac:inkMkLst>
            <pc:docMk/>
            <pc:sldMk cId="4088854275" sldId="365"/>
            <ac:inkMk id="3" creationId="{5650DD43-9806-2658-713D-49650D474A46}"/>
          </ac:inkMkLst>
        </pc:inkChg>
        <pc:inkChg chg="add">
          <ac:chgData name="Sudhakar Reddy" userId="6bd9700a367e69f9" providerId="LiveId" clId="{0E475040-4AA3-4E07-9F87-92F1A0E7A653}" dt="2023-12-27T06:04:43.477" v="3"/>
          <ac:inkMkLst>
            <pc:docMk/>
            <pc:sldMk cId="4088854275" sldId="365"/>
            <ac:inkMk id="4" creationId="{D159D051-D902-8A3F-325E-83A628776A6A}"/>
          </ac:inkMkLst>
        </pc:inkChg>
      </pc:sldChg>
      <pc:sldChg chg="addSp">
        <pc:chgData name="Sudhakar Reddy" userId="6bd9700a367e69f9" providerId="LiveId" clId="{0E475040-4AA3-4E07-9F87-92F1A0E7A653}" dt="2023-12-27T06:21:43.448" v="7"/>
        <pc:sldMkLst>
          <pc:docMk/>
          <pc:sldMk cId="1587547724" sldId="376"/>
        </pc:sldMkLst>
        <pc:inkChg chg="add">
          <ac:chgData name="Sudhakar Reddy" userId="6bd9700a367e69f9" providerId="LiveId" clId="{0E475040-4AA3-4E07-9F87-92F1A0E7A653}" dt="2023-12-27T06:21:43.448" v="7"/>
          <ac:inkMkLst>
            <pc:docMk/>
            <pc:sldMk cId="1587547724" sldId="376"/>
            <ac:inkMk id="3" creationId="{15833A0A-94E6-B0F0-3183-0CD945FC503C}"/>
          </ac:inkMkLst>
        </pc:inkChg>
      </pc:sldChg>
      <pc:sldChg chg="addSp">
        <pc:chgData name="Sudhakar Reddy" userId="6bd9700a367e69f9" providerId="LiveId" clId="{0E475040-4AA3-4E07-9F87-92F1A0E7A653}" dt="2023-12-27T06:04:43.477" v="3"/>
        <pc:sldMkLst>
          <pc:docMk/>
          <pc:sldMk cId="3284416544" sldId="377"/>
        </pc:sldMkLst>
        <pc:inkChg chg="add">
          <ac:chgData name="Sudhakar Reddy" userId="6bd9700a367e69f9" providerId="LiveId" clId="{0E475040-4AA3-4E07-9F87-92F1A0E7A653}" dt="2023-12-27T06:04:43.477" v="3"/>
          <ac:inkMkLst>
            <pc:docMk/>
            <pc:sldMk cId="3284416544" sldId="377"/>
            <ac:inkMk id="2" creationId="{DE68F7D2-1445-0AF7-FB56-4E3F76E2504D}"/>
          </ac:inkMkLst>
        </pc:inkChg>
      </pc:sldChg>
      <pc:sldChg chg="addSp">
        <pc:chgData name="Sudhakar Reddy" userId="6bd9700a367e69f9" providerId="LiveId" clId="{0E475040-4AA3-4E07-9F87-92F1A0E7A653}" dt="2023-12-27T06:38:18.228" v="19"/>
        <pc:sldMkLst>
          <pc:docMk/>
          <pc:sldMk cId="4287438538" sldId="378"/>
        </pc:sldMkLst>
        <pc:inkChg chg="add">
          <ac:chgData name="Sudhakar Reddy" userId="6bd9700a367e69f9" providerId="LiveId" clId="{0E475040-4AA3-4E07-9F87-92F1A0E7A653}" dt="2023-12-27T06:38:18.228" v="19"/>
          <ac:inkMkLst>
            <pc:docMk/>
            <pc:sldMk cId="4287438538" sldId="378"/>
            <ac:inkMk id="4" creationId="{C0F774D5-2E28-2A3F-FBF7-A55D81EFF10C}"/>
          </ac:inkMkLst>
        </pc:inkChg>
      </pc:sldChg>
      <pc:sldChg chg="addSp">
        <pc:chgData name="Sudhakar Reddy" userId="6bd9700a367e69f9" providerId="LiveId" clId="{0E475040-4AA3-4E07-9F87-92F1A0E7A653}" dt="2023-12-27T06:38:18.228" v="19"/>
        <pc:sldMkLst>
          <pc:docMk/>
          <pc:sldMk cId="3448444773" sldId="381"/>
        </pc:sldMkLst>
        <pc:inkChg chg="add">
          <ac:chgData name="Sudhakar Reddy" userId="6bd9700a367e69f9" providerId="LiveId" clId="{0E475040-4AA3-4E07-9F87-92F1A0E7A653}" dt="2023-12-27T06:38:18.228" v="19"/>
          <ac:inkMkLst>
            <pc:docMk/>
            <pc:sldMk cId="3448444773" sldId="381"/>
            <ac:inkMk id="2" creationId="{88F9E4B7-B7E0-65A9-CF74-58083F1E3434}"/>
          </ac:inkMkLst>
        </pc:inkChg>
      </pc:sldChg>
      <pc:sldChg chg="addSp">
        <pc:chgData name="Sudhakar Reddy" userId="6bd9700a367e69f9" providerId="LiveId" clId="{0E475040-4AA3-4E07-9F87-92F1A0E7A653}" dt="2023-12-27T06:04:43.477" v="3"/>
        <pc:sldMkLst>
          <pc:docMk/>
          <pc:sldMk cId="881398326" sldId="386"/>
        </pc:sldMkLst>
        <pc:inkChg chg="add">
          <ac:chgData name="Sudhakar Reddy" userId="6bd9700a367e69f9" providerId="LiveId" clId="{0E475040-4AA3-4E07-9F87-92F1A0E7A653}" dt="2023-12-27T06:04:43.477" v="3"/>
          <ac:inkMkLst>
            <pc:docMk/>
            <pc:sldMk cId="881398326" sldId="386"/>
            <ac:inkMk id="4" creationId="{2827B3DF-E14E-DDE4-9D38-ADC1E66D2747}"/>
          </ac:inkMkLst>
        </pc:inkChg>
      </pc:sldChg>
      <pc:sldChg chg="addSp">
        <pc:chgData name="Sudhakar Reddy" userId="6bd9700a367e69f9" providerId="LiveId" clId="{0E475040-4AA3-4E07-9F87-92F1A0E7A653}" dt="2023-12-27T06:21:43.448" v="7"/>
        <pc:sldMkLst>
          <pc:docMk/>
          <pc:sldMk cId="2633310047" sldId="388"/>
        </pc:sldMkLst>
        <pc:inkChg chg="add">
          <ac:chgData name="Sudhakar Reddy" userId="6bd9700a367e69f9" providerId="LiveId" clId="{0E475040-4AA3-4E07-9F87-92F1A0E7A653}" dt="2023-12-27T06:21:43.448" v="7"/>
          <ac:inkMkLst>
            <pc:docMk/>
            <pc:sldMk cId="2633310047" sldId="388"/>
            <ac:inkMk id="4" creationId="{C12D7F09-96D5-1E9C-3F74-E77A92BF6E88}"/>
          </ac:inkMkLst>
        </pc:inkChg>
      </pc:sldChg>
      <pc:sldChg chg="addSp">
        <pc:chgData name="Sudhakar Reddy" userId="6bd9700a367e69f9" providerId="LiveId" clId="{0E475040-4AA3-4E07-9F87-92F1A0E7A653}" dt="2023-12-27T06:21:43.448" v="7"/>
        <pc:sldMkLst>
          <pc:docMk/>
          <pc:sldMk cId="2242033540" sldId="389"/>
        </pc:sldMkLst>
        <pc:inkChg chg="add">
          <ac:chgData name="Sudhakar Reddy" userId="6bd9700a367e69f9" providerId="LiveId" clId="{0E475040-4AA3-4E07-9F87-92F1A0E7A653}" dt="2023-12-27T06:21:43.448" v="7"/>
          <ac:inkMkLst>
            <pc:docMk/>
            <pc:sldMk cId="2242033540" sldId="389"/>
            <ac:inkMk id="4" creationId="{7AB4B0B3-495B-3FEE-2977-610690222369}"/>
          </ac:inkMkLst>
        </pc:inkChg>
      </pc:sldChg>
      <pc:sldChg chg="addSp">
        <pc:chgData name="Sudhakar Reddy" userId="6bd9700a367e69f9" providerId="LiveId" clId="{0E475040-4AA3-4E07-9F87-92F1A0E7A653}" dt="2023-12-27T06:04:43.477" v="3"/>
        <pc:sldMkLst>
          <pc:docMk/>
          <pc:sldMk cId="583895737" sldId="404"/>
        </pc:sldMkLst>
        <pc:inkChg chg="add">
          <ac:chgData name="Sudhakar Reddy" userId="6bd9700a367e69f9" providerId="LiveId" clId="{0E475040-4AA3-4E07-9F87-92F1A0E7A653}" dt="2023-12-27T06:04:43.477" v="3"/>
          <ac:inkMkLst>
            <pc:docMk/>
            <pc:sldMk cId="583895737" sldId="404"/>
            <ac:inkMk id="4" creationId="{2430A439-D39E-50D3-A03E-5016E92A4423}"/>
          </ac:inkMkLst>
        </pc:inkChg>
      </pc:sldChg>
      <pc:sldChg chg="addSp">
        <pc:chgData name="Sudhakar Reddy" userId="6bd9700a367e69f9" providerId="LiveId" clId="{0E475040-4AA3-4E07-9F87-92F1A0E7A653}" dt="2023-12-27T06:21:43.448" v="7"/>
        <pc:sldMkLst>
          <pc:docMk/>
          <pc:sldMk cId="1573331581" sldId="405"/>
        </pc:sldMkLst>
        <pc:inkChg chg="add">
          <ac:chgData name="Sudhakar Reddy" userId="6bd9700a367e69f9" providerId="LiveId" clId="{0E475040-4AA3-4E07-9F87-92F1A0E7A653}" dt="2023-12-27T06:21:43.448" v="7"/>
          <ac:inkMkLst>
            <pc:docMk/>
            <pc:sldMk cId="1573331581" sldId="405"/>
            <ac:inkMk id="4" creationId="{5A4123B1-7CCB-B456-F314-D04BC72C6E03}"/>
          </ac:inkMkLst>
        </pc:inkChg>
      </pc:sldChg>
      <pc:sldChg chg="addSp">
        <pc:chgData name="Sudhakar Reddy" userId="6bd9700a367e69f9" providerId="LiveId" clId="{0E475040-4AA3-4E07-9F87-92F1A0E7A653}" dt="2023-12-27T06:21:43.448" v="7"/>
        <pc:sldMkLst>
          <pc:docMk/>
          <pc:sldMk cId="1255971105" sldId="406"/>
        </pc:sldMkLst>
        <pc:inkChg chg="add">
          <ac:chgData name="Sudhakar Reddy" userId="6bd9700a367e69f9" providerId="LiveId" clId="{0E475040-4AA3-4E07-9F87-92F1A0E7A653}" dt="2023-12-27T06:21:43.448" v="7"/>
          <ac:inkMkLst>
            <pc:docMk/>
            <pc:sldMk cId="1255971105" sldId="406"/>
            <ac:inkMk id="4" creationId="{967FC37F-E911-0382-6B34-F7CC4B0BBAB6}"/>
          </ac:inkMkLst>
        </pc:inkChg>
      </pc:sldChg>
      <pc:sldChg chg="addSp delSp add mod delAnim">
        <pc:chgData name="Sudhakar Reddy" userId="6bd9700a367e69f9" providerId="LiveId" clId="{0E475040-4AA3-4E07-9F87-92F1A0E7A653}" dt="2023-12-27T06:21:43.448" v="7"/>
        <pc:sldMkLst>
          <pc:docMk/>
          <pc:sldMk cId="1376051882" sldId="407"/>
        </pc:sldMkLst>
        <pc:spChg chg="del">
          <ac:chgData name="Sudhakar Reddy" userId="6bd9700a367e69f9" providerId="LiveId" clId="{0E475040-4AA3-4E07-9F87-92F1A0E7A653}" dt="2023-12-27T06:04:54.871" v="6" actId="478"/>
          <ac:spMkLst>
            <pc:docMk/>
            <pc:sldMk cId="1376051882" sldId="407"/>
            <ac:spMk id="3" creationId="{A483484C-B6C2-06C3-3EE3-C214C8F3109F}"/>
          </ac:spMkLst>
        </pc:spChg>
        <pc:inkChg chg="del">
          <ac:chgData name="Sudhakar Reddy" userId="6bd9700a367e69f9" providerId="LiveId" clId="{0E475040-4AA3-4E07-9F87-92F1A0E7A653}" dt="2023-12-27T06:04:49.786" v="5" actId="478"/>
          <ac:inkMkLst>
            <pc:docMk/>
            <pc:sldMk cId="1376051882" sldId="407"/>
            <ac:inkMk id="4" creationId="{2827B3DF-E14E-DDE4-9D38-ADC1E66D2747}"/>
          </ac:inkMkLst>
        </pc:inkChg>
        <pc:inkChg chg="add">
          <ac:chgData name="Sudhakar Reddy" userId="6bd9700a367e69f9" providerId="LiveId" clId="{0E475040-4AA3-4E07-9F87-92F1A0E7A653}" dt="2023-12-27T06:21:43.448" v="7"/>
          <ac:inkMkLst>
            <pc:docMk/>
            <pc:sldMk cId="1376051882" sldId="407"/>
            <ac:inkMk id="5" creationId="{818A61CC-6782-2EBD-D49D-B7AFE575A965}"/>
          </ac:inkMkLst>
        </pc:inkChg>
      </pc:sldChg>
      <pc:sldChg chg="addSp delSp modSp add mod">
        <pc:chgData name="Sudhakar Reddy" userId="6bd9700a367e69f9" providerId="LiveId" clId="{0E475040-4AA3-4E07-9F87-92F1A0E7A653}" dt="2023-12-27T06:38:18.228" v="19"/>
        <pc:sldMkLst>
          <pc:docMk/>
          <pc:sldMk cId="3086232608" sldId="408"/>
        </pc:sldMkLst>
        <pc:spChg chg="mod">
          <ac:chgData name="Sudhakar Reddy" userId="6bd9700a367e69f9" providerId="LiveId" clId="{0E475040-4AA3-4E07-9F87-92F1A0E7A653}" dt="2023-12-27T06:21:55.403" v="18" actId="20577"/>
          <ac:spMkLst>
            <pc:docMk/>
            <pc:sldMk cId="3086232608" sldId="408"/>
            <ac:spMk id="2" creationId="{02568D99-2C9A-DE46-BCB6-D9E7C29A3088}"/>
          </ac:spMkLst>
        </pc:spChg>
        <pc:inkChg chg="del">
          <ac:chgData name="Sudhakar Reddy" userId="6bd9700a367e69f9" providerId="LiveId" clId="{0E475040-4AA3-4E07-9F87-92F1A0E7A653}" dt="2023-12-27T06:21:49.441" v="9" actId="478"/>
          <ac:inkMkLst>
            <pc:docMk/>
            <pc:sldMk cId="3086232608" sldId="408"/>
            <ac:inkMk id="3" creationId="{A6E4289D-21AD-57B5-74FD-0E75A7937969}"/>
          </ac:inkMkLst>
        </pc:inkChg>
        <pc:inkChg chg="add">
          <ac:chgData name="Sudhakar Reddy" userId="6bd9700a367e69f9" providerId="LiveId" clId="{0E475040-4AA3-4E07-9F87-92F1A0E7A653}" dt="2023-12-27T06:38:18.228" v="19"/>
          <ac:inkMkLst>
            <pc:docMk/>
            <pc:sldMk cId="3086232608" sldId="408"/>
            <ac:inkMk id="4" creationId="{398D74A3-CCE8-3593-5316-DFD14196B349}"/>
          </ac:inkMkLst>
        </pc:inkChg>
      </pc:sldChg>
    </pc:docChg>
  </pc:docChgLst>
  <pc:docChgLst>
    <pc:chgData name="Sudhakar Reddy" userId="6bd9700a367e69f9" providerId="LiveId" clId="{2E331FAF-B35D-4648-B21F-FCCB09017C5C}"/>
    <pc:docChg chg="undo custSel addSld delSld modSld sldOrd modMainMaster">
      <pc:chgData name="Sudhakar Reddy" userId="6bd9700a367e69f9" providerId="LiveId" clId="{2E331FAF-B35D-4648-B21F-FCCB09017C5C}" dt="2023-12-26T13:04:35.439" v="868" actId="6549"/>
      <pc:docMkLst>
        <pc:docMk/>
      </pc:docMkLst>
      <pc:sldChg chg="modSp mod">
        <pc:chgData name="Sudhakar Reddy" userId="6bd9700a367e69f9" providerId="LiveId" clId="{2E331FAF-B35D-4648-B21F-FCCB09017C5C}" dt="2023-08-26T05:06:03.678" v="493" actId="20577"/>
        <pc:sldMkLst>
          <pc:docMk/>
          <pc:sldMk cId="1137220246" sldId="260"/>
        </pc:sldMkLst>
        <pc:spChg chg="mod">
          <ac:chgData name="Sudhakar Reddy" userId="6bd9700a367e69f9" providerId="LiveId" clId="{2E331FAF-B35D-4648-B21F-FCCB09017C5C}" dt="2023-08-26T05:06:03.678" v="493" actId="20577"/>
          <ac:spMkLst>
            <pc:docMk/>
            <pc:sldMk cId="1137220246" sldId="260"/>
            <ac:spMk id="4" creationId="{E734E4A0-6D5B-E4BF-D645-1587A840F8E5}"/>
          </ac:spMkLst>
        </pc:spChg>
      </pc:sldChg>
      <pc:sldChg chg="del">
        <pc:chgData name="Sudhakar Reddy" userId="6bd9700a367e69f9" providerId="LiveId" clId="{2E331FAF-B35D-4648-B21F-FCCB09017C5C}" dt="2023-08-25T10:50:40.756" v="4" actId="47"/>
        <pc:sldMkLst>
          <pc:docMk/>
          <pc:sldMk cId="3659794103" sldId="261"/>
        </pc:sldMkLst>
      </pc:sldChg>
      <pc:sldChg chg="del">
        <pc:chgData name="Sudhakar Reddy" userId="6bd9700a367e69f9" providerId="LiveId" clId="{2E331FAF-B35D-4648-B21F-FCCB09017C5C}" dt="2023-08-25T10:50:40.756" v="4" actId="47"/>
        <pc:sldMkLst>
          <pc:docMk/>
          <pc:sldMk cId="2319238361" sldId="262"/>
        </pc:sldMkLst>
      </pc:sldChg>
      <pc:sldChg chg="del">
        <pc:chgData name="Sudhakar Reddy" userId="6bd9700a367e69f9" providerId="LiveId" clId="{2E331FAF-B35D-4648-B21F-FCCB09017C5C}" dt="2023-08-25T10:50:40.756" v="4" actId="47"/>
        <pc:sldMkLst>
          <pc:docMk/>
          <pc:sldMk cId="2182577618" sldId="263"/>
        </pc:sldMkLst>
      </pc:sldChg>
      <pc:sldChg chg="del">
        <pc:chgData name="Sudhakar Reddy" userId="6bd9700a367e69f9" providerId="LiveId" clId="{2E331FAF-B35D-4648-B21F-FCCB09017C5C}" dt="2023-08-25T10:50:40.756" v="4" actId="47"/>
        <pc:sldMkLst>
          <pc:docMk/>
          <pc:sldMk cId="2091831964" sldId="264"/>
        </pc:sldMkLst>
      </pc:sldChg>
      <pc:sldChg chg="del">
        <pc:chgData name="Sudhakar Reddy" userId="6bd9700a367e69f9" providerId="LiveId" clId="{2E331FAF-B35D-4648-B21F-FCCB09017C5C}" dt="2023-08-25T10:50:40.756" v="4" actId="47"/>
        <pc:sldMkLst>
          <pc:docMk/>
          <pc:sldMk cId="3133228532" sldId="265"/>
        </pc:sldMkLst>
      </pc:sldChg>
      <pc:sldChg chg="del">
        <pc:chgData name="Sudhakar Reddy" userId="6bd9700a367e69f9" providerId="LiveId" clId="{2E331FAF-B35D-4648-B21F-FCCB09017C5C}" dt="2023-08-25T10:50:40.756" v="4" actId="47"/>
        <pc:sldMkLst>
          <pc:docMk/>
          <pc:sldMk cId="751507562" sldId="266"/>
        </pc:sldMkLst>
      </pc:sldChg>
      <pc:sldChg chg="del">
        <pc:chgData name="Sudhakar Reddy" userId="6bd9700a367e69f9" providerId="LiveId" clId="{2E331FAF-B35D-4648-B21F-FCCB09017C5C}" dt="2023-08-25T10:50:40.756" v="4" actId="47"/>
        <pc:sldMkLst>
          <pc:docMk/>
          <pc:sldMk cId="24490649" sldId="267"/>
        </pc:sldMkLst>
      </pc:sldChg>
      <pc:sldChg chg="del">
        <pc:chgData name="Sudhakar Reddy" userId="6bd9700a367e69f9" providerId="LiveId" clId="{2E331FAF-B35D-4648-B21F-FCCB09017C5C}" dt="2023-08-25T10:50:40.756" v="4" actId="47"/>
        <pc:sldMkLst>
          <pc:docMk/>
          <pc:sldMk cId="413667883" sldId="268"/>
        </pc:sldMkLst>
      </pc:sldChg>
      <pc:sldChg chg="del">
        <pc:chgData name="Sudhakar Reddy" userId="6bd9700a367e69f9" providerId="LiveId" clId="{2E331FAF-B35D-4648-B21F-FCCB09017C5C}" dt="2023-08-25T10:50:40.756" v="4" actId="47"/>
        <pc:sldMkLst>
          <pc:docMk/>
          <pc:sldMk cId="484965006" sldId="269"/>
        </pc:sldMkLst>
      </pc:sldChg>
      <pc:sldChg chg="addSp delSp modSp add del mod delAnim modAnim">
        <pc:chgData name="Sudhakar Reddy" userId="6bd9700a367e69f9" providerId="LiveId" clId="{2E331FAF-B35D-4648-B21F-FCCB09017C5C}" dt="2023-12-26T12:59:25.074" v="819" actId="20577"/>
        <pc:sldMkLst>
          <pc:docMk/>
          <pc:sldMk cId="1382586994" sldId="273"/>
        </pc:sldMkLst>
        <pc:spChg chg="mod">
          <ac:chgData name="Sudhakar Reddy" userId="6bd9700a367e69f9" providerId="LiveId" clId="{2E331FAF-B35D-4648-B21F-FCCB09017C5C}" dt="2023-08-26T05:39:20.273" v="746" actId="207"/>
          <ac:spMkLst>
            <pc:docMk/>
            <pc:sldMk cId="1382586994" sldId="273"/>
            <ac:spMk id="2" creationId="{36CDB151-7409-B94F-8D49-56CF933E66D5}"/>
          </ac:spMkLst>
        </pc:spChg>
        <pc:spChg chg="add mod">
          <ac:chgData name="Sudhakar Reddy" userId="6bd9700a367e69f9" providerId="LiveId" clId="{2E331FAF-B35D-4648-B21F-FCCB09017C5C}" dt="2023-12-26T12:59:25.074" v="819" actId="20577"/>
          <ac:spMkLst>
            <pc:docMk/>
            <pc:sldMk cId="1382586994" sldId="273"/>
            <ac:spMk id="3" creationId="{5D9DEBF5-43D7-65E6-2B6A-033EEC6F74A4}"/>
          </ac:spMkLst>
        </pc:spChg>
        <pc:spChg chg="del mod">
          <ac:chgData name="Sudhakar Reddy" userId="6bd9700a367e69f9" providerId="LiveId" clId="{2E331FAF-B35D-4648-B21F-FCCB09017C5C}" dt="2023-08-26T04:13:58.782" v="329" actId="478"/>
          <ac:spMkLst>
            <pc:docMk/>
            <pc:sldMk cId="1382586994" sldId="273"/>
            <ac:spMk id="4" creationId="{91EE95AA-5B77-4E6B-9E38-C26D652A1E1D}"/>
          </ac:spMkLst>
        </pc:spChg>
        <pc:spChg chg="del mod">
          <ac:chgData name="Sudhakar Reddy" userId="6bd9700a367e69f9" providerId="LiveId" clId="{2E331FAF-B35D-4648-B21F-FCCB09017C5C}" dt="2023-08-26T04:13:58.782" v="329" actId="478"/>
          <ac:spMkLst>
            <pc:docMk/>
            <pc:sldMk cId="1382586994" sldId="273"/>
            <ac:spMk id="5" creationId="{1C584F97-DFBF-483E-BE82-296AFD875E1B}"/>
          </ac:spMkLst>
        </pc:spChg>
      </pc:sldChg>
      <pc:sldChg chg="addSp modSp add del mod modAnim">
        <pc:chgData name="Sudhakar Reddy" userId="6bd9700a367e69f9" providerId="LiveId" clId="{2E331FAF-B35D-4648-B21F-FCCB09017C5C}" dt="2023-08-26T04:43:56.907" v="352" actId="47"/>
        <pc:sldMkLst>
          <pc:docMk/>
          <pc:sldMk cId="1518518088" sldId="274"/>
        </pc:sldMkLst>
        <pc:spChg chg="add mod">
          <ac:chgData name="Sudhakar Reddy" userId="6bd9700a367e69f9" providerId="LiveId" clId="{2E331FAF-B35D-4648-B21F-FCCB09017C5C}" dt="2023-08-25T11:20:38.802" v="258" actId="1076"/>
          <ac:spMkLst>
            <pc:docMk/>
            <pc:sldMk cId="1518518088" sldId="274"/>
            <ac:spMk id="3" creationId="{090691E8-E20D-E671-DC89-924D19773DF5}"/>
          </ac:spMkLst>
        </pc:spChg>
        <pc:spChg chg="add mod">
          <ac:chgData name="Sudhakar Reddy" userId="6bd9700a367e69f9" providerId="LiveId" clId="{2E331FAF-B35D-4648-B21F-FCCB09017C5C}" dt="2023-08-25T11:20:35.627" v="257" actId="14100"/>
          <ac:spMkLst>
            <pc:docMk/>
            <pc:sldMk cId="1518518088" sldId="274"/>
            <ac:spMk id="4" creationId="{3A9EBCD5-0E88-A8BE-609E-126D06AE7748}"/>
          </ac:spMkLst>
        </pc:spChg>
        <pc:spChg chg="mod">
          <ac:chgData name="Sudhakar Reddy" userId="6bd9700a367e69f9" providerId="LiveId" clId="{2E331FAF-B35D-4648-B21F-FCCB09017C5C}" dt="2023-08-25T11:20:10.815" v="232" actId="1035"/>
          <ac:spMkLst>
            <pc:docMk/>
            <pc:sldMk cId="1518518088" sldId="274"/>
            <ac:spMk id="5" creationId="{362177DB-6765-4EFE-A39D-F630CE2AA2CD}"/>
          </ac:spMkLst>
        </pc:spChg>
        <pc:spChg chg="mod">
          <ac:chgData name="Sudhakar Reddy" userId="6bd9700a367e69f9" providerId="LiveId" clId="{2E331FAF-B35D-4648-B21F-FCCB09017C5C}" dt="2023-08-25T11:20:20.608" v="253" actId="1035"/>
          <ac:spMkLst>
            <pc:docMk/>
            <pc:sldMk cId="1518518088" sldId="274"/>
            <ac:spMk id="7" creationId="{DE31CE1E-A08D-4CB7-BDC5-338A9AA95E3D}"/>
          </ac:spMkLst>
        </pc:spChg>
        <pc:spChg chg="mod">
          <ac:chgData name="Sudhakar Reddy" userId="6bd9700a367e69f9" providerId="LiveId" clId="{2E331FAF-B35D-4648-B21F-FCCB09017C5C}" dt="2023-08-25T11:20:20.608" v="253" actId="1035"/>
          <ac:spMkLst>
            <pc:docMk/>
            <pc:sldMk cId="1518518088" sldId="274"/>
            <ac:spMk id="8" creationId="{496D8786-EE38-4734-BB9F-7D5EE0656F40}"/>
          </ac:spMkLst>
        </pc:spChg>
        <pc:spChg chg="mod">
          <ac:chgData name="Sudhakar Reddy" userId="6bd9700a367e69f9" providerId="LiveId" clId="{2E331FAF-B35D-4648-B21F-FCCB09017C5C}" dt="2023-08-25T11:20:20.608" v="253" actId="1035"/>
          <ac:spMkLst>
            <pc:docMk/>
            <pc:sldMk cId="1518518088" sldId="274"/>
            <ac:spMk id="11" creationId="{4ADC41C7-B75A-4438-A730-3CCB648F7833}"/>
          </ac:spMkLst>
        </pc:spChg>
        <pc:spChg chg="mod">
          <ac:chgData name="Sudhakar Reddy" userId="6bd9700a367e69f9" providerId="LiveId" clId="{2E331FAF-B35D-4648-B21F-FCCB09017C5C}" dt="2023-08-25T11:20:10.815" v="232" actId="1035"/>
          <ac:spMkLst>
            <pc:docMk/>
            <pc:sldMk cId="1518518088" sldId="274"/>
            <ac:spMk id="12" creationId="{4EE00EB3-1009-4374-BE2B-E1332CFEC41B}"/>
          </ac:spMkLst>
        </pc:spChg>
        <pc:picChg chg="mod">
          <ac:chgData name="Sudhakar Reddy" userId="6bd9700a367e69f9" providerId="LiveId" clId="{2E331FAF-B35D-4648-B21F-FCCB09017C5C}" dt="2023-08-25T11:21:03.160" v="261" actId="14100"/>
          <ac:picMkLst>
            <pc:docMk/>
            <pc:sldMk cId="1518518088" sldId="274"/>
            <ac:picMk id="6" creationId="{B8369CD7-9A41-41A1-8BD7-C2B8A6FB5EAE}"/>
          </ac:picMkLst>
        </pc:picChg>
        <pc:picChg chg="mod">
          <ac:chgData name="Sudhakar Reddy" userId="6bd9700a367e69f9" providerId="LiveId" clId="{2E331FAF-B35D-4648-B21F-FCCB09017C5C}" dt="2023-08-25T11:20:20.608" v="253" actId="1035"/>
          <ac:picMkLst>
            <pc:docMk/>
            <pc:sldMk cId="1518518088" sldId="274"/>
            <ac:picMk id="9" creationId="{45C2082F-0435-4A5F-B79F-73D301982134}"/>
          </ac:picMkLst>
        </pc:picChg>
        <pc:picChg chg="mod">
          <ac:chgData name="Sudhakar Reddy" userId="6bd9700a367e69f9" providerId="LiveId" clId="{2E331FAF-B35D-4648-B21F-FCCB09017C5C}" dt="2023-08-25T11:20:20.608" v="253" actId="1035"/>
          <ac:picMkLst>
            <pc:docMk/>
            <pc:sldMk cId="1518518088" sldId="274"/>
            <ac:picMk id="10" creationId="{EDD36AD7-C337-42FD-B1E6-6D1DA1543C78}"/>
          </ac:picMkLst>
        </pc:picChg>
      </pc:sldChg>
      <pc:sldChg chg="addSp delSp modSp add mod delAnim modAnim">
        <pc:chgData name="Sudhakar Reddy" userId="6bd9700a367e69f9" providerId="LiveId" clId="{2E331FAF-B35D-4648-B21F-FCCB09017C5C}" dt="2023-09-04T08:29:45.746" v="758" actId="478"/>
        <pc:sldMkLst>
          <pc:docMk/>
          <pc:sldMk cId="885432037" sldId="275"/>
        </pc:sldMkLst>
        <pc:spChg chg="add del mod">
          <ac:chgData name="Sudhakar Reddy" userId="6bd9700a367e69f9" providerId="LiveId" clId="{2E331FAF-B35D-4648-B21F-FCCB09017C5C}" dt="2023-09-04T08:29:45.746" v="758" actId="478"/>
          <ac:spMkLst>
            <pc:docMk/>
            <pc:sldMk cId="885432037" sldId="275"/>
            <ac:spMk id="3" creationId="{661E07C6-8B05-5448-EC85-09C156F13B00}"/>
          </ac:spMkLst>
        </pc:spChg>
        <pc:spChg chg="del mod">
          <ac:chgData name="Sudhakar Reddy" userId="6bd9700a367e69f9" providerId="LiveId" clId="{2E331FAF-B35D-4648-B21F-FCCB09017C5C}" dt="2023-09-04T08:29:45.746" v="758" actId="478"/>
          <ac:spMkLst>
            <pc:docMk/>
            <pc:sldMk cId="885432037" sldId="275"/>
            <ac:spMk id="4" creationId="{1D1CAF98-2F8C-724F-B166-72C900DF2A97}"/>
          </ac:spMkLst>
        </pc:spChg>
        <pc:spChg chg="del mod">
          <ac:chgData name="Sudhakar Reddy" userId="6bd9700a367e69f9" providerId="LiveId" clId="{2E331FAF-B35D-4648-B21F-FCCB09017C5C}" dt="2023-09-04T08:29:45.746" v="758" actId="478"/>
          <ac:spMkLst>
            <pc:docMk/>
            <pc:sldMk cId="885432037" sldId="275"/>
            <ac:spMk id="5" creationId="{7CD7FE5E-5EA3-4435-AE72-F0E7714B5456}"/>
          </ac:spMkLst>
        </pc:spChg>
        <pc:spChg chg="del mod">
          <ac:chgData name="Sudhakar Reddy" userId="6bd9700a367e69f9" providerId="LiveId" clId="{2E331FAF-B35D-4648-B21F-FCCB09017C5C}" dt="2023-09-04T08:29:45.746" v="758" actId="478"/>
          <ac:spMkLst>
            <pc:docMk/>
            <pc:sldMk cId="885432037" sldId="275"/>
            <ac:spMk id="6" creationId="{10F144AE-2F04-47D2-9D43-D78DAD871737}"/>
          </ac:spMkLst>
        </pc:spChg>
        <pc:spChg chg="del mod">
          <ac:chgData name="Sudhakar Reddy" userId="6bd9700a367e69f9" providerId="LiveId" clId="{2E331FAF-B35D-4648-B21F-FCCB09017C5C}" dt="2023-09-04T08:29:45.746" v="758" actId="478"/>
          <ac:spMkLst>
            <pc:docMk/>
            <pc:sldMk cId="885432037" sldId="275"/>
            <ac:spMk id="7" creationId="{53BA458B-FFA0-415C-B83D-979C8F70F596}"/>
          </ac:spMkLst>
        </pc:spChg>
        <pc:spChg chg="del mod">
          <ac:chgData name="Sudhakar Reddy" userId="6bd9700a367e69f9" providerId="LiveId" clId="{2E331FAF-B35D-4648-B21F-FCCB09017C5C}" dt="2023-09-04T08:29:45.746" v="758" actId="478"/>
          <ac:spMkLst>
            <pc:docMk/>
            <pc:sldMk cId="885432037" sldId="275"/>
            <ac:spMk id="8" creationId="{38E4EB42-12CF-4C8E-9399-28F9B13A29E3}"/>
          </ac:spMkLst>
        </pc:spChg>
        <pc:spChg chg="del mod">
          <ac:chgData name="Sudhakar Reddy" userId="6bd9700a367e69f9" providerId="LiveId" clId="{2E331FAF-B35D-4648-B21F-FCCB09017C5C}" dt="2023-09-04T08:29:45.746" v="758" actId="478"/>
          <ac:spMkLst>
            <pc:docMk/>
            <pc:sldMk cId="885432037" sldId="275"/>
            <ac:spMk id="9" creationId="{9742A8A0-F0C4-451B-B763-D7505E89CF82}"/>
          </ac:spMkLst>
        </pc:spChg>
        <pc:spChg chg="del mod">
          <ac:chgData name="Sudhakar Reddy" userId="6bd9700a367e69f9" providerId="LiveId" clId="{2E331FAF-B35D-4648-B21F-FCCB09017C5C}" dt="2023-09-04T08:29:45.746" v="758" actId="478"/>
          <ac:spMkLst>
            <pc:docMk/>
            <pc:sldMk cId="885432037" sldId="275"/>
            <ac:spMk id="10" creationId="{BF04669E-DC5C-4B30-8820-C9D7320CFAFA}"/>
          </ac:spMkLst>
        </pc:spChg>
        <pc:spChg chg="del">
          <ac:chgData name="Sudhakar Reddy" userId="6bd9700a367e69f9" providerId="LiveId" clId="{2E331FAF-B35D-4648-B21F-FCCB09017C5C}" dt="2023-09-04T08:29:45.746" v="758" actId="478"/>
          <ac:spMkLst>
            <pc:docMk/>
            <pc:sldMk cId="885432037" sldId="275"/>
            <ac:spMk id="11" creationId="{87F97923-E857-4C8F-8E7F-DC67AD1A3D28}"/>
          </ac:spMkLst>
        </pc:spChg>
        <pc:spChg chg="del mod">
          <ac:chgData name="Sudhakar Reddy" userId="6bd9700a367e69f9" providerId="LiveId" clId="{2E331FAF-B35D-4648-B21F-FCCB09017C5C}" dt="2023-09-04T08:29:45.746" v="758" actId="478"/>
          <ac:spMkLst>
            <pc:docMk/>
            <pc:sldMk cId="885432037" sldId="275"/>
            <ac:spMk id="12" creationId="{78F1EFCF-2A89-4BC6-9074-04037112BD49}"/>
          </ac:spMkLst>
        </pc:spChg>
        <pc:spChg chg="add del mod">
          <ac:chgData name="Sudhakar Reddy" userId="6bd9700a367e69f9" providerId="LiveId" clId="{2E331FAF-B35D-4648-B21F-FCCB09017C5C}" dt="2023-09-04T08:29:45.746" v="758" actId="478"/>
          <ac:spMkLst>
            <pc:docMk/>
            <pc:sldMk cId="885432037" sldId="275"/>
            <ac:spMk id="13" creationId="{D67892B9-E138-AA0B-D9E0-93ADB8AC5D24}"/>
          </ac:spMkLst>
        </pc:spChg>
      </pc:sldChg>
      <pc:sldChg chg="add del">
        <pc:chgData name="Sudhakar Reddy" userId="6bd9700a367e69f9" providerId="LiveId" clId="{2E331FAF-B35D-4648-B21F-FCCB09017C5C}" dt="2023-08-25T10:59:49.033" v="74" actId="47"/>
        <pc:sldMkLst>
          <pc:docMk/>
          <pc:sldMk cId="2009490562" sldId="275"/>
        </pc:sldMkLst>
      </pc:sldChg>
      <pc:sldChg chg="add del">
        <pc:chgData name="Sudhakar Reddy" userId="6bd9700a367e69f9" providerId="LiveId" clId="{2E331FAF-B35D-4648-B21F-FCCB09017C5C}" dt="2023-08-25T11:22:01.496" v="271" actId="47"/>
        <pc:sldMkLst>
          <pc:docMk/>
          <pc:sldMk cId="2807385115" sldId="276"/>
        </pc:sldMkLst>
      </pc:sldChg>
      <pc:sldChg chg="delSp add del mod delAnim">
        <pc:chgData name="Sudhakar Reddy" userId="6bd9700a367e69f9" providerId="LiveId" clId="{2E331FAF-B35D-4648-B21F-FCCB09017C5C}" dt="2023-09-04T08:29:50.336" v="759" actId="47"/>
        <pc:sldMkLst>
          <pc:docMk/>
          <pc:sldMk cId="3483385808" sldId="276"/>
        </pc:sldMkLst>
        <pc:spChg chg="del">
          <ac:chgData name="Sudhakar Reddy" userId="6bd9700a367e69f9" providerId="LiveId" clId="{2E331FAF-B35D-4648-B21F-FCCB09017C5C}" dt="2023-08-26T05:09:32.663" v="503" actId="478"/>
          <ac:spMkLst>
            <pc:docMk/>
            <pc:sldMk cId="3483385808" sldId="276"/>
            <ac:spMk id="5" creationId="{15561382-7259-9048-823B-F1686A1B5044}"/>
          </ac:spMkLst>
        </pc:spChg>
        <pc:spChg chg="del">
          <ac:chgData name="Sudhakar Reddy" userId="6bd9700a367e69f9" providerId="LiveId" clId="{2E331FAF-B35D-4648-B21F-FCCB09017C5C}" dt="2023-08-26T05:40:59.113" v="753" actId="478"/>
          <ac:spMkLst>
            <pc:docMk/>
            <pc:sldMk cId="3483385808" sldId="276"/>
            <ac:spMk id="7" creationId="{222C956C-2BD5-4BB8-A020-0670BBF6A739}"/>
          </ac:spMkLst>
        </pc:spChg>
        <pc:spChg chg="del">
          <ac:chgData name="Sudhakar Reddy" userId="6bd9700a367e69f9" providerId="LiveId" clId="{2E331FAF-B35D-4648-B21F-FCCB09017C5C}" dt="2023-08-26T05:40:59.113" v="753" actId="478"/>
          <ac:spMkLst>
            <pc:docMk/>
            <pc:sldMk cId="3483385808" sldId="276"/>
            <ac:spMk id="8" creationId="{A4AFFAAE-DC74-4AA7-974F-842F604A947D}"/>
          </ac:spMkLst>
        </pc:spChg>
        <pc:spChg chg="del">
          <ac:chgData name="Sudhakar Reddy" userId="6bd9700a367e69f9" providerId="LiveId" clId="{2E331FAF-B35D-4648-B21F-FCCB09017C5C}" dt="2023-08-26T05:40:59.113" v="753" actId="478"/>
          <ac:spMkLst>
            <pc:docMk/>
            <pc:sldMk cId="3483385808" sldId="276"/>
            <ac:spMk id="9" creationId="{533D93E8-579B-4AF5-BBF8-B3E9A9628959}"/>
          </ac:spMkLst>
        </pc:spChg>
        <pc:spChg chg="del">
          <ac:chgData name="Sudhakar Reddy" userId="6bd9700a367e69f9" providerId="LiveId" clId="{2E331FAF-B35D-4648-B21F-FCCB09017C5C}" dt="2023-08-26T05:40:59.113" v="753" actId="478"/>
          <ac:spMkLst>
            <pc:docMk/>
            <pc:sldMk cId="3483385808" sldId="276"/>
            <ac:spMk id="10" creationId="{D8BBB59D-5701-4F42-A617-DEC71115832E}"/>
          </ac:spMkLst>
        </pc:spChg>
        <pc:spChg chg="del">
          <ac:chgData name="Sudhakar Reddy" userId="6bd9700a367e69f9" providerId="LiveId" clId="{2E331FAF-B35D-4648-B21F-FCCB09017C5C}" dt="2023-08-26T05:40:59.113" v="753" actId="478"/>
          <ac:spMkLst>
            <pc:docMk/>
            <pc:sldMk cId="3483385808" sldId="276"/>
            <ac:spMk id="11" creationId="{3A88A85F-7698-4068-A994-9CB5DBE62F6F}"/>
          </ac:spMkLst>
        </pc:spChg>
        <pc:spChg chg="del">
          <ac:chgData name="Sudhakar Reddy" userId="6bd9700a367e69f9" providerId="LiveId" clId="{2E331FAF-B35D-4648-B21F-FCCB09017C5C}" dt="2023-08-26T05:40:59.113" v="753" actId="478"/>
          <ac:spMkLst>
            <pc:docMk/>
            <pc:sldMk cId="3483385808" sldId="276"/>
            <ac:spMk id="17" creationId="{1CA9DB53-2D55-462E-A2B4-EC5E453503BD}"/>
          </ac:spMkLst>
        </pc:spChg>
        <pc:spChg chg="del">
          <ac:chgData name="Sudhakar Reddy" userId="6bd9700a367e69f9" providerId="LiveId" clId="{2E331FAF-B35D-4648-B21F-FCCB09017C5C}" dt="2023-08-26T05:40:59.113" v="753" actId="478"/>
          <ac:spMkLst>
            <pc:docMk/>
            <pc:sldMk cId="3483385808" sldId="276"/>
            <ac:spMk id="18" creationId="{88652652-29E5-45AC-AC7E-BFCC27700F74}"/>
          </ac:spMkLst>
        </pc:spChg>
        <pc:spChg chg="del">
          <ac:chgData name="Sudhakar Reddy" userId="6bd9700a367e69f9" providerId="LiveId" clId="{2E331FAF-B35D-4648-B21F-FCCB09017C5C}" dt="2023-08-26T05:40:59.113" v="753" actId="478"/>
          <ac:spMkLst>
            <pc:docMk/>
            <pc:sldMk cId="3483385808" sldId="276"/>
            <ac:spMk id="19" creationId="{0A43E17F-360D-4647-8C5B-5F1F58424CE7}"/>
          </ac:spMkLst>
        </pc:spChg>
      </pc:sldChg>
      <pc:sldChg chg="add del">
        <pc:chgData name="Sudhakar Reddy" userId="6bd9700a367e69f9" providerId="LiveId" clId="{2E331FAF-B35D-4648-B21F-FCCB09017C5C}" dt="2023-08-25T11:22:01.496" v="271" actId="47"/>
        <pc:sldMkLst>
          <pc:docMk/>
          <pc:sldMk cId="3640419689" sldId="277"/>
        </pc:sldMkLst>
      </pc:sldChg>
      <pc:sldChg chg="add del">
        <pc:chgData name="Sudhakar Reddy" userId="6bd9700a367e69f9" providerId="LiveId" clId="{2E331FAF-B35D-4648-B21F-FCCB09017C5C}" dt="2023-08-25T11:22:01.496" v="271" actId="47"/>
        <pc:sldMkLst>
          <pc:docMk/>
          <pc:sldMk cId="3610490137" sldId="278"/>
        </pc:sldMkLst>
      </pc:sldChg>
      <pc:sldChg chg="add del">
        <pc:chgData name="Sudhakar Reddy" userId="6bd9700a367e69f9" providerId="LiveId" clId="{2E331FAF-B35D-4648-B21F-FCCB09017C5C}" dt="2023-08-25T11:02:03.166" v="79" actId="47"/>
        <pc:sldMkLst>
          <pc:docMk/>
          <pc:sldMk cId="2461201085" sldId="279"/>
        </pc:sldMkLst>
      </pc:sldChg>
      <pc:sldChg chg="add del">
        <pc:chgData name="Sudhakar Reddy" userId="6bd9700a367e69f9" providerId="LiveId" clId="{2E331FAF-B35D-4648-B21F-FCCB09017C5C}" dt="2023-08-25T11:02:03.166" v="79" actId="47"/>
        <pc:sldMkLst>
          <pc:docMk/>
          <pc:sldMk cId="3838052164" sldId="280"/>
        </pc:sldMkLst>
      </pc:sldChg>
      <pc:sldChg chg="add del">
        <pc:chgData name="Sudhakar Reddy" userId="6bd9700a367e69f9" providerId="LiveId" clId="{2E331FAF-B35D-4648-B21F-FCCB09017C5C}" dt="2023-08-25T11:03:40.530" v="83" actId="47"/>
        <pc:sldMkLst>
          <pc:docMk/>
          <pc:sldMk cId="1628766063" sldId="281"/>
        </pc:sldMkLst>
      </pc:sldChg>
      <pc:sldChg chg="addSp modSp add del mod modAnim">
        <pc:chgData name="Sudhakar Reddy" userId="6bd9700a367e69f9" providerId="LiveId" clId="{2E331FAF-B35D-4648-B21F-FCCB09017C5C}" dt="2023-08-26T04:43:56.907" v="352" actId="47"/>
        <pc:sldMkLst>
          <pc:docMk/>
          <pc:sldMk cId="2208212524" sldId="282"/>
        </pc:sldMkLst>
        <pc:spChg chg="mod">
          <ac:chgData name="Sudhakar Reddy" userId="6bd9700a367e69f9" providerId="LiveId" clId="{2E331FAF-B35D-4648-B21F-FCCB09017C5C}" dt="2023-08-25T11:23:20.798" v="293" actId="1035"/>
          <ac:spMkLst>
            <pc:docMk/>
            <pc:sldMk cId="2208212524" sldId="282"/>
            <ac:spMk id="3" creationId="{06D24C9E-0F40-9041-9265-2A5AA7723884}"/>
          </ac:spMkLst>
        </pc:spChg>
        <pc:spChg chg="add mod">
          <ac:chgData name="Sudhakar Reddy" userId="6bd9700a367e69f9" providerId="LiveId" clId="{2E331FAF-B35D-4648-B21F-FCCB09017C5C}" dt="2023-08-25T11:23:43.264" v="298" actId="6549"/>
          <ac:spMkLst>
            <pc:docMk/>
            <pc:sldMk cId="2208212524" sldId="282"/>
            <ac:spMk id="10" creationId="{2453CEAF-A725-B0BC-BF53-E9CA30A0949F}"/>
          </ac:spMkLst>
        </pc:spChg>
        <pc:spChg chg="mod">
          <ac:chgData name="Sudhakar Reddy" userId="6bd9700a367e69f9" providerId="LiveId" clId="{2E331FAF-B35D-4648-B21F-FCCB09017C5C}" dt="2023-08-25T11:23:20.798" v="293" actId="1035"/>
          <ac:spMkLst>
            <pc:docMk/>
            <pc:sldMk cId="2208212524" sldId="282"/>
            <ac:spMk id="12" creationId="{D707DA07-5601-4C09-AC24-FEB994BC4239}"/>
          </ac:spMkLst>
        </pc:spChg>
        <pc:spChg chg="mod">
          <ac:chgData name="Sudhakar Reddy" userId="6bd9700a367e69f9" providerId="LiveId" clId="{2E331FAF-B35D-4648-B21F-FCCB09017C5C}" dt="2023-08-25T11:23:20.798" v="293" actId="1035"/>
          <ac:spMkLst>
            <pc:docMk/>
            <pc:sldMk cId="2208212524" sldId="282"/>
            <ac:spMk id="13" creationId="{85B4DED5-D89C-4588-8D82-793E918E7535}"/>
          </ac:spMkLst>
        </pc:spChg>
        <pc:spChg chg="add mod">
          <ac:chgData name="Sudhakar Reddy" userId="6bd9700a367e69f9" providerId="LiveId" clId="{2E331FAF-B35D-4648-B21F-FCCB09017C5C}" dt="2023-08-25T11:23:36.688" v="296" actId="1076"/>
          <ac:spMkLst>
            <pc:docMk/>
            <pc:sldMk cId="2208212524" sldId="282"/>
            <ac:spMk id="14" creationId="{5BD7C5B5-FDA0-0CF5-BED7-463C0CD6320C}"/>
          </ac:spMkLst>
        </pc:spChg>
        <pc:grpChg chg="mod">
          <ac:chgData name="Sudhakar Reddy" userId="6bd9700a367e69f9" providerId="LiveId" clId="{2E331FAF-B35D-4648-B21F-FCCB09017C5C}" dt="2023-08-25T11:23:20.798" v="293" actId="1035"/>
          <ac:grpSpMkLst>
            <pc:docMk/>
            <pc:sldMk cId="2208212524" sldId="282"/>
            <ac:grpSpMk id="4" creationId="{E5AEF4E2-D1E2-4759-BB33-0AC9649566AD}"/>
          </ac:grpSpMkLst>
        </pc:grpChg>
        <pc:grpChg chg="mod">
          <ac:chgData name="Sudhakar Reddy" userId="6bd9700a367e69f9" providerId="LiveId" clId="{2E331FAF-B35D-4648-B21F-FCCB09017C5C}" dt="2023-08-25T11:23:20.798" v="293" actId="1035"/>
          <ac:grpSpMkLst>
            <pc:docMk/>
            <pc:sldMk cId="2208212524" sldId="282"/>
            <ac:grpSpMk id="8" creationId="{7CCB54E3-78E5-4B18-AB8E-B07E373BF1C1}"/>
          </ac:grpSpMkLst>
        </pc:grpChg>
        <pc:picChg chg="mod">
          <ac:chgData name="Sudhakar Reddy" userId="6bd9700a367e69f9" providerId="LiveId" clId="{2E331FAF-B35D-4648-B21F-FCCB09017C5C}" dt="2023-08-25T11:23:20.798" v="293" actId="1035"/>
          <ac:picMkLst>
            <pc:docMk/>
            <pc:sldMk cId="2208212524" sldId="282"/>
            <ac:picMk id="5" creationId="{7FBDA5A4-5211-41A6-92E0-140B104ABCD0}"/>
          </ac:picMkLst>
        </pc:picChg>
      </pc:sldChg>
      <pc:sldChg chg="add del">
        <pc:chgData name="Sudhakar Reddy" userId="6bd9700a367e69f9" providerId="LiveId" clId="{2E331FAF-B35D-4648-B21F-FCCB09017C5C}" dt="2023-08-26T04:43:56.907" v="352" actId="47"/>
        <pc:sldMkLst>
          <pc:docMk/>
          <pc:sldMk cId="3419484870" sldId="284"/>
        </pc:sldMkLst>
      </pc:sldChg>
      <pc:sldChg chg="modSp add del">
        <pc:chgData name="Sudhakar Reddy" userId="6bd9700a367e69f9" providerId="LiveId" clId="{2E331FAF-B35D-4648-B21F-FCCB09017C5C}" dt="2023-08-26T04:43:56.907" v="352" actId="47"/>
        <pc:sldMkLst>
          <pc:docMk/>
          <pc:sldMk cId="926562771" sldId="285"/>
        </pc:sldMkLst>
        <pc:spChg chg="mod">
          <ac:chgData name="Sudhakar Reddy" userId="6bd9700a367e69f9" providerId="LiveId" clId="{2E331FAF-B35D-4648-B21F-FCCB09017C5C}" dt="2023-08-25T11:09:18.559" v="94" actId="20577"/>
          <ac:spMkLst>
            <pc:docMk/>
            <pc:sldMk cId="926562771" sldId="285"/>
            <ac:spMk id="3" creationId="{E1BA0226-5FE0-0446-AB49-B14DE4AD74C2}"/>
          </ac:spMkLst>
        </pc:spChg>
      </pc:sldChg>
      <pc:sldChg chg="add del">
        <pc:chgData name="Sudhakar Reddy" userId="6bd9700a367e69f9" providerId="LiveId" clId="{2E331FAF-B35D-4648-B21F-FCCB09017C5C}" dt="2023-08-25T11:09:45.358" v="97" actId="47"/>
        <pc:sldMkLst>
          <pc:docMk/>
          <pc:sldMk cId="3701106919" sldId="286"/>
        </pc:sldMkLst>
      </pc:sldChg>
      <pc:sldChg chg="add del">
        <pc:chgData name="Sudhakar Reddy" userId="6bd9700a367e69f9" providerId="LiveId" clId="{2E331FAF-B35D-4648-B21F-FCCB09017C5C}" dt="2023-08-26T04:43:56.907" v="352" actId="47"/>
        <pc:sldMkLst>
          <pc:docMk/>
          <pc:sldMk cId="2730284260" sldId="287"/>
        </pc:sldMkLst>
      </pc:sldChg>
      <pc:sldChg chg="add del">
        <pc:chgData name="Sudhakar Reddy" userId="6bd9700a367e69f9" providerId="LiveId" clId="{2E331FAF-B35D-4648-B21F-FCCB09017C5C}" dt="2023-08-25T11:14:46.031" v="120" actId="47"/>
        <pc:sldMkLst>
          <pc:docMk/>
          <pc:sldMk cId="1549877093" sldId="288"/>
        </pc:sldMkLst>
      </pc:sldChg>
      <pc:sldChg chg="add del">
        <pc:chgData name="Sudhakar Reddy" userId="6bd9700a367e69f9" providerId="LiveId" clId="{2E331FAF-B35D-4648-B21F-FCCB09017C5C}" dt="2023-08-25T11:10:03.981" v="99" actId="47"/>
        <pc:sldMkLst>
          <pc:docMk/>
          <pc:sldMk cId="3148153243" sldId="289"/>
        </pc:sldMkLst>
      </pc:sldChg>
      <pc:sldChg chg="add del">
        <pc:chgData name="Sudhakar Reddy" userId="6bd9700a367e69f9" providerId="LiveId" clId="{2E331FAF-B35D-4648-B21F-FCCB09017C5C}" dt="2023-08-26T04:43:56.907" v="352" actId="47"/>
        <pc:sldMkLst>
          <pc:docMk/>
          <pc:sldMk cId="1199012074" sldId="293"/>
        </pc:sldMkLst>
      </pc:sldChg>
      <pc:sldChg chg="add del">
        <pc:chgData name="Sudhakar Reddy" userId="6bd9700a367e69f9" providerId="LiveId" clId="{2E331FAF-B35D-4648-B21F-FCCB09017C5C}" dt="2023-08-26T04:43:56.907" v="352" actId="47"/>
        <pc:sldMkLst>
          <pc:docMk/>
          <pc:sldMk cId="483121909" sldId="295"/>
        </pc:sldMkLst>
      </pc:sldChg>
      <pc:sldChg chg="add del">
        <pc:chgData name="Sudhakar Reddy" userId="6bd9700a367e69f9" providerId="LiveId" clId="{2E331FAF-B35D-4648-B21F-FCCB09017C5C}" dt="2023-08-25T11:02:03.166" v="79" actId="47"/>
        <pc:sldMkLst>
          <pc:docMk/>
          <pc:sldMk cId="2154686360" sldId="296"/>
        </pc:sldMkLst>
      </pc:sldChg>
      <pc:sldChg chg="add del">
        <pc:chgData name="Sudhakar Reddy" userId="6bd9700a367e69f9" providerId="LiveId" clId="{2E331FAF-B35D-4648-B21F-FCCB09017C5C}" dt="2023-08-25T11:10:06.893" v="100" actId="47"/>
        <pc:sldMkLst>
          <pc:docMk/>
          <pc:sldMk cId="1201130117" sldId="297"/>
        </pc:sldMkLst>
      </pc:sldChg>
      <pc:sldChg chg="add del">
        <pc:chgData name="Sudhakar Reddy" userId="6bd9700a367e69f9" providerId="LiveId" clId="{2E331FAF-B35D-4648-B21F-FCCB09017C5C}" dt="2023-08-26T04:43:56.907" v="352" actId="47"/>
        <pc:sldMkLst>
          <pc:docMk/>
          <pc:sldMk cId="1303217418" sldId="297"/>
        </pc:sldMkLst>
      </pc:sldChg>
      <pc:sldChg chg="modSp add del">
        <pc:chgData name="Sudhakar Reddy" userId="6bd9700a367e69f9" providerId="LiveId" clId="{2E331FAF-B35D-4648-B21F-FCCB09017C5C}" dt="2023-08-26T04:43:56.907" v="352" actId="47"/>
        <pc:sldMkLst>
          <pc:docMk/>
          <pc:sldMk cId="878658347" sldId="298"/>
        </pc:sldMkLst>
        <pc:spChg chg="mod">
          <ac:chgData name="Sudhakar Reddy" userId="6bd9700a367e69f9" providerId="LiveId" clId="{2E331FAF-B35D-4648-B21F-FCCB09017C5C}" dt="2023-08-25T10:55:16.905" v="66" actId="207"/>
          <ac:spMkLst>
            <pc:docMk/>
            <pc:sldMk cId="878658347" sldId="298"/>
            <ac:spMk id="9" creationId="{DECFAF1E-F1DE-4C20-81E8-703E91D680BD}"/>
          </ac:spMkLst>
        </pc:spChg>
      </pc:sldChg>
      <pc:sldChg chg="modSp add del mod">
        <pc:chgData name="Sudhakar Reddy" userId="6bd9700a367e69f9" providerId="LiveId" clId="{2E331FAF-B35D-4648-B21F-FCCB09017C5C}" dt="2023-08-25T10:54:16.306" v="38" actId="47"/>
        <pc:sldMkLst>
          <pc:docMk/>
          <pc:sldMk cId="553267302" sldId="299"/>
        </pc:sldMkLst>
        <pc:spChg chg="mod">
          <ac:chgData name="Sudhakar Reddy" userId="6bd9700a367e69f9" providerId="LiveId" clId="{2E331FAF-B35D-4648-B21F-FCCB09017C5C}" dt="2023-08-25T10:51:10.567" v="25" actId="207"/>
          <ac:spMkLst>
            <pc:docMk/>
            <pc:sldMk cId="553267302" sldId="299"/>
            <ac:spMk id="10" creationId="{89144D5B-CB5E-404A-92F0-A7832B6E6ABD}"/>
          </ac:spMkLst>
        </pc:spChg>
        <pc:spChg chg="mod">
          <ac:chgData name="Sudhakar Reddy" userId="6bd9700a367e69f9" providerId="LiveId" clId="{2E331FAF-B35D-4648-B21F-FCCB09017C5C}" dt="2023-08-25T10:50:59.160" v="23" actId="1036"/>
          <ac:spMkLst>
            <pc:docMk/>
            <pc:sldMk cId="553267302" sldId="299"/>
            <ac:spMk id="24" creationId="{267A34BD-857F-43AA-A92E-0CA27D9963D6}"/>
          </ac:spMkLst>
        </pc:spChg>
        <pc:spChg chg="mod">
          <ac:chgData name="Sudhakar Reddy" userId="6bd9700a367e69f9" providerId="LiveId" clId="{2E331FAF-B35D-4648-B21F-FCCB09017C5C}" dt="2023-08-25T10:50:59.160" v="23" actId="1036"/>
          <ac:spMkLst>
            <pc:docMk/>
            <pc:sldMk cId="553267302" sldId="299"/>
            <ac:spMk id="25" creationId="{6E74A2B1-F224-49D8-A66F-C404A73A362B}"/>
          </ac:spMkLst>
        </pc:spChg>
        <pc:picChg chg="mod">
          <ac:chgData name="Sudhakar Reddy" userId="6bd9700a367e69f9" providerId="LiveId" clId="{2E331FAF-B35D-4648-B21F-FCCB09017C5C}" dt="2023-08-25T10:50:59.160" v="23" actId="1036"/>
          <ac:picMkLst>
            <pc:docMk/>
            <pc:sldMk cId="553267302" sldId="299"/>
            <ac:picMk id="16" creationId="{1C2AD22D-C075-4DDB-8324-32A22B98E9D4}"/>
          </ac:picMkLst>
        </pc:picChg>
        <pc:picChg chg="mod">
          <ac:chgData name="Sudhakar Reddy" userId="6bd9700a367e69f9" providerId="LiveId" clId="{2E331FAF-B35D-4648-B21F-FCCB09017C5C}" dt="2023-08-25T10:50:59.160" v="23" actId="1036"/>
          <ac:picMkLst>
            <pc:docMk/>
            <pc:sldMk cId="553267302" sldId="299"/>
            <ac:picMk id="27" creationId="{E6F588A9-E2D4-4E20-B5B4-4E96A6E48D87}"/>
          </ac:picMkLst>
        </pc:picChg>
        <pc:picChg chg="mod">
          <ac:chgData name="Sudhakar Reddy" userId="6bd9700a367e69f9" providerId="LiveId" clId="{2E331FAF-B35D-4648-B21F-FCCB09017C5C}" dt="2023-08-25T10:50:59.160" v="23" actId="1036"/>
          <ac:picMkLst>
            <pc:docMk/>
            <pc:sldMk cId="553267302" sldId="299"/>
            <ac:picMk id="29" creationId="{2D95BF23-D46E-4CF9-B086-1104B1116DC6}"/>
          </ac:picMkLst>
        </pc:picChg>
      </pc:sldChg>
      <pc:sldChg chg="add del">
        <pc:chgData name="Sudhakar Reddy" userId="6bd9700a367e69f9" providerId="LiveId" clId="{2E331FAF-B35D-4648-B21F-FCCB09017C5C}" dt="2023-08-25T11:14:32.500" v="119" actId="47"/>
        <pc:sldMkLst>
          <pc:docMk/>
          <pc:sldMk cId="3978507492" sldId="299"/>
        </pc:sldMkLst>
      </pc:sldChg>
      <pc:sldChg chg="add del">
        <pc:chgData name="Sudhakar Reddy" userId="6bd9700a367e69f9" providerId="LiveId" clId="{2E331FAF-B35D-4648-B21F-FCCB09017C5C}" dt="2023-08-26T04:43:56.907" v="352" actId="47"/>
        <pc:sldMkLst>
          <pc:docMk/>
          <pc:sldMk cId="1141485589" sldId="300"/>
        </pc:sldMkLst>
      </pc:sldChg>
      <pc:sldChg chg="add del">
        <pc:chgData name="Sudhakar Reddy" userId="6bd9700a367e69f9" providerId="LiveId" clId="{2E331FAF-B35D-4648-B21F-FCCB09017C5C}" dt="2023-08-25T11:21:54.955" v="270" actId="47"/>
        <pc:sldMkLst>
          <pc:docMk/>
          <pc:sldMk cId="821871444" sldId="301"/>
        </pc:sldMkLst>
      </pc:sldChg>
      <pc:sldChg chg="add del">
        <pc:chgData name="Sudhakar Reddy" userId="6bd9700a367e69f9" providerId="LiveId" clId="{2E331FAF-B35D-4648-B21F-FCCB09017C5C}" dt="2023-08-25T11:00:30.969" v="75" actId="47"/>
        <pc:sldMkLst>
          <pc:docMk/>
          <pc:sldMk cId="45661957" sldId="303"/>
        </pc:sldMkLst>
      </pc:sldChg>
      <pc:sldChg chg="modSp add del">
        <pc:chgData name="Sudhakar Reddy" userId="6bd9700a367e69f9" providerId="LiveId" clId="{2E331FAF-B35D-4648-B21F-FCCB09017C5C}" dt="2023-08-25T11:23:01.364" v="273" actId="47"/>
        <pc:sldMkLst>
          <pc:docMk/>
          <pc:sldMk cId="3974640652" sldId="304"/>
        </pc:sldMkLst>
        <pc:spChg chg="mod">
          <ac:chgData name="Sudhakar Reddy" userId="6bd9700a367e69f9" providerId="LiveId" clId="{2E331FAF-B35D-4648-B21F-FCCB09017C5C}" dt="2023-08-25T11:03:15.773" v="81"/>
          <ac:spMkLst>
            <pc:docMk/>
            <pc:sldMk cId="3974640652" sldId="304"/>
            <ac:spMk id="2" creationId="{BF6197C5-103D-451E-9AAE-DB016DF264BE}"/>
          </ac:spMkLst>
        </pc:spChg>
      </pc:sldChg>
      <pc:sldChg chg="add del">
        <pc:chgData name="Sudhakar Reddy" userId="6bd9700a367e69f9" providerId="LiveId" clId="{2E331FAF-B35D-4648-B21F-FCCB09017C5C}" dt="2023-08-25T11:09:45.358" v="97" actId="47"/>
        <pc:sldMkLst>
          <pc:docMk/>
          <pc:sldMk cId="3052304522" sldId="311"/>
        </pc:sldMkLst>
      </pc:sldChg>
      <pc:sldChg chg="add del">
        <pc:chgData name="Sudhakar Reddy" userId="6bd9700a367e69f9" providerId="LiveId" clId="{2E331FAF-B35D-4648-B21F-FCCB09017C5C}" dt="2023-08-25T11:10:03.981" v="99" actId="47"/>
        <pc:sldMkLst>
          <pc:docMk/>
          <pc:sldMk cId="1785015488" sldId="312"/>
        </pc:sldMkLst>
      </pc:sldChg>
      <pc:sldChg chg="add del">
        <pc:chgData name="Sudhakar Reddy" userId="6bd9700a367e69f9" providerId="LiveId" clId="{2E331FAF-B35D-4648-B21F-FCCB09017C5C}" dt="2023-08-25T11:14:46.031" v="120" actId="47"/>
        <pc:sldMkLst>
          <pc:docMk/>
          <pc:sldMk cId="1957689203" sldId="313"/>
        </pc:sldMkLst>
      </pc:sldChg>
      <pc:sldChg chg="add del">
        <pc:chgData name="Sudhakar Reddy" userId="6bd9700a367e69f9" providerId="LiveId" clId="{2E331FAF-B35D-4648-B21F-FCCB09017C5C}" dt="2023-08-25T11:10:03.981" v="99" actId="47"/>
        <pc:sldMkLst>
          <pc:docMk/>
          <pc:sldMk cId="4202318493" sldId="314"/>
        </pc:sldMkLst>
      </pc:sldChg>
      <pc:sldChg chg="add del">
        <pc:chgData name="Sudhakar Reddy" userId="6bd9700a367e69f9" providerId="LiveId" clId="{2E331FAF-B35D-4648-B21F-FCCB09017C5C}" dt="2023-08-25T11:14:46.031" v="120" actId="47"/>
        <pc:sldMkLst>
          <pc:docMk/>
          <pc:sldMk cId="2154686360" sldId="315"/>
        </pc:sldMkLst>
      </pc:sldChg>
      <pc:sldChg chg="add del">
        <pc:chgData name="Sudhakar Reddy" userId="6bd9700a367e69f9" providerId="LiveId" clId="{2E331FAF-B35D-4648-B21F-FCCB09017C5C}" dt="2023-08-25T11:10:03.981" v="99" actId="47"/>
        <pc:sldMkLst>
          <pc:docMk/>
          <pc:sldMk cId="838632569" sldId="316"/>
        </pc:sldMkLst>
      </pc:sldChg>
      <pc:sldChg chg="add del">
        <pc:chgData name="Sudhakar Reddy" userId="6bd9700a367e69f9" providerId="LiveId" clId="{2E331FAF-B35D-4648-B21F-FCCB09017C5C}" dt="2023-08-25T11:14:46.031" v="120" actId="47"/>
        <pc:sldMkLst>
          <pc:docMk/>
          <pc:sldMk cId="1201130117" sldId="316"/>
        </pc:sldMkLst>
      </pc:sldChg>
      <pc:sldChg chg="modSp add del">
        <pc:chgData name="Sudhakar Reddy" userId="6bd9700a367e69f9" providerId="LiveId" clId="{2E331FAF-B35D-4648-B21F-FCCB09017C5C}" dt="2023-08-26T04:43:56.907" v="352" actId="47"/>
        <pc:sldMkLst>
          <pc:docMk/>
          <pc:sldMk cId="1288565479" sldId="317"/>
        </pc:sldMkLst>
        <pc:spChg chg="mod">
          <ac:chgData name="Sudhakar Reddy" userId="6bd9700a367e69f9" providerId="LiveId" clId="{2E331FAF-B35D-4648-B21F-FCCB09017C5C}" dt="2023-08-25T11:14:05.560" v="117" actId="20577"/>
          <ac:spMkLst>
            <pc:docMk/>
            <pc:sldMk cId="1288565479" sldId="317"/>
            <ac:spMk id="6" creationId="{6A1536E1-9F16-4F5F-BEE5-39A7F171F617}"/>
          </ac:spMkLst>
        </pc:spChg>
      </pc:sldChg>
      <pc:sldChg chg="add del">
        <pc:chgData name="Sudhakar Reddy" userId="6bd9700a367e69f9" providerId="LiveId" clId="{2E331FAF-B35D-4648-B21F-FCCB09017C5C}" dt="2023-08-25T11:10:52.706" v="109" actId="47"/>
        <pc:sldMkLst>
          <pc:docMk/>
          <pc:sldMk cId="1856539243" sldId="318"/>
        </pc:sldMkLst>
      </pc:sldChg>
      <pc:sldChg chg="add del">
        <pc:chgData name="Sudhakar Reddy" userId="6bd9700a367e69f9" providerId="LiveId" clId="{2E331FAF-B35D-4648-B21F-FCCB09017C5C}" dt="2023-08-26T04:43:56.907" v="352" actId="47"/>
        <pc:sldMkLst>
          <pc:docMk/>
          <pc:sldMk cId="1868609403" sldId="319"/>
        </pc:sldMkLst>
      </pc:sldChg>
      <pc:sldChg chg="add del">
        <pc:chgData name="Sudhakar Reddy" userId="6bd9700a367e69f9" providerId="LiveId" clId="{2E331FAF-B35D-4648-B21F-FCCB09017C5C}" dt="2023-08-26T04:43:56.907" v="352" actId="47"/>
        <pc:sldMkLst>
          <pc:docMk/>
          <pc:sldMk cId="525933705" sldId="320"/>
        </pc:sldMkLst>
      </pc:sldChg>
      <pc:sldChg chg="add del">
        <pc:chgData name="Sudhakar Reddy" userId="6bd9700a367e69f9" providerId="LiveId" clId="{2E331FAF-B35D-4648-B21F-FCCB09017C5C}" dt="2023-08-25T11:10:10.482" v="101" actId="47"/>
        <pc:sldMkLst>
          <pc:docMk/>
          <pc:sldMk cId="786964042" sldId="322"/>
        </pc:sldMkLst>
      </pc:sldChg>
      <pc:sldChg chg="add del">
        <pc:chgData name="Sudhakar Reddy" userId="6bd9700a367e69f9" providerId="LiveId" clId="{2E331FAF-B35D-4648-B21F-FCCB09017C5C}" dt="2023-08-25T11:23:01.364" v="273" actId="47"/>
        <pc:sldMkLst>
          <pc:docMk/>
          <pc:sldMk cId="3670844290" sldId="323"/>
        </pc:sldMkLst>
      </pc:sldChg>
      <pc:sldChg chg="delSp modSp add del mod delAnim">
        <pc:chgData name="Sudhakar Reddy" userId="6bd9700a367e69f9" providerId="LiveId" clId="{2E331FAF-B35D-4648-B21F-FCCB09017C5C}" dt="2023-08-26T04:43:56.907" v="352" actId="47"/>
        <pc:sldMkLst>
          <pc:docMk/>
          <pc:sldMk cId="354219794" sldId="324"/>
        </pc:sldMkLst>
        <pc:spChg chg="del">
          <ac:chgData name="Sudhakar Reddy" userId="6bd9700a367e69f9" providerId="LiveId" clId="{2E331FAF-B35D-4648-B21F-FCCB09017C5C}" dt="2023-08-25T11:09:01.841" v="92" actId="478"/>
          <ac:spMkLst>
            <pc:docMk/>
            <pc:sldMk cId="354219794" sldId="324"/>
            <ac:spMk id="14" creationId="{32DBBB9F-9958-4509-BBD1-60CE31D5A3FD}"/>
          </ac:spMkLst>
        </pc:spChg>
        <pc:spChg chg="del mod">
          <ac:chgData name="Sudhakar Reddy" userId="6bd9700a367e69f9" providerId="LiveId" clId="{2E331FAF-B35D-4648-B21F-FCCB09017C5C}" dt="2023-08-25T11:23:28.758" v="294" actId="21"/>
          <ac:spMkLst>
            <pc:docMk/>
            <pc:sldMk cId="354219794" sldId="324"/>
            <ac:spMk id="15" creationId="{97C6C822-708B-4A9E-A5E2-0DABF4164402}"/>
          </ac:spMkLst>
        </pc:spChg>
        <pc:spChg chg="del">
          <ac:chgData name="Sudhakar Reddy" userId="6bd9700a367e69f9" providerId="LiveId" clId="{2E331FAF-B35D-4648-B21F-FCCB09017C5C}" dt="2023-08-25T11:23:28.758" v="294" actId="21"/>
          <ac:spMkLst>
            <pc:docMk/>
            <pc:sldMk cId="354219794" sldId="324"/>
            <ac:spMk id="16" creationId="{E1B7A593-C902-40E0-B259-A5D7B81A3918}"/>
          </ac:spMkLst>
        </pc:spChg>
      </pc:sldChg>
      <pc:sldChg chg="add del">
        <pc:chgData name="Sudhakar Reddy" userId="6bd9700a367e69f9" providerId="LiveId" clId="{2E331FAF-B35D-4648-B21F-FCCB09017C5C}" dt="2023-08-25T11:03:24.478" v="82" actId="47"/>
        <pc:sldMkLst>
          <pc:docMk/>
          <pc:sldMk cId="644403383" sldId="324"/>
        </pc:sldMkLst>
      </pc:sldChg>
      <pc:sldChg chg="add del">
        <pc:chgData name="Sudhakar Reddy" userId="6bd9700a367e69f9" providerId="LiveId" clId="{2E331FAF-B35D-4648-B21F-FCCB09017C5C}" dt="2023-08-26T04:43:56.907" v="352" actId="47"/>
        <pc:sldMkLst>
          <pc:docMk/>
          <pc:sldMk cId="3103748681" sldId="325"/>
        </pc:sldMkLst>
      </pc:sldChg>
      <pc:sldChg chg="addSp delSp modSp add mod modNotesTx">
        <pc:chgData name="Sudhakar Reddy" userId="6bd9700a367e69f9" providerId="LiveId" clId="{2E331FAF-B35D-4648-B21F-FCCB09017C5C}" dt="2023-12-26T13:03:43.041" v="865" actId="6549"/>
        <pc:sldMkLst>
          <pc:docMk/>
          <pc:sldMk cId="3805290871" sldId="325"/>
        </pc:sldMkLst>
        <pc:spChg chg="mod">
          <ac:chgData name="Sudhakar Reddy" userId="6bd9700a367e69f9" providerId="LiveId" clId="{2E331FAF-B35D-4648-B21F-FCCB09017C5C}" dt="2023-12-26T13:03:15.556" v="864" actId="14100"/>
          <ac:spMkLst>
            <pc:docMk/>
            <pc:sldMk cId="3805290871" sldId="325"/>
            <ac:spMk id="2" creationId="{50626F25-B3EA-4AF9-9DE1-F2EB9461FA56}"/>
          </ac:spMkLst>
        </pc:spChg>
        <pc:spChg chg="del">
          <ac:chgData name="Sudhakar Reddy" userId="6bd9700a367e69f9" providerId="LiveId" clId="{2E331FAF-B35D-4648-B21F-FCCB09017C5C}" dt="2023-08-26T05:11:09.483" v="505" actId="478"/>
          <ac:spMkLst>
            <pc:docMk/>
            <pc:sldMk cId="3805290871" sldId="325"/>
            <ac:spMk id="3" creationId="{A21F7FE2-F8F0-4677-8EF3-76865A8A3604}"/>
          </ac:spMkLst>
        </pc:spChg>
        <pc:spChg chg="mod">
          <ac:chgData name="Sudhakar Reddy" userId="6bd9700a367e69f9" providerId="LiveId" clId="{2E331FAF-B35D-4648-B21F-FCCB09017C5C}" dt="2023-08-26T05:17:00.465" v="593" actId="1076"/>
          <ac:spMkLst>
            <pc:docMk/>
            <pc:sldMk cId="3805290871" sldId="325"/>
            <ac:spMk id="4" creationId="{490934B1-2EE6-4EDE-A5EB-6421875EF8B3}"/>
          </ac:spMkLst>
        </pc:spChg>
        <pc:spChg chg="mod">
          <ac:chgData name="Sudhakar Reddy" userId="6bd9700a367e69f9" providerId="LiveId" clId="{2E331FAF-B35D-4648-B21F-FCCB09017C5C}" dt="2023-08-26T05:17:00.465" v="593" actId="1076"/>
          <ac:spMkLst>
            <pc:docMk/>
            <pc:sldMk cId="3805290871" sldId="325"/>
            <ac:spMk id="5" creationId="{7B1DB84A-1A73-4893-AAED-9EDDFEF50E61}"/>
          </ac:spMkLst>
        </pc:spChg>
        <pc:spChg chg="mod">
          <ac:chgData name="Sudhakar Reddy" userId="6bd9700a367e69f9" providerId="LiveId" clId="{2E331FAF-B35D-4648-B21F-FCCB09017C5C}" dt="2023-08-26T05:17:00.465" v="593" actId="1076"/>
          <ac:spMkLst>
            <pc:docMk/>
            <pc:sldMk cId="3805290871" sldId="325"/>
            <ac:spMk id="6" creationId="{94A31B68-68C7-42C3-84A1-D6591B6A9905}"/>
          </ac:spMkLst>
        </pc:spChg>
        <pc:spChg chg="mod">
          <ac:chgData name="Sudhakar Reddy" userId="6bd9700a367e69f9" providerId="LiveId" clId="{2E331FAF-B35D-4648-B21F-FCCB09017C5C}" dt="2023-08-26T05:17:00.465" v="593" actId="1076"/>
          <ac:spMkLst>
            <pc:docMk/>
            <pc:sldMk cId="3805290871" sldId="325"/>
            <ac:spMk id="7" creationId="{C7248EE4-A13B-4146-9ED3-94E301856096}"/>
          </ac:spMkLst>
        </pc:spChg>
        <pc:spChg chg="mod">
          <ac:chgData name="Sudhakar Reddy" userId="6bd9700a367e69f9" providerId="LiveId" clId="{2E331FAF-B35D-4648-B21F-FCCB09017C5C}" dt="2023-08-26T05:17:00.465" v="593" actId="1076"/>
          <ac:spMkLst>
            <pc:docMk/>
            <pc:sldMk cId="3805290871" sldId="325"/>
            <ac:spMk id="8" creationId="{451E8DAC-98D9-467F-8FF8-96732FBA6156}"/>
          </ac:spMkLst>
        </pc:spChg>
        <pc:spChg chg="mod">
          <ac:chgData name="Sudhakar Reddy" userId="6bd9700a367e69f9" providerId="LiveId" clId="{2E331FAF-B35D-4648-B21F-FCCB09017C5C}" dt="2023-08-26T05:17:00.465" v="593" actId="1076"/>
          <ac:spMkLst>
            <pc:docMk/>
            <pc:sldMk cId="3805290871" sldId="325"/>
            <ac:spMk id="9" creationId="{89EC1628-39C5-4013-AF12-F7F50C6D8D54}"/>
          </ac:spMkLst>
        </pc:spChg>
        <pc:spChg chg="mod">
          <ac:chgData name="Sudhakar Reddy" userId="6bd9700a367e69f9" providerId="LiveId" clId="{2E331FAF-B35D-4648-B21F-FCCB09017C5C}" dt="2023-08-26T05:17:00.465" v="593" actId="1076"/>
          <ac:spMkLst>
            <pc:docMk/>
            <pc:sldMk cId="3805290871" sldId="325"/>
            <ac:spMk id="10" creationId="{207C2DE1-9476-43AF-B709-E6205E930416}"/>
          </ac:spMkLst>
        </pc:spChg>
        <pc:spChg chg="mod">
          <ac:chgData name="Sudhakar Reddy" userId="6bd9700a367e69f9" providerId="LiveId" clId="{2E331FAF-B35D-4648-B21F-FCCB09017C5C}" dt="2023-08-26T05:17:00.465" v="593" actId="1076"/>
          <ac:spMkLst>
            <pc:docMk/>
            <pc:sldMk cId="3805290871" sldId="325"/>
            <ac:spMk id="11" creationId="{2CC11AC6-45CB-4CC7-9E96-B538ECC17A82}"/>
          </ac:spMkLst>
        </pc:spChg>
        <pc:spChg chg="add del mod">
          <ac:chgData name="Sudhakar Reddy" userId="6bd9700a367e69f9" providerId="LiveId" clId="{2E331FAF-B35D-4648-B21F-FCCB09017C5C}" dt="2023-08-26T05:14:39.786" v="551" actId="478"/>
          <ac:spMkLst>
            <pc:docMk/>
            <pc:sldMk cId="3805290871" sldId="325"/>
            <ac:spMk id="13" creationId="{5A68F387-7E2B-3201-0AD1-A1537E222723}"/>
          </ac:spMkLst>
        </pc:spChg>
        <pc:spChg chg="add mod">
          <ac:chgData name="Sudhakar Reddy" userId="6bd9700a367e69f9" providerId="LiveId" clId="{2E331FAF-B35D-4648-B21F-FCCB09017C5C}" dt="2023-08-26T05:16:39.088" v="590" actId="20577"/>
          <ac:spMkLst>
            <pc:docMk/>
            <pc:sldMk cId="3805290871" sldId="325"/>
            <ac:spMk id="14" creationId="{1FF334C3-0B00-5806-16E8-89EFFC6B252A}"/>
          </ac:spMkLst>
        </pc:spChg>
      </pc:sldChg>
      <pc:sldChg chg="add del">
        <pc:chgData name="Sudhakar Reddy" userId="6bd9700a367e69f9" providerId="LiveId" clId="{2E331FAF-B35D-4648-B21F-FCCB09017C5C}" dt="2023-08-26T04:43:56.907" v="352" actId="47"/>
        <pc:sldMkLst>
          <pc:docMk/>
          <pc:sldMk cId="2644100775" sldId="326"/>
        </pc:sldMkLst>
      </pc:sldChg>
      <pc:sldChg chg="delSp modSp add del mod delAnim">
        <pc:chgData name="Sudhakar Reddy" userId="6bd9700a367e69f9" providerId="LiveId" clId="{2E331FAF-B35D-4648-B21F-FCCB09017C5C}" dt="2023-08-26T04:43:56.907" v="352" actId="47"/>
        <pc:sldMkLst>
          <pc:docMk/>
          <pc:sldMk cId="3996157289" sldId="327"/>
        </pc:sldMkLst>
        <pc:spChg chg="mod">
          <ac:chgData name="Sudhakar Reddy" userId="6bd9700a367e69f9" providerId="LiveId" clId="{2E331FAF-B35D-4648-B21F-FCCB09017C5C}" dt="2023-08-25T11:21:43.847" v="268" actId="20577"/>
          <ac:spMkLst>
            <pc:docMk/>
            <pc:sldMk cId="3996157289" sldId="327"/>
            <ac:spMk id="2" creationId="{4165FB4B-36A8-C347-B276-46768006665A}"/>
          </ac:spMkLst>
        </pc:spChg>
        <pc:spChg chg="del">
          <ac:chgData name="Sudhakar Reddy" userId="6bd9700a367e69f9" providerId="LiveId" clId="{2E331FAF-B35D-4648-B21F-FCCB09017C5C}" dt="2023-08-25T10:58:42.419" v="72" actId="478"/>
          <ac:spMkLst>
            <pc:docMk/>
            <pc:sldMk cId="3996157289" sldId="327"/>
            <ac:spMk id="4" creationId="{2B3CB87C-CCEC-5E4C-AFE7-188FFC2A11D4}"/>
          </ac:spMkLst>
        </pc:spChg>
        <pc:spChg chg="del">
          <ac:chgData name="Sudhakar Reddy" userId="6bd9700a367e69f9" providerId="LiveId" clId="{2E331FAF-B35D-4648-B21F-FCCB09017C5C}" dt="2023-08-25T11:21:48.291" v="269" actId="478"/>
          <ac:spMkLst>
            <pc:docMk/>
            <pc:sldMk cId="3996157289" sldId="327"/>
            <ac:spMk id="7" creationId="{DE31CE1E-A08D-4CB7-BDC5-338A9AA95E3D}"/>
          </ac:spMkLst>
        </pc:spChg>
        <pc:spChg chg="del">
          <ac:chgData name="Sudhakar Reddy" userId="6bd9700a367e69f9" providerId="LiveId" clId="{2E331FAF-B35D-4648-B21F-FCCB09017C5C}" dt="2023-08-25T11:21:48.291" v="269" actId="478"/>
          <ac:spMkLst>
            <pc:docMk/>
            <pc:sldMk cId="3996157289" sldId="327"/>
            <ac:spMk id="8" creationId="{496D8786-EE38-4734-BB9F-7D5EE0656F40}"/>
          </ac:spMkLst>
        </pc:spChg>
        <pc:spChg chg="del mod">
          <ac:chgData name="Sudhakar Reddy" userId="6bd9700a367e69f9" providerId="LiveId" clId="{2E331FAF-B35D-4648-B21F-FCCB09017C5C}" dt="2023-08-25T11:21:48.291" v="269" actId="478"/>
          <ac:spMkLst>
            <pc:docMk/>
            <pc:sldMk cId="3996157289" sldId="327"/>
            <ac:spMk id="13" creationId="{A1E16157-3835-4625-861C-97CFC43D17EA}"/>
          </ac:spMkLst>
        </pc:spChg>
        <pc:spChg chg="del">
          <ac:chgData name="Sudhakar Reddy" userId="6bd9700a367e69f9" providerId="LiveId" clId="{2E331FAF-B35D-4648-B21F-FCCB09017C5C}" dt="2023-08-25T11:21:48.291" v="269" actId="478"/>
          <ac:spMkLst>
            <pc:docMk/>
            <pc:sldMk cId="3996157289" sldId="327"/>
            <ac:spMk id="14" creationId="{B3634CE8-C2BD-4EC2-897B-87F68BDEB3D9}"/>
          </ac:spMkLst>
        </pc:spChg>
        <pc:picChg chg="del">
          <ac:chgData name="Sudhakar Reddy" userId="6bd9700a367e69f9" providerId="LiveId" clId="{2E331FAF-B35D-4648-B21F-FCCB09017C5C}" dt="2023-08-25T11:21:48.291" v="269" actId="478"/>
          <ac:picMkLst>
            <pc:docMk/>
            <pc:sldMk cId="3996157289" sldId="327"/>
            <ac:picMk id="6" creationId="{B8369CD7-9A41-41A1-8BD7-C2B8A6FB5EAE}"/>
          </ac:picMkLst>
        </pc:picChg>
        <pc:picChg chg="del">
          <ac:chgData name="Sudhakar Reddy" userId="6bd9700a367e69f9" providerId="LiveId" clId="{2E331FAF-B35D-4648-B21F-FCCB09017C5C}" dt="2023-08-25T11:21:48.291" v="269" actId="478"/>
          <ac:picMkLst>
            <pc:docMk/>
            <pc:sldMk cId="3996157289" sldId="327"/>
            <ac:picMk id="9" creationId="{45C2082F-0435-4A5F-B79F-73D301982134}"/>
          </ac:picMkLst>
        </pc:picChg>
        <pc:picChg chg="del">
          <ac:chgData name="Sudhakar Reddy" userId="6bd9700a367e69f9" providerId="LiveId" clId="{2E331FAF-B35D-4648-B21F-FCCB09017C5C}" dt="2023-08-25T11:21:48.291" v="269" actId="478"/>
          <ac:picMkLst>
            <pc:docMk/>
            <pc:sldMk cId="3996157289" sldId="327"/>
            <ac:picMk id="10" creationId="{EDD36AD7-C337-42FD-B1E6-6D1DA1543C78}"/>
          </ac:picMkLst>
        </pc:picChg>
      </pc:sldChg>
      <pc:sldChg chg="add del">
        <pc:chgData name="Sudhakar Reddy" userId="6bd9700a367e69f9" providerId="LiveId" clId="{2E331FAF-B35D-4648-B21F-FCCB09017C5C}" dt="2023-08-25T11:14:46.031" v="120" actId="47"/>
        <pc:sldMkLst>
          <pc:docMk/>
          <pc:sldMk cId="1044530213" sldId="328"/>
        </pc:sldMkLst>
      </pc:sldChg>
      <pc:sldChg chg="delSp modSp add del mod">
        <pc:chgData name="Sudhakar Reddy" userId="6bd9700a367e69f9" providerId="LiveId" clId="{2E331FAF-B35D-4648-B21F-FCCB09017C5C}" dt="2023-08-26T05:18:35.557" v="660" actId="47"/>
        <pc:sldMkLst>
          <pc:docMk/>
          <pc:sldMk cId="2663528043" sldId="328"/>
        </pc:sldMkLst>
        <pc:spChg chg="mod">
          <ac:chgData name="Sudhakar Reddy" userId="6bd9700a367e69f9" providerId="LiveId" clId="{2E331FAF-B35D-4648-B21F-FCCB09017C5C}" dt="2023-08-26T05:15:55.922" v="567" actId="14100"/>
          <ac:spMkLst>
            <pc:docMk/>
            <pc:sldMk cId="2663528043" sldId="328"/>
            <ac:spMk id="2" creationId="{50626F25-B3EA-4AF9-9DE1-F2EB9461FA56}"/>
          </ac:spMkLst>
        </pc:spChg>
        <pc:spChg chg="del">
          <ac:chgData name="Sudhakar Reddy" userId="6bd9700a367e69f9" providerId="LiveId" clId="{2E331FAF-B35D-4648-B21F-FCCB09017C5C}" dt="2023-08-26T05:15:59.285" v="568" actId="478"/>
          <ac:spMkLst>
            <pc:docMk/>
            <pc:sldMk cId="2663528043" sldId="328"/>
            <ac:spMk id="20" creationId="{001CE34B-A18C-4C4D-AAFF-48974053A532}"/>
          </ac:spMkLst>
        </pc:spChg>
      </pc:sldChg>
      <pc:sldChg chg="add del">
        <pc:chgData name="Sudhakar Reddy" userId="6bd9700a367e69f9" providerId="LiveId" clId="{2E331FAF-B35D-4648-B21F-FCCB09017C5C}" dt="2023-08-25T11:14:32.500" v="119" actId="47"/>
        <pc:sldMkLst>
          <pc:docMk/>
          <pc:sldMk cId="2172164469" sldId="329"/>
        </pc:sldMkLst>
      </pc:sldChg>
      <pc:sldChg chg="add del">
        <pc:chgData name="Sudhakar Reddy" userId="6bd9700a367e69f9" providerId="LiveId" clId="{2E331FAF-B35D-4648-B21F-FCCB09017C5C}" dt="2023-08-25T11:03:02.432" v="80" actId="47"/>
        <pc:sldMkLst>
          <pc:docMk/>
          <pc:sldMk cId="2567574911" sldId="329"/>
        </pc:sldMkLst>
      </pc:sldChg>
      <pc:sldChg chg="add del">
        <pc:chgData name="Sudhakar Reddy" userId="6bd9700a367e69f9" providerId="LiveId" clId="{2E331FAF-B35D-4648-B21F-FCCB09017C5C}" dt="2023-08-25T11:02:03.166" v="79" actId="47"/>
        <pc:sldMkLst>
          <pc:docMk/>
          <pc:sldMk cId="1136770392" sldId="330"/>
        </pc:sldMkLst>
      </pc:sldChg>
      <pc:sldChg chg="add del">
        <pc:chgData name="Sudhakar Reddy" userId="6bd9700a367e69f9" providerId="LiveId" clId="{2E331FAF-B35D-4648-B21F-FCCB09017C5C}" dt="2023-08-26T04:43:56.907" v="352" actId="47"/>
        <pc:sldMkLst>
          <pc:docMk/>
          <pc:sldMk cId="1213975325" sldId="330"/>
        </pc:sldMkLst>
      </pc:sldChg>
      <pc:sldChg chg="add del">
        <pc:chgData name="Sudhakar Reddy" userId="6bd9700a367e69f9" providerId="LiveId" clId="{2E331FAF-B35D-4648-B21F-FCCB09017C5C}" dt="2023-08-25T11:23:01.364" v="273" actId="47"/>
        <pc:sldMkLst>
          <pc:docMk/>
          <pc:sldMk cId="1594522244" sldId="331"/>
        </pc:sldMkLst>
      </pc:sldChg>
      <pc:sldChg chg="add del">
        <pc:chgData name="Sudhakar Reddy" userId="6bd9700a367e69f9" providerId="LiveId" clId="{2E331FAF-B35D-4648-B21F-FCCB09017C5C}" dt="2023-08-25T11:23:01.364" v="273" actId="47"/>
        <pc:sldMkLst>
          <pc:docMk/>
          <pc:sldMk cId="3737658255" sldId="332"/>
        </pc:sldMkLst>
      </pc:sldChg>
      <pc:sldChg chg="add del">
        <pc:chgData name="Sudhakar Reddy" userId="6bd9700a367e69f9" providerId="LiveId" clId="{2E331FAF-B35D-4648-B21F-FCCB09017C5C}" dt="2023-08-25T11:23:01.364" v="273" actId="47"/>
        <pc:sldMkLst>
          <pc:docMk/>
          <pc:sldMk cId="2856069833" sldId="333"/>
        </pc:sldMkLst>
      </pc:sldChg>
      <pc:sldChg chg="add">
        <pc:chgData name="Sudhakar Reddy" userId="6bd9700a367e69f9" providerId="LiveId" clId="{2E331FAF-B35D-4648-B21F-FCCB09017C5C}" dt="2023-08-26T05:39:49.731" v="750"/>
        <pc:sldMkLst>
          <pc:docMk/>
          <pc:sldMk cId="164189868" sldId="335"/>
        </pc:sldMkLst>
      </pc:sldChg>
      <pc:sldChg chg="addSp delSp modSp add del mod delAnim modAnim">
        <pc:chgData name="Sudhakar Reddy" userId="6bd9700a367e69f9" providerId="LiveId" clId="{2E331FAF-B35D-4648-B21F-FCCB09017C5C}" dt="2023-08-26T05:39:46.547" v="749" actId="2696"/>
        <pc:sldMkLst>
          <pc:docMk/>
          <pc:sldMk cId="2805060786" sldId="335"/>
        </pc:sldMkLst>
        <pc:spChg chg="mod">
          <ac:chgData name="Sudhakar Reddy" userId="6bd9700a367e69f9" providerId="LiveId" clId="{2E331FAF-B35D-4648-B21F-FCCB09017C5C}" dt="2023-08-26T05:35:53.199" v="726" actId="21"/>
          <ac:spMkLst>
            <pc:docMk/>
            <pc:sldMk cId="2805060786" sldId="335"/>
            <ac:spMk id="2" creationId="{BF7BCBB4-1622-E6EF-5E0F-AFC4542727D6}"/>
          </ac:spMkLst>
        </pc:spChg>
        <pc:spChg chg="mod">
          <ac:chgData name="Sudhakar Reddy" userId="6bd9700a367e69f9" providerId="LiveId" clId="{2E331FAF-B35D-4648-B21F-FCCB09017C5C}" dt="2023-08-26T04:54:36.214" v="457" actId="20577"/>
          <ac:spMkLst>
            <pc:docMk/>
            <pc:sldMk cId="2805060786" sldId="335"/>
            <ac:spMk id="3" creationId="{F186E81F-D04B-1C4F-B608-6C07FD0533D7}"/>
          </ac:spMkLst>
        </pc:spChg>
        <pc:spChg chg="add mod">
          <ac:chgData name="Sudhakar Reddy" userId="6bd9700a367e69f9" providerId="LiveId" clId="{2E331FAF-B35D-4648-B21F-FCCB09017C5C}" dt="2023-08-26T04:49:36.921" v="424" actId="1076"/>
          <ac:spMkLst>
            <pc:docMk/>
            <pc:sldMk cId="2805060786" sldId="335"/>
            <ac:spMk id="4" creationId="{9F8A5D5D-4F35-1076-640A-D45C30D81019}"/>
          </ac:spMkLst>
        </pc:spChg>
        <pc:spChg chg="add del mod">
          <ac:chgData name="Sudhakar Reddy" userId="6bd9700a367e69f9" providerId="LiveId" clId="{2E331FAF-B35D-4648-B21F-FCCB09017C5C}" dt="2023-08-26T04:49:22.007" v="415" actId="478"/>
          <ac:spMkLst>
            <pc:docMk/>
            <pc:sldMk cId="2805060786" sldId="335"/>
            <ac:spMk id="5" creationId="{8402A4F0-274E-C72A-D251-4E4B38B047A5}"/>
          </ac:spMkLst>
        </pc:spChg>
        <pc:spChg chg="add mod">
          <ac:chgData name="Sudhakar Reddy" userId="6bd9700a367e69f9" providerId="LiveId" clId="{2E331FAF-B35D-4648-B21F-FCCB09017C5C}" dt="2023-08-26T04:49:33.140" v="423" actId="1076"/>
          <ac:spMkLst>
            <pc:docMk/>
            <pc:sldMk cId="2805060786" sldId="335"/>
            <ac:spMk id="6" creationId="{92FC9424-015A-FF66-E808-467BD22450AD}"/>
          </ac:spMkLst>
        </pc:spChg>
        <pc:spChg chg="mod">
          <ac:chgData name="Sudhakar Reddy" userId="6bd9700a367e69f9" providerId="LiveId" clId="{2E331FAF-B35D-4648-B21F-FCCB09017C5C}" dt="2023-08-26T05:36:13.926" v="732"/>
          <ac:spMkLst>
            <pc:docMk/>
            <pc:sldMk cId="2805060786" sldId="335"/>
            <ac:spMk id="11" creationId="{E6FE9ED7-75CB-75AD-82A7-E4A024A3EE5D}"/>
          </ac:spMkLst>
        </pc:spChg>
      </pc:sldChg>
      <pc:sldChg chg="delSp modSp add mod delAnim">
        <pc:chgData name="Sudhakar Reddy" userId="6bd9700a367e69f9" providerId="LiveId" clId="{2E331FAF-B35D-4648-B21F-FCCB09017C5C}" dt="2023-08-26T04:40:04.739" v="337" actId="6549"/>
        <pc:sldMkLst>
          <pc:docMk/>
          <pc:sldMk cId="1151980253" sldId="356"/>
        </pc:sldMkLst>
        <pc:spChg chg="mod">
          <ac:chgData name="Sudhakar Reddy" userId="6bd9700a367e69f9" providerId="LiveId" clId="{2E331FAF-B35D-4648-B21F-FCCB09017C5C}" dt="2023-08-26T04:40:04.739" v="337" actId="6549"/>
          <ac:spMkLst>
            <pc:docMk/>
            <pc:sldMk cId="1151980253" sldId="356"/>
            <ac:spMk id="2" creationId="{45E364C4-7F31-8E47-ABC4-5D62A3DE24A8}"/>
          </ac:spMkLst>
        </pc:spChg>
        <pc:spChg chg="mod">
          <ac:chgData name="Sudhakar Reddy" userId="6bd9700a367e69f9" providerId="LiveId" clId="{2E331FAF-B35D-4648-B21F-FCCB09017C5C}" dt="2023-08-26T04:39:51.646" v="335" actId="1076"/>
          <ac:spMkLst>
            <pc:docMk/>
            <pc:sldMk cId="1151980253" sldId="356"/>
            <ac:spMk id="5" creationId="{6E657371-1F82-4AA9-B57E-597E6C0356A4}"/>
          </ac:spMkLst>
        </pc:spChg>
        <pc:spChg chg="mod">
          <ac:chgData name="Sudhakar Reddy" userId="6bd9700a367e69f9" providerId="LiveId" clId="{2E331FAF-B35D-4648-B21F-FCCB09017C5C}" dt="2023-08-26T04:39:47.591" v="334" actId="1076"/>
          <ac:spMkLst>
            <pc:docMk/>
            <pc:sldMk cId="1151980253" sldId="356"/>
            <ac:spMk id="6" creationId="{D54428FE-D0DA-432C-B666-6C53EDD187F5}"/>
          </ac:spMkLst>
        </pc:spChg>
        <pc:spChg chg="del">
          <ac:chgData name="Sudhakar Reddy" userId="6bd9700a367e69f9" providerId="LiveId" clId="{2E331FAF-B35D-4648-B21F-FCCB09017C5C}" dt="2023-08-26T04:39:44.274" v="333" actId="478"/>
          <ac:spMkLst>
            <pc:docMk/>
            <pc:sldMk cId="1151980253" sldId="356"/>
            <ac:spMk id="15" creationId="{0469BE20-351F-45A7-87F1-C6857217B0A2}"/>
          </ac:spMkLst>
        </pc:spChg>
      </pc:sldChg>
      <pc:sldChg chg="modSp add mod modAnim">
        <pc:chgData name="Sudhakar Reddy" userId="6bd9700a367e69f9" providerId="LiveId" clId="{2E331FAF-B35D-4648-B21F-FCCB09017C5C}" dt="2023-12-26T13:03:05.525" v="863" actId="20577"/>
        <pc:sldMkLst>
          <pc:docMk/>
          <pc:sldMk cId="3207885409" sldId="357"/>
        </pc:sldMkLst>
        <pc:spChg chg="mod">
          <ac:chgData name="Sudhakar Reddy" userId="6bd9700a367e69f9" providerId="LiveId" clId="{2E331FAF-B35D-4648-B21F-FCCB09017C5C}" dt="2023-08-26T04:40:11.780" v="339" actId="6549"/>
          <ac:spMkLst>
            <pc:docMk/>
            <pc:sldMk cId="3207885409" sldId="357"/>
            <ac:spMk id="2" creationId="{45E364C4-7F31-8E47-ABC4-5D62A3DE24A8}"/>
          </ac:spMkLst>
        </pc:spChg>
        <pc:spChg chg="mod">
          <ac:chgData name="Sudhakar Reddy" userId="6bd9700a367e69f9" providerId="LiveId" clId="{2E331FAF-B35D-4648-B21F-FCCB09017C5C}" dt="2023-12-26T13:03:05.525" v="863" actId="20577"/>
          <ac:spMkLst>
            <pc:docMk/>
            <pc:sldMk cId="3207885409" sldId="357"/>
            <ac:spMk id="13" creationId="{E36A5D6A-3DA8-4091-BABA-860149D40BE5}"/>
          </ac:spMkLst>
        </pc:spChg>
        <pc:spChg chg="mod">
          <ac:chgData name="Sudhakar Reddy" userId="6bd9700a367e69f9" providerId="LiveId" clId="{2E331FAF-B35D-4648-B21F-FCCB09017C5C}" dt="2023-08-26T04:41:33.042" v="350" actId="6549"/>
          <ac:spMkLst>
            <pc:docMk/>
            <pc:sldMk cId="3207885409" sldId="357"/>
            <ac:spMk id="15" creationId="{0469BE20-351F-45A7-87F1-C6857217B0A2}"/>
          </ac:spMkLst>
        </pc:spChg>
      </pc:sldChg>
      <pc:sldChg chg="modSp mod">
        <pc:chgData name="Sudhakar Reddy" userId="6bd9700a367e69f9" providerId="LiveId" clId="{2E331FAF-B35D-4648-B21F-FCCB09017C5C}" dt="2023-08-26T05:38:23.847" v="736" actId="20577"/>
        <pc:sldMkLst>
          <pc:docMk/>
          <pc:sldMk cId="98552159" sldId="364"/>
        </pc:sldMkLst>
        <pc:spChg chg="mod">
          <ac:chgData name="Sudhakar Reddy" userId="6bd9700a367e69f9" providerId="LiveId" clId="{2E331FAF-B35D-4648-B21F-FCCB09017C5C}" dt="2023-08-26T05:38:23.847" v="736" actId="20577"/>
          <ac:spMkLst>
            <pc:docMk/>
            <pc:sldMk cId="98552159" sldId="364"/>
            <ac:spMk id="5" creationId="{FF192B49-32F2-F0AD-CC20-465030BD74C4}"/>
          </ac:spMkLst>
        </pc:spChg>
      </pc:sldChg>
      <pc:sldChg chg="delSp modSp add mod delAnim modNotesTx">
        <pc:chgData name="Sudhakar Reddy" userId="6bd9700a367e69f9" providerId="LiveId" clId="{2E331FAF-B35D-4648-B21F-FCCB09017C5C}" dt="2023-12-26T12:57:01.968" v="790" actId="6549"/>
        <pc:sldMkLst>
          <pc:docMk/>
          <pc:sldMk cId="4088854275" sldId="365"/>
        </pc:sldMkLst>
        <pc:spChg chg="mod">
          <ac:chgData name="Sudhakar Reddy" userId="6bd9700a367e69f9" providerId="LiveId" clId="{2E331FAF-B35D-4648-B21F-FCCB09017C5C}" dt="2023-08-26T04:13:40.020" v="313" actId="20577"/>
          <ac:spMkLst>
            <pc:docMk/>
            <pc:sldMk cId="4088854275" sldId="365"/>
            <ac:spMk id="2" creationId="{DF25E51D-9E64-4714-91AD-24286F503CCA}"/>
          </ac:spMkLst>
        </pc:spChg>
        <pc:spChg chg="del">
          <ac:chgData name="Sudhakar Reddy" userId="6bd9700a367e69f9" providerId="LiveId" clId="{2E331FAF-B35D-4648-B21F-FCCB09017C5C}" dt="2023-08-26T04:13:22.447" v="299" actId="478"/>
          <ac:spMkLst>
            <pc:docMk/>
            <pc:sldMk cId="4088854275" sldId="365"/>
            <ac:spMk id="9" creationId="{AA54C54F-0D91-439F-AB59-E2A878BDC564}"/>
          </ac:spMkLst>
        </pc:spChg>
        <pc:spChg chg="mod">
          <ac:chgData name="Sudhakar Reddy" userId="6bd9700a367e69f9" providerId="LiveId" clId="{2E331FAF-B35D-4648-B21F-FCCB09017C5C}" dt="2023-08-25T10:55:38.153" v="70" actId="207"/>
          <ac:spMkLst>
            <pc:docMk/>
            <pc:sldMk cId="4088854275" sldId="365"/>
            <ac:spMk id="10" creationId="{89144D5B-CB5E-404A-92F0-A7832B6E6ABD}"/>
          </ac:spMkLst>
        </pc:spChg>
        <pc:spChg chg="mod">
          <ac:chgData name="Sudhakar Reddy" userId="6bd9700a367e69f9" providerId="LiveId" clId="{2E331FAF-B35D-4648-B21F-FCCB09017C5C}" dt="2023-08-25T11:17:21.041" v="144" actId="1036"/>
          <ac:spMkLst>
            <pc:docMk/>
            <pc:sldMk cId="4088854275" sldId="365"/>
            <ac:spMk id="24" creationId="{267A34BD-857F-43AA-A92E-0CA27D9963D6}"/>
          </ac:spMkLst>
        </pc:spChg>
        <pc:spChg chg="mod">
          <ac:chgData name="Sudhakar Reddy" userId="6bd9700a367e69f9" providerId="LiveId" clId="{2E331FAF-B35D-4648-B21F-FCCB09017C5C}" dt="2023-08-25T11:17:21.041" v="144" actId="1036"/>
          <ac:spMkLst>
            <pc:docMk/>
            <pc:sldMk cId="4088854275" sldId="365"/>
            <ac:spMk id="25" creationId="{6E74A2B1-F224-49D8-A66F-C404A73A362B}"/>
          </ac:spMkLst>
        </pc:spChg>
        <pc:picChg chg="mod">
          <ac:chgData name="Sudhakar Reddy" userId="6bd9700a367e69f9" providerId="LiveId" clId="{2E331FAF-B35D-4648-B21F-FCCB09017C5C}" dt="2023-08-25T11:17:21.041" v="144" actId="1036"/>
          <ac:picMkLst>
            <pc:docMk/>
            <pc:sldMk cId="4088854275" sldId="365"/>
            <ac:picMk id="16" creationId="{1C2AD22D-C075-4DDB-8324-32A22B98E9D4}"/>
          </ac:picMkLst>
        </pc:picChg>
        <pc:picChg chg="mod">
          <ac:chgData name="Sudhakar Reddy" userId="6bd9700a367e69f9" providerId="LiveId" clId="{2E331FAF-B35D-4648-B21F-FCCB09017C5C}" dt="2023-08-25T11:17:21.041" v="144" actId="1036"/>
          <ac:picMkLst>
            <pc:docMk/>
            <pc:sldMk cId="4088854275" sldId="365"/>
            <ac:picMk id="27" creationId="{E6F588A9-E2D4-4E20-B5B4-4E96A6E48D87}"/>
          </ac:picMkLst>
        </pc:picChg>
        <pc:picChg chg="mod">
          <ac:chgData name="Sudhakar Reddy" userId="6bd9700a367e69f9" providerId="LiveId" clId="{2E331FAF-B35D-4648-B21F-FCCB09017C5C}" dt="2023-08-25T11:17:21.041" v="144" actId="1036"/>
          <ac:picMkLst>
            <pc:docMk/>
            <pc:sldMk cId="4088854275" sldId="365"/>
            <ac:picMk id="29" creationId="{2D95BF23-D46E-4CF9-B086-1104B1116DC6}"/>
          </ac:picMkLst>
        </pc:picChg>
      </pc:sldChg>
      <pc:sldChg chg="del">
        <pc:chgData name="Sudhakar Reddy" userId="6bd9700a367e69f9" providerId="LiveId" clId="{2E331FAF-B35D-4648-B21F-FCCB09017C5C}" dt="2023-08-25T10:50:40.756" v="4" actId="47"/>
        <pc:sldMkLst>
          <pc:docMk/>
          <pc:sldMk cId="1350834261" sldId="366"/>
        </pc:sldMkLst>
      </pc:sldChg>
      <pc:sldChg chg="modSp add del">
        <pc:chgData name="Sudhakar Reddy" userId="6bd9700a367e69f9" providerId="LiveId" clId="{2E331FAF-B35D-4648-B21F-FCCB09017C5C}" dt="2023-08-25T11:22:01.496" v="271" actId="47"/>
        <pc:sldMkLst>
          <pc:docMk/>
          <pc:sldMk cId="1880845655" sldId="366"/>
        </pc:sldMkLst>
        <pc:spChg chg="mod">
          <ac:chgData name="Sudhakar Reddy" userId="6bd9700a367e69f9" providerId="LiveId" clId="{2E331FAF-B35D-4648-B21F-FCCB09017C5C}" dt="2023-08-25T11:00:37.852" v="78" actId="20577"/>
          <ac:spMkLst>
            <pc:docMk/>
            <pc:sldMk cId="1880845655" sldId="366"/>
            <ac:spMk id="3" creationId="{E1BA0226-5FE0-0446-AB49-B14DE4AD74C2}"/>
          </ac:spMkLst>
        </pc:spChg>
      </pc:sldChg>
      <pc:sldChg chg="add del">
        <pc:chgData name="Sudhakar Reddy" userId="6bd9700a367e69f9" providerId="LiveId" clId="{2E331FAF-B35D-4648-B21F-FCCB09017C5C}" dt="2023-08-25T11:10:03.981" v="99" actId="47"/>
        <pc:sldMkLst>
          <pc:docMk/>
          <pc:sldMk cId="560459848" sldId="367"/>
        </pc:sldMkLst>
      </pc:sldChg>
      <pc:sldChg chg="modSp add del">
        <pc:chgData name="Sudhakar Reddy" userId="6bd9700a367e69f9" providerId="LiveId" clId="{2E331FAF-B35D-4648-B21F-FCCB09017C5C}" dt="2023-08-26T04:43:56.907" v="352" actId="47"/>
        <pc:sldMkLst>
          <pc:docMk/>
          <pc:sldMk cId="770321734" sldId="368"/>
        </pc:sldMkLst>
        <pc:spChg chg="mod">
          <ac:chgData name="Sudhakar Reddy" userId="6bd9700a367e69f9" providerId="LiveId" clId="{2E331FAF-B35D-4648-B21F-FCCB09017C5C}" dt="2023-08-25T11:10:36.122" v="108" actId="6549"/>
          <ac:spMkLst>
            <pc:docMk/>
            <pc:sldMk cId="770321734" sldId="368"/>
            <ac:spMk id="2" creationId="{BF6197C5-103D-451E-9AAE-DB016DF264BE}"/>
          </ac:spMkLst>
        </pc:spChg>
      </pc:sldChg>
      <pc:sldChg chg="add del">
        <pc:chgData name="Sudhakar Reddy" userId="6bd9700a367e69f9" providerId="LiveId" clId="{2E331FAF-B35D-4648-B21F-FCCB09017C5C}" dt="2023-08-26T04:43:56.907" v="352" actId="47"/>
        <pc:sldMkLst>
          <pc:docMk/>
          <pc:sldMk cId="3554714715" sldId="369"/>
        </pc:sldMkLst>
      </pc:sldChg>
      <pc:sldChg chg="add del">
        <pc:chgData name="Sudhakar Reddy" userId="6bd9700a367e69f9" providerId="LiveId" clId="{2E331FAF-B35D-4648-B21F-FCCB09017C5C}" dt="2023-08-26T04:43:56.907" v="352" actId="47"/>
        <pc:sldMkLst>
          <pc:docMk/>
          <pc:sldMk cId="3244037217" sldId="370"/>
        </pc:sldMkLst>
      </pc:sldChg>
      <pc:sldChg chg="add del">
        <pc:chgData name="Sudhakar Reddy" userId="6bd9700a367e69f9" providerId="LiveId" clId="{2E331FAF-B35D-4648-B21F-FCCB09017C5C}" dt="2023-08-26T04:43:56.907" v="352" actId="47"/>
        <pc:sldMkLst>
          <pc:docMk/>
          <pc:sldMk cId="1522965738" sldId="371"/>
        </pc:sldMkLst>
      </pc:sldChg>
      <pc:sldChg chg="modSp add del">
        <pc:chgData name="Sudhakar Reddy" userId="6bd9700a367e69f9" providerId="LiveId" clId="{2E331FAF-B35D-4648-B21F-FCCB09017C5C}" dt="2023-08-26T04:43:56.907" v="352" actId="47"/>
        <pc:sldMkLst>
          <pc:docMk/>
          <pc:sldMk cId="2523484090" sldId="372"/>
        </pc:sldMkLst>
        <pc:spChg chg="mod">
          <ac:chgData name="Sudhakar Reddy" userId="6bd9700a367e69f9" providerId="LiveId" clId="{2E331FAF-B35D-4648-B21F-FCCB09017C5C}" dt="2023-08-25T11:09:30.164" v="96" actId="20577"/>
          <ac:spMkLst>
            <pc:docMk/>
            <pc:sldMk cId="2523484090" sldId="372"/>
            <ac:spMk id="3" creationId="{E1BA0226-5FE0-0446-AB49-B14DE4AD74C2}"/>
          </ac:spMkLst>
        </pc:spChg>
      </pc:sldChg>
      <pc:sldChg chg="add del">
        <pc:chgData name="Sudhakar Reddy" userId="6bd9700a367e69f9" providerId="LiveId" clId="{2E331FAF-B35D-4648-B21F-FCCB09017C5C}" dt="2023-08-25T11:14:17.011" v="118" actId="47"/>
        <pc:sldMkLst>
          <pc:docMk/>
          <pc:sldMk cId="1193074738" sldId="373"/>
        </pc:sldMkLst>
      </pc:sldChg>
      <pc:sldChg chg="add del">
        <pc:chgData name="Sudhakar Reddy" userId="6bd9700a367e69f9" providerId="LiveId" clId="{2E331FAF-B35D-4648-B21F-FCCB09017C5C}" dt="2023-08-26T04:43:56.907" v="352" actId="47"/>
        <pc:sldMkLst>
          <pc:docMk/>
          <pc:sldMk cId="3789387210" sldId="374"/>
        </pc:sldMkLst>
      </pc:sldChg>
      <pc:sldChg chg="add del">
        <pc:chgData name="Sudhakar Reddy" userId="6bd9700a367e69f9" providerId="LiveId" clId="{2E331FAF-B35D-4648-B21F-FCCB09017C5C}" dt="2023-08-25T11:14:46.031" v="120" actId="47"/>
        <pc:sldMkLst>
          <pc:docMk/>
          <pc:sldMk cId="3706092046" sldId="375"/>
        </pc:sldMkLst>
      </pc:sldChg>
      <pc:sldChg chg="add del">
        <pc:chgData name="Sudhakar Reddy" userId="6bd9700a367e69f9" providerId="LiveId" clId="{2E331FAF-B35D-4648-B21F-FCCB09017C5C}" dt="2023-08-25T11:14:46.031" v="120" actId="47"/>
        <pc:sldMkLst>
          <pc:docMk/>
          <pc:sldMk cId="1093079626" sldId="376"/>
        </pc:sldMkLst>
      </pc:sldChg>
      <pc:sldChg chg="modSp add mod">
        <pc:chgData name="Sudhakar Reddy" userId="6bd9700a367e69f9" providerId="LiveId" clId="{2E331FAF-B35D-4648-B21F-FCCB09017C5C}" dt="2023-08-26T04:40:45.776" v="345"/>
        <pc:sldMkLst>
          <pc:docMk/>
          <pc:sldMk cId="1587547724" sldId="376"/>
        </pc:sldMkLst>
        <pc:spChg chg="mod">
          <ac:chgData name="Sudhakar Reddy" userId="6bd9700a367e69f9" providerId="LiveId" clId="{2E331FAF-B35D-4648-B21F-FCCB09017C5C}" dt="2023-08-26T04:40:08.505" v="338" actId="6549"/>
          <ac:spMkLst>
            <pc:docMk/>
            <pc:sldMk cId="1587547724" sldId="376"/>
            <ac:spMk id="2" creationId="{45E364C4-7F31-8E47-ABC4-5D62A3DE24A8}"/>
          </ac:spMkLst>
        </pc:spChg>
        <pc:spChg chg="mod">
          <ac:chgData name="Sudhakar Reddy" userId="6bd9700a367e69f9" providerId="LiveId" clId="{2E331FAF-B35D-4648-B21F-FCCB09017C5C}" dt="2023-08-26T04:40:45.776" v="345"/>
          <ac:spMkLst>
            <pc:docMk/>
            <pc:sldMk cId="1587547724" sldId="376"/>
            <ac:spMk id="15" creationId="{0469BE20-351F-45A7-87F1-C6857217B0A2}"/>
          </ac:spMkLst>
        </pc:spChg>
      </pc:sldChg>
      <pc:sldChg chg="addSp delSp modSp add del mod delAnim modAnim">
        <pc:chgData name="Sudhakar Reddy" userId="6bd9700a367e69f9" providerId="LiveId" clId="{2E331FAF-B35D-4648-B21F-FCCB09017C5C}" dt="2023-08-26T05:39:46.547" v="749" actId="2696"/>
        <pc:sldMkLst>
          <pc:docMk/>
          <pc:sldMk cId="1132654797" sldId="377"/>
        </pc:sldMkLst>
        <pc:spChg chg="del">
          <ac:chgData name="Sudhakar Reddy" userId="6bd9700a367e69f9" providerId="LiveId" clId="{2E331FAF-B35D-4648-B21F-FCCB09017C5C}" dt="2023-08-26T04:52:00.079" v="433" actId="478"/>
          <ac:spMkLst>
            <pc:docMk/>
            <pc:sldMk cId="1132654797" sldId="377"/>
            <ac:spMk id="2" creationId="{BF7BCBB4-1622-E6EF-5E0F-AFC4542727D6}"/>
          </ac:spMkLst>
        </pc:spChg>
        <pc:spChg chg="mod">
          <ac:chgData name="Sudhakar Reddy" userId="6bd9700a367e69f9" providerId="LiveId" clId="{2E331FAF-B35D-4648-B21F-FCCB09017C5C}" dt="2023-08-26T04:54:42.496" v="458" actId="6549"/>
          <ac:spMkLst>
            <pc:docMk/>
            <pc:sldMk cId="1132654797" sldId="377"/>
            <ac:spMk id="3" creationId="{F186E81F-D04B-1C4F-B608-6C07FD0533D7}"/>
          </ac:spMkLst>
        </pc:spChg>
        <pc:spChg chg="del">
          <ac:chgData name="Sudhakar Reddy" userId="6bd9700a367e69f9" providerId="LiveId" clId="{2E331FAF-B35D-4648-B21F-FCCB09017C5C}" dt="2023-08-26T04:52:00.079" v="433" actId="478"/>
          <ac:spMkLst>
            <pc:docMk/>
            <pc:sldMk cId="1132654797" sldId="377"/>
            <ac:spMk id="4" creationId="{9F8A5D5D-4F35-1076-640A-D45C30D81019}"/>
          </ac:spMkLst>
        </pc:spChg>
        <pc:spChg chg="add del mod">
          <ac:chgData name="Sudhakar Reddy" userId="6bd9700a367e69f9" providerId="LiveId" clId="{2E331FAF-B35D-4648-B21F-FCCB09017C5C}" dt="2023-08-26T04:53:58.938" v="449" actId="478"/>
          <ac:spMkLst>
            <pc:docMk/>
            <pc:sldMk cId="1132654797" sldId="377"/>
            <ac:spMk id="5" creationId="{394823F6-CC94-7930-F40F-E7EF524EBF3A}"/>
          </ac:spMkLst>
        </pc:spChg>
        <pc:spChg chg="del">
          <ac:chgData name="Sudhakar Reddy" userId="6bd9700a367e69f9" providerId="LiveId" clId="{2E331FAF-B35D-4648-B21F-FCCB09017C5C}" dt="2023-08-26T04:52:00.079" v="433" actId="478"/>
          <ac:spMkLst>
            <pc:docMk/>
            <pc:sldMk cId="1132654797" sldId="377"/>
            <ac:spMk id="6" creationId="{92FC9424-015A-FF66-E808-467BD22450AD}"/>
          </ac:spMkLst>
        </pc:spChg>
        <pc:spChg chg="del">
          <ac:chgData name="Sudhakar Reddy" userId="6bd9700a367e69f9" providerId="LiveId" clId="{2E331FAF-B35D-4648-B21F-FCCB09017C5C}" dt="2023-08-26T04:52:00.079" v="433" actId="478"/>
          <ac:spMkLst>
            <pc:docMk/>
            <pc:sldMk cId="1132654797" sldId="377"/>
            <ac:spMk id="7" creationId="{2EA9B4E3-4C42-4DB8-AB4E-7C7D38ECCDA3}"/>
          </ac:spMkLst>
        </pc:spChg>
        <pc:spChg chg="del">
          <ac:chgData name="Sudhakar Reddy" userId="6bd9700a367e69f9" providerId="LiveId" clId="{2E331FAF-B35D-4648-B21F-FCCB09017C5C}" dt="2023-08-26T04:52:00.079" v="433" actId="478"/>
          <ac:spMkLst>
            <pc:docMk/>
            <pc:sldMk cId="1132654797" sldId="377"/>
            <ac:spMk id="8" creationId="{896E074D-FDDD-4746-A3A8-6F91233DFFE5}"/>
          </ac:spMkLst>
        </pc:spChg>
        <pc:spChg chg="del">
          <ac:chgData name="Sudhakar Reddy" userId="6bd9700a367e69f9" providerId="LiveId" clId="{2E331FAF-B35D-4648-B21F-FCCB09017C5C}" dt="2023-08-26T04:52:00.079" v="433" actId="478"/>
          <ac:spMkLst>
            <pc:docMk/>
            <pc:sldMk cId="1132654797" sldId="377"/>
            <ac:spMk id="9" creationId="{7125718F-B424-418A-A801-882D8D7E835D}"/>
          </ac:spMkLst>
        </pc:spChg>
        <pc:spChg chg="del">
          <ac:chgData name="Sudhakar Reddy" userId="6bd9700a367e69f9" providerId="LiveId" clId="{2E331FAF-B35D-4648-B21F-FCCB09017C5C}" dt="2023-08-26T04:52:00.079" v="433" actId="478"/>
          <ac:spMkLst>
            <pc:docMk/>
            <pc:sldMk cId="1132654797" sldId="377"/>
            <ac:spMk id="10" creationId="{5B08DC85-EE3F-4988-85ED-F60816C4D1E7}"/>
          </ac:spMkLst>
        </pc:spChg>
        <pc:spChg chg="del">
          <ac:chgData name="Sudhakar Reddy" userId="6bd9700a367e69f9" providerId="LiveId" clId="{2E331FAF-B35D-4648-B21F-FCCB09017C5C}" dt="2023-08-26T04:52:00.079" v="433" actId="478"/>
          <ac:spMkLst>
            <pc:docMk/>
            <pc:sldMk cId="1132654797" sldId="377"/>
            <ac:spMk id="11" creationId="{E6FE9ED7-75CB-75AD-82A7-E4A024A3EE5D}"/>
          </ac:spMkLst>
        </pc:spChg>
        <pc:spChg chg="add mod">
          <ac:chgData name="Sudhakar Reddy" userId="6bd9700a367e69f9" providerId="LiveId" clId="{2E331FAF-B35D-4648-B21F-FCCB09017C5C}" dt="2023-08-26T04:52:08.982" v="435" actId="1076"/>
          <ac:spMkLst>
            <pc:docMk/>
            <pc:sldMk cId="1132654797" sldId="377"/>
            <ac:spMk id="12" creationId="{B2CBFCBD-3EFC-344A-401D-2E5CD594FAD0}"/>
          </ac:spMkLst>
        </pc:spChg>
        <pc:spChg chg="add mod">
          <ac:chgData name="Sudhakar Reddy" userId="6bd9700a367e69f9" providerId="LiveId" clId="{2E331FAF-B35D-4648-B21F-FCCB09017C5C}" dt="2023-08-26T04:54:12.496" v="452" actId="1076"/>
          <ac:spMkLst>
            <pc:docMk/>
            <pc:sldMk cId="1132654797" sldId="377"/>
            <ac:spMk id="13" creationId="{11BF8C8D-FCDA-AB2F-0AD1-2BE9CEC71A5B}"/>
          </ac:spMkLst>
        </pc:spChg>
        <pc:spChg chg="add del mod">
          <ac:chgData name="Sudhakar Reddy" userId="6bd9700a367e69f9" providerId="LiveId" clId="{2E331FAF-B35D-4648-B21F-FCCB09017C5C}" dt="2023-08-26T04:54:02.814" v="450" actId="478"/>
          <ac:spMkLst>
            <pc:docMk/>
            <pc:sldMk cId="1132654797" sldId="377"/>
            <ac:spMk id="14" creationId="{12303D3D-C1AB-570E-973D-8191A7A765E9}"/>
          </ac:spMkLst>
        </pc:spChg>
        <pc:spChg chg="add del mod">
          <ac:chgData name="Sudhakar Reddy" userId="6bd9700a367e69f9" providerId="LiveId" clId="{2E331FAF-B35D-4648-B21F-FCCB09017C5C}" dt="2023-08-26T04:54:24.226" v="453" actId="478"/>
          <ac:spMkLst>
            <pc:docMk/>
            <pc:sldMk cId="1132654797" sldId="377"/>
            <ac:spMk id="15" creationId="{3C669126-7A3D-1C19-9CBE-94960D6BCDED}"/>
          </ac:spMkLst>
        </pc:spChg>
        <pc:spChg chg="add del mod">
          <ac:chgData name="Sudhakar Reddy" userId="6bd9700a367e69f9" providerId="LiveId" clId="{2E331FAF-B35D-4648-B21F-FCCB09017C5C}" dt="2023-08-26T04:52:41.858" v="438" actId="478"/>
          <ac:spMkLst>
            <pc:docMk/>
            <pc:sldMk cId="1132654797" sldId="377"/>
            <ac:spMk id="16" creationId="{CE329076-2851-E901-72B0-0B9D42F380BC}"/>
          </ac:spMkLst>
        </pc:spChg>
        <pc:spChg chg="add mod">
          <ac:chgData name="Sudhakar Reddy" userId="6bd9700a367e69f9" providerId="LiveId" clId="{2E331FAF-B35D-4648-B21F-FCCB09017C5C}" dt="2023-08-26T05:07:39.164" v="499" actId="1076"/>
          <ac:spMkLst>
            <pc:docMk/>
            <pc:sldMk cId="1132654797" sldId="377"/>
            <ac:spMk id="17" creationId="{722B32C0-46FC-1B9E-8145-6B2689872F76}"/>
          </ac:spMkLst>
        </pc:spChg>
        <pc:spChg chg="add mod">
          <ac:chgData name="Sudhakar Reddy" userId="6bd9700a367e69f9" providerId="LiveId" clId="{2E331FAF-B35D-4648-B21F-FCCB09017C5C}" dt="2023-08-26T04:53:10.773" v="443" actId="1076"/>
          <ac:spMkLst>
            <pc:docMk/>
            <pc:sldMk cId="1132654797" sldId="377"/>
            <ac:spMk id="18" creationId="{27F3002F-4B3E-AACD-E366-DE9337FAFB1A}"/>
          </ac:spMkLst>
        </pc:spChg>
        <pc:spChg chg="add del mod">
          <ac:chgData name="Sudhakar Reddy" userId="6bd9700a367e69f9" providerId="LiveId" clId="{2E331FAF-B35D-4648-B21F-FCCB09017C5C}" dt="2023-08-26T04:53:16.791" v="445" actId="478"/>
          <ac:spMkLst>
            <pc:docMk/>
            <pc:sldMk cId="1132654797" sldId="377"/>
            <ac:spMk id="19" creationId="{D71A3E62-D84B-04C4-1782-3D787BCB523D}"/>
          </ac:spMkLst>
        </pc:spChg>
        <pc:spChg chg="add mod">
          <ac:chgData name="Sudhakar Reddy" userId="6bd9700a367e69f9" providerId="LiveId" clId="{2E331FAF-B35D-4648-B21F-FCCB09017C5C}" dt="2023-08-26T05:12:35.484" v="530" actId="1076"/>
          <ac:spMkLst>
            <pc:docMk/>
            <pc:sldMk cId="1132654797" sldId="377"/>
            <ac:spMk id="20" creationId="{906A6712-B4EB-5B54-4294-617F3616B936}"/>
          </ac:spMkLst>
        </pc:spChg>
        <pc:spChg chg="add mod">
          <ac:chgData name="Sudhakar Reddy" userId="6bd9700a367e69f9" providerId="LiveId" clId="{2E331FAF-B35D-4648-B21F-FCCB09017C5C}" dt="2023-08-26T04:54:29.627" v="455" actId="1076"/>
          <ac:spMkLst>
            <pc:docMk/>
            <pc:sldMk cId="1132654797" sldId="377"/>
            <ac:spMk id="21" creationId="{BC7EE505-42B7-3A5F-CF9C-5D80EA94ABDF}"/>
          </ac:spMkLst>
        </pc:spChg>
      </pc:sldChg>
      <pc:sldChg chg="add">
        <pc:chgData name="Sudhakar Reddy" userId="6bd9700a367e69f9" providerId="LiveId" clId="{2E331FAF-B35D-4648-B21F-FCCB09017C5C}" dt="2023-08-26T05:39:49.731" v="750"/>
        <pc:sldMkLst>
          <pc:docMk/>
          <pc:sldMk cId="3284416544" sldId="377"/>
        </pc:sldMkLst>
      </pc:sldChg>
      <pc:sldChg chg="add del">
        <pc:chgData name="Sudhakar Reddy" userId="6bd9700a367e69f9" providerId="LiveId" clId="{2E331FAF-B35D-4648-B21F-FCCB09017C5C}" dt="2023-08-25T11:14:46.031" v="120" actId="47"/>
        <pc:sldMkLst>
          <pc:docMk/>
          <pc:sldMk cId="3679110426" sldId="377"/>
        </pc:sldMkLst>
      </pc:sldChg>
      <pc:sldChg chg="add del">
        <pc:chgData name="Sudhakar Reddy" userId="6bd9700a367e69f9" providerId="LiveId" clId="{2E331FAF-B35D-4648-B21F-FCCB09017C5C}" dt="2023-08-25T11:14:46.031" v="120" actId="47"/>
        <pc:sldMkLst>
          <pc:docMk/>
          <pc:sldMk cId="2701009337" sldId="378"/>
        </pc:sldMkLst>
      </pc:sldChg>
      <pc:sldChg chg="addSp delSp modSp add mod delAnim">
        <pc:chgData name="Sudhakar Reddy" userId="6bd9700a367e69f9" providerId="LiveId" clId="{2E331FAF-B35D-4648-B21F-FCCB09017C5C}" dt="2023-08-26T05:15:13.691" v="563" actId="1076"/>
        <pc:sldMkLst>
          <pc:docMk/>
          <pc:sldMk cId="4287438538" sldId="378"/>
        </pc:sldMkLst>
        <pc:spChg chg="add mod">
          <ac:chgData name="Sudhakar Reddy" userId="6bd9700a367e69f9" providerId="LiveId" clId="{2E331FAF-B35D-4648-B21F-FCCB09017C5C}" dt="2023-08-26T05:15:13.691" v="563" actId="1076"/>
          <ac:spMkLst>
            <pc:docMk/>
            <pc:sldMk cId="4287438538" sldId="378"/>
            <ac:spMk id="2" creationId="{310FD7EA-0048-B364-D31E-3031465F5E8D}"/>
          </ac:spMkLst>
        </pc:spChg>
        <pc:spChg chg="mod">
          <ac:chgData name="Sudhakar Reddy" userId="6bd9700a367e69f9" providerId="LiveId" clId="{2E331FAF-B35D-4648-B21F-FCCB09017C5C}" dt="2023-08-26T05:12:19.352" v="528" actId="20577"/>
          <ac:spMkLst>
            <pc:docMk/>
            <pc:sldMk cId="4287438538" sldId="378"/>
            <ac:spMk id="3" creationId="{F186E81F-D04B-1C4F-B608-6C07FD0533D7}"/>
          </ac:spMkLst>
        </pc:spChg>
        <pc:spChg chg="del">
          <ac:chgData name="Sudhakar Reddy" userId="6bd9700a367e69f9" providerId="LiveId" clId="{2E331FAF-B35D-4648-B21F-FCCB09017C5C}" dt="2023-08-26T05:12:23.703" v="529" actId="478"/>
          <ac:spMkLst>
            <pc:docMk/>
            <pc:sldMk cId="4287438538" sldId="378"/>
            <ac:spMk id="12" creationId="{B2CBFCBD-3EFC-344A-401D-2E5CD594FAD0}"/>
          </ac:spMkLst>
        </pc:spChg>
        <pc:spChg chg="del">
          <ac:chgData name="Sudhakar Reddy" userId="6bd9700a367e69f9" providerId="LiveId" clId="{2E331FAF-B35D-4648-B21F-FCCB09017C5C}" dt="2023-08-26T05:12:23.703" v="529" actId="478"/>
          <ac:spMkLst>
            <pc:docMk/>
            <pc:sldMk cId="4287438538" sldId="378"/>
            <ac:spMk id="13" creationId="{11BF8C8D-FCDA-AB2F-0AD1-2BE9CEC71A5B}"/>
          </ac:spMkLst>
        </pc:spChg>
        <pc:spChg chg="del">
          <ac:chgData name="Sudhakar Reddy" userId="6bd9700a367e69f9" providerId="LiveId" clId="{2E331FAF-B35D-4648-B21F-FCCB09017C5C}" dt="2023-08-26T05:12:23.703" v="529" actId="478"/>
          <ac:spMkLst>
            <pc:docMk/>
            <pc:sldMk cId="4287438538" sldId="378"/>
            <ac:spMk id="17" creationId="{722B32C0-46FC-1B9E-8145-6B2689872F76}"/>
          </ac:spMkLst>
        </pc:spChg>
        <pc:spChg chg="del">
          <ac:chgData name="Sudhakar Reddy" userId="6bd9700a367e69f9" providerId="LiveId" clId="{2E331FAF-B35D-4648-B21F-FCCB09017C5C}" dt="2023-08-26T05:12:23.703" v="529" actId="478"/>
          <ac:spMkLst>
            <pc:docMk/>
            <pc:sldMk cId="4287438538" sldId="378"/>
            <ac:spMk id="18" creationId="{27F3002F-4B3E-AACD-E366-DE9337FAFB1A}"/>
          </ac:spMkLst>
        </pc:spChg>
        <pc:spChg chg="del">
          <ac:chgData name="Sudhakar Reddy" userId="6bd9700a367e69f9" providerId="LiveId" clId="{2E331FAF-B35D-4648-B21F-FCCB09017C5C}" dt="2023-08-26T05:12:23.703" v="529" actId="478"/>
          <ac:spMkLst>
            <pc:docMk/>
            <pc:sldMk cId="4287438538" sldId="378"/>
            <ac:spMk id="20" creationId="{906A6712-B4EB-5B54-4294-617F3616B936}"/>
          </ac:spMkLst>
        </pc:spChg>
        <pc:spChg chg="del">
          <ac:chgData name="Sudhakar Reddy" userId="6bd9700a367e69f9" providerId="LiveId" clId="{2E331FAF-B35D-4648-B21F-FCCB09017C5C}" dt="2023-08-26T05:12:23.703" v="529" actId="478"/>
          <ac:spMkLst>
            <pc:docMk/>
            <pc:sldMk cId="4287438538" sldId="378"/>
            <ac:spMk id="21" creationId="{BC7EE505-42B7-3A5F-CF9C-5D80EA94ABDF}"/>
          </ac:spMkLst>
        </pc:spChg>
      </pc:sldChg>
      <pc:sldChg chg="add">
        <pc:chgData name="Sudhakar Reddy" userId="6bd9700a367e69f9" providerId="LiveId" clId="{2E331FAF-B35D-4648-B21F-FCCB09017C5C}" dt="2023-08-26T05:15:16.983" v="564" actId="2890"/>
        <pc:sldMkLst>
          <pc:docMk/>
          <pc:sldMk cId="648150402" sldId="379"/>
        </pc:sldMkLst>
      </pc:sldChg>
      <pc:sldChg chg="add del">
        <pc:chgData name="Sudhakar Reddy" userId="6bd9700a367e69f9" providerId="LiveId" clId="{2E331FAF-B35D-4648-B21F-FCCB09017C5C}" dt="2023-08-26T04:43:56.907" v="352" actId="47"/>
        <pc:sldMkLst>
          <pc:docMk/>
          <pc:sldMk cId="1778789999" sldId="379"/>
        </pc:sldMkLst>
      </pc:sldChg>
      <pc:sldChg chg="addSp delSp modSp add mod modNotesTx">
        <pc:chgData name="Sudhakar Reddy" userId="6bd9700a367e69f9" providerId="LiveId" clId="{2E331FAF-B35D-4648-B21F-FCCB09017C5C}" dt="2023-12-26T13:03:48.361" v="866" actId="6549"/>
        <pc:sldMkLst>
          <pc:docMk/>
          <pc:sldMk cId="1719365832" sldId="380"/>
        </pc:sldMkLst>
        <pc:spChg chg="add del">
          <ac:chgData name="Sudhakar Reddy" userId="6bd9700a367e69f9" providerId="LiveId" clId="{2E331FAF-B35D-4648-B21F-FCCB09017C5C}" dt="2023-08-26T05:17:28.107" v="597" actId="478"/>
          <ac:spMkLst>
            <pc:docMk/>
            <pc:sldMk cId="1719365832" sldId="380"/>
            <ac:spMk id="2" creationId="{50626F25-B3EA-4AF9-9DE1-F2EB9461FA56}"/>
          </ac:spMkLst>
        </pc:spChg>
        <pc:spChg chg="add del">
          <ac:chgData name="Sudhakar Reddy" userId="6bd9700a367e69f9" providerId="LiveId" clId="{2E331FAF-B35D-4648-B21F-FCCB09017C5C}" dt="2023-08-26T05:17:28.107" v="597" actId="478"/>
          <ac:spMkLst>
            <pc:docMk/>
            <pc:sldMk cId="1719365832" sldId="380"/>
            <ac:spMk id="4" creationId="{490934B1-2EE6-4EDE-A5EB-6421875EF8B3}"/>
          </ac:spMkLst>
        </pc:spChg>
        <pc:spChg chg="add del">
          <ac:chgData name="Sudhakar Reddy" userId="6bd9700a367e69f9" providerId="LiveId" clId="{2E331FAF-B35D-4648-B21F-FCCB09017C5C}" dt="2023-08-26T05:17:28.107" v="597" actId="478"/>
          <ac:spMkLst>
            <pc:docMk/>
            <pc:sldMk cId="1719365832" sldId="380"/>
            <ac:spMk id="5" creationId="{7B1DB84A-1A73-4893-AAED-9EDDFEF50E61}"/>
          </ac:spMkLst>
        </pc:spChg>
        <pc:spChg chg="add del">
          <ac:chgData name="Sudhakar Reddy" userId="6bd9700a367e69f9" providerId="LiveId" clId="{2E331FAF-B35D-4648-B21F-FCCB09017C5C}" dt="2023-08-26T05:17:28.107" v="597" actId="478"/>
          <ac:spMkLst>
            <pc:docMk/>
            <pc:sldMk cId="1719365832" sldId="380"/>
            <ac:spMk id="6" creationId="{94A31B68-68C7-42C3-84A1-D6591B6A9905}"/>
          </ac:spMkLst>
        </pc:spChg>
        <pc:spChg chg="add del">
          <ac:chgData name="Sudhakar Reddy" userId="6bd9700a367e69f9" providerId="LiveId" clId="{2E331FAF-B35D-4648-B21F-FCCB09017C5C}" dt="2023-08-26T05:17:28.107" v="597" actId="478"/>
          <ac:spMkLst>
            <pc:docMk/>
            <pc:sldMk cId="1719365832" sldId="380"/>
            <ac:spMk id="7" creationId="{C7248EE4-A13B-4146-9ED3-94E301856096}"/>
          </ac:spMkLst>
        </pc:spChg>
        <pc:spChg chg="add del">
          <ac:chgData name="Sudhakar Reddy" userId="6bd9700a367e69f9" providerId="LiveId" clId="{2E331FAF-B35D-4648-B21F-FCCB09017C5C}" dt="2023-08-26T05:17:28.107" v="597" actId="478"/>
          <ac:spMkLst>
            <pc:docMk/>
            <pc:sldMk cId="1719365832" sldId="380"/>
            <ac:spMk id="8" creationId="{451E8DAC-98D9-467F-8FF8-96732FBA6156}"/>
          </ac:spMkLst>
        </pc:spChg>
        <pc:spChg chg="add del">
          <ac:chgData name="Sudhakar Reddy" userId="6bd9700a367e69f9" providerId="LiveId" clId="{2E331FAF-B35D-4648-B21F-FCCB09017C5C}" dt="2023-08-26T05:17:28.107" v="597" actId="478"/>
          <ac:spMkLst>
            <pc:docMk/>
            <pc:sldMk cId="1719365832" sldId="380"/>
            <ac:spMk id="9" creationId="{89EC1628-39C5-4013-AF12-F7F50C6D8D54}"/>
          </ac:spMkLst>
        </pc:spChg>
        <pc:spChg chg="add del">
          <ac:chgData name="Sudhakar Reddy" userId="6bd9700a367e69f9" providerId="LiveId" clId="{2E331FAF-B35D-4648-B21F-FCCB09017C5C}" dt="2023-08-26T05:17:28.107" v="597" actId="478"/>
          <ac:spMkLst>
            <pc:docMk/>
            <pc:sldMk cId="1719365832" sldId="380"/>
            <ac:spMk id="10" creationId="{207C2DE1-9476-43AF-B709-E6205E930416}"/>
          </ac:spMkLst>
        </pc:spChg>
        <pc:spChg chg="add del">
          <ac:chgData name="Sudhakar Reddy" userId="6bd9700a367e69f9" providerId="LiveId" clId="{2E331FAF-B35D-4648-B21F-FCCB09017C5C}" dt="2023-08-26T05:17:28.107" v="597" actId="478"/>
          <ac:spMkLst>
            <pc:docMk/>
            <pc:sldMk cId="1719365832" sldId="380"/>
            <ac:spMk id="11" creationId="{2CC11AC6-45CB-4CC7-9E96-B538ECC17A82}"/>
          </ac:spMkLst>
        </pc:spChg>
        <pc:spChg chg="add del mod">
          <ac:chgData name="Sudhakar Reddy" userId="6bd9700a367e69f9" providerId="LiveId" clId="{2E331FAF-B35D-4648-B21F-FCCB09017C5C}" dt="2023-08-26T05:17:24.575" v="596" actId="478"/>
          <ac:spMkLst>
            <pc:docMk/>
            <pc:sldMk cId="1719365832" sldId="380"/>
            <ac:spMk id="12" creationId="{F8C8392A-16EC-4752-400E-A8C5FEA9B13A}"/>
          </ac:spMkLst>
        </pc:spChg>
        <pc:spChg chg="add del mod">
          <ac:chgData name="Sudhakar Reddy" userId="6bd9700a367e69f9" providerId="LiveId" clId="{2E331FAF-B35D-4648-B21F-FCCB09017C5C}" dt="2023-08-26T05:17:31.363" v="598" actId="478"/>
          <ac:spMkLst>
            <pc:docMk/>
            <pc:sldMk cId="1719365832" sldId="380"/>
            <ac:spMk id="15" creationId="{C2686C09-9ACA-DB4D-04AA-7E11BBB9DE21}"/>
          </ac:spMkLst>
        </pc:spChg>
        <pc:spChg chg="add mod">
          <ac:chgData name="Sudhakar Reddy" userId="6bd9700a367e69f9" providerId="LiveId" clId="{2E331FAF-B35D-4648-B21F-FCCB09017C5C}" dt="2023-08-26T05:18:07.480" v="606" actId="1035"/>
          <ac:spMkLst>
            <pc:docMk/>
            <pc:sldMk cId="1719365832" sldId="380"/>
            <ac:spMk id="16" creationId="{D50284C9-9944-E0BD-028D-94B09FA84DDA}"/>
          </ac:spMkLst>
        </pc:spChg>
        <pc:spChg chg="add mod">
          <ac:chgData name="Sudhakar Reddy" userId="6bd9700a367e69f9" providerId="LiveId" clId="{2E331FAF-B35D-4648-B21F-FCCB09017C5C}" dt="2023-08-26T05:18:26.495" v="658" actId="1076"/>
          <ac:spMkLst>
            <pc:docMk/>
            <pc:sldMk cId="1719365832" sldId="380"/>
            <ac:spMk id="17" creationId="{7E645A07-7154-3B07-46FE-C269F963F504}"/>
          </ac:spMkLst>
        </pc:spChg>
        <pc:spChg chg="add mod">
          <ac:chgData name="Sudhakar Reddy" userId="6bd9700a367e69f9" providerId="LiveId" clId="{2E331FAF-B35D-4648-B21F-FCCB09017C5C}" dt="2023-08-26T05:18:26.495" v="658" actId="1076"/>
          <ac:spMkLst>
            <pc:docMk/>
            <pc:sldMk cId="1719365832" sldId="380"/>
            <ac:spMk id="18" creationId="{4E965156-9F04-AFDA-09D4-6267E03FAA48}"/>
          </ac:spMkLst>
        </pc:spChg>
        <pc:spChg chg="add mod">
          <ac:chgData name="Sudhakar Reddy" userId="6bd9700a367e69f9" providerId="LiveId" clId="{2E331FAF-B35D-4648-B21F-FCCB09017C5C}" dt="2023-08-26T05:18:26.495" v="658" actId="1076"/>
          <ac:spMkLst>
            <pc:docMk/>
            <pc:sldMk cId="1719365832" sldId="380"/>
            <ac:spMk id="19" creationId="{359772E8-5A95-B27D-950A-0B5654B7F94A}"/>
          </ac:spMkLst>
        </pc:spChg>
        <pc:spChg chg="add mod">
          <ac:chgData name="Sudhakar Reddy" userId="6bd9700a367e69f9" providerId="LiveId" clId="{2E331FAF-B35D-4648-B21F-FCCB09017C5C}" dt="2023-08-26T05:18:26.495" v="658" actId="1076"/>
          <ac:spMkLst>
            <pc:docMk/>
            <pc:sldMk cId="1719365832" sldId="380"/>
            <ac:spMk id="20" creationId="{A5236D4B-9D4C-A2D1-5BE0-7FEF000E8EA8}"/>
          </ac:spMkLst>
        </pc:spChg>
        <pc:spChg chg="add mod">
          <ac:chgData name="Sudhakar Reddy" userId="6bd9700a367e69f9" providerId="LiveId" clId="{2E331FAF-B35D-4648-B21F-FCCB09017C5C}" dt="2023-08-26T05:18:26.495" v="658" actId="1076"/>
          <ac:spMkLst>
            <pc:docMk/>
            <pc:sldMk cId="1719365832" sldId="380"/>
            <ac:spMk id="21" creationId="{BE286131-F44A-D4D9-E280-2CAAC9A8D7EA}"/>
          </ac:spMkLst>
        </pc:spChg>
        <pc:spChg chg="add mod">
          <ac:chgData name="Sudhakar Reddy" userId="6bd9700a367e69f9" providerId="LiveId" clId="{2E331FAF-B35D-4648-B21F-FCCB09017C5C}" dt="2023-08-26T05:18:26.495" v="658" actId="1076"/>
          <ac:spMkLst>
            <pc:docMk/>
            <pc:sldMk cId="1719365832" sldId="380"/>
            <ac:spMk id="22" creationId="{8A37F9E2-F6D4-E0F7-85F8-6E3200076916}"/>
          </ac:spMkLst>
        </pc:spChg>
        <pc:spChg chg="add mod">
          <ac:chgData name="Sudhakar Reddy" userId="6bd9700a367e69f9" providerId="LiveId" clId="{2E331FAF-B35D-4648-B21F-FCCB09017C5C}" dt="2023-08-26T05:18:26.495" v="658" actId="1076"/>
          <ac:spMkLst>
            <pc:docMk/>
            <pc:sldMk cId="1719365832" sldId="380"/>
            <ac:spMk id="23" creationId="{2E3BA968-E43F-D63B-162C-74D8D6BAF7CF}"/>
          </ac:spMkLst>
        </pc:spChg>
        <pc:spChg chg="add mod">
          <ac:chgData name="Sudhakar Reddy" userId="6bd9700a367e69f9" providerId="LiveId" clId="{2E331FAF-B35D-4648-B21F-FCCB09017C5C}" dt="2023-08-26T05:18:26.495" v="658" actId="1076"/>
          <ac:spMkLst>
            <pc:docMk/>
            <pc:sldMk cId="1719365832" sldId="380"/>
            <ac:spMk id="24" creationId="{0613BE69-F670-3E5E-61C9-6FB2D9B93992}"/>
          </ac:spMkLst>
        </pc:spChg>
        <pc:spChg chg="add mod">
          <ac:chgData name="Sudhakar Reddy" userId="6bd9700a367e69f9" providerId="LiveId" clId="{2E331FAF-B35D-4648-B21F-FCCB09017C5C}" dt="2023-08-26T05:18:19.845" v="657" actId="1038"/>
          <ac:spMkLst>
            <pc:docMk/>
            <pc:sldMk cId="1719365832" sldId="380"/>
            <ac:spMk id="25" creationId="{461B85C2-D54A-04D8-F50B-735D54E7A5ED}"/>
          </ac:spMkLst>
        </pc:spChg>
        <pc:spChg chg="add mod">
          <ac:chgData name="Sudhakar Reddy" userId="6bd9700a367e69f9" providerId="LiveId" clId="{2E331FAF-B35D-4648-B21F-FCCB09017C5C}" dt="2023-08-26T05:18:19.845" v="657" actId="1038"/>
          <ac:spMkLst>
            <pc:docMk/>
            <pc:sldMk cId="1719365832" sldId="380"/>
            <ac:spMk id="26" creationId="{4D447751-3EBE-4C6F-EDE7-426D4E3A622B}"/>
          </ac:spMkLst>
        </pc:spChg>
        <pc:spChg chg="add mod">
          <ac:chgData name="Sudhakar Reddy" userId="6bd9700a367e69f9" providerId="LiveId" clId="{2E331FAF-B35D-4648-B21F-FCCB09017C5C}" dt="2023-08-26T05:18:19.845" v="657" actId="1038"/>
          <ac:spMkLst>
            <pc:docMk/>
            <pc:sldMk cId="1719365832" sldId="380"/>
            <ac:spMk id="27" creationId="{C44902D2-6B32-6519-D9D6-93BC4B437C10}"/>
          </ac:spMkLst>
        </pc:spChg>
        <pc:spChg chg="add mod">
          <ac:chgData name="Sudhakar Reddy" userId="6bd9700a367e69f9" providerId="LiveId" clId="{2E331FAF-B35D-4648-B21F-FCCB09017C5C}" dt="2023-08-26T05:18:19.845" v="657" actId="1038"/>
          <ac:spMkLst>
            <pc:docMk/>
            <pc:sldMk cId="1719365832" sldId="380"/>
            <ac:spMk id="28" creationId="{3BB8AD08-874D-112D-D623-B7FF000BD7C8}"/>
          </ac:spMkLst>
        </pc:spChg>
        <pc:spChg chg="add mod">
          <ac:chgData name="Sudhakar Reddy" userId="6bd9700a367e69f9" providerId="LiveId" clId="{2E331FAF-B35D-4648-B21F-FCCB09017C5C}" dt="2023-08-26T05:18:19.845" v="657" actId="1038"/>
          <ac:spMkLst>
            <pc:docMk/>
            <pc:sldMk cId="1719365832" sldId="380"/>
            <ac:spMk id="29" creationId="{43964F64-204D-30E6-CADD-343B4DAC335E}"/>
          </ac:spMkLst>
        </pc:spChg>
      </pc:sldChg>
      <pc:sldChg chg="add del">
        <pc:chgData name="Sudhakar Reddy" userId="6bd9700a367e69f9" providerId="LiveId" clId="{2E331FAF-B35D-4648-B21F-FCCB09017C5C}" dt="2023-08-26T04:43:56.907" v="352" actId="47"/>
        <pc:sldMkLst>
          <pc:docMk/>
          <pc:sldMk cId="3758309263" sldId="380"/>
        </pc:sldMkLst>
      </pc:sldChg>
      <pc:sldChg chg="addSp delSp modSp add del mod delAnim modAnim">
        <pc:chgData name="Sudhakar Reddy" userId="6bd9700a367e69f9" providerId="LiveId" clId="{2E331FAF-B35D-4648-B21F-FCCB09017C5C}" dt="2023-08-26T04:43:56.907" v="352" actId="47"/>
        <pc:sldMkLst>
          <pc:docMk/>
          <pc:sldMk cId="1652256907" sldId="381"/>
        </pc:sldMkLst>
        <pc:spChg chg="add mod">
          <ac:chgData name="Sudhakar Reddy" userId="6bd9700a367e69f9" providerId="LiveId" clId="{2E331FAF-B35D-4648-B21F-FCCB09017C5C}" dt="2023-08-25T11:18:54.510" v="191" actId="20577"/>
          <ac:spMkLst>
            <pc:docMk/>
            <pc:sldMk cId="1652256907" sldId="381"/>
            <ac:spMk id="3" creationId="{BF1A4BFD-3973-28E2-1E10-B588252038D6}"/>
          </ac:spMkLst>
        </pc:spChg>
        <pc:spChg chg="add mod">
          <ac:chgData name="Sudhakar Reddy" userId="6bd9700a367e69f9" providerId="LiveId" clId="{2E331FAF-B35D-4648-B21F-FCCB09017C5C}" dt="2023-08-25T11:18:57.381" v="194" actId="20577"/>
          <ac:spMkLst>
            <pc:docMk/>
            <pc:sldMk cId="1652256907" sldId="381"/>
            <ac:spMk id="4" creationId="{B9044452-F9C2-4565-5D3F-16DFCC1F7F40}"/>
          </ac:spMkLst>
        </pc:spChg>
        <pc:spChg chg="add mod">
          <ac:chgData name="Sudhakar Reddy" userId="6bd9700a367e69f9" providerId="LiveId" clId="{2E331FAF-B35D-4648-B21F-FCCB09017C5C}" dt="2023-08-25T11:19:00.516" v="197" actId="20577"/>
          <ac:spMkLst>
            <pc:docMk/>
            <pc:sldMk cId="1652256907" sldId="381"/>
            <ac:spMk id="5" creationId="{80B6593A-0C49-4ADD-9F47-E1E3268293EF}"/>
          </ac:spMkLst>
        </pc:spChg>
        <pc:spChg chg="add mod">
          <ac:chgData name="Sudhakar Reddy" userId="6bd9700a367e69f9" providerId="LiveId" clId="{2E331FAF-B35D-4648-B21F-FCCB09017C5C}" dt="2023-08-25T11:19:03.470" v="200" actId="20577"/>
          <ac:spMkLst>
            <pc:docMk/>
            <pc:sldMk cId="1652256907" sldId="381"/>
            <ac:spMk id="6" creationId="{1A4C6BE8-F77A-B5E6-E652-0A3FC1D347B7}"/>
          </ac:spMkLst>
        </pc:spChg>
        <pc:spChg chg="mod">
          <ac:chgData name="Sudhakar Reddy" userId="6bd9700a367e69f9" providerId="LiveId" clId="{2E331FAF-B35D-4648-B21F-FCCB09017C5C}" dt="2023-08-25T11:18:50.764" v="188" actId="20577"/>
          <ac:spMkLst>
            <pc:docMk/>
            <pc:sldMk cId="1652256907" sldId="381"/>
            <ac:spMk id="8" creationId="{053D1E33-08FF-46D7-9653-695FD87121A5}"/>
          </ac:spMkLst>
        </pc:spChg>
        <pc:spChg chg="del">
          <ac:chgData name="Sudhakar Reddy" userId="6bd9700a367e69f9" providerId="LiveId" clId="{2E331FAF-B35D-4648-B21F-FCCB09017C5C}" dt="2023-08-25T11:17:54.620" v="146" actId="478"/>
          <ac:spMkLst>
            <pc:docMk/>
            <pc:sldMk cId="1652256907" sldId="381"/>
            <ac:spMk id="9" creationId="{DECFAF1E-F1DE-4C20-81E8-703E91D680BD}"/>
          </ac:spMkLst>
        </pc:spChg>
        <pc:spChg chg="del">
          <ac:chgData name="Sudhakar Reddy" userId="6bd9700a367e69f9" providerId="LiveId" clId="{2E331FAF-B35D-4648-B21F-FCCB09017C5C}" dt="2023-08-25T11:17:54.620" v="146" actId="478"/>
          <ac:spMkLst>
            <pc:docMk/>
            <pc:sldMk cId="1652256907" sldId="381"/>
            <ac:spMk id="10" creationId="{5B3A6A7C-A72C-4F09-A2F4-86FA3AC12F40}"/>
          </ac:spMkLst>
        </pc:spChg>
      </pc:sldChg>
      <pc:sldChg chg="add del">
        <pc:chgData name="Sudhakar Reddy" userId="6bd9700a367e69f9" providerId="LiveId" clId="{2E331FAF-B35D-4648-B21F-FCCB09017C5C}" dt="2023-08-25T11:15:08.279" v="121" actId="47"/>
        <pc:sldMkLst>
          <pc:docMk/>
          <pc:sldMk cId="2301304217" sldId="381"/>
        </pc:sldMkLst>
      </pc:sldChg>
      <pc:sldChg chg="addSp delSp modSp add mod">
        <pc:chgData name="Sudhakar Reddy" userId="6bd9700a367e69f9" providerId="LiveId" clId="{2E331FAF-B35D-4648-B21F-FCCB09017C5C}" dt="2023-08-26T05:19:05.918" v="666" actId="1076"/>
        <pc:sldMkLst>
          <pc:docMk/>
          <pc:sldMk cId="3448444773" sldId="381"/>
        </pc:sldMkLst>
        <pc:spChg chg="del">
          <ac:chgData name="Sudhakar Reddy" userId="6bd9700a367e69f9" providerId="LiveId" clId="{2E331FAF-B35D-4648-B21F-FCCB09017C5C}" dt="2023-08-26T05:18:49.910" v="661" actId="478"/>
          <ac:spMkLst>
            <pc:docMk/>
            <pc:sldMk cId="3448444773" sldId="381"/>
            <ac:spMk id="2" creationId="{310FD7EA-0048-B364-D31E-3031465F5E8D}"/>
          </ac:spMkLst>
        </pc:spChg>
        <pc:spChg chg="add mod">
          <ac:chgData name="Sudhakar Reddy" userId="6bd9700a367e69f9" providerId="LiveId" clId="{2E331FAF-B35D-4648-B21F-FCCB09017C5C}" dt="2023-08-26T05:19:05.918" v="666" actId="1076"/>
          <ac:spMkLst>
            <pc:docMk/>
            <pc:sldMk cId="3448444773" sldId="381"/>
            <ac:spMk id="4" creationId="{DE067EBA-D83D-05DC-7652-7B63E85E3B19}"/>
          </ac:spMkLst>
        </pc:spChg>
        <pc:spChg chg="add mod">
          <ac:chgData name="Sudhakar Reddy" userId="6bd9700a367e69f9" providerId="LiveId" clId="{2E331FAF-B35D-4648-B21F-FCCB09017C5C}" dt="2023-08-26T05:19:05.918" v="666" actId="1076"/>
          <ac:spMkLst>
            <pc:docMk/>
            <pc:sldMk cId="3448444773" sldId="381"/>
            <ac:spMk id="5" creationId="{EE928159-70EE-0ECF-0EDB-80BCE3558D86}"/>
          </ac:spMkLst>
        </pc:spChg>
        <pc:spChg chg="add mod">
          <ac:chgData name="Sudhakar Reddy" userId="6bd9700a367e69f9" providerId="LiveId" clId="{2E331FAF-B35D-4648-B21F-FCCB09017C5C}" dt="2023-08-26T05:19:05.918" v="666" actId="1076"/>
          <ac:spMkLst>
            <pc:docMk/>
            <pc:sldMk cId="3448444773" sldId="381"/>
            <ac:spMk id="6" creationId="{3FCD6458-41E1-7F89-B0E0-36F7AA26494D}"/>
          </ac:spMkLst>
        </pc:spChg>
        <pc:spChg chg="add mod">
          <ac:chgData name="Sudhakar Reddy" userId="6bd9700a367e69f9" providerId="LiveId" clId="{2E331FAF-B35D-4648-B21F-FCCB09017C5C}" dt="2023-08-26T05:19:05.918" v="666" actId="1076"/>
          <ac:spMkLst>
            <pc:docMk/>
            <pc:sldMk cId="3448444773" sldId="381"/>
            <ac:spMk id="7" creationId="{6EC4F3E7-5801-6E97-375A-9961F5A726D6}"/>
          </ac:spMkLst>
        </pc:spChg>
        <pc:spChg chg="add mod">
          <ac:chgData name="Sudhakar Reddy" userId="6bd9700a367e69f9" providerId="LiveId" clId="{2E331FAF-B35D-4648-B21F-FCCB09017C5C}" dt="2023-08-26T05:19:05.918" v="666" actId="1076"/>
          <ac:spMkLst>
            <pc:docMk/>
            <pc:sldMk cId="3448444773" sldId="381"/>
            <ac:spMk id="8" creationId="{2D6DBC35-446C-9776-F496-694EB26298DF}"/>
          </ac:spMkLst>
        </pc:spChg>
      </pc:sldChg>
      <pc:sldChg chg="add del">
        <pc:chgData name="Sudhakar Reddy" userId="6bd9700a367e69f9" providerId="LiveId" clId="{2E331FAF-B35D-4648-B21F-FCCB09017C5C}" dt="2023-08-25T11:15:08.279" v="121" actId="47"/>
        <pc:sldMkLst>
          <pc:docMk/>
          <pc:sldMk cId="1576580888" sldId="382"/>
        </pc:sldMkLst>
      </pc:sldChg>
      <pc:sldChg chg="add">
        <pc:chgData name="Sudhakar Reddy" userId="6bd9700a367e69f9" providerId="LiveId" clId="{2E331FAF-B35D-4648-B21F-FCCB09017C5C}" dt="2023-08-26T05:19:09.044" v="667" actId="2890"/>
        <pc:sldMkLst>
          <pc:docMk/>
          <pc:sldMk cId="3221531809" sldId="382"/>
        </pc:sldMkLst>
      </pc:sldChg>
      <pc:sldChg chg="add del ord">
        <pc:chgData name="Sudhakar Reddy" userId="6bd9700a367e69f9" providerId="LiveId" clId="{2E331FAF-B35D-4648-B21F-FCCB09017C5C}" dt="2023-08-26T04:43:56.907" v="352" actId="47"/>
        <pc:sldMkLst>
          <pc:docMk/>
          <pc:sldMk cId="3867332330" sldId="382"/>
        </pc:sldMkLst>
      </pc:sldChg>
      <pc:sldChg chg="addSp delSp modSp add mod modNotesTx">
        <pc:chgData name="Sudhakar Reddy" userId="6bd9700a367e69f9" providerId="LiveId" clId="{2E331FAF-B35D-4648-B21F-FCCB09017C5C}" dt="2023-12-26T13:03:54.022" v="867" actId="6549"/>
        <pc:sldMkLst>
          <pc:docMk/>
          <pc:sldMk cId="852364819" sldId="383"/>
        </pc:sldMkLst>
        <pc:spChg chg="del">
          <ac:chgData name="Sudhakar Reddy" userId="6bd9700a367e69f9" providerId="LiveId" clId="{2E331FAF-B35D-4648-B21F-FCCB09017C5C}" dt="2023-08-26T05:20:36.236" v="673" actId="478"/>
          <ac:spMkLst>
            <pc:docMk/>
            <pc:sldMk cId="852364819" sldId="383"/>
            <ac:spMk id="2" creationId="{50626F25-B3EA-4AF9-9DE1-F2EB9461FA56}"/>
          </ac:spMkLst>
        </pc:spChg>
        <pc:spChg chg="del">
          <ac:chgData name="Sudhakar Reddy" userId="6bd9700a367e69f9" providerId="LiveId" clId="{2E331FAF-B35D-4648-B21F-FCCB09017C5C}" dt="2023-08-26T05:20:36.236" v="673" actId="478"/>
          <ac:spMkLst>
            <pc:docMk/>
            <pc:sldMk cId="852364819" sldId="383"/>
            <ac:spMk id="4" creationId="{490934B1-2EE6-4EDE-A5EB-6421875EF8B3}"/>
          </ac:spMkLst>
        </pc:spChg>
        <pc:spChg chg="del">
          <ac:chgData name="Sudhakar Reddy" userId="6bd9700a367e69f9" providerId="LiveId" clId="{2E331FAF-B35D-4648-B21F-FCCB09017C5C}" dt="2023-08-26T05:20:36.236" v="673" actId="478"/>
          <ac:spMkLst>
            <pc:docMk/>
            <pc:sldMk cId="852364819" sldId="383"/>
            <ac:spMk id="5" creationId="{7B1DB84A-1A73-4893-AAED-9EDDFEF50E61}"/>
          </ac:spMkLst>
        </pc:spChg>
        <pc:spChg chg="del">
          <ac:chgData name="Sudhakar Reddy" userId="6bd9700a367e69f9" providerId="LiveId" clId="{2E331FAF-B35D-4648-B21F-FCCB09017C5C}" dt="2023-08-26T05:20:36.236" v="673" actId="478"/>
          <ac:spMkLst>
            <pc:docMk/>
            <pc:sldMk cId="852364819" sldId="383"/>
            <ac:spMk id="6" creationId="{94A31B68-68C7-42C3-84A1-D6591B6A9905}"/>
          </ac:spMkLst>
        </pc:spChg>
        <pc:spChg chg="del">
          <ac:chgData name="Sudhakar Reddy" userId="6bd9700a367e69f9" providerId="LiveId" clId="{2E331FAF-B35D-4648-B21F-FCCB09017C5C}" dt="2023-08-26T05:20:36.236" v="673" actId="478"/>
          <ac:spMkLst>
            <pc:docMk/>
            <pc:sldMk cId="852364819" sldId="383"/>
            <ac:spMk id="7" creationId="{C7248EE4-A13B-4146-9ED3-94E301856096}"/>
          </ac:spMkLst>
        </pc:spChg>
        <pc:spChg chg="del">
          <ac:chgData name="Sudhakar Reddy" userId="6bd9700a367e69f9" providerId="LiveId" clId="{2E331FAF-B35D-4648-B21F-FCCB09017C5C}" dt="2023-08-26T05:20:36.236" v="673" actId="478"/>
          <ac:spMkLst>
            <pc:docMk/>
            <pc:sldMk cId="852364819" sldId="383"/>
            <ac:spMk id="8" creationId="{451E8DAC-98D9-467F-8FF8-96732FBA6156}"/>
          </ac:spMkLst>
        </pc:spChg>
        <pc:spChg chg="del">
          <ac:chgData name="Sudhakar Reddy" userId="6bd9700a367e69f9" providerId="LiveId" clId="{2E331FAF-B35D-4648-B21F-FCCB09017C5C}" dt="2023-08-26T05:20:36.236" v="673" actId="478"/>
          <ac:spMkLst>
            <pc:docMk/>
            <pc:sldMk cId="852364819" sldId="383"/>
            <ac:spMk id="9" creationId="{89EC1628-39C5-4013-AF12-F7F50C6D8D54}"/>
          </ac:spMkLst>
        </pc:spChg>
        <pc:spChg chg="del">
          <ac:chgData name="Sudhakar Reddy" userId="6bd9700a367e69f9" providerId="LiveId" clId="{2E331FAF-B35D-4648-B21F-FCCB09017C5C}" dt="2023-08-26T05:20:36.236" v="673" actId="478"/>
          <ac:spMkLst>
            <pc:docMk/>
            <pc:sldMk cId="852364819" sldId="383"/>
            <ac:spMk id="10" creationId="{207C2DE1-9476-43AF-B709-E6205E930416}"/>
          </ac:spMkLst>
        </pc:spChg>
        <pc:spChg chg="del">
          <ac:chgData name="Sudhakar Reddy" userId="6bd9700a367e69f9" providerId="LiveId" clId="{2E331FAF-B35D-4648-B21F-FCCB09017C5C}" dt="2023-08-26T05:20:36.236" v="673" actId="478"/>
          <ac:spMkLst>
            <pc:docMk/>
            <pc:sldMk cId="852364819" sldId="383"/>
            <ac:spMk id="11" creationId="{2CC11AC6-45CB-4CC7-9E96-B538ECC17A82}"/>
          </ac:spMkLst>
        </pc:spChg>
        <pc:spChg chg="add del mod">
          <ac:chgData name="Sudhakar Reddy" userId="6bd9700a367e69f9" providerId="LiveId" clId="{2E331FAF-B35D-4648-B21F-FCCB09017C5C}" dt="2023-08-26T05:20:40.411" v="674" actId="478"/>
          <ac:spMkLst>
            <pc:docMk/>
            <pc:sldMk cId="852364819" sldId="383"/>
            <ac:spMk id="12" creationId="{B257A6A4-69DF-BCCD-53EB-293A9D9B27BE}"/>
          </ac:spMkLst>
        </pc:spChg>
        <pc:spChg chg="add mod">
          <ac:chgData name="Sudhakar Reddy" userId="6bd9700a367e69f9" providerId="LiveId" clId="{2E331FAF-B35D-4648-B21F-FCCB09017C5C}" dt="2023-08-26T05:21:27.638" v="681" actId="207"/>
          <ac:spMkLst>
            <pc:docMk/>
            <pc:sldMk cId="852364819" sldId="383"/>
            <ac:spMk id="13" creationId="{0FFF4A36-1279-5F6D-2B67-156D175AAC45}"/>
          </ac:spMkLst>
        </pc:spChg>
        <pc:spChg chg="add mod">
          <ac:chgData name="Sudhakar Reddy" userId="6bd9700a367e69f9" providerId="LiveId" clId="{2E331FAF-B35D-4648-B21F-FCCB09017C5C}" dt="2023-08-26T05:21:50.491" v="717" actId="1035"/>
          <ac:spMkLst>
            <pc:docMk/>
            <pc:sldMk cId="852364819" sldId="383"/>
            <ac:spMk id="15" creationId="{D17CA04E-20F2-9E07-8450-D8175C1E5CEB}"/>
          </ac:spMkLst>
        </pc:spChg>
        <pc:spChg chg="add mod">
          <ac:chgData name="Sudhakar Reddy" userId="6bd9700a367e69f9" providerId="LiveId" clId="{2E331FAF-B35D-4648-B21F-FCCB09017C5C}" dt="2023-08-26T05:21:50.491" v="717" actId="1035"/>
          <ac:spMkLst>
            <pc:docMk/>
            <pc:sldMk cId="852364819" sldId="383"/>
            <ac:spMk id="16" creationId="{1ED06E7F-F751-53DE-56D8-5006BC672454}"/>
          </ac:spMkLst>
        </pc:spChg>
        <pc:spChg chg="add mod">
          <ac:chgData name="Sudhakar Reddy" userId="6bd9700a367e69f9" providerId="LiveId" clId="{2E331FAF-B35D-4648-B21F-FCCB09017C5C}" dt="2023-08-26T05:21:50.491" v="717" actId="1035"/>
          <ac:spMkLst>
            <pc:docMk/>
            <pc:sldMk cId="852364819" sldId="383"/>
            <ac:spMk id="17" creationId="{A8CC742E-C895-A074-EC18-B033D941CC9A}"/>
          </ac:spMkLst>
        </pc:spChg>
        <pc:spChg chg="add mod">
          <ac:chgData name="Sudhakar Reddy" userId="6bd9700a367e69f9" providerId="LiveId" clId="{2E331FAF-B35D-4648-B21F-FCCB09017C5C}" dt="2023-08-26T05:21:50.491" v="717" actId="1035"/>
          <ac:spMkLst>
            <pc:docMk/>
            <pc:sldMk cId="852364819" sldId="383"/>
            <ac:spMk id="18" creationId="{DF7ED602-2959-BB30-20AA-1522EDE858AD}"/>
          </ac:spMkLst>
        </pc:spChg>
        <pc:spChg chg="add mod">
          <ac:chgData name="Sudhakar Reddy" userId="6bd9700a367e69f9" providerId="LiveId" clId="{2E331FAF-B35D-4648-B21F-FCCB09017C5C}" dt="2023-08-26T05:21:50.491" v="717" actId="1035"/>
          <ac:spMkLst>
            <pc:docMk/>
            <pc:sldMk cId="852364819" sldId="383"/>
            <ac:spMk id="19" creationId="{BECACC13-A505-9F0F-1C71-D0CC9BF365D6}"/>
          </ac:spMkLst>
        </pc:spChg>
        <pc:spChg chg="add mod">
          <ac:chgData name="Sudhakar Reddy" userId="6bd9700a367e69f9" providerId="LiveId" clId="{2E331FAF-B35D-4648-B21F-FCCB09017C5C}" dt="2023-08-26T05:21:50.491" v="717" actId="1035"/>
          <ac:spMkLst>
            <pc:docMk/>
            <pc:sldMk cId="852364819" sldId="383"/>
            <ac:spMk id="20" creationId="{602EEF28-D0C6-AA17-71E3-D06B9A852167}"/>
          </ac:spMkLst>
        </pc:spChg>
        <pc:spChg chg="add mod">
          <ac:chgData name="Sudhakar Reddy" userId="6bd9700a367e69f9" providerId="LiveId" clId="{2E331FAF-B35D-4648-B21F-FCCB09017C5C}" dt="2023-08-26T05:21:50.491" v="717" actId="1035"/>
          <ac:spMkLst>
            <pc:docMk/>
            <pc:sldMk cId="852364819" sldId="383"/>
            <ac:spMk id="21" creationId="{A9278F2F-432A-9AB9-D0BE-2FE1FBE94E2C}"/>
          </ac:spMkLst>
        </pc:spChg>
        <pc:spChg chg="add mod">
          <ac:chgData name="Sudhakar Reddy" userId="6bd9700a367e69f9" providerId="LiveId" clId="{2E331FAF-B35D-4648-B21F-FCCB09017C5C}" dt="2023-08-26T05:21:50.491" v="717" actId="1035"/>
          <ac:spMkLst>
            <pc:docMk/>
            <pc:sldMk cId="852364819" sldId="383"/>
            <ac:spMk id="22" creationId="{FB8C1D33-001F-430E-3443-ABEF8D54129F}"/>
          </ac:spMkLst>
        </pc:spChg>
        <pc:spChg chg="add mod">
          <ac:chgData name="Sudhakar Reddy" userId="6bd9700a367e69f9" providerId="LiveId" clId="{2E331FAF-B35D-4648-B21F-FCCB09017C5C}" dt="2023-08-26T05:21:17.330" v="680" actId="1076"/>
          <ac:spMkLst>
            <pc:docMk/>
            <pc:sldMk cId="852364819" sldId="383"/>
            <ac:spMk id="23" creationId="{3D593E80-6CDC-2E8D-0EFD-24956BCA0806}"/>
          </ac:spMkLst>
        </pc:spChg>
      </pc:sldChg>
      <pc:sldChg chg="addSp delSp modSp add mod">
        <pc:chgData name="Sudhakar Reddy" userId="6bd9700a367e69f9" providerId="LiveId" clId="{2E331FAF-B35D-4648-B21F-FCCB09017C5C}" dt="2023-08-26T05:31:01.560" v="723" actId="1076"/>
        <pc:sldMkLst>
          <pc:docMk/>
          <pc:sldMk cId="3045190210" sldId="384"/>
        </pc:sldMkLst>
        <pc:spChg chg="add mod">
          <ac:chgData name="Sudhakar Reddy" userId="6bd9700a367e69f9" providerId="LiveId" clId="{2E331FAF-B35D-4648-B21F-FCCB09017C5C}" dt="2023-08-26T05:31:01.560" v="723" actId="1076"/>
          <ac:spMkLst>
            <pc:docMk/>
            <pc:sldMk cId="3045190210" sldId="384"/>
            <ac:spMk id="2" creationId="{87E70EA0-E071-D160-D2B6-4704CF093B83}"/>
          </ac:spMkLst>
        </pc:spChg>
        <pc:spChg chg="del">
          <ac:chgData name="Sudhakar Reddy" userId="6bd9700a367e69f9" providerId="LiveId" clId="{2E331FAF-B35D-4648-B21F-FCCB09017C5C}" dt="2023-08-26T05:30:32.021" v="719" actId="478"/>
          <ac:spMkLst>
            <pc:docMk/>
            <pc:sldMk cId="3045190210" sldId="384"/>
            <ac:spMk id="4" creationId="{DE067EBA-D83D-05DC-7652-7B63E85E3B19}"/>
          </ac:spMkLst>
        </pc:spChg>
        <pc:spChg chg="del">
          <ac:chgData name="Sudhakar Reddy" userId="6bd9700a367e69f9" providerId="LiveId" clId="{2E331FAF-B35D-4648-B21F-FCCB09017C5C}" dt="2023-08-26T05:30:32.021" v="719" actId="478"/>
          <ac:spMkLst>
            <pc:docMk/>
            <pc:sldMk cId="3045190210" sldId="384"/>
            <ac:spMk id="5" creationId="{EE928159-70EE-0ECF-0EDB-80BCE3558D86}"/>
          </ac:spMkLst>
        </pc:spChg>
        <pc:spChg chg="del">
          <ac:chgData name="Sudhakar Reddy" userId="6bd9700a367e69f9" providerId="LiveId" clId="{2E331FAF-B35D-4648-B21F-FCCB09017C5C}" dt="2023-08-26T05:30:32.021" v="719" actId="478"/>
          <ac:spMkLst>
            <pc:docMk/>
            <pc:sldMk cId="3045190210" sldId="384"/>
            <ac:spMk id="6" creationId="{3FCD6458-41E1-7F89-B0E0-36F7AA26494D}"/>
          </ac:spMkLst>
        </pc:spChg>
        <pc:spChg chg="del">
          <ac:chgData name="Sudhakar Reddy" userId="6bd9700a367e69f9" providerId="LiveId" clId="{2E331FAF-B35D-4648-B21F-FCCB09017C5C}" dt="2023-08-26T05:30:32.021" v="719" actId="478"/>
          <ac:spMkLst>
            <pc:docMk/>
            <pc:sldMk cId="3045190210" sldId="384"/>
            <ac:spMk id="7" creationId="{6EC4F3E7-5801-6E97-375A-9961F5A726D6}"/>
          </ac:spMkLst>
        </pc:spChg>
        <pc:spChg chg="del">
          <ac:chgData name="Sudhakar Reddy" userId="6bd9700a367e69f9" providerId="LiveId" clId="{2E331FAF-B35D-4648-B21F-FCCB09017C5C}" dt="2023-08-26T05:30:32.021" v="719" actId="478"/>
          <ac:spMkLst>
            <pc:docMk/>
            <pc:sldMk cId="3045190210" sldId="384"/>
            <ac:spMk id="8" creationId="{2D6DBC35-446C-9776-F496-694EB26298DF}"/>
          </ac:spMkLst>
        </pc:spChg>
      </pc:sldChg>
      <pc:sldChg chg="add">
        <pc:chgData name="Sudhakar Reddy" userId="6bd9700a367e69f9" providerId="LiveId" clId="{2E331FAF-B35D-4648-B21F-FCCB09017C5C}" dt="2023-08-26T05:31:05.894" v="724" actId="2890"/>
        <pc:sldMkLst>
          <pc:docMk/>
          <pc:sldMk cId="917839625" sldId="385"/>
        </pc:sldMkLst>
      </pc:sldChg>
      <pc:sldChg chg="addSp modSp add modAnim">
        <pc:chgData name="Sudhakar Reddy" userId="6bd9700a367e69f9" providerId="LiveId" clId="{2E331FAF-B35D-4648-B21F-FCCB09017C5C}" dt="2023-12-26T13:00:12.294" v="827" actId="20577"/>
        <pc:sldMkLst>
          <pc:docMk/>
          <pc:sldMk cId="881398326" sldId="386"/>
        </pc:sldMkLst>
        <pc:spChg chg="add mod">
          <ac:chgData name="Sudhakar Reddy" userId="6bd9700a367e69f9" providerId="LiveId" clId="{2E331FAF-B35D-4648-B21F-FCCB09017C5C}" dt="2023-12-26T13:00:12.294" v="827" actId="20577"/>
          <ac:spMkLst>
            <pc:docMk/>
            <pc:sldMk cId="881398326" sldId="386"/>
            <ac:spMk id="3" creationId="{A483484C-B6C2-06C3-3EE3-C214C8F3109F}"/>
          </ac:spMkLst>
        </pc:spChg>
      </pc:sldChg>
      <pc:sldChg chg="add del">
        <pc:chgData name="Sudhakar Reddy" userId="6bd9700a367e69f9" providerId="LiveId" clId="{2E331FAF-B35D-4648-B21F-FCCB09017C5C}" dt="2023-12-26T13:01:31.753" v="851" actId="47"/>
        <pc:sldMkLst>
          <pc:docMk/>
          <pc:sldMk cId="3014893207" sldId="387"/>
        </pc:sldMkLst>
      </pc:sldChg>
      <pc:sldChg chg="addSp modSp add modAnim">
        <pc:chgData name="Sudhakar Reddy" userId="6bd9700a367e69f9" providerId="LiveId" clId="{2E331FAF-B35D-4648-B21F-FCCB09017C5C}" dt="2023-12-26T13:02:23.441" v="854" actId="20577"/>
        <pc:sldMkLst>
          <pc:docMk/>
          <pc:sldMk cId="2633310047" sldId="388"/>
        </pc:sldMkLst>
        <pc:spChg chg="add mod">
          <ac:chgData name="Sudhakar Reddy" userId="6bd9700a367e69f9" providerId="LiveId" clId="{2E331FAF-B35D-4648-B21F-FCCB09017C5C}" dt="2023-12-26T13:02:23.441" v="854" actId="20577"/>
          <ac:spMkLst>
            <pc:docMk/>
            <pc:sldMk cId="2633310047" sldId="388"/>
            <ac:spMk id="3" creationId="{036BBDED-44DD-FC55-4361-E7037474A2CF}"/>
          </ac:spMkLst>
        </pc:spChg>
      </pc:sldChg>
      <pc:sldChg chg="addSp modSp add modAnim">
        <pc:chgData name="Sudhakar Reddy" userId="6bd9700a367e69f9" providerId="LiveId" clId="{2E331FAF-B35D-4648-B21F-FCCB09017C5C}" dt="2023-12-26T13:02:43.638" v="862" actId="20577"/>
        <pc:sldMkLst>
          <pc:docMk/>
          <pc:sldMk cId="2242033540" sldId="389"/>
        </pc:sldMkLst>
        <pc:spChg chg="add mod">
          <ac:chgData name="Sudhakar Reddy" userId="6bd9700a367e69f9" providerId="LiveId" clId="{2E331FAF-B35D-4648-B21F-FCCB09017C5C}" dt="2023-12-26T13:02:43.638" v="862" actId="20577"/>
          <ac:spMkLst>
            <pc:docMk/>
            <pc:sldMk cId="2242033540" sldId="389"/>
            <ac:spMk id="3" creationId="{7E4A173B-5F34-5C9C-436F-730B1D934605}"/>
          </ac:spMkLst>
        </pc:spChg>
      </pc:sldChg>
      <pc:sldChg chg="add del modAnim">
        <pc:chgData name="Sudhakar Reddy" userId="6bd9700a367e69f9" providerId="LiveId" clId="{2E331FAF-B35D-4648-B21F-FCCB09017C5C}" dt="2023-09-04T08:29:50.336" v="759" actId="47"/>
        <pc:sldMkLst>
          <pc:docMk/>
          <pc:sldMk cId="315265112" sldId="390"/>
        </pc:sldMkLst>
      </pc:sldChg>
      <pc:sldChg chg="add modNotesTx">
        <pc:chgData name="Sudhakar Reddy" userId="6bd9700a367e69f9" providerId="LiveId" clId="{2E331FAF-B35D-4648-B21F-FCCB09017C5C}" dt="2023-12-26T13:04:35.439" v="868" actId="6549"/>
        <pc:sldMkLst>
          <pc:docMk/>
          <pc:sldMk cId="237938948" sldId="398"/>
        </pc:sldMkLst>
      </pc:sldChg>
      <pc:sldChg chg="delSp add mod">
        <pc:chgData name="Sudhakar Reddy" userId="6bd9700a367e69f9" providerId="LiveId" clId="{2E331FAF-B35D-4648-B21F-FCCB09017C5C}" dt="2023-09-01T07:48:50.040" v="757" actId="478"/>
        <pc:sldMkLst>
          <pc:docMk/>
          <pc:sldMk cId="171328009" sldId="399"/>
        </pc:sldMkLst>
        <pc:spChg chg="del">
          <ac:chgData name="Sudhakar Reddy" userId="6bd9700a367e69f9" providerId="LiveId" clId="{2E331FAF-B35D-4648-B21F-FCCB09017C5C}" dt="2023-09-01T07:48:50.040" v="757" actId="478"/>
          <ac:spMkLst>
            <pc:docMk/>
            <pc:sldMk cId="171328009" sldId="399"/>
            <ac:spMk id="2" creationId="{87E70EA0-E071-D160-D2B6-4704CF093B83}"/>
          </ac:spMkLst>
        </pc:spChg>
      </pc:sldChg>
      <pc:sldChg chg="addSp delSp modSp add mod">
        <pc:chgData name="Sudhakar Reddy" userId="6bd9700a367e69f9" providerId="LiveId" clId="{2E331FAF-B35D-4648-B21F-FCCB09017C5C}" dt="2023-09-04T08:32:12.342" v="787" actId="1035"/>
        <pc:sldMkLst>
          <pc:docMk/>
          <pc:sldMk cId="876423106" sldId="400"/>
        </pc:sldMkLst>
        <pc:spChg chg="del">
          <ac:chgData name="Sudhakar Reddy" userId="6bd9700a367e69f9" providerId="LiveId" clId="{2E331FAF-B35D-4648-B21F-FCCB09017C5C}" dt="2023-09-04T08:30:51.646" v="761" actId="478"/>
          <ac:spMkLst>
            <pc:docMk/>
            <pc:sldMk cId="876423106" sldId="400"/>
            <ac:spMk id="2" creationId="{92B27791-8D33-4A79-A15A-3F18312BDF8E}"/>
          </ac:spMkLst>
        </pc:spChg>
        <pc:spChg chg="add mod">
          <ac:chgData name="Sudhakar Reddy" userId="6bd9700a367e69f9" providerId="LiveId" clId="{2E331FAF-B35D-4648-B21F-FCCB09017C5C}" dt="2023-09-04T08:31:58.277" v="779"/>
          <ac:spMkLst>
            <pc:docMk/>
            <pc:sldMk cId="876423106" sldId="400"/>
            <ac:spMk id="3" creationId="{A1BC7B75-3F86-BC36-91B2-2D7C24E9DBE8}"/>
          </ac:spMkLst>
        </pc:spChg>
        <pc:spChg chg="mod">
          <ac:chgData name="Sudhakar Reddy" userId="6bd9700a367e69f9" providerId="LiveId" clId="{2E331FAF-B35D-4648-B21F-FCCB09017C5C}" dt="2023-09-04T08:32:12.342" v="787" actId="1035"/>
          <ac:spMkLst>
            <pc:docMk/>
            <pc:sldMk cId="876423106" sldId="400"/>
            <ac:spMk id="13" creationId="{0FFF4A36-1279-5F6D-2B67-156D175AAC45}"/>
          </ac:spMkLst>
        </pc:spChg>
        <pc:spChg chg="mod">
          <ac:chgData name="Sudhakar Reddy" userId="6bd9700a367e69f9" providerId="LiveId" clId="{2E331FAF-B35D-4648-B21F-FCCB09017C5C}" dt="2023-09-04T08:32:12.342" v="787" actId="1035"/>
          <ac:spMkLst>
            <pc:docMk/>
            <pc:sldMk cId="876423106" sldId="400"/>
            <ac:spMk id="15" creationId="{D17CA04E-20F2-9E07-8450-D8175C1E5CEB}"/>
          </ac:spMkLst>
        </pc:spChg>
        <pc:spChg chg="mod">
          <ac:chgData name="Sudhakar Reddy" userId="6bd9700a367e69f9" providerId="LiveId" clId="{2E331FAF-B35D-4648-B21F-FCCB09017C5C}" dt="2023-09-04T08:32:12.342" v="787" actId="1035"/>
          <ac:spMkLst>
            <pc:docMk/>
            <pc:sldMk cId="876423106" sldId="400"/>
            <ac:spMk id="16" creationId="{1ED06E7F-F751-53DE-56D8-5006BC672454}"/>
          </ac:spMkLst>
        </pc:spChg>
        <pc:spChg chg="mod">
          <ac:chgData name="Sudhakar Reddy" userId="6bd9700a367e69f9" providerId="LiveId" clId="{2E331FAF-B35D-4648-B21F-FCCB09017C5C}" dt="2023-09-04T08:32:12.342" v="787" actId="1035"/>
          <ac:spMkLst>
            <pc:docMk/>
            <pc:sldMk cId="876423106" sldId="400"/>
            <ac:spMk id="17" creationId="{A8CC742E-C895-A074-EC18-B033D941CC9A}"/>
          </ac:spMkLst>
        </pc:spChg>
        <pc:spChg chg="mod">
          <ac:chgData name="Sudhakar Reddy" userId="6bd9700a367e69f9" providerId="LiveId" clId="{2E331FAF-B35D-4648-B21F-FCCB09017C5C}" dt="2023-09-04T08:32:12.342" v="787" actId="1035"/>
          <ac:spMkLst>
            <pc:docMk/>
            <pc:sldMk cId="876423106" sldId="400"/>
            <ac:spMk id="18" creationId="{DF7ED602-2959-BB30-20AA-1522EDE858AD}"/>
          </ac:spMkLst>
        </pc:spChg>
        <pc:spChg chg="mod">
          <ac:chgData name="Sudhakar Reddy" userId="6bd9700a367e69f9" providerId="LiveId" clId="{2E331FAF-B35D-4648-B21F-FCCB09017C5C}" dt="2023-09-04T08:32:12.342" v="787" actId="1035"/>
          <ac:spMkLst>
            <pc:docMk/>
            <pc:sldMk cId="876423106" sldId="400"/>
            <ac:spMk id="19" creationId="{BECACC13-A505-9F0F-1C71-D0CC9BF365D6}"/>
          </ac:spMkLst>
        </pc:spChg>
        <pc:spChg chg="mod">
          <ac:chgData name="Sudhakar Reddy" userId="6bd9700a367e69f9" providerId="LiveId" clId="{2E331FAF-B35D-4648-B21F-FCCB09017C5C}" dt="2023-09-04T08:32:12.342" v="787" actId="1035"/>
          <ac:spMkLst>
            <pc:docMk/>
            <pc:sldMk cId="876423106" sldId="400"/>
            <ac:spMk id="20" creationId="{602EEF28-D0C6-AA17-71E3-D06B9A852167}"/>
          </ac:spMkLst>
        </pc:spChg>
        <pc:spChg chg="mod">
          <ac:chgData name="Sudhakar Reddy" userId="6bd9700a367e69f9" providerId="LiveId" clId="{2E331FAF-B35D-4648-B21F-FCCB09017C5C}" dt="2023-09-04T08:32:12.342" v="787" actId="1035"/>
          <ac:spMkLst>
            <pc:docMk/>
            <pc:sldMk cId="876423106" sldId="400"/>
            <ac:spMk id="21" creationId="{A9278F2F-432A-9AB9-D0BE-2FE1FBE94E2C}"/>
          </ac:spMkLst>
        </pc:spChg>
        <pc:spChg chg="mod">
          <ac:chgData name="Sudhakar Reddy" userId="6bd9700a367e69f9" providerId="LiveId" clId="{2E331FAF-B35D-4648-B21F-FCCB09017C5C}" dt="2023-09-04T08:32:12.342" v="787" actId="1035"/>
          <ac:spMkLst>
            <pc:docMk/>
            <pc:sldMk cId="876423106" sldId="400"/>
            <ac:spMk id="22" creationId="{FB8C1D33-001F-430E-3443-ABEF8D54129F}"/>
          </ac:spMkLst>
        </pc:spChg>
      </pc:sldChg>
      <pc:sldChg chg="addSp delSp modSp add mod">
        <pc:chgData name="Sudhakar Reddy" userId="6bd9700a367e69f9" providerId="LiveId" clId="{2E331FAF-B35D-4648-B21F-FCCB09017C5C}" dt="2023-09-04T08:31:46.265" v="778" actId="1076"/>
        <pc:sldMkLst>
          <pc:docMk/>
          <pc:sldMk cId="3594769925" sldId="401"/>
        </pc:sldMkLst>
        <pc:spChg chg="del">
          <ac:chgData name="Sudhakar Reddy" userId="6bd9700a367e69f9" providerId="LiveId" clId="{2E331FAF-B35D-4648-B21F-FCCB09017C5C}" dt="2023-09-04T08:31:01.471" v="763" actId="478"/>
          <ac:spMkLst>
            <pc:docMk/>
            <pc:sldMk cId="3594769925" sldId="401"/>
            <ac:spMk id="2" creationId="{87E70EA0-E071-D160-D2B6-4704CF093B83}"/>
          </ac:spMkLst>
        </pc:spChg>
        <pc:spChg chg="add mod">
          <ac:chgData name="Sudhakar Reddy" userId="6bd9700a367e69f9" providerId="LiveId" clId="{2E331FAF-B35D-4648-B21F-FCCB09017C5C}" dt="2023-09-04T08:31:46.265" v="778" actId="1076"/>
          <ac:spMkLst>
            <pc:docMk/>
            <pc:sldMk cId="3594769925" sldId="401"/>
            <ac:spMk id="4" creationId="{8206E2AD-E72E-22C8-3046-D32349AB92E5}"/>
          </ac:spMkLst>
        </pc:spChg>
      </pc:sldChg>
      <pc:sldChg chg="add">
        <pc:chgData name="Sudhakar Reddy" userId="6bd9700a367e69f9" providerId="LiveId" clId="{2E331FAF-B35D-4648-B21F-FCCB09017C5C}" dt="2023-09-04T08:32:21.799" v="788" actId="2890"/>
        <pc:sldMkLst>
          <pc:docMk/>
          <pc:sldMk cId="3745773765" sldId="402"/>
        </pc:sldMkLst>
      </pc:sldChg>
      <pc:sldChg chg="add">
        <pc:chgData name="Sudhakar Reddy" userId="6bd9700a367e69f9" providerId="LiveId" clId="{2E331FAF-B35D-4648-B21F-FCCB09017C5C}" dt="2023-09-04T08:32:31.739" v="789" actId="2890"/>
        <pc:sldMkLst>
          <pc:docMk/>
          <pc:sldMk cId="4050132698" sldId="403"/>
        </pc:sldMkLst>
      </pc:sldChg>
      <pc:sldChg chg="add">
        <pc:chgData name="Sudhakar Reddy" userId="6bd9700a367e69f9" providerId="LiveId" clId="{2E331FAF-B35D-4648-B21F-FCCB09017C5C}" dt="2023-12-26T12:59:13.183" v="817" actId="2890"/>
        <pc:sldMkLst>
          <pc:docMk/>
          <pc:sldMk cId="583895737" sldId="404"/>
        </pc:sldMkLst>
      </pc:sldChg>
      <pc:sldChg chg="modSp add">
        <pc:chgData name="Sudhakar Reddy" userId="6bd9700a367e69f9" providerId="LiveId" clId="{2E331FAF-B35D-4648-B21F-FCCB09017C5C}" dt="2023-12-26T13:00:36.156" v="840" actId="20577"/>
        <pc:sldMkLst>
          <pc:docMk/>
          <pc:sldMk cId="1573331581" sldId="405"/>
        </pc:sldMkLst>
        <pc:spChg chg="mod">
          <ac:chgData name="Sudhakar Reddy" userId="6bd9700a367e69f9" providerId="LiveId" clId="{2E331FAF-B35D-4648-B21F-FCCB09017C5C}" dt="2023-12-26T13:00:36.156" v="840" actId="20577"/>
          <ac:spMkLst>
            <pc:docMk/>
            <pc:sldMk cId="1573331581" sldId="405"/>
            <ac:spMk id="3" creationId="{A483484C-B6C2-06C3-3EE3-C214C8F3109F}"/>
          </ac:spMkLst>
        </pc:spChg>
      </pc:sldChg>
      <pc:sldChg chg="modSp add mod">
        <pc:chgData name="Sudhakar Reddy" userId="6bd9700a367e69f9" providerId="LiveId" clId="{2E331FAF-B35D-4648-B21F-FCCB09017C5C}" dt="2023-12-26T13:01:27.522" v="850" actId="14100"/>
        <pc:sldMkLst>
          <pc:docMk/>
          <pc:sldMk cId="1255971105" sldId="406"/>
        </pc:sldMkLst>
        <pc:spChg chg="mod">
          <ac:chgData name="Sudhakar Reddy" userId="6bd9700a367e69f9" providerId="LiveId" clId="{2E331FAF-B35D-4648-B21F-FCCB09017C5C}" dt="2023-12-26T13:01:27.522" v="850" actId="14100"/>
          <ac:spMkLst>
            <pc:docMk/>
            <pc:sldMk cId="1255971105" sldId="406"/>
            <ac:spMk id="3" creationId="{A483484C-B6C2-06C3-3EE3-C214C8F3109F}"/>
          </ac:spMkLst>
        </pc:spChg>
      </pc:sldChg>
      <pc:sldMasterChg chg="delSldLayout modSldLayout">
        <pc:chgData name="Sudhakar Reddy" userId="6bd9700a367e69f9" providerId="LiveId" clId="{2E331FAF-B35D-4648-B21F-FCCB09017C5C}" dt="2023-08-26T05:19:43.612" v="671" actId="478"/>
        <pc:sldMasterMkLst>
          <pc:docMk/>
          <pc:sldMasterMk cId="1809588167" sldId="2147483660"/>
        </pc:sldMasterMkLst>
        <pc:sldLayoutChg chg="del">
          <pc:chgData name="Sudhakar Reddy" userId="6bd9700a367e69f9" providerId="LiveId" clId="{2E331FAF-B35D-4648-B21F-FCCB09017C5C}" dt="2023-08-25T10:53:59.507" v="36" actId="47"/>
          <pc:sldLayoutMkLst>
            <pc:docMk/>
            <pc:sldMasterMk cId="1809588167" sldId="2147483660"/>
            <pc:sldLayoutMk cId="1522603935" sldId="2147483664"/>
          </pc:sldLayoutMkLst>
        </pc:sldLayoutChg>
        <pc:sldLayoutChg chg="delSp mod">
          <pc:chgData name="Sudhakar Reddy" userId="6bd9700a367e69f9" providerId="LiveId" clId="{2E331FAF-B35D-4648-B21F-FCCB09017C5C}" dt="2023-08-25T10:54:31.658" v="39" actId="478"/>
          <pc:sldLayoutMkLst>
            <pc:docMk/>
            <pc:sldMasterMk cId="1809588167" sldId="2147483660"/>
            <pc:sldLayoutMk cId="3180717043" sldId="2147483664"/>
          </pc:sldLayoutMkLst>
          <pc:picChg chg="del">
            <ac:chgData name="Sudhakar Reddy" userId="6bd9700a367e69f9" providerId="LiveId" clId="{2E331FAF-B35D-4648-B21F-FCCB09017C5C}" dt="2023-08-25T10:54:31.658" v="39" actId="478"/>
            <ac:picMkLst>
              <pc:docMk/>
              <pc:sldMasterMk cId="1809588167" sldId="2147483660"/>
              <pc:sldLayoutMk cId="3180717043" sldId="2147483664"/>
              <ac:picMk id="7" creationId="{B9C7DF00-3CB5-433B-8DFE-3A41D380EF12}"/>
            </ac:picMkLst>
          </pc:picChg>
        </pc:sldLayoutChg>
        <pc:sldLayoutChg chg="del">
          <pc:chgData name="Sudhakar Reddy" userId="6bd9700a367e69f9" providerId="LiveId" clId="{2E331FAF-B35D-4648-B21F-FCCB09017C5C}" dt="2023-08-25T10:53:59.507" v="36" actId="47"/>
          <pc:sldLayoutMkLst>
            <pc:docMk/>
            <pc:sldMasterMk cId="1809588167" sldId="2147483660"/>
            <pc:sldLayoutMk cId="85277570" sldId="2147483665"/>
          </pc:sldLayoutMkLst>
        </pc:sldLayoutChg>
        <pc:sldLayoutChg chg="delSp del mod">
          <pc:chgData name="Sudhakar Reddy" userId="6bd9700a367e69f9" providerId="LiveId" clId="{2E331FAF-B35D-4648-B21F-FCCB09017C5C}" dt="2023-08-26T04:43:56.907" v="352" actId="47"/>
          <pc:sldLayoutMkLst>
            <pc:docMk/>
            <pc:sldMasterMk cId="1809588167" sldId="2147483660"/>
            <pc:sldLayoutMk cId="3957909091" sldId="2147483665"/>
          </pc:sldLayoutMkLst>
          <pc:grpChg chg="del">
            <ac:chgData name="Sudhakar Reddy" userId="6bd9700a367e69f9" providerId="LiveId" clId="{2E331FAF-B35D-4648-B21F-FCCB09017C5C}" dt="2023-08-25T11:12:05.018" v="112" actId="478"/>
            <ac:grpSpMkLst>
              <pc:docMk/>
              <pc:sldMasterMk cId="1809588167" sldId="2147483660"/>
              <pc:sldLayoutMk cId="3957909091" sldId="2147483665"/>
              <ac:grpSpMk id="6" creationId="{47409913-280D-4AA1-929A-5E0588F8E2AF}"/>
            </ac:grpSpMkLst>
          </pc:grpChg>
          <pc:picChg chg="del">
            <ac:chgData name="Sudhakar Reddy" userId="6bd9700a367e69f9" providerId="LiveId" clId="{2E331FAF-B35D-4648-B21F-FCCB09017C5C}" dt="2023-08-25T11:12:02.768" v="111" actId="478"/>
            <ac:picMkLst>
              <pc:docMk/>
              <pc:sldMasterMk cId="1809588167" sldId="2147483660"/>
              <pc:sldLayoutMk cId="3957909091" sldId="2147483665"/>
              <ac:picMk id="7" creationId="{B9C7DF00-3CB5-433B-8DFE-3A41D380EF12}"/>
            </ac:picMkLst>
          </pc:picChg>
        </pc:sldLayoutChg>
        <pc:sldLayoutChg chg="del">
          <pc:chgData name="Sudhakar Reddy" userId="6bd9700a367e69f9" providerId="LiveId" clId="{2E331FAF-B35D-4648-B21F-FCCB09017C5C}" dt="2023-08-25T11:03:40.530" v="83" actId="47"/>
          <pc:sldLayoutMkLst>
            <pc:docMk/>
            <pc:sldMasterMk cId="1809588167" sldId="2147483660"/>
            <pc:sldLayoutMk cId="2647569989" sldId="2147483666"/>
          </pc:sldLayoutMkLst>
        </pc:sldLayoutChg>
        <pc:sldLayoutChg chg="del">
          <pc:chgData name="Sudhakar Reddy" userId="6bd9700a367e69f9" providerId="LiveId" clId="{2E331FAF-B35D-4648-B21F-FCCB09017C5C}" dt="2023-08-25T10:53:59.507" v="36" actId="47"/>
          <pc:sldLayoutMkLst>
            <pc:docMk/>
            <pc:sldMasterMk cId="1809588167" sldId="2147483660"/>
            <pc:sldLayoutMk cId="3721612667" sldId="2147483666"/>
          </pc:sldLayoutMkLst>
        </pc:sldLayoutChg>
        <pc:sldLayoutChg chg="del">
          <pc:chgData name="Sudhakar Reddy" userId="6bd9700a367e69f9" providerId="LiveId" clId="{2E331FAF-B35D-4648-B21F-FCCB09017C5C}" dt="2023-08-25T10:53:59.507" v="36" actId="47"/>
          <pc:sldLayoutMkLst>
            <pc:docMk/>
            <pc:sldMasterMk cId="1809588167" sldId="2147483660"/>
            <pc:sldLayoutMk cId="78157941" sldId="2147483667"/>
          </pc:sldLayoutMkLst>
        </pc:sldLayoutChg>
        <pc:sldLayoutChg chg="delSp del mod">
          <pc:chgData name="Sudhakar Reddy" userId="6bd9700a367e69f9" providerId="LiveId" clId="{2E331FAF-B35D-4648-B21F-FCCB09017C5C}" dt="2023-08-26T04:43:56.907" v="352" actId="47"/>
          <pc:sldLayoutMkLst>
            <pc:docMk/>
            <pc:sldMasterMk cId="1809588167" sldId="2147483660"/>
            <pc:sldLayoutMk cId="4126941451" sldId="2147483667"/>
          </pc:sldLayoutMkLst>
          <pc:grpChg chg="del">
            <ac:chgData name="Sudhakar Reddy" userId="6bd9700a367e69f9" providerId="LiveId" clId="{2E331FAF-B35D-4648-B21F-FCCB09017C5C}" dt="2023-08-25T11:12:08.052" v="114" actId="478"/>
            <ac:grpSpMkLst>
              <pc:docMk/>
              <pc:sldMasterMk cId="1809588167" sldId="2147483660"/>
              <pc:sldLayoutMk cId="4126941451" sldId="2147483667"/>
              <ac:grpSpMk id="8" creationId="{691CB19D-0105-4761-9BC5-C0C2535ECE2E}"/>
            </ac:grpSpMkLst>
          </pc:grpChg>
          <pc:picChg chg="del">
            <ac:chgData name="Sudhakar Reddy" userId="6bd9700a367e69f9" providerId="LiveId" clId="{2E331FAF-B35D-4648-B21F-FCCB09017C5C}" dt="2023-08-25T11:12:07.079" v="113" actId="478"/>
            <ac:picMkLst>
              <pc:docMk/>
              <pc:sldMasterMk cId="1809588167" sldId="2147483660"/>
              <pc:sldLayoutMk cId="4126941451" sldId="2147483667"/>
              <ac:picMk id="7" creationId="{B9C7DF00-3CB5-433B-8DFE-3A41D380EF12}"/>
            </ac:picMkLst>
          </pc:picChg>
        </pc:sldLayoutChg>
        <pc:sldLayoutChg chg="delSp del mod">
          <pc:chgData name="Sudhakar Reddy" userId="6bd9700a367e69f9" providerId="LiveId" clId="{2E331FAF-B35D-4648-B21F-FCCB09017C5C}" dt="2023-08-25T11:14:46.031" v="120" actId="47"/>
          <pc:sldLayoutMkLst>
            <pc:docMk/>
            <pc:sldMasterMk cId="1809588167" sldId="2147483660"/>
            <pc:sldLayoutMk cId="728018145" sldId="2147483668"/>
          </pc:sldLayoutMkLst>
          <pc:grpChg chg="del">
            <ac:chgData name="Sudhakar Reddy" userId="6bd9700a367e69f9" providerId="LiveId" clId="{2E331FAF-B35D-4648-B21F-FCCB09017C5C}" dt="2023-08-25T11:12:11.316" v="116" actId="478"/>
            <ac:grpSpMkLst>
              <pc:docMk/>
              <pc:sldMasterMk cId="1809588167" sldId="2147483660"/>
              <pc:sldLayoutMk cId="728018145" sldId="2147483668"/>
              <ac:grpSpMk id="12" creationId="{8DA8D760-4C34-45FE-AA15-72C0CA8E8EE5}"/>
            </ac:grpSpMkLst>
          </pc:grpChg>
          <pc:picChg chg="del">
            <ac:chgData name="Sudhakar Reddy" userId="6bd9700a367e69f9" providerId="LiveId" clId="{2E331FAF-B35D-4648-B21F-FCCB09017C5C}" dt="2023-08-25T11:12:10.268" v="115" actId="478"/>
            <ac:picMkLst>
              <pc:docMk/>
              <pc:sldMasterMk cId="1809588167" sldId="2147483660"/>
              <pc:sldLayoutMk cId="728018145" sldId="2147483668"/>
              <ac:picMk id="7" creationId="{B9C7DF00-3CB5-433B-8DFE-3A41D380EF12}"/>
            </ac:picMkLst>
          </pc:picChg>
        </pc:sldLayoutChg>
        <pc:sldLayoutChg chg="del">
          <pc:chgData name="Sudhakar Reddy" userId="6bd9700a367e69f9" providerId="LiveId" clId="{2E331FAF-B35D-4648-B21F-FCCB09017C5C}" dt="2023-08-25T11:10:06.893" v="100" actId="47"/>
          <pc:sldLayoutMkLst>
            <pc:docMk/>
            <pc:sldMasterMk cId="1809588167" sldId="2147483660"/>
            <pc:sldLayoutMk cId="3140205379" sldId="2147483668"/>
          </pc:sldLayoutMkLst>
        </pc:sldLayoutChg>
        <pc:sldLayoutChg chg="delSp mod">
          <pc:chgData name="Sudhakar Reddy" userId="6bd9700a367e69f9" providerId="LiveId" clId="{2E331FAF-B35D-4648-B21F-FCCB09017C5C}" dt="2023-08-26T05:19:38.519" v="669" actId="478"/>
          <pc:sldLayoutMkLst>
            <pc:docMk/>
            <pc:sldMasterMk cId="1809588167" sldId="2147483660"/>
            <pc:sldLayoutMk cId="4214329480" sldId="2147483668"/>
          </pc:sldLayoutMkLst>
          <pc:grpChg chg="del">
            <ac:chgData name="Sudhakar Reddy" userId="6bd9700a367e69f9" providerId="LiveId" clId="{2E331FAF-B35D-4648-B21F-FCCB09017C5C}" dt="2023-08-26T05:19:38.519" v="669" actId="478"/>
            <ac:grpSpMkLst>
              <pc:docMk/>
              <pc:sldMasterMk cId="1809588167" sldId="2147483660"/>
              <pc:sldLayoutMk cId="4214329480" sldId="2147483668"/>
              <ac:grpSpMk id="12" creationId="{8DA8D760-4C34-45FE-AA15-72C0CA8E8EE5}"/>
            </ac:grpSpMkLst>
          </pc:grpChg>
          <pc:picChg chg="del">
            <ac:chgData name="Sudhakar Reddy" userId="6bd9700a367e69f9" providerId="LiveId" clId="{2E331FAF-B35D-4648-B21F-FCCB09017C5C}" dt="2023-08-26T05:19:37.443" v="668" actId="478"/>
            <ac:picMkLst>
              <pc:docMk/>
              <pc:sldMasterMk cId="1809588167" sldId="2147483660"/>
              <pc:sldLayoutMk cId="4214329480" sldId="2147483668"/>
              <ac:picMk id="7" creationId="{B9C7DF00-3CB5-433B-8DFE-3A41D380EF12}"/>
            </ac:picMkLst>
          </pc:picChg>
        </pc:sldLayoutChg>
        <pc:sldLayoutChg chg="delSp mod">
          <pc:chgData name="Sudhakar Reddy" userId="6bd9700a367e69f9" providerId="LiveId" clId="{2E331FAF-B35D-4648-B21F-FCCB09017C5C}" dt="2023-08-26T05:19:43.612" v="671" actId="478"/>
          <pc:sldLayoutMkLst>
            <pc:docMk/>
            <pc:sldMasterMk cId="1809588167" sldId="2147483660"/>
            <pc:sldLayoutMk cId="3751914775" sldId="2147483669"/>
          </pc:sldLayoutMkLst>
          <pc:grpChg chg="del">
            <ac:chgData name="Sudhakar Reddy" userId="6bd9700a367e69f9" providerId="LiveId" clId="{2E331FAF-B35D-4648-B21F-FCCB09017C5C}" dt="2023-08-26T05:19:43.612" v="671" actId="478"/>
            <ac:grpSpMkLst>
              <pc:docMk/>
              <pc:sldMasterMk cId="1809588167" sldId="2147483660"/>
              <pc:sldLayoutMk cId="3751914775" sldId="2147483669"/>
              <ac:grpSpMk id="8" creationId="{691CB19D-0105-4761-9BC5-C0C2535ECE2E}"/>
            </ac:grpSpMkLst>
          </pc:grpChg>
          <pc:picChg chg="del">
            <ac:chgData name="Sudhakar Reddy" userId="6bd9700a367e69f9" providerId="LiveId" clId="{2E331FAF-B35D-4648-B21F-FCCB09017C5C}" dt="2023-08-26T05:19:42.454" v="670" actId="478"/>
            <ac:picMkLst>
              <pc:docMk/>
              <pc:sldMasterMk cId="1809588167" sldId="2147483660"/>
              <pc:sldLayoutMk cId="3751914775" sldId="2147483669"/>
              <ac:picMk id="7" creationId="{B9C7DF00-3CB5-433B-8DFE-3A41D380EF12}"/>
            </ac:picMkLst>
          </pc:picChg>
        </pc:sldLayoutChg>
      </pc:sldMasterChg>
    </pc:docChg>
  </pc:docChgLst>
  <pc:docChgLst>
    <pc:chgData name="Sudhakar Reddy" userId="6bd9700a367e69f9" providerId="LiveId" clId="{008F7B84-4F4E-46D7-8722-4909D63069F7}"/>
    <pc:docChg chg="custSel modSld modMainMaster">
      <pc:chgData name="Sudhakar Reddy" userId="6bd9700a367e69f9" providerId="LiveId" clId="{008F7B84-4F4E-46D7-8722-4909D63069F7}" dt="2024-01-09T01:46:13.655" v="28" actId="478"/>
      <pc:docMkLst>
        <pc:docMk/>
      </pc:docMkLst>
      <pc:sldChg chg="delSp mod">
        <pc:chgData name="Sudhakar Reddy" userId="6bd9700a367e69f9" providerId="LiveId" clId="{008F7B84-4F4E-46D7-8722-4909D63069F7}" dt="2024-01-09T01:43:45.208" v="1" actId="478"/>
        <pc:sldMkLst>
          <pc:docMk/>
          <pc:sldMk cId="1382586994" sldId="273"/>
        </pc:sldMkLst>
        <pc:inkChg chg="del">
          <ac:chgData name="Sudhakar Reddy" userId="6bd9700a367e69f9" providerId="LiveId" clId="{008F7B84-4F4E-46D7-8722-4909D63069F7}" dt="2024-01-09T01:43:45.208" v="1" actId="478"/>
          <ac:inkMkLst>
            <pc:docMk/>
            <pc:sldMk cId="1382586994" sldId="273"/>
            <ac:inkMk id="4" creationId="{88B86DA5-A2C2-818F-405C-CB6B593AB64E}"/>
          </ac:inkMkLst>
        </pc:inkChg>
      </pc:sldChg>
      <pc:sldChg chg="delSp mod">
        <pc:chgData name="Sudhakar Reddy" userId="6bd9700a367e69f9" providerId="LiveId" clId="{008F7B84-4F4E-46D7-8722-4909D63069F7}" dt="2024-01-09T01:44:19.545" v="14" actId="478"/>
        <pc:sldMkLst>
          <pc:docMk/>
          <pc:sldMk cId="885432037" sldId="275"/>
        </pc:sldMkLst>
        <pc:inkChg chg="del">
          <ac:chgData name="Sudhakar Reddy" userId="6bd9700a367e69f9" providerId="LiveId" clId="{008F7B84-4F4E-46D7-8722-4909D63069F7}" dt="2024-01-09T01:44:19.545" v="14" actId="478"/>
          <ac:inkMkLst>
            <pc:docMk/>
            <pc:sldMk cId="885432037" sldId="275"/>
            <ac:inkMk id="3" creationId="{A6E4289D-21AD-57B5-74FD-0E75A7937969}"/>
          </ac:inkMkLst>
        </pc:inkChg>
      </pc:sldChg>
      <pc:sldChg chg="delSp mod">
        <pc:chgData name="Sudhakar Reddy" userId="6bd9700a367e69f9" providerId="LiveId" clId="{008F7B84-4F4E-46D7-8722-4909D63069F7}" dt="2024-01-09T01:44:24.101" v="16" actId="478"/>
        <pc:sldMkLst>
          <pc:docMk/>
          <pc:sldMk cId="3805290871" sldId="325"/>
        </pc:sldMkLst>
        <pc:inkChg chg="del">
          <ac:chgData name="Sudhakar Reddy" userId="6bd9700a367e69f9" providerId="LiveId" clId="{008F7B84-4F4E-46D7-8722-4909D63069F7}" dt="2024-01-09T01:44:24.101" v="16" actId="478"/>
          <ac:inkMkLst>
            <pc:docMk/>
            <pc:sldMk cId="3805290871" sldId="325"/>
            <ac:inkMk id="3" creationId="{79A2CFA9-8E8A-1EF2-01E1-8BFC0229D1BB}"/>
          </ac:inkMkLst>
        </pc:inkChg>
      </pc:sldChg>
      <pc:sldChg chg="delSp mod">
        <pc:chgData name="Sudhakar Reddy" userId="6bd9700a367e69f9" providerId="LiveId" clId="{008F7B84-4F4E-46D7-8722-4909D63069F7}" dt="2024-01-09T01:43:50.712" v="3" actId="478"/>
        <pc:sldMkLst>
          <pc:docMk/>
          <pc:sldMk cId="164189868" sldId="335"/>
        </pc:sldMkLst>
        <pc:inkChg chg="del">
          <ac:chgData name="Sudhakar Reddy" userId="6bd9700a367e69f9" providerId="LiveId" clId="{008F7B84-4F4E-46D7-8722-4909D63069F7}" dt="2024-01-09T01:43:50.712" v="3" actId="478"/>
          <ac:inkMkLst>
            <pc:docMk/>
            <pc:sldMk cId="164189868" sldId="335"/>
            <ac:inkMk id="5" creationId="{CAC74C0E-9B19-CD4E-EDDE-C1752934956E}"/>
          </ac:inkMkLst>
        </pc:inkChg>
      </pc:sldChg>
      <pc:sldChg chg="delSp mod">
        <pc:chgData name="Sudhakar Reddy" userId="6bd9700a367e69f9" providerId="LiveId" clId="{008F7B84-4F4E-46D7-8722-4909D63069F7}" dt="2024-01-09T01:44:06.276" v="9" actId="478"/>
        <pc:sldMkLst>
          <pc:docMk/>
          <pc:sldMk cId="1151980253" sldId="356"/>
        </pc:sldMkLst>
        <pc:inkChg chg="del">
          <ac:chgData name="Sudhakar Reddy" userId="6bd9700a367e69f9" providerId="LiveId" clId="{008F7B84-4F4E-46D7-8722-4909D63069F7}" dt="2024-01-09T01:44:06.276" v="9" actId="478"/>
          <ac:inkMkLst>
            <pc:docMk/>
            <pc:sldMk cId="1151980253" sldId="356"/>
            <ac:inkMk id="3" creationId="{2332094C-7436-80C1-D084-9D537972841E}"/>
          </ac:inkMkLst>
        </pc:inkChg>
      </pc:sldChg>
      <pc:sldChg chg="delSp mod">
        <pc:chgData name="Sudhakar Reddy" userId="6bd9700a367e69f9" providerId="LiveId" clId="{008F7B84-4F4E-46D7-8722-4909D63069F7}" dt="2024-01-09T01:44:16.370" v="13" actId="478"/>
        <pc:sldMkLst>
          <pc:docMk/>
          <pc:sldMk cId="3207885409" sldId="357"/>
        </pc:sldMkLst>
        <pc:inkChg chg="del">
          <ac:chgData name="Sudhakar Reddy" userId="6bd9700a367e69f9" providerId="LiveId" clId="{008F7B84-4F4E-46D7-8722-4909D63069F7}" dt="2024-01-09T01:44:16.370" v="13" actId="478"/>
          <ac:inkMkLst>
            <pc:docMk/>
            <pc:sldMk cId="3207885409" sldId="357"/>
            <ac:inkMk id="3" creationId="{250DB3FE-2611-93F8-ACED-323F15B6B751}"/>
          </ac:inkMkLst>
        </pc:inkChg>
      </pc:sldChg>
      <pc:sldChg chg="delSp mod">
        <pc:chgData name="Sudhakar Reddy" userId="6bd9700a367e69f9" providerId="LiveId" clId="{008F7B84-4F4E-46D7-8722-4909D63069F7}" dt="2024-01-09T01:43:41.678" v="0" actId="478"/>
        <pc:sldMkLst>
          <pc:docMk/>
          <pc:sldMk cId="4088854275" sldId="365"/>
        </pc:sldMkLst>
        <pc:inkChg chg="del">
          <ac:chgData name="Sudhakar Reddy" userId="6bd9700a367e69f9" providerId="LiveId" clId="{008F7B84-4F4E-46D7-8722-4909D63069F7}" dt="2024-01-09T01:43:41.678" v="0" actId="478"/>
          <ac:inkMkLst>
            <pc:docMk/>
            <pc:sldMk cId="4088854275" sldId="365"/>
            <ac:inkMk id="4" creationId="{D159D051-D902-8A3F-325E-83A628776A6A}"/>
          </ac:inkMkLst>
        </pc:inkChg>
      </pc:sldChg>
      <pc:sldChg chg="delSp mod">
        <pc:chgData name="Sudhakar Reddy" userId="6bd9700a367e69f9" providerId="LiveId" clId="{008F7B84-4F4E-46D7-8722-4909D63069F7}" dt="2024-01-09T01:44:14.461" v="12" actId="478"/>
        <pc:sldMkLst>
          <pc:docMk/>
          <pc:sldMk cId="1587547724" sldId="376"/>
        </pc:sldMkLst>
        <pc:inkChg chg="del">
          <ac:chgData name="Sudhakar Reddy" userId="6bd9700a367e69f9" providerId="LiveId" clId="{008F7B84-4F4E-46D7-8722-4909D63069F7}" dt="2024-01-09T01:44:14.461" v="12" actId="478"/>
          <ac:inkMkLst>
            <pc:docMk/>
            <pc:sldMk cId="1587547724" sldId="376"/>
            <ac:inkMk id="3" creationId="{15833A0A-94E6-B0F0-3183-0CD945FC503C}"/>
          </ac:inkMkLst>
        </pc:inkChg>
      </pc:sldChg>
      <pc:sldChg chg="delSp mod">
        <pc:chgData name="Sudhakar Reddy" userId="6bd9700a367e69f9" providerId="LiveId" clId="{008F7B84-4F4E-46D7-8722-4909D63069F7}" dt="2024-01-09T01:43:53.068" v="4" actId="478"/>
        <pc:sldMkLst>
          <pc:docMk/>
          <pc:sldMk cId="3284416544" sldId="377"/>
        </pc:sldMkLst>
        <pc:inkChg chg="del">
          <ac:chgData name="Sudhakar Reddy" userId="6bd9700a367e69f9" providerId="LiveId" clId="{008F7B84-4F4E-46D7-8722-4909D63069F7}" dt="2024-01-09T01:43:53.068" v="4" actId="478"/>
          <ac:inkMkLst>
            <pc:docMk/>
            <pc:sldMk cId="3284416544" sldId="377"/>
            <ac:inkMk id="2" creationId="{DE68F7D2-1445-0AF7-FB56-4E3F76E2504D}"/>
          </ac:inkMkLst>
        </pc:inkChg>
      </pc:sldChg>
      <pc:sldChg chg="delSp mod">
        <pc:chgData name="Sudhakar Reddy" userId="6bd9700a367e69f9" providerId="LiveId" clId="{008F7B84-4F4E-46D7-8722-4909D63069F7}" dt="2024-01-09T01:44:27.176" v="17" actId="478"/>
        <pc:sldMkLst>
          <pc:docMk/>
          <pc:sldMk cId="4287438538" sldId="378"/>
        </pc:sldMkLst>
        <pc:inkChg chg="del">
          <ac:chgData name="Sudhakar Reddy" userId="6bd9700a367e69f9" providerId="LiveId" clId="{008F7B84-4F4E-46D7-8722-4909D63069F7}" dt="2024-01-09T01:44:27.176" v="17" actId="478"/>
          <ac:inkMkLst>
            <pc:docMk/>
            <pc:sldMk cId="4287438538" sldId="378"/>
            <ac:inkMk id="4" creationId="{C0F774D5-2E28-2A3F-FBF7-A55D81EFF10C}"/>
          </ac:inkMkLst>
        </pc:inkChg>
      </pc:sldChg>
      <pc:sldChg chg="delSp mod">
        <pc:chgData name="Sudhakar Reddy" userId="6bd9700a367e69f9" providerId="LiveId" clId="{008F7B84-4F4E-46D7-8722-4909D63069F7}" dt="2024-01-09T01:44:32.255" v="18" actId="478"/>
        <pc:sldMkLst>
          <pc:docMk/>
          <pc:sldMk cId="3448444773" sldId="381"/>
        </pc:sldMkLst>
        <pc:inkChg chg="del">
          <ac:chgData name="Sudhakar Reddy" userId="6bd9700a367e69f9" providerId="LiveId" clId="{008F7B84-4F4E-46D7-8722-4909D63069F7}" dt="2024-01-09T01:44:32.255" v="18" actId="478"/>
          <ac:inkMkLst>
            <pc:docMk/>
            <pc:sldMk cId="3448444773" sldId="381"/>
            <ac:inkMk id="2" creationId="{88F9E4B7-B7E0-65A9-CF74-58083F1E3434}"/>
          </ac:inkMkLst>
        </pc:inkChg>
      </pc:sldChg>
      <pc:sldChg chg="delSp mod">
        <pc:chgData name="Sudhakar Reddy" userId="6bd9700a367e69f9" providerId="LiveId" clId="{008F7B84-4F4E-46D7-8722-4909D63069F7}" dt="2024-01-09T01:44:36.150" v="19" actId="478"/>
        <pc:sldMkLst>
          <pc:docMk/>
          <pc:sldMk cId="852364819" sldId="383"/>
        </pc:sldMkLst>
        <pc:inkChg chg="del">
          <ac:chgData name="Sudhakar Reddy" userId="6bd9700a367e69f9" providerId="LiveId" clId="{008F7B84-4F4E-46D7-8722-4909D63069F7}" dt="2024-01-09T01:44:36.150" v="19" actId="478"/>
          <ac:inkMkLst>
            <pc:docMk/>
            <pc:sldMk cId="852364819" sldId="383"/>
            <ac:inkMk id="2" creationId="{5ACD29DB-0D8C-F1EF-BF85-544BA5E15200}"/>
          </ac:inkMkLst>
        </pc:inkChg>
      </pc:sldChg>
      <pc:sldChg chg="delSp mod">
        <pc:chgData name="Sudhakar Reddy" userId="6bd9700a367e69f9" providerId="LiveId" clId="{008F7B84-4F4E-46D7-8722-4909D63069F7}" dt="2024-01-09T01:44:38.476" v="20" actId="478"/>
        <pc:sldMkLst>
          <pc:docMk/>
          <pc:sldMk cId="3045190210" sldId="384"/>
        </pc:sldMkLst>
        <pc:inkChg chg="del">
          <ac:chgData name="Sudhakar Reddy" userId="6bd9700a367e69f9" providerId="LiveId" clId="{008F7B84-4F4E-46D7-8722-4909D63069F7}" dt="2024-01-09T01:44:38.476" v="20" actId="478"/>
          <ac:inkMkLst>
            <pc:docMk/>
            <pc:sldMk cId="3045190210" sldId="384"/>
            <ac:inkMk id="4" creationId="{DF64785E-1099-9208-955A-3E2C131732B0}"/>
          </ac:inkMkLst>
        </pc:inkChg>
      </pc:sldChg>
      <pc:sldChg chg="delSp mod">
        <pc:chgData name="Sudhakar Reddy" userId="6bd9700a367e69f9" providerId="LiveId" clId="{008F7B84-4F4E-46D7-8722-4909D63069F7}" dt="2024-01-09T01:43:55.887" v="5" actId="478"/>
        <pc:sldMkLst>
          <pc:docMk/>
          <pc:sldMk cId="881398326" sldId="386"/>
        </pc:sldMkLst>
        <pc:inkChg chg="del">
          <ac:chgData name="Sudhakar Reddy" userId="6bd9700a367e69f9" providerId="LiveId" clId="{008F7B84-4F4E-46D7-8722-4909D63069F7}" dt="2024-01-09T01:43:55.887" v="5" actId="478"/>
          <ac:inkMkLst>
            <pc:docMk/>
            <pc:sldMk cId="881398326" sldId="386"/>
            <ac:inkMk id="4" creationId="{2827B3DF-E14E-DDE4-9D38-ADC1E66D2747}"/>
          </ac:inkMkLst>
        </pc:inkChg>
      </pc:sldChg>
      <pc:sldChg chg="delSp mod">
        <pc:chgData name="Sudhakar Reddy" userId="6bd9700a367e69f9" providerId="LiveId" clId="{008F7B84-4F4E-46D7-8722-4909D63069F7}" dt="2024-01-09T01:44:09.250" v="10" actId="478"/>
        <pc:sldMkLst>
          <pc:docMk/>
          <pc:sldMk cId="2633310047" sldId="388"/>
        </pc:sldMkLst>
        <pc:inkChg chg="del">
          <ac:chgData name="Sudhakar Reddy" userId="6bd9700a367e69f9" providerId="LiveId" clId="{008F7B84-4F4E-46D7-8722-4909D63069F7}" dt="2024-01-09T01:44:09.250" v="10" actId="478"/>
          <ac:inkMkLst>
            <pc:docMk/>
            <pc:sldMk cId="2633310047" sldId="388"/>
            <ac:inkMk id="4" creationId="{C12D7F09-96D5-1E9C-3F74-E77A92BF6E88}"/>
          </ac:inkMkLst>
        </pc:inkChg>
      </pc:sldChg>
      <pc:sldChg chg="delSp mod">
        <pc:chgData name="Sudhakar Reddy" userId="6bd9700a367e69f9" providerId="LiveId" clId="{008F7B84-4F4E-46D7-8722-4909D63069F7}" dt="2024-01-09T01:44:11.521" v="11" actId="478"/>
        <pc:sldMkLst>
          <pc:docMk/>
          <pc:sldMk cId="2242033540" sldId="389"/>
        </pc:sldMkLst>
        <pc:inkChg chg="del">
          <ac:chgData name="Sudhakar Reddy" userId="6bd9700a367e69f9" providerId="LiveId" clId="{008F7B84-4F4E-46D7-8722-4909D63069F7}" dt="2024-01-09T01:44:11.521" v="11" actId="478"/>
          <ac:inkMkLst>
            <pc:docMk/>
            <pc:sldMk cId="2242033540" sldId="389"/>
            <ac:inkMk id="4" creationId="{7AB4B0B3-495B-3FEE-2977-610690222369}"/>
          </ac:inkMkLst>
        </pc:inkChg>
      </pc:sldChg>
      <pc:sldChg chg="delSp mod">
        <pc:chgData name="Sudhakar Reddy" userId="6bd9700a367e69f9" providerId="LiveId" clId="{008F7B84-4F4E-46D7-8722-4909D63069F7}" dt="2024-01-09T01:44:50.870" v="24" actId="478"/>
        <pc:sldMkLst>
          <pc:docMk/>
          <pc:sldMk cId="237938948" sldId="398"/>
        </pc:sldMkLst>
        <pc:inkChg chg="del">
          <ac:chgData name="Sudhakar Reddy" userId="6bd9700a367e69f9" providerId="LiveId" clId="{008F7B84-4F4E-46D7-8722-4909D63069F7}" dt="2024-01-09T01:44:50.870" v="24" actId="478"/>
          <ac:inkMkLst>
            <pc:docMk/>
            <pc:sldMk cId="237938948" sldId="398"/>
            <ac:inkMk id="10" creationId="{9F256D46-6573-EF77-4DB6-A73AF9F1C829}"/>
          </ac:inkMkLst>
        </pc:inkChg>
      </pc:sldChg>
      <pc:sldChg chg="delSp mod">
        <pc:chgData name="Sudhakar Reddy" userId="6bd9700a367e69f9" providerId="LiveId" clId="{008F7B84-4F4E-46D7-8722-4909D63069F7}" dt="2024-01-09T01:44:53.259" v="25" actId="478"/>
        <pc:sldMkLst>
          <pc:docMk/>
          <pc:sldMk cId="171328009" sldId="399"/>
        </pc:sldMkLst>
        <pc:inkChg chg="del">
          <ac:chgData name="Sudhakar Reddy" userId="6bd9700a367e69f9" providerId="LiveId" clId="{008F7B84-4F4E-46D7-8722-4909D63069F7}" dt="2024-01-09T01:44:53.259" v="25" actId="478"/>
          <ac:inkMkLst>
            <pc:docMk/>
            <pc:sldMk cId="171328009" sldId="399"/>
            <ac:inkMk id="2" creationId="{3274E2D2-D46C-42AC-8CEA-6B9DF7E50934}"/>
          </ac:inkMkLst>
        </pc:inkChg>
      </pc:sldChg>
      <pc:sldChg chg="delSp mod">
        <pc:chgData name="Sudhakar Reddy" userId="6bd9700a367e69f9" providerId="LiveId" clId="{008F7B84-4F4E-46D7-8722-4909D63069F7}" dt="2024-01-09T01:44:44.966" v="22" actId="478"/>
        <pc:sldMkLst>
          <pc:docMk/>
          <pc:sldMk cId="876423106" sldId="400"/>
        </pc:sldMkLst>
        <pc:inkChg chg="del">
          <ac:chgData name="Sudhakar Reddy" userId="6bd9700a367e69f9" providerId="LiveId" clId="{008F7B84-4F4E-46D7-8722-4909D63069F7}" dt="2024-01-09T01:44:44.966" v="22" actId="478"/>
          <ac:inkMkLst>
            <pc:docMk/>
            <pc:sldMk cId="876423106" sldId="400"/>
            <ac:inkMk id="2" creationId="{93A19BA4-B0D2-5FC4-DBD6-10768F3D7E13}"/>
          </ac:inkMkLst>
        </pc:inkChg>
      </pc:sldChg>
      <pc:sldChg chg="delSp mod">
        <pc:chgData name="Sudhakar Reddy" userId="6bd9700a367e69f9" providerId="LiveId" clId="{008F7B84-4F4E-46D7-8722-4909D63069F7}" dt="2024-01-09T01:44:47.460" v="23" actId="478"/>
        <pc:sldMkLst>
          <pc:docMk/>
          <pc:sldMk cId="3594769925" sldId="401"/>
        </pc:sldMkLst>
        <pc:inkChg chg="del">
          <ac:chgData name="Sudhakar Reddy" userId="6bd9700a367e69f9" providerId="LiveId" clId="{008F7B84-4F4E-46D7-8722-4909D63069F7}" dt="2024-01-09T01:44:47.460" v="23" actId="478"/>
          <ac:inkMkLst>
            <pc:docMk/>
            <pc:sldMk cId="3594769925" sldId="401"/>
            <ac:inkMk id="2" creationId="{ED1772CC-9A63-D2C2-A50D-55AED5FDBBFC}"/>
          </ac:inkMkLst>
        </pc:inkChg>
      </pc:sldChg>
      <pc:sldChg chg="delSp mod">
        <pc:chgData name="Sudhakar Reddy" userId="6bd9700a367e69f9" providerId="LiveId" clId="{008F7B84-4F4E-46D7-8722-4909D63069F7}" dt="2024-01-09T01:44:56.474" v="26" actId="478"/>
        <pc:sldMkLst>
          <pc:docMk/>
          <pc:sldMk cId="4050132698" sldId="403"/>
        </pc:sldMkLst>
        <pc:inkChg chg="del">
          <ac:chgData name="Sudhakar Reddy" userId="6bd9700a367e69f9" providerId="LiveId" clId="{008F7B84-4F4E-46D7-8722-4909D63069F7}" dt="2024-01-09T01:44:56.474" v="26" actId="478"/>
          <ac:inkMkLst>
            <pc:docMk/>
            <pc:sldMk cId="4050132698" sldId="403"/>
            <ac:inkMk id="2" creationId="{9FEEF2B9-2EF5-C664-8464-F73D1B1B9D1A}"/>
          </ac:inkMkLst>
        </pc:inkChg>
      </pc:sldChg>
      <pc:sldChg chg="delSp mod">
        <pc:chgData name="Sudhakar Reddy" userId="6bd9700a367e69f9" providerId="LiveId" clId="{008F7B84-4F4E-46D7-8722-4909D63069F7}" dt="2024-01-09T01:43:47.980" v="2" actId="478"/>
        <pc:sldMkLst>
          <pc:docMk/>
          <pc:sldMk cId="583895737" sldId="404"/>
        </pc:sldMkLst>
        <pc:inkChg chg="del">
          <ac:chgData name="Sudhakar Reddy" userId="6bd9700a367e69f9" providerId="LiveId" clId="{008F7B84-4F4E-46D7-8722-4909D63069F7}" dt="2024-01-09T01:43:47.980" v="2" actId="478"/>
          <ac:inkMkLst>
            <pc:docMk/>
            <pc:sldMk cId="583895737" sldId="404"/>
            <ac:inkMk id="4" creationId="{2430A439-D39E-50D3-A03E-5016E92A4423}"/>
          </ac:inkMkLst>
        </pc:inkChg>
      </pc:sldChg>
      <pc:sldChg chg="delSp mod">
        <pc:chgData name="Sudhakar Reddy" userId="6bd9700a367e69f9" providerId="LiveId" clId="{008F7B84-4F4E-46D7-8722-4909D63069F7}" dt="2024-01-09T01:44:00.971" v="7" actId="478"/>
        <pc:sldMkLst>
          <pc:docMk/>
          <pc:sldMk cId="1573331581" sldId="405"/>
        </pc:sldMkLst>
        <pc:inkChg chg="del">
          <ac:chgData name="Sudhakar Reddy" userId="6bd9700a367e69f9" providerId="LiveId" clId="{008F7B84-4F4E-46D7-8722-4909D63069F7}" dt="2024-01-09T01:44:00.971" v="7" actId="478"/>
          <ac:inkMkLst>
            <pc:docMk/>
            <pc:sldMk cId="1573331581" sldId="405"/>
            <ac:inkMk id="4" creationId="{5A4123B1-7CCB-B456-F314-D04BC72C6E03}"/>
          </ac:inkMkLst>
        </pc:inkChg>
      </pc:sldChg>
      <pc:sldChg chg="delSp mod">
        <pc:chgData name="Sudhakar Reddy" userId="6bd9700a367e69f9" providerId="LiveId" clId="{008F7B84-4F4E-46D7-8722-4909D63069F7}" dt="2024-01-09T01:44:04.015" v="8" actId="478"/>
        <pc:sldMkLst>
          <pc:docMk/>
          <pc:sldMk cId="1255971105" sldId="406"/>
        </pc:sldMkLst>
        <pc:inkChg chg="del">
          <ac:chgData name="Sudhakar Reddy" userId="6bd9700a367e69f9" providerId="LiveId" clId="{008F7B84-4F4E-46D7-8722-4909D63069F7}" dt="2024-01-09T01:44:04.015" v="8" actId="478"/>
          <ac:inkMkLst>
            <pc:docMk/>
            <pc:sldMk cId="1255971105" sldId="406"/>
            <ac:inkMk id="4" creationId="{967FC37F-E911-0382-6B34-F7CC4B0BBAB6}"/>
          </ac:inkMkLst>
        </pc:inkChg>
      </pc:sldChg>
      <pc:sldChg chg="delSp mod">
        <pc:chgData name="Sudhakar Reddy" userId="6bd9700a367e69f9" providerId="LiveId" clId="{008F7B84-4F4E-46D7-8722-4909D63069F7}" dt="2024-01-09T01:43:58.620" v="6" actId="478"/>
        <pc:sldMkLst>
          <pc:docMk/>
          <pc:sldMk cId="1376051882" sldId="407"/>
        </pc:sldMkLst>
        <pc:inkChg chg="del">
          <ac:chgData name="Sudhakar Reddy" userId="6bd9700a367e69f9" providerId="LiveId" clId="{008F7B84-4F4E-46D7-8722-4909D63069F7}" dt="2024-01-09T01:43:58.620" v="6" actId="478"/>
          <ac:inkMkLst>
            <pc:docMk/>
            <pc:sldMk cId="1376051882" sldId="407"/>
            <ac:inkMk id="5" creationId="{818A61CC-6782-2EBD-D49D-B7AFE575A965}"/>
          </ac:inkMkLst>
        </pc:inkChg>
      </pc:sldChg>
      <pc:sldChg chg="delSp mod">
        <pc:chgData name="Sudhakar Reddy" userId="6bd9700a367e69f9" providerId="LiveId" clId="{008F7B84-4F4E-46D7-8722-4909D63069F7}" dt="2024-01-09T01:44:21.684" v="15" actId="478"/>
        <pc:sldMkLst>
          <pc:docMk/>
          <pc:sldMk cId="3086232608" sldId="408"/>
        </pc:sldMkLst>
        <pc:inkChg chg="del">
          <ac:chgData name="Sudhakar Reddy" userId="6bd9700a367e69f9" providerId="LiveId" clId="{008F7B84-4F4E-46D7-8722-4909D63069F7}" dt="2024-01-09T01:44:21.684" v="15" actId="478"/>
          <ac:inkMkLst>
            <pc:docMk/>
            <pc:sldMk cId="3086232608" sldId="408"/>
            <ac:inkMk id="4" creationId="{398D74A3-CCE8-3593-5316-DFD14196B349}"/>
          </ac:inkMkLst>
        </pc:inkChg>
      </pc:sldChg>
      <pc:sldChg chg="delSp mod">
        <pc:chgData name="Sudhakar Reddy" userId="6bd9700a367e69f9" providerId="LiveId" clId="{008F7B84-4F4E-46D7-8722-4909D63069F7}" dt="2024-01-09T01:44:40.817" v="21" actId="478"/>
        <pc:sldMkLst>
          <pc:docMk/>
          <pc:sldMk cId="4237484207" sldId="409"/>
        </pc:sldMkLst>
        <pc:inkChg chg="del">
          <ac:chgData name="Sudhakar Reddy" userId="6bd9700a367e69f9" providerId="LiveId" clId="{008F7B84-4F4E-46D7-8722-4909D63069F7}" dt="2024-01-09T01:44:40.817" v="21" actId="478"/>
          <ac:inkMkLst>
            <pc:docMk/>
            <pc:sldMk cId="4237484207" sldId="409"/>
            <ac:inkMk id="5" creationId="{B80699F9-5223-4A71-8A37-3E715C8D7736}"/>
          </ac:inkMkLst>
        </pc:inkChg>
      </pc:sldChg>
      <pc:sldMasterChg chg="modSldLayout">
        <pc:chgData name="Sudhakar Reddy" userId="6bd9700a367e69f9" providerId="LiveId" clId="{008F7B84-4F4E-46D7-8722-4909D63069F7}" dt="2024-01-09T01:46:13.655" v="28" actId="478"/>
        <pc:sldMasterMkLst>
          <pc:docMk/>
          <pc:sldMasterMk cId="1809588167" sldId="2147483660"/>
        </pc:sldMasterMkLst>
        <pc:sldLayoutChg chg="delSp mod">
          <pc:chgData name="Sudhakar Reddy" userId="6bd9700a367e69f9" providerId="LiveId" clId="{008F7B84-4F4E-46D7-8722-4909D63069F7}" dt="2024-01-09T01:46:13.655" v="28" actId="478"/>
          <pc:sldLayoutMkLst>
            <pc:docMk/>
            <pc:sldMasterMk cId="1809588167" sldId="2147483660"/>
            <pc:sldLayoutMk cId="3792100507" sldId="2147483661"/>
          </pc:sldLayoutMkLst>
          <pc:picChg chg="del">
            <ac:chgData name="Sudhakar Reddy" userId="6bd9700a367e69f9" providerId="LiveId" clId="{008F7B84-4F4E-46D7-8722-4909D63069F7}" dt="2024-01-09T01:46:12.329" v="27" actId="478"/>
            <ac:picMkLst>
              <pc:docMk/>
              <pc:sldMasterMk cId="1809588167" sldId="2147483660"/>
              <pc:sldLayoutMk cId="3792100507" sldId="2147483661"/>
              <ac:picMk id="23" creationId="{A42E356E-9E4B-448C-A0A1-0E681C8DEECF}"/>
            </ac:picMkLst>
          </pc:picChg>
          <pc:picChg chg="del">
            <ac:chgData name="Sudhakar Reddy" userId="6bd9700a367e69f9" providerId="LiveId" clId="{008F7B84-4F4E-46D7-8722-4909D63069F7}" dt="2024-01-09T01:46:13.655" v="28" actId="478"/>
            <ac:picMkLst>
              <pc:docMk/>
              <pc:sldMasterMk cId="1809588167" sldId="2147483660"/>
              <pc:sldLayoutMk cId="3792100507" sldId="2147483661"/>
              <ac:picMk id="32" creationId="{81BB6083-050F-4658-B9FD-CB438C3F4C69}"/>
            </ac:picMkLst>
          </pc:picChg>
        </pc:sldLayoutChg>
      </pc:sldMasterChg>
    </pc:docChg>
  </pc:docChgLst>
  <pc:docChgLst>
    <pc:chgData name="Sudhakar Reddy" userId="6bd9700a367e69f9" providerId="LiveId" clId="{742A791E-06DF-49CD-9D00-FAB9AA267B02}"/>
    <pc:docChg chg="undo custSel addSld delSld modSld">
      <pc:chgData name="Sudhakar Reddy" userId="6bd9700a367e69f9" providerId="LiveId" clId="{742A791E-06DF-49CD-9D00-FAB9AA267B02}" dt="2023-08-16T05:04:03.054" v="609" actId="1038"/>
      <pc:docMkLst>
        <pc:docMk/>
      </pc:docMkLst>
      <pc:sldChg chg="del">
        <pc:chgData name="Sudhakar Reddy" userId="6bd9700a367e69f9" providerId="LiveId" clId="{742A791E-06DF-49CD-9D00-FAB9AA267B02}" dt="2023-08-12T02:44:40.959" v="2" actId="47"/>
        <pc:sldMkLst>
          <pc:docMk/>
          <pc:sldMk cId="892585472" sldId="259"/>
        </pc:sldMkLst>
      </pc:sldChg>
      <pc:sldChg chg="add">
        <pc:chgData name="Sudhakar Reddy" userId="6bd9700a367e69f9" providerId="LiveId" clId="{742A791E-06DF-49CD-9D00-FAB9AA267B02}" dt="2023-08-12T02:44:37.828" v="1"/>
        <pc:sldMkLst>
          <pc:docMk/>
          <pc:sldMk cId="1137220246" sldId="260"/>
        </pc:sldMkLst>
      </pc:sldChg>
      <pc:sldChg chg="del">
        <pc:chgData name="Sudhakar Reddy" userId="6bd9700a367e69f9" providerId="LiveId" clId="{742A791E-06DF-49CD-9D00-FAB9AA267B02}" dt="2023-08-12T02:44:35.989" v="0" actId="47"/>
        <pc:sldMkLst>
          <pc:docMk/>
          <pc:sldMk cId="1350834261" sldId="260"/>
        </pc:sldMkLst>
      </pc:sldChg>
      <pc:sldChg chg="add">
        <pc:chgData name="Sudhakar Reddy" userId="6bd9700a367e69f9" providerId="LiveId" clId="{742A791E-06DF-49CD-9D00-FAB9AA267B02}" dt="2023-08-12T02:44:37.828" v="1"/>
        <pc:sldMkLst>
          <pc:docMk/>
          <pc:sldMk cId="1350834261" sldId="261"/>
        </pc:sldMkLst>
      </pc:sldChg>
      <pc:sldChg chg="del">
        <pc:chgData name="Sudhakar Reddy" userId="6bd9700a367e69f9" providerId="LiveId" clId="{742A791E-06DF-49CD-9D00-FAB9AA267B02}" dt="2023-08-12T02:44:35.989" v="0" actId="47"/>
        <pc:sldMkLst>
          <pc:docMk/>
          <pc:sldMk cId="3659794103" sldId="261"/>
        </pc:sldMkLst>
      </pc:sldChg>
      <pc:sldChg chg="del">
        <pc:chgData name="Sudhakar Reddy" userId="6bd9700a367e69f9" providerId="LiveId" clId="{742A791E-06DF-49CD-9D00-FAB9AA267B02}" dt="2023-08-12T02:44:35.989" v="0" actId="47"/>
        <pc:sldMkLst>
          <pc:docMk/>
          <pc:sldMk cId="2319238361" sldId="262"/>
        </pc:sldMkLst>
      </pc:sldChg>
      <pc:sldChg chg="del">
        <pc:chgData name="Sudhakar Reddy" userId="6bd9700a367e69f9" providerId="LiveId" clId="{742A791E-06DF-49CD-9D00-FAB9AA267B02}" dt="2023-08-12T02:44:35.989" v="0" actId="47"/>
        <pc:sldMkLst>
          <pc:docMk/>
          <pc:sldMk cId="2182577618" sldId="263"/>
        </pc:sldMkLst>
      </pc:sldChg>
      <pc:sldChg chg="del">
        <pc:chgData name="Sudhakar Reddy" userId="6bd9700a367e69f9" providerId="LiveId" clId="{742A791E-06DF-49CD-9D00-FAB9AA267B02}" dt="2023-08-12T02:44:35.989" v="0" actId="47"/>
        <pc:sldMkLst>
          <pc:docMk/>
          <pc:sldMk cId="24490649" sldId="267"/>
        </pc:sldMkLst>
      </pc:sldChg>
      <pc:sldChg chg="del">
        <pc:chgData name="Sudhakar Reddy" userId="6bd9700a367e69f9" providerId="LiveId" clId="{742A791E-06DF-49CD-9D00-FAB9AA267B02}" dt="2023-08-12T02:44:35.989" v="0" actId="47"/>
        <pc:sldMkLst>
          <pc:docMk/>
          <pc:sldMk cId="413667883" sldId="268"/>
        </pc:sldMkLst>
      </pc:sldChg>
      <pc:sldChg chg="del">
        <pc:chgData name="Sudhakar Reddy" userId="6bd9700a367e69f9" providerId="LiveId" clId="{742A791E-06DF-49CD-9D00-FAB9AA267B02}" dt="2023-08-12T02:44:35.989" v="0" actId="47"/>
        <pc:sldMkLst>
          <pc:docMk/>
          <pc:sldMk cId="484965006" sldId="269"/>
        </pc:sldMkLst>
      </pc:sldChg>
      <pc:sldChg chg="add del">
        <pc:chgData name="Sudhakar Reddy" userId="6bd9700a367e69f9" providerId="LiveId" clId="{742A791E-06DF-49CD-9D00-FAB9AA267B02}" dt="2023-08-12T03:17:30.258" v="603" actId="47"/>
        <pc:sldMkLst>
          <pc:docMk/>
          <pc:sldMk cId="98552159" sldId="364"/>
        </pc:sldMkLst>
      </pc:sldChg>
      <pc:sldChg chg="modSp add mod">
        <pc:chgData name="Sudhakar Reddy" userId="6bd9700a367e69f9" providerId="LiveId" clId="{742A791E-06DF-49CD-9D00-FAB9AA267B02}" dt="2023-08-12T03:17:25.433" v="602" actId="20577"/>
        <pc:sldMkLst>
          <pc:docMk/>
          <pc:sldMk cId="3433187425" sldId="365"/>
        </pc:sldMkLst>
        <pc:spChg chg="mod">
          <ac:chgData name="Sudhakar Reddy" userId="6bd9700a367e69f9" providerId="LiveId" clId="{742A791E-06DF-49CD-9D00-FAB9AA267B02}" dt="2023-08-12T03:17:25.433" v="602" actId="20577"/>
          <ac:spMkLst>
            <pc:docMk/>
            <pc:sldMk cId="3433187425" sldId="365"/>
            <ac:spMk id="5" creationId="{FF192B49-32F2-F0AD-CC20-465030BD74C4}"/>
          </ac:spMkLst>
        </pc:spChg>
      </pc:sldChg>
      <pc:sldChg chg="modSp add mod modAnim">
        <pc:chgData name="Sudhakar Reddy" userId="6bd9700a367e69f9" providerId="LiveId" clId="{742A791E-06DF-49CD-9D00-FAB9AA267B02}" dt="2023-08-16T05:04:03.054" v="609" actId="1038"/>
        <pc:sldMkLst>
          <pc:docMk/>
          <pc:sldMk cId="105342377" sldId="366"/>
        </pc:sldMkLst>
        <pc:spChg chg="mod">
          <ac:chgData name="Sudhakar Reddy" userId="6bd9700a367e69f9" providerId="LiveId" clId="{742A791E-06DF-49CD-9D00-FAB9AA267B02}" dt="2023-08-16T05:04:03.054" v="609" actId="1038"/>
          <ac:spMkLst>
            <pc:docMk/>
            <pc:sldMk cId="105342377" sldId="366"/>
            <ac:spMk id="4" creationId="{C155FACC-4681-AE4A-EB2F-346194CFB34F}"/>
          </ac:spMkLst>
        </pc:spChg>
        <pc:spChg chg="mod">
          <ac:chgData name="Sudhakar Reddy" userId="6bd9700a367e69f9" providerId="LiveId" clId="{742A791E-06DF-49CD-9D00-FAB9AA267B02}" dt="2023-08-12T02:46:28.972" v="32" actId="1076"/>
          <ac:spMkLst>
            <pc:docMk/>
            <pc:sldMk cId="105342377" sldId="366"/>
            <ac:spMk id="5" creationId="{0CA9150F-C985-9AA2-A298-23087A978FAA}"/>
          </ac:spMkLst>
        </pc:spChg>
        <pc:spChg chg="mod">
          <ac:chgData name="Sudhakar Reddy" userId="6bd9700a367e69f9" providerId="LiveId" clId="{742A791E-06DF-49CD-9D00-FAB9AA267B02}" dt="2023-08-12T02:46:43.753" v="34" actId="552"/>
          <ac:spMkLst>
            <pc:docMk/>
            <pc:sldMk cId="105342377" sldId="366"/>
            <ac:spMk id="6" creationId="{73F817F1-B716-DCC4-02FD-CC298B98E28B}"/>
          </ac:spMkLst>
        </pc:spChg>
        <pc:spChg chg="mod">
          <ac:chgData name="Sudhakar Reddy" userId="6bd9700a367e69f9" providerId="LiveId" clId="{742A791E-06DF-49CD-9D00-FAB9AA267B02}" dt="2023-08-12T02:46:22.343" v="31" actId="108"/>
          <ac:spMkLst>
            <pc:docMk/>
            <pc:sldMk cId="105342377" sldId="366"/>
            <ac:spMk id="8" creationId="{37411121-FF4A-1438-7CF3-D667440721B9}"/>
          </ac:spMkLst>
        </pc:spChg>
        <pc:spChg chg="mod">
          <ac:chgData name="Sudhakar Reddy" userId="6bd9700a367e69f9" providerId="LiveId" clId="{742A791E-06DF-49CD-9D00-FAB9AA267B02}" dt="2023-08-12T02:46:34.517" v="33" actId="1076"/>
          <ac:spMkLst>
            <pc:docMk/>
            <pc:sldMk cId="105342377" sldId="366"/>
            <ac:spMk id="9" creationId="{0865C71D-7697-E984-C131-50920648EA6A}"/>
          </ac:spMkLst>
        </pc:spChg>
        <pc:spChg chg="mod">
          <ac:chgData name="Sudhakar Reddy" userId="6bd9700a367e69f9" providerId="LiveId" clId="{742A791E-06DF-49CD-9D00-FAB9AA267B02}" dt="2023-08-12T02:46:43.753" v="34" actId="552"/>
          <ac:spMkLst>
            <pc:docMk/>
            <pc:sldMk cId="105342377" sldId="366"/>
            <ac:spMk id="13" creationId="{E9881FB6-81E6-0C4B-59D5-6E1984D2DB68}"/>
          </ac:spMkLst>
        </pc:spChg>
        <pc:spChg chg="mod">
          <ac:chgData name="Sudhakar Reddy" userId="6bd9700a367e69f9" providerId="LiveId" clId="{742A791E-06DF-49CD-9D00-FAB9AA267B02}" dt="2023-08-12T02:46:50.116" v="36" actId="14100"/>
          <ac:spMkLst>
            <pc:docMk/>
            <pc:sldMk cId="105342377" sldId="366"/>
            <ac:spMk id="14" creationId="{92CB44D6-85FC-9945-D250-4354AF868415}"/>
          </ac:spMkLst>
        </pc:spChg>
      </pc:sldChg>
      <pc:sldChg chg="addSp delSp modSp add mod delAnim modAnim">
        <pc:chgData name="Sudhakar Reddy" userId="6bd9700a367e69f9" providerId="LiveId" clId="{742A791E-06DF-49CD-9D00-FAB9AA267B02}" dt="2023-08-12T02:50:49.909" v="77" actId="14100"/>
        <pc:sldMkLst>
          <pc:docMk/>
          <pc:sldMk cId="2677497721" sldId="367"/>
        </pc:sldMkLst>
        <pc:spChg chg="del">
          <ac:chgData name="Sudhakar Reddy" userId="6bd9700a367e69f9" providerId="LiveId" clId="{742A791E-06DF-49CD-9D00-FAB9AA267B02}" dt="2023-08-12T02:47:26.542" v="40" actId="478"/>
          <ac:spMkLst>
            <pc:docMk/>
            <pc:sldMk cId="2677497721" sldId="367"/>
            <ac:spMk id="4" creationId="{C155FACC-4681-AE4A-EB2F-346194CFB34F}"/>
          </ac:spMkLst>
        </pc:spChg>
        <pc:spChg chg="del">
          <ac:chgData name="Sudhakar Reddy" userId="6bd9700a367e69f9" providerId="LiveId" clId="{742A791E-06DF-49CD-9D00-FAB9AA267B02}" dt="2023-08-12T02:47:26.542" v="40" actId="478"/>
          <ac:spMkLst>
            <pc:docMk/>
            <pc:sldMk cId="2677497721" sldId="367"/>
            <ac:spMk id="5" creationId="{0CA9150F-C985-9AA2-A298-23087A978FAA}"/>
          </ac:spMkLst>
        </pc:spChg>
        <pc:spChg chg="del">
          <ac:chgData name="Sudhakar Reddy" userId="6bd9700a367e69f9" providerId="LiveId" clId="{742A791E-06DF-49CD-9D00-FAB9AA267B02}" dt="2023-08-12T02:47:26.542" v="40" actId="478"/>
          <ac:spMkLst>
            <pc:docMk/>
            <pc:sldMk cId="2677497721" sldId="367"/>
            <ac:spMk id="6" creationId="{73F817F1-B716-DCC4-02FD-CC298B98E28B}"/>
          </ac:spMkLst>
        </pc:spChg>
        <pc:spChg chg="del">
          <ac:chgData name="Sudhakar Reddy" userId="6bd9700a367e69f9" providerId="LiveId" clId="{742A791E-06DF-49CD-9D00-FAB9AA267B02}" dt="2023-08-12T02:47:26.542" v="40" actId="478"/>
          <ac:spMkLst>
            <pc:docMk/>
            <pc:sldMk cId="2677497721" sldId="367"/>
            <ac:spMk id="7" creationId="{81AE8C48-9DDD-FD99-717B-A553F258E2F6}"/>
          </ac:spMkLst>
        </pc:spChg>
        <pc:spChg chg="del">
          <ac:chgData name="Sudhakar Reddy" userId="6bd9700a367e69f9" providerId="LiveId" clId="{742A791E-06DF-49CD-9D00-FAB9AA267B02}" dt="2023-08-12T02:47:26.542" v="40" actId="478"/>
          <ac:spMkLst>
            <pc:docMk/>
            <pc:sldMk cId="2677497721" sldId="367"/>
            <ac:spMk id="8" creationId="{37411121-FF4A-1438-7CF3-D667440721B9}"/>
          </ac:spMkLst>
        </pc:spChg>
        <pc:spChg chg="del">
          <ac:chgData name="Sudhakar Reddy" userId="6bd9700a367e69f9" providerId="LiveId" clId="{742A791E-06DF-49CD-9D00-FAB9AA267B02}" dt="2023-08-12T02:47:26.542" v="40" actId="478"/>
          <ac:spMkLst>
            <pc:docMk/>
            <pc:sldMk cId="2677497721" sldId="367"/>
            <ac:spMk id="9" creationId="{0865C71D-7697-E984-C131-50920648EA6A}"/>
          </ac:spMkLst>
        </pc:spChg>
        <pc:spChg chg="mod">
          <ac:chgData name="Sudhakar Reddy" userId="6bd9700a367e69f9" providerId="LiveId" clId="{742A791E-06DF-49CD-9D00-FAB9AA267B02}" dt="2023-08-12T02:49:58.806" v="70" actId="14100"/>
          <ac:spMkLst>
            <pc:docMk/>
            <pc:sldMk cId="2677497721" sldId="367"/>
            <ac:spMk id="10" creationId="{3757313A-AF0B-52D6-7CB9-122C77B6481A}"/>
          </ac:spMkLst>
        </pc:spChg>
        <pc:spChg chg="mod">
          <ac:chgData name="Sudhakar Reddy" userId="6bd9700a367e69f9" providerId="LiveId" clId="{742A791E-06DF-49CD-9D00-FAB9AA267B02}" dt="2023-08-12T02:47:42.026" v="42" actId="108"/>
          <ac:spMkLst>
            <pc:docMk/>
            <pc:sldMk cId="2677497721" sldId="367"/>
            <ac:spMk id="11" creationId="{88BC299E-93BF-501F-BBFC-FC6FD9F81E4E}"/>
          </ac:spMkLst>
        </pc:spChg>
        <pc:spChg chg="del">
          <ac:chgData name="Sudhakar Reddy" userId="6bd9700a367e69f9" providerId="LiveId" clId="{742A791E-06DF-49CD-9D00-FAB9AA267B02}" dt="2023-08-12T02:47:29.508" v="41" actId="478"/>
          <ac:spMkLst>
            <pc:docMk/>
            <pc:sldMk cId="2677497721" sldId="367"/>
            <ac:spMk id="12" creationId="{FA900560-E802-B1D5-30E9-48260DA624C5}"/>
          </ac:spMkLst>
        </pc:spChg>
        <pc:spChg chg="del">
          <ac:chgData name="Sudhakar Reddy" userId="6bd9700a367e69f9" providerId="LiveId" clId="{742A791E-06DF-49CD-9D00-FAB9AA267B02}" dt="2023-08-12T02:47:26.542" v="40" actId="478"/>
          <ac:spMkLst>
            <pc:docMk/>
            <pc:sldMk cId="2677497721" sldId="367"/>
            <ac:spMk id="13" creationId="{E9881FB6-81E6-0C4B-59D5-6E1984D2DB68}"/>
          </ac:spMkLst>
        </pc:spChg>
        <pc:spChg chg="del">
          <ac:chgData name="Sudhakar Reddy" userId="6bd9700a367e69f9" providerId="LiveId" clId="{742A791E-06DF-49CD-9D00-FAB9AA267B02}" dt="2023-08-12T02:47:26.542" v="40" actId="478"/>
          <ac:spMkLst>
            <pc:docMk/>
            <pc:sldMk cId="2677497721" sldId="367"/>
            <ac:spMk id="14" creationId="{92CB44D6-85FC-9945-D250-4354AF868415}"/>
          </ac:spMkLst>
        </pc:spChg>
        <pc:spChg chg="del">
          <ac:chgData name="Sudhakar Reddy" userId="6bd9700a367e69f9" providerId="LiveId" clId="{742A791E-06DF-49CD-9D00-FAB9AA267B02}" dt="2023-08-12T02:47:26.542" v="40" actId="478"/>
          <ac:spMkLst>
            <pc:docMk/>
            <pc:sldMk cId="2677497721" sldId="367"/>
            <ac:spMk id="15" creationId="{9610A6DF-4026-42F8-0050-6AA491247694}"/>
          </ac:spMkLst>
        </pc:spChg>
        <pc:spChg chg="del">
          <ac:chgData name="Sudhakar Reddy" userId="6bd9700a367e69f9" providerId="LiveId" clId="{742A791E-06DF-49CD-9D00-FAB9AA267B02}" dt="2023-08-12T02:47:26.542" v="40" actId="478"/>
          <ac:spMkLst>
            <pc:docMk/>
            <pc:sldMk cId="2677497721" sldId="367"/>
            <ac:spMk id="16" creationId="{DF0C9C5E-6E8A-86BB-8B67-61A5CBAE9E54}"/>
          </ac:spMkLst>
        </pc:spChg>
        <pc:spChg chg="mod">
          <ac:chgData name="Sudhakar Reddy" userId="6bd9700a367e69f9" providerId="LiveId" clId="{742A791E-06DF-49CD-9D00-FAB9AA267B02}" dt="2023-08-12T02:50:10.843" v="74" actId="20577"/>
          <ac:spMkLst>
            <pc:docMk/>
            <pc:sldMk cId="2677497721" sldId="367"/>
            <ac:spMk id="17" creationId="{D66474A1-B178-DDAC-1F68-7C8CE89873C9}"/>
          </ac:spMkLst>
        </pc:spChg>
        <pc:spChg chg="mod">
          <ac:chgData name="Sudhakar Reddy" userId="6bd9700a367e69f9" providerId="LiveId" clId="{742A791E-06DF-49CD-9D00-FAB9AA267B02}" dt="2023-08-12T02:50:04.829" v="72" actId="20577"/>
          <ac:spMkLst>
            <pc:docMk/>
            <pc:sldMk cId="2677497721" sldId="367"/>
            <ac:spMk id="18" creationId="{3089672B-E0B7-3CE3-2AB6-4CA27551B9BA}"/>
          </ac:spMkLst>
        </pc:spChg>
        <pc:spChg chg="mod">
          <ac:chgData name="Sudhakar Reddy" userId="6bd9700a367e69f9" providerId="LiveId" clId="{742A791E-06DF-49CD-9D00-FAB9AA267B02}" dt="2023-08-12T02:50:27.644" v="76" actId="207"/>
          <ac:spMkLst>
            <pc:docMk/>
            <pc:sldMk cId="2677497721" sldId="367"/>
            <ac:spMk id="19" creationId="{DBA45053-0101-805A-EB87-9376518EB2C0}"/>
          </ac:spMkLst>
        </pc:spChg>
        <pc:spChg chg="add del mod">
          <ac:chgData name="Sudhakar Reddy" userId="6bd9700a367e69f9" providerId="LiveId" clId="{742A791E-06DF-49CD-9D00-FAB9AA267B02}" dt="2023-08-12T02:49:28.847" v="64" actId="1076"/>
          <ac:spMkLst>
            <pc:docMk/>
            <pc:sldMk cId="2677497721" sldId="367"/>
            <ac:spMk id="21" creationId="{369DA943-6862-AA5C-69D1-8E3068B06546}"/>
          </ac:spMkLst>
        </pc:spChg>
        <pc:spChg chg="add del mod">
          <ac:chgData name="Sudhakar Reddy" userId="6bd9700a367e69f9" providerId="LiveId" clId="{742A791E-06DF-49CD-9D00-FAB9AA267B02}" dt="2023-08-12T02:49:38.601" v="65" actId="1076"/>
          <ac:spMkLst>
            <pc:docMk/>
            <pc:sldMk cId="2677497721" sldId="367"/>
            <ac:spMk id="22" creationId="{34D0BA40-0C9C-E4F5-5181-28F7E40B387A}"/>
          </ac:spMkLst>
        </pc:spChg>
        <pc:spChg chg="add del mod">
          <ac:chgData name="Sudhakar Reddy" userId="6bd9700a367e69f9" providerId="LiveId" clId="{742A791E-06DF-49CD-9D00-FAB9AA267B02}" dt="2023-08-12T02:49:48.123" v="67" actId="1076"/>
          <ac:spMkLst>
            <pc:docMk/>
            <pc:sldMk cId="2677497721" sldId="367"/>
            <ac:spMk id="23" creationId="{510D4965-11AC-12A7-75CC-0C735DB0A563}"/>
          </ac:spMkLst>
        </pc:spChg>
        <pc:grpChg chg="add del mod">
          <ac:chgData name="Sudhakar Reddy" userId="6bd9700a367e69f9" providerId="LiveId" clId="{742A791E-06DF-49CD-9D00-FAB9AA267B02}" dt="2023-08-12T02:49:58.806" v="70" actId="14100"/>
          <ac:grpSpMkLst>
            <pc:docMk/>
            <pc:sldMk cId="2677497721" sldId="367"/>
            <ac:grpSpMk id="3" creationId="{044673F4-5A22-5D83-BD6A-A43F275D4BAD}"/>
          </ac:grpSpMkLst>
        </pc:grpChg>
        <pc:cxnChg chg="mod">
          <ac:chgData name="Sudhakar Reddy" userId="6bd9700a367e69f9" providerId="LiveId" clId="{742A791E-06DF-49CD-9D00-FAB9AA267B02}" dt="2023-08-12T02:50:18.319" v="75" actId="14100"/>
          <ac:cxnSpMkLst>
            <pc:docMk/>
            <pc:sldMk cId="2677497721" sldId="367"/>
            <ac:cxnSpMk id="20" creationId="{93F3D96B-6482-071B-B906-B7D1B953836E}"/>
          </ac:cxnSpMkLst>
        </pc:cxnChg>
        <pc:cxnChg chg="add del mod">
          <ac:chgData name="Sudhakar Reddy" userId="6bd9700a367e69f9" providerId="LiveId" clId="{742A791E-06DF-49CD-9D00-FAB9AA267B02}" dt="2023-08-12T02:49:28.847" v="64" actId="1076"/>
          <ac:cxnSpMkLst>
            <pc:docMk/>
            <pc:sldMk cId="2677497721" sldId="367"/>
            <ac:cxnSpMk id="24" creationId="{C52E8BF9-2CDD-B411-D2C9-4871D0086F54}"/>
          </ac:cxnSpMkLst>
        </pc:cxnChg>
        <pc:cxnChg chg="add del mod">
          <ac:chgData name="Sudhakar Reddy" userId="6bd9700a367e69f9" providerId="LiveId" clId="{742A791E-06DF-49CD-9D00-FAB9AA267B02}" dt="2023-08-12T02:50:49.909" v="77" actId="14100"/>
          <ac:cxnSpMkLst>
            <pc:docMk/>
            <pc:sldMk cId="2677497721" sldId="367"/>
            <ac:cxnSpMk id="25" creationId="{1D13BF3A-6742-206B-464A-DB6C3DBCFB93}"/>
          </ac:cxnSpMkLst>
        </pc:cxnChg>
        <pc:cxnChg chg="add del mod">
          <ac:chgData name="Sudhakar Reddy" userId="6bd9700a367e69f9" providerId="LiveId" clId="{742A791E-06DF-49CD-9D00-FAB9AA267B02}" dt="2023-08-12T02:49:48.123" v="67" actId="1076"/>
          <ac:cxnSpMkLst>
            <pc:docMk/>
            <pc:sldMk cId="2677497721" sldId="367"/>
            <ac:cxnSpMk id="26" creationId="{822A1CAC-9ED7-A7A0-0D11-533135AD6F6B}"/>
          </ac:cxnSpMkLst>
        </pc:cxnChg>
      </pc:sldChg>
      <pc:sldChg chg="addSp delSp modSp add mod addAnim delAnim modAnim">
        <pc:chgData name="Sudhakar Reddy" userId="6bd9700a367e69f9" providerId="LiveId" clId="{742A791E-06DF-49CD-9D00-FAB9AA267B02}" dt="2023-08-12T03:05:14.016" v="333" actId="207"/>
        <pc:sldMkLst>
          <pc:docMk/>
          <pc:sldMk cId="2193053486" sldId="368"/>
        </pc:sldMkLst>
        <pc:spChg chg="mod">
          <ac:chgData name="Sudhakar Reddy" userId="6bd9700a367e69f9" providerId="LiveId" clId="{742A791E-06DF-49CD-9D00-FAB9AA267B02}" dt="2023-08-12T02:51:10.474" v="97" actId="20577"/>
          <ac:spMkLst>
            <pc:docMk/>
            <pc:sldMk cId="2193053486" sldId="368"/>
            <ac:spMk id="2" creationId="{876B2EE6-BD14-B10A-8A32-A35E464CD5BA}"/>
          </ac:spMkLst>
        </pc:spChg>
        <pc:spChg chg="add mod">
          <ac:chgData name="Sudhakar Reddy" userId="6bd9700a367e69f9" providerId="LiveId" clId="{742A791E-06DF-49CD-9D00-FAB9AA267B02}" dt="2023-08-12T03:04:59.406" v="330" actId="207"/>
          <ac:spMkLst>
            <pc:docMk/>
            <pc:sldMk cId="2193053486" sldId="368"/>
            <ac:spMk id="3" creationId="{28F48AE5-F225-F6EF-43CD-1FFA28D04ECE}"/>
          </ac:spMkLst>
        </pc:spChg>
        <pc:spChg chg="del">
          <ac:chgData name="Sudhakar Reddy" userId="6bd9700a367e69f9" providerId="LiveId" clId="{742A791E-06DF-49CD-9D00-FAB9AA267B02}" dt="2023-08-12T02:51:21.767" v="98" actId="478"/>
          <ac:spMkLst>
            <pc:docMk/>
            <pc:sldMk cId="2193053486" sldId="368"/>
            <ac:spMk id="4" creationId="{C155FACC-4681-AE4A-EB2F-346194CFB34F}"/>
          </ac:spMkLst>
        </pc:spChg>
        <pc:spChg chg="del">
          <ac:chgData name="Sudhakar Reddy" userId="6bd9700a367e69f9" providerId="LiveId" clId="{742A791E-06DF-49CD-9D00-FAB9AA267B02}" dt="2023-08-12T02:51:21.767" v="98" actId="478"/>
          <ac:spMkLst>
            <pc:docMk/>
            <pc:sldMk cId="2193053486" sldId="368"/>
            <ac:spMk id="5" creationId="{0CA9150F-C985-9AA2-A298-23087A978FAA}"/>
          </ac:spMkLst>
        </pc:spChg>
        <pc:spChg chg="del">
          <ac:chgData name="Sudhakar Reddy" userId="6bd9700a367e69f9" providerId="LiveId" clId="{742A791E-06DF-49CD-9D00-FAB9AA267B02}" dt="2023-08-12T02:51:21.767" v="98" actId="478"/>
          <ac:spMkLst>
            <pc:docMk/>
            <pc:sldMk cId="2193053486" sldId="368"/>
            <ac:spMk id="6" creationId="{73F817F1-B716-DCC4-02FD-CC298B98E28B}"/>
          </ac:spMkLst>
        </pc:spChg>
        <pc:spChg chg="del">
          <ac:chgData name="Sudhakar Reddy" userId="6bd9700a367e69f9" providerId="LiveId" clId="{742A791E-06DF-49CD-9D00-FAB9AA267B02}" dt="2023-08-12T02:51:21.767" v="98" actId="478"/>
          <ac:spMkLst>
            <pc:docMk/>
            <pc:sldMk cId="2193053486" sldId="368"/>
            <ac:spMk id="7" creationId="{81AE8C48-9DDD-FD99-717B-A553F258E2F6}"/>
          </ac:spMkLst>
        </pc:spChg>
        <pc:spChg chg="del">
          <ac:chgData name="Sudhakar Reddy" userId="6bd9700a367e69f9" providerId="LiveId" clId="{742A791E-06DF-49CD-9D00-FAB9AA267B02}" dt="2023-08-12T02:51:21.767" v="98" actId="478"/>
          <ac:spMkLst>
            <pc:docMk/>
            <pc:sldMk cId="2193053486" sldId="368"/>
            <ac:spMk id="8" creationId="{37411121-FF4A-1438-7CF3-D667440721B9}"/>
          </ac:spMkLst>
        </pc:spChg>
        <pc:spChg chg="del">
          <ac:chgData name="Sudhakar Reddy" userId="6bd9700a367e69f9" providerId="LiveId" clId="{742A791E-06DF-49CD-9D00-FAB9AA267B02}" dt="2023-08-12T02:51:21.767" v="98" actId="478"/>
          <ac:spMkLst>
            <pc:docMk/>
            <pc:sldMk cId="2193053486" sldId="368"/>
            <ac:spMk id="9" creationId="{0865C71D-7697-E984-C131-50920648EA6A}"/>
          </ac:spMkLst>
        </pc:spChg>
        <pc:spChg chg="add mod">
          <ac:chgData name="Sudhakar Reddy" userId="6bd9700a367e69f9" providerId="LiveId" clId="{742A791E-06DF-49CD-9D00-FAB9AA267B02}" dt="2023-08-12T03:04:59.406" v="330" actId="207"/>
          <ac:spMkLst>
            <pc:docMk/>
            <pc:sldMk cId="2193053486" sldId="368"/>
            <ac:spMk id="10" creationId="{0515F5D9-2E9F-FF5E-AFEE-7F8CB86ECC87}"/>
          </ac:spMkLst>
        </pc:spChg>
        <pc:spChg chg="del">
          <ac:chgData name="Sudhakar Reddy" userId="6bd9700a367e69f9" providerId="LiveId" clId="{742A791E-06DF-49CD-9D00-FAB9AA267B02}" dt="2023-08-12T02:51:21.767" v="98" actId="478"/>
          <ac:spMkLst>
            <pc:docMk/>
            <pc:sldMk cId="2193053486" sldId="368"/>
            <ac:spMk id="11" creationId="{88BC299E-93BF-501F-BBFC-FC6FD9F81E4E}"/>
          </ac:spMkLst>
        </pc:spChg>
        <pc:spChg chg="del">
          <ac:chgData name="Sudhakar Reddy" userId="6bd9700a367e69f9" providerId="LiveId" clId="{742A791E-06DF-49CD-9D00-FAB9AA267B02}" dt="2023-08-12T02:51:21.767" v="98" actId="478"/>
          <ac:spMkLst>
            <pc:docMk/>
            <pc:sldMk cId="2193053486" sldId="368"/>
            <ac:spMk id="12" creationId="{FA900560-E802-B1D5-30E9-48260DA624C5}"/>
          </ac:spMkLst>
        </pc:spChg>
        <pc:spChg chg="del">
          <ac:chgData name="Sudhakar Reddy" userId="6bd9700a367e69f9" providerId="LiveId" clId="{742A791E-06DF-49CD-9D00-FAB9AA267B02}" dt="2023-08-12T02:51:21.767" v="98" actId="478"/>
          <ac:spMkLst>
            <pc:docMk/>
            <pc:sldMk cId="2193053486" sldId="368"/>
            <ac:spMk id="13" creationId="{E9881FB6-81E6-0C4B-59D5-6E1984D2DB68}"/>
          </ac:spMkLst>
        </pc:spChg>
        <pc:spChg chg="del">
          <ac:chgData name="Sudhakar Reddy" userId="6bd9700a367e69f9" providerId="LiveId" clId="{742A791E-06DF-49CD-9D00-FAB9AA267B02}" dt="2023-08-12T02:51:21.767" v="98" actId="478"/>
          <ac:spMkLst>
            <pc:docMk/>
            <pc:sldMk cId="2193053486" sldId="368"/>
            <ac:spMk id="14" creationId="{92CB44D6-85FC-9945-D250-4354AF868415}"/>
          </ac:spMkLst>
        </pc:spChg>
        <pc:spChg chg="del">
          <ac:chgData name="Sudhakar Reddy" userId="6bd9700a367e69f9" providerId="LiveId" clId="{742A791E-06DF-49CD-9D00-FAB9AA267B02}" dt="2023-08-12T02:51:21.767" v="98" actId="478"/>
          <ac:spMkLst>
            <pc:docMk/>
            <pc:sldMk cId="2193053486" sldId="368"/>
            <ac:spMk id="15" creationId="{9610A6DF-4026-42F8-0050-6AA491247694}"/>
          </ac:spMkLst>
        </pc:spChg>
        <pc:spChg chg="del">
          <ac:chgData name="Sudhakar Reddy" userId="6bd9700a367e69f9" providerId="LiveId" clId="{742A791E-06DF-49CD-9D00-FAB9AA267B02}" dt="2023-08-12T02:51:21.767" v="98" actId="478"/>
          <ac:spMkLst>
            <pc:docMk/>
            <pc:sldMk cId="2193053486" sldId="368"/>
            <ac:spMk id="16" creationId="{DF0C9C5E-6E8A-86BB-8B67-61A5CBAE9E54}"/>
          </ac:spMkLst>
        </pc:spChg>
        <pc:spChg chg="add mod">
          <ac:chgData name="Sudhakar Reddy" userId="6bd9700a367e69f9" providerId="LiveId" clId="{742A791E-06DF-49CD-9D00-FAB9AA267B02}" dt="2023-08-12T03:04:59.406" v="330" actId="207"/>
          <ac:spMkLst>
            <pc:docMk/>
            <pc:sldMk cId="2193053486" sldId="368"/>
            <ac:spMk id="17" creationId="{30684B43-013D-A585-8CA3-431B59F611F6}"/>
          </ac:spMkLst>
        </pc:spChg>
        <pc:spChg chg="add mod">
          <ac:chgData name="Sudhakar Reddy" userId="6bd9700a367e69f9" providerId="LiveId" clId="{742A791E-06DF-49CD-9D00-FAB9AA267B02}" dt="2023-08-12T03:04:59.406" v="330" actId="207"/>
          <ac:spMkLst>
            <pc:docMk/>
            <pc:sldMk cId="2193053486" sldId="368"/>
            <ac:spMk id="18" creationId="{105A5306-25DC-A6EA-11C1-D0DBBDA95C98}"/>
          </ac:spMkLst>
        </pc:spChg>
        <pc:spChg chg="add mod">
          <ac:chgData name="Sudhakar Reddy" userId="6bd9700a367e69f9" providerId="LiveId" clId="{742A791E-06DF-49CD-9D00-FAB9AA267B02}" dt="2023-08-12T03:05:07.228" v="331" actId="207"/>
          <ac:spMkLst>
            <pc:docMk/>
            <pc:sldMk cId="2193053486" sldId="368"/>
            <ac:spMk id="19" creationId="{A079CF6A-E74A-AC70-B303-475E35FE583C}"/>
          </ac:spMkLst>
        </pc:spChg>
        <pc:spChg chg="add mod">
          <ac:chgData name="Sudhakar Reddy" userId="6bd9700a367e69f9" providerId="LiveId" clId="{742A791E-06DF-49CD-9D00-FAB9AA267B02}" dt="2023-08-12T03:05:10.304" v="332" actId="207"/>
          <ac:spMkLst>
            <pc:docMk/>
            <pc:sldMk cId="2193053486" sldId="368"/>
            <ac:spMk id="20" creationId="{7087510C-77DB-8509-1454-BF5F5C06A0D5}"/>
          </ac:spMkLst>
        </pc:spChg>
        <pc:spChg chg="add mod">
          <ac:chgData name="Sudhakar Reddy" userId="6bd9700a367e69f9" providerId="LiveId" clId="{742A791E-06DF-49CD-9D00-FAB9AA267B02}" dt="2023-08-12T03:05:14.016" v="333" actId="207"/>
          <ac:spMkLst>
            <pc:docMk/>
            <pc:sldMk cId="2193053486" sldId="368"/>
            <ac:spMk id="21" creationId="{29AB9905-5836-9047-2FC0-9CB28185047B}"/>
          </ac:spMkLst>
        </pc:spChg>
        <pc:spChg chg="add mod">
          <ac:chgData name="Sudhakar Reddy" userId="6bd9700a367e69f9" providerId="LiveId" clId="{742A791E-06DF-49CD-9D00-FAB9AA267B02}" dt="2023-08-12T03:04:59.406" v="330" actId="207"/>
          <ac:spMkLst>
            <pc:docMk/>
            <pc:sldMk cId="2193053486" sldId="368"/>
            <ac:spMk id="22" creationId="{A7A6B9F7-96BE-E465-1260-BCEA9E5EB901}"/>
          </ac:spMkLst>
        </pc:spChg>
        <pc:spChg chg="add mod">
          <ac:chgData name="Sudhakar Reddy" userId="6bd9700a367e69f9" providerId="LiveId" clId="{742A791E-06DF-49CD-9D00-FAB9AA267B02}" dt="2023-08-12T03:04:59.406" v="330" actId="207"/>
          <ac:spMkLst>
            <pc:docMk/>
            <pc:sldMk cId="2193053486" sldId="368"/>
            <ac:spMk id="23" creationId="{636DA194-5C42-213D-074E-09EB6FD65ECB}"/>
          </ac:spMkLst>
        </pc:spChg>
        <pc:spChg chg="add mod">
          <ac:chgData name="Sudhakar Reddy" userId="6bd9700a367e69f9" providerId="LiveId" clId="{742A791E-06DF-49CD-9D00-FAB9AA267B02}" dt="2023-08-12T03:04:59.406" v="330" actId="207"/>
          <ac:spMkLst>
            <pc:docMk/>
            <pc:sldMk cId="2193053486" sldId="368"/>
            <ac:spMk id="24" creationId="{44E695FF-3FCF-D243-1884-B028C2488D89}"/>
          </ac:spMkLst>
        </pc:spChg>
        <pc:spChg chg="add mod">
          <ac:chgData name="Sudhakar Reddy" userId="6bd9700a367e69f9" providerId="LiveId" clId="{742A791E-06DF-49CD-9D00-FAB9AA267B02}" dt="2023-08-12T03:04:59.406" v="330" actId="207"/>
          <ac:spMkLst>
            <pc:docMk/>
            <pc:sldMk cId="2193053486" sldId="368"/>
            <ac:spMk id="25" creationId="{B3E7CBFF-8120-B789-31A3-0E85A0C751A6}"/>
          </ac:spMkLst>
        </pc:spChg>
        <pc:spChg chg="add mod">
          <ac:chgData name="Sudhakar Reddy" userId="6bd9700a367e69f9" providerId="LiveId" clId="{742A791E-06DF-49CD-9D00-FAB9AA267B02}" dt="2023-08-12T03:04:59.406" v="330" actId="207"/>
          <ac:spMkLst>
            <pc:docMk/>
            <pc:sldMk cId="2193053486" sldId="368"/>
            <ac:spMk id="26" creationId="{F55AD89A-B758-8DDC-D458-744575FD2330}"/>
          </ac:spMkLst>
        </pc:spChg>
        <pc:spChg chg="add mod">
          <ac:chgData name="Sudhakar Reddy" userId="6bd9700a367e69f9" providerId="LiveId" clId="{742A791E-06DF-49CD-9D00-FAB9AA267B02}" dt="2023-08-12T03:04:59.406" v="330" actId="207"/>
          <ac:spMkLst>
            <pc:docMk/>
            <pc:sldMk cId="2193053486" sldId="368"/>
            <ac:spMk id="27" creationId="{EC74D779-9729-E991-52BA-B4D10034EB93}"/>
          </ac:spMkLst>
        </pc:spChg>
        <pc:spChg chg="add mod">
          <ac:chgData name="Sudhakar Reddy" userId="6bd9700a367e69f9" providerId="LiveId" clId="{742A791E-06DF-49CD-9D00-FAB9AA267B02}" dt="2023-08-12T03:04:59.406" v="330" actId="207"/>
          <ac:spMkLst>
            <pc:docMk/>
            <pc:sldMk cId="2193053486" sldId="368"/>
            <ac:spMk id="34" creationId="{7A4FFC99-2AFF-A780-71CA-E4DEE83A4B48}"/>
          </ac:spMkLst>
        </pc:spChg>
        <pc:spChg chg="add mod">
          <ac:chgData name="Sudhakar Reddy" userId="6bd9700a367e69f9" providerId="LiveId" clId="{742A791E-06DF-49CD-9D00-FAB9AA267B02}" dt="2023-08-12T03:04:59.406" v="330" actId="207"/>
          <ac:spMkLst>
            <pc:docMk/>
            <pc:sldMk cId="2193053486" sldId="368"/>
            <ac:spMk id="35" creationId="{6CA5CDD1-AA82-37F3-1462-BB8C91833713}"/>
          </ac:spMkLst>
        </pc:spChg>
        <pc:spChg chg="add mod">
          <ac:chgData name="Sudhakar Reddy" userId="6bd9700a367e69f9" providerId="LiveId" clId="{742A791E-06DF-49CD-9D00-FAB9AA267B02}" dt="2023-08-12T03:04:59.406" v="330" actId="207"/>
          <ac:spMkLst>
            <pc:docMk/>
            <pc:sldMk cId="2193053486" sldId="368"/>
            <ac:spMk id="36" creationId="{286ADD56-20FD-54EC-B6DC-FEB20E0DC7BB}"/>
          </ac:spMkLst>
        </pc:spChg>
        <pc:cxnChg chg="add del mod">
          <ac:chgData name="Sudhakar Reddy" userId="6bd9700a367e69f9" providerId="LiveId" clId="{742A791E-06DF-49CD-9D00-FAB9AA267B02}" dt="2023-08-12T02:57:46.621" v="222" actId="478"/>
          <ac:cxnSpMkLst>
            <pc:docMk/>
            <pc:sldMk cId="2193053486" sldId="368"/>
            <ac:cxnSpMk id="28" creationId="{9D6F70BF-2FC5-635E-D737-F100B478A730}"/>
          </ac:cxnSpMkLst>
        </pc:cxnChg>
        <pc:cxnChg chg="add del mod">
          <ac:chgData name="Sudhakar Reddy" userId="6bd9700a367e69f9" providerId="LiveId" clId="{742A791E-06DF-49CD-9D00-FAB9AA267B02}" dt="2023-08-12T02:57:55.533" v="224" actId="478"/>
          <ac:cxnSpMkLst>
            <pc:docMk/>
            <pc:sldMk cId="2193053486" sldId="368"/>
            <ac:cxnSpMk id="29" creationId="{592E80AF-9D29-7B11-6537-2E51CCC65E41}"/>
          </ac:cxnSpMkLst>
        </pc:cxnChg>
        <pc:cxnChg chg="add del mod">
          <ac:chgData name="Sudhakar Reddy" userId="6bd9700a367e69f9" providerId="LiveId" clId="{742A791E-06DF-49CD-9D00-FAB9AA267B02}" dt="2023-08-12T02:57:55.533" v="224" actId="478"/>
          <ac:cxnSpMkLst>
            <pc:docMk/>
            <pc:sldMk cId="2193053486" sldId="368"/>
            <ac:cxnSpMk id="30" creationId="{9B772F83-AB87-8CB5-FAFD-8BCD10B7A7F7}"/>
          </ac:cxnSpMkLst>
        </pc:cxnChg>
        <pc:cxnChg chg="add mod">
          <ac:chgData name="Sudhakar Reddy" userId="6bd9700a367e69f9" providerId="LiveId" clId="{742A791E-06DF-49CD-9D00-FAB9AA267B02}" dt="2023-08-12T03:04:59.406" v="330" actId="207"/>
          <ac:cxnSpMkLst>
            <pc:docMk/>
            <pc:sldMk cId="2193053486" sldId="368"/>
            <ac:cxnSpMk id="31" creationId="{23C3AC23-D3DE-E8FC-40B8-ADBA73A67F1A}"/>
          </ac:cxnSpMkLst>
        </pc:cxnChg>
        <pc:cxnChg chg="add mod">
          <ac:chgData name="Sudhakar Reddy" userId="6bd9700a367e69f9" providerId="LiveId" clId="{742A791E-06DF-49CD-9D00-FAB9AA267B02}" dt="2023-08-12T03:04:59.406" v="330" actId="207"/>
          <ac:cxnSpMkLst>
            <pc:docMk/>
            <pc:sldMk cId="2193053486" sldId="368"/>
            <ac:cxnSpMk id="32" creationId="{97A9DCBF-39C3-A33A-BB6C-C83EAE4BB3C7}"/>
          </ac:cxnSpMkLst>
        </pc:cxnChg>
        <pc:cxnChg chg="add mod">
          <ac:chgData name="Sudhakar Reddy" userId="6bd9700a367e69f9" providerId="LiveId" clId="{742A791E-06DF-49CD-9D00-FAB9AA267B02}" dt="2023-08-12T03:04:59.406" v="330" actId="207"/>
          <ac:cxnSpMkLst>
            <pc:docMk/>
            <pc:sldMk cId="2193053486" sldId="368"/>
            <ac:cxnSpMk id="33" creationId="{A3E26548-15B0-A970-84B8-E65C5BE9E32C}"/>
          </ac:cxnSpMkLst>
        </pc:cxnChg>
        <pc:cxnChg chg="add del">
          <ac:chgData name="Sudhakar Reddy" userId="6bd9700a367e69f9" providerId="LiveId" clId="{742A791E-06DF-49CD-9D00-FAB9AA267B02}" dt="2023-08-12T02:57:19.853" v="220" actId="11529"/>
          <ac:cxnSpMkLst>
            <pc:docMk/>
            <pc:sldMk cId="2193053486" sldId="368"/>
            <ac:cxnSpMk id="60" creationId="{F896C7C5-C5E1-2BCB-D7A3-8BFCD6BC89CD}"/>
          </ac:cxnSpMkLst>
        </pc:cxnChg>
        <pc:cxnChg chg="add mod">
          <ac:chgData name="Sudhakar Reddy" userId="6bd9700a367e69f9" providerId="LiveId" clId="{742A791E-06DF-49CD-9D00-FAB9AA267B02}" dt="2023-08-12T03:04:59.406" v="330" actId="207"/>
          <ac:cxnSpMkLst>
            <pc:docMk/>
            <pc:sldMk cId="2193053486" sldId="368"/>
            <ac:cxnSpMk id="62" creationId="{D78789C0-1818-44EE-2AF4-3FCFC7D9A9F2}"/>
          </ac:cxnSpMkLst>
        </pc:cxnChg>
        <pc:cxnChg chg="add mod">
          <ac:chgData name="Sudhakar Reddy" userId="6bd9700a367e69f9" providerId="LiveId" clId="{742A791E-06DF-49CD-9D00-FAB9AA267B02}" dt="2023-08-12T03:04:59.406" v="330" actId="207"/>
          <ac:cxnSpMkLst>
            <pc:docMk/>
            <pc:sldMk cId="2193053486" sldId="368"/>
            <ac:cxnSpMk id="65" creationId="{5093A7A6-F68B-97BB-3C48-5BC7F6751D2A}"/>
          </ac:cxnSpMkLst>
        </pc:cxnChg>
        <pc:cxnChg chg="add del mod">
          <ac:chgData name="Sudhakar Reddy" userId="6bd9700a367e69f9" providerId="LiveId" clId="{742A791E-06DF-49CD-9D00-FAB9AA267B02}" dt="2023-08-12T02:59:04.129" v="244" actId="478"/>
          <ac:cxnSpMkLst>
            <pc:docMk/>
            <pc:sldMk cId="2193053486" sldId="368"/>
            <ac:cxnSpMk id="68" creationId="{4C74AE3A-1B9C-0530-3D12-03DF7856057B}"/>
          </ac:cxnSpMkLst>
        </pc:cxnChg>
        <pc:cxnChg chg="add mod">
          <ac:chgData name="Sudhakar Reddy" userId="6bd9700a367e69f9" providerId="LiveId" clId="{742A791E-06DF-49CD-9D00-FAB9AA267B02}" dt="2023-08-12T03:04:59.406" v="330" actId="207"/>
          <ac:cxnSpMkLst>
            <pc:docMk/>
            <pc:sldMk cId="2193053486" sldId="368"/>
            <ac:cxnSpMk id="75" creationId="{B6DBABB1-7A7B-586E-4778-64E47613BAED}"/>
          </ac:cxnSpMkLst>
        </pc:cxnChg>
      </pc:sldChg>
      <pc:sldChg chg="addSp delSp modSp add mod delAnim modAnim">
        <pc:chgData name="Sudhakar Reddy" userId="6bd9700a367e69f9" providerId="LiveId" clId="{742A791E-06DF-49CD-9D00-FAB9AA267B02}" dt="2023-08-12T03:04:49.816" v="329" actId="207"/>
        <pc:sldMkLst>
          <pc:docMk/>
          <pc:sldMk cId="1623274309" sldId="369"/>
        </pc:sldMkLst>
        <pc:spChg chg="mod">
          <ac:chgData name="Sudhakar Reddy" userId="6bd9700a367e69f9" providerId="LiveId" clId="{742A791E-06DF-49CD-9D00-FAB9AA267B02}" dt="2023-08-12T03:02:45.209" v="303" actId="20577"/>
          <ac:spMkLst>
            <pc:docMk/>
            <pc:sldMk cId="1623274309" sldId="369"/>
            <ac:spMk id="2" creationId="{876B2EE6-BD14-B10A-8A32-A35E464CD5BA}"/>
          </ac:spMkLst>
        </pc:spChg>
        <pc:spChg chg="del">
          <ac:chgData name="Sudhakar Reddy" userId="6bd9700a367e69f9" providerId="LiveId" clId="{742A791E-06DF-49CD-9D00-FAB9AA267B02}" dt="2023-08-12T03:02:50.272" v="304" actId="478"/>
          <ac:spMkLst>
            <pc:docMk/>
            <pc:sldMk cId="1623274309" sldId="369"/>
            <ac:spMk id="4" creationId="{C155FACC-4681-AE4A-EB2F-346194CFB34F}"/>
          </ac:spMkLst>
        </pc:spChg>
        <pc:spChg chg="del">
          <ac:chgData name="Sudhakar Reddy" userId="6bd9700a367e69f9" providerId="LiveId" clId="{742A791E-06DF-49CD-9D00-FAB9AA267B02}" dt="2023-08-12T03:02:50.272" v="304" actId="478"/>
          <ac:spMkLst>
            <pc:docMk/>
            <pc:sldMk cId="1623274309" sldId="369"/>
            <ac:spMk id="5" creationId="{0CA9150F-C985-9AA2-A298-23087A978FAA}"/>
          </ac:spMkLst>
        </pc:spChg>
        <pc:spChg chg="del">
          <ac:chgData name="Sudhakar Reddy" userId="6bd9700a367e69f9" providerId="LiveId" clId="{742A791E-06DF-49CD-9D00-FAB9AA267B02}" dt="2023-08-12T03:02:50.272" v="304" actId="478"/>
          <ac:spMkLst>
            <pc:docMk/>
            <pc:sldMk cId="1623274309" sldId="369"/>
            <ac:spMk id="6" creationId="{73F817F1-B716-DCC4-02FD-CC298B98E28B}"/>
          </ac:spMkLst>
        </pc:spChg>
        <pc:spChg chg="del">
          <ac:chgData name="Sudhakar Reddy" userId="6bd9700a367e69f9" providerId="LiveId" clId="{742A791E-06DF-49CD-9D00-FAB9AA267B02}" dt="2023-08-12T03:02:50.272" v="304" actId="478"/>
          <ac:spMkLst>
            <pc:docMk/>
            <pc:sldMk cId="1623274309" sldId="369"/>
            <ac:spMk id="7" creationId="{81AE8C48-9DDD-FD99-717B-A553F258E2F6}"/>
          </ac:spMkLst>
        </pc:spChg>
        <pc:spChg chg="del">
          <ac:chgData name="Sudhakar Reddy" userId="6bd9700a367e69f9" providerId="LiveId" clId="{742A791E-06DF-49CD-9D00-FAB9AA267B02}" dt="2023-08-12T03:02:50.272" v="304" actId="478"/>
          <ac:spMkLst>
            <pc:docMk/>
            <pc:sldMk cId="1623274309" sldId="369"/>
            <ac:spMk id="8" creationId="{37411121-FF4A-1438-7CF3-D667440721B9}"/>
          </ac:spMkLst>
        </pc:spChg>
        <pc:spChg chg="del">
          <ac:chgData name="Sudhakar Reddy" userId="6bd9700a367e69f9" providerId="LiveId" clId="{742A791E-06DF-49CD-9D00-FAB9AA267B02}" dt="2023-08-12T03:02:50.272" v="304" actId="478"/>
          <ac:spMkLst>
            <pc:docMk/>
            <pc:sldMk cId="1623274309" sldId="369"/>
            <ac:spMk id="9" creationId="{0865C71D-7697-E984-C131-50920648EA6A}"/>
          </ac:spMkLst>
        </pc:spChg>
        <pc:spChg chg="del">
          <ac:chgData name="Sudhakar Reddy" userId="6bd9700a367e69f9" providerId="LiveId" clId="{742A791E-06DF-49CD-9D00-FAB9AA267B02}" dt="2023-08-12T03:02:50.272" v="304" actId="478"/>
          <ac:spMkLst>
            <pc:docMk/>
            <pc:sldMk cId="1623274309" sldId="369"/>
            <ac:spMk id="11" creationId="{88BC299E-93BF-501F-BBFC-FC6FD9F81E4E}"/>
          </ac:spMkLst>
        </pc:spChg>
        <pc:spChg chg="del">
          <ac:chgData name="Sudhakar Reddy" userId="6bd9700a367e69f9" providerId="LiveId" clId="{742A791E-06DF-49CD-9D00-FAB9AA267B02}" dt="2023-08-12T03:02:50.272" v="304" actId="478"/>
          <ac:spMkLst>
            <pc:docMk/>
            <pc:sldMk cId="1623274309" sldId="369"/>
            <ac:spMk id="12" creationId="{FA900560-E802-B1D5-30E9-48260DA624C5}"/>
          </ac:spMkLst>
        </pc:spChg>
        <pc:spChg chg="del">
          <ac:chgData name="Sudhakar Reddy" userId="6bd9700a367e69f9" providerId="LiveId" clId="{742A791E-06DF-49CD-9D00-FAB9AA267B02}" dt="2023-08-12T03:02:50.272" v="304" actId="478"/>
          <ac:spMkLst>
            <pc:docMk/>
            <pc:sldMk cId="1623274309" sldId="369"/>
            <ac:spMk id="13" creationId="{E9881FB6-81E6-0C4B-59D5-6E1984D2DB68}"/>
          </ac:spMkLst>
        </pc:spChg>
        <pc:spChg chg="del">
          <ac:chgData name="Sudhakar Reddy" userId="6bd9700a367e69f9" providerId="LiveId" clId="{742A791E-06DF-49CD-9D00-FAB9AA267B02}" dt="2023-08-12T03:02:50.272" v="304" actId="478"/>
          <ac:spMkLst>
            <pc:docMk/>
            <pc:sldMk cId="1623274309" sldId="369"/>
            <ac:spMk id="14" creationId="{92CB44D6-85FC-9945-D250-4354AF868415}"/>
          </ac:spMkLst>
        </pc:spChg>
        <pc:spChg chg="del">
          <ac:chgData name="Sudhakar Reddy" userId="6bd9700a367e69f9" providerId="LiveId" clId="{742A791E-06DF-49CD-9D00-FAB9AA267B02}" dt="2023-08-12T03:02:50.272" v="304" actId="478"/>
          <ac:spMkLst>
            <pc:docMk/>
            <pc:sldMk cId="1623274309" sldId="369"/>
            <ac:spMk id="15" creationId="{9610A6DF-4026-42F8-0050-6AA491247694}"/>
          </ac:spMkLst>
        </pc:spChg>
        <pc:spChg chg="del">
          <ac:chgData name="Sudhakar Reddy" userId="6bd9700a367e69f9" providerId="LiveId" clId="{742A791E-06DF-49CD-9D00-FAB9AA267B02}" dt="2023-08-12T03:02:50.272" v="304" actId="478"/>
          <ac:spMkLst>
            <pc:docMk/>
            <pc:sldMk cId="1623274309" sldId="369"/>
            <ac:spMk id="16" creationId="{DF0C9C5E-6E8A-86BB-8B67-61A5CBAE9E54}"/>
          </ac:spMkLst>
        </pc:spChg>
        <pc:spChg chg="add mod">
          <ac:chgData name="Sudhakar Reddy" userId="6bd9700a367e69f9" providerId="LiveId" clId="{742A791E-06DF-49CD-9D00-FAB9AA267B02}" dt="2023-08-12T03:04:49.816" v="329" actId="207"/>
          <ac:spMkLst>
            <pc:docMk/>
            <pc:sldMk cId="1623274309" sldId="369"/>
            <ac:spMk id="23" creationId="{D6307358-82CB-A247-8166-188C869B7C54}"/>
          </ac:spMkLst>
        </pc:spChg>
        <pc:spChg chg="add mod">
          <ac:chgData name="Sudhakar Reddy" userId="6bd9700a367e69f9" providerId="LiveId" clId="{742A791E-06DF-49CD-9D00-FAB9AA267B02}" dt="2023-08-12T03:04:49.816" v="329" actId="207"/>
          <ac:spMkLst>
            <pc:docMk/>
            <pc:sldMk cId="1623274309" sldId="369"/>
            <ac:spMk id="24" creationId="{8CAFA73C-4713-6E7F-00AD-7C4222EF1303}"/>
          </ac:spMkLst>
        </pc:spChg>
        <pc:spChg chg="add mod">
          <ac:chgData name="Sudhakar Reddy" userId="6bd9700a367e69f9" providerId="LiveId" clId="{742A791E-06DF-49CD-9D00-FAB9AA267B02}" dt="2023-08-12T03:04:42.942" v="328" actId="207"/>
          <ac:spMkLst>
            <pc:docMk/>
            <pc:sldMk cId="1623274309" sldId="369"/>
            <ac:spMk id="25" creationId="{7993B9AC-FD91-0A4F-D1B8-29DEC9BC2D8B}"/>
          </ac:spMkLst>
        </pc:spChg>
        <pc:spChg chg="add mod">
          <ac:chgData name="Sudhakar Reddy" userId="6bd9700a367e69f9" providerId="LiveId" clId="{742A791E-06DF-49CD-9D00-FAB9AA267B02}" dt="2023-08-12T03:04:42.942" v="328" actId="207"/>
          <ac:spMkLst>
            <pc:docMk/>
            <pc:sldMk cId="1623274309" sldId="369"/>
            <ac:spMk id="26" creationId="{BC30845C-DF12-439E-DD23-70ED1D2FFD8E}"/>
          </ac:spMkLst>
        </pc:spChg>
        <pc:spChg chg="add mod">
          <ac:chgData name="Sudhakar Reddy" userId="6bd9700a367e69f9" providerId="LiveId" clId="{742A791E-06DF-49CD-9D00-FAB9AA267B02}" dt="2023-08-12T03:04:42.942" v="328" actId="207"/>
          <ac:spMkLst>
            <pc:docMk/>
            <pc:sldMk cId="1623274309" sldId="369"/>
            <ac:spMk id="27" creationId="{3768E4E3-932B-5824-7B73-9A50E6F8E7A4}"/>
          </ac:spMkLst>
        </pc:spChg>
        <pc:spChg chg="add mod">
          <ac:chgData name="Sudhakar Reddy" userId="6bd9700a367e69f9" providerId="LiveId" clId="{742A791E-06DF-49CD-9D00-FAB9AA267B02}" dt="2023-08-12T03:04:42.942" v="328" actId="207"/>
          <ac:spMkLst>
            <pc:docMk/>
            <pc:sldMk cId="1623274309" sldId="369"/>
            <ac:spMk id="28" creationId="{5F91226F-5F72-FFFB-DDBA-17D8FDC17149}"/>
          </ac:spMkLst>
        </pc:spChg>
        <pc:spChg chg="add mod">
          <ac:chgData name="Sudhakar Reddy" userId="6bd9700a367e69f9" providerId="LiveId" clId="{742A791E-06DF-49CD-9D00-FAB9AA267B02}" dt="2023-08-12T03:04:42.942" v="328" actId="207"/>
          <ac:spMkLst>
            <pc:docMk/>
            <pc:sldMk cId="1623274309" sldId="369"/>
            <ac:spMk id="29" creationId="{84D81277-A7C8-897C-C2A2-E02FF1B0E4D5}"/>
          </ac:spMkLst>
        </pc:spChg>
        <pc:spChg chg="add mod">
          <ac:chgData name="Sudhakar Reddy" userId="6bd9700a367e69f9" providerId="LiveId" clId="{742A791E-06DF-49CD-9D00-FAB9AA267B02}" dt="2023-08-12T03:04:42.942" v="328" actId="207"/>
          <ac:spMkLst>
            <pc:docMk/>
            <pc:sldMk cId="1623274309" sldId="369"/>
            <ac:spMk id="30" creationId="{FCD89DBC-CF5D-DB01-95F6-D6625CD147C9}"/>
          </ac:spMkLst>
        </pc:spChg>
        <pc:spChg chg="add mod">
          <ac:chgData name="Sudhakar Reddy" userId="6bd9700a367e69f9" providerId="LiveId" clId="{742A791E-06DF-49CD-9D00-FAB9AA267B02}" dt="2023-08-12T03:04:42.942" v="328" actId="207"/>
          <ac:spMkLst>
            <pc:docMk/>
            <pc:sldMk cId="1623274309" sldId="369"/>
            <ac:spMk id="31" creationId="{6360BC67-44A8-397D-2A43-8BC609FE966D}"/>
          </ac:spMkLst>
        </pc:spChg>
        <pc:spChg chg="add mod">
          <ac:chgData name="Sudhakar Reddy" userId="6bd9700a367e69f9" providerId="LiveId" clId="{742A791E-06DF-49CD-9D00-FAB9AA267B02}" dt="2023-08-12T03:04:42.942" v="328" actId="207"/>
          <ac:spMkLst>
            <pc:docMk/>
            <pc:sldMk cId="1623274309" sldId="369"/>
            <ac:spMk id="32" creationId="{7AD47209-9AEA-9CD0-B3B1-06F1A38406C7}"/>
          </ac:spMkLst>
        </pc:spChg>
        <pc:grpChg chg="add mod">
          <ac:chgData name="Sudhakar Reddy" userId="6bd9700a367e69f9" providerId="LiveId" clId="{742A791E-06DF-49CD-9D00-FAB9AA267B02}" dt="2023-08-12T03:03:37.097" v="312" actId="1076"/>
          <ac:grpSpMkLst>
            <pc:docMk/>
            <pc:sldMk cId="1623274309" sldId="369"/>
            <ac:grpSpMk id="3" creationId="{8DDFF27C-CB79-C0FD-7133-0A90CBDC4FE0}"/>
          </ac:grpSpMkLst>
        </pc:grpChg>
        <pc:grpChg chg="mod">
          <ac:chgData name="Sudhakar Reddy" userId="6bd9700a367e69f9" providerId="LiveId" clId="{742A791E-06DF-49CD-9D00-FAB9AA267B02}" dt="2023-08-12T03:03:02.621" v="305"/>
          <ac:grpSpMkLst>
            <pc:docMk/>
            <pc:sldMk cId="1623274309" sldId="369"/>
            <ac:grpSpMk id="10" creationId="{6D8D3446-1E51-E56C-C3C1-EBA8EC8AF099}"/>
          </ac:grpSpMkLst>
        </pc:grpChg>
        <pc:cxnChg chg="mod">
          <ac:chgData name="Sudhakar Reddy" userId="6bd9700a367e69f9" providerId="LiveId" clId="{742A791E-06DF-49CD-9D00-FAB9AA267B02}" dt="2023-08-12T03:03:02.621" v="305"/>
          <ac:cxnSpMkLst>
            <pc:docMk/>
            <pc:sldMk cId="1623274309" sldId="369"/>
            <ac:cxnSpMk id="17" creationId="{9351F623-6264-2EDC-0374-C37F5D83779D}"/>
          </ac:cxnSpMkLst>
        </pc:cxnChg>
        <pc:cxnChg chg="mod">
          <ac:chgData name="Sudhakar Reddy" userId="6bd9700a367e69f9" providerId="LiveId" clId="{742A791E-06DF-49CD-9D00-FAB9AA267B02}" dt="2023-08-12T03:03:02.621" v="305"/>
          <ac:cxnSpMkLst>
            <pc:docMk/>
            <pc:sldMk cId="1623274309" sldId="369"/>
            <ac:cxnSpMk id="18" creationId="{8EBD178D-587C-0173-994F-DA59C525010C}"/>
          </ac:cxnSpMkLst>
        </pc:cxnChg>
        <pc:cxnChg chg="mod">
          <ac:chgData name="Sudhakar Reddy" userId="6bd9700a367e69f9" providerId="LiveId" clId="{742A791E-06DF-49CD-9D00-FAB9AA267B02}" dt="2023-08-12T03:03:02.621" v="305"/>
          <ac:cxnSpMkLst>
            <pc:docMk/>
            <pc:sldMk cId="1623274309" sldId="369"/>
            <ac:cxnSpMk id="19" creationId="{1395BB1C-B1B6-9AF3-B90B-549F9BDE075C}"/>
          </ac:cxnSpMkLst>
        </pc:cxnChg>
        <pc:cxnChg chg="mod">
          <ac:chgData name="Sudhakar Reddy" userId="6bd9700a367e69f9" providerId="LiveId" clId="{742A791E-06DF-49CD-9D00-FAB9AA267B02}" dt="2023-08-12T03:03:02.621" v="305"/>
          <ac:cxnSpMkLst>
            <pc:docMk/>
            <pc:sldMk cId="1623274309" sldId="369"/>
            <ac:cxnSpMk id="20" creationId="{0034E489-6CFD-A08B-F78B-6A3CCDA6AD5D}"/>
          </ac:cxnSpMkLst>
        </pc:cxnChg>
        <pc:cxnChg chg="mod">
          <ac:chgData name="Sudhakar Reddy" userId="6bd9700a367e69f9" providerId="LiveId" clId="{742A791E-06DF-49CD-9D00-FAB9AA267B02}" dt="2023-08-12T03:03:02.621" v="305"/>
          <ac:cxnSpMkLst>
            <pc:docMk/>
            <pc:sldMk cId="1623274309" sldId="369"/>
            <ac:cxnSpMk id="21" creationId="{7512FDEF-961D-680C-7C8A-9319A5F18404}"/>
          </ac:cxnSpMkLst>
        </pc:cxnChg>
        <pc:cxnChg chg="mod">
          <ac:chgData name="Sudhakar Reddy" userId="6bd9700a367e69f9" providerId="LiveId" clId="{742A791E-06DF-49CD-9D00-FAB9AA267B02}" dt="2023-08-12T03:03:02.621" v="305"/>
          <ac:cxnSpMkLst>
            <pc:docMk/>
            <pc:sldMk cId="1623274309" sldId="369"/>
            <ac:cxnSpMk id="22" creationId="{4D182627-CB1C-EE50-91CA-37ECDA2641C3}"/>
          </ac:cxnSpMkLst>
        </pc:cxnChg>
      </pc:sldChg>
      <pc:sldChg chg="addSp delSp modSp add mod delAnim modAnim">
        <pc:chgData name="Sudhakar Reddy" userId="6bd9700a367e69f9" providerId="LiveId" clId="{742A791E-06DF-49CD-9D00-FAB9AA267B02}" dt="2023-08-12T03:09:20.072" v="432" actId="465"/>
        <pc:sldMkLst>
          <pc:docMk/>
          <pc:sldMk cId="3774262534" sldId="370"/>
        </pc:sldMkLst>
        <pc:spChg chg="mod">
          <ac:chgData name="Sudhakar Reddy" userId="6bd9700a367e69f9" providerId="LiveId" clId="{742A791E-06DF-49CD-9D00-FAB9AA267B02}" dt="2023-08-12T03:06:21.642" v="353" actId="20577"/>
          <ac:spMkLst>
            <pc:docMk/>
            <pc:sldMk cId="3774262534" sldId="370"/>
            <ac:spMk id="2" creationId="{876B2EE6-BD14-B10A-8A32-A35E464CD5BA}"/>
          </ac:spMkLst>
        </pc:spChg>
        <pc:spChg chg="add del mod">
          <ac:chgData name="Sudhakar Reddy" userId="6bd9700a367e69f9" providerId="LiveId" clId="{742A791E-06DF-49CD-9D00-FAB9AA267B02}" dt="2023-08-12T03:08:19.592" v="381" actId="478"/>
          <ac:spMkLst>
            <pc:docMk/>
            <pc:sldMk cId="3774262534" sldId="370"/>
            <ac:spMk id="3" creationId="{1C85EC45-89B2-B165-4AF1-611D5F5E22C3}"/>
          </ac:spMkLst>
        </pc:spChg>
        <pc:spChg chg="del">
          <ac:chgData name="Sudhakar Reddy" userId="6bd9700a367e69f9" providerId="LiveId" clId="{742A791E-06DF-49CD-9D00-FAB9AA267B02}" dt="2023-08-12T03:06:27.653" v="354" actId="478"/>
          <ac:spMkLst>
            <pc:docMk/>
            <pc:sldMk cId="3774262534" sldId="370"/>
            <ac:spMk id="4" creationId="{C155FACC-4681-AE4A-EB2F-346194CFB34F}"/>
          </ac:spMkLst>
        </pc:spChg>
        <pc:spChg chg="del">
          <ac:chgData name="Sudhakar Reddy" userId="6bd9700a367e69f9" providerId="LiveId" clId="{742A791E-06DF-49CD-9D00-FAB9AA267B02}" dt="2023-08-12T03:06:27.653" v="354" actId="478"/>
          <ac:spMkLst>
            <pc:docMk/>
            <pc:sldMk cId="3774262534" sldId="370"/>
            <ac:spMk id="5" creationId="{0CA9150F-C985-9AA2-A298-23087A978FAA}"/>
          </ac:spMkLst>
        </pc:spChg>
        <pc:spChg chg="del">
          <ac:chgData name="Sudhakar Reddy" userId="6bd9700a367e69f9" providerId="LiveId" clId="{742A791E-06DF-49CD-9D00-FAB9AA267B02}" dt="2023-08-12T03:06:27.653" v="354" actId="478"/>
          <ac:spMkLst>
            <pc:docMk/>
            <pc:sldMk cId="3774262534" sldId="370"/>
            <ac:spMk id="6" creationId="{73F817F1-B716-DCC4-02FD-CC298B98E28B}"/>
          </ac:spMkLst>
        </pc:spChg>
        <pc:spChg chg="del">
          <ac:chgData name="Sudhakar Reddy" userId="6bd9700a367e69f9" providerId="LiveId" clId="{742A791E-06DF-49CD-9D00-FAB9AA267B02}" dt="2023-08-12T03:06:27.653" v="354" actId="478"/>
          <ac:spMkLst>
            <pc:docMk/>
            <pc:sldMk cId="3774262534" sldId="370"/>
            <ac:spMk id="7" creationId="{81AE8C48-9DDD-FD99-717B-A553F258E2F6}"/>
          </ac:spMkLst>
        </pc:spChg>
        <pc:spChg chg="del">
          <ac:chgData name="Sudhakar Reddy" userId="6bd9700a367e69f9" providerId="LiveId" clId="{742A791E-06DF-49CD-9D00-FAB9AA267B02}" dt="2023-08-12T03:06:27.653" v="354" actId="478"/>
          <ac:spMkLst>
            <pc:docMk/>
            <pc:sldMk cId="3774262534" sldId="370"/>
            <ac:spMk id="8" creationId="{37411121-FF4A-1438-7CF3-D667440721B9}"/>
          </ac:spMkLst>
        </pc:spChg>
        <pc:spChg chg="del">
          <ac:chgData name="Sudhakar Reddy" userId="6bd9700a367e69f9" providerId="LiveId" clId="{742A791E-06DF-49CD-9D00-FAB9AA267B02}" dt="2023-08-12T03:06:27.653" v="354" actId="478"/>
          <ac:spMkLst>
            <pc:docMk/>
            <pc:sldMk cId="3774262534" sldId="370"/>
            <ac:spMk id="9" creationId="{0865C71D-7697-E984-C131-50920648EA6A}"/>
          </ac:spMkLst>
        </pc:spChg>
        <pc:spChg chg="add del mod">
          <ac:chgData name="Sudhakar Reddy" userId="6bd9700a367e69f9" providerId="LiveId" clId="{742A791E-06DF-49CD-9D00-FAB9AA267B02}" dt="2023-08-12T03:07:57.454" v="375" actId="478"/>
          <ac:spMkLst>
            <pc:docMk/>
            <pc:sldMk cId="3774262534" sldId="370"/>
            <ac:spMk id="10" creationId="{2A574D1F-4C09-9456-6977-8EE302D3FA3B}"/>
          </ac:spMkLst>
        </pc:spChg>
        <pc:spChg chg="del">
          <ac:chgData name="Sudhakar Reddy" userId="6bd9700a367e69f9" providerId="LiveId" clId="{742A791E-06DF-49CD-9D00-FAB9AA267B02}" dt="2023-08-12T03:06:27.653" v="354" actId="478"/>
          <ac:spMkLst>
            <pc:docMk/>
            <pc:sldMk cId="3774262534" sldId="370"/>
            <ac:spMk id="11" creationId="{88BC299E-93BF-501F-BBFC-FC6FD9F81E4E}"/>
          </ac:spMkLst>
        </pc:spChg>
        <pc:spChg chg="del">
          <ac:chgData name="Sudhakar Reddy" userId="6bd9700a367e69f9" providerId="LiveId" clId="{742A791E-06DF-49CD-9D00-FAB9AA267B02}" dt="2023-08-12T03:06:27.653" v="354" actId="478"/>
          <ac:spMkLst>
            <pc:docMk/>
            <pc:sldMk cId="3774262534" sldId="370"/>
            <ac:spMk id="12" creationId="{FA900560-E802-B1D5-30E9-48260DA624C5}"/>
          </ac:spMkLst>
        </pc:spChg>
        <pc:spChg chg="del">
          <ac:chgData name="Sudhakar Reddy" userId="6bd9700a367e69f9" providerId="LiveId" clId="{742A791E-06DF-49CD-9D00-FAB9AA267B02}" dt="2023-08-12T03:06:27.653" v="354" actId="478"/>
          <ac:spMkLst>
            <pc:docMk/>
            <pc:sldMk cId="3774262534" sldId="370"/>
            <ac:spMk id="13" creationId="{E9881FB6-81E6-0C4B-59D5-6E1984D2DB68}"/>
          </ac:spMkLst>
        </pc:spChg>
        <pc:spChg chg="del">
          <ac:chgData name="Sudhakar Reddy" userId="6bd9700a367e69f9" providerId="LiveId" clId="{742A791E-06DF-49CD-9D00-FAB9AA267B02}" dt="2023-08-12T03:06:27.653" v="354" actId="478"/>
          <ac:spMkLst>
            <pc:docMk/>
            <pc:sldMk cId="3774262534" sldId="370"/>
            <ac:spMk id="14" creationId="{92CB44D6-85FC-9945-D250-4354AF868415}"/>
          </ac:spMkLst>
        </pc:spChg>
        <pc:spChg chg="del">
          <ac:chgData name="Sudhakar Reddy" userId="6bd9700a367e69f9" providerId="LiveId" clId="{742A791E-06DF-49CD-9D00-FAB9AA267B02}" dt="2023-08-12T03:06:27.653" v="354" actId="478"/>
          <ac:spMkLst>
            <pc:docMk/>
            <pc:sldMk cId="3774262534" sldId="370"/>
            <ac:spMk id="15" creationId="{9610A6DF-4026-42F8-0050-6AA491247694}"/>
          </ac:spMkLst>
        </pc:spChg>
        <pc:spChg chg="del">
          <ac:chgData name="Sudhakar Reddy" userId="6bd9700a367e69f9" providerId="LiveId" clId="{742A791E-06DF-49CD-9D00-FAB9AA267B02}" dt="2023-08-12T03:06:27.653" v="354" actId="478"/>
          <ac:spMkLst>
            <pc:docMk/>
            <pc:sldMk cId="3774262534" sldId="370"/>
            <ac:spMk id="16" creationId="{DF0C9C5E-6E8A-86BB-8B67-61A5CBAE9E54}"/>
          </ac:spMkLst>
        </pc:spChg>
        <pc:spChg chg="add del mod">
          <ac:chgData name="Sudhakar Reddy" userId="6bd9700a367e69f9" providerId="LiveId" clId="{742A791E-06DF-49CD-9D00-FAB9AA267B02}" dt="2023-08-12T03:08:16.012" v="380" actId="478"/>
          <ac:spMkLst>
            <pc:docMk/>
            <pc:sldMk cId="3774262534" sldId="370"/>
            <ac:spMk id="17" creationId="{F6571F96-E0E3-8C70-BDA5-092FC8AAB6B7}"/>
          </ac:spMkLst>
        </pc:spChg>
        <pc:spChg chg="add del mod">
          <ac:chgData name="Sudhakar Reddy" userId="6bd9700a367e69f9" providerId="LiveId" clId="{742A791E-06DF-49CD-9D00-FAB9AA267B02}" dt="2023-08-12T03:08:52.420" v="384" actId="478"/>
          <ac:spMkLst>
            <pc:docMk/>
            <pc:sldMk cId="3774262534" sldId="370"/>
            <ac:spMk id="18" creationId="{66812065-02E8-B849-61A0-069403CA88B0}"/>
          </ac:spMkLst>
        </pc:spChg>
        <pc:spChg chg="add del mod">
          <ac:chgData name="Sudhakar Reddy" userId="6bd9700a367e69f9" providerId="LiveId" clId="{742A791E-06DF-49CD-9D00-FAB9AA267B02}" dt="2023-08-12T03:08:52.420" v="384" actId="478"/>
          <ac:spMkLst>
            <pc:docMk/>
            <pc:sldMk cId="3774262534" sldId="370"/>
            <ac:spMk id="19" creationId="{63C29239-2A76-E8A7-E509-BA876AA91894}"/>
          </ac:spMkLst>
        </pc:spChg>
        <pc:spChg chg="add del mod">
          <ac:chgData name="Sudhakar Reddy" userId="6bd9700a367e69f9" providerId="LiveId" clId="{742A791E-06DF-49CD-9D00-FAB9AA267B02}" dt="2023-08-12T03:08:52.420" v="384" actId="478"/>
          <ac:spMkLst>
            <pc:docMk/>
            <pc:sldMk cId="3774262534" sldId="370"/>
            <ac:spMk id="20" creationId="{678CF416-55E7-562B-F9DD-A37EA368B1C3}"/>
          </ac:spMkLst>
        </pc:spChg>
        <pc:spChg chg="add mod">
          <ac:chgData name="Sudhakar Reddy" userId="6bd9700a367e69f9" providerId="LiveId" clId="{742A791E-06DF-49CD-9D00-FAB9AA267B02}" dt="2023-08-12T03:09:02.873" v="392" actId="1035"/>
          <ac:spMkLst>
            <pc:docMk/>
            <pc:sldMk cId="3774262534" sldId="370"/>
            <ac:spMk id="21" creationId="{8F4E7AFD-D8DF-F69B-ED20-697FFD51EDF9}"/>
          </ac:spMkLst>
        </pc:spChg>
        <pc:spChg chg="add mod">
          <ac:chgData name="Sudhakar Reddy" userId="6bd9700a367e69f9" providerId="LiveId" clId="{742A791E-06DF-49CD-9D00-FAB9AA267B02}" dt="2023-08-12T03:09:20.072" v="432" actId="465"/>
          <ac:spMkLst>
            <pc:docMk/>
            <pc:sldMk cId="3774262534" sldId="370"/>
            <ac:spMk id="22" creationId="{C3B8C030-D19B-749A-AF8E-338510AD9D70}"/>
          </ac:spMkLst>
        </pc:spChg>
        <pc:spChg chg="add mod">
          <ac:chgData name="Sudhakar Reddy" userId="6bd9700a367e69f9" providerId="LiveId" clId="{742A791E-06DF-49CD-9D00-FAB9AA267B02}" dt="2023-08-12T03:09:20.072" v="432" actId="465"/>
          <ac:spMkLst>
            <pc:docMk/>
            <pc:sldMk cId="3774262534" sldId="370"/>
            <ac:spMk id="23" creationId="{EC123915-3CBE-0836-F1AB-743F57DD6138}"/>
          </ac:spMkLst>
        </pc:spChg>
        <pc:spChg chg="add mod">
          <ac:chgData name="Sudhakar Reddy" userId="6bd9700a367e69f9" providerId="LiveId" clId="{742A791E-06DF-49CD-9D00-FAB9AA267B02}" dt="2023-08-12T03:07:48.773" v="373" actId="571"/>
          <ac:spMkLst>
            <pc:docMk/>
            <pc:sldMk cId="3774262534" sldId="370"/>
            <ac:spMk id="24" creationId="{312EC3F6-314B-F172-5AD3-7C13C732463F}"/>
          </ac:spMkLst>
        </pc:spChg>
        <pc:spChg chg="add mod">
          <ac:chgData name="Sudhakar Reddy" userId="6bd9700a367e69f9" providerId="LiveId" clId="{742A791E-06DF-49CD-9D00-FAB9AA267B02}" dt="2023-08-12T03:07:48.773" v="373" actId="571"/>
          <ac:spMkLst>
            <pc:docMk/>
            <pc:sldMk cId="3774262534" sldId="370"/>
            <ac:spMk id="25" creationId="{B9DCCAE1-F984-7CB6-9AC3-8178C001167D}"/>
          </ac:spMkLst>
        </pc:spChg>
        <pc:spChg chg="add del mod">
          <ac:chgData name="Sudhakar Reddy" userId="6bd9700a367e69f9" providerId="LiveId" clId="{742A791E-06DF-49CD-9D00-FAB9AA267B02}" dt="2023-08-12T03:07:57.454" v="375" actId="478"/>
          <ac:spMkLst>
            <pc:docMk/>
            <pc:sldMk cId="3774262534" sldId="370"/>
            <ac:spMk id="26" creationId="{0B066030-3463-48E9-12E2-E0D172DFE922}"/>
          </ac:spMkLst>
        </pc:spChg>
        <pc:spChg chg="add mod">
          <ac:chgData name="Sudhakar Reddy" userId="6bd9700a367e69f9" providerId="LiveId" clId="{742A791E-06DF-49CD-9D00-FAB9AA267B02}" dt="2023-08-12T03:09:20.072" v="432" actId="465"/>
          <ac:spMkLst>
            <pc:docMk/>
            <pc:sldMk cId="3774262534" sldId="370"/>
            <ac:spMk id="27" creationId="{FBE06F4F-D474-1325-3381-1337FADD1E75}"/>
          </ac:spMkLst>
        </pc:spChg>
        <pc:spChg chg="add mod">
          <ac:chgData name="Sudhakar Reddy" userId="6bd9700a367e69f9" providerId="LiveId" clId="{742A791E-06DF-49CD-9D00-FAB9AA267B02}" dt="2023-08-12T03:09:20.072" v="432" actId="465"/>
          <ac:spMkLst>
            <pc:docMk/>
            <pc:sldMk cId="3774262534" sldId="370"/>
            <ac:spMk id="28" creationId="{CB987EA0-5E3C-90DA-DE83-21B38BBF95B0}"/>
          </ac:spMkLst>
        </pc:spChg>
        <pc:spChg chg="add del mod">
          <ac:chgData name="Sudhakar Reddy" userId="6bd9700a367e69f9" providerId="LiveId" clId="{742A791E-06DF-49CD-9D00-FAB9AA267B02}" dt="2023-08-12T03:08:16.012" v="380" actId="478"/>
          <ac:spMkLst>
            <pc:docMk/>
            <pc:sldMk cId="3774262534" sldId="370"/>
            <ac:spMk id="29" creationId="{BFC151FA-007E-4350-96EE-14F95E420A45}"/>
          </ac:spMkLst>
        </pc:spChg>
        <pc:spChg chg="add mod">
          <ac:chgData name="Sudhakar Reddy" userId="6bd9700a367e69f9" providerId="LiveId" clId="{742A791E-06DF-49CD-9D00-FAB9AA267B02}" dt="2023-08-12T03:09:11.728" v="431" actId="1036"/>
          <ac:spMkLst>
            <pc:docMk/>
            <pc:sldMk cId="3774262534" sldId="370"/>
            <ac:spMk id="30" creationId="{257C320A-B3DD-BF31-3679-0D432256AD1F}"/>
          </ac:spMkLst>
        </pc:spChg>
      </pc:sldChg>
      <pc:sldChg chg="addSp delSp modSp add mod delAnim modAnim">
        <pc:chgData name="Sudhakar Reddy" userId="6bd9700a367e69f9" providerId="LiveId" clId="{742A791E-06DF-49CD-9D00-FAB9AA267B02}" dt="2023-08-12T03:14:06.676" v="507" actId="207"/>
        <pc:sldMkLst>
          <pc:docMk/>
          <pc:sldMk cId="1089930099" sldId="371"/>
        </pc:sldMkLst>
        <pc:spChg chg="mod">
          <ac:chgData name="Sudhakar Reddy" userId="6bd9700a367e69f9" providerId="LiveId" clId="{742A791E-06DF-49CD-9D00-FAB9AA267B02}" dt="2023-08-12T03:10:59.686" v="466" actId="20577"/>
          <ac:spMkLst>
            <pc:docMk/>
            <pc:sldMk cId="1089930099" sldId="371"/>
            <ac:spMk id="2" creationId="{876B2EE6-BD14-B10A-8A32-A35E464CD5BA}"/>
          </ac:spMkLst>
        </pc:spChg>
        <pc:spChg chg="add mod">
          <ac:chgData name="Sudhakar Reddy" userId="6bd9700a367e69f9" providerId="LiveId" clId="{742A791E-06DF-49CD-9D00-FAB9AA267B02}" dt="2023-08-12T03:14:06.676" v="507" actId="207"/>
          <ac:spMkLst>
            <pc:docMk/>
            <pc:sldMk cId="1089930099" sldId="371"/>
            <ac:spMk id="11" creationId="{F589355C-1BE2-195A-9D15-600C10E624BC}"/>
          </ac:spMkLst>
        </pc:spChg>
        <pc:spChg chg="add mod">
          <ac:chgData name="Sudhakar Reddy" userId="6bd9700a367e69f9" providerId="LiveId" clId="{742A791E-06DF-49CD-9D00-FAB9AA267B02}" dt="2023-08-12T03:14:06.676" v="507" actId="207"/>
          <ac:spMkLst>
            <pc:docMk/>
            <pc:sldMk cId="1089930099" sldId="371"/>
            <ac:spMk id="12" creationId="{BC7AD8F6-4446-5C27-F829-A3771D64C140}"/>
          </ac:spMkLst>
        </pc:spChg>
        <pc:spChg chg="add mod">
          <ac:chgData name="Sudhakar Reddy" userId="6bd9700a367e69f9" providerId="LiveId" clId="{742A791E-06DF-49CD-9D00-FAB9AA267B02}" dt="2023-08-12T03:11:46.963" v="476" actId="14100"/>
          <ac:spMkLst>
            <pc:docMk/>
            <pc:sldMk cId="1089930099" sldId="371"/>
            <ac:spMk id="13" creationId="{08D70DE7-B1C2-035E-F6C4-062F54AFB1BC}"/>
          </ac:spMkLst>
        </pc:spChg>
        <pc:spChg chg="add mod">
          <ac:chgData name="Sudhakar Reddy" userId="6bd9700a367e69f9" providerId="LiveId" clId="{742A791E-06DF-49CD-9D00-FAB9AA267B02}" dt="2023-08-12T03:11:51.098" v="477" actId="1076"/>
          <ac:spMkLst>
            <pc:docMk/>
            <pc:sldMk cId="1089930099" sldId="371"/>
            <ac:spMk id="14" creationId="{0663309C-27F9-2CD7-9B27-C2B4D6AC4EFC}"/>
          </ac:spMkLst>
        </pc:spChg>
        <pc:spChg chg="add mod">
          <ac:chgData name="Sudhakar Reddy" userId="6bd9700a367e69f9" providerId="LiveId" clId="{742A791E-06DF-49CD-9D00-FAB9AA267B02}" dt="2023-08-12T03:11:57.681" v="479" actId="14100"/>
          <ac:spMkLst>
            <pc:docMk/>
            <pc:sldMk cId="1089930099" sldId="371"/>
            <ac:spMk id="15" creationId="{EDDDD20C-3AB7-DF83-BC4E-C183CF0B47C1}"/>
          </ac:spMkLst>
        </pc:spChg>
        <pc:spChg chg="add mod">
          <ac:chgData name="Sudhakar Reddy" userId="6bd9700a367e69f9" providerId="LiveId" clId="{742A791E-06DF-49CD-9D00-FAB9AA267B02}" dt="2023-08-12T03:12:01.838" v="480" actId="1076"/>
          <ac:spMkLst>
            <pc:docMk/>
            <pc:sldMk cId="1089930099" sldId="371"/>
            <ac:spMk id="16" creationId="{AA6FE859-1EEF-6EB9-17DB-0CE9EA5EEDD3}"/>
          </ac:spMkLst>
        </pc:spChg>
        <pc:spChg chg="add mod">
          <ac:chgData name="Sudhakar Reddy" userId="6bd9700a367e69f9" providerId="LiveId" clId="{742A791E-06DF-49CD-9D00-FAB9AA267B02}" dt="2023-08-12T03:12:26.119" v="486" actId="14100"/>
          <ac:spMkLst>
            <pc:docMk/>
            <pc:sldMk cId="1089930099" sldId="371"/>
            <ac:spMk id="17" creationId="{CBC6BE68-74DC-2CB1-6ACD-D27DDA5559C5}"/>
          </ac:spMkLst>
        </pc:spChg>
        <pc:spChg chg="add mod">
          <ac:chgData name="Sudhakar Reddy" userId="6bd9700a367e69f9" providerId="LiveId" clId="{742A791E-06DF-49CD-9D00-FAB9AA267B02}" dt="2023-08-12T03:12:29.490" v="487" actId="14100"/>
          <ac:spMkLst>
            <pc:docMk/>
            <pc:sldMk cId="1089930099" sldId="371"/>
            <ac:spMk id="18" creationId="{52987783-3C0F-FEF3-97E5-ADD21B199AA6}"/>
          </ac:spMkLst>
        </pc:spChg>
        <pc:spChg chg="del">
          <ac:chgData name="Sudhakar Reddy" userId="6bd9700a367e69f9" providerId="LiveId" clId="{742A791E-06DF-49CD-9D00-FAB9AA267B02}" dt="2023-08-12T03:10:51.093" v="464" actId="478"/>
          <ac:spMkLst>
            <pc:docMk/>
            <pc:sldMk cId="1089930099" sldId="371"/>
            <ac:spMk id="21" creationId="{8F4E7AFD-D8DF-F69B-ED20-697FFD51EDF9}"/>
          </ac:spMkLst>
        </pc:spChg>
        <pc:spChg chg="del">
          <ac:chgData name="Sudhakar Reddy" userId="6bd9700a367e69f9" providerId="LiveId" clId="{742A791E-06DF-49CD-9D00-FAB9AA267B02}" dt="2023-08-12T03:10:51.093" v="464" actId="478"/>
          <ac:spMkLst>
            <pc:docMk/>
            <pc:sldMk cId="1089930099" sldId="371"/>
            <ac:spMk id="22" creationId="{C3B8C030-D19B-749A-AF8E-338510AD9D70}"/>
          </ac:spMkLst>
        </pc:spChg>
        <pc:spChg chg="del">
          <ac:chgData name="Sudhakar Reddy" userId="6bd9700a367e69f9" providerId="LiveId" clId="{742A791E-06DF-49CD-9D00-FAB9AA267B02}" dt="2023-08-12T03:10:51.093" v="464" actId="478"/>
          <ac:spMkLst>
            <pc:docMk/>
            <pc:sldMk cId="1089930099" sldId="371"/>
            <ac:spMk id="23" creationId="{EC123915-3CBE-0836-F1AB-743F57DD6138}"/>
          </ac:spMkLst>
        </pc:spChg>
        <pc:spChg chg="del">
          <ac:chgData name="Sudhakar Reddy" userId="6bd9700a367e69f9" providerId="LiveId" clId="{742A791E-06DF-49CD-9D00-FAB9AA267B02}" dt="2023-08-12T03:10:51.093" v="464" actId="478"/>
          <ac:spMkLst>
            <pc:docMk/>
            <pc:sldMk cId="1089930099" sldId="371"/>
            <ac:spMk id="27" creationId="{FBE06F4F-D474-1325-3381-1337FADD1E75}"/>
          </ac:spMkLst>
        </pc:spChg>
        <pc:spChg chg="del">
          <ac:chgData name="Sudhakar Reddy" userId="6bd9700a367e69f9" providerId="LiveId" clId="{742A791E-06DF-49CD-9D00-FAB9AA267B02}" dt="2023-08-12T03:10:51.093" v="464" actId="478"/>
          <ac:spMkLst>
            <pc:docMk/>
            <pc:sldMk cId="1089930099" sldId="371"/>
            <ac:spMk id="28" creationId="{CB987EA0-5E3C-90DA-DE83-21B38BBF95B0}"/>
          </ac:spMkLst>
        </pc:spChg>
        <pc:spChg chg="del">
          <ac:chgData name="Sudhakar Reddy" userId="6bd9700a367e69f9" providerId="LiveId" clId="{742A791E-06DF-49CD-9D00-FAB9AA267B02}" dt="2023-08-12T03:10:51.093" v="464" actId="478"/>
          <ac:spMkLst>
            <pc:docMk/>
            <pc:sldMk cId="1089930099" sldId="371"/>
            <ac:spMk id="30" creationId="{257C320A-B3DD-BF31-3679-0D432256AD1F}"/>
          </ac:spMkLst>
        </pc:spChg>
        <pc:grpChg chg="add mod">
          <ac:chgData name="Sudhakar Reddy" userId="6bd9700a367e69f9" providerId="LiveId" clId="{742A791E-06DF-49CD-9D00-FAB9AA267B02}" dt="2023-08-12T03:10:57.594" v="465"/>
          <ac:grpSpMkLst>
            <pc:docMk/>
            <pc:sldMk cId="1089930099" sldId="371"/>
            <ac:grpSpMk id="3" creationId="{0E74102B-8BFF-E673-9E17-37CDFFFB92F0}"/>
          </ac:grpSpMkLst>
        </pc:grpChg>
        <pc:grpChg chg="mod">
          <ac:chgData name="Sudhakar Reddy" userId="6bd9700a367e69f9" providerId="LiveId" clId="{742A791E-06DF-49CD-9D00-FAB9AA267B02}" dt="2023-08-12T03:10:57.594" v="465"/>
          <ac:grpSpMkLst>
            <pc:docMk/>
            <pc:sldMk cId="1089930099" sldId="371"/>
            <ac:grpSpMk id="4" creationId="{04EB9BCF-6B58-380D-CCDB-687AFB9F8F95}"/>
          </ac:grpSpMkLst>
        </pc:grpChg>
        <pc:cxnChg chg="mod">
          <ac:chgData name="Sudhakar Reddy" userId="6bd9700a367e69f9" providerId="LiveId" clId="{742A791E-06DF-49CD-9D00-FAB9AA267B02}" dt="2023-08-12T03:10:57.594" v="465"/>
          <ac:cxnSpMkLst>
            <pc:docMk/>
            <pc:sldMk cId="1089930099" sldId="371"/>
            <ac:cxnSpMk id="5" creationId="{2103E445-9958-80F9-467D-43DB335FEE88}"/>
          </ac:cxnSpMkLst>
        </pc:cxnChg>
        <pc:cxnChg chg="mod">
          <ac:chgData name="Sudhakar Reddy" userId="6bd9700a367e69f9" providerId="LiveId" clId="{742A791E-06DF-49CD-9D00-FAB9AA267B02}" dt="2023-08-12T03:10:57.594" v="465"/>
          <ac:cxnSpMkLst>
            <pc:docMk/>
            <pc:sldMk cId="1089930099" sldId="371"/>
            <ac:cxnSpMk id="6" creationId="{6F817595-D1B5-9665-DB20-9D424CD585F9}"/>
          </ac:cxnSpMkLst>
        </pc:cxnChg>
        <pc:cxnChg chg="mod">
          <ac:chgData name="Sudhakar Reddy" userId="6bd9700a367e69f9" providerId="LiveId" clId="{742A791E-06DF-49CD-9D00-FAB9AA267B02}" dt="2023-08-12T03:10:57.594" v="465"/>
          <ac:cxnSpMkLst>
            <pc:docMk/>
            <pc:sldMk cId="1089930099" sldId="371"/>
            <ac:cxnSpMk id="7" creationId="{C1336B4A-ACBC-027E-BA00-28949FDECD18}"/>
          </ac:cxnSpMkLst>
        </pc:cxnChg>
        <pc:cxnChg chg="mod">
          <ac:chgData name="Sudhakar Reddy" userId="6bd9700a367e69f9" providerId="LiveId" clId="{742A791E-06DF-49CD-9D00-FAB9AA267B02}" dt="2023-08-12T03:10:57.594" v="465"/>
          <ac:cxnSpMkLst>
            <pc:docMk/>
            <pc:sldMk cId="1089930099" sldId="371"/>
            <ac:cxnSpMk id="8" creationId="{92CC3DAA-0EA1-D44A-229D-705F738273BC}"/>
          </ac:cxnSpMkLst>
        </pc:cxnChg>
        <pc:cxnChg chg="mod">
          <ac:chgData name="Sudhakar Reddy" userId="6bd9700a367e69f9" providerId="LiveId" clId="{742A791E-06DF-49CD-9D00-FAB9AA267B02}" dt="2023-08-12T03:10:57.594" v="465"/>
          <ac:cxnSpMkLst>
            <pc:docMk/>
            <pc:sldMk cId="1089930099" sldId="371"/>
            <ac:cxnSpMk id="9" creationId="{E9C6AF80-5502-5AD5-C746-6F5A6C77D28E}"/>
          </ac:cxnSpMkLst>
        </pc:cxnChg>
        <pc:cxnChg chg="mod">
          <ac:chgData name="Sudhakar Reddy" userId="6bd9700a367e69f9" providerId="LiveId" clId="{742A791E-06DF-49CD-9D00-FAB9AA267B02}" dt="2023-08-12T03:10:57.594" v="465"/>
          <ac:cxnSpMkLst>
            <pc:docMk/>
            <pc:sldMk cId="1089930099" sldId="371"/>
            <ac:cxnSpMk id="10" creationId="{5C504961-A23E-5673-53CA-2135FC83058F}"/>
          </ac:cxnSpMkLst>
        </pc:cxnChg>
      </pc:sldChg>
      <pc:sldChg chg="addSp delSp modSp add mod modAnim">
        <pc:chgData name="Sudhakar Reddy" userId="6bd9700a367e69f9" providerId="LiveId" clId="{742A791E-06DF-49CD-9D00-FAB9AA267B02}" dt="2023-08-12T03:14:10.938" v="508" actId="207"/>
        <pc:sldMkLst>
          <pc:docMk/>
          <pc:sldMk cId="1662059208" sldId="372"/>
        </pc:sldMkLst>
        <pc:spChg chg="mod">
          <ac:chgData name="Sudhakar Reddy" userId="6bd9700a367e69f9" providerId="LiveId" clId="{742A791E-06DF-49CD-9D00-FAB9AA267B02}" dt="2023-08-12T03:14:10.938" v="508" actId="207"/>
          <ac:spMkLst>
            <pc:docMk/>
            <pc:sldMk cId="1662059208" sldId="372"/>
            <ac:spMk id="11" creationId="{F589355C-1BE2-195A-9D15-600C10E624BC}"/>
          </ac:spMkLst>
        </pc:spChg>
        <pc:spChg chg="mod">
          <ac:chgData name="Sudhakar Reddy" userId="6bd9700a367e69f9" providerId="LiveId" clId="{742A791E-06DF-49CD-9D00-FAB9AA267B02}" dt="2023-08-12T03:14:10.938" v="508" actId="207"/>
          <ac:spMkLst>
            <pc:docMk/>
            <pc:sldMk cId="1662059208" sldId="372"/>
            <ac:spMk id="12" creationId="{BC7AD8F6-4446-5C27-F829-A3771D64C140}"/>
          </ac:spMkLst>
        </pc:spChg>
        <pc:spChg chg="del mod">
          <ac:chgData name="Sudhakar Reddy" userId="6bd9700a367e69f9" providerId="LiveId" clId="{742A791E-06DF-49CD-9D00-FAB9AA267B02}" dt="2023-08-12T03:12:46.779" v="490" actId="478"/>
          <ac:spMkLst>
            <pc:docMk/>
            <pc:sldMk cId="1662059208" sldId="372"/>
            <ac:spMk id="13" creationId="{08D70DE7-B1C2-035E-F6C4-062F54AFB1BC}"/>
          </ac:spMkLst>
        </pc:spChg>
        <pc:spChg chg="del mod">
          <ac:chgData name="Sudhakar Reddy" userId="6bd9700a367e69f9" providerId="LiveId" clId="{742A791E-06DF-49CD-9D00-FAB9AA267B02}" dt="2023-08-12T03:12:46.779" v="490" actId="478"/>
          <ac:spMkLst>
            <pc:docMk/>
            <pc:sldMk cId="1662059208" sldId="372"/>
            <ac:spMk id="14" creationId="{0663309C-27F9-2CD7-9B27-C2B4D6AC4EFC}"/>
          </ac:spMkLst>
        </pc:spChg>
        <pc:spChg chg="del mod">
          <ac:chgData name="Sudhakar Reddy" userId="6bd9700a367e69f9" providerId="LiveId" clId="{742A791E-06DF-49CD-9D00-FAB9AA267B02}" dt="2023-08-12T03:12:46.779" v="490" actId="478"/>
          <ac:spMkLst>
            <pc:docMk/>
            <pc:sldMk cId="1662059208" sldId="372"/>
            <ac:spMk id="15" creationId="{EDDDD20C-3AB7-DF83-BC4E-C183CF0B47C1}"/>
          </ac:spMkLst>
        </pc:spChg>
        <pc:spChg chg="del">
          <ac:chgData name="Sudhakar Reddy" userId="6bd9700a367e69f9" providerId="LiveId" clId="{742A791E-06DF-49CD-9D00-FAB9AA267B02}" dt="2023-08-12T03:12:46.779" v="490" actId="478"/>
          <ac:spMkLst>
            <pc:docMk/>
            <pc:sldMk cId="1662059208" sldId="372"/>
            <ac:spMk id="16" creationId="{AA6FE859-1EEF-6EB9-17DB-0CE9EA5EEDD3}"/>
          </ac:spMkLst>
        </pc:spChg>
        <pc:spChg chg="del">
          <ac:chgData name="Sudhakar Reddy" userId="6bd9700a367e69f9" providerId="LiveId" clId="{742A791E-06DF-49CD-9D00-FAB9AA267B02}" dt="2023-08-12T03:12:46.779" v="490" actId="478"/>
          <ac:spMkLst>
            <pc:docMk/>
            <pc:sldMk cId="1662059208" sldId="372"/>
            <ac:spMk id="17" creationId="{CBC6BE68-74DC-2CB1-6ACD-D27DDA5559C5}"/>
          </ac:spMkLst>
        </pc:spChg>
        <pc:spChg chg="del">
          <ac:chgData name="Sudhakar Reddy" userId="6bd9700a367e69f9" providerId="LiveId" clId="{742A791E-06DF-49CD-9D00-FAB9AA267B02}" dt="2023-08-12T03:12:46.779" v="490" actId="478"/>
          <ac:spMkLst>
            <pc:docMk/>
            <pc:sldMk cId="1662059208" sldId="372"/>
            <ac:spMk id="18" creationId="{52987783-3C0F-FEF3-97E5-ADD21B199AA6}"/>
          </ac:spMkLst>
        </pc:spChg>
        <pc:spChg chg="add mod">
          <ac:chgData name="Sudhakar Reddy" userId="6bd9700a367e69f9" providerId="LiveId" clId="{742A791E-06DF-49CD-9D00-FAB9AA267B02}" dt="2023-08-12T03:13:16.957" v="496" actId="14100"/>
          <ac:spMkLst>
            <pc:docMk/>
            <pc:sldMk cId="1662059208" sldId="372"/>
            <ac:spMk id="19" creationId="{FE33E24D-CF2D-31CA-86EE-98049A6DAD9E}"/>
          </ac:spMkLst>
        </pc:spChg>
        <pc:spChg chg="add mod">
          <ac:chgData name="Sudhakar Reddy" userId="6bd9700a367e69f9" providerId="LiveId" clId="{742A791E-06DF-49CD-9D00-FAB9AA267B02}" dt="2023-08-12T03:13:20.889" v="497" actId="1076"/>
          <ac:spMkLst>
            <pc:docMk/>
            <pc:sldMk cId="1662059208" sldId="372"/>
            <ac:spMk id="20" creationId="{FE783BEF-3689-F585-6605-D637F8342FE1}"/>
          </ac:spMkLst>
        </pc:spChg>
        <pc:spChg chg="add mod">
          <ac:chgData name="Sudhakar Reddy" userId="6bd9700a367e69f9" providerId="LiveId" clId="{742A791E-06DF-49CD-9D00-FAB9AA267B02}" dt="2023-08-12T03:13:27.633" v="499" actId="14100"/>
          <ac:spMkLst>
            <pc:docMk/>
            <pc:sldMk cId="1662059208" sldId="372"/>
            <ac:spMk id="21" creationId="{B7A52F17-413C-6374-0D7C-35CDDC8B9643}"/>
          </ac:spMkLst>
        </pc:spChg>
        <pc:spChg chg="add mod">
          <ac:chgData name="Sudhakar Reddy" userId="6bd9700a367e69f9" providerId="LiveId" clId="{742A791E-06DF-49CD-9D00-FAB9AA267B02}" dt="2023-08-12T03:13:35.986" v="501" actId="14100"/>
          <ac:spMkLst>
            <pc:docMk/>
            <pc:sldMk cId="1662059208" sldId="372"/>
            <ac:spMk id="22" creationId="{8D8F2E27-3FAB-9E17-1F2C-364BD09E37BA}"/>
          </ac:spMkLst>
        </pc:spChg>
        <pc:spChg chg="add mod">
          <ac:chgData name="Sudhakar Reddy" userId="6bd9700a367e69f9" providerId="LiveId" clId="{742A791E-06DF-49CD-9D00-FAB9AA267B02}" dt="2023-08-12T03:13:44.168" v="503" actId="14100"/>
          <ac:spMkLst>
            <pc:docMk/>
            <pc:sldMk cId="1662059208" sldId="372"/>
            <ac:spMk id="23" creationId="{17A8F86E-73FA-DFED-6455-A755135F942D}"/>
          </ac:spMkLst>
        </pc:spChg>
        <pc:spChg chg="add mod">
          <ac:chgData name="Sudhakar Reddy" userId="6bd9700a367e69f9" providerId="LiveId" clId="{742A791E-06DF-49CD-9D00-FAB9AA267B02}" dt="2023-08-12T03:13:56.081" v="506" actId="14100"/>
          <ac:spMkLst>
            <pc:docMk/>
            <pc:sldMk cId="1662059208" sldId="372"/>
            <ac:spMk id="24" creationId="{54D11D1E-B2F7-0363-7931-7348DE7AD173}"/>
          </ac:spMkLst>
        </pc:spChg>
      </pc:sldChg>
      <pc:sldChg chg="delSp modSp add mod delAnim modAnim">
        <pc:chgData name="Sudhakar Reddy" userId="6bd9700a367e69f9" providerId="LiveId" clId="{742A791E-06DF-49CD-9D00-FAB9AA267B02}" dt="2023-08-12T03:16:27.186" v="568" actId="207"/>
        <pc:sldMkLst>
          <pc:docMk/>
          <pc:sldMk cId="4060780558" sldId="373"/>
        </pc:sldMkLst>
        <pc:spChg chg="mod">
          <ac:chgData name="Sudhakar Reddy" userId="6bd9700a367e69f9" providerId="LiveId" clId="{742A791E-06DF-49CD-9D00-FAB9AA267B02}" dt="2023-08-12T03:14:58.440" v="539" actId="20577"/>
          <ac:spMkLst>
            <pc:docMk/>
            <pc:sldMk cId="4060780558" sldId="373"/>
            <ac:spMk id="2" creationId="{876B2EE6-BD14-B10A-8A32-A35E464CD5BA}"/>
          </ac:spMkLst>
        </pc:spChg>
        <pc:spChg chg="mod">
          <ac:chgData name="Sudhakar Reddy" userId="6bd9700a367e69f9" providerId="LiveId" clId="{742A791E-06DF-49CD-9D00-FAB9AA267B02}" dt="2023-08-12T03:16:24.192" v="567" actId="207"/>
          <ac:spMkLst>
            <pc:docMk/>
            <pc:sldMk cId="4060780558" sldId="373"/>
            <ac:spMk id="21" creationId="{8F4E7AFD-D8DF-F69B-ED20-697FFD51EDF9}"/>
          </ac:spMkLst>
        </pc:spChg>
        <pc:spChg chg="mod">
          <ac:chgData name="Sudhakar Reddy" userId="6bd9700a367e69f9" providerId="LiveId" clId="{742A791E-06DF-49CD-9D00-FAB9AA267B02}" dt="2023-08-12T03:16:06.021" v="562" actId="1076"/>
          <ac:spMkLst>
            <pc:docMk/>
            <pc:sldMk cId="4060780558" sldId="373"/>
            <ac:spMk id="22" creationId="{C3B8C030-D19B-749A-AF8E-338510AD9D70}"/>
          </ac:spMkLst>
        </pc:spChg>
        <pc:spChg chg="mod">
          <ac:chgData name="Sudhakar Reddy" userId="6bd9700a367e69f9" providerId="LiveId" clId="{742A791E-06DF-49CD-9D00-FAB9AA267B02}" dt="2023-08-12T03:16:27.186" v="568" actId="207"/>
          <ac:spMkLst>
            <pc:docMk/>
            <pc:sldMk cId="4060780558" sldId="373"/>
            <ac:spMk id="23" creationId="{EC123915-3CBE-0836-F1AB-743F57DD6138}"/>
          </ac:spMkLst>
        </pc:spChg>
        <pc:spChg chg="mod">
          <ac:chgData name="Sudhakar Reddy" userId="6bd9700a367e69f9" providerId="LiveId" clId="{742A791E-06DF-49CD-9D00-FAB9AA267B02}" dt="2023-08-12T03:16:03.066" v="561" actId="1076"/>
          <ac:spMkLst>
            <pc:docMk/>
            <pc:sldMk cId="4060780558" sldId="373"/>
            <ac:spMk id="27" creationId="{FBE06F4F-D474-1325-3381-1337FADD1E75}"/>
          </ac:spMkLst>
        </pc:spChg>
        <pc:spChg chg="del">
          <ac:chgData name="Sudhakar Reddy" userId="6bd9700a367e69f9" providerId="LiveId" clId="{742A791E-06DF-49CD-9D00-FAB9AA267B02}" dt="2023-08-12T03:15:41.169" v="555" actId="478"/>
          <ac:spMkLst>
            <pc:docMk/>
            <pc:sldMk cId="4060780558" sldId="373"/>
            <ac:spMk id="28" creationId="{CB987EA0-5E3C-90DA-DE83-21B38BBF95B0}"/>
          </ac:spMkLst>
        </pc:spChg>
        <pc:spChg chg="del">
          <ac:chgData name="Sudhakar Reddy" userId="6bd9700a367e69f9" providerId="LiveId" clId="{742A791E-06DF-49CD-9D00-FAB9AA267B02}" dt="2023-08-12T03:15:41.169" v="555" actId="478"/>
          <ac:spMkLst>
            <pc:docMk/>
            <pc:sldMk cId="4060780558" sldId="373"/>
            <ac:spMk id="30" creationId="{257C320A-B3DD-BF31-3679-0D432256AD1F}"/>
          </ac:spMkLst>
        </pc:spChg>
      </pc:sldChg>
      <pc:sldMasterChg chg="delSldLayout">
        <pc:chgData name="Sudhakar Reddy" userId="6bd9700a367e69f9" providerId="LiveId" clId="{742A791E-06DF-49CD-9D00-FAB9AA267B02}" dt="2023-08-12T02:44:35.989" v="0" actId="47"/>
        <pc:sldMasterMkLst>
          <pc:docMk/>
          <pc:sldMasterMk cId="1809588167" sldId="2147483660"/>
        </pc:sldMasterMkLst>
        <pc:sldLayoutChg chg="del">
          <pc:chgData name="Sudhakar Reddy" userId="6bd9700a367e69f9" providerId="LiveId" clId="{742A791E-06DF-49CD-9D00-FAB9AA267B02}" dt="2023-08-12T02:44:35.989" v="0" actId="47"/>
          <pc:sldLayoutMkLst>
            <pc:docMk/>
            <pc:sldMasterMk cId="1809588167" sldId="2147483660"/>
            <pc:sldLayoutMk cId="157097485" sldId="2147483663"/>
          </pc:sldLayoutMkLst>
        </pc:sldLayoutChg>
      </pc:sldMasterChg>
    </pc:docChg>
  </pc:docChgLst>
  <pc:docChgLst>
    <pc:chgData name="Sudhakar Reddy" userId="6bd9700a367e69f9" providerId="LiveId" clId="{F866E194-E47E-427F-825D-AC6C81496B6C}"/>
    <pc:docChg chg="undo redo custSel addSld delSld modSld sldOrd modMainMaster">
      <pc:chgData name="Sudhakar Reddy" userId="6bd9700a367e69f9" providerId="LiveId" clId="{F866E194-E47E-427F-825D-AC6C81496B6C}" dt="2023-08-09T06:24:54.963" v="2735"/>
      <pc:docMkLst>
        <pc:docMk/>
      </pc:docMkLst>
      <pc:sldChg chg="new del">
        <pc:chgData name="Sudhakar Reddy" userId="6bd9700a367e69f9" providerId="LiveId" clId="{F866E194-E47E-427F-825D-AC6C81496B6C}" dt="2023-08-04T10:48:20.369" v="129" actId="47"/>
        <pc:sldMkLst>
          <pc:docMk/>
          <pc:sldMk cId="2750408464" sldId="256"/>
        </pc:sldMkLst>
      </pc:sldChg>
      <pc:sldChg chg="addSp delSp modSp new mod ord modTransition">
        <pc:chgData name="Sudhakar Reddy" userId="6bd9700a367e69f9" providerId="LiveId" clId="{F866E194-E47E-427F-825D-AC6C81496B6C}" dt="2023-08-09T06:24:54.963" v="2735"/>
        <pc:sldMkLst>
          <pc:docMk/>
          <pc:sldMk cId="2647857424" sldId="257"/>
        </pc:sldMkLst>
        <pc:spChg chg="del">
          <ac:chgData name="Sudhakar Reddy" userId="6bd9700a367e69f9" providerId="LiveId" clId="{F866E194-E47E-427F-825D-AC6C81496B6C}" dt="2023-08-04T10:47:13.036" v="127" actId="478"/>
          <ac:spMkLst>
            <pc:docMk/>
            <pc:sldMk cId="2647857424" sldId="257"/>
            <ac:spMk id="2" creationId="{CDFBF0A4-0996-9757-0F5A-6F6049658142}"/>
          </ac:spMkLst>
        </pc:spChg>
        <pc:spChg chg="add mod">
          <ac:chgData name="Sudhakar Reddy" userId="6bd9700a367e69f9" providerId="LiveId" clId="{F866E194-E47E-427F-825D-AC6C81496B6C}" dt="2023-08-04T10:47:46.476" v="128"/>
          <ac:spMkLst>
            <pc:docMk/>
            <pc:sldMk cId="2647857424" sldId="257"/>
            <ac:spMk id="3" creationId="{CD12D28D-A383-4A8D-7A10-70443E4AAF15}"/>
          </ac:spMkLst>
        </pc:spChg>
        <pc:spChg chg="add mod">
          <ac:chgData name="Sudhakar Reddy" userId="6bd9700a367e69f9" providerId="LiveId" clId="{F866E194-E47E-427F-825D-AC6C81496B6C}" dt="2023-08-04T10:47:46.476" v="128"/>
          <ac:spMkLst>
            <pc:docMk/>
            <pc:sldMk cId="2647857424" sldId="257"/>
            <ac:spMk id="4" creationId="{C7087E08-4042-AED9-4CE3-ADD99E2B81CE}"/>
          </ac:spMkLst>
        </pc:spChg>
        <pc:spChg chg="add mod">
          <ac:chgData name="Sudhakar Reddy" userId="6bd9700a367e69f9" providerId="LiveId" clId="{F866E194-E47E-427F-825D-AC6C81496B6C}" dt="2023-08-04T10:47:46.476" v="128"/>
          <ac:spMkLst>
            <pc:docMk/>
            <pc:sldMk cId="2647857424" sldId="257"/>
            <ac:spMk id="5" creationId="{5C6AC2AF-8EBD-E52C-B8DE-BC8617CBE665}"/>
          </ac:spMkLst>
        </pc:spChg>
        <pc:spChg chg="add mod">
          <ac:chgData name="Sudhakar Reddy" userId="6bd9700a367e69f9" providerId="LiveId" clId="{F866E194-E47E-427F-825D-AC6C81496B6C}" dt="2023-08-08T09:34:55.526" v="1523" actId="20577"/>
          <ac:spMkLst>
            <pc:docMk/>
            <pc:sldMk cId="2647857424" sldId="257"/>
            <ac:spMk id="6" creationId="{0F0253FD-D80A-53DB-6792-9C8242F50EA2}"/>
          </ac:spMkLst>
        </pc:spChg>
        <pc:spChg chg="add mod">
          <ac:chgData name="Sudhakar Reddy" userId="6bd9700a367e69f9" providerId="LiveId" clId="{F866E194-E47E-427F-825D-AC6C81496B6C}" dt="2023-08-04T10:47:46.476" v="128"/>
          <ac:spMkLst>
            <pc:docMk/>
            <pc:sldMk cId="2647857424" sldId="257"/>
            <ac:spMk id="7" creationId="{0E232FDF-E3D4-B9AC-FC91-123131620AA9}"/>
          </ac:spMkLst>
        </pc:spChg>
      </pc:sldChg>
      <pc:sldChg chg="new del">
        <pc:chgData name="Sudhakar Reddy" userId="6bd9700a367e69f9" providerId="LiveId" clId="{F866E194-E47E-427F-825D-AC6C81496B6C}" dt="2023-08-04T10:53:51.237" v="213" actId="47"/>
        <pc:sldMkLst>
          <pc:docMk/>
          <pc:sldMk cId="246748888" sldId="258"/>
        </pc:sldMkLst>
      </pc:sldChg>
      <pc:sldChg chg="new del">
        <pc:chgData name="Sudhakar Reddy" userId="6bd9700a367e69f9" providerId="LiveId" clId="{F866E194-E47E-427F-825D-AC6C81496B6C}" dt="2023-08-04T10:50:25.774" v="143" actId="47"/>
        <pc:sldMkLst>
          <pc:docMk/>
          <pc:sldMk cId="1912317976" sldId="258"/>
        </pc:sldMkLst>
      </pc:sldChg>
      <pc:sldChg chg="new del">
        <pc:chgData name="Sudhakar Reddy" userId="6bd9700a367e69f9" providerId="LiveId" clId="{F866E194-E47E-427F-825D-AC6C81496B6C}" dt="2023-08-04T10:49:44.088" v="139" actId="47"/>
        <pc:sldMkLst>
          <pc:docMk/>
          <pc:sldMk cId="2503181518" sldId="258"/>
        </pc:sldMkLst>
      </pc:sldChg>
      <pc:sldChg chg="new del">
        <pc:chgData name="Sudhakar Reddy" userId="6bd9700a367e69f9" providerId="LiveId" clId="{F866E194-E47E-427F-825D-AC6C81496B6C}" dt="2023-08-04T10:48:46.079" v="132" actId="47"/>
        <pc:sldMkLst>
          <pc:docMk/>
          <pc:sldMk cId="4030560954" sldId="258"/>
        </pc:sldMkLst>
      </pc:sldChg>
      <pc:sldChg chg="addSp modSp new mod modTransition">
        <pc:chgData name="Sudhakar Reddy" userId="6bd9700a367e69f9" providerId="LiveId" clId="{F866E194-E47E-427F-825D-AC6C81496B6C}" dt="2023-08-09T06:24:54.963" v="2735"/>
        <pc:sldMkLst>
          <pc:docMk/>
          <pc:sldMk cId="892585472" sldId="259"/>
        </pc:sldMkLst>
        <pc:spChg chg="add mod">
          <ac:chgData name="Sudhakar Reddy" userId="6bd9700a367e69f9" providerId="LiveId" clId="{F866E194-E47E-427F-825D-AC6C81496B6C}" dt="2023-08-04T10:53:16.934" v="210" actId="207"/>
          <ac:spMkLst>
            <pc:docMk/>
            <pc:sldMk cId="892585472" sldId="259"/>
            <ac:spMk id="2" creationId="{4F164BC5-1743-79FE-975F-0D5675151792}"/>
          </ac:spMkLst>
        </pc:spChg>
        <pc:spChg chg="add mod">
          <ac:chgData name="Sudhakar Reddy" userId="6bd9700a367e69f9" providerId="LiveId" clId="{F866E194-E47E-427F-825D-AC6C81496B6C}" dt="2023-08-04T10:53:21.773" v="211" actId="207"/>
          <ac:spMkLst>
            <pc:docMk/>
            <pc:sldMk cId="892585472" sldId="259"/>
            <ac:spMk id="3" creationId="{EB1429CC-FF70-C488-DC4E-4BEC91B1D1D9}"/>
          </ac:spMkLst>
        </pc:spChg>
        <pc:spChg chg="add mod">
          <ac:chgData name="Sudhakar Reddy" userId="6bd9700a367e69f9" providerId="LiveId" clId="{F866E194-E47E-427F-825D-AC6C81496B6C}" dt="2023-08-08T13:29:04.722" v="2371" actId="20577"/>
          <ac:spMkLst>
            <pc:docMk/>
            <pc:sldMk cId="892585472" sldId="259"/>
            <ac:spMk id="4" creationId="{E734E4A0-6D5B-E4BF-D645-1587A840F8E5}"/>
          </ac:spMkLst>
        </pc:spChg>
      </pc:sldChg>
      <pc:sldChg chg="addSp delSp modSp new mod modTransition setBg modAnim">
        <pc:chgData name="Sudhakar Reddy" userId="6bd9700a367e69f9" providerId="LiveId" clId="{F866E194-E47E-427F-825D-AC6C81496B6C}" dt="2023-08-09T06:24:54.963" v="2735"/>
        <pc:sldMkLst>
          <pc:docMk/>
          <pc:sldMk cId="1350834261" sldId="260"/>
        </pc:sldMkLst>
        <pc:spChg chg="mod">
          <ac:chgData name="Sudhakar Reddy" userId="6bd9700a367e69f9" providerId="LiveId" clId="{F866E194-E47E-427F-825D-AC6C81496B6C}" dt="2023-08-08T11:23:27.266" v="1554" actId="20577"/>
          <ac:spMkLst>
            <pc:docMk/>
            <pc:sldMk cId="1350834261" sldId="260"/>
            <ac:spMk id="2" creationId="{876B2EE6-BD14-B10A-8A32-A35E464CD5BA}"/>
          </ac:spMkLst>
        </pc:spChg>
        <pc:spChg chg="add mod">
          <ac:chgData name="Sudhakar Reddy" userId="6bd9700a367e69f9" providerId="LiveId" clId="{F866E194-E47E-427F-825D-AC6C81496B6C}" dt="2023-08-08T13:29:34.026" v="2373" actId="207"/>
          <ac:spMkLst>
            <pc:docMk/>
            <pc:sldMk cId="1350834261" sldId="260"/>
            <ac:spMk id="3" creationId="{A84A84C9-38B6-FA78-834C-8E5A0C9EE729}"/>
          </ac:spMkLst>
        </pc:spChg>
        <pc:spChg chg="add mod">
          <ac:chgData name="Sudhakar Reddy" userId="6bd9700a367e69f9" providerId="LiveId" clId="{F866E194-E47E-427F-825D-AC6C81496B6C}" dt="2023-08-04T11:20:55.704" v="382" actId="164"/>
          <ac:spMkLst>
            <pc:docMk/>
            <pc:sldMk cId="1350834261" sldId="260"/>
            <ac:spMk id="4" creationId="{AD2F68B9-2E25-459A-095E-BA2ED78CAA3B}"/>
          </ac:spMkLst>
        </pc:spChg>
        <pc:spChg chg="add mod">
          <ac:chgData name="Sudhakar Reddy" userId="6bd9700a367e69f9" providerId="LiveId" clId="{F866E194-E47E-427F-825D-AC6C81496B6C}" dt="2023-08-04T11:20:55.704" v="382" actId="164"/>
          <ac:spMkLst>
            <pc:docMk/>
            <pc:sldMk cId="1350834261" sldId="260"/>
            <ac:spMk id="5" creationId="{A7E71F2C-39BA-06C8-206C-828A9366E050}"/>
          </ac:spMkLst>
        </pc:spChg>
        <pc:spChg chg="add mod">
          <ac:chgData name="Sudhakar Reddy" userId="6bd9700a367e69f9" providerId="LiveId" clId="{F866E194-E47E-427F-825D-AC6C81496B6C}" dt="2023-08-04T11:20:55.704" v="382" actId="164"/>
          <ac:spMkLst>
            <pc:docMk/>
            <pc:sldMk cId="1350834261" sldId="260"/>
            <ac:spMk id="6" creationId="{8EF7E46B-B6AF-CF80-673D-147C2CE4D4BD}"/>
          </ac:spMkLst>
        </pc:spChg>
        <pc:spChg chg="add mod">
          <ac:chgData name="Sudhakar Reddy" userId="6bd9700a367e69f9" providerId="LiveId" clId="{F866E194-E47E-427F-825D-AC6C81496B6C}" dt="2023-08-04T11:20:55.704" v="382" actId="164"/>
          <ac:spMkLst>
            <pc:docMk/>
            <pc:sldMk cId="1350834261" sldId="260"/>
            <ac:spMk id="7" creationId="{3B2F32AA-42F9-D3CD-8C41-D0D1CE2D18ED}"/>
          </ac:spMkLst>
        </pc:spChg>
        <pc:spChg chg="add mod">
          <ac:chgData name="Sudhakar Reddy" userId="6bd9700a367e69f9" providerId="LiveId" clId="{F866E194-E47E-427F-825D-AC6C81496B6C}" dt="2023-08-04T11:20:55.704" v="382" actId="164"/>
          <ac:spMkLst>
            <pc:docMk/>
            <pc:sldMk cId="1350834261" sldId="260"/>
            <ac:spMk id="8" creationId="{81519716-4C91-EE15-6A58-3ECACB86A0BD}"/>
          </ac:spMkLst>
        </pc:spChg>
        <pc:spChg chg="add mod">
          <ac:chgData name="Sudhakar Reddy" userId="6bd9700a367e69f9" providerId="LiveId" clId="{F866E194-E47E-427F-825D-AC6C81496B6C}" dt="2023-08-04T11:20:55.704" v="382" actId="164"/>
          <ac:spMkLst>
            <pc:docMk/>
            <pc:sldMk cId="1350834261" sldId="260"/>
            <ac:spMk id="9" creationId="{B6CC925F-DFBB-8E90-4AD8-5BB0A3954078}"/>
          </ac:spMkLst>
        </pc:spChg>
        <pc:spChg chg="add mod">
          <ac:chgData name="Sudhakar Reddy" userId="6bd9700a367e69f9" providerId="LiveId" clId="{F866E194-E47E-427F-825D-AC6C81496B6C}" dt="2023-08-04T11:20:55.704" v="382" actId="164"/>
          <ac:spMkLst>
            <pc:docMk/>
            <pc:sldMk cId="1350834261" sldId="260"/>
            <ac:spMk id="10" creationId="{B35E6A59-9E84-D0AE-E743-CFD25797E173}"/>
          </ac:spMkLst>
        </pc:spChg>
        <pc:spChg chg="add mod">
          <ac:chgData name="Sudhakar Reddy" userId="6bd9700a367e69f9" providerId="LiveId" clId="{F866E194-E47E-427F-825D-AC6C81496B6C}" dt="2023-08-04T11:20:55.704" v="382" actId="164"/>
          <ac:spMkLst>
            <pc:docMk/>
            <pc:sldMk cId="1350834261" sldId="260"/>
            <ac:spMk id="11" creationId="{486BAC11-46C5-B9A8-22E9-0B8D7E2D11A6}"/>
          </ac:spMkLst>
        </pc:spChg>
        <pc:spChg chg="add mod">
          <ac:chgData name="Sudhakar Reddy" userId="6bd9700a367e69f9" providerId="LiveId" clId="{F866E194-E47E-427F-825D-AC6C81496B6C}" dt="2023-08-04T11:20:55.704" v="382" actId="164"/>
          <ac:spMkLst>
            <pc:docMk/>
            <pc:sldMk cId="1350834261" sldId="260"/>
            <ac:spMk id="12" creationId="{AC3F6903-B970-6FEB-3EBE-63BB20B34DB9}"/>
          </ac:spMkLst>
        </pc:spChg>
        <pc:spChg chg="add mod">
          <ac:chgData name="Sudhakar Reddy" userId="6bd9700a367e69f9" providerId="LiveId" clId="{F866E194-E47E-427F-825D-AC6C81496B6C}" dt="2023-08-04T11:20:59.311" v="383" actId="164"/>
          <ac:spMkLst>
            <pc:docMk/>
            <pc:sldMk cId="1350834261" sldId="260"/>
            <ac:spMk id="22" creationId="{D1C35C88-15ED-1BEB-F4C6-090BB6DFF3E8}"/>
          </ac:spMkLst>
        </pc:spChg>
        <pc:spChg chg="add mod">
          <ac:chgData name="Sudhakar Reddy" userId="6bd9700a367e69f9" providerId="LiveId" clId="{F866E194-E47E-427F-825D-AC6C81496B6C}" dt="2023-08-04T11:20:59.311" v="383" actId="164"/>
          <ac:spMkLst>
            <pc:docMk/>
            <pc:sldMk cId="1350834261" sldId="260"/>
            <ac:spMk id="23" creationId="{40B7E088-B0BA-4824-CE46-F888856C6B82}"/>
          </ac:spMkLst>
        </pc:spChg>
        <pc:spChg chg="add mod">
          <ac:chgData name="Sudhakar Reddy" userId="6bd9700a367e69f9" providerId="LiveId" clId="{F866E194-E47E-427F-825D-AC6C81496B6C}" dt="2023-08-04T11:20:59.311" v="383" actId="164"/>
          <ac:spMkLst>
            <pc:docMk/>
            <pc:sldMk cId="1350834261" sldId="260"/>
            <ac:spMk id="24" creationId="{F86A5349-454E-2BAC-AEA5-46F6CCC16B21}"/>
          </ac:spMkLst>
        </pc:spChg>
        <pc:spChg chg="add mod">
          <ac:chgData name="Sudhakar Reddy" userId="6bd9700a367e69f9" providerId="LiveId" clId="{F866E194-E47E-427F-825D-AC6C81496B6C}" dt="2023-08-04T11:20:59.311" v="383" actId="164"/>
          <ac:spMkLst>
            <pc:docMk/>
            <pc:sldMk cId="1350834261" sldId="260"/>
            <ac:spMk id="25" creationId="{C44A622A-AC95-03BD-8CA4-3DD1DF7E505A}"/>
          </ac:spMkLst>
        </pc:spChg>
        <pc:spChg chg="add mod">
          <ac:chgData name="Sudhakar Reddy" userId="6bd9700a367e69f9" providerId="LiveId" clId="{F866E194-E47E-427F-825D-AC6C81496B6C}" dt="2023-08-04T11:20:59.311" v="383" actId="164"/>
          <ac:spMkLst>
            <pc:docMk/>
            <pc:sldMk cId="1350834261" sldId="260"/>
            <ac:spMk id="26" creationId="{3CC72D82-C57C-EB31-EF0F-10599F7924D6}"/>
          </ac:spMkLst>
        </pc:spChg>
        <pc:spChg chg="add mod">
          <ac:chgData name="Sudhakar Reddy" userId="6bd9700a367e69f9" providerId="LiveId" clId="{F866E194-E47E-427F-825D-AC6C81496B6C}" dt="2023-08-04T11:20:59.311" v="383" actId="164"/>
          <ac:spMkLst>
            <pc:docMk/>
            <pc:sldMk cId="1350834261" sldId="260"/>
            <ac:spMk id="27" creationId="{ED322D49-970C-27DF-4925-F204C9B1EECD}"/>
          </ac:spMkLst>
        </pc:spChg>
        <pc:spChg chg="add mod">
          <ac:chgData name="Sudhakar Reddy" userId="6bd9700a367e69f9" providerId="LiveId" clId="{F866E194-E47E-427F-825D-AC6C81496B6C}" dt="2023-08-04T11:20:59.311" v="383" actId="164"/>
          <ac:spMkLst>
            <pc:docMk/>
            <pc:sldMk cId="1350834261" sldId="260"/>
            <ac:spMk id="28" creationId="{A249AFCA-DCE6-250E-9D70-2D85752C2F38}"/>
          </ac:spMkLst>
        </pc:spChg>
        <pc:spChg chg="add mod">
          <ac:chgData name="Sudhakar Reddy" userId="6bd9700a367e69f9" providerId="LiveId" clId="{F866E194-E47E-427F-825D-AC6C81496B6C}" dt="2023-08-04T11:20:59.311" v="383" actId="164"/>
          <ac:spMkLst>
            <pc:docMk/>
            <pc:sldMk cId="1350834261" sldId="260"/>
            <ac:spMk id="29" creationId="{441789B7-AFB6-2DA1-F4DC-C39137B2F80E}"/>
          </ac:spMkLst>
        </pc:spChg>
        <pc:spChg chg="add mod">
          <ac:chgData name="Sudhakar Reddy" userId="6bd9700a367e69f9" providerId="LiveId" clId="{F866E194-E47E-427F-825D-AC6C81496B6C}" dt="2023-08-04T11:20:59.311" v="383" actId="164"/>
          <ac:spMkLst>
            <pc:docMk/>
            <pc:sldMk cId="1350834261" sldId="260"/>
            <ac:spMk id="30" creationId="{9C790E58-DB8C-0041-2A35-3F2BBD3FA696}"/>
          </ac:spMkLst>
        </pc:spChg>
        <pc:grpChg chg="add mod">
          <ac:chgData name="Sudhakar Reddy" userId="6bd9700a367e69f9" providerId="LiveId" clId="{F866E194-E47E-427F-825D-AC6C81496B6C}" dt="2023-08-08T09:32:18.806" v="1451" actId="1076"/>
          <ac:grpSpMkLst>
            <pc:docMk/>
            <pc:sldMk cId="1350834261" sldId="260"/>
            <ac:grpSpMk id="31" creationId="{E64FCE76-90FC-1011-F991-174AF1EA83B3}"/>
          </ac:grpSpMkLst>
        </pc:grpChg>
        <pc:grpChg chg="add mod">
          <ac:chgData name="Sudhakar Reddy" userId="6bd9700a367e69f9" providerId="LiveId" clId="{F866E194-E47E-427F-825D-AC6C81496B6C}" dt="2023-08-08T09:32:18.806" v="1451" actId="1076"/>
          <ac:grpSpMkLst>
            <pc:docMk/>
            <pc:sldMk cId="1350834261" sldId="260"/>
            <ac:grpSpMk id="32" creationId="{06C79106-D306-B99A-9482-00E6F6074291}"/>
          </ac:grpSpMkLst>
        </pc:grpChg>
        <pc:picChg chg="add del mod">
          <ac:chgData name="Sudhakar Reddy" userId="6bd9700a367e69f9" providerId="LiveId" clId="{F866E194-E47E-427F-825D-AC6C81496B6C}" dt="2023-08-04T11:04:29.871" v="279" actId="21"/>
          <ac:picMkLst>
            <pc:docMk/>
            <pc:sldMk cId="1350834261" sldId="260"/>
            <ac:picMk id="14" creationId="{7350853F-33D9-774F-6BE0-DAE238507C96}"/>
          </ac:picMkLst>
        </pc:picChg>
        <pc:picChg chg="add del mod">
          <ac:chgData name="Sudhakar Reddy" userId="6bd9700a367e69f9" providerId="LiveId" clId="{F866E194-E47E-427F-825D-AC6C81496B6C}" dt="2023-08-04T11:05:19.379" v="281" actId="478"/>
          <ac:picMkLst>
            <pc:docMk/>
            <pc:sldMk cId="1350834261" sldId="260"/>
            <ac:picMk id="16" creationId="{615C6AE9-D66B-5F6E-EA09-9E79288FCF55}"/>
          </ac:picMkLst>
        </pc:picChg>
        <pc:picChg chg="add del mod">
          <ac:chgData name="Sudhakar Reddy" userId="6bd9700a367e69f9" providerId="LiveId" clId="{F866E194-E47E-427F-825D-AC6C81496B6C}" dt="2023-08-04T11:08:53.603" v="297" actId="478"/>
          <ac:picMkLst>
            <pc:docMk/>
            <pc:sldMk cId="1350834261" sldId="260"/>
            <ac:picMk id="18" creationId="{966CF669-1181-1BA1-6AE9-549A15A036BC}"/>
          </ac:picMkLst>
        </pc:picChg>
        <pc:picChg chg="add del mod">
          <ac:chgData name="Sudhakar Reddy" userId="6bd9700a367e69f9" providerId="LiveId" clId="{F866E194-E47E-427F-825D-AC6C81496B6C}" dt="2023-08-04T11:19:11.913" v="358" actId="478"/>
          <ac:picMkLst>
            <pc:docMk/>
            <pc:sldMk cId="1350834261" sldId="260"/>
            <ac:picMk id="20" creationId="{3B821561-7B05-5821-F2DD-97578276FEAB}"/>
          </ac:picMkLst>
        </pc:picChg>
        <pc:picChg chg="add mod">
          <ac:chgData name="Sudhakar Reddy" userId="6bd9700a367e69f9" providerId="LiveId" clId="{F866E194-E47E-427F-825D-AC6C81496B6C}" dt="2023-08-08T09:32:18.806" v="1451" actId="1076"/>
          <ac:picMkLst>
            <pc:docMk/>
            <pc:sldMk cId="1350834261" sldId="260"/>
            <ac:picMk id="21" creationId="{D1D42FB8-B680-023E-4A89-1F7DE7C3299D}"/>
          </ac:picMkLst>
        </pc:picChg>
      </pc:sldChg>
      <pc:sldChg chg="addSp delSp modSp add mod modTransition delAnim modAnim">
        <pc:chgData name="Sudhakar Reddy" userId="6bd9700a367e69f9" providerId="LiveId" clId="{F866E194-E47E-427F-825D-AC6C81496B6C}" dt="2023-08-09T06:24:54.963" v="2735"/>
        <pc:sldMkLst>
          <pc:docMk/>
          <pc:sldMk cId="3659794103" sldId="261"/>
        </pc:sldMkLst>
        <pc:spChg chg="mod">
          <ac:chgData name="Sudhakar Reddy" userId="6bd9700a367e69f9" providerId="LiveId" clId="{F866E194-E47E-427F-825D-AC6C81496B6C}" dt="2023-08-04T11:12:47.359" v="317" actId="20577"/>
          <ac:spMkLst>
            <pc:docMk/>
            <pc:sldMk cId="3659794103" sldId="261"/>
            <ac:spMk id="2" creationId="{876B2EE6-BD14-B10A-8A32-A35E464CD5BA}"/>
          </ac:spMkLst>
        </pc:spChg>
        <pc:spChg chg="mod">
          <ac:chgData name="Sudhakar Reddy" userId="6bd9700a367e69f9" providerId="LiveId" clId="{F866E194-E47E-427F-825D-AC6C81496B6C}" dt="2023-08-04T11:20:13.909" v="370" actId="113"/>
          <ac:spMkLst>
            <pc:docMk/>
            <pc:sldMk cId="3659794103" sldId="261"/>
            <ac:spMk id="3" creationId="{A84A84C9-38B6-FA78-834C-8E5A0C9EE729}"/>
          </ac:spMkLst>
        </pc:spChg>
        <pc:spChg chg="add mod">
          <ac:chgData name="Sudhakar Reddy" userId="6bd9700a367e69f9" providerId="LiveId" clId="{F866E194-E47E-427F-825D-AC6C81496B6C}" dt="2023-08-08T13:25:09.383" v="2316" actId="207"/>
          <ac:spMkLst>
            <pc:docMk/>
            <pc:sldMk cId="3659794103" sldId="261"/>
            <ac:spMk id="4" creationId="{A00E6489-5B22-DEE0-DB44-AACF438397BD}"/>
          </ac:spMkLst>
        </pc:spChg>
        <pc:spChg chg="del mod">
          <ac:chgData name="Sudhakar Reddy" userId="6bd9700a367e69f9" providerId="LiveId" clId="{F866E194-E47E-427F-825D-AC6C81496B6C}" dt="2023-08-04T11:19:30.682" v="362" actId="478"/>
          <ac:spMkLst>
            <pc:docMk/>
            <pc:sldMk cId="3659794103" sldId="261"/>
            <ac:spMk id="4" creationId="{AD2F68B9-2E25-459A-095E-BA2ED78CAA3B}"/>
          </ac:spMkLst>
        </pc:spChg>
        <pc:spChg chg="del mod ord">
          <ac:chgData name="Sudhakar Reddy" userId="6bd9700a367e69f9" providerId="LiveId" clId="{F866E194-E47E-427F-825D-AC6C81496B6C}" dt="2023-08-04T11:19:57.242" v="367" actId="478"/>
          <ac:spMkLst>
            <pc:docMk/>
            <pc:sldMk cId="3659794103" sldId="261"/>
            <ac:spMk id="5" creationId="{A7E71F2C-39BA-06C8-206C-828A9366E050}"/>
          </ac:spMkLst>
        </pc:spChg>
        <pc:spChg chg="add mod">
          <ac:chgData name="Sudhakar Reddy" userId="6bd9700a367e69f9" providerId="LiveId" clId="{F866E194-E47E-427F-825D-AC6C81496B6C}" dt="2023-08-08T13:25:12.238" v="2317" actId="207"/>
          <ac:spMkLst>
            <pc:docMk/>
            <pc:sldMk cId="3659794103" sldId="261"/>
            <ac:spMk id="5" creationId="{BCA5B824-085F-65F7-DFA8-9AEAD5CEBB3E}"/>
          </ac:spMkLst>
        </pc:spChg>
        <pc:spChg chg="add mod">
          <ac:chgData name="Sudhakar Reddy" userId="6bd9700a367e69f9" providerId="LiveId" clId="{F866E194-E47E-427F-825D-AC6C81496B6C}" dt="2023-08-08T13:25:15.497" v="2318" actId="207"/>
          <ac:spMkLst>
            <pc:docMk/>
            <pc:sldMk cId="3659794103" sldId="261"/>
            <ac:spMk id="6" creationId="{0BC25DAC-FB58-BAB8-AC49-B42C8AA88D55}"/>
          </ac:spMkLst>
        </pc:spChg>
        <pc:spChg chg="del mod">
          <ac:chgData name="Sudhakar Reddy" userId="6bd9700a367e69f9" providerId="LiveId" clId="{F866E194-E47E-427F-825D-AC6C81496B6C}" dt="2023-08-04T11:19:34.193" v="363" actId="478"/>
          <ac:spMkLst>
            <pc:docMk/>
            <pc:sldMk cId="3659794103" sldId="261"/>
            <ac:spMk id="6" creationId="{8EF7E46B-B6AF-CF80-673D-147C2CE4D4BD}"/>
          </ac:spMkLst>
        </pc:spChg>
        <pc:spChg chg="del mod">
          <ac:chgData name="Sudhakar Reddy" userId="6bd9700a367e69f9" providerId="LiveId" clId="{F866E194-E47E-427F-825D-AC6C81496B6C}" dt="2023-08-04T11:19:34.193" v="363" actId="478"/>
          <ac:spMkLst>
            <pc:docMk/>
            <pc:sldMk cId="3659794103" sldId="261"/>
            <ac:spMk id="7" creationId="{3B2F32AA-42F9-D3CD-8C41-D0D1CE2D18ED}"/>
          </ac:spMkLst>
        </pc:spChg>
        <pc:spChg chg="add mod">
          <ac:chgData name="Sudhakar Reddy" userId="6bd9700a367e69f9" providerId="LiveId" clId="{F866E194-E47E-427F-825D-AC6C81496B6C}" dt="2023-08-08T13:25:18.625" v="2319" actId="207"/>
          <ac:spMkLst>
            <pc:docMk/>
            <pc:sldMk cId="3659794103" sldId="261"/>
            <ac:spMk id="7" creationId="{F7F187D4-F7BC-C27C-AD3A-D7C150AB81CC}"/>
          </ac:spMkLst>
        </pc:spChg>
        <pc:spChg chg="del mod">
          <ac:chgData name="Sudhakar Reddy" userId="6bd9700a367e69f9" providerId="LiveId" clId="{F866E194-E47E-427F-825D-AC6C81496B6C}" dt="2023-08-04T11:19:34.193" v="363" actId="478"/>
          <ac:spMkLst>
            <pc:docMk/>
            <pc:sldMk cId="3659794103" sldId="261"/>
            <ac:spMk id="8" creationId="{81519716-4C91-EE15-6A58-3ECACB86A0BD}"/>
          </ac:spMkLst>
        </pc:spChg>
        <pc:spChg chg="add mod">
          <ac:chgData name="Sudhakar Reddy" userId="6bd9700a367e69f9" providerId="LiveId" clId="{F866E194-E47E-427F-825D-AC6C81496B6C}" dt="2023-08-09T05:07:02.966" v="2464" actId="20577"/>
          <ac:spMkLst>
            <pc:docMk/>
            <pc:sldMk cId="3659794103" sldId="261"/>
            <ac:spMk id="8" creationId="{D312900B-8954-FA6A-69FD-17F0E4E83CBD}"/>
          </ac:spMkLst>
        </pc:spChg>
        <pc:spChg chg="add mod">
          <ac:chgData name="Sudhakar Reddy" userId="6bd9700a367e69f9" providerId="LiveId" clId="{F866E194-E47E-427F-825D-AC6C81496B6C}" dt="2023-08-08T13:25:24.378" v="2321" actId="207"/>
          <ac:spMkLst>
            <pc:docMk/>
            <pc:sldMk cId="3659794103" sldId="261"/>
            <ac:spMk id="9" creationId="{43248DFA-61A2-5400-BFBC-21A7C43DEE39}"/>
          </ac:spMkLst>
        </pc:spChg>
        <pc:spChg chg="del mod">
          <ac:chgData name="Sudhakar Reddy" userId="6bd9700a367e69f9" providerId="LiveId" clId="{F866E194-E47E-427F-825D-AC6C81496B6C}" dt="2023-08-04T11:19:34.193" v="363" actId="478"/>
          <ac:spMkLst>
            <pc:docMk/>
            <pc:sldMk cId="3659794103" sldId="261"/>
            <ac:spMk id="9" creationId="{B6CC925F-DFBB-8E90-4AD8-5BB0A3954078}"/>
          </ac:spMkLst>
        </pc:spChg>
        <pc:spChg chg="add mod">
          <ac:chgData name="Sudhakar Reddy" userId="6bd9700a367e69f9" providerId="LiveId" clId="{F866E194-E47E-427F-825D-AC6C81496B6C}" dt="2023-08-08T09:33:29.085" v="1511" actId="1076"/>
          <ac:spMkLst>
            <pc:docMk/>
            <pc:sldMk cId="3659794103" sldId="261"/>
            <ac:spMk id="10" creationId="{1E46C245-FBE4-F58D-69F0-B99DB89FF4F0}"/>
          </ac:spMkLst>
        </pc:spChg>
        <pc:spChg chg="del mod">
          <ac:chgData name="Sudhakar Reddy" userId="6bd9700a367e69f9" providerId="LiveId" clId="{F866E194-E47E-427F-825D-AC6C81496B6C}" dt="2023-08-04T11:19:34.193" v="363" actId="478"/>
          <ac:spMkLst>
            <pc:docMk/>
            <pc:sldMk cId="3659794103" sldId="261"/>
            <ac:spMk id="10" creationId="{B35E6A59-9E84-D0AE-E743-CFD25797E173}"/>
          </ac:spMkLst>
        </pc:spChg>
        <pc:spChg chg="add mod">
          <ac:chgData name="Sudhakar Reddy" userId="6bd9700a367e69f9" providerId="LiveId" clId="{F866E194-E47E-427F-825D-AC6C81496B6C}" dt="2023-08-08T09:13:22.363" v="743" actId="1076"/>
          <ac:spMkLst>
            <pc:docMk/>
            <pc:sldMk cId="3659794103" sldId="261"/>
            <ac:spMk id="11" creationId="{39A4EE72-FB7B-8759-0B2F-9118A092F014}"/>
          </ac:spMkLst>
        </pc:spChg>
        <pc:spChg chg="del mod">
          <ac:chgData name="Sudhakar Reddy" userId="6bd9700a367e69f9" providerId="LiveId" clId="{F866E194-E47E-427F-825D-AC6C81496B6C}" dt="2023-08-04T11:19:34.193" v="363" actId="478"/>
          <ac:spMkLst>
            <pc:docMk/>
            <pc:sldMk cId="3659794103" sldId="261"/>
            <ac:spMk id="11" creationId="{486BAC11-46C5-B9A8-22E9-0B8D7E2D11A6}"/>
          </ac:spMkLst>
        </pc:spChg>
        <pc:spChg chg="del mod">
          <ac:chgData name="Sudhakar Reddy" userId="6bd9700a367e69f9" providerId="LiveId" clId="{F866E194-E47E-427F-825D-AC6C81496B6C}" dt="2023-08-04T11:19:34.193" v="363" actId="478"/>
          <ac:spMkLst>
            <pc:docMk/>
            <pc:sldMk cId="3659794103" sldId="261"/>
            <ac:spMk id="12" creationId="{AC3F6903-B970-6FEB-3EBE-63BB20B34DB9}"/>
          </ac:spMkLst>
        </pc:spChg>
        <pc:spChg chg="add mod">
          <ac:chgData name="Sudhakar Reddy" userId="6bd9700a367e69f9" providerId="LiveId" clId="{F866E194-E47E-427F-825D-AC6C81496B6C}" dt="2023-08-08T13:25:45.728" v="2326" actId="207"/>
          <ac:spMkLst>
            <pc:docMk/>
            <pc:sldMk cId="3659794103" sldId="261"/>
            <ac:spMk id="12" creationId="{E18C02C6-D899-68F8-310C-024EF01F9E49}"/>
          </ac:spMkLst>
        </pc:spChg>
        <pc:spChg chg="add del mod">
          <ac:chgData name="Sudhakar Reddy" userId="6bd9700a367e69f9" providerId="LiveId" clId="{F866E194-E47E-427F-825D-AC6C81496B6C}" dt="2023-08-08T09:12:24.421" v="690" actId="478"/>
          <ac:spMkLst>
            <pc:docMk/>
            <pc:sldMk cId="3659794103" sldId="261"/>
            <ac:spMk id="15" creationId="{B717E138-EB63-5713-835D-EE4D6CFDDDF6}"/>
          </ac:spMkLst>
        </pc:spChg>
        <pc:spChg chg="add del mod">
          <ac:chgData name="Sudhakar Reddy" userId="6bd9700a367e69f9" providerId="LiveId" clId="{F866E194-E47E-427F-825D-AC6C81496B6C}" dt="2023-08-08T09:12:24.421" v="690" actId="478"/>
          <ac:spMkLst>
            <pc:docMk/>
            <pc:sldMk cId="3659794103" sldId="261"/>
            <ac:spMk id="16" creationId="{873538FA-CDE5-1BBA-FAF4-E7346064908D}"/>
          </ac:spMkLst>
        </pc:spChg>
        <pc:spChg chg="add del mod">
          <ac:chgData name="Sudhakar Reddy" userId="6bd9700a367e69f9" providerId="LiveId" clId="{F866E194-E47E-427F-825D-AC6C81496B6C}" dt="2023-08-08T09:12:24.421" v="690" actId="478"/>
          <ac:spMkLst>
            <pc:docMk/>
            <pc:sldMk cId="3659794103" sldId="261"/>
            <ac:spMk id="17" creationId="{A54517FF-7ACE-37BF-0E80-34FB62A12B34}"/>
          </ac:spMkLst>
        </pc:spChg>
        <pc:spChg chg="add del mod">
          <ac:chgData name="Sudhakar Reddy" userId="6bd9700a367e69f9" providerId="LiveId" clId="{F866E194-E47E-427F-825D-AC6C81496B6C}" dt="2023-08-08T09:12:24.421" v="690" actId="478"/>
          <ac:spMkLst>
            <pc:docMk/>
            <pc:sldMk cId="3659794103" sldId="261"/>
            <ac:spMk id="18" creationId="{0EBB8CD7-2931-7C8E-30C5-7BF68D27DF34}"/>
          </ac:spMkLst>
        </pc:spChg>
        <pc:spChg chg="add del mod">
          <ac:chgData name="Sudhakar Reddy" userId="6bd9700a367e69f9" providerId="LiveId" clId="{F866E194-E47E-427F-825D-AC6C81496B6C}" dt="2023-08-08T09:12:24.421" v="690" actId="478"/>
          <ac:spMkLst>
            <pc:docMk/>
            <pc:sldMk cId="3659794103" sldId="261"/>
            <ac:spMk id="19" creationId="{7B62E3FB-BE16-1AD1-183F-87F549C7B14C}"/>
          </ac:spMkLst>
        </pc:spChg>
        <pc:spChg chg="add del mod">
          <ac:chgData name="Sudhakar Reddy" userId="6bd9700a367e69f9" providerId="LiveId" clId="{F866E194-E47E-427F-825D-AC6C81496B6C}" dt="2023-08-08T09:12:24.421" v="690" actId="478"/>
          <ac:spMkLst>
            <pc:docMk/>
            <pc:sldMk cId="3659794103" sldId="261"/>
            <ac:spMk id="21" creationId="{043E17CB-AE29-088F-62E6-F310A4E46059}"/>
          </ac:spMkLst>
        </pc:spChg>
        <pc:spChg chg="add del mod">
          <ac:chgData name="Sudhakar Reddy" userId="6bd9700a367e69f9" providerId="LiveId" clId="{F866E194-E47E-427F-825D-AC6C81496B6C}" dt="2023-08-08T09:12:24.421" v="690" actId="478"/>
          <ac:spMkLst>
            <pc:docMk/>
            <pc:sldMk cId="3659794103" sldId="261"/>
            <ac:spMk id="22" creationId="{13F92A77-B1A5-C10F-7AB2-3FEBE939F7A1}"/>
          </ac:spMkLst>
        </pc:spChg>
        <pc:spChg chg="add del mod">
          <ac:chgData name="Sudhakar Reddy" userId="6bd9700a367e69f9" providerId="LiveId" clId="{F866E194-E47E-427F-825D-AC6C81496B6C}" dt="2023-08-08T09:12:24.421" v="690" actId="478"/>
          <ac:spMkLst>
            <pc:docMk/>
            <pc:sldMk cId="3659794103" sldId="261"/>
            <ac:spMk id="23" creationId="{50275B6D-D99B-032E-CAF4-110C0DA71922}"/>
          </ac:spMkLst>
        </pc:spChg>
        <pc:spChg chg="add del mod">
          <ac:chgData name="Sudhakar Reddy" userId="6bd9700a367e69f9" providerId="LiveId" clId="{F866E194-E47E-427F-825D-AC6C81496B6C}" dt="2023-08-08T09:12:24.421" v="690" actId="478"/>
          <ac:spMkLst>
            <pc:docMk/>
            <pc:sldMk cId="3659794103" sldId="261"/>
            <ac:spMk id="24" creationId="{714EF12F-2436-0EE3-D254-05E6A4BF6DEC}"/>
          </ac:spMkLst>
        </pc:spChg>
        <pc:spChg chg="add mod">
          <ac:chgData name="Sudhakar Reddy" userId="6bd9700a367e69f9" providerId="LiveId" clId="{F866E194-E47E-427F-825D-AC6C81496B6C}" dt="2023-08-04T11:22:53.080" v="400" actId="571"/>
          <ac:spMkLst>
            <pc:docMk/>
            <pc:sldMk cId="3659794103" sldId="261"/>
            <ac:spMk id="25" creationId="{2B30F53C-228E-6678-03DE-D0121BD5E818}"/>
          </ac:spMkLst>
        </pc:spChg>
        <pc:spChg chg="add del mod">
          <ac:chgData name="Sudhakar Reddy" userId="6bd9700a367e69f9" providerId="LiveId" clId="{F866E194-E47E-427F-825D-AC6C81496B6C}" dt="2023-08-04T11:26:22.224" v="409" actId="478"/>
          <ac:spMkLst>
            <pc:docMk/>
            <pc:sldMk cId="3659794103" sldId="261"/>
            <ac:spMk id="26" creationId="{AC4C5D47-5A75-83D3-CE02-ABB122C6A4D2}"/>
          </ac:spMkLst>
        </pc:spChg>
        <pc:spChg chg="add del mod">
          <ac:chgData name="Sudhakar Reddy" userId="6bd9700a367e69f9" providerId="LiveId" clId="{F866E194-E47E-427F-825D-AC6C81496B6C}" dt="2023-08-08T09:09:15.678" v="442" actId="478"/>
          <ac:spMkLst>
            <pc:docMk/>
            <pc:sldMk cId="3659794103" sldId="261"/>
            <ac:spMk id="27" creationId="{7C48AB02-0FD6-7EE0-DA68-6DD90A3DFBAE}"/>
          </ac:spMkLst>
        </pc:spChg>
        <pc:picChg chg="add del mod">
          <ac:chgData name="Sudhakar Reddy" userId="6bd9700a367e69f9" providerId="LiveId" clId="{F866E194-E47E-427F-825D-AC6C81496B6C}" dt="2023-08-08T09:09:15.678" v="442" actId="478"/>
          <ac:picMkLst>
            <pc:docMk/>
            <pc:sldMk cId="3659794103" sldId="261"/>
            <ac:picMk id="14" creationId="{CD39F080-8748-2091-8653-A9BF78AD8BBD}"/>
          </ac:picMkLst>
        </pc:picChg>
        <pc:picChg chg="del mod">
          <ac:chgData name="Sudhakar Reddy" userId="6bd9700a367e69f9" providerId="LiveId" clId="{F866E194-E47E-427F-825D-AC6C81496B6C}" dt="2023-08-04T11:19:04.921" v="357" actId="478"/>
          <ac:picMkLst>
            <pc:docMk/>
            <pc:sldMk cId="3659794103" sldId="261"/>
            <ac:picMk id="20" creationId="{3B821561-7B05-5821-F2DD-97578276FEAB}"/>
          </ac:picMkLst>
        </pc:picChg>
      </pc:sldChg>
      <pc:sldChg chg="addSp delSp modSp add mod modTransition modAnim">
        <pc:chgData name="Sudhakar Reddy" userId="6bd9700a367e69f9" providerId="LiveId" clId="{F866E194-E47E-427F-825D-AC6C81496B6C}" dt="2023-08-09T06:24:54.963" v="2735"/>
        <pc:sldMkLst>
          <pc:docMk/>
          <pc:sldMk cId="2319238361" sldId="262"/>
        </pc:sldMkLst>
        <pc:spChg chg="mod">
          <ac:chgData name="Sudhakar Reddy" userId="6bd9700a367e69f9" providerId="LiveId" clId="{F866E194-E47E-427F-825D-AC6C81496B6C}" dt="2023-08-08T09:18:45.831" v="942" actId="20577"/>
          <ac:spMkLst>
            <pc:docMk/>
            <pc:sldMk cId="2319238361" sldId="262"/>
            <ac:spMk id="3" creationId="{A84A84C9-38B6-FA78-834C-8E5A0C9EE729}"/>
          </ac:spMkLst>
        </pc:spChg>
        <pc:spChg chg="del mod">
          <ac:chgData name="Sudhakar Reddy" userId="6bd9700a367e69f9" providerId="LiveId" clId="{F866E194-E47E-427F-825D-AC6C81496B6C}" dt="2023-08-08T09:22:06.785" v="1076" actId="478"/>
          <ac:spMkLst>
            <pc:docMk/>
            <pc:sldMk cId="2319238361" sldId="262"/>
            <ac:spMk id="4" creationId="{A00E6489-5B22-DEE0-DB44-AACF438397BD}"/>
          </ac:spMkLst>
        </pc:spChg>
        <pc:spChg chg="mod">
          <ac:chgData name="Sudhakar Reddy" userId="6bd9700a367e69f9" providerId="LiveId" clId="{F866E194-E47E-427F-825D-AC6C81496B6C}" dt="2023-08-08T13:25:28.460" v="2322" actId="207"/>
          <ac:spMkLst>
            <pc:docMk/>
            <pc:sldMk cId="2319238361" sldId="262"/>
            <ac:spMk id="5" creationId="{BCA5B824-085F-65F7-DFA8-9AEAD5CEBB3E}"/>
          </ac:spMkLst>
        </pc:spChg>
        <pc:spChg chg="mod">
          <ac:chgData name="Sudhakar Reddy" userId="6bd9700a367e69f9" providerId="LiveId" clId="{F866E194-E47E-427F-825D-AC6C81496B6C}" dt="2023-08-09T05:08:17.622" v="2485" actId="14100"/>
          <ac:spMkLst>
            <pc:docMk/>
            <pc:sldMk cId="2319238361" sldId="262"/>
            <ac:spMk id="6" creationId="{0BC25DAC-FB58-BAB8-AC49-B42C8AA88D55}"/>
          </ac:spMkLst>
        </pc:spChg>
        <pc:spChg chg="del">
          <ac:chgData name="Sudhakar Reddy" userId="6bd9700a367e69f9" providerId="LiveId" clId="{F866E194-E47E-427F-825D-AC6C81496B6C}" dt="2023-08-08T09:22:03.625" v="1075" actId="478"/>
          <ac:spMkLst>
            <pc:docMk/>
            <pc:sldMk cId="2319238361" sldId="262"/>
            <ac:spMk id="7" creationId="{F7F187D4-F7BC-C27C-AD3A-D7C150AB81CC}"/>
          </ac:spMkLst>
        </pc:spChg>
        <pc:spChg chg="del">
          <ac:chgData name="Sudhakar Reddy" userId="6bd9700a367e69f9" providerId="LiveId" clId="{F866E194-E47E-427F-825D-AC6C81496B6C}" dt="2023-08-08T09:22:03.625" v="1075" actId="478"/>
          <ac:spMkLst>
            <pc:docMk/>
            <pc:sldMk cId="2319238361" sldId="262"/>
            <ac:spMk id="8" creationId="{D312900B-8954-FA6A-69FD-17F0E4E83CBD}"/>
          </ac:spMkLst>
        </pc:spChg>
        <pc:spChg chg="mod">
          <ac:chgData name="Sudhakar Reddy" userId="6bd9700a367e69f9" providerId="LiveId" clId="{F866E194-E47E-427F-825D-AC6C81496B6C}" dt="2023-08-09T06:15:01.728" v="2667"/>
          <ac:spMkLst>
            <pc:docMk/>
            <pc:sldMk cId="2319238361" sldId="262"/>
            <ac:spMk id="9" creationId="{43248DFA-61A2-5400-BFBC-21A7C43DEE39}"/>
          </ac:spMkLst>
        </pc:spChg>
        <pc:spChg chg="mod">
          <ac:chgData name="Sudhakar Reddy" userId="6bd9700a367e69f9" providerId="LiveId" clId="{F866E194-E47E-427F-825D-AC6C81496B6C}" dt="2023-08-08T09:39:30.094" v="1541" actId="20577"/>
          <ac:spMkLst>
            <pc:docMk/>
            <pc:sldMk cId="2319238361" sldId="262"/>
            <ac:spMk id="10" creationId="{1E46C245-FBE4-F58D-69F0-B99DB89FF4F0}"/>
          </ac:spMkLst>
        </pc:spChg>
        <pc:spChg chg="mod">
          <ac:chgData name="Sudhakar Reddy" userId="6bd9700a367e69f9" providerId="LiveId" clId="{F866E194-E47E-427F-825D-AC6C81496B6C}" dt="2023-08-08T09:33:45.485" v="1515" actId="1076"/>
          <ac:spMkLst>
            <pc:docMk/>
            <pc:sldMk cId="2319238361" sldId="262"/>
            <ac:spMk id="11" creationId="{39A4EE72-FB7B-8759-0B2F-9118A092F014}"/>
          </ac:spMkLst>
        </pc:spChg>
        <pc:spChg chg="mod">
          <ac:chgData name="Sudhakar Reddy" userId="6bd9700a367e69f9" providerId="LiveId" clId="{F866E194-E47E-427F-825D-AC6C81496B6C}" dt="2023-08-08T13:25:53.418" v="2328" actId="207"/>
          <ac:spMkLst>
            <pc:docMk/>
            <pc:sldMk cId="2319238361" sldId="262"/>
            <ac:spMk id="12" creationId="{E18C02C6-D899-68F8-310C-024EF01F9E49}"/>
          </ac:spMkLst>
        </pc:spChg>
        <pc:spChg chg="add mod">
          <ac:chgData name="Sudhakar Reddy" userId="6bd9700a367e69f9" providerId="LiveId" clId="{F866E194-E47E-427F-825D-AC6C81496B6C}" dt="2023-08-08T09:39:57.989" v="1543" actId="20577"/>
          <ac:spMkLst>
            <pc:docMk/>
            <pc:sldMk cId="2319238361" sldId="262"/>
            <ac:spMk id="13" creationId="{3F1852FB-9009-1863-E964-CB4D63EC22EF}"/>
          </ac:spMkLst>
        </pc:spChg>
      </pc:sldChg>
      <pc:sldChg chg="addSp delSp modSp add mod modTransition delAnim modAnim modShow">
        <pc:chgData name="Sudhakar Reddy" userId="6bd9700a367e69f9" providerId="LiveId" clId="{F866E194-E47E-427F-825D-AC6C81496B6C}" dt="2023-08-09T06:24:54.963" v="2735"/>
        <pc:sldMkLst>
          <pc:docMk/>
          <pc:sldMk cId="2182577618" sldId="263"/>
        </pc:sldMkLst>
        <pc:spChg chg="mod">
          <ac:chgData name="Sudhakar Reddy" userId="6bd9700a367e69f9" providerId="LiveId" clId="{F866E194-E47E-427F-825D-AC6C81496B6C}" dt="2023-08-08T09:25:17.901" v="1182" actId="20577"/>
          <ac:spMkLst>
            <pc:docMk/>
            <pc:sldMk cId="2182577618" sldId="263"/>
            <ac:spMk id="3" creationId="{A84A84C9-38B6-FA78-834C-8E5A0C9EE729}"/>
          </ac:spMkLst>
        </pc:spChg>
        <pc:spChg chg="add mod">
          <ac:chgData name="Sudhakar Reddy" userId="6bd9700a367e69f9" providerId="LiveId" clId="{F866E194-E47E-427F-825D-AC6C81496B6C}" dt="2023-08-09T06:18:50.653" v="2721" actId="465"/>
          <ac:spMkLst>
            <pc:docMk/>
            <pc:sldMk cId="2182577618" sldId="263"/>
            <ac:spMk id="4" creationId="{5157EEF7-2AC4-8602-86D0-33B2639F2CD3}"/>
          </ac:spMkLst>
        </pc:spChg>
        <pc:spChg chg="mod">
          <ac:chgData name="Sudhakar Reddy" userId="6bd9700a367e69f9" providerId="LiveId" clId="{F866E194-E47E-427F-825D-AC6C81496B6C}" dt="2023-08-08T13:25:59.478" v="2329" actId="207"/>
          <ac:spMkLst>
            <pc:docMk/>
            <pc:sldMk cId="2182577618" sldId="263"/>
            <ac:spMk id="5" creationId="{BCA5B824-085F-65F7-DFA8-9AEAD5CEBB3E}"/>
          </ac:spMkLst>
        </pc:spChg>
        <pc:spChg chg="mod">
          <ac:chgData name="Sudhakar Reddy" userId="6bd9700a367e69f9" providerId="LiveId" clId="{F866E194-E47E-427F-825D-AC6C81496B6C}" dt="2023-08-09T06:18:50.653" v="2721" actId="465"/>
          <ac:spMkLst>
            <pc:docMk/>
            <pc:sldMk cId="2182577618" sldId="263"/>
            <ac:spMk id="6" creationId="{0BC25DAC-FB58-BAB8-AC49-B42C8AA88D55}"/>
          </ac:spMkLst>
        </pc:spChg>
        <pc:spChg chg="add del mod">
          <ac:chgData name="Sudhakar Reddy" userId="6bd9700a367e69f9" providerId="LiveId" clId="{F866E194-E47E-427F-825D-AC6C81496B6C}" dt="2023-08-09T06:16:37.682" v="2678" actId="478"/>
          <ac:spMkLst>
            <pc:docMk/>
            <pc:sldMk cId="2182577618" sldId="263"/>
            <ac:spMk id="7" creationId="{E6A0540A-1FBA-E7DE-329A-61D97C8ABD47}"/>
          </ac:spMkLst>
        </pc:spChg>
        <pc:spChg chg="add del mod">
          <ac:chgData name="Sudhakar Reddy" userId="6bd9700a367e69f9" providerId="LiveId" clId="{F866E194-E47E-427F-825D-AC6C81496B6C}" dt="2023-08-09T06:16:37.682" v="2678" actId="478"/>
          <ac:spMkLst>
            <pc:docMk/>
            <pc:sldMk cId="2182577618" sldId="263"/>
            <ac:spMk id="8" creationId="{8B62A05D-B6B5-A1C2-1DCB-2449505DA61D}"/>
          </ac:spMkLst>
        </pc:spChg>
        <pc:spChg chg="mod">
          <ac:chgData name="Sudhakar Reddy" userId="6bd9700a367e69f9" providerId="LiveId" clId="{F866E194-E47E-427F-825D-AC6C81496B6C}" dt="2023-08-09T06:18:50.653" v="2721" actId="465"/>
          <ac:spMkLst>
            <pc:docMk/>
            <pc:sldMk cId="2182577618" sldId="263"/>
            <ac:spMk id="9" creationId="{43248DFA-61A2-5400-BFBC-21A7C43DEE39}"/>
          </ac:spMkLst>
        </pc:spChg>
        <pc:spChg chg="mod">
          <ac:chgData name="Sudhakar Reddy" userId="6bd9700a367e69f9" providerId="LiveId" clId="{F866E194-E47E-427F-825D-AC6C81496B6C}" dt="2023-08-09T06:18:50.653" v="2721" actId="465"/>
          <ac:spMkLst>
            <pc:docMk/>
            <pc:sldMk cId="2182577618" sldId="263"/>
            <ac:spMk id="10" creationId="{1E46C245-FBE4-F58D-69F0-B99DB89FF4F0}"/>
          </ac:spMkLst>
        </pc:spChg>
        <pc:spChg chg="del mod">
          <ac:chgData name="Sudhakar Reddy" userId="6bd9700a367e69f9" providerId="LiveId" clId="{F866E194-E47E-427F-825D-AC6C81496B6C}" dt="2023-08-09T06:17:48.602" v="2684" actId="478"/>
          <ac:spMkLst>
            <pc:docMk/>
            <pc:sldMk cId="2182577618" sldId="263"/>
            <ac:spMk id="11" creationId="{39A4EE72-FB7B-8759-0B2F-9118A092F014}"/>
          </ac:spMkLst>
        </pc:spChg>
        <pc:spChg chg="mod">
          <ac:chgData name="Sudhakar Reddy" userId="6bd9700a367e69f9" providerId="LiveId" clId="{F866E194-E47E-427F-825D-AC6C81496B6C}" dt="2023-08-09T06:18:34.775" v="2720" actId="20577"/>
          <ac:spMkLst>
            <pc:docMk/>
            <pc:sldMk cId="2182577618" sldId="263"/>
            <ac:spMk id="12" creationId="{E18C02C6-D899-68F8-310C-024EF01F9E49}"/>
          </ac:spMkLst>
        </pc:spChg>
        <pc:spChg chg="del mod">
          <ac:chgData name="Sudhakar Reddy" userId="6bd9700a367e69f9" providerId="LiveId" clId="{F866E194-E47E-427F-825D-AC6C81496B6C}" dt="2023-08-08T09:26:36.295" v="1204" actId="478"/>
          <ac:spMkLst>
            <pc:docMk/>
            <pc:sldMk cId="2182577618" sldId="263"/>
            <ac:spMk id="13" creationId="{3F1852FB-9009-1863-E964-CB4D63EC22EF}"/>
          </ac:spMkLst>
        </pc:spChg>
        <pc:spChg chg="add mod">
          <ac:chgData name="Sudhakar Reddy" userId="6bd9700a367e69f9" providerId="LiveId" clId="{F866E194-E47E-427F-825D-AC6C81496B6C}" dt="2023-08-09T06:18:50.653" v="2721" actId="465"/>
          <ac:spMkLst>
            <pc:docMk/>
            <pc:sldMk cId="2182577618" sldId="263"/>
            <ac:spMk id="14" creationId="{7A9FD5A2-798D-A81C-CC24-A815FB533A6F}"/>
          </ac:spMkLst>
        </pc:spChg>
        <pc:spChg chg="add del mod">
          <ac:chgData name="Sudhakar Reddy" userId="6bd9700a367e69f9" providerId="LiveId" clId="{F866E194-E47E-427F-825D-AC6C81496B6C}" dt="2023-08-09T06:17:48.602" v="2684" actId="478"/>
          <ac:spMkLst>
            <pc:docMk/>
            <pc:sldMk cId="2182577618" sldId="263"/>
            <ac:spMk id="15" creationId="{CC87669E-141F-30EC-9E47-6AA8C1D6F4AC}"/>
          </ac:spMkLst>
        </pc:spChg>
        <pc:spChg chg="add mod">
          <ac:chgData name="Sudhakar Reddy" userId="6bd9700a367e69f9" providerId="LiveId" clId="{F866E194-E47E-427F-825D-AC6C81496B6C}" dt="2023-08-09T06:19:32.241" v="2722" actId="207"/>
          <ac:spMkLst>
            <pc:docMk/>
            <pc:sldMk cId="2182577618" sldId="263"/>
            <ac:spMk id="16" creationId="{DDA6B498-D5B1-20EB-4FBB-3122BADF38D8}"/>
          </ac:spMkLst>
        </pc:spChg>
        <pc:spChg chg="add mod">
          <ac:chgData name="Sudhakar Reddy" userId="6bd9700a367e69f9" providerId="LiveId" clId="{F866E194-E47E-427F-825D-AC6C81496B6C}" dt="2023-08-09T06:18:50.653" v="2721" actId="465"/>
          <ac:spMkLst>
            <pc:docMk/>
            <pc:sldMk cId="2182577618" sldId="263"/>
            <ac:spMk id="17" creationId="{C6EC4F72-C42E-3D9A-2F73-803986D7AC87}"/>
          </ac:spMkLst>
        </pc:spChg>
        <pc:spChg chg="add mod">
          <ac:chgData name="Sudhakar Reddy" userId="6bd9700a367e69f9" providerId="LiveId" clId="{F866E194-E47E-427F-825D-AC6C81496B6C}" dt="2023-08-09T06:18:50.653" v="2721" actId="465"/>
          <ac:spMkLst>
            <pc:docMk/>
            <pc:sldMk cId="2182577618" sldId="263"/>
            <ac:spMk id="18" creationId="{D7902B22-0EFC-58D1-AC3C-484989DC1582}"/>
          </ac:spMkLst>
        </pc:spChg>
      </pc:sldChg>
      <pc:sldChg chg="delSp modSp add mod modTransition delAnim modAnim">
        <pc:chgData name="Sudhakar Reddy" userId="6bd9700a367e69f9" providerId="LiveId" clId="{F866E194-E47E-427F-825D-AC6C81496B6C}" dt="2023-08-09T06:24:54.963" v="2735"/>
        <pc:sldMkLst>
          <pc:docMk/>
          <pc:sldMk cId="2091831964" sldId="264"/>
        </pc:sldMkLst>
        <pc:spChg chg="mod">
          <ac:chgData name="Sudhakar Reddy" userId="6bd9700a367e69f9" providerId="LiveId" clId="{F866E194-E47E-427F-825D-AC6C81496B6C}" dt="2023-08-08T11:23:41.234" v="1557" actId="20577"/>
          <ac:spMkLst>
            <pc:docMk/>
            <pc:sldMk cId="2091831964" sldId="264"/>
            <ac:spMk id="2" creationId="{876B2EE6-BD14-B10A-8A32-A35E464CD5BA}"/>
          </ac:spMkLst>
        </pc:spChg>
        <pc:spChg chg="mod">
          <ac:chgData name="Sudhakar Reddy" userId="6bd9700a367e69f9" providerId="LiveId" clId="{F866E194-E47E-427F-825D-AC6C81496B6C}" dt="2023-08-09T05:34:15.826" v="2503" actId="6549"/>
          <ac:spMkLst>
            <pc:docMk/>
            <pc:sldMk cId="2091831964" sldId="264"/>
            <ac:spMk id="3" creationId="{A84A84C9-38B6-FA78-834C-8E5A0C9EE729}"/>
          </ac:spMkLst>
        </pc:spChg>
        <pc:grpChg chg="del">
          <ac:chgData name="Sudhakar Reddy" userId="6bd9700a367e69f9" providerId="LiveId" clId="{F866E194-E47E-427F-825D-AC6C81496B6C}" dt="2023-08-08T11:23:46.898" v="1558" actId="478"/>
          <ac:grpSpMkLst>
            <pc:docMk/>
            <pc:sldMk cId="2091831964" sldId="264"/>
            <ac:grpSpMk id="31" creationId="{E64FCE76-90FC-1011-F991-174AF1EA83B3}"/>
          </ac:grpSpMkLst>
        </pc:grpChg>
        <pc:grpChg chg="del">
          <ac:chgData name="Sudhakar Reddy" userId="6bd9700a367e69f9" providerId="LiveId" clId="{F866E194-E47E-427F-825D-AC6C81496B6C}" dt="2023-08-08T11:23:46.898" v="1558" actId="478"/>
          <ac:grpSpMkLst>
            <pc:docMk/>
            <pc:sldMk cId="2091831964" sldId="264"/>
            <ac:grpSpMk id="32" creationId="{06C79106-D306-B99A-9482-00E6F6074291}"/>
          </ac:grpSpMkLst>
        </pc:grpChg>
        <pc:picChg chg="del">
          <ac:chgData name="Sudhakar Reddy" userId="6bd9700a367e69f9" providerId="LiveId" clId="{F866E194-E47E-427F-825D-AC6C81496B6C}" dt="2023-08-08T11:23:46.898" v="1558" actId="478"/>
          <ac:picMkLst>
            <pc:docMk/>
            <pc:sldMk cId="2091831964" sldId="264"/>
            <ac:picMk id="21" creationId="{D1D42FB8-B680-023E-4A89-1F7DE7C3299D}"/>
          </ac:picMkLst>
        </pc:picChg>
      </pc:sldChg>
      <pc:sldChg chg="modSp add mod modTransition modAnim modShow">
        <pc:chgData name="Sudhakar Reddy" userId="6bd9700a367e69f9" providerId="LiveId" clId="{F866E194-E47E-427F-825D-AC6C81496B6C}" dt="2023-08-09T06:24:54.963" v="2735"/>
        <pc:sldMkLst>
          <pc:docMk/>
          <pc:sldMk cId="3133228532" sldId="265"/>
        </pc:sldMkLst>
        <pc:spChg chg="mod">
          <ac:chgData name="Sudhakar Reddy" userId="6bd9700a367e69f9" providerId="LiveId" clId="{F866E194-E47E-427F-825D-AC6C81496B6C}" dt="2023-08-08T13:31:55.106" v="2375" actId="207"/>
          <ac:spMkLst>
            <pc:docMk/>
            <pc:sldMk cId="3133228532" sldId="265"/>
            <ac:spMk id="4" creationId="{A00E6489-5B22-DEE0-DB44-AACF438397BD}"/>
          </ac:spMkLst>
        </pc:spChg>
        <pc:spChg chg="mod">
          <ac:chgData name="Sudhakar Reddy" userId="6bd9700a367e69f9" providerId="LiveId" clId="{F866E194-E47E-427F-825D-AC6C81496B6C}" dt="2023-08-08T13:31:57.914" v="2376" actId="207"/>
          <ac:spMkLst>
            <pc:docMk/>
            <pc:sldMk cId="3133228532" sldId="265"/>
            <ac:spMk id="5" creationId="{BCA5B824-085F-65F7-DFA8-9AEAD5CEBB3E}"/>
          </ac:spMkLst>
        </pc:spChg>
        <pc:spChg chg="mod">
          <ac:chgData name="Sudhakar Reddy" userId="6bd9700a367e69f9" providerId="LiveId" clId="{F866E194-E47E-427F-825D-AC6C81496B6C}" dt="2023-08-08T13:26:45.868" v="2336" actId="207"/>
          <ac:spMkLst>
            <pc:docMk/>
            <pc:sldMk cId="3133228532" sldId="265"/>
            <ac:spMk id="6" creationId="{0BC25DAC-FB58-BAB8-AC49-B42C8AA88D55}"/>
          </ac:spMkLst>
        </pc:spChg>
        <pc:spChg chg="mod">
          <ac:chgData name="Sudhakar Reddy" userId="6bd9700a367e69f9" providerId="LiveId" clId="{F866E194-E47E-427F-825D-AC6C81496B6C}" dt="2023-08-08T13:31:51.743" v="2374" actId="207"/>
          <ac:spMkLst>
            <pc:docMk/>
            <pc:sldMk cId="3133228532" sldId="265"/>
            <ac:spMk id="7" creationId="{F7F187D4-F7BC-C27C-AD3A-D7C150AB81CC}"/>
          </ac:spMkLst>
        </pc:spChg>
        <pc:spChg chg="mod">
          <ac:chgData name="Sudhakar Reddy" userId="6bd9700a367e69f9" providerId="LiveId" clId="{F866E194-E47E-427F-825D-AC6C81496B6C}" dt="2023-08-09T06:21:32.014" v="2734" actId="20577"/>
          <ac:spMkLst>
            <pc:docMk/>
            <pc:sldMk cId="3133228532" sldId="265"/>
            <ac:spMk id="8" creationId="{D312900B-8954-FA6A-69FD-17F0E4E83CBD}"/>
          </ac:spMkLst>
        </pc:spChg>
        <pc:spChg chg="mod">
          <ac:chgData name="Sudhakar Reddy" userId="6bd9700a367e69f9" providerId="LiveId" clId="{F866E194-E47E-427F-825D-AC6C81496B6C}" dt="2023-08-08T13:32:08.061" v="2378" actId="207"/>
          <ac:spMkLst>
            <pc:docMk/>
            <pc:sldMk cId="3133228532" sldId="265"/>
            <ac:spMk id="9" creationId="{43248DFA-61A2-5400-BFBC-21A7C43DEE39}"/>
          </ac:spMkLst>
        </pc:spChg>
        <pc:spChg chg="mod">
          <ac:chgData name="Sudhakar Reddy" userId="6bd9700a367e69f9" providerId="LiveId" clId="{F866E194-E47E-427F-825D-AC6C81496B6C}" dt="2023-08-08T13:32:54.068" v="2381" actId="207"/>
          <ac:spMkLst>
            <pc:docMk/>
            <pc:sldMk cId="3133228532" sldId="265"/>
            <ac:spMk id="10" creationId="{1E46C245-FBE4-F58D-69F0-B99DB89FF4F0}"/>
          </ac:spMkLst>
        </pc:spChg>
        <pc:spChg chg="mod">
          <ac:chgData name="Sudhakar Reddy" userId="6bd9700a367e69f9" providerId="LiveId" clId="{F866E194-E47E-427F-825D-AC6C81496B6C}" dt="2023-08-08T13:27:10.987" v="2341" actId="207"/>
          <ac:spMkLst>
            <pc:docMk/>
            <pc:sldMk cId="3133228532" sldId="265"/>
            <ac:spMk id="12" creationId="{E18C02C6-D899-68F8-310C-024EF01F9E49}"/>
          </ac:spMkLst>
        </pc:spChg>
      </pc:sldChg>
      <pc:sldChg chg="addSp delSp modSp add mod modTransition modAnim">
        <pc:chgData name="Sudhakar Reddy" userId="6bd9700a367e69f9" providerId="LiveId" clId="{F866E194-E47E-427F-825D-AC6C81496B6C}" dt="2023-08-09T06:24:54.963" v="2735"/>
        <pc:sldMkLst>
          <pc:docMk/>
          <pc:sldMk cId="751507562" sldId="266"/>
        </pc:sldMkLst>
        <pc:spChg chg="add mod">
          <ac:chgData name="Sudhakar Reddy" userId="6bd9700a367e69f9" providerId="LiveId" clId="{F866E194-E47E-427F-825D-AC6C81496B6C}" dt="2023-08-09T04:42:49.967" v="2395" actId="20577"/>
          <ac:spMkLst>
            <pc:docMk/>
            <pc:sldMk cId="751507562" sldId="266"/>
            <ac:spMk id="4" creationId="{19BF3317-ECEE-B88B-015E-6A53711CE1BC}"/>
          </ac:spMkLst>
        </pc:spChg>
        <pc:spChg chg="mod">
          <ac:chgData name="Sudhakar Reddy" userId="6bd9700a367e69f9" providerId="LiveId" clId="{F866E194-E47E-427F-825D-AC6C81496B6C}" dt="2023-08-08T13:33:24.675" v="2388" actId="20577"/>
          <ac:spMkLst>
            <pc:docMk/>
            <pc:sldMk cId="751507562" sldId="266"/>
            <ac:spMk id="5" creationId="{BCA5B824-085F-65F7-DFA8-9AEAD5CEBB3E}"/>
          </ac:spMkLst>
        </pc:spChg>
        <pc:spChg chg="mod">
          <ac:chgData name="Sudhakar Reddy" userId="6bd9700a367e69f9" providerId="LiveId" clId="{F866E194-E47E-427F-825D-AC6C81496B6C}" dt="2023-08-08T13:27:18.583" v="2343" actId="207"/>
          <ac:spMkLst>
            <pc:docMk/>
            <pc:sldMk cId="751507562" sldId="266"/>
            <ac:spMk id="6" creationId="{0BC25DAC-FB58-BAB8-AC49-B42C8AA88D55}"/>
          </ac:spMkLst>
        </pc:spChg>
        <pc:spChg chg="mod">
          <ac:chgData name="Sudhakar Reddy" userId="6bd9700a367e69f9" providerId="LiveId" clId="{F866E194-E47E-427F-825D-AC6C81496B6C}" dt="2023-08-08T13:27:21.411" v="2344" actId="207"/>
          <ac:spMkLst>
            <pc:docMk/>
            <pc:sldMk cId="751507562" sldId="266"/>
            <ac:spMk id="9" creationId="{43248DFA-61A2-5400-BFBC-21A7C43DEE39}"/>
          </ac:spMkLst>
        </pc:spChg>
        <pc:spChg chg="mod">
          <ac:chgData name="Sudhakar Reddy" userId="6bd9700a367e69f9" providerId="LiveId" clId="{F866E194-E47E-427F-825D-AC6C81496B6C}" dt="2023-08-08T13:27:24.466" v="2345" actId="207"/>
          <ac:spMkLst>
            <pc:docMk/>
            <pc:sldMk cId="751507562" sldId="266"/>
            <ac:spMk id="10" creationId="{1E46C245-FBE4-F58D-69F0-B99DB89FF4F0}"/>
          </ac:spMkLst>
        </pc:spChg>
        <pc:spChg chg="del">
          <ac:chgData name="Sudhakar Reddy" userId="6bd9700a367e69f9" providerId="LiveId" clId="{F866E194-E47E-427F-825D-AC6C81496B6C}" dt="2023-08-08T13:18:02.843" v="2093" actId="478"/>
          <ac:spMkLst>
            <pc:docMk/>
            <pc:sldMk cId="751507562" sldId="266"/>
            <ac:spMk id="11" creationId="{39A4EE72-FB7B-8759-0B2F-9118A092F014}"/>
          </ac:spMkLst>
        </pc:spChg>
        <pc:spChg chg="del">
          <ac:chgData name="Sudhakar Reddy" userId="6bd9700a367e69f9" providerId="LiveId" clId="{F866E194-E47E-427F-825D-AC6C81496B6C}" dt="2023-08-08T13:18:02.843" v="2093" actId="478"/>
          <ac:spMkLst>
            <pc:docMk/>
            <pc:sldMk cId="751507562" sldId="266"/>
            <ac:spMk id="12" creationId="{E18C02C6-D899-68F8-310C-024EF01F9E49}"/>
          </ac:spMkLst>
        </pc:spChg>
        <pc:spChg chg="mod">
          <ac:chgData name="Sudhakar Reddy" userId="6bd9700a367e69f9" providerId="LiveId" clId="{F866E194-E47E-427F-825D-AC6C81496B6C}" dt="2023-08-08T13:18:08.683" v="2099" actId="20577"/>
          <ac:spMkLst>
            <pc:docMk/>
            <pc:sldMk cId="751507562" sldId="266"/>
            <ac:spMk id="13" creationId="{3F1852FB-9009-1863-E964-CB4D63EC22EF}"/>
          </ac:spMkLst>
        </pc:spChg>
      </pc:sldChg>
      <pc:sldChg chg="modSp add mod modTransition modAnim">
        <pc:chgData name="Sudhakar Reddy" userId="6bd9700a367e69f9" providerId="LiveId" clId="{F866E194-E47E-427F-825D-AC6C81496B6C}" dt="2023-08-09T06:24:54.963" v="2735"/>
        <pc:sldMkLst>
          <pc:docMk/>
          <pc:sldMk cId="24490649" sldId="267"/>
        </pc:sldMkLst>
        <pc:spChg chg="mod">
          <ac:chgData name="Sudhakar Reddy" userId="6bd9700a367e69f9" providerId="LiveId" clId="{F866E194-E47E-427F-825D-AC6C81496B6C}" dt="2023-08-08T13:19:45.565" v="2178" actId="20577"/>
          <ac:spMkLst>
            <pc:docMk/>
            <pc:sldMk cId="24490649" sldId="267"/>
            <ac:spMk id="2" creationId="{876B2EE6-BD14-B10A-8A32-A35E464CD5BA}"/>
          </ac:spMkLst>
        </pc:spChg>
        <pc:spChg chg="mod">
          <ac:chgData name="Sudhakar Reddy" userId="6bd9700a367e69f9" providerId="LiveId" clId="{F866E194-E47E-427F-825D-AC6C81496B6C}" dt="2023-08-09T05:36:03.449" v="2516" actId="20577"/>
          <ac:spMkLst>
            <pc:docMk/>
            <pc:sldMk cId="24490649" sldId="267"/>
            <ac:spMk id="3" creationId="{A84A84C9-38B6-FA78-834C-8E5A0C9EE729}"/>
          </ac:spMkLst>
        </pc:spChg>
      </pc:sldChg>
      <pc:sldChg chg="addSp delSp modSp add mod modTransition modAnim">
        <pc:chgData name="Sudhakar Reddy" userId="6bd9700a367e69f9" providerId="LiveId" clId="{F866E194-E47E-427F-825D-AC6C81496B6C}" dt="2023-08-09T06:24:54.963" v="2735"/>
        <pc:sldMkLst>
          <pc:docMk/>
          <pc:sldMk cId="413667883" sldId="268"/>
        </pc:sldMkLst>
        <pc:spChg chg="mod">
          <ac:chgData name="Sudhakar Reddy" userId="6bd9700a367e69f9" providerId="LiveId" clId="{F866E194-E47E-427F-825D-AC6C81496B6C}" dt="2023-08-09T05:37:15.091" v="2543" actId="14100"/>
          <ac:spMkLst>
            <pc:docMk/>
            <pc:sldMk cId="413667883" sldId="268"/>
            <ac:spMk id="4" creationId="{A00E6489-5B22-DEE0-DB44-AACF438397BD}"/>
          </ac:spMkLst>
        </pc:spChg>
        <pc:spChg chg="mod">
          <ac:chgData name="Sudhakar Reddy" userId="6bd9700a367e69f9" providerId="LiveId" clId="{F866E194-E47E-427F-825D-AC6C81496B6C}" dt="2023-08-09T05:37:20.644" v="2544" actId="465"/>
          <ac:spMkLst>
            <pc:docMk/>
            <pc:sldMk cId="413667883" sldId="268"/>
            <ac:spMk id="5" creationId="{BCA5B824-085F-65F7-DFA8-9AEAD5CEBB3E}"/>
          </ac:spMkLst>
        </pc:spChg>
        <pc:spChg chg="del">
          <ac:chgData name="Sudhakar Reddy" userId="6bd9700a367e69f9" providerId="LiveId" clId="{F866E194-E47E-427F-825D-AC6C81496B6C}" dt="2023-08-08T13:22:08.815" v="2255" actId="478"/>
          <ac:spMkLst>
            <pc:docMk/>
            <pc:sldMk cId="413667883" sldId="268"/>
            <ac:spMk id="6" creationId="{0BC25DAC-FB58-BAB8-AC49-B42C8AA88D55}"/>
          </ac:spMkLst>
        </pc:spChg>
        <pc:spChg chg="add mod">
          <ac:chgData name="Sudhakar Reddy" userId="6bd9700a367e69f9" providerId="LiveId" clId="{F866E194-E47E-427F-825D-AC6C81496B6C}" dt="2023-08-09T05:37:15.091" v="2543" actId="14100"/>
          <ac:spMkLst>
            <pc:docMk/>
            <pc:sldMk cId="413667883" sldId="268"/>
            <ac:spMk id="6" creationId="{35529FA5-E556-D7FC-5749-AFB82D90F1A1}"/>
          </ac:spMkLst>
        </pc:spChg>
        <pc:spChg chg="del">
          <ac:chgData name="Sudhakar Reddy" userId="6bd9700a367e69f9" providerId="LiveId" clId="{F866E194-E47E-427F-825D-AC6C81496B6C}" dt="2023-08-08T13:22:08.815" v="2255" actId="478"/>
          <ac:spMkLst>
            <pc:docMk/>
            <pc:sldMk cId="413667883" sldId="268"/>
            <ac:spMk id="7" creationId="{F7F187D4-F7BC-C27C-AD3A-D7C150AB81CC}"/>
          </ac:spMkLst>
        </pc:spChg>
        <pc:spChg chg="del">
          <ac:chgData name="Sudhakar Reddy" userId="6bd9700a367e69f9" providerId="LiveId" clId="{F866E194-E47E-427F-825D-AC6C81496B6C}" dt="2023-08-08T13:22:08.815" v="2255" actId="478"/>
          <ac:spMkLst>
            <pc:docMk/>
            <pc:sldMk cId="413667883" sldId="268"/>
            <ac:spMk id="8" creationId="{D312900B-8954-FA6A-69FD-17F0E4E83CBD}"/>
          </ac:spMkLst>
        </pc:spChg>
        <pc:spChg chg="del">
          <ac:chgData name="Sudhakar Reddy" userId="6bd9700a367e69f9" providerId="LiveId" clId="{F866E194-E47E-427F-825D-AC6C81496B6C}" dt="2023-08-08T13:22:08.815" v="2255" actId="478"/>
          <ac:spMkLst>
            <pc:docMk/>
            <pc:sldMk cId="413667883" sldId="268"/>
            <ac:spMk id="9" creationId="{43248DFA-61A2-5400-BFBC-21A7C43DEE39}"/>
          </ac:spMkLst>
        </pc:spChg>
        <pc:spChg chg="del">
          <ac:chgData name="Sudhakar Reddy" userId="6bd9700a367e69f9" providerId="LiveId" clId="{F866E194-E47E-427F-825D-AC6C81496B6C}" dt="2023-08-08T13:22:08.815" v="2255" actId="478"/>
          <ac:spMkLst>
            <pc:docMk/>
            <pc:sldMk cId="413667883" sldId="268"/>
            <ac:spMk id="10" creationId="{1E46C245-FBE4-F58D-69F0-B99DB89FF4F0}"/>
          </ac:spMkLst>
        </pc:spChg>
        <pc:spChg chg="del">
          <ac:chgData name="Sudhakar Reddy" userId="6bd9700a367e69f9" providerId="LiveId" clId="{F866E194-E47E-427F-825D-AC6C81496B6C}" dt="2023-08-08T13:22:08.815" v="2255" actId="478"/>
          <ac:spMkLst>
            <pc:docMk/>
            <pc:sldMk cId="413667883" sldId="268"/>
            <ac:spMk id="11" creationId="{39A4EE72-FB7B-8759-0B2F-9118A092F014}"/>
          </ac:spMkLst>
        </pc:spChg>
        <pc:spChg chg="del">
          <ac:chgData name="Sudhakar Reddy" userId="6bd9700a367e69f9" providerId="LiveId" clId="{F866E194-E47E-427F-825D-AC6C81496B6C}" dt="2023-08-08T13:22:08.815" v="2255" actId="478"/>
          <ac:spMkLst>
            <pc:docMk/>
            <pc:sldMk cId="413667883" sldId="268"/>
            <ac:spMk id="12" creationId="{E18C02C6-D899-68F8-310C-024EF01F9E49}"/>
          </ac:spMkLst>
        </pc:spChg>
        <pc:spChg chg="add mod">
          <ac:chgData name="Sudhakar Reddy" userId="6bd9700a367e69f9" providerId="LiveId" clId="{F866E194-E47E-427F-825D-AC6C81496B6C}" dt="2023-08-09T05:37:20.644" v="2544" actId="465"/>
          <ac:spMkLst>
            <pc:docMk/>
            <pc:sldMk cId="413667883" sldId="268"/>
            <ac:spMk id="13" creationId="{A7280BE0-B954-906E-79C6-F45B0387E5C3}"/>
          </ac:spMkLst>
        </pc:spChg>
        <pc:spChg chg="add mod">
          <ac:chgData name="Sudhakar Reddy" userId="6bd9700a367e69f9" providerId="LiveId" clId="{F866E194-E47E-427F-825D-AC6C81496B6C}" dt="2023-08-09T05:37:20.644" v="2544" actId="465"/>
          <ac:spMkLst>
            <pc:docMk/>
            <pc:sldMk cId="413667883" sldId="268"/>
            <ac:spMk id="14" creationId="{1EFF487B-BE7C-0151-3A39-5A15A321DC09}"/>
          </ac:spMkLst>
        </pc:spChg>
        <pc:spChg chg="add del mod">
          <ac:chgData name="Sudhakar Reddy" userId="6bd9700a367e69f9" providerId="LiveId" clId="{F866E194-E47E-427F-825D-AC6C81496B6C}" dt="2023-08-09T05:36:12.677" v="2517" actId="478"/>
          <ac:spMkLst>
            <pc:docMk/>
            <pc:sldMk cId="413667883" sldId="268"/>
            <ac:spMk id="15" creationId="{48CF39C2-0F1F-EC5A-4297-8F2CE41881A8}"/>
          </ac:spMkLst>
        </pc:spChg>
        <pc:spChg chg="add mod">
          <ac:chgData name="Sudhakar Reddy" userId="6bd9700a367e69f9" providerId="LiveId" clId="{F866E194-E47E-427F-825D-AC6C81496B6C}" dt="2023-08-09T05:37:20.644" v="2544" actId="465"/>
          <ac:spMkLst>
            <pc:docMk/>
            <pc:sldMk cId="413667883" sldId="268"/>
            <ac:spMk id="16" creationId="{963AD6E7-2C52-334B-29D1-F9AACCAE223C}"/>
          </ac:spMkLst>
        </pc:spChg>
        <pc:spChg chg="add mod">
          <ac:chgData name="Sudhakar Reddy" userId="6bd9700a367e69f9" providerId="LiveId" clId="{F866E194-E47E-427F-825D-AC6C81496B6C}" dt="2023-08-09T05:37:20.644" v="2544" actId="465"/>
          <ac:spMkLst>
            <pc:docMk/>
            <pc:sldMk cId="413667883" sldId="268"/>
            <ac:spMk id="17" creationId="{474D371F-A833-D7E9-3881-9A477F46D2B9}"/>
          </ac:spMkLst>
        </pc:spChg>
      </pc:sldChg>
      <pc:sldChg chg="delSp modSp add mod modTransition modAnim">
        <pc:chgData name="Sudhakar Reddy" userId="6bd9700a367e69f9" providerId="LiveId" clId="{F866E194-E47E-427F-825D-AC6C81496B6C}" dt="2023-08-09T06:24:54.963" v="2735"/>
        <pc:sldMkLst>
          <pc:docMk/>
          <pc:sldMk cId="484965006" sldId="269"/>
        </pc:sldMkLst>
        <pc:spChg chg="mod">
          <ac:chgData name="Sudhakar Reddy" userId="6bd9700a367e69f9" providerId="LiveId" clId="{F866E194-E47E-427F-825D-AC6C81496B6C}" dt="2023-08-08T13:23:51.772" v="2299" actId="20577"/>
          <ac:spMkLst>
            <pc:docMk/>
            <pc:sldMk cId="484965006" sldId="269"/>
            <ac:spMk id="3" creationId="{A84A84C9-38B6-FA78-834C-8E5A0C9EE729}"/>
          </ac:spMkLst>
        </pc:spChg>
        <pc:spChg chg="mod">
          <ac:chgData name="Sudhakar Reddy" userId="6bd9700a367e69f9" providerId="LiveId" clId="{F866E194-E47E-427F-825D-AC6C81496B6C}" dt="2023-08-09T05:37:53.544" v="2548" actId="14100"/>
          <ac:spMkLst>
            <pc:docMk/>
            <pc:sldMk cId="484965006" sldId="269"/>
            <ac:spMk id="4" creationId="{A00E6489-5B22-DEE0-DB44-AACF438397BD}"/>
          </ac:spMkLst>
        </pc:spChg>
        <pc:spChg chg="mod">
          <ac:chgData name="Sudhakar Reddy" userId="6bd9700a367e69f9" providerId="LiveId" clId="{F866E194-E47E-427F-825D-AC6C81496B6C}" dt="2023-08-09T05:38:11.894" v="2552" actId="1076"/>
          <ac:spMkLst>
            <pc:docMk/>
            <pc:sldMk cId="484965006" sldId="269"/>
            <ac:spMk id="5" creationId="{BCA5B824-085F-65F7-DFA8-9AEAD5CEBB3E}"/>
          </ac:spMkLst>
        </pc:spChg>
        <pc:spChg chg="mod">
          <ac:chgData name="Sudhakar Reddy" userId="6bd9700a367e69f9" providerId="LiveId" clId="{F866E194-E47E-427F-825D-AC6C81496B6C}" dt="2023-08-09T05:38:08.975" v="2551" actId="1076"/>
          <ac:spMkLst>
            <pc:docMk/>
            <pc:sldMk cId="484965006" sldId="269"/>
            <ac:spMk id="13" creationId="{A7280BE0-B954-906E-79C6-F45B0387E5C3}"/>
          </ac:spMkLst>
        </pc:spChg>
        <pc:spChg chg="del mod">
          <ac:chgData name="Sudhakar Reddy" userId="6bd9700a367e69f9" providerId="LiveId" clId="{F866E194-E47E-427F-825D-AC6C81496B6C}" dt="2023-08-09T05:37:43.765" v="2547" actId="478"/>
          <ac:spMkLst>
            <pc:docMk/>
            <pc:sldMk cId="484965006" sldId="269"/>
            <ac:spMk id="14" creationId="{1EFF487B-BE7C-0151-3A39-5A15A321DC09}"/>
          </ac:spMkLst>
        </pc:spChg>
        <pc:spChg chg="del">
          <ac:chgData name="Sudhakar Reddy" userId="6bd9700a367e69f9" providerId="LiveId" clId="{F866E194-E47E-427F-825D-AC6C81496B6C}" dt="2023-08-08T13:24:28.559" v="2313" actId="478"/>
          <ac:spMkLst>
            <pc:docMk/>
            <pc:sldMk cId="484965006" sldId="269"/>
            <ac:spMk id="15" creationId="{48CF39C2-0F1F-EC5A-4297-8F2CE41881A8}"/>
          </ac:spMkLst>
        </pc:spChg>
        <pc:spChg chg="del">
          <ac:chgData name="Sudhakar Reddy" userId="6bd9700a367e69f9" providerId="LiveId" clId="{F866E194-E47E-427F-825D-AC6C81496B6C}" dt="2023-08-08T13:24:28.559" v="2313" actId="478"/>
          <ac:spMkLst>
            <pc:docMk/>
            <pc:sldMk cId="484965006" sldId="269"/>
            <ac:spMk id="16" creationId="{963AD6E7-2C52-334B-29D1-F9AACCAE223C}"/>
          </ac:spMkLst>
        </pc:spChg>
        <pc:spChg chg="del">
          <ac:chgData name="Sudhakar Reddy" userId="6bd9700a367e69f9" providerId="LiveId" clId="{F866E194-E47E-427F-825D-AC6C81496B6C}" dt="2023-08-08T13:24:28.559" v="2313" actId="478"/>
          <ac:spMkLst>
            <pc:docMk/>
            <pc:sldMk cId="484965006" sldId="269"/>
            <ac:spMk id="17" creationId="{474D371F-A833-D7E9-3881-9A477F46D2B9}"/>
          </ac:spMkLst>
        </pc:spChg>
      </pc:sldChg>
      <pc:sldChg chg="add del">
        <pc:chgData name="Sudhakar Reddy" userId="6bd9700a367e69f9" providerId="LiveId" clId="{F866E194-E47E-427F-825D-AC6C81496B6C}" dt="2023-08-08T13:21:21.581" v="2240"/>
        <pc:sldMkLst>
          <pc:docMk/>
          <pc:sldMk cId="3664653558" sldId="269"/>
        </pc:sldMkLst>
      </pc:sldChg>
      <pc:sldChg chg="del">
        <pc:chgData name="Sudhakar Reddy" userId="6bd9700a367e69f9" providerId="LiveId" clId="{F866E194-E47E-427F-825D-AC6C81496B6C}" dt="2023-08-04T10:44:00.638" v="106" actId="47"/>
        <pc:sldMkLst>
          <pc:docMk/>
          <pc:sldMk cId="736920322" sldId="347"/>
        </pc:sldMkLst>
      </pc:sldChg>
      <pc:sldChg chg="del">
        <pc:chgData name="Sudhakar Reddy" userId="6bd9700a367e69f9" providerId="LiveId" clId="{F866E194-E47E-427F-825D-AC6C81496B6C}" dt="2023-08-04T10:44:05.758" v="107" actId="47"/>
        <pc:sldMkLst>
          <pc:docMk/>
          <pc:sldMk cId="3415024558" sldId="350"/>
        </pc:sldMkLst>
      </pc:sldChg>
      <pc:sldChg chg="del">
        <pc:chgData name="Sudhakar Reddy" userId="6bd9700a367e69f9" providerId="LiveId" clId="{F866E194-E47E-427F-825D-AC6C81496B6C}" dt="2023-08-04T10:44:00.638" v="106" actId="47"/>
        <pc:sldMkLst>
          <pc:docMk/>
          <pc:sldMk cId="1818663670" sldId="351"/>
        </pc:sldMkLst>
      </pc:sldChg>
      <pc:sldChg chg="del">
        <pc:chgData name="Sudhakar Reddy" userId="6bd9700a367e69f9" providerId="LiveId" clId="{F866E194-E47E-427F-825D-AC6C81496B6C}" dt="2023-08-04T10:44:00.638" v="106" actId="47"/>
        <pc:sldMkLst>
          <pc:docMk/>
          <pc:sldMk cId="2718341954" sldId="352"/>
        </pc:sldMkLst>
      </pc:sldChg>
      <pc:sldChg chg="del">
        <pc:chgData name="Sudhakar Reddy" userId="6bd9700a367e69f9" providerId="LiveId" clId="{F866E194-E47E-427F-825D-AC6C81496B6C}" dt="2023-08-04T10:44:00.638" v="106" actId="47"/>
        <pc:sldMkLst>
          <pc:docMk/>
          <pc:sldMk cId="1397202659" sldId="353"/>
        </pc:sldMkLst>
      </pc:sldChg>
      <pc:sldChg chg="del">
        <pc:chgData name="Sudhakar Reddy" userId="6bd9700a367e69f9" providerId="LiveId" clId="{F866E194-E47E-427F-825D-AC6C81496B6C}" dt="2023-08-04T10:44:00.638" v="106" actId="47"/>
        <pc:sldMkLst>
          <pc:docMk/>
          <pc:sldMk cId="37717184" sldId="354"/>
        </pc:sldMkLst>
      </pc:sldChg>
      <pc:sldChg chg="del">
        <pc:chgData name="Sudhakar Reddy" userId="6bd9700a367e69f9" providerId="LiveId" clId="{F866E194-E47E-427F-825D-AC6C81496B6C}" dt="2023-08-04T10:44:00.638" v="106" actId="47"/>
        <pc:sldMkLst>
          <pc:docMk/>
          <pc:sldMk cId="1317741656" sldId="355"/>
        </pc:sldMkLst>
      </pc:sldChg>
      <pc:sldChg chg="del">
        <pc:chgData name="Sudhakar Reddy" userId="6bd9700a367e69f9" providerId="LiveId" clId="{F866E194-E47E-427F-825D-AC6C81496B6C}" dt="2023-08-04T10:44:00.638" v="106" actId="47"/>
        <pc:sldMkLst>
          <pc:docMk/>
          <pc:sldMk cId="1442157449" sldId="356"/>
        </pc:sldMkLst>
      </pc:sldChg>
      <pc:sldChg chg="del">
        <pc:chgData name="Sudhakar Reddy" userId="6bd9700a367e69f9" providerId="LiveId" clId="{F866E194-E47E-427F-825D-AC6C81496B6C}" dt="2023-08-04T10:44:00.638" v="106" actId="47"/>
        <pc:sldMkLst>
          <pc:docMk/>
          <pc:sldMk cId="1263067464" sldId="357"/>
        </pc:sldMkLst>
      </pc:sldChg>
      <pc:sldChg chg="add del modTransition">
        <pc:chgData name="Sudhakar Reddy" userId="6bd9700a367e69f9" providerId="LiveId" clId="{F866E194-E47E-427F-825D-AC6C81496B6C}" dt="2023-08-09T06:24:54.963" v="2735"/>
        <pc:sldMkLst>
          <pc:docMk/>
          <pc:sldMk cId="2324724635" sldId="359"/>
        </pc:sldMkLst>
      </pc:sldChg>
      <pc:sldChg chg="addSp delSp modSp del mod delAnim">
        <pc:chgData name="Sudhakar Reddy" userId="6bd9700a367e69f9" providerId="LiveId" clId="{F866E194-E47E-427F-825D-AC6C81496B6C}" dt="2023-08-04T10:44:09.536" v="109" actId="47"/>
        <pc:sldMkLst>
          <pc:docMk/>
          <pc:sldMk cId="1839960451" sldId="360"/>
        </pc:sldMkLst>
        <pc:spChg chg="del">
          <ac:chgData name="Sudhakar Reddy" userId="6bd9700a367e69f9" providerId="LiveId" clId="{F866E194-E47E-427F-825D-AC6C81496B6C}" dt="2023-08-04T10:38:00.684" v="31" actId="478"/>
          <ac:spMkLst>
            <pc:docMk/>
            <pc:sldMk cId="1839960451" sldId="360"/>
            <ac:spMk id="2" creationId="{680869ED-194F-C783-0347-A1CBB2E67003}"/>
          </ac:spMkLst>
        </pc:spChg>
        <pc:spChg chg="mod">
          <ac:chgData name="Sudhakar Reddy" userId="6bd9700a367e69f9" providerId="LiveId" clId="{F866E194-E47E-427F-825D-AC6C81496B6C}" dt="2023-08-04T10:41:34.240" v="96" actId="1076"/>
          <ac:spMkLst>
            <pc:docMk/>
            <pc:sldMk cId="1839960451" sldId="360"/>
            <ac:spMk id="3" creationId="{65C8DEBD-12A2-634F-922E-E1A8B1817012}"/>
          </ac:spMkLst>
        </pc:spChg>
        <pc:spChg chg="del">
          <ac:chgData name="Sudhakar Reddy" userId="6bd9700a367e69f9" providerId="LiveId" clId="{F866E194-E47E-427F-825D-AC6C81496B6C}" dt="2023-08-04T10:38:00.684" v="31" actId="478"/>
          <ac:spMkLst>
            <pc:docMk/>
            <pc:sldMk cId="1839960451" sldId="360"/>
            <ac:spMk id="5" creationId="{44C14848-82A6-8648-8B47-50E02D4B53EE}"/>
          </ac:spMkLst>
        </pc:spChg>
        <pc:spChg chg="del">
          <ac:chgData name="Sudhakar Reddy" userId="6bd9700a367e69f9" providerId="LiveId" clId="{F866E194-E47E-427F-825D-AC6C81496B6C}" dt="2023-08-04T10:38:00.684" v="31" actId="478"/>
          <ac:spMkLst>
            <pc:docMk/>
            <pc:sldMk cId="1839960451" sldId="360"/>
            <ac:spMk id="6" creationId="{9144F2FD-C1B3-7A4A-874A-FD4F84EA5B0E}"/>
          </ac:spMkLst>
        </pc:spChg>
        <pc:spChg chg="del">
          <ac:chgData name="Sudhakar Reddy" userId="6bd9700a367e69f9" providerId="LiveId" clId="{F866E194-E47E-427F-825D-AC6C81496B6C}" dt="2023-08-04T10:38:00.684" v="31" actId="478"/>
          <ac:spMkLst>
            <pc:docMk/>
            <pc:sldMk cId="1839960451" sldId="360"/>
            <ac:spMk id="7" creationId="{B457A7B3-44C5-4248-A809-66FF6B6B1D46}"/>
          </ac:spMkLst>
        </pc:spChg>
        <pc:spChg chg="del">
          <ac:chgData name="Sudhakar Reddy" userId="6bd9700a367e69f9" providerId="LiveId" clId="{F866E194-E47E-427F-825D-AC6C81496B6C}" dt="2023-08-04T10:38:00.684" v="31" actId="478"/>
          <ac:spMkLst>
            <pc:docMk/>
            <pc:sldMk cId="1839960451" sldId="360"/>
            <ac:spMk id="8" creationId="{8E02EA6F-A741-1448-B528-CA6A0AB81981}"/>
          </ac:spMkLst>
        </pc:spChg>
        <pc:spChg chg="del">
          <ac:chgData name="Sudhakar Reddy" userId="6bd9700a367e69f9" providerId="LiveId" clId="{F866E194-E47E-427F-825D-AC6C81496B6C}" dt="2023-08-04T10:38:00.684" v="31" actId="478"/>
          <ac:spMkLst>
            <pc:docMk/>
            <pc:sldMk cId="1839960451" sldId="360"/>
            <ac:spMk id="9" creationId="{688D1BEE-FE06-8A43-A82D-496E07661C4C}"/>
          </ac:spMkLst>
        </pc:spChg>
        <pc:spChg chg="del">
          <ac:chgData name="Sudhakar Reddy" userId="6bd9700a367e69f9" providerId="LiveId" clId="{F866E194-E47E-427F-825D-AC6C81496B6C}" dt="2023-08-04T10:38:00.684" v="31" actId="478"/>
          <ac:spMkLst>
            <pc:docMk/>
            <pc:sldMk cId="1839960451" sldId="360"/>
            <ac:spMk id="10" creationId="{E28E223C-8234-BF44-A5C7-26F22559281D}"/>
          </ac:spMkLst>
        </pc:spChg>
        <pc:spChg chg="del">
          <ac:chgData name="Sudhakar Reddy" userId="6bd9700a367e69f9" providerId="LiveId" clId="{F866E194-E47E-427F-825D-AC6C81496B6C}" dt="2023-08-04T10:38:00.684" v="31" actId="478"/>
          <ac:spMkLst>
            <pc:docMk/>
            <pc:sldMk cId="1839960451" sldId="360"/>
            <ac:spMk id="11" creationId="{CEC16B5A-EEF1-694F-8FD6-56D7940E8994}"/>
          </ac:spMkLst>
        </pc:spChg>
        <pc:spChg chg="del">
          <ac:chgData name="Sudhakar Reddy" userId="6bd9700a367e69f9" providerId="LiveId" clId="{F866E194-E47E-427F-825D-AC6C81496B6C}" dt="2023-08-04T10:38:00.684" v="31" actId="478"/>
          <ac:spMkLst>
            <pc:docMk/>
            <pc:sldMk cId="1839960451" sldId="360"/>
            <ac:spMk id="12" creationId="{5FEF4EED-E21F-B747-9828-3B91A994E7D4}"/>
          </ac:spMkLst>
        </pc:spChg>
        <pc:spChg chg="del">
          <ac:chgData name="Sudhakar Reddy" userId="6bd9700a367e69f9" providerId="LiveId" clId="{F866E194-E47E-427F-825D-AC6C81496B6C}" dt="2023-08-04T10:38:00.684" v="31" actId="478"/>
          <ac:spMkLst>
            <pc:docMk/>
            <pc:sldMk cId="1839960451" sldId="360"/>
            <ac:spMk id="13" creationId="{AD2A1323-042F-1189-D3F1-C8F9536F1619}"/>
          </ac:spMkLst>
        </pc:spChg>
        <pc:spChg chg="del">
          <ac:chgData name="Sudhakar Reddy" userId="6bd9700a367e69f9" providerId="LiveId" clId="{F866E194-E47E-427F-825D-AC6C81496B6C}" dt="2023-08-04T10:38:00.684" v="31" actId="478"/>
          <ac:spMkLst>
            <pc:docMk/>
            <pc:sldMk cId="1839960451" sldId="360"/>
            <ac:spMk id="14" creationId="{D9C2CD9A-696A-55DD-95EA-65625A3DF3FD}"/>
          </ac:spMkLst>
        </pc:spChg>
        <pc:spChg chg="del">
          <ac:chgData name="Sudhakar Reddy" userId="6bd9700a367e69f9" providerId="LiveId" clId="{F866E194-E47E-427F-825D-AC6C81496B6C}" dt="2023-08-04T10:38:00.684" v="31" actId="478"/>
          <ac:spMkLst>
            <pc:docMk/>
            <pc:sldMk cId="1839960451" sldId="360"/>
            <ac:spMk id="15" creationId="{4FE1867D-89E4-7A8A-8971-1B298E2A12BF}"/>
          </ac:spMkLst>
        </pc:spChg>
        <pc:spChg chg="del">
          <ac:chgData name="Sudhakar Reddy" userId="6bd9700a367e69f9" providerId="LiveId" clId="{F866E194-E47E-427F-825D-AC6C81496B6C}" dt="2023-08-04T10:38:00.684" v="31" actId="478"/>
          <ac:spMkLst>
            <pc:docMk/>
            <pc:sldMk cId="1839960451" sldId="360"/>
            <ac:spMk id="16" creationId="{12D5E54E-A6A1-C4B0-8E80-E5F109647ACC}"/>
          </ac:spMkLst>
        </pc:spChg>
        <pc:spChg chg="del">
          <ac:chgData name="Sudhakar Reddy" userId="6bd9700a367e69f9" providerId="LiveId" clId="{F866E194-E47E-427F-825D-AC6C81496B6C}" dt="2023-08-04T10:38:00.684" v="31" actId="478"/>
          <ac:spMkLst>
            <pc:docMk/>
            <pc:sldMk cId="1839960451" sldId="360"/>
            <ac:spMk id="17" creationId="{EF07C378-83B5-25FE-39FD-2C9F8A4C554A}"/>
          </ac:spMkLst>
        </pc:spChg>
        <pc:spChg chg="del">
          <ac:chgData name="Sudhakar Reddy" userId="6bd9700a367e69f9" providerId="LiveId" clId="{F866E194-E47E-427F-825D-AC6C81496B6C}" dt="2023-08-04T10:38:00.684" v="31" actId="478"/>
          <ac:spMkLst>
            <pc:docMk/>
            <pc:sldMk cId="1839960451" sldId="360"/>
            <ac:spMk id="18" creationId="{0FB5246F-4AB8-249C-0DB6-D734A51118B7}"/>
          </ac:spMkLst>
        </pc:spChg>
        <pc:spChg chg="del">
          <ac:chgData name="Sudhakar Reddy" userId="6bd9700a367e69f9" providerId="LiveId" clId="{F866E194-E47E-427F-825D-AC6C81496B6C}" dt="2023-08-04T10:38:00.684" v="31" actId="478"/>
          <ac:spMkLst>
            <pc:docMk/>
            <pc:sldMk cId="1839960451" sldId="360"/>
            <ac:spMk id="19" creationId="{CFBE2246-2675-B538-62D9-63E040FF0C6F}"/>
          </ac:spMkLst>
        </pc:spChg>
        <pc:spChg chg="del">
          <ac:chgData name="Sudhakar Reddy" userId="6bd9700a367e69f9" providerId="LiveId" clId="{F866E194-E47E-427F-825D-AC6C81496B6C}" dt="2023-08-04T10:38:00.684" v="31" actId="478"/>
          <ac:spMkLst>
            <pc:docMk/>
            <pc:sldMk cId="1839960451" sldId="360"/>
            <ac:spMk id="20" creationId="{A21799C3-A0CD-857F-DD50-E9512257F2DE}"/>
          </ac:spMkLst>
        </pc:spChg>
        <pc:spChg chg="del">
          <ac:chgData name="Sudhakar Reddy" userId="6bd9700a367e69f9" providerId="LiveId" clId="{F866E194-E47E-427F-825D-AC6C81496B6C}" dt="2023-08-04T10:38:00.684" v="31" actId="478"/>
          <ac:spMkLst>
            <pc:docMk/>
            <pc:sldMk cId="1839960451" sldId="360"/>
            <ac:spMk id="21" creationId="{49A1593D-A161-7D6C-A26D-5E289AC9BC87}"/>
          </ac:spMkLst>
        </pc:spChg>
        <pc:spChg chg="del">
          <ac:chgData name="Sudhakar Reddy" userId="6bd9700a367e69f9" providerId="LiveId" clId="{F866E194-E47E-427F-825D-AC6C81496B6C}" dt="2023-08-04T10:38:00.684" v="31" actId="478"/>
          <ac:spMkLst>
            <pc:docMk/>
            <pc:sldMk cId="1839960451" sldId="360"/>
            <ac:spMk id="22" creationId="{657B805C-8E87-B426-0EA7-02E989E261DD}"/>
          </ac:spMkLst>
        </pc:spChg>
        <pc:spChg chg="del">
          <ac:chgData name="Sudhakar Reddy" userId="6bd9700a367e69f9" providerId="LiveId" clId="{F866E194-E47E-427F-825D-AC6C81496B6C}" dt="2023-08-04T10:38:00.684" v="31" actId="478"/>
          <ac:spMkLst>
            <pc:docMk/>
            <pc:sldMk cId="1839960451" sldId="360"/>
            <ac:spMk id="24" creationId="{14F052BA-3091-E548-8A6A-E90F77284909}"/>
          </ac:spMkLst>
        </pc:spChg>
        <pc:spChg chg="del">
          <ac:chgData name="Sudhakar Reddy" userId="6bd9700a367e69f9" providerId="LiveId" clId="{F866E194-E47E-427F-825D-AC6C81496B6C}" dt="2023-08-04T10:38:00.684" v="31" actId="478"/>
          <ac:spMkLst>
            <pc:docMk/>
            <pc:sldMk cId="1839960451" sldId="360"/>
            <ac:spMk id="25" creationId="{050A4A75-67C2-CE4E-AD1E-054DC6B2E36B}"/>
          </ac:spMkLst>
        </pc:spChg>
        <pc:spChg chg="del">
          <ac:chgData name="Sudhakar Reddy" userId="6bd9700a367e69f9" providerId="LiveId" clId="{F866E194-E47E-427F-825D-AC6C81496B6C}" dt="2023-08-04T10:38:00.684" v="31" actId="478"/>
          <ac:spMkLst>
            <pc:docMk/>
            <pc:sldMk cId="1839960451" sldId="360"/>
            <ac:spMk id="26" creationId="{0A0F3AB4-46D9-EE4E-9226-8AEB3192460B}"/>
          </ac:spMkLst>
        </pc:spChg>
        <pc:spChg chg="del">
          <ac:chgData name="Sudhakar Reddy" userId="6bd9700a367e69f9" providerId="LiveId" clId="{F866E194-E47E-427F-825D-AC6C81496B6C}" dt="2023-08-04T10:38:00.684" v="31" actId="478"/>
          <ac:spMkLst>
            <pc:docMk/>
            <pc:sldMk cId="1839960451" sldId="360"/>
            <ac:spMk id="27" creationId="{DD9B9A2F-F1C2-9F49-92D0-FD11CE2D0DDA}"/>
          </ac:spMkLst>
        </pc:spChg>
        <pc:spChg chg="del">
          <ac:chgData name="Sudhakar Reddy" userId="6bd9700a367e69f9" providerId="LiveId" clId="{F866E194-E47E-427F-825D-AC6C81496B6C}" dt="2023-08-04T10:38:00.684" v="31" actId="478"/>
          <ac:spMkLst>
            <pc:docMk/>
            <pc:sldMk cId="1839960451" sldId="360"/>
            <ac:spMk id="28" creationId="{FE66E11E-438F-C243-ADDD-517FA8D50492}"/>
          </ac:spMkLst>
        </pc:spChg>
        <pc:spChg chg="del">
          <ac:chgData name="Sudhakar Reddy" userId="6bd9700a367e69f9" providerId="LiveId" clId="{F866E194-E47E-427F-825D-AC6C81496B6C}" dt="2023-08-04T10:38:00.684" v="31" actId="478"/>
          <ac:spMkLst>
            <pc:docMk/>
            <pc:sldMk cId="1839960451" sldId="360"/>
            <ac:spMk id="29" creationId="{ACE4E10D-2EC6-D889-E75E-B2F0E604F29A}"/>
          </ac:spMkLst>
        </pc:spChg>
        <pc:spChg chg="del">
          <ac:chgData name="Sudhakar Reddy" userId="6bd9700a367e69f9" providerId="LiveId" clId="{F866E194-E47E-427F-825D-AC6C81496B6C}" dt="2023-08-04T10:38:00.684" v="31" actId="478"/>
          <ac:spMkLst>
            <pc:docMk/>
            <pc:sldMk cId="1839960451" sldId="360"/>
            <ac:spMk id="30" creationId="{14E80FBB-2A57-9BCF-B82E-01E47C5A0A80}"/>
          </ac:spMkLst>
        </pc:spChg>
        <pc:spChg chg="del">
          <ac:chgData name="Sudhakar Reddy" userId="6bd9700a367e69f9" providerId="LiveId" clId="{F866E194-E47E-427F-825D-AC6C81496B6C}" dt="2023-08-04T10:38:00.684" v="31" actId="478"/>
          <ac:spMkLst>
            <pc:docMk/>
            <pc:sldMk cId="1839960451" sldId="360"/>
            <ac:spMk id="31" creationId="{7B1D7474-E84F-53A5-9700-ACC976E49374}"/>
          </ac:spMkLst>
        </pc:spChg>
        <pc:spChg chg="del">
          <ac:chgData name="Sudhakar Reddy" userId="6bd9700a367e69f9" providerId="LiveId" clId="{F866E194-E47E-427F-825D-AC6C81496B6C}" dt="2023-08-04T10:38:00.684" v="31" actId="478"/>
          <ac:spMkLst>
            <pc:docMk/>
            <pc:sldMk cId="1839960451" sldId="360"/>
            <ac:spMk id="32" creationId="{81938CFD-15AE-A74A-92E8-8A1F94FACDA8}"/>
          </ac:spMkLst>
        </pc:spChg>
        <pc:spChg chg="del">
          <ac:chgData name="Sudhakar Reddy" userId="6bd9700a367e69f9" providerId="LiveId" clId="{F866E194-E47E-427F-825D-AC6C81496B6C}" dt="2023-08-04T10:38:00.684" v="31" actId="478"/>
          <ac:spMkLst>
            <pc:docMk/>
            <pc:sldMk cId="1839960451" sldId="360"/>
            <ac:spMk id="33" creationId="{DB85E7DC-6CFF-D644-9786-7D06F9557B57}"/>
          </ac:spMkLst>
        </pc:spChg>
        <pc:spChg chg="del">
          <ac:chgData name="Sudhakar Reddy" userId="6bd9700a367e69f9" providerId="LiveId" clId="{F866E194-E47E-427F-825D-AC6C81496B6C}" dt="2023-08-04T10:38:00.684" v="31" actId="478"/>
          <ac:spMkLst>
            <pc:docMk/>
            <pc:sldMk cId="1839960451" sldId="360"/>
            <ac:spMk id="34" creationId="{037550A1-0E91-5E4C-BD2F-3C504F4414AD}"/>
          </ac:spMkLst>
        </pc:spChg>
        <pc:spChg chg="del">
          <ac:chgData name="Sudhakar Reddy" userId="6bd9700a367e69f9" providerId="LiveId" clId="{F866E194-E47E-427F-825D-AC6C81496B6C}" dt="2023-08-04T10:38:00.684" v="31" actId="478"/>
          <ac:spMkLst>
            <pc:docMk/>
            <pc:sldMk cId="1839960451" sldId="360"/>
            <ac:spMk id="35" creationId="{E1283F37-4DB0-D14E-98D8-0F07A7DF66E2}"/>
          </ac:spMkLst>
        </pc:spChg>
        <pc:spChg chg="del">
          <ac:chgData name="Sudhakar Reddy" userId="6bd9700a367e69f9" providerId="LiveId" clId="{F866E194-E47E-427F-825D-AC6C81496B6C}" dt="2023-08-04T10:38:00.684" v="31" actId="478"/>
          <ac:spMkLst>
            <pc:docMk/>
            <pc:sldMk cId="1839960451" sldId="360"/>
            <ac:spMk id="36" creationId="{62BAC072-A3F1-4F37-78A8-4374A16EE053}"/>
          </ac:spMkLst>
        </pc:spChg>
        <pc:spChg chg="del">
          <ac:chgData name="Sudhakar Reddy" userId="6bd9700a367e69f9" providerId="LiveId" clId="{F866E194-E47E-427F-825D-AC6C81496B6C}" dt="2023-08-04T10:38:00.684" v="31" actId="478"/>
          <ac:spMkLst>
            <pc:docMk/>
            <pc:sldMk cId="1839960451" sldId="360"/>
            <ac:spMk id="37" creationId="{956B7C59-E388-352C-5CE0-1EC15598290B}"/>
          </ac:spMkLst>
        </pc:spChg>
        <pc:spChg chg="del">
          <ac:chgData name="Sudhakar Reddy" userId="6bd9700a367e69f9" providerId="LiveId" clId="{F866E194-E47E-427F-825D-AC6C81496B6C}" dt="2023-08-04T10:38:00.684" v="31" actId="478"/>
          <ac:spMkLst>
            <pc:docMk/>
            <pc:sldMk cId="1839960451" sldId="360"/>
            <ac:spMk id="38" creationId="{9B97C624-FD0F-B8CF-17D9-CEDAB98F3383}"/>
          </ac:spMkLst>
        </pc:spChg>
        <pc:spChg chg="del">
          <ac:chgData name="Sudhakar Reddy" userId="6bd9700a367e69f9" providerId="LiveId" clId="{F866E194-E47E-427F-825D-AC6C81496B6C}" dt="2023-08-04T10:38:00.684" v="31" actId="478"/>
          <ac:spMkLst>
            <pc:docMk/>
            <pc:sldMk cId="1839960451" sldId="360"/>
            <ac:spMk id="41" creationId="{71053960-68C3-604E-9460-D0FFF3116F24}"/>
          </ac:spMkLst>
        </pc:spChg>
        <pc:spChg chg="del">
          <ac:chgData name="Sudhakar Reddy" userId="6bd9700a367e69f9" providerId="LiveId" clId="{F866E194-E47E-427F-825D-AC6C81496B6C}" dt="2023-08-04T10:38:00.684" v="31" actId="478"/>
          <ac:spMkLst>
            <pc:docMk/>
            <pc:sldMk cId="1839960451" sldId="360"/>
            <ac:spMk id="42" creationId="{91C05CF9-4C23-3140-A76F-9B231048F65C}"/>
          </ac:spMkLst>
        </pc:spChg>
        <pc:spChg chg="del">
          <ac:chgData name="Sudhakar Reddy" userId="6bd9700a367e69f9" providerId="LiveId" clId="{F866E194-E47E-427F-825D-AC6C81496B6C}" dt="2023-08-04T10:38:00.684" v="31" actId="478"/>
          <ac:spMkLst>
            <pc:docMk/>
            <pc:sldMk cId="1839960451" sldId="360"/>
            <ac:spMk id="43" creationId="{418CE1D5-1198-EC42-AEF3-6EB2605FCD34}"/>
          </ac:spMkLst>
        </pc:spChg>
        <pc:spChg chg="del">
          <ac:chgData name="Sudhakar Reddy" userId="6bd9700a367e69f9" providerId="LiveId" clId="{F866E194-E47E-427F-825D-AC6C81496B6C}" dt="2023-08-04T10:38:00.684" v="31" actId="478"/>
          <ac:spMkLst>
            <pc:docMk/>
            <pc:sldMk cId="1839960451" sldId="360"/>
            <ac:spMk id="44" creationId="{E7A01096-348D-1D44-9B16-542E67652CD1}"/>
          </ac:spMkLst>
        </pc:spChg>
        <pc:spChg chg="del">
          <ac:chgData name="Sudhakar Reddy" userId="6bd9700a367e69f9" providerId="LiveId" clId="{F866E194-E47E-427F-825D-AC6C81496B6C}" dt="2023-08-04T10:38:00.684" v="31" actId="478"/>
          <ac:spMkLst>
            <pc:docMk/>
            <pc:sldMk cId="1839960451" sldId="360"/>
            <ac:spMk id="45" creationId="{59952BE0-6847-B447-A4DD-F2ECDF0BE3DA}"/>
          </ac:spMkLst>
        </pc:spChg>
        <pc:spChg chg="del">
          <ac:chgData name="Sudhakar Reddy" userId="6bd9700a367e69f9" providerId="LiveId" clId="{F866E194-E47E-427F-825D-AC6C81496B6C}" dt="2023-08-04T10:38:00.684" v="31" actId="478"/>
          <ac:spMkLst>
            <pc:docMk/>
            <pc:sldMk cId="1839960451" sldId="360"/>
            <ac:spMk id="46" creationId="{BC1A4E8D-9FFB-8B4C-91C6-CF58EAD5AE7A}"/>
          </ac:spMkLst>
        </pc:spChg>
        <pc:spChg chg="del">
          <ac:chgData name="Sudhakar Reddy" userId="6bd9700a367e69f9" providerId="LiveId" clId="{F866E194-E47E-427F-825D-AC6C81496B6C}" dt="2023-08-04T10:38:00.684" v="31" actId="478"/>
          <ac:spMkLst>
            <pc:docMk/>
            <pc:sldMk cId="1839960451" sldId="360"/>
            <ac:spMk id="47" creationId="{FDCF4C8D-81F9-9C45-8C9A-C48BA8433148}"/>
          </ac:spMkLst>
        </pc:spChg>
        <pc:spChg chg="del">
          <ac:chgData name="Sudhakar Reddy" userId="6bd9700a367e69f9" providerId="LiveId" clId="{F866E194-E47E-427F-825D-AC6C81496B6C}" dt="2023-08-04T10:38:00.684" v="31" actId="478"/>
          <ac:spMkLst>
            <pc:docMk/>
            <pc:sldMk cId="1839960451" sldId="360"/>
            <ac:spMk id="48" creationId="{14D8DEB7-EB77-CA4B-9EC3-9081A39D69B5}"/>
          </ac:spMkLst>
        </pc:spChg>
        <pc:spChg chg="del">
          <ac:chgData name="Sudhakar Reddy" userId="6bd9700a367e69f9" providerId="LiveId" clId="{F866E194-E47E-427F-825D-AC6C81496B6C}" dt="2023-08-04T10:38:00.684" v="31" actId="478"/>
          <ac:spMkLst>
            <pc:docMk/>
            <pc:sldMk cId="1839960451" sldId="360"/>
            <ac:spMk id="49" creationId="{A9E5F7B0-EC70-0B42-8CE5-6AC6819D499B}"/>
          </ac:spMkLst>
        </pc:spChg>
        <pc:spChg chg="del">
          <ac:chgData name="Sudhakar Reddy" userId="6bd9700a367e69f9" providerId="LiveId" clId="{F866E194-E47E-427F-825D-AC6C81496B6C}" dt="2023-08-04T10:38:00.684" v="31" actId="478"/>
          <ac:spMkLst>
            <pc:docMk/>
            <pc:sldMk cId="1839960451" sldId="360"/>
            <ac:spMk id="50" creationId="{9C26A74B-2547-45BF-23D8-0C00329D6A87}"/>
          </ac:spMkLst>
        </pc:spChg>
        <pc:spChg chg="del">
          <ac:chgData name="Sudhakar Reddy" userId="6bd9700a367e69f9" providerId="LiveId" clId="{F866E194-E47E-427F-825D-AC6C81496B6C}" dt="2023-08-04T10:38:00.684" v="31" actId="478"/>
          <ac:spMkLst>
            <pc:docMk/>
            <pc:sldMk cId="1839960451" sldId="360"/>
            <ac:spMk id="51" creationId="{8CA80D47-AD1C-9546-A1D6-D4D637E4F446}"/>
          </ac:spMkLst>
        </pc:spChg>
        <pc:spChg chg="del">
          <ac:chgData name="Sudhakar Reddy" userId="6bd9700a367e69f9" providerId="LiveId" clId="{F866E194-E47E-427F-825D-AC6C81496B6C}" dt="2023-08-04T10:38:00.684" v="31" actId="478"/>
          <ac:spMkLst>
            <pc:docMk/>
            <pc:sldMk cId="1839960451" sldId="360"/>
            <ac:spMk id="52" creationId="{E832F3FE-D4A5-A949-A7F3-FF173FB4260D}"/>
          </ac:spMkLst>
        </pc:spChg>
        <pc:spChg chg="del">
          <ac:chgData name="Sudhakar Reddy" userId="6bd9700a367e69f9" providerId="LiveId" clId="{F866E194-E47E-427F-825D-AC6C81496B6C}" dt="2023-08-04T10:38:00.684" v="31" actId="478"/>
          <ac:spMkLst>
            <pc:docMk/>
            <pc:sldMk cId="1839960451" sldId="360"/>
            <ac:spMk id="53" creationId="{FA5FD7FB-72E9-F442-A111-0A9F0520CCA8}"/>
          </ac:spMkLst>
        </pc:spChg>
        <pc:spChg chg="del">
          <ac:chgData name="Sudhakar Reddy" userId="6bd9700a367e69f9" providerId="LiveId" clId="{F866E194-E47E-427F-825D-AC6C81496B6C}" dt="2023-08-04T10:38:00.684" v="31" actId="478"/>
          <ac:spMkLst>
            <pc:docMk/>
            <pc:sldMk cId="1839960451" sldId="360"/>
            <ac:spMk id="54" creationId="{58660EA2-3AB0-F54D-9955-A10C0C1B302E}"/>
          </ac:spMkLst>
        </pc:spChg>
        <pc:spChg chg="del">
          <ac:chgData name="Sudhakar Reddy" userId="6bd9700a367e69f9" providerId="LiveId" clId="{F866E194-E47E-427F-825D-AC6C81496B6C}" dt="2023-08-04T10:38:00.684" v="31" actId="478"/>
          <ac:spMkLst>
            <pc:docMk/>
            <pc:sldMk cId="1839960451" sldId="360"/>
            <ac:spMk id="55" creationId="{783B3048-C54E-EE4B-9D05-746828B98348}"/>
          </ac:spMkLst>
        </pc:spChg>
        <pc:spChg chg="del">
          <ac:chgData name="Sudhakar Reddy" userId="6bd9700a367e69f9" providerId="LiveId" clId="{F866E194-E47E-427F-825D-AC6C81496B6C}" dt="2023-08-04T10:38:00.684" v="31" actId="478"/>
          <ac:spMkLst>
            <pc:docMk/>
            <pc:sldMk cId="1839960451" sldId="360"/>
            <ac:spMk id="56" creationId="{D307EC3A-8FEA-1944-B206-811A8319EAFD}"/>
          </ac:spMkLst>
        </pc:spChg>
        <pc:spChg chg="del">
          <ac:chgData name="Sudhakar Reddy" userId="6bd9700a367e69f9" providerId="LiveId" clId="{F866E194-E47E-427F-825D-AC6C81496B6C}" dt="2023-08-04T10:38:00.684" v="31" actId="478"/>
          <ac:spMkLst>
            <pc:docMk/>
            <pc:sldMk cId="1839960451" sldId="360"/>
            <ac:spMk id="57" creationId="{E45DF1A7-CD1D-6D79-48AF-9085BC97128D}"/>
          </ac:spMkLst>
        </pc:spChg>
        <pc:spChg chg="del">
          <ac:chgData name="Sudhakar Reddy" userId="6bd9700a367e69f9" providerId="LiveId" clId="{F866E194-E47E-427F-825D-AC6C81496B6C}" dt="2023-08-04T10:38:00.684" v="31" actId="478"/>
          <ac:spMkLst>
            <pc:docMk/>
            <pc:sldMk cId="1839960451" sldId="360"/>
            <ac:spMk id="58" creationId="{DA88192C-38C7-4441-A2DC-DE29E5B8C0A5}"/>
          </ac:spMkLst>
        </pc:spChg>
        <pc:spChg chg="del">
          <ac:chgData name="Sudhakar Reddy" userId="6bd9700a367e69f9" providerId="LiveId" clId="{F866E194-E47E-427F-825D-AC6C81496B6C}" dt="2023-08-04T10:38:00.684" v="31" actId="478"/>
          <ac:spMkLst>
            <pc:docMk/>
            <pc:sldMk cId="1839960451" sldId="360"/>
            <ac:spMk id="59" creationId="{A551156E-8B35-8346-8C7A-E58E3FD5202D}"/>
          </ac:spMkLst>
        </pc:spChg>
        <pc:spChg chg="del">
          <ac:chgData name="Sudhakar Reddy" userId="6bd9700a367e69f9" providerId="LiveId" clId="{F866E194-E47E-427F-825D-AC6C81496B6C}" dt="2023-08-04T10:38:00.684" v="31" actId="478"/>
          <ac:spMkLst>
            <pc:docMk/>
            <pc:sldMk cId="1839960451" sldId="360"/>
            <ac:spMk id="60" creationId="{D20ECE9B-CEDD-3D4C-B5E6-360D056F930D}"/>
          </ac:spMkLst>
        </pc:spChg>
        <pc:spChg chg="del">
          <ac:chgData name="Sudhakar Reddy" userId="6bd9700a367e69f9" providerId="LiveId" clId="{F866E194-E47E-427F-825D-AC6C81496B6C}" dt="2023-08-04T10:38:00.684" v="31" actId="478"/>
          <ac:spMkLst>
            <pc:docMk/>
            <pc:sldMk cId="1839960451" sldId="360"/>
            <ac:spMk id="61" creationId="{EA5EDCBD-B526-BA0E-DE49-FEF118B3491A}"/>
          </ac:spMkLst>
        </pc:spChg>
        <pc:spChg chg="add mod">
          <ac:chgData name="Sudhakar Reddy" userId="6bd9700a367e69f9" providerId="LiveId" clId="{F866E194-E47E-427F-825D-AC6C81496B6C}" dt="2023-08-04T10:41:15.438" v="94" actId="1076"/>
          <ac:spMkLst>
            <pc:docMk/>
            <pc:sldMk cId="1839960451" sldId="360"/>
            <ac:spMk id="93" creationId="{1BEE81A3-DB82-97B5-881F-925D3C7F0C79}"/>
          </ac:spMkLst>
        </pc:spChg>
        <pc:grpChg chg="del">
          <ac:chgData name="Sudhakar Reddy" userId="6bd9700a367e69f9" providerId="LiveId" clId="{F866E194-E47E-427F-825D-AC6C81496B6C}" dt="2023-08-04T10:38:00.684" v="31" actId="478"/>
          <ac:grpSpMkLst>
            <pc:docMk/>
            <pc:sldMk cId="1839960451" sldId="360"/>
            <ac:grpSpMk id="39" creationId="{F9815EEF-1082-A597-684B-36ED767B95F6}"/>
          </ac:grpSpMkLst>
        </pc:grpChg>
        <pc:grpChg chg="del">
          <ac:chgData name="Sudhakar Reddy" userId="6bd9700a367e69f9" providerId="LiveId" clId="{F866E194-E47E-427F-825D-AC6C81496B6C}" dt="2023-08-04T10:38:00.684" v="31" actId="478"/>
          <ac:grpSpMkLst>
            <pc:docMk/>
            <pc:sldMk cId="1839960451" sldId="360"/>
            <ac:grpSpMk id="65" creationId="{AA6701EC-3EAD-C991-2787-5BF8850098A4}"/>
          </ac:grpSpMkLst>
        </pc:grpChg>
        <pc:grpChg chg="del">
          <ac:chgData name="Sudhakar Reddy" userId="6bd9700a367e69f9" providerId="LiveId" clId="{F866E194-E47E-427F-825D-AC6C81496B6C}" dt="2023-08-04T10:38:00.684" v="31" actId="478"/>
          <ac:grpSpMkLst>
            <pc:docMk/>
            <pc:sldMk cId="1839960451" sldId="360"/>
            <ac:grpSpMk id="70" creationId="{66CF7E3F-C8FE-8469-B1CF-2874AEEAE457}"/>
          </ac:grpSpMkLst>
        </pc:grpChg>
        <pc:grpChg chg="del">
          <ac:chgData name="Sudhakar Reddy" userId="6bd9700a367e69f9" providerId="LiveId" clId="{F866E194-E47E-427F-825D-AC6C81496B6C}" dt="2023-08-04T10:38:00.684" v="31" actId="478"/>
          <ac:grpSpMkLst>
            <pc:docMk/>
            <pc:sldMk cId="1839960451" sldId="360"/>
            <ac:grpSpMk id="73" creationId="{4BC05A33-E1C6-4633-822F-D17AC4AEDAE5}"/>
          </ac:grpSpMkLst>
        </pc:grpChg>
        <pc:grpChg chg="del">
          <ac:chgData name="Sudhakar Reddy" userId="6bd9700a367e69f9" providerId="LiveId" clId="{F866E194-E47E-427F-825D-AC6C81496B6C}" dt="2023-08-04T10:38:00.684" v="31" actId="478"/>
          <ac:grpSpMkLst>
            <pc:docMk/>
            <pc:sldMk cId="1839960451" sldId="360"/>
            <ac:grpSpMk id="77" creationId="{98708006-53C9-32CA-EA0E-7CD6DE80BC3B}"/>
          </ac:grpSpMkLst>
        </pc:grpChg>
        <pc:grpChg chg="del">
          <ac:chgData name="Sudhakar Reddy" userId="6bd9700a367e69f9" providerId="LiveId" clId="{F866E194-E47E-427F-825D-AC6C81496B6C}" dt="2023-08-04T10:38:00.684" v="31" actId="478"/>
          <ac:grpSpMkLst>
            <pc:docMk/>
            <pc:sldMk cId="1839960451" sldId="360"/>
            <ac:grpSpMk id="81" creationId="{E6E1C500-C5FD-E628-DC22-3C67E653A9EF}"/>
          </ac:grpSpMkLst>
        </pc:grpChg>
        <pc:grpChg chg="del">
          <ac:chgData name="Sudhakar Reddy" userId="6bd9700a367e69f9" providerId="LiveId" clId="{F866E194-E47E-427F-825D-AC6C81496B6C}" dt="2023-08-04T10:38:00.684" v="31" actId="478"/>
          <ac:grpSpMkLst>
            <pc:docMk/>
            <pc:sldMk cId="1839960451" sldId="360"/>
            <ac:grpSpMk id="85" creationId="{0EBC692F-3512-E8B0-A542-FFE9BC756A8C}"/>
          </ac:grpSpMkLst>
        </pc:grpChg>
        <pc:grpChg chg="del">
          <ac:chgData name="Sudhakar Reddy" userId="6bd9700a367e69f9" providerId="LiveId" clId="{F866E194-E47E-427F-825D-AC6C81496B6C}" dt="2023-08-04T10:38:00.684" v="31" actId="478"/>
          <ac:grpSpMkLst>
            <pc:docMk/>
            <pc:sldMk cId="1839960451" sldId="360"/>
            <ac:grpSpMk id="89" creationId="{2D8149BF-F316-783D-E21E-829E81B3D07B}"/>
          </ac:grpSpMkLst>
        </pc:grpChg>
        <pc:graphicFrameChg chg="del">
          <ac:chgData name="Sudhakar Reddy" userId="6bd9700a367e69f9" providerId="LiveId" clId="{F866E194-E47E-427F-825D-AC6C81496B6C}" dt="2023-08-04T10:38:00.684" v="31" actId="478"/>
          <ac:graphicFrameMkLst>
            <pc:docMk/>
            <pc:sldMk cId="1839960451" sldId="360"/>
            <ac:graphicFrameMk id="4" creationId="{AE987F21-C230-D341-9F44-717132F4FCF9}"/>
          </ac:graphicFrameMkLst>
        </pc:graphicFrameChg>
        <pc:graphicFrameChg chg="del">
          <ac:chgData name="Sudhakar Reddy" userId="6bd9700a367e69f9" providerId="LiveId" clId="{F866E194-E47E-427F-825D-AC6C81496B6C}" dt="2023-08-04T10:38:00.684" v="31" actId="478"/>
          <ac:graphicFrameMkLst>
            <pc:docMk/>
            <pc:sldMk cId="1839960451" sldId="360"/>
            <ac:graphicFrameMk id="23" creationId="{24DAB0CF-57D0-E440-AEE0-C31F6483EF67}"/>
          </ac:graphicFrameMkLst>
        </pc:graphicFrameChg>
        <pc:graphicFrameChg chg="del">
          <ac:chgData name="Sudhakar Reddy" userId="6bd9700a367e69f9" providerId="LiveId" clId="{F866E194-E47E-427F-825D-AC6C81496B6C}" dt="2023-08-04T10:38:00.684" v="31" actId="478"/>
          <ac:graphicFrameMkLst>
            <pc:docMk/>
            <pc:sldMk cId="1839960451" sldId="360"/>
            <ac:graphicFrameMk id="40" creationId="{34C70D74-7C52-724A-90C3-6F611129AB15}"/>
          </ac:graphicFrameMkLst>
        </pc:graphicFrameChg>
      </pc:sldChg>
      <pc:sldChg chg="modSp del mod">
        <pc:chgData name="Sudhakar Reddy" userId="6bd9700a367e69f9" providerId="LiveId" clId="{F866E194-E47E-427F-825D-AC6C81496B6C}" dt="2023-08-04T10:44:08.217" v="108" actId="47"/>
        <pc:sldMkLst>
          <pc:docMk/>
          <pc:sldMk cId="2437961703" sldId="362"/>
        </pc:sldMkLst>
        <pc:spChg chg="mod">
          <ac:chgData name="Sudhakar Reddy" userId="6bd9700a367e69f9" providerId="LiveId" clId="{F866E194-E47E-427F-825D-AC6C81496B6C}" dt="2023-08-04T10:37:45.193" v="30" actId="255"/>
          <ac:spMkLst>
            <pc:docMk/>
            <pc:sldMk cId="2437961703" sldId="362"/>
            <ac:spMk id="63" creationId="{9F56D5F3-6665-62BA-6E32-9A88957718B5}"/>
          </ac:spMkLst>
        </pc:spChg>
      </pc:sldChg>
      <pc:sldChg chg="add del modTransition">
        <pc:chgData name="Sudhakar Reddy" userId="6bd9700a367e69f9" providerId="LiveId" clId="{F866E194-E47E-427F-825D-AC6C81496B6C}" dt="2023-08-09T06:24:54.963" v="2735"/>
        <pc:sldMkLst>
          <pc:docMk/>
          <pc:sldMk cId="98552159" sldId="364"/>
        </pc:sldMkLst>
      </pc:sldChg>
      <pc:sldChg chg="mod modTransition modShow">
        <pc:chgData name="Sudhakar Reddy" userId="6bd9700a367e69f9" providerId="LiveId" clId="{F866E194-E47E-427F-825D-AC6C81496B6C}" dt="2023-08-09T06:24:54.963" v="2735"/>
        <pc:sldMkLst>
          <pc:docMk/>
          <pc:sldMk cId="795174318" sldId="365"/>
        </pc:sldMkLst>
      </pc:sldChg>
      <pc:sldChg chg="addSp delSp modSp add mod modTransition">
        <pc:chgData name="Sudhakar Reddy" userId="6bd9700a367e69f9" providerId="LiveId" clId="{F866E194-E47E-427F-825D-AC6C81496B6C}" dt="2023-08-09T06:24:54.963" v="2735"/>
        <pc:sldMkLst>
          <pc:docMk/>
          <pc:sldMk cId="3034885408" sldId="366"/>
        </pc:sldMkLst>
        <pc:spChg chg="add mod">
          <ac:chgData name="Sudhakar Reddy" userId="6bd9700a367e69f9" providerId="LiveId" clId="{F866E194-E47E-427F-825D-AC6C81496B6C}" dt="2023-08-09T05:02:24.788" v="2406" actId="1076"/>
          <ac:spMkLst>
            <pc:docMk/>
            <pc:sldMk cId="3034885408" sldId="366"/>
            <ac:spMk id="4" creationId="{21B7B305-498B-E7E1-CEBE-CB1C7283A515}"/>
          </ac:spMkLst>
        </pc:spChg>
        <pc:spChg chg="add mod">
          <ac:chgData name="Sudhakar Reddy" userId="6bd9700a367e69f9" providerId="LiveId" clId="{F866E194-E47E-427F-825D-AC6C81496B6C}" dt="2023-08-09T05:02:32.162" v="2408" actId="1076"/>
          <ac:spMkLst>
            <pc:docMk/>
            <pc:sldMk cId="3034885408" sldId="366"/>
            <ac:spMk id="5" creationId="{3AEE9C5F-0BBE-785C-0F20-FE7FE0C19BDF}"/>
          </ac:spMkLst>
        </pc:spChg>
        <pc:spChg chg="add del mod">
          <ac:chgData name="Sudhakar Reddy" userId="6bd9700a367e69f9" providerId="LiveId" clId="{F866E194-E47E-427F-825D-AC6C81496B6C}" dt="2023-08-09T05:29:17.173" v="2491" actId="478"/>
          <ac:spMkLst>
            <pc:docMk/>
            <pc:sldMk cId="3034885408" sldId="366"/>
            <ac:spMk id="6" creationId="{2FEEC1EE-A906-A75B-4520-7D84AC84074D}"/>
          </ac:spMkLst>
        </pc:spChg>
        <pc:spChg chg="del mod">
          <ac:chgData name="Sudhakar Reddy" userId="6bd9700a367e69f9" providerId="LiveId" clId="{F866E194-E47E-427F-825D-AC6C81496B6C}" dt="2023-08-09T05:29:17.173" v="2491" actId="478"/>
          <ac:spMkLst>
            <pc:docMk/>
            <pc:sldMk cId="3034885408" sldId="366"/>
            <ac:spMk id="7" creationId="{61DD3589-3A9F-6C1C-B41D-A6283785ECD0}"/>
          </ac:spMkLst>
        </pc:spChg>
        <pc:spChg chg="del mod">
          <ac:chgData name="Sudhakar Reddy" userId="6bd9700a367e69f9" providerId="LiveId" clId="{F866E194-E47E-427F-825D-AC6C81496B6C}" dt="2023-08-09T05:29:17.173" v="2491" actId="478"/>
          <ac:spMkLst>
            <pc:docMk/>
            <pc:sldMk cId="3034885408" sldId="366"/>
            <ac:spMk id="8" creationId="{F9B9D68D-C6F1-00F3-10C2-5B7BE026B321}"/>
          </ac:spMkLst>
        </pc:spChg>
        <pc:spChg chg="del mod">
          <ac:chgData name="Sudhakar Reddy" userId="6bd9700a367e69f9" providerId="LiveId" clId="{F866E194-E47E-427F-825D-AC6C81496B6C}" dt="2023-08-09T05:29:17.173" v="2491" actId="478"/>
          <ac:spMkLst>
            <pc:docMk/>
            <pc:sldMk cId="3034885408" sldId="366"/>
            <ac:spMk id="9" creationId="{E8A1F37B-1084-A66F-D671-83C0966A5E80}"/>
          </ac:spMkLst>
        </pc:spChg>
        <pc:spChg chg="del mod">
          <ac:chgData name="Sudhakar Reddy" userId="6bd9700a367e69f9" providerId="LiveId" clId="{F866E194-E47E-427F-825D-AC6C81496B6C}" dt="2023-08-09T05:29:17.173" v="2491" actId="478"/>
          <ac:spMkLst>
            <pc:docMk/>
            <pc:sldMk cId="3034885408" sldId="366"/>
            <ac:spMk id="10" creationId="{D8A5B49C-663D-70CE-8D20-30D2D6A7A380}"/>
          </ac:spMkLst>
        </pc:spChg>
        <pc:spChg chg="del mod">
          <ac:chgData name="Sudhakar Reddy" userId="6bd9700a367e69f9" providerId="LiveId" clId="{F866E194-E47E-427F-825D-AC6C81496B6C}" dt="2023-08-09T05:29:17.173" v="2491" actId="478"/>
          <ac:spMkLst>
            <pc:docMk/>
            <pc:sldMk cId="3034885408" sldId="366"/>
            <ac:spMk id="11" creationId="{8DC8FA72-4C05-C505-D75A-DD974E06A526}"/>
          </ac:spMkLst>
        </pc:spChg>
        <pc:spChg chg="add del mod">
          <ac:chgData name="Sudhakar Reddy" userId="6bd9700a367e69f9" providerId="LiveId" clId="{F866E194-E47E-427F-825D-AC6C81496B6C}" dt="2023-08-09T05:29:17.173" v="2491" actId="478"/>
          <ac:spMkLst>
            <pc:docMk/>
            <pc:sldMk cId="3034885408" sldId="366"/>
            <ac:spMk id="12" creationId="{25C3E5AB-FF72-0423-DA4D-CFA1B60B0F93}"/>
          </ac:spMkLst>
        </pc:spChg>
      </pc:sldChg>
      <pc:sldChg chg="modSp add del modAnim">
        <pc:chgData name="Sudhakar Reddy" userId="6bd9700a367e69f9" providerId="LiveId" clId="{F866E194-E47E-427F-825D-AC6C81496B6C}" dt="2023-08-09T06:11:35.853" v="2666" actId="47"/>
        <pc:sldMkLst>
          <pc:docMk/>
          <pc:sldMk cId="289906304" sldId="367"/>
        </pc:sldMkLst>
        <pc:spChg chg="mod">
          <ac:chgData name="Sudhakar Reddy" userId="6bd9700a367e69f9" providerId="LiveId" clId="{F866E194-E47E-427F-825D-AC6C81496B6C}" dt="2023-08-09T06:08:33.262" v="2665" actId="20577"/>
          <ac:spMkLst>
            <pc:docMk/>
            <pc:sldMk cId="289906304" sldId="367"/>
            <ac:spMk id="3" creationId="{A84A84C9-38B6-FA78-834C-8E5A0C9EE729}"/>
          </ac:spMkLst>
        </pc:spChg>
      </pc:sldChg>
      <pc:sldChg chg="add mod modTransition modShow">
        <pc:chgData name="Sudhakar Reddy" userId="6bd9700a367e69f9" providerId="LiveId" clId="{F866E194-E47E-427F-825D-AC6C81496B6C}" dt="2023-08-09T06:24:54.963" v="2735"/>
        <pc:sldMkLst>
          <pc:docMk/>
          <pc:sldMk cId="3700001496" sldId="367"/>
        </pc:sldMkLst>
      </pc:sldChg>
      <pc:sldChg chg="add del">
        <pc:chgData name="Sudhakar Reddy" userId="6bd9700a367e69f9" providerId="LiveId" clId="{F866E194-E47E-427F-825D-AC6C81496B6C}" dt="2023-08-09T06:11:35.853" v="2666" actId="47"/>
        <pc:sldMkLst>
          <pc:docMk/>
          <pc:sldMk cId="3128579440" sldId="368"/>
        </pc:sldMkLst>
      </pc:sldChg>
      <pc:sldChg chg="add del">
        <pc:chgData name="Sudhakar Reddy" userId="6bd9700a367e69f9" providerId="LiveId" clId="{F866E194-E47E-427F-825D-AC6C81496B6C}" dt="2023-08-09T06:11:35.853" v="2666" actId="47"/>
        <pc:sldMkLst>
          <pc:docMk/>
          <pc:sldMk cId="1206244918" sldId="369"/>
        </pc:sldMkLst>
      </pc:sldChg>
      <pc:sldChg chg="add del">
        <pc:chgData name="Sudhakar Reddy" userId="6bd9700a367e69f9" providerId="LiveId" clId="{F866E194-E47E-427F-825D-AC6C81496B6C}" dt="2023-08-09T06:11:35.853" v="2666" actId="47"/>
        <pc:sldMkLst>
          <pc:docMk/>
          <pc:sldMk cId="628912481" sldId="370"/>
        </pc:sldMkLst>
      </pc:sldChg>
      <pc:sldMasterChg chg="delSp modSp mod setBg delSldLayout modSldLayout">
        <pc:chgData name="Sudhakar Reddy" userId="6bd9700a367e69f9" providerId="LiveId" clId="{F866E194-E47E-427F-825D-AC6C81496B6C}" dt="2023-08-04T11:08:07.746" v="294"/>
        <pc:sldMasterMkLst>
          <pc:docMk/>
          <pc:sldMasterMk cId="1809588167" sldId="2147483660"/>
        </pc:sldMasterMkLst>
        <pc:grpChg chg="del mod">
          <ac:chgData name="Sudhakar Reddy" userId="6bd9700a367e69f9" providerId="LiveId" clId="{F866E194-E47E-427F-825D-AC6C81496B6C}" dt="2023-08-04T10:44:43.569" v="115" actId="478"/>
          <ac:grpSpMkLst>
            <pc:docMk/>
            <pc:sldMasterMk cId="1809588167" sldId="2147483660"/>
            <ac:grpSpMk id="7" creationId="{D59DE536-C8D2-4B36-8871-EFAE4AB34C65}"/>
          </ac:grpSpMkLst>
        </pc:grpChg>
        <pc:sldLayoutChg chg="addSp delSp modSp mod setBg delAnim modAnim">
          <pc:chgData name="Sudhakar Reddy" userId="6bd9700a367e69f9" providerId="LiveId" clId="{F866E194-E47E-427F-825D-AC6C81496B6C}" dt="2023-08-04T11:08:07.746" v="294"/>
          <pc:sldLayoutMkLst>
            <pc:docMk/>
            <pc:sldMasterMk cId="1809588167" sldId="2147483660"/>
            <pc:sldLayoutMk cId="3792100507" sldId="2147483661"/>
          </pc:sldLayoutMkLst>
          <pc:spChg chg="add del mod">
            <ac:chgData name="Sudhakar Reddy" userId="6bd9700a367e69f9" providerId="LiveId" clId="{F866E194-E47E-427F-825D-AC6C81496B6C}" dt="2023-08-04T10:48:54.146" v="133" actId="478"/>
            <ac:spMkLst>
              <pc:docMk/>
              <pc:sldMasterMk cId="1809588167" sldId="2147483660"/>
              <pc:sldLayoutMk cId="3792100507" sldId="2147483661"/>
              <ac:spMk id="2" creationId="{96C7C88A-BF1E-7AC7-4F85-BAF43681A858}"/>
            </ac:spMkLst>
          </pc:spChg>
          <pc:spChg chg="add del mod">
            <ac:chgData name="Sudhakar Reddy" userId="6bd9700a367e69f9" providerId="LiveId" clId="{F866E194-E47E-427F-825D-AC6C81496B6C}" dt="2023-08-04T10:50:51.145" v="145" actId="478"/>
            <ac:spMkLst>
              <pc:docMk/>
              <pc:sldMasterMk cId="1809588167" sldId="2147483660"/>
              <pc:sldLayoutMk cId="3792100507" sldId="2147483661"/>
              <ac:spMk id="3" creationId="{25C2A103-DE11-B533-CBDF-2940EE7BBC87}"/>
            </ac:spMkLst>
          </pc:spChg>
        </pc:sldLayoutChg>
        <pc:sldLayoutChg chg="delSp modSp mod setBg">
          <pc:chgData name="Sudhakar Reddy" userId="6bd9700a367e69f9" providerId="LiveId" clId="{F866E194-E47E-427F-825D-AC6C81496B6C}" dt="2023-08-04T11:08:07.746" v="294"/>
          <pc:sldLayoutMkLst>
            <pc:docMk/>
            <pc:sldMasterMk cId="1809588167" sldId="2147483660"/>
            <pc:sldLayoutMk cId="208118802" sldId="2147483662"/>
          </pc:sldLayoutMkLst>
          <pc:spChg chg="mod">
            <ac:chgData name="Sudhakar Reddy" userId="6bd9700a367e69f9" providerId="LiveId" clId="{F866E194-E47E-427F-825D-AC6C81496B6C}" dt="2023-08-04T10:54:14.514" v="215" actId="1076"/>
            <ac:spMkLst>
              <pc:docMk/>
              <pc:sldMasterMk cId="1809588167" sldId="2147483660"/>
              <pc:sldLayoutMk cId="208118802" sldId="2147483662"/>
              <ac:spMk id="13" creationId="{276CDC07-ECE6-4B1B-87CE-01BAED1BA8BE}"/>
            </ac:spMkLst>
          </pc:spChg>
          <pc:spChg chg="del">
            <ac:chgData name="Sudhakar Reddy" userId="6bd9700a367e69f9" providerId="LiveId" clId="{F866E194-E47E-427F-825D-AC6C81496B6C}" dt="2023-08-04T10:42:37.046" v="99" actId="478"/>
            <ac:spMkLst>
              <pc:docMk/>
              <pc:sldMasterMk cId="1809588167" sldId="2147483660"/>
              <pc:sldLayoutMk cId="208118802" sldId="2147483662"/>
              <ac:spMk id="17" creationId="{2BF7156F-0987-437D-B5B1-479A65624EB5}"/>
            </ac:spMkLst>
          </pc:spChg>
        </pc:sldLayoutChg>
        <pc:sldLayoutChg chg="del">
          <pc:chgData name="Sudhakar Reddy" userId="6bd9700a367e69f9" providerId="LiveId" clId="{F866E194-E47E-427F-825D-AC6C81496B6C}" dt="2023-08-04T10:43:20.215" v="101" actId="2696"/>
          <pc:sldLayoutMkLst>
            <pc:docMk/>
            <pc:sldMasterMk cId="1809588167" sldId="2147483660"/>
            <pc:sldLayoutMk cId="2275116324" sldId="2147483672"/>
          </pc:sldLayoutMkLst>
        </pc:sldLayoutChg>
        <pc:sldLayoutChg chg="del">
          <pc:chgData name="Sudhakar Reddy" userId="6bd9700a367e69f9" providerId="LiveId" clId="{F866E194-E47E-427F-825D-AC6C81496B6C}" dt="2023-08-04T10:43:22.706" v="102" actId="2696"/>
          <pc:sldLayoutMkLst>
            <pc:docMk/>
            <pc:sldMasterMk cId="1809588167" sldId="2147483660"/>
            <pc:sldLayoutMk cId="43736004" sldId="2147483673"/>
          </pc:sldLayoutMkLst>
        </pc:sldLayoutChg>
        <pc:sldLayoutChg chg="del">
          <pc:chgData name="Sudhakar Reddy" userId="6bd9700a367e69f9" providerId="LiveId" clId="{F866E194-E47E-427F-825D-AC6C81496B6C}" dt="2023-08-04T10:43:24.996" v="103" actId="2696"/>
          <pc:sldLayoutMkLst>
            <pc:docMk/>
            <pc:sldMasterMk cId="1809588167" sldId="2147483660"/>
            <pc:sldLayoutMk cId="1891161910" sldId="2147483674"/>
          </pc:sldLayoutMkLst>
        </pc:sldLayoutChg>
        <pc:sldLayoutChg chg="del">
          <pc:chgData name="Sudhakar Reddy" userId="6bd9700a367e69f9" providerId="LiveId" clId="{F866E194-E47E-427F-825D-AC6C81496B6C}" dt="2023-08-04T10:43:28.757" v="104" actId="2696"/>
          <pc:sldLayoutMkLst>
            <pc:docMk/>
            <pc:sldMasterMk cId="1809588167" sldId="2147483660"/>
            <pc:sldLayoutMk cId="2900613106" sldId="2147483675"/>
          </pc:sldLayoutMkLst>
        </pc:sldLayoutChg>
        <pc:sldLayoutChg chg="del">
          <pc:chgData name="Sudhakar Reddy" userId="6bd9700a367e69f9" providerId="LiveId" clId="{F866E194-E47E-427F-825D-AC6C81496B6C}" dt="2023-08-04T10:43:32.325" v="105" actId="2696"/>
          <pc:sldLayoutMkLst>
            <pc:docMk/>
            <pc:sldMasterMk cId="1809588167" sldId="2147483660"/>
            <pc:sldLayoutMk cId="4045970877" sldId="2147483676"/>
          </pc:sldLayoutMkLst>
        </pc:sldLayoutChg>
        <pc:sldLayoutChg chg="del">
          <pc:chgData name="Sudhakar Reddy" userId="6bd9700a367e69f9" providerId="LiveId" clId="{F866E194-E47E-427F-825D-AC6C81496B6C}" dt="2023-08-04T10:44:25.672" v="110" actId="2696"/>
          <pc:sldLayoutMkLst>
            <pc:docMk/>
            <pc:sldMasterMk cId="1809588167" sldId="2147483660"/>
            <pc:sldLayoutMk cId="3417462662" sldId="2147483677"/>
          </pc:sldLayoutMkLst>
        </pc:sldLayoutChg>
        <pc:sldLayoutChg chg="del">
          <pc:chgData name="Sudhakar Reddy" userId="6bd9700a367e69f9" providerId="LiveId" clId="{F866E194-E47E-427F-825D-AC6C81496B6C}" dt="2023-08-04T10:44:25.680" v="111" actId="2696"/>
          <pc:sldLayoutMkLst>
            <pc:docMk/>
            <pc:sldMasterMk cId="1809588167" sldId="2147483660"/>
            <pc:sldLayoutMk cId="1271186113" sldId="2147483678"/>
          </pc:sldLayoutMkLst>
        </pc:sldLayoutChg>
        <pc:sldLayoutChg chg="del">
          <pc:chgData name="Sudhakar Reddy" userId="6bd9700a367e69f9" providerId="LiveId" clId="{F866E194-E47E-427F-825D-AC6C81496B6C}" dt="2023-08-04T10:44:25.687" v="112" actId="2696"/>
          <pc:sldLayoutMkLst>
            <pc:docMk/>
            <pc:sldMasterMk cId="1809588167" sldId="2147483660"/>
            <pc:sldLayoutMk cId="810313344" sldId="2147483679"/>
          </pc:sldLayoutMkLst>
        </pc:sldLayoutChg>
        <pc:sldLayoutChg chg="del">
          <pc:chgData name="Sudhakar Reddy" userId="6bd9700a367e69f9" providerId="LiveId" clId="{F866E194-E47E-427F-825D-AC6C81496B6C}" dt="2023-08-04T10:44:25.692" v="113" actId="2696"/>
          <pc:sldLayoutMkLst>
            <pc:docMk/>
            <pc:sldMasterMk cId="1809588167" sldId="2147483660"/>
            <pc:sldLayoutMk cId="3027314121" sldId="2147483680"/>
          </pc:sldLayoutMkLst>
        </pc:sldLayoutChg>
      </pc:sldMasterChg>
    </pc:docChg>
  </pc:docChgLst>
  <pc:docChgLst>
    <pc:chgData name="Sudhakar Reddy" userId="6bd9700a367e69f9" providerId="LiveId" clId="{3AA13C89-8361-48F9-9278-2E9FFAFD6038}"/>
    <pc:docChg chg="undo custSel addSld delSld modSld">
      <pc:chgData name="Sudhakar Reddy" userId="6bd9700a367e69f9" providerId="LiveId" clId="{3AA13C89-8361-48F9-9278-2E9FFAFD6038}" dt="2023-08-25T10:39:30.655" v="88" actId="47"/>
      <pc:docMkLst>
        <pc:docMk/>
      </pc:docMkLst>
      <pc:sldChg chg="delSp modSp mod">
        <pc:chgData name="Sudhakar Reddy" userId="6bd9700a367e69f9" providerId="LiveId" clId="{3AA13C89-8361-48F9-9278-2E9FFAFD6038}" dt="2023-08-25T08:58:48.795" v="42" actId="255"/>
        <pc:sldMkLst>
          <pc:docMk/>
          <pc:sldMk cId="1137220246" sldId="260"/>
        </pc:sldMkLst>
        <pc:spChg chg="mod">
          <ac:chgData name="Sudhakar Reddy" userId="6bd9700a367e69f9" providerId="LiveId" clId="{3AA13C89-8361-48F9-9278-2E9FFAFD6038}" dt="2023-08-25T08:58:00.324" v="36" actId="14100"/>
          <ac:spMkLst>
            <pc:docMk/>
            <pc:sldMk cId="1137220246" sldId="260"/>
            <ac:spMk id="2" creationId="{4F164BC5-1743-79FE-975F-0D5675151792}"/>
          </ac:spMkLst>
        </pc:spChg>
        <pc:spChg chg="del">
          <ac:chgData name="Sudhakar Reddy" userId="6bd9700a367e69f9" providerId="LiveId" clId="{3AA13C89-8361-48F9-9278-2E9FFAFD6038}" dt="2023-08-25T08:58:02.003" v="37" actId="478"/>
          <ac:spMkLst>
            <pc:docMk/>
            <pc:sldMk cId="1137220246" sldId="260"/>
            <ac:spMk id="3" creationId="{EB1429CC-FF70-C488-DC4E-4BEC91B1D1D9}"/>
          </ac:spMkLst>
        </pc:spChg>
        <pc:spChg chg="mod">
          <ac:chgData name="Sudhakar Reddy" userId="6bd9700a367e69f9" providerId="LiveId" clId="{3AA13C89-8361-48F9-9278-2E9FFAFD6038}" dt="2023-08-25T08:58:48.795" v="42" actId="255"/>
          <ac:spMkLst>
            <pc:docMk/>
            <pc:sldMk cId="1137220246" sldId="260"/>
            <ac:spMk id="4" creationId="{E734E4A0-6D5B-E4BF-D645-1587A840F8E5}"/>
          </ac:spMkLst>
        </pc:spChg>
      </pc:sldChg>
      <pc:sldChg chg="del">
        <pc:chgData name="Sudhakar Reddy" userId="6bd9700a367e69f9" providerId="LiveId" clId="{3AA13C89-8361-48F9-9278-2E9FFAFD6038}" dt="2023-08-25T08:59:09.527" v="43" actId="47"/>
        <pc:sldMkLst>
          <pc:docMk/>
          <pc:sldMk cId="1350834261" sldId="261"/>
        </pc:sldMkLst>
      </pc:sldChg>
      <pc:sldChg chg="add del">
        <pc:chgData name="Sudhakar Reddy" userId="6bd9700a367e69f9" providerId="LiveId" clId="{3AA13C89-8361-48F9-9278-2E9FFAFD6038}" dt="2023-08-25T09:00:56.687" v="45" actId="47"/>
        <pc:sldMkLst>
          <pc:docMk/>
          <pc:sldMk cId="1824302973" sldId="331"/>
        </pc:sldMkLst>
      </pc:sldChg>
      <pc:sldChg chg="add del">
        <pc:chgData name="Sudhakar Reddy" userId="6bd9700a367e69f9" providerId="LiveId" clId="{3AA13C89-8361-48F9-9278-2E9FFAFD6038}" dt="2023-08-25T09:00:56.687" v="45" actId="47"/>
        <pc:sldMkLst>
          <pc:docMk/>
          <pc:sldMk cId="941740903" sldId="332"/>
        </pc:sldMkLst>
      </pc:sldChg>
      <pc:sldChg chg="add del">
        <pc:chgData name="Sudhakar Reddy" userId="6bd9700a367e69f9" providerId="LiveId" clId="{3AA13C89-8361-48F9-9278-2E9FFAFD6038}" dt="2023-08-25T09:00:56.687" v="45" actId="47"/>
        <pc:sldMkLst>
          <pc:docMk/>
          <pc:sldMk cId="559175599" sldId="333"/>
        </pc:sldMkLst>
      </pc:sldChg>
      <pc:sldChg chg="add del">
        <pc:chgData name="Sudhakar Reddy" userId="6bd9700a367e69f9" providerId="LiveId" clId="{3AA13C89-8361-48F9-9278-2E9FFAFD6038}" dt="2023-08-25T09:00:56.687" v="45" actId="47"/>
        <pc:sldMkLst>
          <pc:docMk/>
          <pc:sldMk cId="4193596088" sldId="334"/>
        </pc:sldMkLst>
      </pc:sldChg>
      <pc:sldChg chg="addSp delSp modSp add mod delAnim">
        <pc:chgData name="Sudhakar Reddy" userId="6bd9700a367e69f9" providerId="LiveId" clId="{3AA13C89-8361-48F9-9278-2E9FFAFD6038}" dt="2023-08-25T09:01:36.151" v="64" actId="1076"/>
        <pc:sldMkLst>
          <pc:docMk/>
          <pc:sldMk cId="2805060786" sldId="335"/>
        </pc:sldMkLst>
        <pc:spChg chg="add mod">
          <ac:chgData name="Sudhakar Reddy" userId="6bd9700a367e69f9" providerId="LiveId" clId="{3AA13C89-8361-48F9-9278-2E9FFAFD6038}" dt="2023-08-25T09:01:25.098" v="63" actId="1035"/>
          <ac:spMkLst>
            <pc:docMk/>
            <pc:sldMk cId="2805060786" sldId="335"/>
            <ac:spMk id="2" creationId="{BF7BCBB4-1622-E6EF-5E0F-AFC4542727D6}"/>
          </ac:spMkLst>
        </pc:spChg>
        <pc:spChg chg="del">
          <ac:chgData name="Sudhakar Reddy" userId="6bd9700a367e69f9" providerId="LiveId" clId="{3AA13C89-8361-48F9-9278-2E9FFAFD6038}" dt="2023-08-25T09:01:15.831" v="46" actId="478"/>
          <ac:spMkLst>
            <pc:docMk/>
            <pc:sldMk cId="2805060786" sldId="335"/>
            <ac:spMk id="4" creationId="{978BA804-1FBF-7A42-9079-C3531A035B0A}"/>
          </ac:spMkLst>
        </pc:spChg>
        <pc:spChg chg="del">
          <ac:chgData name="Sudhakar Reddy" userId="6bd9700a367e69f9" providerId="LiveId" clId="{3AA13C89-8361-48F9-9278-2E9FFAFD6038}" dt="2023-08-25T09:01:15.831" v="46" actId="478"/>
          <ac:spMkLst>
            <pc:docMk/>
            <pc:sldMk cId="2805060786" sldId="335"/>
            <ac:spMk id="5" creationId="{160BCFC7-14C1-4A74-A06E-11782526FECC}"/>
          </ac:spMkLst>
        </pc:spChg>
        <pc:spChg chg="del">
          <ac:chgData name="Sudhakar Reddy" userId="6bd9700a367e69f9" providerId="LiveId" clId="{3AA13C89-8361-48F9-9278-2E9FFAFD6038}" dt="2023-08-25T09:01:15.831" v="46" actId="478"/>
          <ac:spMkLst>
            <pc:docMk/>
            <pc:sldMk cId="2805060786" sldId="335"/>
            <ac:spMk id="6" creationId="{2AC3D249-CAE9-46EE-AAF9-1EAE4F794525}"/>
          </ac:spMkLst>
        </pc:spChg>
        <pc:spChg chg="mod">
          <ac:chgData name="Sudhakar Reddy" userId="6bd9700a367e69f9" providerId="LiveId" clId="{3AA13C89-8361-48F9-9278-2E9FFAFD6038}" dt="2023-08-25T09:01:36.151" v="64" actId="1076"/>
          <ac:spMkLst>
            <pc:docMk/>
            <pc:sldMk cId="2805060786" sldId="335"/>
            <ac:spMk id="7" creationId="{2EA9B4E3-4C42-4DB8-AB4E-7C7D38ECCDA3}"/>
          </ac:spMkLst>
        </pc:spChg>
        <pc:spChg chg="mod">
          <ac:chgData name="Sudhakar Reddy" userId="6bd9700a367e69f9" providerId="LiveId" clId="{3AA13C89-8361-48F9-9278-2E9FFAFD6038}" dt="2023-08-25T09:01:36.151" v="64" actId="1076"/>
          <ac:spMkLst>
            <pc:docMk/>
            <pc:sldMk cId="2805060786" sldId="335"/>
            <ac:spMk id="8" creationId="{896E074D-FDDD-4746-A3A8-6F91233DFFE5}"/>
          </ac:spMkLst>
        </pc:spChg>
        <pc:spChg chg="add mod">
          <ac:chgData name="Sudhakar Reddy" userId="6bd9700a367e69f9" providerId="LiveId" clId="{3AA13C89-8361-48F9-9278-2E9FFAFD6038}" dt="2023-08-25T09:01:25.098" v="63" actId="1035"/>
          <ac:spMkLst>
            <pc:docMk/>
            <pc:sldMk cId="2805060786" sldId="335"/>
            <ac:spMk id="11" creationId="{E6FE9ED7-75CB-75AD-82A7-E4A024A3EE5D}"/>
          </ac:spMkLst>
        </pc:spChg>
      </pc:sldChg>
      <pc:sldChg chg="add">
        <pc:chgData name="Sudhakar Reddy" userId="6bd9700a367e69f9" providerId="LiveId" clId="{3AA13C89-8361-48F9-9278-2E9FFAFD6038}" dt="2023-08-25T08:59:34.717" v="44"/>
        <pc:sldMkLst>
          <pc:docMk/>
          <pc:sldMk cId="2323980980" sldId="338"/>
        </pc:sldMkLst>
      </pc:sldChg>
      <pc:sldChg chg="add">
        <pc:chgData name="Sudhakar Reddy" userId="6bd9700a367e69f9" providerId="LiveId" clId="{3AA13C89-8361-48F9-9278-2E9FFAFD6038}" dt="2023-08-25T08:59:34.717" v="44"/>
        <pc:sldMkLst>
          <pc:docMk/>
          <pc:sldMk cId="3070099152" sldId="339"/>
        </pc:sldMkLst>
      </pc:sldChg>
      <pc:sldChg chg="add">
        <pc:chgData name="Sudhakar Reddy" userId="6bd9700a367e69f9" providerId="LiveId" clId="{3AA13C89-8361-48F9-9278-2E9FFAFD6038}" dt="2023-08-25T08:59:34.717" v="44"/>
        <pc:sldMkLst>
          <pc:docMk/>
          <pc:sldMk cId="4260262658" sldId="340"/>
        </pc:sldMkLst>
      </pc:sldChg>
      <pc:sldChg chg="add">
        <pc:chgData name="Sudhakar Reddy" userId="6bd9700a367e69f9" providerId="LiveId" clId="{3AA13C89-8361-48F9-9278-2E9FFAFD6038}" dt="2023-08-25T08:59:34.717" v="44"/>
        <pc:sldMkLst>
          <pc:docMk/>
          <pc:sldMk cId="24807695" sldId="341"/>
        </pc:sldMkLst>
      </pc:sldChg>
      <pc:sldChg chg="add">
        <pc:chgData name="Sudhakar Reddy" userId="6bd9700a367e69f9" providerId="LiveId" clId="{3AA13C89-8361-48F9-9278-2E9FFAFD6038}" dt="2023-08-25T08:59:34.717" v="44"/>
        <pc:sldMkLst>
          <pc:docMk/>
          <pc:sldMk cId="1469754735" sldId="342"/>
        </pc:sldMkLst>
      </pc:sldChg>
      <pc:sldChg chg="add">
        <pc:chgData name="Sudhakar Reddy" userId="6bd9700a367e69f9" providerId="LiveId" clId="{3AA13C89-8361-48F9-9278-2E9FFAFD6038}" dt="2023-08-25T08:59:34.717" v="44"/>
        <pc:sldMkLst>
          <pc:docMk/>
          <pc:sldMk cId="276645062" sldId="343"/>
        </pc:sldMkLst>
      </pc:sldChg>
      <pc:sldChg chg="add del">
        <pc:chgData name="Sudhakar Reddy" userId="6bd9700a367e69f9" providerId="LiveId" clId="{3AA13C89-8361-48F9-9278-2E9FFAFD6038}" dt="2023-08-25T09:03:01.357" v="65" actId="47"/>
        <pc:sldMkLst>
          <pc:docMk/>
          <pc:sldMk cId="679236798" sldId="344"/>
        </pc:sldMkLst>
      </pc:sldChg>
      <pc:sldChg chg="add del">
        <pc:chgData name="Sudhakar Reddy" userId="6bd9700a367e69f9" providerId="LiveId" clId="{3AA13C89-8361-48F9-9278-2E9FFAFD6038}" dt="2023-08-25T09:04:50.024" v="70" actId="47"/>
        <pc:sldMkLst>
          <pc:docMk/>
          <pc:sldMk cId="1471593443" sldId="349"/>
        </pc:sldMkLst>
      </pc:sldChg>
      <pc:sldChg chg="add del">
        <pc:chgData name="Sudhakar Reddy" userId="6bd9700a367e69f9" providerId="LiveId" clId="{3AA13C89-8361-48F9-9278-2E9FFAFD6038}" dt="2023-08-25T09:04:50.024" v="70" actId="47"/>
        <pc:sldMkLst>
          <pc:docMk/>
          <pc:sldMk cId="237509916" sldId="350"/>
        </pc:sldMkLst>
      </pc:sldChg>
      <pc:sldChg chg="add del">
        <pc:chgData name="Sudhakar Reddy" userId="6bd9700a367e69f9" providerId="LiveId" clId="{3AA13C89-8361-48F9-9278-2E9FFAFD6038}" dt="2023-08-25T09:04:50.024" v="70" actId="47"/>
        <pc:sldMkLst>
          <pc:docMk/>
          <pc:sldMk cId="564155748" sldId="351"/>
        </pc:sldMkLst>
      </pc:sldChg>
      <pc:sldChg chg="add del">
        <pc:chgData name="Sudhakar Reddy" userId="6bd9700a367e69f9" providerId="LiveId" clId="{3AA13C89-8361-48F9-9278-2E9FFAFD6038}" dt="2023-08-25T09:04:50.024" v="70" actId="47"/>
        <pc:sldMkLst>
          <pc:docMk/>
          <pc:sldMk cId="3623512781" sldId="352"/>
        </pc:sldMkLst>
      </pc:sldChg>
      <pc:sldChg chg="add del">
        <pc:chgData name="Sudhakar Reddy" userId="6bd9700a367e69f9" providerId="LiveId" clId="{3AA13C89-8361-48F9-9278-2E9FFAFD6038}" dt="2023-08-25T09:04:50.024" v="70" actId="47"/>
        <pc:sldMkLst>
          <pc:docMk/>
          <pc:sldMk cId="2312711872" sldId="353"/>
        </pc:sldMkLst>
      </pc:sldChg>
      <pc:sldChg chg="add">
        <pc:chgData name="Sudhakar Reddy" userId="6bd9700a367e69f9" providerId="LiveId" clId="{3AA13C89-8361-48F9-9278-2E9FFAFD6038}" dt="2023-08-25T08:59:34.717" v="44"/>
        <pc:sldMkLst>
          <pc:docMk/>
          <pc:sldMk cId="1790171646" sldId="354"/>
        </pc:sldMkLst>
      </pc:sldChg>
      <pc:sldChg chg="add">
        <pc:chgData name="Sudhakar Reddy" userId="6bd9700a367e69f9" providerId="LiveId" clId="{3AA13C89-8361-48F9-9278-2E9FFAFD6038}" dt="2023-08-25T08:59:34.717" v="44"/>
        <pc:sldMkLst>
          <pc:docMk/>
          <pc:sldMk cId="1059271999" sldId="355"/>
        </pc:sldMkLst>
      </pc:sldChg>
      <pc:sldChg chg="add">
        <pc:chgData name="Sudhakar Reddy" userId="6bd9700a367e69f9" providerId="LiveId" clId="{3AA13C89-8361-48F9-9278-2E9FFAFD6038}" dt="2023-08-25T08:59:34.717" v="44"/>
        <pc:sldMkLst>
          <pc:docMk/>
          <pc:sldMk cId="3797539050" sldId="356"/>
        </pc:sldMkLst>
      </pc:sldChg>
      <pc:sldChg chg="add">
        <pc:chgData name="Sudhakar Reddy" userId="6bd9700a367e69f9" providerId="LiveId" clId="{3AA13C89-8361-48F9-9278-2E9FFAFD6038}" dt="2023-08-25T08:59:34.717" v="44"/>
        <pc:sldMkLst>
          <pc:docMk/>
          <pc:sldMk cId="1889487531" sldId="357"/>
        </pc:sldMkLst>
      </pc:sldChg>
      <pc:sldChg chg="add">
        <pc:chgData name="Sudhakar Reddy" userId="6bd9700a367e69f9" providerId="LiveId" clId="{3AA13C89-8361-48F9-9278-2E9FFAFD6038}" dt="2023-08-25T08:59:34.717" v="44"/>
        <pc:sldMkLst>
          <pc:docMk/>
          <pc:sldMk cId="1226920700" sldId="358"/>
        </pc:sldMkLst>
      </pc:sldChg>
      <pc:sldChg chg="add">
        <pc:chgData name="Sudhakar Reddy" userId="6bd9700a367e69f9" providerId="LiveId" clId="{3AA13C89-8361-48F9-9278-2E9FFAFD6038}" dt="2023-08-25T08:59:34.717" v="44"/>
        <pc:sldMkLst>
          <pc:docMk/>
          <pc:sldMk cId="2429744449" sldId="359"/>
        </pc:sldMkLst>
      </pc:sldChg>
      <pc:sldChg chg="add">
        <pc:chgData name="Sudhakar Reddy" userId="6bd9700a367e69f9" providerId="LiveId" clId="{3AA13C89-8361-48F9-9278-2E9FFAFD6038}" dt="2023-08-25T08:59:34.717" v="44"/>
        <pc:sldMkLst>
          <pc:docMk/>
          <pc:sldMk cId="362410127" sldId="360"/>
        </pc:sldMkLst>
      </pc:sldChg>
      <pc:sldChg chg="add">
        <pc:chgData name="Sudhakar Reddy" userId="6bd9700a367e69f9" providerId="LiveId" clId="{3AA13C89-8361-48F9-9278-2E9FFAFD6038}" dt="2023-08-25T08:59:34.717" v="44"/>
        <pc:sldMkLst>
          <pc:docMk/>
          <pc:sldMk cId="2085174343" sldId="361"/>
        </pc:sldMkLst>
      </pc:sldChg>
      <pc:sldChg chg="add">
        <pc:chgData name="Sudhakar Reddy" userId="6bd9700a367e69f9" providerId="LiveId" clId="{3AA13C89-8361-48F9-9278-2E9FFAFD6038}" dt="2023-08-25T08:59:34.717" v="44"/>
        <pc:sldMkLst>
          <pc:docMk/>
          <pc:sldMk cId="3383692317" sldId="362"/>
        </pc:sldMkLst>
      </pc:sldChg>
      <pc:sldChg chg="add">
        <pc:chgData name="Sudhakar Reddy" userId="6bd9700a367e69f9" providerId="LiveId" clId="{3AA13C89-8361-48F9-9278-2E9FFAFD6038}" dt="2023-08-25T08:59:34.717" v="44"/>
        <pc:sldMkLst>
          <pc:docMk/>
          <pc:sldMk cId="16570926" sldId="363"/>
        </pc:sldMkLst>
      </pc:sldChg>
      <pc:sldChg chg="add del">
        <pc:chgData name="Sudhakar Reddy" userId="6bd9700a367e69f9" providerId="LiveId" clId="{3AA13C89-8361-48F9-9278-2E9FFAFD6038}" dt="2023-08-25T10:38:45.733" v="87" actId="47"/>
        <pc:sldMkLst>
          <pc:docMk/>
          <pc:sldMk cId="1551150067" sldId="364"/>
        </pc:sldMkLst>
      </pc:sldChg>
      <pc:sldChg chg="del">
        <pc:chgData name="Sudhakar Reddy" userId="6bd9700a367e69f9" providerId="LiveId" clId="{3AA13C89-8361-48F9-9278-2E9FFAFD6038}" dt="2023-08-25T08:59:09.527" v="43" actId="47"/>
        <pc:sldMkLst>
          <pc:docMk/>
          <pc:sldMk cId="105342377" sldId="366"/>
        </pc:sldMkLst>
      </pc:sldChg>
      <pc:sldChg chg="add">
        <pc:chgData name="Sudhakar Reddy" userId="6bd9700a367e69f9" providerId="LiveId" clId="{3AA13C89-8361-48F9-9278-2E9FFAFD6038}" dt="2023-08-25T08:59:34.717" v="44"/>
        <pc:sldMkLst>
          <pc:docMk/>
          <pc:sldMk cId="2591268851" sldId="366"/>
        </pc:sldMkLst>
      </pc:sldChg>
      <pc:sldChg chg="add">
        <pc:chgData name="Sudhakar Reddy" userId="6bd9700a367e69f9" providerId="LiveId" clId="{3AA13C89-8361-48F9-9278-2E9FFAFD6038}" dt="2023-08-25T08:59:34.717" v="44"/>
        <pc:sldMkLst>
          <pc:docMk/>
          <pc:sldMk cId="1603988835" sldId="367"/>
        </pc:sldMkLst>
      </pc:sldChg>
      <pc:sldChg chg="del">
        <pc:chgData name="Sudhakar Reddy" userId="6bd9700a367e69f9" providerId="LiveId" clId="{3AA13C89-8361-48F9-9278-2E9FFAFD6038}" dt="2023-08-25T08:59:09.527" v="43" actId="47"/>
        <pc:sldMkLst>
          <pc:docMk/>
          <pc:sldMk cId="2677497721" sldId="367"/>
        </pc:sldMkLst>
      </pc:sldChg>
      <pc:sldChg chg="add">
        <pc:chgData name="Sudhakar Reddy" userId="6bd9700a367e69f9" providerId="LiveId" clId="{3AA13C89-8361-48F9-9278-2E9FFAFD6038}" dt="2023-08-25T08:59:34.717" v="44"/>
        <pc:sldMkLst>
          <pc:docMk/>
          <pc:sldMk cId="302514257" sldId="368"/>
        </pc:sldMkLst>
      </pc:sldChg>
      <pc:sldChg chg="del">
        <pc:chgData name="Sudhakar Reddy" userId="6bd9700a367e69f9" providerId="LiveId" clId="{3AA13C89-8361-48F9-9278-2E9FFAFD6038}" dt="2023-08-25T08:59:09.527" v="43" actId="47"/>
        <pc:sldMkLst>
          <pc:docMk/>
          <pc:sldMk cId="2193053486" sldId="368"/>
        </pc:sldMkLst>
      </pc:sldChg>
      <pc:sldChg chg="del">
        <pc:chgData name="Sudhakar Reddy" userId="6bd9700a367e69f9" providerId="LiveId" clId="{3AA13C89-8361-48F9-9278-2E9FFAFD6038}" dt="2023-08-25T08:59:09.527" v="43" actId="47"/>
        <pc:sldMkLst>
          <pc:docMk/>
          <pc:sldMk cId="1623274309" sldId="369"/>
        </pc:sldMkLst>
      </pc:sldChg>
      <pc:sldChg chg="add del">
        <pc:chgData name="Sudhakar Reddy" userId="6bd9700a367e69f9" providerId="LiveId" clId="{3AA13C89-8361-48F9-9278-2E9FFAFD6038}" dt="2023-08-25T10:39:30.655" v="88" actId="47"/>
        <pc:sldMkLst>
          <pc:docMk/>
          <pc:sldMk cId="3353091289" sldId="369"/>
        </pc:sldMkLst>
      </pc:sldChg>
      <pc:sldChg chg="add">
        <pc:chgData name="Sudhakar Reddy" userId="6bd9700a367e69f9" providerId="LiveId" clId="{3AA13C89-8361-48F9-9278-2E9FFAFD6038}" dt="2023-08-25T08:59:34.717" v="44"/>
        <pc:sldMkLst>
          <pc:docMk/>
          <pc:sldMk cId="2921044091" sldId="370"/>
        </pc:sldMkLst>
      </pc:sldChg>
      <pc:sldChg chg="del">
        <pc:chgData name="Sudhakar Reddy" userId="6bd9700a367e69f9" providerId="LiveId" clId="{3AA13C89-8361-48F9-9278-2E9FFAFD6038}" dt="2023-08-25T08:59:09.527" v="43" actId="47"/>
        <pc:sldMkLst>
          <pc:docMk/>
          <pc:sldMk cId="3774262534" sldId="370"/>
        </pc:sldMkLst>
      </pc:sldChg>
      <pc:sldChg chg="del">
        <pc:chgData name="Sudhakar Reddy" userId="6bd9700a367e69f9" providerId="LiveId" clId="{3AA13C89-8361-48F9-9278-2E9FFAFD6038}" dt="2023-08-25T08:59:09.527" v="43" actId="47"/>
        <pc:sldMkLst>
          <pc:docMk/>
          <pc:sldMk cId="1089930099" sldId="371"/>
        </pc:sldMkLst>
      </pc:sldChg>
      <pc:sldChg chg="add">
        <pc:chgData name="Sudhakar Reddy" userId="6bd9700a367e69f9" providerId="LiveId" clId="{3AA13C89-8361-48F9-9278-2E9FFAFD6038}" dt="2023-08-25T08:59:34.717" v="44"/>
        <pc:sldMkLst>
          <pc:docMk/>
          <pc:sldMk cId="4252331255" sldId="371"/>
        </pc:sldMkLst>
      </pc:sldChg>
      <pc:sldChg chg="add">
        <pc:chgData name="Sudhakar Reddy" userId="6bd9700a367e69f9" providerId="LiveId" clId="{3AA13C89-8361-48F9-9278-2E9FFAFD6038}" dt="2023-08-25T08:59:34.717" v="44"/>
        <pc:sldMkLst>
          <pc:docMk/>
          <pc:sldMk cId="242686982" sldId="372"/>
        </pc:sldMkLst>
      </pc:sldChg>
      <pc:sldChg chg="del">
        <pc:chgData name="Sudhakar Reddy" userId="6bd9700a367e69f9" providerId="LiveId" clId="{3AA13C89-8361-48F9-9278-2E9FFAFD6038}" dt="2023-08-25T08:59:09.527" v="43" actId="47"/>
        <pc:sldMkLst>
          <pc:docMk/>
          <pc:sldMk cId="1662059208" sldId="372"/>
        </pc:sldMkLst>
      </pc:sldChg>
      <pc:sldChg chg="add del">
        <pc:chgData name="Sudhakar Reddy" userId="6bd9700a367e69f9" providerId="LiveId" clId="{3AA13C89-8361-48F9-9278-2E9FFAFD6038}" dt="2023-08-25T09:03:32.750" v="66" actId="47"/>
        <pc:sldMkLst>
          <pc:docMk/>
          <pc:sldMk cId="3865612635" sldId="373"/>
        </pc:sldMkLst>
      </pc:sldChg>
      <pc:sldChg chg="del">
        <pc:chgData name="Sudhakar Reddy" userId="6bd9700a367e69f9" providerId="LiveId" clId="{3AA13C89-8361-48F9-9278-2E9FFAFD6038}" dt="2023-08-25T08:59:09.527" v="43" actId="47"/>
        <pc:sldMkLst>
          <pc:docMk/>
          <pc:sldMk cId="4060780558" sldId="373"/>
        </pc:sldMkLst>
      </pc:sldChg>
      <pc:sldChg chg="addSp modSp add mod modAnim">
        <pc:chgData name="Sudhakar Reddy" userId="6bd9700a367e69f9" providerId="LiveId" clId="{3AA13C89-8361-48F9-9278-2E9FFAFD6038}" dt="2023-08-25T09:04:14.272" v="68" actId="1076"/>
        <pc:sldMkLst>
          <pc:docMk/>
          <pc:sldMk cId="2639246806" sldId="374"/>
        </pc:sldMkLst>
        <pc:spChg chg="add mod">
          <ac:chgData name="Sudhakar Reddy" userId="6bd9700a367e69f9" providerId="LiveId" clId="{3AA13C89-8361-48F9-9278-2E9FFAFD6038}" dt="2023-08-25T09:04:14.272" v="68" actId="1076"/>
          <ac:spMkLst>
            <pc:docMk/>
            <pc:sldMk cId="2639246806" sldId="374"/>
            <ac:spMk id="2" creationId="{D6B3052D-119F-42FF-25F3-EF7AA9433D24}"/>
          </ac:spMkLst>
        </pc:spChg>
      </pc:sldChg>
      <pc:sldChg chg="add del">
        <pc:chgData name="Sudhakar Reddy" userId="6bd9700a367e69f9" providerId="LiveId" clId="{3AA13C89-8361-48F9-9278-2E9FFAFD6038}" dt="2023-08-25T09:04:18.787" v="69" actId="47"/>
        <pc:sldMkLst>
          <pc:docMk/>
          <pc:sldMk cId="496552436" sldId="375"/>
        </pc:sldMkLst>
      </pc:sldChg>
      <pc:sldChg chg="add">
        <pc:chgData name="Sudhakar Reddy" userId="6bd9700a367e69f9" providerId="LiveId" clId="{3AA13C89-8361-48F9-9278-2E9FFAFD6038}" dt="2023-08-25T08:59:34.717" v="44"/>
        <pc:sldMkLst>
          <pc:docMk/>
          <pc:sldMk cId="1017624050" sldId="376"/>
        </pc:sldMkLst>
      </pc:sldChg>
      <pc:sldChg chg="add">
        <pc:chgData name="Sudhakar Reddy" userId="6bd9700a367e69f9" providerId="LiveId" clId="{3AA13C89-8361-48F9-9278-2E9FFAFD6038}" dt="2023-08-25T08:59:34.717" v="44"/>
        <pc:sldMkLst>
          <pc:docMk/>
          <pc:sldMk cId="1942214453" sldId="377"/>
        </pc:sldMkLst>
      </pc:sldChg>
      <pc:sldChg chg="add">
        <pc:chgData name="Sudhakar Reddy" userId="6bd9700a367e69f9" providerId="LiveId" clId="{3AA13C89-8361-48F9-9278-2E9FFAFD6038}" dt="2023-08-25T08:59:34.717" v="44"/>
        <pc:sldMkLst>
          <pc:docMk/>
          <pc:sldMk cId="1581337243" sldId="378"/>
        </pc:sldMkLst>
      </pc:sldChg>
      <pc:sldChg chg="addSp delSp modSp add mod">
        <pc:chgData name="Sudhakar Reddy" userId="6bd9700a367e69f9" providerId="LiveId" clId="{3AA13C89-8361-48F9-9278-2E9FFAFD6038}" dt="2023-08-25T10:37:38.432" v="86" actId="27636"/>
        <pc:sldMkLst>
          <pc:docMk/>
          <pc:sldMk cId="4235665742" sldId="394"/>
        </pc:sldMkLst>
        <pc:spChg chg="mod">
          <ac:chgData name="Sudhakar Reddy" userId="6bd9700a367e69f9" providerId="LiveId" clId="{3AA13C89-8361-48F9-9278-2E9FFAFD6038}" dt="2023-08-25T09:07:12.095" v="78" actId="6549"/>
          <ac:spMkLst>
            <pc:docMk/>
            <pc:sldMk cId="4235665742" sldId="394"/>
            <ac:spMk id="2" creationId="{AA97A85C-D12D-FEDD-87A5-35B495C8C8A5}"/>
          </ac:spMkLst>
        </pc:spChg>
        <pc:spChg chg="add del mod">
          <ac:chgData name="Sudhakar Reddy" userId="6bd9700a367e69f9" providerId="LiveId" clId="{3AA13C89-8361-48F9-9278-2E9FFAFD6038}" dt="2023-08-25T09:06:56.726" v="76" actId="478"/>
          <ac:spMkLst>
            <pc:docMk/>
            <pc:sldMk cId="4235665742" sldId="394"/>
            <ac:spMk id="4" creationId="{BC22FA5D-BEB9-DC2F-9F9D-60AD744ACF17}"/>
          </ac:spMkLst>
        </pc:spChg>
        <pc:spChg chg="del">
          <ac:chgData name="Sudhakar Reddy" userId="6bd9700a367e69f9" providerId="LiveId" clId="{3AA13C89-8361-48F9-9278-2E9FFAFD6038}" dt="2023-08-25T09:06:51.565" v="75" actId="478"/>
          <ac:spMkLst>
            <pc:docMk/>
            <pc:sldMk cId="4235665742" sldId="394"/>
            <ac:spMk id="12" creationId="{41C8BC65-031D-3493-4802-FB30224A1BC0}"/>
          </ac:spMkLst>
        </pc:spChg>
        <pc:spChg chg="mod">
          <ac:chgData name="Sudhakar Reddy" userId="6bd9700a367e69f9" providerId="LiveId" clId="{3AA13C89-8361-48F9-9278-2E9FFAFD6038}" dt="2023-08-25T09:07:16.893" v="79" actId="1076"/>
          <ac:spMkLst>
            <pc:docMk/>
            <pc:sldMk cId="4235665742" sldId="394"/>
            <ac:spMk id="13" creationId="{D996729F-8840-5AF5-BCB4-03592C825588}"/>
          </ac:spMkLst>
        </pc:spChg>
        <pc:spChg chg="mod">
          <ac:chgData name="Sudhakar Reddy" userId="6bd9700a367e69f9" providerId="LiveId" clId="{3AA13C89-8361-48F9-9278-2E9FFAFD6038}" dt="2023-08-25T09:07:38.202" v="83" actId="14100"/>
          <ac:spMkLst>
            <pc:docMk/>
            <pc:sldMk cId="4235665742" sldId="394"/>
            <ac:spMk id="14" creationId="{8B971DC3-7247-EA22-EA9F-C0DA9CD057EC}"/>
          </ac:spMkLst>
        </pc:spChg>
        <pc:spChg chg="mod">
          <ac:chgData name="Sudhakar Reddy" userId="6bd9700a367e69f9" providerId="LiveId" clId="{3AA13C89-8361-48F9-9278-2E9FFAFD6038}" dt="2023-08-25T10:37:38.332" v="85" actId="14100"/>
          <ac:spMkLst>
            <pc:docMk/>
            <pc:sldMk cId="4235665742" sldId="394"/>
            <ac:spMk id="19" creationId="{6A4E408E-D08D-6566-723B-30C113357DCF}"/>
          </ac:spMkLst>
        </pc:spChg>
        <pc:spChg chg="mod">
          <ac:chgData name="Sudhakar Reddy" userId="6bd9700a367e69f9" providerId="LiveId" clId="{3AA13C89-8361-48F9-9278-2E9FFAFD6038}" dt="2023-08-25T10:37:38.432" v="86" actId="27636"/>
          <ac:spMkLst>
            <pc:docMk/>
            <pc:sldMk cId="4235665742" sldId="394"/>
            <ac:spMk id="20" creationId="{2F12FC18-43D8-A4D8-2A89-D45768AD76C7}"/>
          </ac:spMkLst>
        </pc:spChg>
      </pc:sldChg>
    </pc:docChg>
  </pc:docChgLst>
  <pc:docChgLst>
    <pc:chgData name="Sudhakar Reddy" userId="6bd9700a367e69f9" providerId="LiveId" clId="{FB945E6E-5EB8-4DE8-8364-EA14681A5C18}"/>
    <pc:docChg chg="custSel addSld delSld modSld">
      <pc:chgData name="Sudhakar Reddy" userId="6bd9700a367e69f9" providerId="LiveId" clId="{FB945E6E-5EB8-4DE8-8364-EA14681A5C18}" dt="2023-08-25T10:45:03.538" v="53" actId="47"/>
      <pc:docMkLst>
        <pc:docMk/>
      </pc:docMkLst>
      <pc:sldChg chg="add del">
        <pc:chgData name="Sudhakar Reddy" userId="6bd9700a367e69f9" providerId="LiveId" clId="{FB945E6E-5EB8-4DE8-8364-EA14681A5C18}" dt="2023-08-25T10:43:39.967" v="28" actId="47"/>
        <pc:sldMkLst>
          <pc:docMk/>
          <pc:sldMk cId="892585472" sldId="259"/>
        </pc:sldMkLst>
      </pc:sldChg>
      <pc:sldChg chg="modSp mod">
        <pc:chgData name="Sudhakar Reddy" userId="6bd9700a367e69f9" providerId="LiveId" clId="{FB945E6E-5EB8-4DE8-8364-EA14681A5C18}" dt="2023-08-25T10:43:36.534" v="27" actId="20577"/>
        <pc:sldMkLst>
          <pc:docMk/>
          <pc:sldMk cId="1137220246" sldId="260"/>
        </pc:sldMkLst>
        <pc:spChg chg="mod">
          <ac:chgData name="Sudhakar Reddy" userId="6bd9700a367e69f9" providerId="LiveId" clId="{FB945E6E-5EB8-4DE8-8364-EA14681A5C18}" dt="2023-08-25T10:43:36.534" v="27" actId="20577"/>
          <ac:spMkLst>
            <pc:docMk/>
            <pc:sldMk cId="1137220246" sldId="260"/>
            <ac:spMk id="4" creationId="{E734E4A0-6D5B-E4BF-D645-1587A840F8E5}"/>
          </ac:spMkLst>
        </pc:spChg>
      </pc:sldChg>
      <pc:sldChg chg="add">
        <pc:chgData name="Sudhakar Reddy" userId="6bd9700a367e69f9" providerId="LiveId" clId="{FB945E6E-5EB8-4DE8-8364-EA14681A5C18}" dt="2023-08-25T10:42:59.198" v="1"/>
        <pc:sldMkLst>
          <pc:docMk/>
          <pc:sldMk cId="3659794103" sldId="261"/>
        </pc:sldMkLst>
      </pc:sldChg>
      <pc:sldChg chg="add">
        <pc:chgData name="Sudhakar Reddy" userId="6bd9700a367e69f9" providerId="LiveId" clId="{FB945E6E-5EB8-4DE8-8364-EA14681A5C18}" dt="2023-08-25T10:42:59.198" v="1"/>
        <pc:sldMkLst>
          <pc:docMk/>
          <pc:sldMk cId="2319238361" sldId="262"/>
        </pc:sldMkLst>
      </pc:sldChg>
      <pc:sldChg chg="add">
        <pc:chgData name="Sudhakar Reddy" userId="6bd9700a367e69f9" providerId="LiveId" clId="{FB945E6E-5EB8-4DE8-8364-EA14681A5C18}" dt="2023-08-25T10:42:59.198" v="1"/>
        <pc:sldMkLst>
          <pc:docMk/>
          <pc:sldMk cId="2182577618" sldId="263"/>
        </pc:sldMkLst>
      </pc:sldChg>
      <pc:sldChg chg="modSp add mod">
        <pc:chgData name="Sudhakar Reddy" userId="6bd9700a367e69f9" providerId="LiveId" clId="{FB945E6E-5EB8-4DE8-8364-EA14681A5C18}" dt="2023-08-25T10:44:27.597" v="31" actId="20577"/>
        <pc:sldMkLst>
          <pc:docMk/>
          <pc:sldMk cId="2091831964" sldId="264"/>
        </pc:sldMkLst>
        <pc:spChg chg="mod">
          <ac:chgData name="Sudhakar Reddy" userId="6bd9700a367e69f9" providerId="LiveId" clId="{FB945E6E-5EB8-4DE8-8364-EA14681A5C18}" dt="2023-08-25T10:44:27.597" v="31" actId="20577"/>
          <ac:spMkLst>
            <pc:docMk/>
            <pc:sldMk cId="2091831964" sldId="264"/>
            <ac:spMk id="2" creationId="{876B2EE6-BD14-B10A-8A32-A35E464CD5BA}"/>
          </ac:spMkLst>
        </pc:spChg>
      </pc:sldChg>
      <pc:sldChg chg="add">
        <pc:chgData name="Sudhakar Reddy" userId="6bd9700a367e69f9" providerId="LiveId" clId="{FB945E6E-5EB8-4DE8-8364-EA14681A5C18}" dt="2023-08-25T10:44:20.630" v="29"/>
        <pc:sldMkLst>
          <pc:docMk/>
          <pc:sldMk cId="3133228532" sldId="265"/>
        </pc:sldMkLst>
      </pc:sldChg>
      <pc:sldChg chg="modSp add mod">
        <pc:chgData name="Sudhakar Reddy" userId="6bd9700a367e69f9" providerId="LiveId" clId="{FB945E6E-5EB8-4DE8-8364-EA14681A5C18}" dt="2023-08-25T10:44:47.380" v="37" actId="1037"/>
        <pc:sldMkLst>
          <pc:docMk/>
          <pc:sldMk cId="751507562" sldId="266"/>
        </pc:sldMkLst>
        <pc:spChg chg="mod">
          <ac:chgData name="Sudhakar Reddy" userId="6bd9700a367e69f9" providerId="LiveId" clId="{FB945E6E-5EB8-4DE8-8364-EA14681A5C18}" dt="2023-08-25T10:44:47.380" v="37" actId="1037"/>
          <ac:spMkLst>
            <pc:docMk/>
            <pc:sldMk cId="751507562" sldId="266"/>
            <ac:spMk id="13" creationId="{3F1852FB-9009-1863-E964-CB4D63EC22EF}"/>
          </ac:spMkLst>
        </pc:spChg>
      </pc:sldChg>
      <pc:sldChg chg="add">
        <pc:chgData name="Sudhakar Reddy" userId="6bd9700a367e69f9" providerId="LiveId" clId="{FB945E6E-5EB8-4DE8-8364-EA14681A5C18}" dt="2023-08-25T10:42:59.198" v="1"/>
        <pc:sldMkLst>
          <pc:docMk/>
          <pc:sldMk cId="24490649" sldId="267"/>
        </pc:sldMkLst>
      </pc:sldChg>
      <pc:sldChg chg="add">
        <pc:chgData name="Sudhakar Reddy" userId="6bd9700a367e69f9" providerId="LiveId" clId="{FB945E6E-5EB8-4DE8-8364-EA14681A5C18}" dt="2023-08-25T10:42:59.198" v="1"/>
        <pc:sldMkLst>
          <pc:docMk/>
          <pc:sldMk cId="413667883" sldId="268"/>
        </pc:sldMkLst>
      </pc:sldChg>
      <pc:sldChg chg="add">
        <pc:chgData name="Sudhakar Reddy" userId="6bd9700a367e69f9" providerId="LiveId" clId="{FB945E6E-5EB8-4DE8-8364-EA14681A5C18}" dt="2023-08-25T10:42:59.198" v="1"/>
        <pc:sldMkLst>
          <pc:docMk/>
          <pc:sldMk cId="484965006" sldId="269"/>
        </pc:sldMkLst>
      </pc:sldChg>
      <pc:sldChg chg="del">
        <pc:chgData name="Sudhakar Reddy" userId="6bd9700a367e69f9" providerId="LiveId" clId="{FB945E6E-5EB8-4DE8-8364-EA14681A5C18}" dt="2023-08-25T10:42:56.887" v="0" actId="47"/>
        <pc:sldMkLst>
          <pc:docMk/>
          <pc:sldMk cId="2805060786" sldId="335"/>
        </pc:sldMkLst>
      </pc:sldChg>
      <pc:sldChg chg="del">
        <pc:chgData name="Sudhakar Reddy" userId="6bd9700a367e69f9" providerId="LiveId" clId="{FB945E6E-5EB8-4DE8-8364-EA14681A5C18}" dt="2023-08-25T10:42:56.887" v="0" actId="47"/>
        <pc:sldMkLst>
          <pc:docMk/>
          <pc:sldMk cId="2323980980" sldId="338"/>
        </pc:sldMkLst>
      </pc:sldChg>
      <pc:sldChg chg="del">
        <pc:chgData name="Sudhakar Reddy" userId="6bd9700a367e69f9" providerId="LiveId" clId="{FB945E6E-5EB8-4DE8-8364-EA14681A5C18}" dt="2023-08-25T10:42:56.887" v="0" actId="47"/>
        <pc:sldMkLst>
          <pc:docMk/>
          <pc:sldMk cId="3070099152" sldId="339"/>
        </pc:sldMkLst>
      </pc:sldChg>
      <pc:sldChg chg="del">
        <pc:chgData name="Sudhakar Reddy" userId="6bd9700a367e69f9" providerId="LiveId" clId="{FB945E6E-5EB8-4DE8-8364-EA14681A5C18}" dt="2023-08-25T10:42:56.887" v="0" actId="47"/>
        <pc:sldMkLst>
          <pc:docMk/>
          <pc:sldMk cId="4260262658" sldId="340"/>
        </pc:sldMkLst>
      </pc:sldChg>
      <pc:sldChg chg="del">
        <pc:chgData name="Sudhakar Reddy" userId="6bd9700a367e69f9" providerId="LiveId" clId="{FB945E6E-5EB8-4DE8-8364-EA14681A5C18}" dt="2023-08-25T10:42:56.887" v="0" actId="47"/>
        <pc:sldMkLst>
          <pc:docMk/>
          <pc:sldMk cId="24807695" sldId="341"/>
        </pc:sldMkLst>
      </pc:sldChg>
      <pc:sldChg chg="del">
        <pc:chgData name="Sudhakar Reddy" userId="6bd9700a367e69f9" providerId="LiveId" clId="{FB945E6E-5EB8-4DE8-8364-EA14681A5C18}" dt="2023-08-25T10:42:56.887" v="0" actId="47"/>
        <pc:sldMkLst>
          <pc:docMk/>
          <pc:sldMk cId="1469754735" sldId="342"/>
        </pc:sldMkLst>
      </pc:sldChg>
      <pc:sldChg chg="del">
        <pc:chgData name="Sudhakar Reddy" userId="6bd9700a367e69f9" providerId="LiveId" clId="{FB945E6E-5EB8-4DE8-8364-EA14681A5C18}" dt="2023-08-25T10:42:56.887" v="0" actId="47"/>
        <pc:sldMkLst>
          <pc:docMk/>
          <pc:sldMk cId="276645062" sldId="343"/>
        </pc:sldMkLst>
      </pc:sldChg>
      <pc:sldChg chg="del">
        <pc:chgData name="Sudhakar Reddy" userId="6bd9700a367e69f9" providerId="LiveId" clId="{FB945E6E-5EB8-4DE8-8364-EA14681A5C18}" dt="2023-08-25T10:42:56.887" v="0" actId="47"/>
        <pc:sldMkLst>
          <pc:docMk/>
          <pc:sldMk cId="1790171646" sldId="354"/>
        </pc:sldMkLst>
      </pc:sldChg>
      <pc:sldChg chg="del">
        <pc:chgData name="Sudhakar Reddy" userId="6bd9700a367e69f9" providerId="LiveId" clId="{FB945E6E-5EB8-4DE8-8364-EA14681A5C18}" dt="2023-08-25T10:42:56.887" v="0" actId="47"/>
        <pc:sldMkLst>
          <pc:docMk/>
          <pc:sldMk cId="1059271999" sldId="355"/>
        </pc:sldMkLst>
      </pc:sldChg>
      <pc:sldChg chg="del">
        <pc:chgData name="Sudhakar Reddy" userId="6bd9700a367e69f9" providerId="LiveId" clId="{FB945E6E-5EB8-4DE8-8364-EA14681A5C18}" dt="2023-08-25T10:42:56.887" v="0" actId="47"/>
        <pc:sldMkLst>
          <pc:docMk/>
          <pc:sldMk cId="3797539050" sldId="356"/>
        </pc:sldMkLst>
      </pc:sldChg>
      <pc:sldChg chg="del">
        <pc:chgData name="Sudhakar Reddy" userId="6bd9700a367e69f9" providerId="LiveId" clId="{FB945E6E-5EB8-4DE8-8364-EA14681A5C18}" dt="2023-08-25T10:42:56.887" v="0" actId="47"/>
        <pc:sldMkLst>
          <pc:docMk/>
          <pc:sldMk cId="1889487531" sldId="357"/>
        </pc:sldMkLst>
      </pc:sldChg>
      <pc:sldChg chg="del">
        <pc:chgData name="Sudhakar Reddy" userId="6bd9700a367e69f9" providerId="LiveId" clId="{FB945E6E-5EB8-4DE8-8364-EA14681A5C18}" dt="2023-08-25T10:42:56.887" v="0" actId="47"/>
        <pc:sldMkLst>
          <pc:docMk/>
          <pc:sldMk cId="1226920700" sldId="358"/>
        </pc:sldMkLst>
      </pc:sldChg>
      <pc:sldChg chg="del">
        <pc:chgData name="Sudhakar Reddy" userId="6bd9700a367e69f9" providerId="LiveId" clId="{FB945E6E-5EB8-4DE8-8364-EA14681A5C18}" dt="2023-08-25T10:42:56.887" v="0" actId="47"/>
        <pc:sldMkLst>
          <pc:docMk/>
          <pc:sldMk cId="2429744449" sldId="359"/>
        </pc:sldMkLst>
      </pc:sldChg>
      <pc:sldChg chg="del">
        <pc:chgData name="Sudhakar Reddy" userId="6bd9700a367e69f9" providerId="LiveId" clId="{FB945E6E-5EB8-4DE8-8364-EA14681A5C18}" dt="2023-08-25T10:42:56.887" v="0" actId="47"/>
        <pc:sldMkLst>
          <pc:docMk/>
          <pc:sldMk cId="362410127" sldId="360"/>
        </pc:sldMkLst>
      </pc:sldChg>
      <pc:sldChg chg="del">
        <pc:chgData name="Sudhakar Reddy" userId="6bd9700a367e69f9" providerId="LiveId" clId="{FB945E6E-5EB8-4DE8-8364-EA14681A5C18}" dt="2023-08-25T10:42:56.887" v="0" actId="47"/>
        <pc:sldMkLst>
          <pc:docMk/>
          <pc:sldMk cId="2085174343" sldId="361"/>
        </pc:sldMkLst>
      </pc:sldChg>
      <pc:sldChg chg="del">
        <pc:chgData name="Sudhakar Reddy" userId="6bd9700a367e69f9" providerId="LiveId" clId="{FB945E6E-5EB8-4DE8-8364-EA14681A5C18}" dt="2023-08-25T10:42:56.887" v="0" actId="47"/>
        <pc:sldMkLst>
          <pc:docMk/>
          <pc:sldMk cId="3383692317" sldId="362"/>
        </pc:sldMkLst>
      </pc:sldChg>
      <pc:sldChg chg="del">
        <pc:chgData name="Sudhakar Reddy" userId="6bd9700a367e69f9" providerId="LiveId" clId="{FB945E6E-5EB8-4DE8-8364-EA14681A5C18}" dt="2023-08-25T10:42:56.887" v="0" actId="47"/>
        <pc:sldMkLst>
          <pc:docMk/>
          <pc:sldMk cId="16570926" sldId="363"/>
        </pc:sldMkLst>
      </pc:sldChg>
      <pc:sldChg chg="modSp add mod">
        <pc:chgData name="Sudhakar Reddy" userId="6bd9700a367e69f9" providerId="LiveId" clId="{FB945E6E-5EB8-4DE8-8364-EA14681A5C18}" dt="2023-08-25T10:45:00.470" v="52" actId="20577"/>
        <pc:sldMkLst>
          <pc:docMk/>
          <pc:sldMk cId="98552159" sldId="364"/>
        </pc:sldMkLst>
        <pc:spChg chg="mod">
          <ac:chgData name="Sudhakar Reddy" userId="6bd9700a367e69f9" providerId="LiveId" clId="{FB945E6E-5EB8-4DE8-8364-EA14681A5C18}" dt="2023-08-25T10:45:00.470" v="52" actId="20577"/>
          <ac:spMkLst>
            <pc:docMk/>
            <pc:sldMk cId="98552159" sldId="364"/>
            <ac:spMk id="5" creationId="{FF192B49-32F2-F0AD-CC20-465030BD74C4}"/>
          </ac:spMkLst>
        </pc:spChg>
      </pc:sldChg>
      <pc:sldChg chg="del">
        <pc:chgData name="Sudhakar Reddy" userId="6bd9700a367e69f9" providerId="LiveId" clId="{FB945E6E-5EB8-4DE8-8364-EA14681A5C18}" dt="2023-08-25T10:45:03.538" v="53" actId="47"/>
        <pc:sldMkLst>
          <pc:docMk/>
          <pc:sldMk cId="3433187425" sldId="365"/>
        </pc:sldMkLst>
      </pc:sldChg>
      <pc:sldChg chg="add">
        <pc:chgData name="Sudhakar Reddy" userId="6bd9700a367e69f9" providerId="LiveId" clId="{FB945E6E-5EB8-4DE8-8364-EA14681A5C18}" dt="2023-08-25T10:42:59.198" v="1"/>
        <pc:sldMkLst>
          <pc:docMk/>
          <pc:sldMk cId="1350834261" sldId="366"/>
        </pc:sldMkLst>
      </pc:sldChg>
      <pc:sldChg chg="del">
        <pc:chgData name="Sudhakar Reddy" userId="6bd9700a367e69f9" providerId="LiveId" clId="{FB945E6E-5EB8-4DE8-8364-EA14681A5C18}" dt="2023-08-25T10:42:56.887" v="0" actId="47"/>
        <pc:sldMkLst>
          <pc:docMk/>
          <pc:sldMk cId="2591268851" sldId="366"/>
        </pc:sldMkLst>
      </pc:sldChg>
      <pc:sldChg chg="del">
        <pc:chgData name="Sudhakar Reddy" userId="6bd9700a367e69f9" providerId="LiveId" clId="{FB945E6E-5EB8-4DE8-8364-EA14681A5C18}" dt="2023-08-25T10:42:56.887" v="0" actId="47"/>
        <pc:sldMkLst>
          <pc:docMk/>
          <pc:sldMk cId="1603988835" sldId="367"/>
        </pc:sldMkLst>
      </pc:sldChg>
      <pc:sldChg chg="add del">
        <pc:chgData name="Sudhakar Reddy" userId="6bd9700a367e69f9" providerId="LiveId" clId="{FB945E6E-5EB8-4DE8-8364-EA14681A5C18}" dt="2023-08-25T10:44:30.105" v="32" actId="47"/>
        <pc:sldMkLst>
          <pc:docMk/>
          <pc:sldMk cId="3034885408" sldId="367"/>
        </pc:sldMkLst>
      </pc:sldChg>
      <pc:sldChg chg="del">
        <pc:chgData name="Sudhakar Reddy" userId="6bd9700a367e69f9" providerId="LiveId" clId="{FB945E6E-5EB8-4DE8-8364-EA14681A5C18}" dt="2023-08-25T10:42:56.887" v="0" actId="47"/>
        <pc:sldMkLst>
          <pc:docMk/>
          <pc:sldMk cId="302514257" sldId="368"/>
        </pc:sldMkLst>
      </pc:sldChg>
      <pc:sldChg chg="add del">
        <pc:chgData name="Sudhakar Reddy" userId="6bd9700a367e69f9" providerId="LiveId" clId="{FB945E6E-5EB8-4DE8-8364-EA14681A5C18}" dt="2023-08-25T10:44:38.234" v="33" actId="47"/>
        <pc:sldMkLst>
          <pc:docMk/>
          <pc:sldMk cId="795174318" sldId="368"/>
        </pc:sldMkLst>
      </pc:sldChg>
      <pc:sldChg chg="del">
        <pc:chgData name="Sudhakar Reddy" userId="6bd9700a367e69f9" providerId="LiveId" clId="{FB945E6E-5EB8-4DE8-8364-EA14681A5C18}" dt="2023-08-25T10:42:56.887" v="0" actId="47"/>
        <pc:sldMkLst>
          <pc:docMk/>
          <pc:sldMk cId="2921044091" sldId="370"/>
        </pc:sldMkLst>
      </pc:sldChg>
      <pc:sldChg chg="del">
        <pc:chgData name="Sudhakar Reddy" userId="6bd9700a367e69f9" providerId="LiveId" clId="{FB945E6E-5EB8-4DE8-8364-EA14681A5C18}" dt="2023-08-25T10:42:56.887" v="0" actId="47"/>
        <pc:sldMkLst>
          <pc:docMk/>
          <pc:sldMk cId="4252331255" sldId="371"/>
        </pc:sldMkLst>
      </pc:sldChg>
      <pc:sldChg chg="del">
        <pc:chgData name="Sudhakar Reddy" userId="6bd9700a367e69f9" providerId="LiveId" clId="{FB945E6E-5EB8-4DE8-8364-EA14681A5C18}" dt="2023-08-25T10:42:56.887" v="0" actId="47"/>
        <pc:sldMkLst>
          <pc:docMk/>
          <pc:sldMk cId="242686982" sldId="372"/>
        </pc:sldMkLst>
      </pc:sldChg>
      <pc:sldChg chg="del">
        <pc:chgData name="Sudhakar Reddy" userId="6bd9700a367e69f9" providerId="LiveId" clId="{FB945E6E-5EB8-4DE8-8364-EA14681A5C18}" dt="2023-08-25T10:42:56.887" v="0" actId="47"/>
        <pc:sldMkLst>
          <pc:docMk/>
          <pc:sldMk cId="2639246806" sldId="374"/>
        </pc:sldMkLst>
      </pc:sldChg>
      <pc:sldChg chg="del">
        <pc:chgData name="Sudhakar Reddy" userId="6bd9700a367e69f9" providerId="LiveId" clId="{FB945E6E-5EB8-4DE8-8364-EA14681A5C18}" dt="2023-08-25T10:42:56.887" v="0" actId="47"/>
        <pc:sldMkLst>
          <pc:docMk/>
          <pc:sldMk cId="1017624050" sldId="376"/>
        </pc:sldMkLst>
      </pc:sldChg>
      <pc:sldChg chg="del">
        <pc:chgData name="Sudhakar Reddy" userId="6bd9700a367e69f9" providerId="LiveId" clId="{FB945E6E-5EB8-4DE8-8364-EA14681A5C18}" dt="2023-08-25T10:42:56.887" v="0" actId="47"/>
        <pc:sldMkLst>
          <pc:docMk/>
          <pc:sldMk cId="1942214453" sldId="377"/>
        </pc:sldMkLst>
      </pc:sldChg>
      <pc:sldChg chg="del">
        <pc:chgData name="Sudhakar Reddy" userId="6bd9700a367e69f9" providerId="LiveId" clId="{FB945E6E-5EB8-4DE8-8364-EA14681A5C18}" dt="2023-08-25T10:42:56.887" v="0" actId="47"/>
        <pc:sldMkLst>
          <pc:docMk/>
          <pc:sldMk cId="1581337243" sldId="378"/>
        </pc:sldMkLst>
      </pc:sldChg>
      <pc:sldChg chg="del">
        <pc:chgData name="Sudhakar Reddy" userId="6bd9700a367e69f9" providerId="LiveId" clId="{FB945E6E-5EB8-4DE8-8364-EA14681A5C18}" dt="2023-08-25T10:42:56.887" v="0" actId="47"/>
        <pc:sldMkLst>
          <pc:docMk/>
          <pc:sldMk cId="4235665742" sldId="394"/>
        </pc:sldMkLst>
      </pc:sldChg>
      <pc:sldMasterChg chg="delSldLayout">
        <pc:chgData name="Sudhakar Reddy" userId="6bd9700a367e69f9" providerId="LiveId" clId="{FB945E6E-5EB8-4DE8-8364-EA14681A5C18}" dt="2023-08-25T10:42:56.887" v="0" actId="47"/>
        <pc:sldMasterMkLst>
          <pc:docMk/>
          <pc:sldMasterMk cId="1809588167" sldId="2147483660"/>
        </pc:sldMasterMkLst>
        <pc:sldLayoutChg chg="del">
          <pc:chgData name="Sudhakar Reddy" userId="6bd9700a367e69f9" providerId="LiveId" clId="{FB945E6E-5EB8-4DE8-8364-EA14681A5C18}" dt="2023-08-25T10:42:56.887" v="0" actId="47"/>
          <pc:sldLayoutMkLst>
            <pc:docMk/>
            <pc:sldMasterMk cId="1809588167" sldId="2147483660"/>
            <pc:sldLayoutMk cId="1440848482" sldId="2147483664"/>
          </pc:sldLayoutMkLst>
        </pc:sldLayoutChg>
      </pc:sldMasterChg>
    </pc:docChg>
  </pc:docChgLst>
  <pc:docChgLst>
    <pc:chgData name="Sudhakar Reddy" userId="6bd9700a367e69f9" providerId="LiveId" clId="{3913BCFE-FA1D-4C42-AAAB-74074FC7DE0D}"/>
    <pc:docChg chg="undo custSel delSld modSld modMainMaster">
      <pc:chgData name="Sudhakar Reddy" userId="6bd9700a367e69f9" providerId="LiveId" clId="{3913BCFE-FA1D-4C42-AAAB-74074FC7DE0D}" dt="2023-08-12T01:23:47.076" v="129"/>
      <pc:docMkLst>
        <pc:docMk/>
      </pc:docMkLst>
      <pc:sldChg chg="del">
        <pc:chgData name="Sudhakar Reddy" userId="6bd9700a367e69f9" providerId="LiveId" clId="{3913BCFE-FA1D-4C42-AAAB-74074FC7DE0D}" dt="2023-08-12T01:06:55.603" v="0" actId="47"/>
        <pc:sldMkLst>
          <pc:docMk/>
          <pc:sldMk cId="2647857424" sldId="257"/>
        </pc:sldMkLst>
      </pc:sldChg>
      <pc:sldChg chg="modSp mod modAnim">
        <pc:chgData name="Sudhakar Reddy" userId="6bd9700a367e69f9" providerId="LiveId" clId="{3913BCFE-FA1D-4C42-AAAB-74074FC7DE0D}" dt="2023-08-12T01:20:45.161" v="116"/>
        <pc:sldMkLst>
          <pc:docMk/>
          <pc:sldMk cId="1350834261" sldId="260"/>
        </pc:sldMkLst>
        <pc:picChg chg="mod">
          <ac:chgData name="Sudhakar Reddy" userId="6bd9700a367e69f9" providerId="LiveId" clId="{3913BCFE-FA1D-4C42-AAAB-74074FC7DE0D}" dt="2023-08-12T01:12:31.511" v="17" actId="14100"/>
          <ac:picMkLst>
            <pc:docMk/>
            <pc:sldMk cId="1350834261" sldId="260"/>
            <ac:picMk id="21" creationId="{D1D42FB8-B680-023E-4A89-1F7DE7C3299D}"/>
          </ac:picMkLst>
        </pc:picChg>
      </pc:sldChg>
      <pc:sldChg chg="modSp mod modAnim">
        <pc:chgData name="Sudhakar Reddy" userId="6bd9700a367e69f9" providerId="LiveId" clId="{3913BCFE-FA1D-4C42-AAAB-74074FC7DE0D}" dt="2023-08-12T01:19:51.312" v="109"/>
        <pc:sldMkLst>
          <pc:docMk/>
          <pc:sldMk cId="3659794103" sldId="261"/>
        </pc:sldMkLst>
        <pc:spChg chg="mod">
          <ac:chgData name="Sudhakar Reddy" userId="6bd9700a367e69f9" providerId="LiveId" clId="{3913BCFE-FA1D-4C42-AAAB-74074FC7DE0D}" dt="2023-08-12T01:19:05.445" v="100" actId="14100"/>
          <ac:spMkLst>
            <pc:docMk/>
            <pc:sldMk cId="3659794103" sldId="261"/>
            <ac:spMk id="4" creationId="{A00E6489-5B22-DEE0-DB44-AACF438397BD}"/>
          </ac:spMkLst>
        </pc:spChg>
        <pc:spChg chg="mod">
          <ac:chgData name="Sudhakar Reddy" userId="6bd9700a367e69f9" providerId="LiveId" clId="{3913BCFE-FA1D-4C42-AAAB-74074FC7DE0D}" dt="2023-08-12T01:19:05.445" v="100" actId="14100"/>
          <ac:spMkLst>
            <pc:docMk/>
            <pc:sldMk cId="3659794103" sldId="261"/>
            <ac:spMk id="5" creationId="{BCA5B824-085F-65F7-DFA8-9AEAD5CEBB3E}"/>
          </ac:spMkLst>
        </pc:spChg>
      </pc:sldChg>
      <pc:sldChg chg="modSp mod modAnim">
        <pc:chgData name="Sudhakar Reddy" userId="6bd9700a367e69f9" providerId="LiveId" clId="{3913BCFE-FA1D-4C42-AAAB-74074FC7DE0D}" dt="2023-08-12T01:19:49.116" v="108"/>
        <pc:sldMkLst>
          <pc:docMk/>
          <pc:sldMk cId="2319238361" sldId="262"/>
        </pc:sldMkLst>
        <pc:spChg chg="mod">
          <ac:chgData name="Sudhakar Reddy" userId="6bd9700a367e69f9" providerId="LiveId" clId="{3913BCFE-FA1D-4C42-AAAB-74074FC7DE0D}" dt="2023-08-12T01:19:35.709" v="105" actId="14100"/>
          <ac:spMkLst>
            <pc:docMk/>
            <pc:sldMk cId="2319238361" sldId="262"/>
            <ac:spMk id="5" creationId="{BCA5B824-085F-65F7-DFA8-9AEAD5CEBB3E}"/>
          </ac:spMkLst>
        </pc:spChg>
      </pc:sldChg>
      <pc:sldChg chg="modSp mod modAnim">
        <pc:chgData name="Sudhakar Reddy" userId="6bd9700a367e69f9" providerId="LiveId" clId="{3913BCFE-FA1D-4C42-AAAB-74074FC7DE0D}" dt="2023-08-12T01:20:28.880" v="115"/>
        <pc:sldMkLst>
          <pc:docMk/>
          <pc:sldMk cId="2182577618" sldId="263"/>
        </pc:sldMkLst>
        <pc:spChg chg="mod">
          <ac:chgData name="Sudhakar Reddy" userId="6bd9700a367e69f9" providerId="LiveId" clId="{3913BCFE-FA1D-4C42-AAAB-74074FC7DE0D}" dt="2023-08-12T01:20:09.918" v="112" actId="1076"/>
          <ac:spMkLst>
            <pc:docMk/>
            <pc:sldMk cId="2182577618" sldId="263"/>
            <ac:spMk id="4" creationId="{5157EEF7-2AC4-8602-86D0-33B2639F2CD3}"/>
          </ac:spMkLst>
        </pc:spChg>
        <pc:spChg chg="mod">
          <ac:chgData name="Sudhakar Reddy" userId="6bd9700a367e69f9" providerId="LiveId" clId="{3913BCFE-FA1D-4C42-AAAB-74074FC7DE0D}" dt="2023-08-12T01:20:09.918" v="112" actId="1076"/>
          <ac:spMkLst>
            <pc:docMk/>
            <pc:sldMk cId="2182577618" sldId="263"/>
            <ac:spMk id="5" creationId="{BCA5B824-085F-65F7-DFA8-9AEAD5CEBB3E}"/>
          </ac:spMkLst>
        </pc:spChg>
        <pc:spChg chg="mod">
          <ac:chgData name="Sudhakar Reddy" userId="6bd9700a367e69f9" providerId="LiveId" clId="{3913BCFE-FA1D-4C42-AAAB-74074FC7DE0D}" dt="2023-08-12T01:20:09.918" v="112" actId="1076"/>
          <ac:spMkLst>
            <pc:docMk/>
            <pc:sldMk cId="2182577618" sldId="263"/>
            <ac:spMk id="6" creationId="{0BC25DAC-FB58-BAB8-AC49-B42C8AA88D55}"/>
          </ac:spMkLst>
        </pc:spChg>
        <pc:spChg chg="mod">
          <ac:chgData name="Sudhakar Reddy" userId="6bd9700a367e69f9" providerId="LiveId" clId="{3913BCFE-FA1D-4C42-AAAB-74074FC7DE0D}" dt="2023-08-12T01:20:09.918" v="112" actId="1076"/>
          <ac:spMkLst>
            <pc:docMk/>
            <pc:sldMk cId="2182577618" sldId="263"/>
            <ac:spMk id="9" creationId="{43248DFA-61A2-5400-BFBC-21A7C43DEE39}"/>
          </ac:spMkLst>
        </pc:spChg>
      </pc:sldChg>
      <pc:sldChg chg="del">
        <pc:chgData name="Sudhakar Reddy" userId="6bd9700a367e69f9" providerId="LiveId" clId="{3913BCFE-FA1D-4C42-AAAB-74074FC7DE0D}" dt="2023-08-12T01:13:18.432" v="18" actId="47"/>
        <pc:sldMkLst>
          <pc:docMk/>
          <pc:sldMk cId="2091831964" sldId="264"/>
        </pc:sldMkLst>
      </pc:sldChg>
      <pc:sldChg chg="del">
        <pc:chgData name="Sudhakar Reddy" userId="6bd9700a367e69f9" providerId="LiveId" clId="{3913BCFE-FA1D-4C42-AAAB-74074FC7DE0D}" dt="2023-08-12T01:13:18.432" v="18" actId="47"/>
        <pc:sldMkLst>
          <pc:docMk/>
          <pc:sldMk cId="3133228532" sldId="265"/>
        </pc:sldMkLst>
      </pc:sldChg>
      <pc:sldChg chg="del">
        <pc:chgData name="Sudhakar Reddy" userId="6bd9700a367e69f9" providerId="LiveId" clId="{3913BCFE-FA1D-4C42-AAAB-74074FC7DE0D}" dt="2023-08-12T01:13:18.432" v="18" actId="47"/>
        <pc:sldMkLst>
          <pc:docMk/>
          <pc:sldMk cId="751507562" sldId="266"/>
        </pc:sldMkLst>
      </pc:sldChg>
      <pc:sldChg chg="modSp mod modAnim">
        <pc:chgData name="Sudhakar Reddy" userId="6bd9700a367e69f9" providerId="LiveId" clId="{3913BCFE-FA1D-4C42-AAAB-74074FC7DE0D}" dt="2023-08-12T01:23:20.645" v="128" actId="20577"/>
        <pc:sldMkLst>
          <pc:docMk/>
          <pc:sldMk cId="24490649" sldId="267"/>
        </pc:sldMkLst>
        <pc:spChg chg="mod">
          <ac:chgData name="Sudhakar Reddy" userId="6bd9700a367e69f9" providerId="LiveId" clId="{3913BCFE-FA1D-4C42-AAAB-74074FC7DE0D}" dt="2023-08-12T01:13:24.167" v="20" actId="20577"/>
          <ac:spMkLst>
            <pc:docMk/>
            <pc:sldMk cId="24490649" sldId="267"/>
            <ac:spMk id="2" creationId="{876B2EE6-BD14-B10A-8A32-A35E464CD5BA}"/>
          </ac:spMkLst>
        </pc:spChg>
        <pc:spChg chg="mod">
          <ac:chgData name="Sudhakar Reddy" userId="6bd9700a367e69f9" providerId="LiveId" clId="{3913BCFE-FA1D-4C42-AAAB-74074FC7DE0D}" dt="2023-08-12T01:23:20.645" v="128" actId="20577"/>
          <ac:spMkLst>
            <pc:docMk/>
            <pc:sldMk cId="24490649" sldId="267"/>
            <ac:spMk id="3" creationId="{A84A84C9-38B6-FA78-834C-8E5A0C9EE729}"/>
          </ac:spMkLst>
        </pc:spChg>
      </pc:sldChg>
      <pc:sldChg chg="addSp modSp mod modAnim">
        <pc:chgData name="Sudhakar Reddy" userId="6bd9700a367e69f9" providerId="LiveId" clId="{3913BCFE-FA1D-4C42-AAAB-74074FC7DE0D}" dt="2023-08-12T01:21:17.803" v="122"/>
        <pc:sldMkLst>
          <pc:docMk/>
          <pc:sldMk cId="413667883" sldId="268"/>
        </pc:sldMkLst>
        <pc:spChg chg="mod">
          <ac:chgData name="Sudhakar Reddy" userId="6bd9700a367e69f9" providerId="LiveId" clId="{3913BCFE-FA1D-4C42-AAAB-74074FC7DE0D}" dt="2023-08-12T01:21:07.449" v="119" actId="1076"/>
          <ac:spMkLst>
            <pc:docMk/>
            <pc:sldMk cId="413667883" sldId="268"/>
            <ac:spMk id="4" creationId="{A00E6489-5B22-DEE0-DB44-AACF438397BD}"/>
          </ac:spMkLst>
        </pc:spChg>
        <pc:spChg chg="mod">
          <ac:chgData name="Sudhakar Reddy" userId="6bd9700a367e69f9" providerId="LiveId" clId="{3913BCFE-FA1D-4C42-AAAB-74074FC7DE0D}" dt="2023-08-12T01:21:07.449" v="119" actId="1076"/>
          <ac:spMkLst>
            <pc:docMk/>
            <pc:sldMk cId="413667883" sldId="268"/>
            <ac:spMk id="5" creationId="{BCA5B824-085F-65F7-DFA8-9AEAD5CEBB3E}"/>
          </ac:spMkLst>
        </pc:spChg>
        <pc:spChg chg="mod">
          <ac:chgData name="Sudhakar Reddy" userId="6bd9700a367e69f9" providerId="LiveId" clId="{3913BCFE-FA1D-4C42-AAAB-74074FC7DE0D}" dt="2023-08-12T01:15:09.451" v="35" actId="207"/>
          <ac:spMkLst>
            <pc:docMk/>
            <pc:sldMk cId="413667883" sldId="268"/>
            <ac:spMk id="6" creationId="{35529FA5-E556-D7FC-5749-AFB82D90F1A1}"/>
          </ac:spMkLst>
        </pc:spChg>
        <pc:spChg chg="add mod">
          <ac:chgData name="Sudhakar Reddy" userId="6bd9700a367e69f9" providerId="LiveId" clId="{3913BCFE-FA1D-4C42-AAAB-74074FC7DE0D}" dt="2023-08-12T01:14:39.248" v="30" actId="571"/>
          <ac:spMkLst>
            <pc:docMk/>
            <pc:sldMk cId="413667883" sldId="268"/>
            <ac:spMk id="7" creationId="{23A83922-E440-D1C1-CCB7-26B17EAACEC1}"/>
          </ac:spMkLst>
        </pc:spChg>
        <pc:spChg chg="add mod">
          <ac:chgData name="Sudhakar Reddy" userId="6bd9700a367e69f9" providerId="LiveId" clId="{3913BCFE-FA1D-4C42-AAAB-74074FC7DE0D}" dt="2023-08-12T01:14:39.248" v="30" actId="571"/>
          <ac:spMkLst>
            <pc:docMk/>
            <pc:sldMk cId="413667883" sldId="268"/>
            <ac:spMk id="8" creationId="{0A218C7B-C68B-DBCB-A069-F5F8EF39D9FF}"/>
          </ac:spMkLst>
        </pc:spChg>
        <pc:spChg chg="add mod">
          <ac:chgData name="Sudhakar Reddy" userId="6bd9700a367e69f9" providerId="LiveId" clId="{3913BCFE-FA1D-4C42-AAAB-74074FC7DE0D}" dt="2023-08-12T01:14:56.382" v="33" actId="571"/>
          <ac:spMkLst>
            <pc:docMk/>
            <pc:sldMk cId="413667883" sldId="268"/>
            <ac:spMk id="9" creationId="{86D4C5AA-6EE3-3D89-CF35-2D512E599786}"/>
          </ac:spMkLst>
        </pc:spChg>
        <pc:spChg chg="mod">
          <ac:chgData name="Sudhakar Reddy" userId="6bd9700a367e69f9" providerId="LiveId" clId="{3913BCFE-FA1D-4C42-AAAB-74074FC7DE0D}" dt="2023-08-12T01:21:07.449" v="119" actId="1076"/>
          <ac:spMkLst>
            <pc:docMk/>
            <pc:sldMk cId="413667883" sldId="268"/>
            <ac:spMk id="13" creationId="{A7280BE0-B954-906E-79C6-F45B0387E5C3}"/>
          </ac:spMkLst>
        </pc:spChg>
        <pc:spChg chg="mod">
          <ac:chgData name="Sudhakar Reddy" userId="6bd9700a367e69f9" providerId="LiveId" clId="{3913BCFE-FA1D-4C42-AAAB-74074FC7DE0D}" dt="2023-08-12T01:21:07.449" v="119" actId="1076"/>
          <ac:spMkLst>
            <pc:docMk/>
            <pc:sldMk cId="413667883" sldId="268"/>
            <ac:spMk id="14" creationId="{1EFF487B-BE7C-0151-3A39-5A15A321DC09}"/>
          </ac:spMkLst>
        </pc:spChg>
        <pc:spChg chg="mod">
          <ac:chgData name="Sudhakar Reddy" userId="6bd9700a367e69f9" providerId="LiveId" clId="{3913BCFE-FA1D-4C42-AAAB-74074FC7DE0D}" dt="2023-08-12T01:21:07.449" v="119" actId="1076"/>
          <ac:spMkLst>
            <pc:docMk/>
            <pc:sldMk cId="413667883" sldId="268"/>
            <ac:spMk id="16" creationId="{963AD6E7-2C52-334B-29D1-F9AACCAE223C}"/>
          </ac:spMkLst>
        </pc:spChg>
        <pc:spChg chg="mod">
          <ac:chgData name="Sudhakar Reddy" userId="6bd9700a367e69f9" providerId="LiveId" clId="{3913BCFE-FA1D-4C42-AAAB-74074FC7DE0D}" dt="2023-08-12T01:21:07.449" v="119" actId="1076"/>
          <ac:spMkLst>
            <pc:docMk/>
            <pc:sldMk cId="413667883" sldId="268"/>
            <ac:spMk id="17" creationId="{474D371F-A833-D7E9-3881-9A477F46D2B9}"/>
          </ac:spMkLst>
        </pc:spChg>
      </pc:sldChg>
      <pc:sldChg chg="modSp modAnim">
        <pc:chgData name="Sudhakar Reddy" userId="6bd9700a367e69f9" providerId="LiveId" clId="{3913BCFE-FA1D-4C42-AAAB-74074FC7DE0D}" dt="2023-08-12T01:23:47.076" v="129"/>
        <pc:sldMkLst>
          <pc:docMk/>
          <pc:sldMk cId="484965006" sldId="269"/>
        </pc:sldMkLst>
        <pc:spChg chg="mod">
          <ac:chgData name="Sudhakar Reddy" userId="6bd9700a367e69f9" providerId="LiveId" clId="{3913BCFE-FA1D-4C42-AAAB-74074FC7DE0D}" dt="2023-08-12T01:15:23.133" v="36" actId="207"/>
          <ac:spMkLst>
            <pc:docMk/>
            <pc:sldMk cId="484965006" sldId="269"/>
            <ac:spMk id="4" creationId="{A00E6489-5B22-DEE0-DB44-AACF438397BD}"/>
          </ac:spMkLst>
        </pc:spChg>
        <pc:spChg chg="mod">
          <ac:chgData name="Sudhakar Reddy" userId="6bd9700a367e69f9" providerId="LiveId" clId="{3913BCFE-FA1D-4C42-AAAB-74074FC7DE0D}" dt="2023-08-12T01:15:27.679" v="37" actId="207"/>
          <ac:spMkLst>
            <pc:docMk/>
            <pc:sldMk cId="484965006" sldId="269"/>
            <ac:spMk id="5" creationId="{BCA5B824-085F-65F7-DFA8-9AEAD5CEBB3E}"/>
          </ac:spMkLst>
        </pc:spChg>
        <pc:spChg chg="mod">
          <ac:chgData name="Sudhakar Reddy" userId="6bd9700a367e69f9" providerId="LiveId" clId="{3913BCFE-FA1D-4C42-AAAB-74074FC7DE0D}" dt="2023-08-12T01:15:33.012" v="38" actId="207"/>
          <ac:spMkLst>
            <pc:docMk/>
            <pc:sldMk cId="484965006" sldId="269"/>
            <ac:spMk id="13" creationId="{A7280BE0-B954-906E-79C6-F45B0387E5C3}"/>
          </ac:spMkLst>
        </pc:spChg>
      </pc:sldChg>
      <pc:sldChg chg="del">
        <pc:chgData name="Sudhakar Reddy" userId="6bd9700a367e69f9" providerId="LiveId" clId="{3913BCFE-FA1D-4C42-AAAB-74074FC7DE0D}" dt="2023-08-12T01:15:39.595" v="39" actId="47"/>
        <pc:sldMkLst>
          <pc:docMk/>
          <pc:sldMk cId="2324724635" sldId="359"/>
        </pc:sldMkLst>
      </pc:sldChg>
      <pc:sldChg chg="addSp delSp modSp mod">
        <pc:chgData name="Sudhakar Reddy" userId="6bd9700a367e69f9" providerId="LiveId" clId="{3913BCFE-FA1D-4C42-AAAB-74074FC7DE0D}" dt="2023-08-12T01:17:53.347" v="97" actId="255"/>
        <pc:sldMkLst>
          <pc:docMk/>
          <pc:sldMk cId="98552159" sldId="364"/>
        </pc:sldMkLst>
        <pc:spChg chg="mod">
          <ac:chgData name="Sudhakar Reddy" userId="6bd9700a367e69f9" providerId="LiveId" clId="{3913BCFE-FA1D-4C42-AAAB-74074FC7DE0D}" dt="2023-08-12T01:16:26.313" v="56"/>
          <ac:spMkLst>
            <pc:docMk/>
            <pc:sldMk cId="98552159" sldId="364"/>
            <ac:spMk id="4" creationId="{63267AE1-4151-A76B-02B5-35FE16D73B0F}"/>
          </ac:spMkLst>
        </pc:spChg>
        <pc:spChg chg="mod">
          <ac:chgData name="Sudhakar Reddy" userId="6bd9700a367e69f9" providerId="LiveId" clId="{3913BCFE-FA1D-4C42-AAAB-74074FC7DE0D}" dt="2023-08-12T01:17:53.347" v="97" actId="255"/>
          <ac:spMkLst>
            <pc:docMk/>
            <pc:sldMk cId="98552159" sldId="364"/>
            <ac:spMk id="5" creationId="{FF192B49-32F2-F0AD-CC20-465030BD74C4}"/>
          </ac:spMkLst>
        </pc:spChg>
        <pc:spChg chg="del mod">
          <ac:chgData name="Sudhakar Reddy" userId="6bd9700a367e69f9" providerId="LiveId" clId="{3913BCFE-FA1D-4C42-AAAB-74074FC7DE0D}" dt="2023-08-12T01:16:49.011" v="61" actId="478"/>
          <ac:spMkLst>
            <pc:docMk/>
            <pc:sldMk cId="98552159" sldId="364"/>
            <ac:spMk id="10" creationId="{E9F0B595-F2CE-1C65-060B-B4FCCC39EF88}"/>
          </ac:spMkLst>
        </pc:spChg>
        <pc:grpChg chg="add mod">
          <ac:chgData name="Sudhakar Reddy" userId="6bd9700a367e69f9" providerId="LiveId" clId="{3913BCFE-FA1D-4C42-AAAB-74074FC7DE0D}" dt="2023-08-12T01:16:38.805" v="59" actId="1076"/>
          <ac:grpSpMkLst>
            <pc:docMk/>
            <pc:sldMk cId="98552159" sldId="364"/>
            <ac:grpSpMk id="3" creationId="{0814BD99-9F70-EB81-68EC-D0F47C1EA10C}"/>
          </ac:grpSpMkLst>
        </pc:grpChg>
        <pc:picChg chg="add mod">
          <ac:chgData name="Sudhakar Reddy" userId="6bd9700a367e69f9" providerId="LiveId" clId="{3913BCFE-FA1D-4C42-AAAB-74074FC7DE0D}" dt="2023-08-12T01:16:42.121" v="60" actId="1076"/>
          <ac:picMkLst>
            <pc:docMk/>
            <pc:sldMk cId="98552159" sldId="364"/>
            <ac:picMk id="2" creationId="{0FED661C-5D87-5151-68C2-AE401DBC244D}"/>
          </ac:picMkLst>
        </pc:picChg>
      </pc:sldChg>
      <pc:sldChg chg="del">
        <pc:chgData name="Sudhakar Reddy" userId="6bd9700a367e69f9" providerId="LiveId" clId="{3913BCFE-FA1D-4C42-AAAB-74074FC7DE0D}" dt="2023-08-12T01:13:18.432" v="18" actId="47"/>
        <pc:sldMkLst>
          <pc:docMk/>
          <pc:sldMk cId="795174318" sldId="365"/>
        </pc:sldMkLst>
      </pc:sldChg>
      <pc:sldChg chg="del">
        <pc:chgData name="Sudhakar Reddy" userId="6bd9700a367e69f9" providerId="LiveId" clId="{3913BCFE-FA1D-4C42-AAAB-74074FC7DE0D}" dt="2023-08-12T01:13:18.432" v="18" actId="47"/>
        <pc:sldMkLst>
          <pc:docMk/>
          <pc:sldMk cId="3034885408" sldId="366"/>
        </pc:sldMkLst>
      </pc:sldChg>
      <pc:sldChg chg="del">
        <pc:chgData name="Sudhakar Reddy" userId="6bd9700a367e69f9" providerId="LiveId" clId="{3913BCFE-FA1D-4C42-AAAB-74074FC7DE0D}" dt="2023-08-12T01:13:42.438" v="21" actId="47"/>
        <pc:sldMkLst>
          <pc:docMk/>
          <pc:sldMk cId="3700001496" sldId="367"/>
        </pc:sldMkLst>
      </pc:sldChg>
      <pc:sldMasterChg chg="modSp mod modSldLayout">
        <pc:chgData name="Sudhakar Reddy" userId="6bd9700a367e69f9" providerId="LiveId" clId="{3913BCFE-FA1D-4C42-AAAB-74074FC7DE0D}" dt="2023-08-12T01:10:47.002" v="15" actId="478"/>
        <pc:sldMasterMkLst>
          <pc:docMk/>
          <pc:sldMasterMk cId="1809588167" sldId="2147483660"/>
        </pc:sldMasterMkLst>
        <pc:spChg chg="mod">
          <ac:chgData name="Sudhakar Reddy" userId="6bd9700a367e69f9" providerId="LiveId" clId="{3913BCFE-FA1D-4C42-AAAB-74074FC7DE0D}" dt="2023-08-12T01:10:02.899" v="14" actId="1036"/>
          <ac:spMkLst>
            <pc:docMk/>
            <pc:sldMasterMk cId="1809588167" sldId="2147483660"/>
            <ac:spMk id="2" creationId="{DF24F49B-DF66-40F4-A8D8-A32FCD2BAFE3}"/>
          </ac:spMkLst>
        </pc:spChg>
        <pc:sldLayoutChg chg="delSp mod">
          <pc:chgData name="Sudhakar Reddy" userId="6bd9700a367e69f9" providerId="LiveId" clId="{3913BCFE-FA1D-4C42-AAAB-74074FC7DE0D}" dt="2023-08-12T01:10:47.002" v="15" actId="478"/>
          <pc:sldLayoutMkLst>
            <pc:docMk/>
            <pc:sldMasterMk cId="1809588167" sldId="2147483660"/>
            <pc:sldLayoutMk cId="208118802" sldId="2147483662"/>
          </pc:sldLayoutMkLst>
          <pc:spChg chg="del">
            <ac:chgData name="Sudhakar Reddy" userId="6bd9700a367e69f9" providerId="LiveId" clId="{3913BCFE-FA1D-4C42-AAAB-74074FC7DE0D}" dt="2023-08-12T01:10:47.002" v="15" actId="478"/>
            <ac:spMkLst>
              <pc:docMk/>
              <pc:sldMasterMk cId="1809588167" sldId="2147483660"/>
              <pc:sldLayoutMk cId="208118802" sldId="2147483662"/>
              <ac:spMk id="2" creationId="{2A2DCB5A-2157-1D60-BD79-D14A71B32A03}"/>
            </ac:spMkLst>
          </pc:spChg>
        </pc:sldLayoutChg>
      </pc:sldMasterChg>
    </pc:docChg>
  </pc:docChgLst>
</pc:chgInfo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8191" units="in"/>
          <inkml:channel name="T" type="integer" max="2.14748E9" units="dev"/>
        </inkml:traceFormat>
        <inkml:channelProperties>
          <inkml:channelProperty channel="X" name="resolution" value="393.73947" units="1/cm"/>
          <inkml:channelProperty channel="Y" name="resolution" value="393.73947" units="1/cm"/>
          <inkml:channelProperty channel="F" name="resolution" value="249.9771" units="1/in"/>
          <inkml:channelProperty channel="T" name="resolution" value="1" units="1/dev"/>
        </inkml:channelProperties>
      </inkml:inkSource>
      <inkml:timestamp xml:id="ts0" timeString="2023-12-27T05:33:50.963"/>
    </inkml:context>
    <inkml:brush xml:id="br0">
      <inkml:brushProperty name="width" value="0.05292" units="cm"/>
      <inkml:brushProperty name="height" value="0.05292" units="cm"/>
      <inkml:brushProperty name="color" value="#002060"/>
    </inkml:brush>
  </inkml:definitions>
  <inkml:trace contextRef="#ctx0" brushRef="#br0">8769 2238 489 0,'0'0'360'0,"0"0"-45"15,0 16-9-15,0-16-33 0,0 0 14 0,0 0-36 16,0 0-30-16,0 16-43 0,-6 4-19 15,6-19 19-15,2 1-6 0,-4 0-20 0,2 0-12 16,0 1-14-16,2-3-15 0,-2 4-11 16,0-2-62-16,2 1 5 0,-2-1-89 0,-2-4-77 15,2-1 11-15,-2 1-334 0,2-2 19 0,4 1 27 16,-4-4 22-16,2 3 25 0,-2-1 25 16,2-2 43-16,-2 1 14 0,9-8 6 0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C2F5060-903F-4D41-930B-37FAF5829099}" type="datetimeFigureOut">
              <a:rPr lang="en-IN" smtClean="0"/>
              <a:t>13-08-2025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A7CE057-DC75-44ED-8F84-A12FBE47311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5881893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F093473-CE71-43DB-B1B2-C1CD42A54363}" type="slidenum">
              <a:rPr lang="en-IN" smtClean="0"/>
              <a:t>2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82518195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8B1EEF8-3CEF-5990-1D50-F9772D5B8D3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DCEFB0F-343E-814F-0C40-5BF7C1DF54F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B34A595-BE0F-DC95-1CD2-125DD033A64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E71EA4D-73DD-AE17-8E25-2AFA73A1C4F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F093473-CE71-43DB-B1B2-C1CD42A54363}" type="slidenum">
              <a:rPr lang="en-IN" smtClean="0"/>
              <a:t>18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15765888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180721A-C963-3C3A-899A-4FAF4FAF2F6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C85BD10-8EF0-0048-FB12-50181E132E6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728F8CF-D1AA-9E86-00B0-DF9C3FEFF53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B3DD492-2F1C-4133-A903-3152B55BD22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F093473-CE71-43DB-B1B2-C1CD42A54363}" type="slidenum">
              <a:rPr lang="en-IN" smtClean="0"/>
              <a:t>20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10861695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728032E-DCC9-32D5-30F5-A8EA40FF19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A775EB6-E694-6EAA-9CCA-E715BE83210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B94BD0A-9EC1-3329-1676-DB2DA2C17FE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1AE1797-C74C-934B-F658-DCF802F89BB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F093473-CE71-43DB-B1B2-C1CD42A54363}" type="slidenum">
              <a:rPr lang="en-IN" smtClean="0"/>
              <a:t>23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23153381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F093473-CE71-43DB-B1B2-C1CD42A54363}" type="slidenum">
              <a:rPr lang="en-IN" smtClean="0"/>
              <a:t>36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87935004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FD32D96-F24E-65FE-6501-FEDEADC9215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A694570-8402-CF4F-D713-16AFEF08E72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A6E5F1F-4CCF-D6E9-243D-CF6074684AB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5A15483-E382-F93D-1E33-13967D45F6B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F093473-CE71-43DB-B1B2-C1CD42A54363}" type="slidenum">
              <a:rPr lang="en-IN" smtClean="0"/>
              <a:t>43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79097114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DF7CEFE-0DC6-3241-5F05-19040A3C3B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F029EB7-CA11-3830-0FE3-6D4298A242A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B1AA252-3E5A-DFA4-F7C4-50F663784FB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1FBBE34-9C44-428B-A70A-D7A473BDB8A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F093473-CE71-43DB-B1B2-C1CD42A54363}" type="slidenum">
              <a:rPr lang="en-IN" smtClean="0"/>
              <a:t>45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87389724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4329A77-9141-552C-7B2F-E5B51971EAA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A94D56C-215E-B0F1-9494-970DD9F614E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583E328-2C6A-A48D-5123-1C4B8D29D8A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EF748FA-4362-9B82-6FA5-AFAD52E4442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F093473-CE71-43DB-B1B2-C1CD42A54363}" type="slidenum">
              <a:rPr lang="en-IN" smtClean="0"/>
              <a:t>48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61974663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F093473-CE71-43DB-B1B2-C1CD42A54363}" type="slidenum">
              <a:rPr lang="en-IN" smtClean="0"/>
              <a:t>3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25037220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F093473-CE71-43DB-B1B2-C1CD42A54363}" type="slidenum">
              <a:rPr lang="en-IN" smtClean="0"/>
              <a:t>4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50491962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F093473-CE71-43DB-B1B2-C1CD42A54363}" type="slidenum">
              <a:rPr lang="en-IN" smtClean="0"/>
              <a:t>5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82792543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F093473-CE71-43DB-B1B2-C1CD42A54363}" type="slidenum">
              <a:rPr lang="en-IN" smtClean="0"/>
              <a:t>6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14980313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F093473-CE71-43DB-B1B2-C1CD42A54363}" type="slidenum">
              <a:rPr lang="en-IN" smtClean="0"/>
              <a:t>7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45336015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F093473-CE71-43DB-B1B2-C1CD42A54363}" type="slidenum">
              <a:rPr lang="en-IN" smtClean="0"/>
              <a:t>8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76659357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F093473-CE71-43DB-B1B2-C1CD42A54363}" type="slidenum">
              <a:rPr lang="en-IN" smtClean="0"/>
              <a:t>9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88276419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Source: </a:t>
            </a:r>
            <a:r>
              <a:rPr lang="en-US" dirty="0" err="1"/>
              <a:t>Slideshare</a:t>
            </a:r>
            <a:r>
              <a:rPr lang="en-US" dirty="0"/>
              <a:t> ppts</a:t>
            </a:r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F093473-CE71-43DB-B1B2-C1CD42A54363}" type="slidenum">
              <a:rPr lang="en-IN" smtClean="0"/>
              <a:t>11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1873801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921005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276CDC07-ECE6-4B1B-87CE-01BAED1BA8B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03427" y="127424"/>
            <a:ext cx="7746507" cy="402077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2200">
                <a:solidFill>
                  <a:srgbClr val="714A62"/>
                </a:solidFill>
                <a:latin typeface="Cambria Math" panose="02040503050406030204" pitchFamily="18" charset="0"/>
                <a:ea typeface="Cambria Math" panose="02040503050406030204" pitchFamily="18" charset="0"/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081188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1189" userDrawn="1">
          <p15:clr>
            <a:srgbClr val="FBAE40"/>
          </p15:clr>
        </p15:guide>
        <p15:guide id="2" pos="249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Examp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276CDC07-ECE6-4B1B-87CE-01BAED1BA8B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76608" y="223858"/>
            <a:ext cx="7746507" cy="402077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2200">
                <a:solidFill>
                  <a:srgbClr val="714A62"/>
                </a:solidFill>
                <a:latin typeface="Cambria Math" panose="02040503050406030204" pitchFamily="18" charset="0"/>
                <a:ea typeface="Cambria Math" panose="02040503050406030204" pitchFamily="18" charset="0"/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721755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327">
          <p15:clr>
            <a:srgbClr val="FBAE40"/>
          </p15:clr>
        </p15:guide>
        <p15:guide id="2" pos="363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lank_2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276CDC07-ECE6-4B1B-87CE-01BAED1BA8B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76608" y="223858"/>
            <a:ext cx="7746507" cy="402077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2200">
                <a:solidFill>
                  <a:srgbClr val="714A62"/>
                </a:solidFill>
                <a:latin typeface="Cambria Math" panose="02040503050406030204" pitchFamily="18" charset="0"/>
                <a:ea typeface="Cambria Math" panose="02040503050406030204" pitchFamily="18" charset="0"/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1807170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327">
          <p15:clr>
            <a:srgbClr val="FBAE40"/>
          </p15:clr>
        </p15:guide>
        <p15:guide id="2" pos="363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7E6E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89D082BF-E34F-80E0-80C3-8F8624DB5524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27768" y="3878986"/>
            <a:ext cx="1016232" cy="1257587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DF24F49B-DF66-40F4-A8D8-A32FCD2BAFE3}"/>
              </a:ext>
            </a:extLst>
          </p:cNvPr>
          <p:cNvSpPr txBox="1"/>
          <p:nvPr userDrawn="1"/>
        </p:nvSpPr>
        <p:spPr>
          <a:xfrm>
            <a:off x="-62345" y="4850365"/>
            <a:ext cx="293023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1400" dirty="0">
                <a:latin typeface="Cambria Math" panose="02040503050406030204" pitchFamily="18" charset="0"/>
                <a:ea typeface="Cambria Math" panose="02040503050406030204" pitchFamily="18" charset="0"/>
              </a:rPr>
              <a:t>N. Sudhakar Reddy, </a:t>
            </a:r>
            <a:r>
              <a:rPr lang="en-IN" sz="1200" dirty="0">
                <a:latin typeface="Cambria Math" panose="02040503050406030204" pitchFamily="18" charset="0"/>
                <a:ea typeface="Cambria Math" panose="02040503050406030204" pitchFamily="18" charset="0"/>
              </a:rPr>
              <a:t>Asst. Prof.</a:t>
            </a:r>
          </a:p>
        </p:txBody>
      </p:sp>
    </p:spTree>
    <p:extLst>
      <p:ext uri="{BB962C8B-B14F-4D97-AF65-F5344CB8AC3E}">
        <p14:creationId xmlns:p14="http://schemas.microsoft.com/office/powerpoint/2010/main" val="18095881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59" userDrawn="1">
          <p15:clr>
            <a:srgbClr val="F26B43"/>
          </p15:clr>
        </p15:guide>
        <p15:guide id="2" pos="249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customXml" Target="../ink/ink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0.png"/><Relationship Id="rId2" Type="http://schemas.openxmlformats.org/officeDocument/2006/relationships/image" Target="../media/image50.pn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2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4.png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50.pn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35.png"/><Relationship Id="rId5" Type="http://schemas.openxmlformats.org/officeDocument/2006/relationships/image" Target="../media/image34.png"/><Relationship Id="rId4" Type="http://schemas.openxmlformats.org/officeDocument/2006/relationships/image" Target="../media/image33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6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80.png"/><Relationship Id="rId7" Type="http://schemas.openxmlformats.org/officeDocument/2006/relationships/image" Target="../media/image62.png"/><Relationship Id="rId2" Type="http://schemas.openxmlformats.org/officeDocument/2006/relationships/image" Target="../media/image570.pn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61.png"/><Relationship Id="rId5" Type="http://schemas.openxmlformats.org/officeDocument/2006/relationships/image" Target="../media/image60.png"/><Relationship Id="rId4" Type="http://schemas.openxmlformats.org/officeDocument/2006/relationships/image" Target="../media/image59.png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0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50.pn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200.png"/><Relationship Id="rId5" Type="http://schemas.openxmlformats.org/officeDocument/2006/relationships/image" Target="../media/image190.png"/><Relationship Id="rId4" Type="http://schemas.openxmlformats.org/officeDocument/2006/relationships/image" Target="../media/image170.png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0.png"/><Relationship Id="rId2" Type="http://schemas.openxmlformats.org/officeDocument/2006/relationships/image" Target="../media/image50.png"/><Relationship Id="rId1" Type="http://schemas.openxmlformats.org/officeDocument/2006/relationships/slideLayout" Target="../slideLayouts/slideLayout4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30.png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4.png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40.png"/><Relationship Id="rId1" Type="http://schemas.openxmlformats.org/officeDocument/2006/relationships/slideLayout" Target="../slideLayouts/slideLayout4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6.png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80.png"/><Relationship Id="rId7" Type="http://schemas.openxmlformats.org/officeDocument/2006/relationships/image" Target="../media/image62.png"/><Relationship Id="rId2" Type="http://schemas.openxmlformats.org/officeDocument/2006/relationships/image" Target="../media/image570.pn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61.png"/><Relationship Id="rId5" Type="http://schemas.openxmlformats.org/officeDocument/2006/relationships/image" Target="../media/image60.png"/><Relationship Id="rId4" Type="http://schemas.openxmlformats.org/officeDocument/2006/relationships/image" Target="../media/image59.png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0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4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2.png"/><Relationship Id="rId7" Type="http://schemas.openxmlformats.org/officeDocument/2006/relationships/image" Target="../media/image7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3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3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3.xml"/></Relationships>
</file>

<file path=ppt/slides/_rels/slide5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110.png"/><Relationship Id="rId5" Type="http://schemas.openxmlformats.org/officeDocument/2006/relationships/image" Target="../media/image100.png"/><Relationship Id="rId4" Type="http://schemas.openxmlformats.org/officeDocument/2006/relationships/image" Target="../media/image21.png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0.xml.rels><?xml version="1.0" encoding="UTF-8" standalone="yes"?>
<Relationships xmlns="http://schemas.openxmlformats.org/package/2006/relationships"><Relationship Id="rId8" Type="http://schemas.openxmlformats.org/officeDocument/2006/relationships/image" Target="../media/image460.png"/><Relationship Id="rId13" Type="http://schemas.openxmlformats.org/officeDocument/2006/relationships/image" Target="../media/image510.png"/><Relationship Id="rId18" Type="http://schemas.openxmlformats.org/officeDocument/2006/relationships/image" Target="../media/image700.png"/><Relationship Id="rId3" Type="http://schemas.openxmlformats.org/officeDocument/2006/relationships/image" Target="../media/image410.png"/><Relationship Id="rId7" Type="http://schemas.openxmlformats.org/officeDocument/2006/relationships/image" Target="../media/image450.png"/><Relationship Id="rId12" Type="http://schemas.openxmlformats.org/officeDocument/2006/relationships/image" Target="../media/image500.png"/><Relationship Id="rId17" Type="http://schemas.openxmlformats.org/officeDocument/2006/relationships/image" Target="../media/image691.png"/><Relationship Id="rId2" Type="http://schemas.openxmlformats.org/officeDocument/2006/relationships/image" Target="../media/image400.png"/><Relationship Id="rId16" Type="http://schemas.openxmlformats.org/officeDocument/2006/relationships/image" Target="../media/image680.pn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451.png"/><Relationship Id="rId11" Type="http://schemas.openxmlformats.org/officeDocument/2006/relationships/image" Target="../media/image490.png"/><Relationship Id="rId5" Type="http://schemas.openxmlformats.org/officeDocument/2006/relationships/image" Target="../media/image430.png"/><Relationship Id="rId15" Type="http://schemas.openxmlformats.org/officeDocument/2006/relationships/image" Target="../media/image670.png"/><Relationship Id="rId10" Type="http://schemas.openxmlformats.org/officeDocument/2006/relationships/image" Target="../media/image480.png"/><Relationship Id="rId4" Type="http://schemas.openxmlformats.org/officeDocument/2006/relationships/image" Target="../media/image420.png"/><Relationship Id="rId9" Type="http://schemas.openxmlformats.org/officeDocument/2006/relationships/image" Target="../media/image470.png"/><Relationship Id="rId14" Type="http://schemas.openxmlformats.org/officeDocument/2006/relationships/image" Target="../media/image660.png"/></Relationships>
</file>

<file path=ppt/slides/_rels/slide6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4.png"/><Relationship Id="rId3" Type="http://schemas.openxmlformats.org/officeDocument/2006/relationships/image" Target="../media/image690.png"/><Relationship Id="rId7" Type="http://schemas.openxmlformats.org/officeDocument/2006/relationships/image" Target="../media/image730.pn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720.png"/><Relationship Id="rId11" Type="http://schemas.openxmlformats.org/officeDocument/2006/relationships/image" Target="../media/image77.png"/><Relationship Id="rId5" Type="http://schemas.openxmlformats.org/officeDocument/2006/relationships/image" Target="../media/image560.png"/><Relationship Id="rId10" Type="http://schemas.openxmlformats.org/officeDocument/2006/relationships/image" Target="../media/image76.png"/><Relationship Id="rId4" Type="http://schemas.openxmlformats.org/officeDocument/2006/relationships/image" Target="../media/image710.png"/><Relationship Id="rId9" Type="http://schemas.openxmlformats.org/officeDocument/2006/relationships/image" Target="../media/image75.png"/></Relationships>
</file>

<file path=ppt/slides/_rels/slide6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jpe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2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10.png"/><Relationship Id="rId5" Type="http://schemas.openxmlformats.org/officeDocument/2006/relationships/image" Target="../media/image44.png"/><Relationship Id="rId4" Type="http://schemas.openxmlformats.org/officeDocument/2006/relationships/image" Target="../media/image9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40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E734E4A0-6D5B-E4BF-D645-1587A840F8E5}"/>
              </a:ext>
            </a:extLst>
          </p:cNvPr>
          <p:cNvSpPr/>
          <p:nvPr/>
        </p:nvSpPr>
        <p:spPr>
          <a:xfrm>
            <a:off x="395288" y="3067665"/>
            <a:ext cx="1745746" cy="477378"/>
          </a:xfrm>
          <a:prstGeom prst="roundRect">
            <a:avLst/>
          </a:prstGeom>
          <a:solidFill>
            <a:schemeClr val="tx2">
              <a:lumMod val="75000"/>
            </a:schemeClr>
          </a:solidFill>
          <a:ln w="9525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pPr>
              <a:lnSpc>
                <a:spcPct val="100000"/>
              </a:lnSpc>
            </a:pPr>
            <a:r>
              <a:rPr lang="en-IN" b="1" dirty="0">
                <a:solidFill>
                  <a:srgbClr val="FFC000"/>
                </a:solidFill>
                <a:latin typeface="Cambria" panose="02040503050406030204" pitchFamily="18" charset="0"/>
                <a:ea typeface="Cambria" panose="02040503050406030204" pitchFamily="18" charset="0"/>
                <a:cs typeface="Abel" panose="020B0604020202020204" charset="0"/>
              </a:rPr>
              <a:t>Topic: </a:t>
            </a:r>
            <a:r>
              <a:rPr lang="en-US" b="1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  <a:cs typeface="Abel" panose="020B0604020202020204" charset="0"/>
              </a:rPr>
              <a:t>Heaps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5" name="Ink 4">
                <a:extLst>
                  <a:ext uri="{FF2B5EF4-FFF2-40B4-BE49-F238E27FC236}">
                    <a16:creationId xmlns:a16="http://schemas.microsoft.com/office/drawing/2014/main" id="{08283EDC-E05D-466B-2E7F-B6C04090B54B}"/>
                  </a:ext>
                </a:extLst>
              </p14:cNvPr>
              <p14:cNvContentPartPr/>
              <p14:nvPr/>
            </p14:nvContentPartPr>
            <p14:xfrm>
              <a:off x="3154680" y="805680"/>
              <a:ext cx="6480" cy="26640"/>
            </p14:xfrm>
          </p:contentPart>
        </mc:Choice>
        <mc:Fallback xmlns="">
          <p:pic>
            <p:nvPicPr>
              <p:cNvPr id="5" name="Ink 4">
                <a:extLst>
                  <a:ext uri="{FF2B5EF4-FFF2-40B4-BE49-F238E27FC236}">
                    <a16:creationId xmlns:a16="http://schemas.microsoft.com/office/drawing/2014/main" id="{08283EDC-E05D-466B-2E7F-B6C04090B54B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3145320" y="796320"/>
                <a:ext cx="25200" cy="45360"/>
              </a:xfrm>
              <a:prstGeom prst="rect">
                <a:avLst/>
              </a:prstGeom>
            </p:spPr>
          </p:pic>
        </mc:Fallback>
      </mc:AlternateContent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CD5074E9-5910-EB6F-0487-71CE7E37F2C7}"/>
              </a:ext>
            </a:extLst>
          </p:cNvPr>
          <p:cNvSpPr/>
          <p:nvPr/>
        </p:nvSpPr>
        <p:spPr>
          <a:xfrm>
            <a:off x="395288" y="2175569"/>
            <a:ext cx="1344302" cy="477378"/>
          </a:xfrm>
          <a:prstGeom prst="roundRect">
            <a:avLst/>
          </a:prstGeom>
          <a:solidFill>
            <a:schemeClr val="tx2">
              <a:lumMod val="75000"/>
            </a:schemeClr>
          </a:solidFill>
          <a:ln w="9525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pPr>
              <a:lnSpc>
                <a:spcPct val="100000"/>
              </a:lnSpc>
            </a:pPr>
            <a:r>
              <a:rPr lang="en-IN" sz="2000" b="1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ADSAA</a:t>
            </a:r>
            <a:endParaRPr lang="en-IN" sz="2000" b="1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  <a:cs typeface="Abel" panose="020B060402020202020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372202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6010BC7-7B48-C848-392D-26DE1FAB040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144EF183-6F45-F77A-172B-4C9C66B3E2D3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b="1" dirty="0">
                <a:solidFill>
                  <a:srgbClr val="660066"/>
                </a:solidFill>
              </a:rPr>
              <a:t>Operations on Min-</a:t>
            </a:r>
            <a:r>
              <a:rPr lang="en-IN" b="1" dirty="0">
                <a:solidFill>
                  <a:srgbClr val="660066"/>
                </a:solidFill>
              </a:rPr>
              <a:t>H</a:t>
            </a:r>
            <a:r>
              <a:rPr lang="en-US" b="1" dirty="0" err="1">
                <a:solidFill>
                  <a:srgbClr val="660066"/>
                </a:solidFill>
              </a:rPr>
              <a:t>eap</a:t>
            </a:r>
            <a:endParaRPr lang="en-IN" b="1" dirty="0">
              <a:solidFill>
                <a:srgbClr val="660066"/>
              </a:solidFill>
            </a:endParaRPr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610BB5F2-5299-FDCA-D342-882109F95A42}"/>
              </a:ext>
            </a:extLst>
          </p:cNvPr>
          <p:cNvSpPr txBox="1">
            <a:spLocks noChangeArrowheads="1"/>
          </p:cNvSpPr>
          <p:nvPr/>
        </p:nvSpPr>
        <p:spPr>
          <a:xfrm>
            <a:off x="476607" y="1348085"/>
            <a:ext cx="5879587" cy="402077"/>
          </a:xfrm>
          <a:prstGeom prst="rect">
            <a:avLst/>
          </a:prstGeom>
        </p:spPr>
        <p:txBody>
          <a:bodyPr/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20000"/>
              </a:lnSpc>
              <a:buNone/>
            </a:pPr>
            <a:r>
              <a:rPr lang="en-US" altLang="en-US" sz="1600" b="1" dirty="0">
                <a:solidFill>
                  <a:schemeClr val="accent2">
                    <a:lumMod val="75000"/>
                  </a:schemeClr>
                </a:solidFill>
                <a:latin typeface="Cambria Math" panose="02040503050406030204" pitchFamily="18" charset="0"/>
              </a:rPr>
              <a:t>MinHeapify: </a:t>
            </a:r>
            <a:r>
              <a:rPr lang="en-US" altLang="en-US" sz="1600" dirty="0">
                <a:solidFill>
                  <a:srgbClr val="002060"/>
                </a:solidFill>
                <a:latin typeface="Cambria Math" panose="02040503050406030204" pitchFamily="18" charset="0"/>
              </a:rPr>
              <a:t>Maintain/Restore the min-heap property.</a:t>
            </a:r>
            <a:r>
              <a:rPr lang="en-US" altLang="en-US" sz="1600" b="1" dirty="0">
                <a:solidFill>
                  <a:schemeClr val="accent2">
                    <a:lumMod val="75000"/>
                  </a:schemeClr>
                </a:solidFill>
                <a:latin typeface="Cambria Math" panose="02040503050406030204" pitchFamily="18" charset="0"/>
              </a:rPr>
              <a:t> </a:t>
            </a:r>
          </a:p>
        </p:txBody>
      </p:sp>
      <p:sp>
        <p:nvSpPr>
          <p:cNvPr id="7" name="Rectangle 3">
            <a:extLst>
              <a:ext uri="{FF2B5EF4-FFF2-40B4-BE49-F238E27FC236}">
                <a16:creationId xmlns:a16="http://schemas.microsoft.com/office/drawing/2014/main" id="{E78CB38B-B9F9-B453-80DE-E13C8ABE27C3}"/>
              </a:ext>
            </a:extLst>
          </p:cNvPr>
          <p:cNvSpPr txBox="1">
            <a:spLocks noChangeArrowheads="1"/>
          </p:cNvSpPr>
          <p:nvPr/>
        </p:nvSpPr>
        <p:spPr>
          <a:xfrm>
            <a:off x="476608" y="1980350"/>
            <a:ext cx="5879586" cy="402077"/>
          </a:xfrm>
          <a:prstGeom prst="rect">
            <a:avLst/>
          </a:prstGeom>
        </p:spPr>
        <p:txBody>
          <a:bodyPr/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20000"/>
              </a:lnSpc>
              <a:buNone/>
            </a:pPr>
            <a:r>
              <a:rPr lang="en-US" altLang="en-US" sz="1600" b="1" dirty="0">
                <a:solidFill>
                  <a:schemeClr val="accent2">
                    <a:lumMod val="75000"/>
                  </a:schemeClr>
                </a:solidFill>
                <a:latin typeface="Cambria Math" panose="02040503050406030204" pitchFamily="18" charset="0"/>
              </a:rPr>
              <a:t>BulidMinHeap: </a:t>
            </a:r>
            <a:r>
              <a:rPr lang="en-US" altLang="en-US" sz="1600" dirty="0">
                <a:solidFill>
                  <a:srgbClr val="002060"/>
                </a:solidFill>
                <a:latin typeface="Cambria Math" panose="02040503050406030204" pitchFamily="18" charset="0"/>
              </a:rPr>
              <a:t>Create a min-heap from an unordered array.</a:t>
            </a:r>
          </a:p>
          <a:p>
            <a:pPr marL="0" indent="0">
              <a:lnSpc>
                <a:spcPct val="120000"/>
              </a:lnSpc>
              <a:buNone/>
            </a:pPr>
            <a:endParaRPr lang="en-US" altLang="en-US" sz="1600" b="1" dirty="0">
              <a:solidFill>
                <a:schemeClr val="accent2">
                  <a:lumMod val="75000"/>
                </a:schemeClr>
              </a:solidFill>
              <a:latin typeface="Cambria Math" panose="02040503050406030204" pitchFamily="18" charset="0"/>
            </a:endParaRPr>
          </a:p>
        </p:txBody>
      </p:sp>
      <p:sp>
        <p:nvSpPr>
          <p:cNvPr id="8" name="Rectangle 3">
            <a:extLst>
              <a:ext uri="{FF2B5EF4-FFF2-40B4-BE49-F238E27FC236}">
                <a16:creationId xmlns:a16="http://schemas.microsoft.com/office/drawing/2014/main" id="{31886C65-6BF5-F968-4226-F89050E772BF}"/>
              </a:ext>
            </a:extLst>
          </p:cNvPr>
          <p:cNvSpPr txBox="1">
            <a:spLocks noChangeArrowheads="1"/>
          </p:cNvSpPr>
          <p:nvPr/>
        </p:nvSpPr>
        <p:spPr>
          <a:xfrm>
            <a:off x="476608" y="3877148"/>
            <a:ext cx="4708167" cy="402077"/>
          </a:xfrm>
          <a:prstGeom prst="rect">
            <a:avLst/>
          </a:prstGeom>
        </p:spPr>
        <p:txBody>
          <a:bodyPr/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20000"/>
              </a:lnSpc>
              <a:buNone/>
            </a:pPr>
            <a:r>
              <a:rPr lang="en-US" altLang="en-US" sz="1600" b="1" dirty="0">
                <a:solidFill>
                  <a:schemeClr val="accent2">
                    <a:lumMod val="75000"/>
                  </a:schemeClr>
                </a:solidFill>
                <a:latin typeface="Cambria Math" panose="02040503050406030204" pitchFamily="18" charset="0"/>
              </a:rPr>
              <a:t>HeapSort: </a:t>
            </a:r>
            <a:r>
              <a:rPr lang="en-US" altLang="en-US" sz="1600" dirty="0">
                <a:solidFill>
                  <a:srgbClr val="002060"/>
                </a:solidFill>
                <a:latin typeface="Cambria Math" panose="02040503050406030204" pitchFamily="18" charset="0"/>
              </a:rPr>
              <a:t>Sort an array using heap.</a:t>
            </a:r>
          </a:p>
          <a:p>
            <a:pPr marL="0" indent="0">
              <a:lnSpc>
                <a:spcPct val="120000"/>
              </a:lnSpc>
              <a:buNone/>
            </a:pPr>
            <a:endParaRPr lang="en-US" altLang="en-US" sz="1600" b="1" dirty="0">
              <a:solidFill>
                <a:schemeClr val="accent2">
                  <a:lumMod val="75000"/>
                </a:schemeClr>
              </a:solidFill>
              <a:latin typeface="Cambria Math" panose="02040503050406030204" pitchFamily="18" charset="0"/>
            </a:endParaRPr>
          </a:p>
        </p:txBody>
      </p:sp>
      <p:sp>
        <p:nvSpPr>
          <p:cNvPr id="9" name="Rectangle 3">
            <a:extLst>
              <a:ext uri="{FF2B5EF4-FFF2-40B4-BE49-F238E27FC236}">
                <a16:creationId xmlns:a16="http://schemas.microsoft.com/office/drawing/2014/main" id="{12E5C012-EEED-1015-3800-CCF6247C85E0}"/>
              </a:ext>
            </a:extLst>
          </p:cNvPr>
          <p:cNvSpPr txBox="1">
            <a:spLocks noChangeArrowheads="1"/>
          </p:cNvSpPr>
          <p:nvPr/>
        </p:nvSpPr>
        <p:spPr>
          <a:xfrm>
            <a:off x="476608" y="676059"/>
            <a:ext cx="8259762" cy="402077"/>
          </a:xfrm>
          <a:prstGeom prst="rect">
            <a:avLst/>
          </a:prstGeom>
          <a:noFill/>
        </p:spPr>
        <p:txBody>
          <a:bodyPr/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buNone/>
            </a:pPr>
            <a:r>
              <a:rPr lang="en-US" altLang="en-US" sz="16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Max-Heaps</a:t>
            </a:r>
            <a:r>
              <a:rPr lang="en-US" altLang="en-US" sz="1600" dirty="0">
                <a:solidFill>
                  <a:srgbClr val="002060"/>
                </a:solidFill>
                <a:latin typeface="Cambria Math" panose="02040503050406030204" pitchFamily="18" charset="0"/>
              </a:rPr>
              <a:t> support the following operations other than insertion and deletion.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Rectangle 3">
                <a:extLst>
                  <a:ext uri="{FF2B5EF4-FFF2-40B4-BE49-F238E27FC236}">
                    <a16:creationId xmlns:a16="http://schemas.microsoft.com/office/drawing/2014/main" id="{EAD14095-BBF0-F043-DA01-93B2715B6089}"/>
                  </a:ext>
                </a:extLst>
              </p:cNvPr>
              <p:cNvSpPr txBox="1">
                <a:spLocks noChangeArrowheads="1"/>
              </p:cNvSpPr>
              <p:nvPr/>
            </p:nvSpPr>
            <p:spPr>
              <a:xfrm>
                <a:off x="476608" y="2612615"/>
                <a:ext cx="7013329" cy="402078"/>
              </a:xfrm>
              <a:prstGeom prst="rect">
                <a:avLst/>
              </a:prstGeom>
            </p:spPr>
            <p:txBody>
              <a:bodyPr/>
              <a:lstStyle>
                <a:lvl1pPr marL="171450" indent="-171450" algn="l" defTabSz="685800" rtl="0" eaLnBrk="1" latinLnBrk="0" hangingPunct="1">
                  <a:lnSpc>
                    <a:spcPct val="90000"/>
                  </a:lnSpc>
                  <a:spcBef>
                    <a:spcPts val="750"/>
                  </a:spcBef>
                  <a:buFont typeface="Arial" panose="020B0604020202020204" pitchFamily="34" charset="0"/>
                  <a:buChar char="•"/>
                  <a:defRPr sz="2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5143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8572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5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2001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5430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8859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2288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25717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9146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lnSpc>
                    <a:spcPct val="120000"/>
                  </a:lnSpc>
                  <a:buNone/>
                </a:pPr>
                <a:r>
                  <a:rPr lang="en-US" altLang="en-US" sz="1600" b="1" dirty="0">
                    <a:solidFill>
                      <a:schemeClr val="accent2">
                        <a:lumMod val="75000"/>
                      </a:schemeClr>
                    </a:solidFill>
                    <a:latin typeface="Cambria Math" panose="02040503050406030204" pitchFamily="18" charset="0"/>
                  </a:rPr>
                  <a:t>Insert(</a:t>
                </a:r>
                <a14:m>
                  <m:oMath xmlns:m="http://schemas.openxmlformats.org/officeDocument/2006/math">
                    <m:r>
                      <a:rPr lang="en-US" altLang="en-US" sz="1600" b="0" i="1" dirty="0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h𝑒𝑎𝑝</m:t>
                    </m:r>
                    <m:r>
                      <a:rPr lang="en-US" altLang="en-US" sz="1600" b="0" i="1" dirty="0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, </m:t>
                    </m:r>
                    <m:r>
                      <a:rPr lang="en-US" altLang="en-US" sz="1600" b="0" i="1" dirty="0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𝑖𝑡𝑒𝑚</m:t>
                    </m:r>
                  </m:oMath>
                </a14:m>
                <a:r>
                  <a:rPr lang="en-US" altLang="en-US" sz="1600" dirty="0">
                    <a:solidFill>
                      <a:srgbClr val="002060"/>
                    </a:solidFill>
                    <a:latin typeface="Cambria Math" panose="02040503050406030204" pitchFamily="18" charset="0"/>
                  </a:rPr>
                  <a:t>, </a:t>
                </a:r>
                <a14:m>
                  <m:oMath xmlns:m="http://schemas.openxmlformats.org/officeDocument/2006/math">
                    <m:r>
                      <a:rPr lang="en-US" altLang="en-US" sz="1600" b="0" i="1" dirty="0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en-US" altLang="en-US" sz="1600" b="1" dirty="0">
                    <a:solidFill>
                      <a:schemeClr val="accent2">
                        <a:lumMod val="75000"/>
                      </a:schemeClr>
                    </a:solidFill>
                    <a:latin typeface="Cambria Math" panose="02040503050406030204" pitchFamily="18" charset="0"/>
                  </a:rPr>
                  <a:t>)</a:t>
                </a:r>
                <a:r>
                  <a:rPr lang="en-US" altLang="en-US" sz="1600" b="1" dirty="0">
                    <a:solidFill>
                      <a:srgbClr val="002060"/>
                    </a:solidFill>
                    <a:latin typeface="Cambria Math" panose="02040503050406030204" pitchFamily="18" charset="0"/>
                  </a:rPr>
                  <a:t>: </a:t>
                </a:r>
                <a:r>
                  <a:rPr lang="en-US" altLang="en-US" sz="1600" dirty="0">
                    <a:solidFill>
                      <a:srgbClr val="002060"/>
                    </a:solidFill>
                    <a:latin typeface="Cambria Math" panose="02040503050406030204" pitchFamily="18" charset="0"/>
                  </a:rPr>
                  <a:t>Insert an element </a:t>
                </a:r>
                <a14:m>
                  <m:oMath xmlns:m="http://schemas.openxmlformats.org/officeDocument/2006/math">
                    <m:r>
                      <a:rPr lang="en-US" altLang="en-US" sz="1600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𝑖𝑡𝑒𝑚</m:t>
                    </m:r>
                  </m:oMath>
                </a14:m>
                <a:r>
                  <a:rPr lang="en-US" altLang="en-US" sz="1600" dirty="0">
                    <a:solidFill>
                      <a:srgbClr val="002060"/>
                    </a:solidFill>
                    <a:latin typeface="Cambria Math" panose="02040503050406030204" pitchFamily="18" charset="0"/>
                  </a:rPr>
                  <a:t> into  heap.</a:t>
                </a:r>
              </a:p>
            </p:txBody>
          </p:sp>
        </mc:Choice>
        <mc:Fallback xmlns="">
          <p:sp>
            <p:nvSpPr>
              <p:cNvPr id="10" name="Rectangle 3">
                <a:extLst>
                  <a:ext uri="{FF2B5EF4-FFF2-40B4-BE49-F238E27FC236}">
                    <a16:creationId xmlns:a16="http://schemas.microsoft.com/office/drawing/2014/main" id="{EAD14095-BBF0-F043-DA01-93B2715B608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6608" y="2612615"/>
                <a:ext cx="7013329" cy="402078"/>
              </a:xfrm>
              <a:prstGeom prst="rect">
                <a:avLst/>
              </a:prstGeom>
              <a:blipFill>
                <a:blip r:embed="rId2"/>
                <a:stretch>
                  <a:fillRect l="-434" b="-7576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Rectangle 3">
                <a:extLst>
                  <a:ext uri="{FF2B5EF4-FFF2-40B4-BE49-F238E27FC236}">
                    <a16:creationId xmlns:a16="http://schemas.microsoft.com/office/drawing/2014/main" id="{63131EE7-D38C-5D2A-1C73-A0461DFE9A19}"/>
                  </a:ext>
                </a:extLst>
              </p:cNvPr>
              <p:cNvSpPr txBox="1">
                <a:spLocks noChangeArrowheads="1"/>
              </p:cNvSpPr>
              <p:nvPr/>
            </p:nvSpPr>
            <p:spPr>
              <a:xfrm>
                <a:off x="481360" y="3244881"/>
                <a:ext cx="7339362" cy="402078"/>
              </a:xfrm>
              <a:prstGeom prst="rect">
                <a:avLst/>
              </a:prstGeom>
            </p:spPr>
            <p:txBody>
              <a:bodyPr/>
              <a:lstStyle>
                <a:lvl1pPr marL="171450" indent="-171450" algn="l" defTabSz="685800" rtl="0" eaLnBrk="1" latinLnBrk="0" hangingPunct="1">
                  <a:lnSpc>
                    <a:spcPct val="90000"/>
                  </a:lnSpc>
                  <a:spcBef>
                    <a:spcPts val="750"/>
                  </a:spcBef>
                  <a:buFont typeface="Arial" panose="020B0604020202020204" pitchFamily="34" charset="0"/>
                  <a:buChar char="•"/>
                  <a:defRPr sz="2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5143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8572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5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2001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5430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8859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2288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25717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9146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lnSpc>
                    <a:spcPct val="120000"/>
                  </a:lnSpc>
                  <a:buNone/>
                </a:pPr>
                <a:r>
                  <a:rPr lang="en-US" altLang="en-US" sz="1600" b="1" dirty="0">
                    <a:solidFill>
                      <a:schemeClr val="accent2">
                        <a:lumMod val="75000"/>
                      </a:schemeClr>
                    </a:solidFill>
                    <a:latin typeface="Cambria Math" panose="02040503050406030204" pitchFamily="18" charset="0"/>
                  </a:rPr>
                  <a:t>Delete(</a:t>
                </a:r>
                <a14:m>
                  <m:oMath xmlns:m="http://schemas.openxmlformats.org/officeDocument/2006/math">
                    <m:r>
                      <a:rPr lang="en-US" altLang="en-US" sz="1600" b="0" i="1" dirty="0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h𝑒𝑎𝑝</m:t>
                    </m:r>
                  </m:oMath>
                </a14:m>
                <a:r>
                  <a:rPr lang="en-US" altLang="en-US" sz="1600" dirty="0">
                    <a:solidFill>
                      <a:srgbClr val="002060"/>
                    </a:solidFill>
                    <a:latin typeface="Cambria Math" panose="02040503050406030204" pitchFamily="18" charset="0"/>
                  </a:rPr>
                  <a:t>, </a:t>
                </a:r>
                <a14:m>
                  <m:oMath xmlns:m="http://schemas.openxmlformats.org/officeDocument/2006/math">
                    <m:r>
                      <a:rPr lang="en-US" altLang="en-US" sz="1600" b="0" i="1" dirty="0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en-US" altLang="en-US" sz="1600" b="1" dirty="0">
                    <a:solidFill>
                      <a:schemeClr val="accent2">
                        <a:lumMod val="75000"/>
                      </a:schemeClr>
                    </a:solidFill>
                    <a:latin typeface="Cambria Math" panose="02040503050406030204" pitchFamily="18" charset="0"/>
                  </a:rPr>
                  <a:t>)</a:t>
                </a:r>
                <a:r>
                  <a:rPr lang="en-US" altLang="en-US" sz="1600" b="1" dirty="0">
                    <a:solidFill>
                      <a:srgbClr val="002060"/>
                    </a:solidFill>
                    <a:latin typeface="Cambria Math" panose="02040503050406030204" pitchFamily="18" charset="0"/>
                  </a:rPr>
                  <a:t>: </a:t>
                </a:r>
                <a:r>
                  <a:rPr lang="en-US" altLang="en-US" sz="1600" dirty="0">
                    <a:solidFill>
                      <a:srgbClr val="002060"/>
                    </a:solidFill>
                    <a:latin typeface="Cambria Math" panose="02040503050406030204" pitchFamily="18" charset="0"/>
                  </a:rPr>
                  <a:t>Deletes the smallest element in the heap.</a:t>
                </a:r>
              </a:p>
            </p:txBody>
          </p:sp>
        </mc:Choice>
        <mc:Fallback xmlns="">
          <p:sp>
            <p:nvSpPr>
              <p:cNvPr id="11" name="Rectangle 3">
                <a:extLst>
                  <a:ext uri="{FF2B5EF4-FFF2-40B4-BE49-F238E27FC236}">
                    <a16:creationId xmlns:a16="http://schemas.microsoft.com/office/drawing/2014/main" id="{63131EE7-D38C-5D2A-1C73-A0461DFE9A1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1360" y="3244881"/>
                <a:ext cx="7339362" cy="402078"/>
              </a:xfrm>
              <a:prstGeom prst="rect">
                <a:avLst/>
              </a:prstGeom>
              <a:blipFill>
                <a:blip r:embed="rId3"/>
                <a:stretch>
                  <a:fillRect l="-498" b="-7576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9270961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0" grpId="0"/>
      <p:bldP spid="11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9CF0063C-F9FF-4693-9F13-D8987137B9D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b="1" dirty="0">
                <a:solidFill>
                  <a:srgbClr val="660066"/>
                </a:solidFill>
              </a:rPr>
              <a:t>Construction of Min </a:t>
            </a:r>
            <a:r>
              <a:rPr lang="en-IN" b="1" dirty="0">
                <a:solidFill>
                  <a:srgbClr val="660066"/>
                </a:solidFill>
              </a:rPr>
              <a:t>H</a:t>
            </a:r>
            <a:r>
              <a:rPr lang="en-US" b="1" dirty="0" err="1">
                <a:solidFill>
                  <a:srgbClr val="660066"/>
                </a:solidFill>
              </a:rPr>
              <a:t>eap</a:t>
            </a:r>
            <a:r>
              <a:rPr lang="en-US" b="1" dirty="0">
                <a:solidFill>
                  <a:srgbClr val="660066"/>
                </a:solidFill>
              </a:rPr>
              <a:t> </a:t>
            </a:r>
            <a:endParaRPr lang="en-IN" b="1" dirty="0">
              <a:solidFill>
                <a:srgbClr val="660066"/>
              </a:solidFill>
            </a:endParaRPr>
          </a:p>
        </p:txBody>
      </p:sp>
      <p:sp>
        <p:nvSpPr>
          <p:cNvPr id="7" name="Rectangle 3">
            <a:extLst>
              <a:ext uri="{FF2B5EF4-FFF2-40B4-BE49-F238E27FC236}">
                <a16:creationId xmlns:a16="http://schemas.microsoft.com/office/drawing/2014/main" id="{94B6876D-ECDB-4430-B3E2-8D905A26BA85}"/>
              </a:ext>
            </a:extLst>
          </p:cNvPr>
          <p:cNvSpPr txBox="1">
            <a:spLocks noChangeArrowheads="1"/>
          </p:cNvSpPr>
          <p:nvPr/>
        </p:nvSpPr>
        <p:spPr>
          <a:xfrm>
            <a:off x="797498" y="981205"/>
            <a:ext cx="8346502" cy="402077"/>
          </a:xfrm>
          <a:prstGeom prst="rect">
            <a:avLst/>
          </a:prstGeom>
        </p:spPr>
        <p:txBody>
          <a:bodyPr/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20000"/>
              </a:lnSpc>
              <a:buNone/>
            </a:pPr>
            <a:r>
              <a:rPr lang="en-US" altLang="en-US" sz="1600" dirty="0">
                <a:solidFill>
                  <a:srgbClr val="002060"/>
                </a:solidFill>
                <a:latin typeface="Cambria Math" panose="02040503050406030204" pitchFamily="18" charset="0"/>
              </a:rPr>
              <a:t>Heaps can be constructed by successively inserting elements into an (initially) empty heap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F5430FF2-041A-4705-9310-D3865220DC5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15220" y="5360316"/>
            <a:ext cx="3276600" cy="800100"/>
          </a:xfrm>
          <a:prstGeom prst="rect">
            <a:avLst/>
          </a:prstGeom>
        </p:spPr>
      </p:pic>
      <p:sp>
        <p:nvSpPr>
          <p:cNvPr id="9" name="Rectangle 3">
            <a:extLst>
              <a:ext uri="{FF2B5EF4-FFF2-40B4-BE49-F238E27FC236}">
                <a16:creationId xmlns:a16="http://schemas.microsoft.com/office/drawing/2014/main" id="{3CB8BB37-EB13-416E-A65A-B93CE319831B}"/>
              </a:ext>
            </a:extLst>
          </p:cNvPr>
          <p:cNvSpPr txBox="1">
            <a:spLocks noChangeArrowheads="1"/>
          </p:cNvSpPr>
          <p:nvPr/>
        </p:nvSpPr>
        <p:spPr>
          <a:xfrm>
            <a:off x="476608" y="1394437"/>
            <a:ext cx="2632521" cy="402076"/>
          </a:xfrm>
          <a:prstGeom prst="rect">
            <a:avLst/>
          </a:prstGeom>
        </p:spPr>
        <p:txBody>
          <a:bodyPr/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30000"/>
              </a:lnSpc>
              <a:buNone/>
            </a:pPr>
            <a:r>
              <a:rPr lang="en-US" altLang="en-US" sz="1600" dirty="0">
                <a:solidFill>
                  <a:srgbClr val="FF6224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Main Idea:</a:t>
            </a:r>
          </a:p>
        </p:txBody>
      </p:sp>
      <p:sp>
        <p:nvSpPr>
          <p:cNvPr id="10" name="Rectangle 3">
            <a:extLst>
              <a:ext uri="{FF2B5EF4-FFF2-40B4-BE49-F238E27FC236}">
                <a16:creationId xmlns:a16="http://schemas.microsoft.com/office/drawing/2014/main" id="{81A55E05-C642-4649-8510-644F3FAA6309}"/>
              </a:ext>
            </a:extLst>
          </p:cNvPr>
          <p:cNvSpPr txBox="1">
            <a:spLocks noChangeArrowheads="1"/>
          </p:cNvSpPr>
          <p:nvPr/>
        </p:nvSpPr>
        <p:spPr>
          <a:xfrm>
            <a:off x="797498" y="1807668"/>
            <a:ext cx="6572786" cy="402076"/>
          </a:xfrm>
          <a:prstGeom prst="rect">
            <a:avLst/>
          </a:prstGeom>
        </p:spPr>
        <p:txBody>
          <a:bodyPr/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30000"/>
              </a:lnSpc>
              <a:buNone/>
            </a:pPr>
            <a:r>
              <a:rPr lang="en-US" altLang="en-US" sz="1600" dirty="0">
                <a:solidFill>
                  <a:srgbClr val="002060"/>
                </a:solidFill>
                <a:latin typeface="Cambria Math" panose="02040503050406030204" pitchFamily="18" charset="0"/>
              </a:rPr>
              <a:t>Insert element at the last position in heap</a:t>
            </a:r>
          </a:p>
        </p:txBody>
      </p:sp>
      <p:sp>
        <p:nvSpPr>
          <p:cNvPr id="11" name="Rectangle 3">
            <a:extLst>
              <a:ext uri="{FF2B5EF4-FFF2-40B4-BE49-F238E27FC236}">
                <a16:creationId xmlns:a16="http://schemas.microsoft.com/office/drawing/2014/main" id="{767312B4-F228-4F83-B187-35F6BEEE4BDC}"/>
              </a:ext>
            </a:extLst>
          </p:cNvPr>
          <p:cNvSpPr txBox="1">
            <a:spLocks noChangeArrowheads="1"/>
          </p:cNvSpPr>
          <p:nvPr/>
        </p:nvSpPr>
        <p:spPr>
          <a:xfrm>
            <a:off x="797497" y="2220899"/>
            <a:ext cx="7305723" cy="703595"/>
          </a:xfrm>
          <a:prstGeom prst="rect">
            <a:avLst/>
          </a:prstGeom>
        </p:spPr>
        <p:txBody>
          <a:bodyPr/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30000"/>
              </a:lnSpc>
              <a:buNone/>
            </a:pPr>
            <a:r>
              <a:rPr lang="en-US" altLang="en-US" sz="1600" dirty="0">
                <a:solidFill>
                  <a:srgbClr val="002060"/>
                </a:solidFill>
                <a:latin typeface="Cambria Math" panose="02040503050406030204" pitchFamily="18" charset="0"/>
              </a:rPr>
              <a:t>Compare with its parent, and exchange them if it violates the min heap property</a:t>
            </a:r>
          </a:p>
        </p:txBody>
      </p:sp>
      <p:sp>
        <p:nvSpPr>
          <p:cNvPr id="12" name="Rectangle 3">
            <a:extLst>
              <a:ext uri="{FF2B5EF4-FFF2-40B4-BE49-F238E27FC236}">
                <a16:creationId xmlns:a16="http://schemas.microsoft.com/office/drawing/2014/main" id="{34F22C12-073C-45A0-82D3-B23BDD3BC48F}"/>
              </a:ext>
            </a:extLst>
          </p:cNvPr>
          <p:cNvSpPr txBox="1">
            <a:spLocks noChangeArrowheads="1"/>
          </p:cNvSpPr>
          <p:nvPr/>
        </p:nvSpPr>
        <p:spPr>
          <a:xfrm>
            <a:off x="797497" y="2624764"/>
            <a:ext cx="6572787" cy="800099"/>
          </a:xfrm>
          <a:prstGeom prst="rect">
            <a:avLst/>
          </a:prstGeom>
        </p:spPr>
        <p:txBody>
          <a:bodyPr/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30000"/>
              </a:lnSpc>
              <a:buNone/>
            </a:pPr>
            <a:r>
              <a:rPr lang="en-US" altLang="en-US" sz="1600" dirty="0">
                <a:solidFill>
                  <a:srgbClr val="002060"/>
                </a:solidFill>
                <a:latin typeface="Cambria Math" panose="02040503050406030204" pitchFamily="18" charset="0"/>
              </a:rPr>
              <a:t>Continue comparing the new element with the nodes up the tree until the min heap property is satisfied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E6F1FE1A-DF95-4268-A4C9-9FF8D27ED2D4}"/>
              </a:ext>
            </a:extLst>
          </p:cNvPr>
          <p:cNvSpPr txBox="1"/>
          <p:nvPr/>
        </p:nvSpPr>
        <p:spPr>
          <a:xfrm>
            <a:off x="476608" y="631496"/>
            <a:ext cx="281815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en-US" sz="1600" dirty="0">
                <a:solidFill>
                  <a:srgbClr val="FF6224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Top-down approach: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F58716A4-801B-4AA1-BBEB-6B672E61B02B}"/>
              </a:ext>
            </a:extLst>
          </p:cNvPr>
          <p:cNvSpPr txBox="1"/>
          <p:nvPr/>
        </p:nvSpPr>
        <p:spPr>
          <a:xfrm>
            <a:off x="476608" y="3458413"/>
            <a:ext cx="173444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en-US" sz="1600" dirty="0">
                <a:solidFill>
                  <a:srgbClr val="FF6224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Time Complexity: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Rectangle 3">
                <a:extLst>
                  <a:ext uri="{FF2B5EF4-FFF2-40B4-BE49-F238E27FC236}">
                    <a16:creationId xmlns:a16="http://schemas.microsoft.com/office/drawing/2014/main" id="{88470F3F-27C1-4AB4-9EBB-B9E92D447EF7}"/>
                  </a:ext>
                </a:extLst>
              </p:cNvPr>
              <p:cNvSpPr txBox="1">
                <a:spLocks noChangeArrowheads="1"/>
              </p:cNvSpPr>
              <p:nvPr/>
            </p:nvSpPr>
            <p:spPr>
              <a:xfrm>
                <a:off x="2140870" y="3426651"/>
                <a:ext cx="1153889" cy="402077"/>
              </a:xfrm>
              <a:prstGeom prst="rect">
                <a:avLst/>
              </a:prstGeom>
            </p:spPr>
            <p:txBody>
              <a:bodyPr/>
              <a:lstStyle>
                <a:lvl1pPr marL="171450" indent="-171450" algn="l" defTabSz="685800" rtl="0" eaLnBrk="1" latinLnBrk="0" hangingPunct="1">
                  <a:lnSpc>
                    <a:spcPct val="90000"/>
                  </a:lnSpc>
                  <a:spcBef>
                    <a:spcPts val="750"/>
                  </a:spcBef>
                  <a:buFont typeface="Arial" panose="020B0604020202020204" pitchFamily="34" charset="0"/>
                  <a:buChar char="•"/>
                  <a:defRPr sz="2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5143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8572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5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2001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5430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8859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2288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25717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9146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>
                  <a:lnSpc>
                    <a:spcPct val="130000"/>
                  </a:lnSpc>
                  <a:buFontTx/>
                  <a:buNone/>
                </a:pPr>
                <a:r>
                  <a:rPr lang="en-US" altLang="en-US" sz="1600" dirty="0">
                    <a:solidFill>
                      <a:srgbClr val="002060"/>
                    </a:solidFill>
                    <a:latin typeface="Cambria Math" panose="02040503050406030204" pitchFamily="18" charset="0"/>
                  </a:rPr>
                  <a:t>O(</a:t>
                </a:r>
                <a14:m>
                  <m:oMath xmlns:m="http://schemas.openxmlformats.org/officeDocument/2006/math">
                    <m:r>
                      <a:rPr lang="en-US" altLang="en-US" sz="1600" i="1" dirty="0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en-US" altLang="en-US" sz="1600" dirty="0">
                    <a:solidFill>
                      <a:srgbClr val="002060"/>
                    </a:solidFill>
                    <a:latin typeface="Cambria Math" panose="02040503050406030204" pitchFamily="18" charset="0"/>
                  </a:rPr>
                  <a:t>log</a:t>
                </a:r>
                <a14:m>
                  <m:oMath xmlns:m="http://schemas.openxmlformats.org/officeDocument/2006/math">
                    <m:r>
                      <a:rPr lang="en-US" altLang="en-US" sz="1600" i="1" dirty="0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en-US" altLang="en-US" sz="1600" dirty="0">
                    <a:solidFill>
                      <a:srgbClr val="002060"/>
                    </a:solidFill>
                    <a:latin typeface="Cambria Math" panose="02040503050406030204" pitchFamily="18" charset="0"/>
                  </a:rPr>
                  <a:t>)</a:t>
                </a:r>
              </a:p>
            </p:txBody>
          </p:sp>
        </mc:Choice>
        <mc:Fallback xmlns="">
          <p:sp>
            <p:nvSpPr>
              <p:cNvPr id="15" name="Rectangle 3">
                <a:extLst>
                  <a:ext uri="{FF2B5EF4-FFF2-40B4-BE49-F238E27FC236}">
                    <a16:creationId xmlns:a16="http://schemas.microsoft.com/office/drawing/2014/main" id="{88470F3F-27C1-4AB4-9EBB-B9E92D447EF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40870" y="3426651"/>
                <a:ext cx="1153889" cy="402077"/>
              </a:xfrm>
              <a:prstGeom prst="rect">
                <a:avLst/>
              </a:prstGeom>
              <a:blipFill>
                <a:blip r:embed="rId4"/>
                <a:stretch>
                  <a:fillRect l="-2646" b="-12121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2690796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9" grpId="0"/>
      <p:bldP spid="10" grpId="0"/>
      <p:bldP spid="11" grpId="0"/>
      <p:bldP spid="12" grpId="0"/>
      <p:bldP spid="13" grpId="0"/>
      <p:bldP spid="14" grpId="0"/>
      <p:bldP spid="1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186E81F-D04B-1C4F-B608-6C07FD0533D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IN" b="1" dirty="0"/>
              <a:t>Example:</a:t>
            </a:r>
            <a:r>
              <a:rPr lang="en-US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en-US" b="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25, </a:t>
            </a:r>
            <a:r>
              <a:rPr lang="en-US" b="0" dirty="0">
                <a:solidFill>
                  <a:srgbClr val="002060"/>
                </a:solidFill>
              </a:rPr>
              <a:t>40</a:t>
            </a:r>
            <a:r>
              <a:rPr lang="en-US" b="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, 20, 60, 30,  15, 35, 10, 12</a:t>
            </a:r>
            <a:endParaRPr lang="en-US" b="0" dirty="0"/>
          </a:p>
        </p:txBody>
      </p:sp>
      <p:sp>
        <p:nvSpPr>
          <p:cNvPr id="36" name="Oval 35">
            <a:extLst>
              <a:ext uri="{FF2B5EF4-FFF2-40B4-BE49-F238E27FC236}">
                <a16:creationId xmlns:a16="http://schemas.microsoft.com/office/drawing/2014/main" id="{0439F6BB-62E6-48CB-8F32-96F60110A4B4}"/>
              </a:ext>
            </a:extLst>
          </p:cNvPr>
          <p:cNvSpPr/>
          <p:nvPr/>
        </p:nvSpPr>
        <p:spPr>
          <a:xfrm>
            <a:off x="3020032" y="955186"/>
            <a:ext cx="540000" cy="540000"/>
          </a:xfrm>
          <a:prstGeom prst="ellipse">
            <a:avLst/>
          </a:prstGeom>
          <a:noFill/>
          <a:ln w="254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25</a:t>
            </a:r>
            <a:endParaRPr lang="en-IN" sz="1400" dirty="0">
              <a:solidFill>
                <a:srgbClr val="00206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EA9D8800-A941-4C55-A67D-894AEF6FD3A4}"/>
              </a:ext>
            </a:extLst>
          </p:cNvPr>
          <p:cNvCxnSpPr>
            <a:cxnSpLocks/>
            <a:stCxn id="36" idx="3"/>
            <a:endCxn id="41" idx="7"/>
          </p:cNvCxnSpPr>
          <p:nvPr/>
        </p:nvCxnSpPr>
        <p:spPr>
          <a:xfrm flipH="1">
            <a:off x="2384239" y="1416105"/>
            <a:ext cx="714874" cy="355458"/>
          </a:xfrm>
          <a:prstGeom prst="line">
            <a:avLst/>
          </a:prstGeom>
          <a:ln w="254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Oval 38">
            <a:extLst>
              <a:ext uri="{FF2B5EF4-FFF2-40B4-BE49-F238E27FC236}">
                <a16:creationId xmlns:a16="http://schemas.microsoft.com/office/drawing/2014/main" id="{BC7477F1-4F86-41BF-8B8F-823323638FCB}"/>
              </a:ext>
            </a:extLst>
          </p:cNvPr>
          <p:cNvSpPr/>
          <p:nvPr/>
        </p:nvSpPr>
        <p:spPr>
          <a:xfrm>
            <a:off x="4138526" y="1690388"/>
            <a:ext cx="540000" cy="540000"/>
          </a:xfrm>
          <a:prstGeom prst="ellipse">
            <a:avLst/>
          </a:prstGeom>
          <a:noFill/>
          <a:ln w="254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20</a:t>
            </a:r>
            <a:endParaRPr lang="en-IN" sz="1400" dirty="0">
              <a:solidFill>
                <a:srgbClr val="00206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41" name="Oval 40">
            <a:extLst>
              <a:ext uri="{FF2B5EF4-FFF2-40B4-BE49-F238E27FC236}">
                <a16:creationId xmlns:a16="http://schemas.microsoft.com/office/drawing/2014/main" id="{4C8B1E46-08FF-49DC-A8DF-4B8337B19E6D}"/>
              </a:ext>
            </a:extLst>
          </p:cNvPr>
          <p:cNvSpPr/>
          <p:nvPr/>
        </p:nvSpPr>
        <p:spPr>
          <a:xfrm>
            <a:off x="1923320" y="1692482"/>
            <a:ext cx="540000" cy="540000"/>
          </a:xfrm>
          <a:prstGeom prst="ellipse">
            <a:avLst/>
          </a:prstGeom>
          <a:noFill/>
          <a:ln w="254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40</a:t>
            </a:r>
            <a:endParaRPr lang="en-IN" sz="1400" dirty="0">
              <a:solidFill>
                <a:srgbClr val="00206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cxnSp>
        <p:nvCxnSpPr>
          <p:cNvPr id="47" name="Straight Connector 46">
            <a:extLst>
              <a:ext uri="{FF2B5EF4-FFF2-40B4-BE49-F238E27FC236}">
                <a16:creationId xmlns:a16="http://schemas.microsoft.com/office/drawing/2014/main" id="{192F95B8-138F-4594-B884-308C93A21FF8}"/>
              </a:ext>
            </a:extLst>
          </p:cNvPr>
          <p:cNvCxnSpPr>
            <a:cxnSpLocks/>
            <a:stCxn id="36" idx="5"/>
            <a:endCxn id="39" idx="1"/>
          </p:cNvCxnSpPr>
          <p:nvPr/>
        </p:nvCxnSpPr>
        <p:spPr>
          <a:xfrm>
            <a:off x="3480951" y="1416105"/>
            <a:ext cx="736656" cy="353364"/>
          </a:xfrm>
          <a:prstGeom prst="line">
            <a:avLst/>
          </a:prstGeom>
          <a:ln w="254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Rectangle 3">
            <a:extLst>
              <a:ext uri="{FF2B5EF4-FFF2-40B4-BE49-F238E27FC236}">
                <a16:creationId xmlns:a16="http://schemas.microsoft.com/office/drawing/2014/main" id="{0D944243-6D87-48AC-B0C4-604869E71473}"/>
              </a:ext>
            </a:extLst>
          </p:cNvPr>
          <p:cNvSpPr txBox="1">
            <a:spLocks noChangeArrowheads="1"/>
          </p:cNvSpPr>
          <p:nvPr/>
        </p:nvSpPr>
        <p:spPr>
          <a:xfrm>
            <a:off x="6330636" y="774952"/>
            <a:ext cx="2632521" cy="402076"/>
          </a:xfrm>
          <a:prstGeom prst="rect">
            <a:avLst/>
          </a:prstGeom>
        </p:spPr>
        <p:txBody>
          <a:bodyPr/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30000"/>
              </a:lnSpc>
              <a:buNone/>
            </a:pPr>
            <a:r>
              <a:rPr lang="en-US" altLang="en-US" sz="1600" dirty="0">
                <a:solidFill>
                  <a:srgbClr val="002060"/>
                </a:solidFill>
                <a:latin typeface="Cambria Math" panose="02040503050406030204" pitchFamily="18" charset="0"/>
              </a:rPr>
              <a:t>Heap property violated</a:t>
            </a:r>
          </a:p>
        </p:txBody>
      </p:sp>
      <p:sp>
        <p:nvSpPr>
          <p:cNvPr id="60" name="Rectangle 3">
            <a:extLst>
              <a:ext uri="{FF2B5EF4-FFF2-40B4-BE49-F238E27FC236}">
                <a16:creationId xmlns:a16="http://schemas.microsoft.com/office/drawing/2014/main" id="{A143E7C8-8A2B-4CC3-955D-3FA79BA9AAEF}"/>
              </a:ext>
            </a:extLst>
          </p:cNvPr>
          <p:cNvSpPr txBox="1">
            <a:spLocks noChangeArrowheads="1"/>
          </p:cNvSpPr>
          <p:nvPr/>
        </p:nvSpPr>
        <p:spPr>
          <a:xfrm>
            <a:off x="6330636" y="1175252"/>
            <a:ext cx="2632521" cy="402076"/>
          </a:xfrm>
          <a:prstGeom prst="rect">
            <a:avLst/>
          </a:prstGeom>
        </p:spPr>
        <p:txBody>
          <a:bodyPr/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30000"/>
              </a:lnSpc>
              <a:buNone/>
            </a:pPr>
            <a:r>
              <a:rPr lang="en-US" altLang="en-US" sz="1600" dirty="0">
                <a:solidFill>
                  <a:srgbClr val="002060"/>
                </a:solidFill>
                <a:latin typeface="Cambria Math" panose="02040503050406030204" pitchFamily="18" charset="0"/>
              </a:rPr>
              <a:t>Swap(20, 25)</a:t>
            </a:r>
          </a:p>
        </p:txBody>
      </p:sp>
      <p:sp>
        <p:nvSpPr>
          <p:cNvPr id="61" name="Oval 60">
            <a:extLst>
              <a:ext uri="{FF2B5EF4-FFF2-40B4-BE49-F238E27FC236}">
                <a16:creationId xmlns:a16="http://schemas.microsoft.com/office/drawing/2014/main" id="{B6CBC87D-4E11-4D68-9A5A-D8D681559FBF}"/>
              </a:ext>
            </a:extLst>
          </p:cNvPr>
          <p:cNvSpPr/>
          <p:nvPr/>
        </p:nvSpPr>
        <p:spPr>
          <a:xfrm>
            <a:off x="4138526" y="1692482"/>
            <a:ext cx="540000" cy="540000"/>
          </a:xfrm>
          <a:prstGeom prst="ellipse">
            <a:avLst/>
          </a:prstGeom>
          <a:noFill/>
          <a:ln w="254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25</a:t>
            </a:r>
            <a:endParaRPr lang="en-IN" sz="1400" dirty="0">
              <a:solidFill>
                <a:srgbClr val="00206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62" name="Oval 61">
            <a:extLst>
              <a:ext uri="{FF2B5EF4-FFF2-40B4-BE49-F238E27FC236}">
                <a16:creationId xmlns:a16="http://schemas.microsoft.com/office/drawing/2014/main" id="{BA4E5885-6E79-4AAD-AB5B-6CAAC776DC63}"/>
              </a:ext>
            </a:extLst>
          </p:cNvPr>
          <p:cNvSpPr/>
          <p:nvPr/>
        </p:nvSpPr>
        <p:spPr>
          <a:xfrm>
            <a:off x="3020032" y="955186"/>
            <a:ext cx="540000" cy="540000"/>
          </a:xfrm>
          <a:prstGeom prst="ellipse">
            <a:avLst/>
          </a:prstGeom>
          <a:noFill/>
          <a:ln w="254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20</a:t>
            </a:r>
            <a:endParaRPr lang="en-IN" sz="1400" dirty="0">
              <a:solidFill>
                <a:srgbClr val="00206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cxnSp>
        <p:nvCxnSpPr>
          <p:cNvPr id="12" name="Connector: Curved 11">
            <a:extLst>
              <a:ext uri="{FF2B5EF4-FFF2-40B4-BE49-F238E27FC236}">
                <a16:creationId xmlns:a16="http://schemas.microsoft.com/office/drawing/2014/main" id="{43A117D0-C299-47D4-884D-74CBC97467EA}"/>
              </a:ext>
            </a:extLst>
          </p:cNvPr>
          <p:cNvCxnSpPr>
            <a:cxnSpLocks/>
          </p:cNvCxnSpPr>
          <p:nvPr/>
        </p:nvCxnSpPr>
        <p:spPr>
          <a:xfrm>
            <a:off x="3833250" y="1082607"/>
            <a:ext cx="566114" cy="539997"/>
          </a:xfrm>
          <a:prstGeom prst="curvedConnector3">
            <a:avLst>
              <a:gd name="adj1" fmla="val 107829"/>
            </a:avLst>
          </a:prstGeom>
          <a:ln w="25400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893475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 animBg="1"/>
      <p:bldP spid="36" grpId="1" animBg="1"/>
      <p:bldP spid="39" grpId="0" animBg="1"/>
      <p:bldP spid="39" grpId="1" animBg="1"/>
      <p:bldP spid="41" grpId="0" animBg="1"/>
      <p:bldP spid="52" grpId="0"/>
      <p:bldP spid="60" grpId="0"/>
      <p:bldP spid="61" grpId="0" animBg="1"/>
      <p:bldP spid="62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186E81F-D04B-1C4F-B608-6C07FD0533D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IN" b="1" dirty="0"/>
              <a:t>Example:</a:t>
            </a:r>
            <a:r>
              <a:rPr lang="en-US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en-US" b="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25, </a:t>
            </a:r>
            <a:r>
              <a:rPr lang="en-US" b="0" dirty="0">
                <a:solidFill>
                  <a:srgbClr val="002060"/>
                </a:solidFill>
              </a:rPr>
              <a:t>40</a:t>
            </a:r>
            <a:r>
              <a:rPr lang="en-US" b="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, 20, 60, 30,  15, 35, 10, 12</a:t>
            </a:r>
            <a:endParaRPr lang="en-US" b="0" dirty="0"/>
          </a:p>
        </p:txBody>
      </p:sp>
      <p:sp>
        <p:nvSpPr>
          <p:cNvPr id="36" name="Oval 35">
            <a:extLst>
              <a:ext uri="{FF2B5EF4-FFF2-40B4-BE49-F238E27FC236}">
                <a16:creationId xmlns:a16="http://schemas.microsoft.com/office/drawing/2014/main" id="{0439F6BB-62E6-48CB-8F32-96F60110A4B4}"/>
              </a:ext>
            </a:extLst>
          </p:cNvPr>
          <p:cNvSpPr/>
          <p:nvPr/>
        </p:nvSpPr>
        <p:spPr>
          <a:xfrm>
            <a:off x="3020032" y="955186"/>
            <a:ext cx="540000" cy="540000"/>
          </a:xfrm>
          <a:prstGeom prst="ellipse">
            <a:avLst/>
          </a:prstGeom>
          <a:noFill/>
          <a:ln w="254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20</a:t>
            </a:r>
            <a:endParaRPr lang="en-IN" sz="1400" dirty="0">
              <a:solidFill>
                <a:srgbClr val="00206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EA9D8800-A941-4C55-A67D-894AEF6FD3A4}"/>
              </a:ext>
            </a:extLst>
          </p:cNvPr>
          <p:cNvCxnSpPr>
            <a:cxnSpLocks/>
            <a:stCxn id="36" idx="3"/>
            <a:endCxn id="41" idx="7"/>
          </p:cNvCxnSpPr>
          <p:nvPr/>
        </p:nvCxnSpPr>
        <p:spPr>
          <a:xfrm flipH="1">
            <a:off x="2384239" y="1416105"/>
            <a:ext cx="714874" cy="355458"/>
          </a:xfrm>
          <a:prstGeom prst="line">
            <a:avLst/>
          </a:prstGeom>
          <a:ln w="254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Oval 38">
            <a:extLst>
              <a:ext uri="{FF2B5EF4-FFF2-40B4-BE49-F238E27FC236}">
                <a16:creationId xmlns:a16="http://schemas.microsoft.com/office/drawing/2014/main" id="{BC7477F1-4F86-41BF-8B8F-823323638FCB}"/>
              </a:ext>
            </a:extLst>
          </p:cNvPr>
          <p:cNvSpPr/>
          <p:nvPr/>
        </p:nvSpPr>
        <p:spPr>
          <a:xfrm>
            <a:off x="4138526" y="1690388"/>
            <a:ext cx="540000" cy="540000"/>
          </a:xfrm>
          <a:prstGeom prst="ellipse">
            <a:avLst/>
          </a:prstGeom>
          <a:noFill/>
          <a:ln w="254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25</a:t>
            </a:r>
            <a:endParaRPr lang="en-IN" sz="1400" dirty="0">
              <a:solidFill>
                <a:srgbClr val="00206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40" name="Oval 39">
            <a:extLst>
              <a:ext uri="{FF2B5EF4-FFF2-40B4-BE49-F238E27FC236}">
                <a16:creationId xmlns:a16="http://schemas.microsoft.com/office/drawing/2014/main" id="{5F48FC15-A2DA-46BE-A99F-6E709B135A7B}"/>
              </a:ext>
            </a:extLst>
          </p:cNvPr>
          <p:cNvSpPr/>
          <p:nvPr/>
        </p:nvSpPr>
        <p:spPr>
          <a:xfrm>
            <a:off x="2661466" y="2357023"/>
            <a:ext cx="540000" cy="540000"/>
          </a:xfrm>
          <a:prstGeom prst="ellipse">
            <a:avLst/>
          </a:prstGeom>
          <a:noFill/>
          <a:ln w="254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30</a:t>
            </a:r>
            <a:endParaRPr lang="en-IN" sz="1400" dirty="0">
              <a:solidFill>
                <a:srgbClr val="00206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41" name="Oval 40">
            <a:extLst>
              <a:ext uri="{FF2B5EF4-FFF2-40B4-BE49-F238E27FC236}">
                <a16:creationId xmlns:a16="http://schemas.microsoft.com/office/drawing/2014/main" id="{4C8B1E46-08FF-49DC-A8DF-4B8337B19E6D}"/>
              </a:ext>
            </a:extLst>
          </p:cNvPr>
          <p:cNvSpPr/>
          <p:nvPr/>
        </p:nvSpPr>
        <p:spPr>
          <a:xfrm>
            <a:off x="1923320" y="1692482"/>
            <a:ext cx="540000" cy="540000"/>
          </a:xfrm>
          <a:prstGeom prst="ellipse">
            <a:avLst/>
          </a:prstGeom>
          <a:noFill/>
          <a:ln w="254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40</a:t>
            </a:r>
            <a:endParaRPr lang="en-IN" sz="1400" dirty="0">
              <a:solidFill>
                <a:srgbClr val="00206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id="{2DACE78D-1ED2-45C4-A4FB-8DD5C43EDF82}"/>
              </a:ext>
            </a:extLst>
          </p:cNvPr>
          <p:cNvCxnSpPr>
            <a:cxnSpLocks/>
            <a:stCxn id="41" idx="5"/>
            <a:endCxn id="40" idx="1"/>
          </p:cNvCxnSpPr>
          <p:nvPr/>
        </p:nvCxnSpPr>
        <p:spPr>
          <a:xfrm>
            <a:off x="2384239" y="2153401"/>
            <a:ext cx="356308" cy="282703"/>
          </a:xfrm>
          <a:prstGeom prst="line">
            <a:avLst/>
          </a:prstGeom>
          <a:ln w="254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>
            <a:extLst>
              <a:ext uri="{FF2B5EF4-FFF2-40B4-BE49-F238E27FC236}">
                <a16:creationId xmlns:a16="http://schemas.microsoft.com/office/drawing/2014/main" id="{074B64A3-CE54-4789-B41F-5D332201B347}"/>
              </a:ext>
            </a:extLst>
          </p:cNvPr>
          <p:cNvCxnSpPr>
            <a:cxnSpLocks/>
            <a:stCxn id="41" idx="3"/>
            <a:endCxn id="53" idx="7"/>
          </p:cNvCxnSpPr>
          <p:nvPr/>
        </p:nvCxnSpPr>
        <p:spPr>
          <a:xfrm flipH="1">
            <a:off x="1575738" y="2153401"/>
            <a:ext cx="426663" cy="267703"/>
          </a:xfrm>
          <a:prstGeom prst="line">
            <a:avLst/>
          </a:prstGeom>
          <a:ln w="254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>
            <a:extLst>
              <a:ext uri="{FF2B5EF4-FFF2-40B4-BE49-F238E27FC236}">
                <a16:creationId xmlns:a16="http://schemas.microsoft.com/office/drawing/2014/main" id="{192F95B8-138F-4594-B884-308C93A21FF8}"/>
              </a:ext>
            </a:extLst>
          </p:cNvPr>
          <p:cNvCxnSpPr>
            <a:cxnSpLocks/>
            <a:stCxn id="36" idx="5"/>
            <a:endCxn id="39" idx="1"/>
          </p:cNvCxnSpPr>
          <p:nvPr/>
        </p:nvCxnSpPr>
        <p:spPr>
          <a:xfrm>
            <a:off x="3480951" y="1416105"/>
            <a:ext cx="736656" cy="353364"/>
          </a:xfrm>
          <a:prstGeom prst="line">
            <a:avLst/>
          </a:prstGeom>
          <a:ln w="254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Oval 52">
            <a:extLst>
              <a:ext uri="{FF2B5EF4-FFF2-40B4-BE49-F238E27FC236}">
                <a16:creationId xmlns:a16="http://schemas.microsoft.com/office/drawing/2014/main" id="{2AD142FD-6F17-4831-BF1B-F8D72C6ABCD6}"/>
              </a:ext>
            </a:extLst>
          </p:cNvPr>
          <p:cNvSpPr/>
          <p:nvPr/>
        </p:nvSpPr>
        <p:spPr>
          <a:xfrm>
            <a:off x="1114819" y="2342023"/>
            <a:ext cx="540000" cy="540000"/>
          </a:xfrm>
          <a:prstGeom prst="ellipse">
            <a:avLst/>
          </a:prstGeom>
          <a:noFill/>
          <a:ln w="254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60</a:t>
            </a:r>
            <a:endParaRPr lang="en-IN" sz="1400" dirty="0">
              <a:solidFill>
                <a:srgbClr val="00206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52" name="Rectangle 3">
            <a:extLst>
              <a:ext uri="{FF2B5EF4-FFF2-40B4-BE49-F238E27FC236}">
                <a16:creationId xmlns:a16="http://schemas.microsoft.com/office/drawing/2014/main" id="{0D944243-6D87-48AC-B0C4-604869E71473}"/>
              </a:ext>
            </a:extLst>
          </p:cNvPr>
          <p:cNvSpPr txBox="1">
            <a:spLocks noChangeArrowheads="1"/>
          </p:cNvSpPr>
          <p:nvPr/>
        </p:nvSpPr>
        <p:spPr>
          <a:xfrm>
            <a:off x="6330636" y="774952"/>
            <a:ext cx="2632521" cy="402076"/>
          </a:xfrm>
          <a:prstGeom prst="rect">
            <a:avLst/>
          </a:prstGeom>
        </p:spPr>
        <p:txBody>
          <a:bodyPr/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30000"/>
              </a:lnSpc>
              <a:buNone/>
            </a:pPr>
            <a:r>
              <a:rPr lang="en-US" altLang="en-US" sz="1600" dirty="0">
                <a:solidFill>
                  <a:srgbClr val="002060"/>
                </a:solidFill>
                <a:latin typeface="Cambria Math" panose="02040503050406030204" pitchFamily="18" charset="0"/>
              </a:rPr>
              <a:t>Heap property violated</a:t>
            </a:r>
          </a:p>
        </p:txBody>
      </p:sp>
      <p:sp>
        <p:nvSpPr>
          <p:cNvPr id="60" name="Rectangle 3">
            <a:extLst>
              <a:ext uri="{FF2B5EF4-FFF2-40B4-BE49-F238E27FC236}">
                <a16:creationId xmlns:a16="http://schemas.microsoft.com/office/drawing/2014/main" id="{A143E7C8-8A2B-4CC3-955D-3FA79BA9AAEF}"/>
              </a:ext>
            </a:extLst>
          </p:cNvPr>
          <p:cNvSpPr txBox="1">
            <a:spLocks noChangeArrowheads="1"/>
          </p:cNvSpPr>
          <p:nvPr/>
        </p:nvSpPr>
        <p:spPr>
          <a:xfrm>
            <a:off x="6330636" y="1175252"/>
            <a:ext cx="2632521" cy="402076"/>
          </a:xfrm>
          <a:prstGeom prst="rect">
            <a:avLst/>
          </a:prstGeom>
        </p:spPr>
        <p:txBody>
          <a:bodyPr/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30000"/>
              </a:lnSpc>
              <a:buNone/>
            </a:pPr>
            <a:r>
              <a:rPr lang="en-US" altLang="en-US" sz="1600" dirty="0">
                <a:solidFill>
                  <a:srgbClr val="002060"/>
                </a:solidFill>
                <a:latin typeface="Cambria Math" panose="02040503050406030204" pitchFamily="18" charset="0"/>
              </a:rPr>
              <a:t>Swap(30, 40)</a:t>
            </a:r>
          </a:p>
        </p:txBody>
      </p:sp>
      <p:sp>
        <p:nvSpPr>
          <p:cNvPr id="61" name="Oval 60">
            <a:extLst>
              <a:ext uri="{FF2B5EF4-FFF2-40B4-BE49-F238E27FC236}">
                <a16:creationId xmlns:a16="http://schemas.microsoft.com/office/drawing/2014/main" id="{B6CBC87D-4E11-4D68-9A5A-D8D681559FBF}"/>
              </a:ext>
            </a:extLst>
          </p:cNvPr>
          <p:cNvSpPr/>
          <p:nvPr/>
        </p:nvSpPr>
        <p:spPr>
          <a:xfrm>
            <a:off x="2660805" y="2353040"/>
            <a:ext cx="540000" cy="540000"/>
          </a:xfrm>
          <a:prstGeom prst="ellipse">
            <a:avLst/>
          </a:prstGeom>
          <a:noFill/>
          <a:ln w="254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40</a:t>
            </a:r>
            <a:endParaRPr lang="en-IN" sz="1400" dirty="0">
              <a:solidFill>
                <a:srgbClr val="00206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62" name="Oval 61">
            <a:extLst>
              <a:ext uri="{FF2B5EF4-FFF2-40B4-BE49-F238E27FC236}">
                <a16:creationId xmlns:a16="http://schemas.microsoft.com/office/drawing/2014/main" id="{BA4E5885-6E79-4AAD-AB5B-6CAAC776DC63}"/>
              </a:ext>
            </a:extLst>
          </p:cNvPr>
          <p:cNvSpPr/>
          <p:nvPr/>
        </p:nvSpPr>
        <p:spPr>
          <a:xfrm>
            <a:off x="1923320" y="1690388"/>
            <a:ext cx="540000" cy="540000"/>
          </a:xfrm>
          <a:prstGeom prst="ellipse">
            <a:avLst/>
          </a:prstGeom>
          <a:noFill/>
          <a:ln w="254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30</a:t>
            </a:r>
            <a:endParaRPr lang="en-IN" sz="1400" dirty="0">
              <a:solidFill>
                <a:srgbClr val="00206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cxnSp>
        <p:nvCxnSpPr>
          <p:cNvPr id="16" name="Connector: Curved 15">
            <a:extLst>
              <a:ext uri="{FF2B5EF4-FFF2-40B4-BE49-F238E27FC236}">
                <a16:creationId xmlns:a16="http://schemas.microsoft.com/office/drawing/2014/main" id="{756D5C9F-A9BA-472D-8E7A-3D91620FC890}"/>
              </a:ext>
            </a:extLst>
          </p:cNvPr>
          <p:cNvCxnSpPr>
            <a:cxnSpLocks/>
          </p:cNvCxnSpPr>
          <p:nvPr/>
        </p:nvCxnSpPr>
        <p:spPr>
          <a:xfrm>
            <a:off x="2596195" y="1802026"/>
            <a:ext cx="566114" cy="539997"/>
          </a:xfrm>
          <a:prstGeom prst="curvedConnector3">
            <a:avLst>
              <a:gd name="adj1" fmla="val 107829"/>
            </a:avLst>
          </a:prstGeom>
          <a:ln w="25400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898217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" grpId="0" animBg="1"/>
      <p:bldP spid="40" grpId="1" animBg="1"/>
      <p:bldP spid="41" grpId="0" animBg="1"/>
      <p:bldP spid="53" grpId="0" animBg="1"/>
      <p:bldP spid="52" grpId="0"/>
      <p:bldP spid="60" grpId="0"/>
      <p:bldP spid="61" grpId="0" animBg="1"/>
      <p:bldP spid="62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186E81F-D04B-1C4F-B608-6C07FD0533D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IN" b="1" dirty="0"/>
              <a:t>Example:</a:t>
            </a:r>
            <a:r>
              <a:rPr lang="en-US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en-US" b="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25, </a:t>
            </a:r>
            <a:r>
              <a:rPr lang="en-US" b="0" dirty="0">
                <a:solidFill>
                  <a:srgbClr val="002060"/>
                </a:solidFill>
              </a:rPr>
              <a:t>40</a:t>
            </a:r>
            <a:r>
              <a:rPr lang="en-US" b="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, 20, 60, 30,  15, 35, 10, 12</a:t>
            </a:r>
            <a:endParaRPr lang="en-US" b="0" dirty="0"/>
          </a:p>
        </p:txBody>
      </p:sp>
      <p:sp>
        <p:nvSpPr>
          <p:cNvPr id="36" name="Oval 35">
            <a:extLst>
              <a:ext uri="{FF2B5EF4-FFF2-40B4-BE49-F238E27FC236}">
                <a16:creationId xmlns:a16="http://schemas.microsoft.com/office/drawing/2014/main" id="{0439F6BB-62E6-48CB-8F32-96F60110A4B4}"/>
              </a:ext>
            </a:extLst>
          </p:cNvPr>
          <p:cNvSpPr/>
          <p:nvPr/>
        </p:nvSpPr>
        <p:spPr>
          <a:xfrm>
            <a:off x="3020032" y="955186"/>
            <a:ext cx="540000" cy="540000"/>
          </a:xfrm>
          <a:prstGeom prst="ellipse">
            <a:avLst/>
          </a:prstGeom>
          <a:noFill/>
          <a:ln w="254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20</a:t>
            </a:r>
            <a:endParaRPr lang="en-IN" sz="1400" dirty="0">
              <a:solidFill>
                <a:srgbClr val="00206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EA9D8800-A941-4C55-A67D-894AEF6FD3A4}"/>
              </a:ext>
            </a:extLst>
          </p:cNvPr>
          <p:cNvCxnSpPr>
            <a:cxnSpLocks/>
            <a:stCxn id="36" idx="3"/>
            <a:endCxn id="41" idx="7"/>
          </p:cNvCxnSpPr>
          <p:nvPr/>
        </p:nvCxnSpPr>
        <p:spPr>
          <a:xfrm flipH="1">
            <a:off x="2384239" y="1416105"/>
            <a:ext cx="714874" cy="355458"/>
          </a:xfrm>
          <a:prstGeom prst="line">
            <a:avLst/>
          </a:prstGeom>
          <a:ln w="254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Oval 38">
            <a:extLst>
              <a:ext uri="{FF2B5EF4-FFF2-40B4-BE49-F238E27FC236}">
                <a16:creationId xmlns:a16="http://schemas.microsoft.com/office/drawing/2014/main" id="{BC7477F1-4F86-41BF-8B8F-823323638FCB}"/>
              </a:ext>
            </a:extLst>
          </p:cNvPr>
          <p:cNvSpPr/>
          <p:nvPr/>
        </p:nvSpPr>
        <p:spPr>
          <a:xfrm>
            <a:off x="4138526" y="1690388"/>
            <a:ext cx="540000" cy="540000"/>
          </a:xfrm>
          <a:prstGeom prst="ellipse">
            <a:avLst/>
          </a:prstGeom>
          <a:noFill/>
          <a:ln w="254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25</a:t>
            </a:r>
            <a:endParaRPr lang="en-IN" sz="1400" dirty="0">
              <a:solidFill>
                <a:srgbClr val="00206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40" name="Oval 39">
            <a:extLst>
              <a:ext uri="{FF2B5EF4-FFF2-40B4-BE49-F238E27FC236}">
                <a16:creationId xmlns:a16="http://schemas.microsoft.com/office/drawing/2014/main" id="{5F48FC15-A2DA-46BE-A99F-6E709B135A7B}"/>
              </a:ext>
            </a:extLst>
          </p:cNvPr>
          <p:cNvSpPr/>
          <p:nvPr/>
        </p:nvSpPr>
        <p:spPr>
          <a:xfrm>
            <a:off x="2661466" y="2357023"/>
            <a:ext cx="540000" cy="540000"/>
          </a:xfrm>
          <a:prstGeom prst="ellipse">
            <a:avLst/>
          </a:prstGeom>
          <a:noFill/>
          <a:ln w="254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40</a:t>
            </a:r>
            <a:endParaRPr lang="en-IN" sz="1400" dirty="0">
              <a:solidFill>
                <a:srgbClr val="00206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41" name="Oval 40">
            <a:extLst>
              <a:ext uri="{FF2B5EF4-FFF2-40B4-BE49-F238E27FC236}">
                <a16:creationId xmlns:a16="http://schemas.microsoft.com/office/drawing/2014/main" id="{4C8B1E46-08FF-49DC-A8DF-4B8337B19E6D}"/>
              </a:ext>
            </a:extLst>
          </p:cNvPr>
          <p:cNvSpPr/>
          <p:nvPr/>
        </p:nvSpPr>
        <p:spPr>
          <a:xfrm>
            <a:off x="1923320" y="1692482"/>
            <a:ext cx="540000" cy="540000"/>
          </a:xfrm>
          <a:prstGeom prst="ellipse">
            <a:avLst/>
          </a:prstGeom>
          <a:noFill/>
          <a:ln w="254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30</a:t>
            </a:r>
            <a:endParaRPr lang="en-IN" sz="1400" dirty="0">
              <a:solidFill>
                <a:srgbClr val="00206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id="{2DACE78D-1ED2-45C4-A4FB-8DD5C43EDF82}"/>
              </a:ext>
            </a:extLst>
          </p:cNvPr>
          <p:cNvCxnSpPr>
            <a:cxnSpLocks/>
            <a:stCxn id="41" idx="5"/>
            <a:endCxn id="40" idx="1"/>
          </p:cNvCxnSpPr>
          <p:nvPr/>
        </p:nvCxnSpPr>
        <p:spPr>
          <a:xfrm>
            <a:off x="2384239" y="2153401"/>
            <a:ext cx="356308" cy="282703"/>
          </a:xfrm>
          <a:prstGeom prst="line">
            <a:avLst/>
          </a:prstGeom>
          <a:ln w="254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>
            <a:extLst>
              <a:ext uri="{FF2B5EF4-FFF2-40B4-BE49-F238E27FC236}">
                <a16:creationId xmlns:a16="http://schemas.microsoft.com/office/drawing/2014/main" id="{074B64A3-CE54-4789-B41F-5D332201B347}"/>
              </a:ext>
            </a:extLst>
          </p:cNvPr>
          <p:cNvCxnSpPr>
            <a:cxnSpLocks/>
            <a:stCxn id="41" idx="3"/>
            <a:endCxn id="53" idx="7"/>
          </p:cNvCxnSpPr>
          <p:nvPr/>
        </p:nvCxnSpPr>
        <p:spPr>
          <a:xfrm flipH="1">
            <a:off x="1575738" y="2153401"/>
            <a:ext cx="426663" cy="267703"/>
          </a:xfrm>
          <a:prstGeom prst="line">
            <a:avLst/>
          </a:prstGeom>
          <a:ln w="254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72FDE891-A16C-4DF9-AEDC-0B8FD390049C}"/>
              </a:ext>
            </a:extLst>
          </p:cNvPr>
          <p:cNvCxnSpPr>
            <a:cxnSpLocks/>
            <a:stCxn id="39" idx="3"/>
            <a:endCxn id="56" idx="7"/>
          </p:cNvCxnSpPr>
          <p:nvPr/>
        </p:nvCxnSpPr>
        <p:spPr>
          <a:xfrm flipH="1">
            <a:off x="3792863" y="2151307"/>
            <a:ext cx="424744" cy="290590"/>
          </a:xfrm>
          <a:prstGeom prst="line">
            <a:avLst/>
          </a:prstGeom>
          <a:ln w="254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>
            <a:extLst>
              <a:ext uri="{FF2B5EF4-FFF2-40B4-BE49-F238E27FC236}">
                <a16:creationId xmlns:a16="http://schemas.microsoft.com/office/drawing/2014/main" id="{192F95B8-138F-4594-B884-308C93A21FF8}"/>
              </a:ext>
            </a:extLst>
          </p:cNvPr>
          <p:cNvCxnSpPr>
            <a:cxnSpLocks/>
            <a:stCxn id="36" idx="5"/>
            <a:endCxn id="39" idx="1"/>
          </p:cNvCxnSpPr>
          <p:nvPr/>
        </p:nvCxnSpPr>
        <p:spPr>
          <a:xfrm>
            <a:off x="3480951" y="1416105"/>
            <a:ext cx="736656" cy="353364"/>
          </a:xfrm>
          <a:prstGeom prst="line">
            <a:avLst/>
          </a:prstGeom>
          <a:ln w="254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Oval 52">
            <a:extLst>
              <a:ext uri="{FF2B5EF4-FFF2-40B4-BE49-F238E27FC236}">
                <a16:creationId xmlns:a16="http://schemas.microsoft.com/office/drawing/2014/main" id="{2AD142FD-6F17-4831-BF1B-F8D72C6ABCD6}"/>
              </a:ext>
            </a:extLst>
          </p:cNvPr>
          <p:cNvSpPr/>
          <p:nvPr/>
        </p:nvSpPr>
        <p:spPr>
          <a:xfrm>
            <a:off x="1114819" y="2342023"/>
            <a:ext cx="540000" cy="540000"/>
          </a:xfrm>
          <a:prstGeom prst="ellipse">
            <a:avLst/>
          </a:prstGeom>
          <a:noFill/>
          <a:ln w="254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60</a:t>
            </a:r>
            <a:endParaRPr lang="en-IN" sz="1400" dirty="0">
              <a:solidFill>
                <a:srgbClr val="00206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56" name="Oval 55">
            <a:extLst>
              <a:ext uri="{FF2B5EF4-FFF2-40B4-BE49-F238E27FC236}">
                <a16:creationId xmlns:a16="http://schemas.microsoft.com/office/drawing/2014/main" id="{E580E5A0-B1A1-424C-98FE-A5B30ED33A6E}"/>
              </a:ext>
            </a:extLst>
          </p:cNvPr>
          <p:cNvSpPr/>
          <p:nvPr/>
        </p:nvSpPr>
        <p:spPr>
          <a:xfrm>
            <a:off x="3331944" y="2362816"/>
            <a:ext cx="540000" cy="540000"/>
          </a:xfrm>
          <a:prstGeom prst="ellipse">
            <a:avLst/>
          </a:prstGeom>
          <a:noFill/>
          <a:ln w="254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15</a:t>
            </a:r>
            <a:endParaRPr lang="en-IN" sz="1400" dirty="0">
              <a:solidFill>
                <a:srgbClr val="00206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52" name="Rectangle 3">
            <a:extLst>
              <a:ext uri="{FF2B5EF4-FFF2-40B4-BE49-F238E27FC236}">
                <a16:creationId xmlns:a16="http://schemas.microsoft.com/office/drawing/2014/main" id="{0D944243-6D87-48AC-B0C4-604869E71473}"/>
              </a:ext>
            </a:extLst>
          </p:cNvPr>
          <p:cNvSpPr txBox="1">
            <a:spLocks noChangeArrowheads="1"/>
          </p:cNvSpPr>
          <p:nvPr/>
        </p:nvSpPr>
        <p:spPr>
          <a:xfrm>
            <a:off x="6330636" y="774952"/>
            <a:ext cx="2632521" cy="402076"/>
          </a:xfrm>
          <a:prstGeom prst="rect">
            <a:avLst/>
          </a:prstGeom>
        </p:spPr>
        <p:txBody>
          <a:bodyPr/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30000"/>
              </a:lnSpc>
              <a:buNone/>
            </a:pPr>
            <a:r>
              <a:rPr lang="en-US" altLang="en-US" sz="1600" dirty="0">
                <a:solidFill>
                  <a:srgbClr val="002060"/>
                </a:solidFill>
                <a:latin typeface="Cambria Math" panose="02040503050406030204" pitchFamily="18" charset="0"/>
              </a:rPr>
              <a:t>Heap property violated</a:t>
            </a:r>
          </a:p>
        </p:txBody>
      </p:sp>
      <p:sp>
        <p:nvSpPr>
          <p:cNvPr id="60" name="Rectangle 3">
            <a:extLst>
              <a:ext uri="{FF2B5EF4-FFF2-40B4-BE49-F238E27FC236}">
                <a16:creationId xmlns:a16="http://schemas.microsoft.com/office/drawing/2014/main" id="{A143E7C8-8A2B-4CC3-955D-3FA79BA9AAEF}"/>
              </a:ext>
            </a:extLst>
          </p:cNvPr>
          <p:cNvSpPr txBox="1">
            <a:spLocks noChangeArrowheads="1"/>
          </p:cNvSpPr>
          <p:nvPr/>
        </p:nvSpPr>
        <p:spPr>
          <a:xfrm>
            <a:off x="6330636" y="1175252"/>
            <a:ext cx="2632521" cy="402076"/>
          </a:xfrm>
          <a:prstGeom prst="rect">
            <a:avLst/>
          </a:prstGeom>
        </p:spPr>
        <p:txBody>
          <a:bodyPr/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30000"/>
              </a:lnSpc>
              <a:buNone/>
            </a:pPr>
            <a:r>
              <a:rPr lang="en-US" altLang="en-US" sz="1600" dirty="0">
                <a:solidFill>
                  <a:srgbClr val="002060"/>
                </a:solidFill>
                <a:latin typeface="Cambria Math" panose="02040503050406030204" pitchFamily="18" charset="0"/>
              </a:rPr>
              <a:t>Swap(15, 25)</a:t>
            </a:r>
          </a:p>
        </p:txBody>
      </p:sp>
      <p:sp>
        <p:nvSpPr>
          <p:cNvPr id="61" name="Oval 60">
            <a:extLst>
              <a:ext uri="{FF2B5EF4-FFF2-40B4-BE49-F238E27FC236}">
                <a16:creationId xmlns:a16="http://schemas.microsoft.com/office/drawing/2014/main" id="{B6CBC87D-4E11-4D68-9A5A-D8D681559FBF}"/>
              </a:ext>
            </a:extLst>
          </p:cNvPr>
          <p:cNvSpPr/>
          <p:nvPr/>
        </p:nvSpPr>
        <p:spPr>
          <a:xfrm>
            <a:off x="4138526" y="1679280"/>
            <a:ext cx="540000" cy="540000"/>
          </a:xfrm>
          <a:prstGeom prst="ellipse">
            <a:avLst/>
          </a:prstGeom>
          <a:noFill/>
          <a:ln w="254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15</a:t>
            </a:r>
            <a:endParaRPr lang="en-IN" sz="1400" dirty="0">
              <a:solidFill>
                <a:srgbClr val="00206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62" name="Oval 61">
            <a:extLst>
              <a:ext uri="{FF2B5EF4-FFF2-40B4-BE49-F238E27FC236}">
                <a16:creationId xmlns:a16="http://schemas.microsoft.com/office/drawing/2014/main" id="{BA4E5885-6E79-4AAD-AB5B-6CAAC776DC63}"/>
              </a:ext>
            </a:extLst>
          </p:cNvPr>
          <p:cNvSpPr/>
          <p:nvPr/>
        </p:nvSpPr>
        <p:spPr>
          <a:xfrm>
            <a:off x="3327796" y="2362816"/>
            <a:ext cx="540000" cy="540000"/>
          </a:xfrm>
          <a:prstGeom prst="ellipse">
            <a:avLst/>
          </a:prstGeom>
          <a:noFill/>
          <a:ln w="254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25</a:t>
            </a:r>
            <a:endParaRPr lang="en-IN" sz="1400" dirty="0">
              <a:solidFill>
                <a:srgbClr val="00206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id="{7E66B7DC-7B11-45DC-A7A0-E5A029FF9BDE}"/>
              </a:ext>
            </a:extLst>
          </p:cNvPr>
          <p:cNvSpPr/>
          <p:nvPr/>
        </p:nvSpPr>
        <p:spPr>
          <a:xfrm>
            <a:off x="3020032" y="961312"/>
            <a:ext cx="540000" cy="540000"/>
          </a:xfrm>
          <a:prstGeom prst="ellipse">
            <a:avLst/>
          </a:prstGeom>
          <a:noFill/>
          <a:ln w="254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15</a:t>
            </a:r>
            <a:endParaRPr lang="en-IN" sz="1400" dirty="0">
              <a:solidFill>
                <a:srgbClr val="00206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CF5EBBDC-43C8-4F90-A610-2CFB9B1275F1}"/>
              </a:ext>
            </a:extLst>
          </p:cNvPr>
          <p:cNvSpPr/>
          <p:nvPr/>
        </p:nvSpPr>
        <p:spPr>
          <a:xfrm>
            <a:off x="4138526" y="1679280"/>
            <a:ext cx="540000" cy="540000"/>
          </a:xfrm>
          <a:prstGeom prst="ellipse">
            <a:avLst/>
          </a:prstGeom>
          <a:noFill/>
          <a:ln w="254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20</a:t>
            </a:r>
            <a:endParaRPr lang="en-IN" sz="1400" dirty="0">
              <a:solidFill>
                <a:srgbClr val="00206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28" name="Rectangle 3">
            <a:extLst>
              <a:ext uri="{FF2B5EF4-FFF2-40B4-BE49-F238E27FC236}">
                <a16:creationId xmlns:a16="http://schemas.microsoft.com/office/drawing/2014/main" id="{967397F5-963C-4B4C-A5F4-17D8FA382103}"/>
              </a:ext>
            </a:extLst>
          </p:cNvPr>
          <p:cNvSpPr txBox="1">
            <a:spLocks noChangeArrowheads="1"/>
          </p:cNvSpPr>
          <p:nvPr/>
        </p:nvSpPr>
        <p:spPr>
          <a:xfrm>
            <a:off x="6330635" y="1175252"/>
            <a:ext cx="2632521" cy="402076"/>
          </a:xfrm>
          <a:prstGeom prst="rect">
            <a:avLst/>
          </a:prstGeom>
        </p:spPr>
        <p:txBody>
          <a:bodyPr/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30000"/>
              </a:lnSpc>
              <a:buNone/>
            </a:pPr>
            <a:r>
              <a:rPr lang="en-US" altLang="en-US" sz="1600" dirty="0">
                <a:solidFill>
                  <a:srgbClr val="002060"/>
                </a:solidFill>
                <a:latin typeface="Cambria Math" panose="02040503050406030204" pitchFamily="18" charset="0"/>
              </a:rPr>
              <a:t>Swap(15, 20)</a:t>
            </a:r>
          </a:p>
        </p:txBody>
      </p:sp>
      <p:cxnSp>
        <p:nvCxnSpPr>
          <p:cNvPr id="21" name="Connector: Curved 20">
            <a:extLst>
              <a:ext uri="{FF2B5EF4-FFF2-40B4-BE49-F238E27FC236}">
                <a16:creationId xmlns:a16="http://schemas.microsoft.com/office/drawing/2014/main" id="{8FF2877B-F7EA-46FF-B781-92A098D44AFA}"/>
              </a:ext>
            </a:extLst>
          </p:cNvPr>
          <p:cNvCxnSpPr>
            <a:cxnSpLocks/>
          </p:cNvCxnSpPr>
          <p:nvPr/>
        </p:nvCxnSpPr>
        <p:spPr>
          <a:xfrm rot="5400000" flipH="1" flipV="1">
            <a:off x="4029036" y="2157604"/>
            <a:ext cx="523188" cy="782484"/>
          </a:xfrm>
          <a:prstGeom prst="curvedConnector4">
            <a:avLst>
              <a:gd name="adj1" fmla="val 526"/>
              <a:gd name="adj2" fmla="val 87436"/>
            </a:avLst>
          </a:prstGeom>
          <a:ln w="25400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Connector: Curved 28">
            <a:extLst>
              <a:ext uri="{FF2B5EF4-FFF2-40B4-BE49-F238E27FC236}">
                <a16:creationId xmlns:a16="http://schemas.microsoft.com/office/drawing/2014/main" id="{164785DC-B94D-4192-8218-18C246EC3477}"/>
              </a:ext>
            </a:extLst>
          </p:cNvPr>
          <p:cNvCxnSpPr>
            <a:cxnSpLocks/>
          </p:cNvCxnSpPr>
          <p:nvPr/>
        </p:nvCxnSpPr>
        <p:spPr>
          <a:xfrm>
            <a:off x="3722178" y="1057420"/>
            <a:ext cx="566114" cy="539997"/>
          </a:xfrm>
          <a:prstGeom prst="curvedConnector3">
            <a:avLst>
              <a:gd name="adj1" fmla="val 107829"/>
            </a:avLst>
          </a:prstGeom>
          <a:ln w="25400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526891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 animBg="1"/>
      <p:bldP spid="39" grpId="0" animBg="1"/>
      <p:bldP spid="39" grpId="1" animBg="1"/>
      <p:bldP spid="56" grpId="0" animBg="1"/>
      <p:bldP spid="56" grpId="1" animBg="1"/>
      <p:bldP spid="52" grpId="0"/>
      <p:bldP spid="52" grpId="1"/>
      <p:bldP spid="52" grpId="2"/>
      <p:bldP spid="60" grpId="0"/>
      <p:bldP spid="60" grpId="1"/>
      <p:bldP spid="61" grpId="0" animBg="1"/>
      <p:bldP spid="61" grpId="1" animBg="1"/>
      <p:bldP spid="62" grpId="0" animBg="1"/>
      <p:bldP spid="26" grpId="0" animBg="1"/>
      <p:bldP spid="27" grpId="0" animBg="1"/>
      <p:bldP spid="28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186E81F-D04B-1C4F-B608-6C07FD0533D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IN" b="1" dirty="0"/>
              <a:t>Example:</a:t>
            </a:r>
            <a:r>
              <a:rPr lang="en-US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en-US" b="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25, </a:t>
            </a:r>
            <a:r>
              <a:rPr lang="en-US" b="0" dirty="0">
                <a:solidFill>
                  <a:srgbClr val="002060"/>
                </a:solidFill>
              </a:rPr>
              <a:t>40</a:t>
            </a:r>
            <a:r>
              <a:rPr lang="en-US" b="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, 20, 60, 30,  15, 35, 10, 12</a:t>
            </a:r>
            <a:endParaRPr lang="en-US" b="0" dirty="0"/>
          </a:p>
        </p:txBody>
      </p:sp>
      <p:sp>
        <p:nvSpPr>
          <p:cNvPr id="36" name="Oval 35">
            <a:extLst>
              <a:ext uri="{FF2B5EF4-FFF2-40B4-BE49-F238E27FC236}">
                <a16:creationId xmlns:a16="http://schemas.microsoft.com/office/drawing/2014/main" id="{0439F6BB-62E6-48CB-8F32-96F60110A4B4}"/>
              </a:ext>
            </a:extLst>
          </p:cNvPr>
          <p:cNvSpPr/>
          <p:nvPr/>
        </p:nvSpPr>
        <p:spPr>
          <a:xfrm>
            <a:off x="3020032" y="955186"/>
            <a:ext cx="540000" cy="540000"/>
          </a:xfrm>
          <a:prstGeom prst="ellipse">
            <a:avLst/>
          </a:prstGeom>
          <a:noFill/>
          <a:ln w="254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15</a:t>
            </a:r>
            <a:endParaRPr lang="en-IN" sz="1400" dirty="0">
              <a:solidFill>
                <a:srgbClr val="00206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EA9D8800-A941-4C55-A67D-894AEF6FD3A4}"/>
              </a:ext>
            </a:extLst>
          </p:cNvPr>
          <p:cNvCxnSpPr>
            <a:cxnSpLocks/>
            <a:stCxn id="36" idx="3"/>
            <a:endCxn id="41" idx="7"/>
          </p:cNvCxnSpPr>
          <p:nvPr/>
        </p:nvCxnSpPr>
        <p:spPr>
          <a:xfrm flipH="1">
            <a:off x="2384239" y="1416105"/>
            <a:ext cx="714874" cy="355458"/>
          </a:xfrm>
          <a:prstGeom prst="line">
            <a:avLst/>
          </a:prstGeom>
          <a:ln w="254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Oval 37">
            <a:extLst>
              <a:ext uri="{FF2B5EF4-FFF2-40B4-BE49-F238E27FC236}">
                <a16:creationId xmlns:a16="http://schemas.microsoft.com/office/drawing/2014/main" id="{B892DB7D-F2BF-4FE2-BD2B-4C7CDB6E5D44}"/>
              </a:ext>
            </a:extLst>
          </p:cNvPr>
          <p:cNvSpPr/>
          <p:nvPr/>
        </p:nvSpPr>
        <p:spPr>
          <a:xfrm>
            <a:off x="574819" y="3246413"/>
            <a:ext cx="540000" cy="540000"/>
          </a:xfrm>
          <a:prstGeom prst="ellipse">
            <a:avLst/>
          </a:prstGeom>
          <a:noFill/>
          <a:ln w="254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10</a:t>
            </a:r>
            <a:endParaRPr lang="en-IN" sz="1400" dirty="0">
              <a:solidFill>
                <a:srgbClr val="00206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39" name="Oval 38">
            <a:extLst>
              <a:ext uri="{FF2B5EF4-FFF2-40B4-BE49-F238E27FC236}">
                <a16:creationId xmlns:a16="http://schemas.microsoft.com/office/drawing/2014/main" id="{BC7477F1-4F86-41BF-8B8F-823323638FCB}"/>
              </a:ext>
            </a:extLst>
          </p:cNvPr>
          <p:cNvSpPr/>
          <p:nvPr/>
        </p:nvSpPr>
        <p:spPr>
          <a:xfrm>
            <a:off x="4138526" y="1690388"/>
            <a:ext cx="540000" cy="540000"/>
          </a:xfrm>
          <a:prstGeom prst="ellipse">
            <a:avLst/>
          </a:prstGeom>
          <a:noFill/>
          <a:ln w="254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20</a:t>
            </a:r>
            <a:endParaRPr lang="en-IN" sz="1400" dirty="0">
              <a:solidFill>
                <a:srgbClr val="00206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40" name="Oval 39">
            <a:extLst>
              <a:ext uri="{FF2B5EF4-FFF2-40B4-BE49-F238E27FC236}">
                <a16:creationId xmlns:a16="http://schemas.microsoft.com/office/drawing/2014/main" id="{5F48FC15-A2DA-46BE-A99F-6E709B135A7B}"/>
              </a:ext>
            </a:extLst>
          </p:cNvPr>
          <p:cNvSpPr/>
          <p:nvPr/>
        </p:nvSpPr>
        <p:spPr>
          <a:xfrm>
            <a:off x="2661466" y="2357023"/>
            <a:ext cx="540000" cy="540000"/>
          </a:xfrm>
          <a:prstGeom prst="ellipse">
            <a:avLst/>
          </a:prstGeom>
          <a:noFill/>
          <a:ln w="254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40</a:t>
            </a:r>
            <a:endParaRPr lang="en-IN" sz="1400" dirty="0">
              <a:solidFill>
                <a:srgbClr val="00206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41" name="Oval 40">
            <a:extLst>
              <a:ext uri="{FF2B5EF4-FFF2-40B4-BE49-F238E27FC236}">
                <a16:creationId xmlns:a16="http://schemas.microsoft.com/office/drawing/2014/main" id="{4C8B1E46-08FF-49DC-A8DF-4B8337B19E6D}"/>
              </a:ext>
            </a:extLst>
          </p:cNvPr>
          <p:cNvSpPr/>
          <p:nvPr/>
        </p:nvSpPr>
        <p:spPr>
          <a:xfrm>
            <a:off x="1923320" y="1692482"/>
            <a:ext cx="540000" cy="540000"/>
          </a:xfrm>
          <a:prstGeom prst="ellipse">
            <a:avLst/>
          </a:prstGeom>
          <a:noFill/>
          <a:ln w="254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30</a:t>
            </a:r>
            <a:endParaRPr lang="en-IN" sz="1400" dirty="0">
              <a:solidFill>
                <a:srgbClr val="00206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id="{2DACE78D-1ED2-45C4-A4FB-8DD5C43EDF82}"/>
              </a:ext>
            </a:extLst>
          </p:cNvPr>
          <p:cNvCxnSpPr>
            <a:cxnSpLocks/>
            <a:stCxn id="41" idx="5"/>
            <a:endCxn id="40" idx="1"/>
          </p:cNvCxnSpPr>
          <p:nvPr/>
        </p:nvCxnSpPr>
        <p:spPr>
          <a:xfrm>
            <a:off x="2384239" y="2153401"/>
            <a:ext cx="356308" cy="282703"/>
          </a:xfrm>
          <a:prstGeom prst="line">
            <a:avLst/>
          </a:prstGeom>
          <a:ln w="254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>
            <a:extLst>
              <a:ext uri="{FF2B5EF4-FFF2-40B4-BE49-F238E27FC236}">
                <a16:creationId xmlns:a16="http://schemas.microsoft.com/office/drawing/2014/main" id="{074B64A3-CE54-4789-B41F-5D332201B347}"/>
              </a:ext>
            </a:extLst>
          </p:cNvPr>
          <p:cNvCxnSpPr>
            <a:cxnSpLocks/>
            <a:stCxn id="41" idx="3"/>
            <a:endCxn id="53" idx="7"/>
          </p:cNvCxnSpPr>
          <p:nvPr/>
        </p:nvCxnSpPr>
        <p:spPr>
          <a:xfrm flipH="1">
            <a:off x="1577657" y="2153401"/>
            <a:ext cx="424744" cy="261926"/>
          </a:xfrm>
          <a:prstGeom prst="line">
            <a:avLst/>
          </a:prstGeom>
          <a:ln w="254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72FDE891-A16C-4DF9-AEDC-0B8FD390049C}"/>
              </a:ext>
            </a:extLst>
          </p:cNvPr>
          <p:cNvCxnSpPr>
            <a:cxnSpLocks/>
            <a:stCxn id="39" idx="3"/>
            <a:endCxn id="56" idx="7"/>
          </p:cNvCxnSpPr>
          <p:nvPr/>
        </p:nvCxnSpPr>
        <p:spPr>
          <a:xfrm flipH="1">
            <a:off x="3792863" y="2151307"/>
            <a:ext cx="424744" cy="290590"/>
          </a:xfrm>
          <a:prstGeom prst="line">
            <a:avLst/>
          </a:prstGeom>
          <a:ln w="254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>
            <a:extLst>
              <a:ext uri="{FF2B5EF4-FFF2-40B4-BE49-F238E27FC236}">
                <a16:creationId xmlns:a16="http://schemas.microsoft.com/office/drawing/2014/main" id="{192F95B8-138F-4594-B884-308C93A21FF8}"/>
              </a:ext>
            </a:extLst>
          </p:cNvPr>
          <p:cNvCxnSpPr>
            <a:cxnSpLocks/>
            <a:stCxn id="36" idx="5"/>
            <a:endCxn id="39" idx="1"/>
          </p:cNvCxnSpPr>
          <p:nvPr/>
        </p:nvCxnSpPr>
        <p:spPr>
          <a:xfrm>
            <a:off x="3480951" y="1416105"/>
            <a:ext cx="736656" cy="353364"/>
          </a:xfrm>
          <a:prstGeom prst="line">
            <a:avLst/>
          </a:prstGeom>
          <a:ln w="254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>
            <a:extLst>
              <a:ext uri="{FF2B5EF4-FFF2-40B4-BE49-F238E27FC236}">
                <a16:creationId xmlns:a16="http://schemas.microsoft.com/office/drawing/2014/main" id="{FDB931B7-A4F6-40E0-A11C-BB1B00D631A6}"/>
              </a:ext>
            </a:extLst>
          </p:cNvPr>
          <p:cNvCxnSpPr>
            <a:cxnSpLocks/>
            <a:stCxn id="53" idx="3"/>
            <a:endCxn id="38" idx="0"/>
          </p:cNvCxnSpPr>
          <p:nvPr/>
        </p:nvCxnSpPr>
        <p:spPr>
          <a:xfrm flipH="1">
            <a:off x="844819" y="2797165"/>
            <a:ext cx="351000" cy="449248"/>
          </a:xfrm>
          <a:prstGeom prst="line">
            <a:avLst/>
          </a:prstGeom>
          <a:ln w="254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Oval 49">
            <a:extLst>
              <a:ext uri="{FF2B5EF4-FFF2-40B4-BE49-F238E27FC236}">
                <a16:creationId xmlns:a16="http://schemas.microsoft.com/office/drawing/2014/main" id="{3759514F-48AB-4F71-9A63-E8611DA00A96}"/>
              </a:ext>
            </a:extLst>
          </p:cNvPr>
          <p:cNvSpPr/>
          <p:nvPr/>
        </p:nvSpPr>
        <p:spPr>
          <a:xfrm>
            <a:off x="4940201" y="2362816"/>
            <a:ext cx="540000" cy="540000"/>
          </a:xfrm>
          <a:prstGeom prst="ellipse">
            <a:avLst/>
          </a:prstGeom>
          <a:noFill/>
          <a:ln w="254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35</a:t>
            </a:r>
            <a:endParaRPr lang="en-IN" sz="1400" dirty="0">
              <a:solidFill>
                <a:srgbClr val="00206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53" name="Oval 52">
            <a:extLst>
              <a:ext uri="{FF2B5EF4-FFF2-40B4-BE49-F238E27FC236}">
                <a16:creationId xmlns:a16="http://schemas.microsoft.com/office/drawing/2014/main" id="{2AD142FD-6F17-4831-BF1B-F8D72C6ABCD6}"/>
              </a:ext>
            </a:extLst>
          </p:cNvPr>
          <p:cNvSpPr/>
          <p:nvPr/>
        </p:nvSpPr>
        <p:spPr>
          <a:xfrm>
            <a:off x="1116738" y="2336246"/>
            <a:ext cx="540000" cy="540000"/>
          </a:xfrm>
          <a:prstGeom prst="ellipse">
            <a:avLst/>
          </a:prstGeom>
          <a:noFill/>
          <a:ln w="254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60</a:t>
            </a:r>
            <a:endParaRPr lang="en-IN" sz="1400" dirty="0">
              <a:solidFill>
                <a:srgbClr val="00206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cxnSp>
        <p:nvCxnSpPr>
          <p:cNvPr id="55" name="Straight Connector 54">
            <a:extLst>
              <a:ext uri="{FF2B5EF4-FFF2-40B4-BE49-F238E27FC236}">
                <a16:creationId xmlns:a16="http://schemas.microsoft.com/office/drawing/2014/main" id="{83D2AE20-0592-4D06-BD4B-6A99E0A8E7BB}"/>
              </a:ext>
            </a:extLst>
          </p:cNvPr>
          <p:cNvCxnSpPr>
            <a:cxnSpLocks/>
            <a:stCxn id="39" idx="5"/>
            <a:endCxn id="50" idx="1"/>
          </p:cNvCxnSpPr>
          <p:nvPr/>
        </p:nvCxnSpPr>
        <p:spPr>
          <a:xfrm>
            <a:off x="4599445" y="2151307"/>
            <a:ext cx="419837" cy="290590"/>
          </a:xfrm>
          <a:prstGeom prst="line">
            <a:avLst/>
          </a:prstGeom>
          <a:ln w="254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Oval 55">
            <a:extLst>
              <a:ext uri="{FF2B5EF4-FFF2-40B4-BE49-F238E27FC236}">
                <a16:creationId xmlns:a16="http://schemas.microsoft.com/office/drawing/2014/main" id="{E580E5A0-B1A1-424C-98FE-A5B30ED33A6E}"/>
              </a:ext>
            </a:extLst>
          </p:cNvPr>
          <p:cNvSpPr/>
          <p:nvPr/>
        </p:nvSpPr>
        <p:spPr>
          <a:xfrm>
            <a:off x="3331944" y="2362816"/>
            <a:ext cx="540000" cy="540000"/>
          </a:xfrm>
          <a:prstGeom prst="ellipse">
            <a:avLst/>
          </a:prstGeom>
          <a:noFill/>
          <a:ln w="254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25</a:t>
            </a:r>
            <a:endParaRPr lang="en-IN" sz="1400" dirty="0">
              <a:solidFill>
                <a:srgbClr val="00206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52" name="Rectangle 3">
            <a:extLst>
              <a:ext uri="{FF2B5EF4-FFF2-40B4-BE49-F238E27FC236}">
                <a16:creationId xmlns:a16="http://schemas.microsoft.com/office/drawing/2014/main" id="{0D944243-6D87-48AC-B0C4-604869E71473}"/>
              </a:ext>
            </a:extLst>
          </p:cNvPr>
          <p:cNvSpPr txBox="1">
            <a:spLocks noChangeArrowheads="1"/>
          </p:cNvSpPr>
          <p:nvPr/>
        </p:nvSpPr>
        <p:spPr>
          <a:xfrm>
            <a:off x="6330636" y="774952"/>
            <a:ext cx="2632521" cy="402076"/>
          </a:xfrm>
          <a:prstGeom prst="rect">
            <a:avLst/>
          </a:prstGeom>
        </p:spPr>
        <p:txBody>
          <a:bodyPr/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30000"/>
              </a:lnSpc>
              <a:buNone/>
            </a:pPr>
            <a:r>
              <a:rPr lang="en-US" altLang="en-US" sz="1600" dirty="0">
                <a:solidFill>
                  <a:srgbClr val="002060"/>
                </a:solidFill>
                <a:latin typeface="Cambria Math" panose="02040503050406030204" pitchFamily="18" charset="0"/>
              </a:rPr>
              <a:t>Heap property violated</a:t>
            </a:r>
          </a:p>
        </p:txBody>
      </p:sp>
      <p:sp>
        <p:nvSpPr>
          <p:cNvPr id="60" name="Rectangle 3">
            <a:extLst>
              <a:ext uri="{FF2B5EF4-FFF2-40B4-BE49-F238E27FC236}">
                <a16:creationId xmlns:a16="http://schemas.microsoft.com/office/drawing/2014/main" id="{A143E7C8-8A2B-4CC3-955D-3FA79BA9AAEF}"/>
              </a:ext>
            </a:extLst>
          </p:cNvPr>
          <p:cNvSpPr txBox="1">
            <a:spLocks noChangeArrowheads="1"/>
          </p:cNvSpPr>
          <p:nvPr/>
        </p:nvSpPr>
        <p:spPr>
          <a:xfrm>
            <a:off x="6330636" y="1175252"/>
            <a:ext cx="2632521" cy="402076"/>
          </a:xfrm>
          <a:prstGeom prst="rect">
            <a:avLst/>
          </a:prstGeom>
        </p:spPr>
        <p:txBody>
          <a:bodyPr/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30000"/>
              </a:lnSpc>
              <a:buNone/>
            </a:pPr>
            <a:r>
              <a:rPr lang="en-US" altLang="en-US" sz="1600" dirty="0">
                <a:solidFill>
                  <a:srgbClr val="002060"/>
                </a:solidFill>
                <a:latin typeface="Cambria Math" panose="02040503050406030204" pitchFamily="18" charset="0"/>
              </a:rPr>
              <a:t>Swap(10, 60)</a:t>
            </a:r>
          </a:p>
        </p:txBody>
      </p:sp>
      <p:sp>
        <p:nvSpPr>
          <p:cNvPr id="61" name="Oval 60">
            <a:extLst>
              <a:ext uri="{FF2B5EF4-FFF2-40B4-BE49-F238E27FC236}">
                <a16:creationId xmlns:a16="http://schemas.microsoft.com/office/drawing/2014/main" id="{B6CBC87D-4E11-4D68-9A5A-D8D681559FBF}"/>
              </a:ext>
            </a:extLst>
          </p:cNvPr>
          <p:cNvSpPr/>
          <p:nvPr/>
        </p:nvSpPr>
        <p:spPr>
          <a:xfrm>
            <a:off x="575363" y="3246413"/>
            <a:ext cx="540000" cy="540000"/>
          </a:xfrm>
          <a:prstGeom prst="ellipse">
            <a:avLst/>
          </a:prstGeom>
          <a:noFill/>
          <a:ln w="254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60</a:t>
            </a:r>
            <a:endParaRPr lang="en-IN" sz="1400" dirty="0">
              <a:solidFill>
                <a:srgbClr val="00206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62" name="Oval 61">
            <a:extLst>
              <a:ext uri="{FF2B5EF4-FFF2-40B4-BE49-F238E27FC236}">
                <a16:creationId xmlns:a16="http://schemas.microsoft.com/office/drawing/2014/main" id="{BA4E5885-6E79-4AAD-AB5B-6CAAC776DC63}"/>
              </a:ext>
            </a:extLst>
          </p:cNvPr>
          <p:cNvSpPr/>
          <p:nvPr/>
        </p:nvSpPr>
        <p:spPr>
          <a:xfrm>
            <a:off x="1110087" y="2342585"/>
            <a:ext cx="540000" cy="540000"/>
          </a:xfrm>
          <a:prstGeom prst="ellipse">
            <a:avLst/>
          </a:prstGeom>
          <a:noFill/>
          <a:ln w="254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30</a:t>
            </a:r>
            <a:endParaRPr lang="en-IN" sz="1400" dirty="0">
              <a:solidFill>
                <a:srgbClr val="00206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id="{7E66B7DC-7B11-45DC-A7A0-E5A029FF9BDE}"/>
              </a:ext>
            </a:extLst>
          </p:cNvPr>
          <p:cNvSpPr/>
          <p:nvPr/>
        </p:nvSpPr>
        <p:spPr>
          <a:xfrm>
            <a:off x="1923320" y="1683523"/>
            <a:ext cx="540000" cy="540000"/>
          </a:xfrm>
          <a:prstGeom prst="ellipse">
            <a:avLst/>
          </a:prstGeom>
          <a:noFill/>
          <a:ln w="254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10</a:t>
            </a:r>
            <a:endParaRPr lang="en-IN" sz="1400" dirty="0">
              <a:solidFill>
                <a:srgbClr val="00206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CF5EBBDC-43C8-4F90-A610-2CFB9B1275F1}"/>
              </a:ext>
            </a:extLst>
          </p:cNvPr>
          <p:cNvSpPr/>
          <p:nvPr/>
        </p:nvSpPr>
        <p:spPr>
          <a:xfrm>
            <a:off x="1110365" y="2334989"/>
            <a:ext cx="540000" cy="540000"/>
          </a:xfrm>
          <a:prstGeom prst="ellipse">
            <a:avLst/>
          </a:prstGeom>
          <a:noFill/>
          <a:ln w="254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10</a:t>
            </a:r>
            <a:endParaRPr lang="en-IN" sz="1400" dirty="0">
              <a:solidFill>
                <a:srgbClr val="00206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28" name="Oval 27">
            <a:extLst>
              <a:ext uri="{FF2B5EF4-FFF2-40B4-BE49-F238E27FC236}">
                <a16:creationId xmlns:a16="http://schemas.microsoft.com/office/drawing/2014/main" id="{FFFD6E75-CDCA-4A4B-BB2C-2209B964F69F}"/>
              </a:ext>
            </a:extLst>
          </p:cNvPr>
          <p:cNvSpPr/>
          <p:nvPr/>
        </p:nvSpPr>
        <p:spPr>
          <a:xfrm>
            <a:off x="1923320" y="1686143"/>
            <a:ext cx="540000" cy="540000"/>
          </a:xfrm>
          <a:prstGeom prst="ellipse">
            <a:avLst/>
          </a:prstGeom>
          <a:noFill/>
          <a:ln w="254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15</a:t>
            </a:r>
            <a:endParaRPr lang="en-IN" sz="1400" dirty="0">
              <a:solidFill>
                <a:srgbClr val="00206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2C0D7B00-55DC-4176-805F-992855CAF550}"/>
              </a:ext>
            </a:extLst>
          </p:cNvPr>
          <p:cNvSpPr/>
          <p:nvPr/>
        </p:nvSpPr>
        <p:spPr>
          <a:xfrm>
            <a:off x="3014052" y="955186"/>
            <a:ext cx="540000" cy="540000"/>
          </a:xfrm>
          <a:prstGeom prst="ellipse">
            <a:avLst/>
          </a:prstGeom>
          <a:noFill/>
          <a:ln w="254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10</a:t>
            </a:r>
            <a:endParaRPr lang="en-IN" sz="1400" dirty="0">
              <a:solidFill>
                <a:srgbClr val="00206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30" name="Rectangle 3">
            <a:extLst>
              <a:ext uri="{FF2B5EF4-FFF2-40B4-BE49-F238E27FC236}">
                <a16:creationId xmlns:a16="http://schemas.microsoft.com/office/drawing/2014/main" id="{269B41B4-6423-4831-A178-7289743F1F2D}"/>
              </a:ext>
            </a:extLst>
          </p:cNvPr>
          <p:cNvSpPr txBox="1">
            <a:spLocks noChangeArrowheads="1"/>
          </p:cNvSpPr>
          <p:nvPr/>
        </p:nvSpPr>
        <p:spPr>
          <a:xfrm>
            <a:off x="6330634" y="1188935"/>
            <a:ext cx="2632521" cy="402076"/>
          </a:xfrm>
          <a:prstGeom prst="rect">
            <a:avLst/>
          </a:prstGeom>
        </p:spPr>
        <p:txBody>
          <a:bodyPr/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30000"/>
              </a:lnSpc>
              <a:buNone/>
            </a:pPr>
            <a:r>
              <a:rPr lang="en-US" altLang="en-US" sz="1600" dirty="0">
                <a:solidFill>
                  <a:srgbClr val="002060"/>
                </a:solidFill>
                <a:latin typeface="Cambria Math" panose="02040503050406030204" pitchFamily="18" charset="0"/>
              </a:rPr>
              <a:t>Swap(10, 30)</a:t>
            </a:r>
          </a:p>
        </p:txBody>
      </p:sp>
      <p:sp>
        <p:nvSpPr>
          <p:cNvPr id="31" name="Rectangle 3">
            <a:extLst>
              <a:ext uri="{FF2B5EF4-FFF2-40B4-BE49-F238E27FC236}">
                <a16:creationId xmlns:a16="http://schemas.microsoft.com/office/drawing/2014/main" id="{76816132-10D6-4346-B3DC-B7E929450C35}"/>
              </a:ext>
            </a:extLst>
          </p:cNvPr>
          <p:cNvSpPr txBox="1">
            <a:spLocks noChangeArrowheads="1"/>
          </p:cNvSpPr>
          <p:nvPr/>
        </p:nvSpPr>
        <p:spPr>
          <a:xfrm>
            <a:off x="6330634" y="1190711"/>
            <a:ext cx="2632521" cy="402076"/>
          </a:xfrm>
          <a:prstGeom prst="rect">
            <a:avLst/>
          </a:prstGeom>
        </p:spPr>
        <p:txBody>
          <a:bodyPr/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30000"/>
              </a:lnSpc>
              <a:buNone/>
            </a:pPr>
            <a:r>
              <a:rPr lang="en-US" altLang="en-US" sz="1600" dirty="0">
                <a:solidFill>
                  <a:srgbClr val="002060"/>
                </a:solidFill>
                <a:latin typeface="Cambria Math" panose="02040503050406030204" pitchFamily="18" charset="0"/>
              </a:rPr>
              <a:t>Swap(10, 15)</a:t>
            </a:r>
          </a:p>
        </p:txBody>
      </p:sp>
      <p:cxnSp>
        <p:nvCxnSpPr>
          <p:cNvPr id="32" name="Connector: Curved 31">
            <a:extLst>
              <a:ext uri="{FF2B5EF4-FFF2-40B4-BE49-F238E27FC236}">
                <a16:creationId xmlns:a16="http://schemas.microsoft.com/office/drawing/2014/main" id="{EEFCC15D-CE52-4D56-8722-C5711B6A8F17}"/>
              </a:ext>
            </a:extLst>
          </p:cNvPr>
          <p:cNvCxnSpPr>
            <a:cxnSpLocks/>
          </p:cNvCxnSpPr>
          <p:nvPr/>
        </p:nvCxnSpPr>
        <p:spPr>
          <a:xfrm rot="5400000" flipH="1" flipV="1">
            <a:off x="1245547" y="1740297"/>
            <a:ext cx="544879" cy="460918"/>
          </a:xfrm>
          <a:prstGeom prst="curvedConnector3">
            <a:avLst>
              <a:gd name="adj1" fmla="val 93508"/>
            </a:avLst>
          </a:prstGeom>
          <a:ln w="25400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Connector: Curved 32">
            <a:extLst>
              <a:ext uri="{FF2B5EF4-FFF2-40B4-BE49-F238E27FC236}">
                <a16:creationId xmlns:a16="http://schemas.microsoft.com/office/drawing/2014/main" id="{BC67E493-9FD1-4BC5-A963-02B1586BDDC9}"/>
              </a:ext>
            </a:extLst>
          </p:cNvPr>
          <p:cNvCxnSpPr>
            <a:cxnSpLocks/>
          </p:cNvCxnSpPr>
          <p:nvPr/>
        </p:nvCxnSpPr>
        <p:spPr>
          <a:xfrm rot="5400000" flipH="1" flipV="1">
            <a:off x="507141" y="2736053"/>
            <a:ext cx="544879" cy="460918"/>
          </a:xfrm>
          <a:prstGeom prst="curvedConnector3">
            <a:avLst>
              <a:gd name="adj1" fmla="val 93508"/>
            </a:avLst>
          </a:prstGeom>
          <a:ln w="25400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Connector: Curved 33">
            <a:extLst>
              <a:ext uri="{FF2B5EF4-FFF2-40B4-BE49-F238E27FC236}">
                <a16:creationId xmlns:a16="http://schemas.microsoft.com/office/drawing/2014/main" id="{1AEF8624-CA69-4055-969E-60BC77B6A7CA}"/>
              </a:ext>
            </a:extLst>
          </p:cNvPr>
          <p:cNvCxnSpPr>
            <a:cxnSpLocks/>
          </p:cNvCxnSpPr>
          <p:nvPr/>
        </p:nvCxnSpPr>
        <p:spPr>
          <a:xfrm rot="5400000" flipH="1" flipV="1">
            <a:off x="2286674" y="1021985"/>
            <a:ext cx="544879" cy="460918"/>
          </a:xfrm>
          <a:prstGeom prst="curvedConnector3">
            <a:avLst>
              <a:gd name="adj1" fmla="val 93508"/>
            </a:avLst>
          </a:prstGeom>
          <a:ln w="25400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863945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4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 animBg="1"/>
      <p:bldP spid="38" grpId="0" animBg="1"/>
      <p:bldP spid="38" grpId="1" animBg="1"/>
      <p:bldP spid="41" grpId="0" animBg="1"/>
      <p:bldP spid="41" grpId="1" animBg="1"/>
      <p:bldP spid="50" grpId="0" animBg="1"/>
      <p:bldP spid="53" grpId="0" animBg="1"/>
      <p:bldP spid="53" grpId="1" animBg="1"/>
      <p:bldP spid="52" grpId="0"/>
      <p:bldP spid="52" grpId="1"/>
      <p:bldP spid="52" grpId="2"/>
      <p:bldP spid="52" grpId="3"/>
      <p:bldP spid="52" grpId="4"/>
      <p:bldP spid="60" grpId="0"/>
      <p:bldP spid="60" grpId="1"/>
      <p:bldP spid="61" grpId="0" animBg="1"/>
      <p:bldP spid="62" grpId="0" animBg="1"/>
      <p:bldP spid="26" grpId="0" animBg="1"/>
      <p:bldP spid="26" grpId="1" animBg="1"/>
      <p:bldP spid="27" grpId="0" animBg="1"/>
      <p:bldP spid="27" grpId="1" animBg="1"/>
      <p:bldP spid="28" grpId="0" animBg="1"/>
      <p:bldP spid="29" grpId="0" animBg="1"/>
      <p:bldP spid="30" grpId="0"/>
      <p:bldP spid="30" grpId="1"/>
      <p:bldP spid="31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186E81F-D04B-1C4F-B608-6C07FD0533D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IN" b="1" dirty="0"/>
              <a:t>Example:</a:t>
            </a:r>
            <a:r>
              <a:rPr lang="en-US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en-US" b="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25, </a:t>
            </a:r>
            <a:r>
              <a:rPr lang="en-US" b="0" dirty="0">
                <a:solidFill>
                  <a:srgbClr val="002060"/>
                </a:solidFill>
              </a:rPr>
              <a:t>40</a:t>
            </a:r>
            <a:r>
              <a:rPr lang="en-US" b="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, 20, 60, 30,  15, 35, 10, 12</a:t>
            </a:r>
            <a:endParaRPr lang="en-US" b="0" dirty="0"/>
          </a:p>
        </p:txBody>
      </p:sp>
      <p:sp>
        <p:nvSpPr>
          <p:cNvPr id="36" name="Oval 35">
            <a:extLst>
              <a:ext uri="{FF2B5EF4-FFF2-40B4-BE49-F238E27FC236}">
                <a16:creationId xmlns:a16="http://schemas.microsoft.com/office/drawing/2014/main" id="{0439F6BB-62E6-48CB-8F32-96F60110A4B4}"/>
              </a:ext>
            </a:extLst>
          </p:cNvPr>
          <p:cNvSpPr/>
          <p:nvPr/>
        </p:nvSpPr>
        <p:spPr>
          <a:xfrm>
            <a:off x="3020032" y="955186"/>
            <a:ext cx="540000" cy="540000"/>
          </a:xfrm>
          <a:prstGeom prst="ellipse">
            <a:avLst/>
          </a:prstGeom>
          <a:noFill/>
          <a:ln w="254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10</a:t>
            </a:r>
            <a:endParaRPr lang="en-IN" sz="1400" dirty="0">
              <a:solidFill>
                <a:srgbClr val="00206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EA9D8800-A941-4C55-A67D-894AEF6FD3A4}"/>
              </a:ext>
            </a:extLst>
          </p:cNvPr>
          <p:cNvCxnSpPr>
            <a:cxnSpLocks/>
            <a:stCxn id="36" idx="3"/>
            <a:endCxn id="41" idx="7"/>
          </p:cNvCxnSpPr>
          <p:nvPr/>
        </p:nvCxnSpPr>
        <p:spPr>
          <a:xfrm flipH="1">
            <a:off x="2384239" y="1416105"/>
            <a:ext cx="714874" cy="355458"/>
          </a:xfrm>
          <a:prstGeom prst="line">
            <a:avLst/>
          </a:prstGeom>
          <a:ln w="254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Oval 37">
            <a:extLst>
              <a:ext uri="{FF2B5EF4-FFF2-40B4-BE49-F238E27FC236}">
                <a16:creationId xmlns:a16="http://schemas.microsoft.com/office/drawing/2014/main" id="{B892DB7D-F2BF-4FE2-BD2B-4C7CDB6E5D44}"/>
              </a:ext>
            </a:extLst>
          </p:cNvPr>
          <p:cNvSpPr/>
          <p:nvPr/>
        </p:nvSpPr>
        <p:spPr>
          <a:xfrm>
            <a:off x="574819" y="3246413"/>
            <a:ext cx="540000" cy="540000"/>
          </a:xfrm>
          <a:prstGeom prst="ellipse">
            <a:avLst/>
          </a:prstGeom>
          <a:noFill/>
          <a:ln w="254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60</a:t>
            </a:r>
            <a:endParaRPr lang="en-IN" sz="1400" dirty="0">
              <a:solidFill>
                <a:srgbClr val="00206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39" name="Oval 38">
            <a:extLst>
              <a:ext uri="{FF2B5EF4-FFF2-40B4-BE49-F238E27FC236}">
                <a16:creationId xmlns:a16="http://schemas.microsoft.com/office/drawing/2014/main" id="{BC7477F1-4F86-41BF-8B8F-823323638FCB}"/>
              </a:ext>
            </a:extLst>
          </p:cNvPr>
          <p:cNvSpPr/>
          <p:nvPr/>
        </p:nvSpPr>
        <p:spPr>
          <a:xfrm>
            <a:off x="4138526" y="1690388"/>
            <a:ext cx="540000" cy="540000"/>
          </a:xfrm>
          <a:prstGeom prst="ellipse">
            <a:avLst/>
          </a:prstGeom>
          <a:noFill/>
          <a:ln w="254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20</a:t>
            </a:r>
            <a:endParaRPr lang="en-IN" sz="1400" dirty="0">
              <a:solidFill>
                <a:srgbClr val="00206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40" name="Oval 39">
            <a:extLst>
              <a:ext uri="{FF2B5EF4-FFF2-40B4-BE49-F238E27FC236}">
                <a16:creationId xmlns:a16="http://schemas.microsoft.com/office/drawing/2014/main" id="{5F48FC15-A2DA-46BE-A99F-6E709B135A7B}"/>
              </a:ext>
            </a:extLst>
          </p:cNvPr>
          <p:cNvSpPr/>
          <p:nvPr/>
        </p:nvSpPr>
        <p:spPr>
          <a:xfrm>
            <a:off x="2661466" y="2357023"/>
            <a:ext cx="540000" cy="540000"/>
          </a:xfrm>
          <a:prstGeom prst="ellipse">
            <a:avLst/>
          </a:prstGeom>
          <a:noFill/>
          <a:ln w="254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40</a:t>
            </a:r>
            <a:endParaRPr lang="en-IN" sz="1400" dirty="0">
              <a:solidFill>
                <a:srgbClr val="00206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41" name="Oval 40">
            <a:extLst>
              <a:ext uri="{FF2B5EF4-FFF2-40B4-BE49-F238E27FC236}">
                <a16:creationId xmlns:a16="http://schemas.microsoft.com/office/drawing/2014/main" id="{4C8B1E46-08FF-49DC-A8DF-4B8337B19E6D}"/>
              </a:ext>
            </a:extLst>
          </p:cNvPr>
          <p:cNvSpPr/>
          <p:nvPr/>
        </p:nvSpPr>
        <p:spPr>
          <a:xfrm>
            <a:off x="1923320" y="1692482"/>
            <a:ext cx="540000" cy="540000"/>
          </a:xfrm>
          <a:prstGeom prst="ellipse">
            <a:avLst/>
          </a:prstGeom>
          <a:noFill/>
          <a:ln w="254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15</a:t>
            </a:r>
            <a:endParaRPr lang="en-IN" sz="1400" dirty="0">
              <a:solidFill>
                <a:srgbClr val="00206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id="{2DACE78D-1ED2-45C4-A4FB-8DD5C43EDF82}"/>
              </a:ext>
            </a:extLst>
          </p:cNvPr>
          <p:cNvCxnSpPr>
            <a:cxnSpLocks/>
            <a:stCxn id="41" idx="5"/>
            <a:endCxn id="40" idx="1"/>
          </p:cNvCxnSpPr>
          <p:nvPr/>
        </p:nvCxnSpPr>
        <p:spPr>
          <a:xfrm>
            <a:off x="2384239" y="2153401"/>
            <a:ext cx="356308" cy="282703"/>
          </a:xfrm>
          <a:prstGeom prst="line">
            <a:avLst/>
          </a:prstGeom>
          <a:ln w="254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>
            <a:extLst>
              <a:ext uri="{FF2B5EF4-FFF2-40B4-BE49-F238E27FC236}">
                <a16:creationId xmlns:a16="http://schemas.microsoft.com/office/drawing/2014/main" id="{074B64A3-CE54-4789-B41F-5D332201B347}"/>
              </a:ext>
            </a:extLst>
          </p:cNvPr>
          <p:cNvCxnSpPr>
            <a:cxnSpLocks/>
            <a:stCxn id="41" idx="3"/>
            <a:endCxn id="53" idx="7"/>
          </p:cNvCxnSpPr>
          <p:nvPr/>
        </p:nvCxnSpPr>
        <p:spPr>
          <a:xfrm flipH="1">
            <a:off x="1577657" y="2153401"/>
            <a:ext cx="424744" cy="261926"/>
          </a:xfrm>
          <a:prstGeom prst="line">
            <a:avLst/>
          </a:prstGeom>
          <a:ln w="254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72FDE891-A16C-4DF9-AEDC-0B8FD390049C}"/>
              </a:ext>
            </a:extLst>
          </p:cNvPr>
          <p:cNvCxnSpPr>
            <a:cxnSpLocks/>
            <a:stCxn id="39" idx="3"/>
            <a:endCxn id="56" idx="7"/>
          </p:cNvCxnSpPr>
          <p:nvPr/>
        </p:nvCxnSpPr>
        <p:spPr>
          <a:xfrm flipH="1">
            <a:off x="3792863" y="2151307"/>
            <a:ext cx="424744" cy="290590"/>
          </a:xfrm>
          <a:prstGeom prst="line">
            <a:avLst/>
          </a:prstGeom>
          <a:ln w="254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>
            <a:extLst>
              <a:ext uri="{FF2B5EF4-FFF2-40B4-BE49-F238E27FC236}">
                <a16:creationId xmlns:a16="http://schemas.microsoft.com/office/drawing/2014/main" id="{192F95B8-138F-4594-B884-308C93A21FF8}"/>
              </a:ext>
            </a:extLst>
          </p:cNvPr>
          <p:cNvCxnSpPr>
            <a:cxnSpLocks/>
            <a:stCxn id="36" idx="5"/>
            <a:endCxn id="39" idx="1"/>
          </p:cNvCxnSpPr>
          <p:nvPr/>
        </p:nvCxnSpPr>
        <p:spPr>
          <a:xfrm>
            <a:off x="3480951" y="1416105"/>
            <a:ext cx="736656" cy="353364"/>
          </a:xfrm>
          <a:prstGeom prst="line">
            <a:avLst/>
          </a:prstGeom>
          <a:ln w="254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>
            <a:extLst>
              <a:ext uri="{FF2B5EF4-FFF2-40B4-BE49-F238E27FC236}">
                <a16:creationId xmlns:a16="http://schemas.microsoft.com/office/drawing/2014/main" id="{6CFEDFC6-5534-4B73-A8F3-C12E454DFC9B}"/>
              </a:ext>
            </a:extLst>
          </p:cNvPr>
          <p:cNvCxnSpPr>
            <a:cxnSpLocks/>
            <a:stCxn id="53" idx="5"/>
            <a:endCxn id="51" idx="0"/>
          </p:cNvCxnSpPr>
          <p:nvPr/>
        </p:nvCxnSpPr>
        <p:spPr>
          <a:xfrm>
            <a:off x="1577657" y="2797165"/>
            <a:ext cx="285552" cy="434820"/>
          </a:xfrm>
          <a:prstGeom prst="line">
            <a:avLst/>
          </a:prstGeom>
          <a:ln w="254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>
            <a:extLst>
              <a:ext uri="{FF2B5EF4-FFF2-40B4-BE49-F238E27FC236}">
                <a16:creationId xmlns:a16="http://schemas.microsoft.com/office/drawing/2014/main" id="{FDB931B7-A4F6-40E0-A11C-BB1B00D631A6}"/>
              </a:ext>
            </a:extLst>
          </p:cNvPr>
          <p:cNvCxnSpPr>
            <a:cxnSpLocks/>
            <a:stCxn id="53" idx="3"/>
            <a:endCxn id="38" idx="0"/>
          </p:cNvCxnSpPr>
          <p:nvPr/>
        </p:nvCxnSpPr>
        <p:spPr>
          <a:xfrm flipH="1">
            <a:off x="844819" y="2797165"/>
            <a:ext cx="351000" cy="449248"/>
          </a:xfrm>
          <a:prstGeom prst="line">
            <a:avLst/>
          </a:prstGeom>
          <a:ln w="254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Oval 49">
            <a:extLst>
              <a:ext uri="{FF2B5EF4-FFF2-40B4-BE49-F238E27FC236}">
                <a16:creationId xmlns:a16="http://schemas.microsoft.com/office/drawing/2014/main" id="{3759514F-48AB-4F71-9A63-E8611DA00A96}"/>
              </a:ext>
            </a:extLst>
          </p:cNvPr>
          <p:cNvSpPr/>
          <p:nvPr/>
        </p:nvSpPr>
        <p:spPr>
          <a:xfrm>
            <a:off x="4940201" y="2362816"/>
            <a:ext cx="540000" cy="540000"/>
          </a:xfrm>
          <a:prstGeom prst="ellipse">
            <a:avLst/>
          </a:prstGeom>
          <a:noFill/>
          <a:ln w="254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35</a:t>
            </a:r>
            <a:endParaRPr lang="en-IN" sz="1400" dirty="0">
              <a:solidFill>
                <a:srgbClr val="00206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51" name="Oval 50">
            <a:extLst>
              <a:ext uri="{FF2B5EF4-FFF2-40B4-BE49-F238E27FC236}">
                <a16:creationId xmlns:a16="http://schemas.microsoft.com/office/drawing/2014/main" id="{5F8C84B6-8889-4AD1-8D89-F36A6581DE78}"/>
              </a:ext>
            </a:extLst>
          </p:cNvPr>
          <p:cNvSpPr/>
          <p:nvPr/>
        </p:nvSpPr>
        <p:spPr>
          <a:xfrm>
            <a:off x="1593209" y="3231985"/>
            <a:ext cx="540000" cy="540000"/>
          </a:xfrm>
          <a:prstGeom prst="ellipse">
            <a:avLst/>
          </a:prstGeom>
          <a:noFill/>
          <a:ln w="254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12</a:t>
            </a:r>
            <a:endParaRPr lang="en-IN" sz="1400" dirty="0">
              <a:solidFill>
                <a:srgbClr val="00206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53" name="Oval 52">
            <a:extLst>
              <a:ext uri="{FF2B5EF4-FFF2-40B4-BE49-F238E27FC236}">
                <a16:creationId xmlns:a16="http://schemas.microsoft.com/office/drawing/2014/main" id="{2AD142FD-6F17-4831-BF1B-F8D72C6ABCD6}"/>
              </a:ext>
            </a:extLst>
          </p:cNvPr>
          <p:cNvSpPr/>
          <p:nvPr/>
        </p:nvSpPr>
        <p:spPr>
          <a:xfrm>
            <a:off x="1116738" y="2336246"/>
            <a:ext cx="540000" cy="540000"/>
          </a:xfrm>
          <a:prstGeom prst="ellipse">
            <a:avLst/>
          </a:prstGeom>
          <a:noFill/>
          <a:ln w="254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30</a:t>
            </a:r>
            <a:endParaRPr lang="en-IN" sz="1400" dirty="0">
              <a:solidFill>
                <a:srgbClr val="00206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cxnSp>
        <p:nvCxnSpPr>
          <p:cNvPr id="55" name="Straight Connector 54">
            <a:extLst>
              <a:ext uri="{FF2B5EF4-FFF2-40B4-BE49-F238E27FC236}">
                <a16:creationId xmlns:a16="http://schemas.microsoft.com/office/drawing/2014/main" id="{83D2AE20-0592-4D06-BD4B-6A99E0A8E7BB}"/>
              </a:ext>
            </a:extLst>
          </p:cNvPr>
          <p:cNvCxnSpPr>
            <a:cxnSpLocks/>
            <a:stCxn id="39" idx="5"/>
            <a:endCxn id="50" idx="1"/>
          </p:cNvCxnSpPr>
          <p:nvPr/>
        </p:nvCxnSpPr>
        <p:spPr>
          <a:xfrm>
            <a:off x="4599445" y="2151307"/>
            <a:ext cx="419837" cy="290590"/>
          </a:xfrm>
          <a:prstGeom prst="line">
            <a:avLst/>
          </a:prstGeom>
          <a:ln w="254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Oval 55">
            <a:extLst>
              <a:ext uri="{FF2B5EF4-FFF2-40B4-BE49-F238E27FC236}">
                <a16:creationId xmlns:a16="http://schemas.microsoft.com/office/drawing/2014/main" id="{E580E5A0-B1A1-424C-98FE-A5B30ED33A6E}"/>
              </a:ext>
            </a:extLst>
          </p:cNvPr>
          <p:cNvSpPr/>
          <p:nvPr/>
        </p:nvSpPr>
        <p:spPr>
          <a:xfrm>
            <a:off x="3331944" y="2362816"/>
            <a:ext cx="540000" cy="540000"/>
          </a:xfrm>
          <a:prstGeom prst="ellipse">
            <a:avLst/>
          </a:prstGeom>
          <a:noFill/>
          <a:ln w="254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25</a:t>
            </a:r>
            <a:endParaRPr lang="en-IN" sz="1400" dirty="0">
              <a:solidFill>
                <a:srgbClr val="00206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52" name="Rectangle 3">
            <a:extLst>
              <a:ext uri="{FF2B5EF4-FFF2-40B4-BE49-F238E27FC236}">
                <a16:creationId xmlns:a16="http://schemas.microsoft.com/office/drawing/2014/main" id="{0D944243-6D87-48AC-B0C4-604869E71473}"/>
              </a:ext>
            </a:extLst>
          </p:cNvPr>
          <p:cNvSpPr txBox="1">
            <a:spLocks noChangeArrowheads="1"/>
          </p:cNvSpPr>
          <p:nvPr/>
        </p:nvSpPr>
        <p:spPr>
          <a:xfrm>
            <a:off x="6330636" y="774952"/>
            <a:ext cx="2632521" cy="402076"/>
          </a:xfrm>
          <a:prstGeom prst="rect">
            <a:avLst/>
          </a:prstGeom>
        </p:spPr>
        <p:txBody>
          <a:bodyPr/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30000"/>
              </a:lnSpc>
              <a:buNone/>
            </a:pPr>
            <a:r>
              <a:rPr lang="en-US" altLang="en-US" sz="1600" dirty="0">
                <a:solidFill>
                  <a:srgbClr val="002060"/>
                </a:solidFill>
                <a:latin typeface="Cambria Math" panose="02040503050406030204" pitchFamily="18" charset="0"/>
              </a:rPr>
              <a:t>Heap property violated</a:t>
            </a:r>
          </a:p>
        </p:txBody>
      </p:sp>
      <p:sp>
        <p:nvSpPr>
          <p:cNvPr id="60" name="Rectangle 3">
            <a:extLst>
              <a:ext uri="{FF2B5EF4-FFF2-40B4-BE49-F238E27FC236}">
                <a16:creationId xmlns:a16="http://schemas.microsoft.com/office/drawing/2014/main" id="{A143E7C8-8A2B-4CC3-955D-3FA79BA9AAEF}"/>
              </a:ext>
            </a:extLst>
          </p:cNvPr>
          <p:cNvSpPr txBox="1">
            <a:spLocks noChangeArrowheads="1"/>
          </p:cNvSpPr>
          <p:nvPr/>
        </p:nvSpPr>
        <p:spPr>
          <a:xfrm>
            <a:off x="6330636" y="1175252"/>
            <a:ext cx="2632521" cy="402076"/>
          </a:xfrm>
          <a:prstGeom prst="rect">
            <a:avLst/>
          </a:prstGeom>
        </p:spPr>
        <p:txBody>
          <a:bodyPr/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30000"/>
              </a:lnSpc>
              <a:buNone/>
            </a:pPr>
            <a:r>
              <a:rPr lang="en-US" altLang="en-US" sz="1600" dirty="0">
                <a:solidFill>
                  <a:srgbClr val="002060"/>
                </a:solidFill>
                <a:latin typeface="Cambria Math" panose="02040503050406030204" pitchFamily="18" charset="0"/>
              </a:rPr>
              <a:t>Swap(12, 30)</a:t>
            </a:r>
          </a:p>
        </p:txBody>
      </p:sp>
      <p:sp>
        <p:nvSpPr>
          <p:cNvPr id="61" name="Oval 60">
            <a:extLst>
              <a:ext uri="{FF2B5EF4-FFF2-40B4-BE49-F238E27FC236}">
                <a16:creationId xmlns:a16="http://schemas.microsoft.com/office/drawing/2014/main" id="{B6CBC87D-4E11-4D68-9A5A-D8D681559FBF}"/>
              </a:ext>
            </a:extLst>
          </p:cNvPr>
          <p:cNvSpPr/>
          <p:nvPr/>
        </p:nvSpPr>
        <p:spPr>
          <a:xfrm>
            <a:off x="1118643" y="2334214"/>
            <a:ext cx="540000" cy="540000"/>
          </a:xfrm>
          <a:prstGeom prst="ellipse">
            <a:avLst/>
          </a:prstGeom>
          <a:noFill/>
          <a:ln w="254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12</a:t>
            </a:r>
            <a:endParaRPr lang="en-IN" sz="1400" dirty="0">
              <a:solidFill>
                <a:srgbClr val="00206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62" name="Oval 61">
            <a:extLst>
              <a:ext uri="{FF2B5EF4-FFF2-40B4-BE49-F238E27FC236}">
                <a16:creationId xmlns:a16="http://schemas.microsoft.com/office/drawing/2014/main" id="{BA4E5885-6E79-4AAD-AB5B-6CAAC776DC63}"/>
              </a:ext>
            </a:extLst>
          </p:cNvPr>
          <p:cNvSpPr/>
          <p:nvPr/>
        </p:nvSpPr>
        <p:spPr>
          <a:xfrm>
            <a:off x="1593209" y="3231455"/>
            <a:ext cx="540000" cy="540000"/>
          </a:xfrm>
          <a:prstGeom prst="ellipse">
            <a:avLst/>
          </a:prstGeom>
          <a:noFill/>
          <a:ln w="254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30</a:t>
            </a:r>
            <a:endParaRPr lang="en-IN" sz="1400" dirty="0">
              <a:solidFill>
                <a:srgbClr val="00206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CF5EBBDC-43C8-4F90-A610-2CFB9B1275F1}"/>
              </a:ext>
            </a:extLst>
          </p:cNvPr>
          <p:cNvSpPr/>
          <p:nvPr/>
        </p:nvSpPr>
        <p:spPr>
          <a:xfrm>
            <a:off x="1113279" y="2340462"/>
            <a:ext cx="540000" cy="540000"/>
          </a:xfrm>
          <a:prstGeom prst="ellipse">
            <a:avLst/>
          </a:prstGeom>
          <a:noFill/>
          <a:ln w="254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15</a:t>
            </a:r>
            <a:endParaRPr lang="en-IN" sz="1400" dirty="0">
              <a:solidFill>
                <a:srgbClr val="00206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2C0D7B00-55DC-4176-805F-992855CAF550}"/>
              </a:ext>
            </a:extLst>
          </p:cNvPr>
          <p:cNvSpPr/>
          <p:nvPr/>
        </p:nvSpPr>
        <p:spPr>
          <a:xfrm>
            <a:off x="1925815" y="1692482"/>
            <a:ext cx="540000" cy="540000"/>
          </a:xfrm>
          <a:prstGeom prst="ellipse">
            <a:avLst/>
          </a:prstGeom>
          <a:noFill/>
          <a:ln w="254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12</a:t>
            </a:r>
            <a:endParaRPr lang="en-IN" sz="1400" dirty="0">
              <a:solidFill>
                <a:srgbClr val="00206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30" name="Rectangle 3">
            <a:extLst>
              <a:ext uri="{FF2B5EF4-FFF2-40B4-BE49-F238E27FC236}">
                <a16:creationId xmlns:a16="http://schemas.microsoft.com/office/drawing/2014/main" id="{269B41B4-6423-4831-A178-7289743F1F2D}"/>
              </a:ext>
            </a:extLst>
          </p:cNvPr>
          <p:cNvSpPr txBox="1">
            <a:spLocks noChangeArrowheads="1"/>
          </p:cNvSpPr>
          <p:nvPr/>
        </p:nvSpPr>
        <p:spPr>
          <a:xfrm>
            <a:off x="6330635" y="1190711"/>
            <a:ext cx="2632521" cy="402076"/>
          </a:xfrm>
          <a:prstGeom prst="rect">
            <a:avLst/>
          </a:prstGeom>
        </p:spPr>
        <p:txBody>
          <a:bodyPr/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30000"/>
              </a:lnSpc>
              <a:buNone/>
            </a:pPr>
            <a:r>
              <a:rPr lang="en-US" altLang="en-US" sz="1600" dirty="0">
                <a:solidFill>
                  <a:srgbClr val="002060"/>
                </a:solidFill>
                <a:latin typeface="Cambria Math" panose="02040503050406030204" pitchFamily="18" charset="0"/>
              </a:rPr>
              <a:t>Swap(12, 15)</a:t>
            </a:r>
          </a:p>
        </p:txBody>
      </p:sp>
      <p:cxnSp>
        <p:nvCxnSpPr>
          <p:cNvPr id="28" name="Connector: Curved 27">
            <a:extLst>
              <a:ext uri="{FF2B5EF4-FFF2-40B4-BE49-F238E27FC236}">
                <a16:creationId xmlns:a16="http://schemas.microsoft.com/office/drawing/2014/main" id="{735EF8B7-3E46-41A1-B933-25FE7A3F35AD}"/>
              </a:ext>
            </a:extLst>
          </p:cNvPr>
          <p:cNvCxnSpPr>
            <a:cxnSpLocks/>
          </p:cNvCxnSpPr>
          <p:nvPr/>
        </p:nvCxnSpPr>
        <p:spPr>
          <a:xfrm>
            <a:off x="1720433" y="2665208"/>
            <a:ext cx="566114" cy="539997"/>
          </a:xfrm>
          <a:prstGeom prst="curvedConnector3">
            <a:avLst>
              <a:gd name="adj1" fmla="val 107829"/>
            </a:avLst>
          </a:prstGeom>
          <a:ln w="25400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Connector: Curved 30">
            <a:extLst>
              <a:ext uri="{FF2B5EF4-FFF2-40B4-BE49-F238E27FC236}">
                <a16:creationId xmlns:a16="http://schemas.microsoft.com/office/drawing/2014/main" id="{458589EE-C4BA-4EB7-8727-E77EBC4959DF}"/>
              </a:ext>
            </a:extLst>
          </p:cNvPr>
          <p:cNvCxnSpPr>
            <a:cxnSpLocks/>
          </p:cNvCxnSpPr>
          <p:nvPr/>
        </p:nvCxnSpPr>
        <p:spPr>
          <a:xfrm flipV="1">
            <a:off x="1329112" y="1796246"/>
            <a:ext cx="495882" cy="483368"/>
          </a:xfrm>
          <a:prstGeom prst="curvedConnector3">
            <a:avLst>
              <a:gd name="adj1" fmla="val 12232"/>
            </a:avLst>
          </a:prstGeom>
          <a:ln w="25400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577581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1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" grpId="0" animBg="1"/>
      <p:bldP spid="51" grpId="0" animBg="1"/>
      <p:bldP spid="51" grpId="1" animBg="1"/>
      <p:bldP spid="53" grpId="0" animBg="1"/>
      <p:bldP spid="53" grpId="1" animBg="1"/>
      <p:bldP spid="52" grpId="0"/>
      <p:bldP spid="52" grpId="1"/>
      <p:bldP spid="52" grpId="2"/>
      <p:bldP spid="52" grpId="3"/>
      <p:bldP spid="60" grpId="0"/>
      <p:bldP spid="60" grpId="1"/>
      <p:bldP spid="61" grpId="0" animBg="1"/>
      <p:bldP spid="61" grpId="1" animBg="1"/>
      <p:bldP spid="62" grpId="0" animBg="1"/>
      <p:bldP spid="27" grpId="0" animBg="1"/>
      <p:bldP spid="29" grpId="0" animBg="1"/>
      <p:bldP spid="30" grpId="0"/>
      <p:bldP spid="30" grpId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186E81F-D04B-1C4F-B608-6C07FD0533D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IN" b="1" dirty="0"/>
              <a:t>Example:</a:t>
            </a:r>
            <a:r>
              <a:rPr lang="en-US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en-US" b="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25, </a:t>
            </a:r>
            <a:r>
              <a:rPr lang="en-US" b="0" dirty="0">
                <a:solidFill>
                  <a:srgbClr val="002060"/>
                </a:solidFill>
              </a:rPr>
              <a:t>40</a:t>
            </a:r>
            <a:r>
              <a:rPr lang="en-US" b="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, 20, 60, 30,  15, 35, 10, 12</a:t>
            </a:r>
            <a:endParaRPr lang="en-US" b="0" dirty="0"/>
          </a:p>
        </p:txBody>
      </p:sp>
      <p:sp>
        <p:nvSpPr>
          <p:cNvPr id="36" name="Oval 35">
            <a:extLst>
              <a:ext uri="{FF2B5EF4-FFF2-40B4-BE49-F238E27FC236}">
                <a16:creationId xmlns:a16="http://schemas.microsoft.com/office/drawing/2014/main" id="{0439F6BB-62E6-48CB-8F32-96F60110A4B4}"/>
              </a:ext>
            </a:extLst>
          </p:cNvPr>
          <p:cNvSpPr/>
          <p:nvPr/>
        </p:nvSpPr>
        <p:spPr>
          <a:xfrm>
            <a:off x="3020032" y="955186"/>
            <a:ext cx="540000" cy="540000"/>
          </a:xfrm>
          <a:prstGeom prst="ellipse">
            <a:avLst/>
          </a:prstGeom>
          <a:noFill/>
          <a:ln w="254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10</a:t>
            </a:r>
            <a:endParaRPr lang="en-IN" sz="1400" dirty="0">
              <a:solidFill>
                <a:srgbClr val="00206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EA9D8800-A941-4C55-A67D-894AEF6FD3A4}"/>
              </a:ext>
            </a:extLst>
          </p:cNvPr>
          <p:cNvCxnSpPr>
            <a:cxnSpLocks/>
            <a:stCxn id="36" idx="3"/>
            <a:endCxn id="41" idx="7"/>
          </p:cNvCxnSpPr>
          <p:nvPr/>
        </p:nvCxnSpPr>
        <p:spPr>
          <a:xfrm flipH="1">
            <a:off x="2384239" y="1416105"/>
            <a:ext cx="714874" cy="355458"/>
          </a:xfrm>
          <a:prstGeom prst="line">
            <a:avLst/>
          </a:prstGeom>
          <a:ln w="254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Oval 37">
            <a:extLst>
              <a:ext uri="{FF2B5EF4-FFF2-40B4-BE49-F238E27FC236}">
                <a16:creationId xmlns:a16="http://schemas.microsoft.com/office/drawing/2014/main" id="{B892DB7D-F2BF-4FE2-BD2B-4C7CDB6E5D44}"/>
              </a:ext>
            </a:extLst>
          </p:cNvPr>
          <p:cNvSpPr/>
          <p:nvPr/>
        </p:nvSpPr>
        <p:spPr>
          <a:xfrm>
            <a:off x="574819" y="3246413"/>
            <a:ext cx="540000" cy="540000"/>
          </a:xfrm>
          <a:prstGeom prst="ellipse">
            <a:avLst/>
          </a:prstGeom>
          <a:noFill/>
          <a:ln w="254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60</a:t>
            </a:r>
            <a:endParaRPr lang="en-IN" sz="1400" dirty="0">
              <a:solidFill>
                <a:srgbClr val="00206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39" name="Oval 38">
            <a:extLst>
              <a:ext uri="{FF2B5EF4-FFF2-40B4-BE49-F238E27FC236}">
                <a16:creationId xmlns:a16="http://schemas.microsoft.com/office/drawing/2014/main" id="{BC7477F1-4F86-41BF-8B8F-823323638FCB}"/>
              </a:ext>
            </a:extLst>
          </p:cNvPr>
          <p:cNvSpPr/>
          <p:nvPr/>
        </p:nvSpPr>
        <p:spPr>
          <a:xfrm>
            <a:off x="4138526" y="1690388"/>
            <a:ext cx="540000" cy="540000"/>
          </a:xfrm>
          <a:prstGeom prst="ellipse">
            <a:avLst/>
          </a:prstGeom>
          <a:noFill/>
          <a:ln w="254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20</a:t>
            </a:r>
            <a:endParaRPr lang="en-IN" sz="1400" dirty="0">
              <a:solidFill>
                <a:srgbClr val="00206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40" name="Oval 39">
            <a:extLst>
              <a:ext uri="{FF2B5EF4-FFF2-40B4-BE49-F238E27FC236}">
                <a16:creationId xmlns:a16="http://schemas.microsoft.com/office/drawing/2014/main" id="{5F48FC15-A2DA-46BE-A99F-6E709B135A7B}"/>
              </a:ext>
            </a:extLst>
          </p:cNvPr>
          <p:cNvSpPr/>
          <p:nvPr/>
        </p:nvSpPr>
        <p:spPr>
          <a:xfrm>
            <a:off x="2661466" y="2357023"/>
            <a:ext cx="540000" cy="540000"/>
          </a:xfrm>
          <a:prstGeom prst="ellipse">
            <a:avLst/>
          </a:prstGeom>
          <a:noFill/>
          <a:ln w="254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40</a:t>
            </a:r>
            <a:endParaRPr lang="en-IN" sz="1400" dirty="0">
              <a:solidFill>
                <a:srgbClr val="00206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41" name="Oval 40">
            <a:extLst>
              <a:ext uri="{FF2B5EF4-FFF2-40B4-BE49-F238E27FC236}">
                <a16:creationId xmlns:a16="http://schemas.microsoft.com/office/drawing/2014/main" id="{4C8B1E46-08FF-49DC-A8DF-4B8337B19E6D}"/>
              </a:ext>
            </a:extLst>
          </p:cNvPr>
          <p:cNvSpPr/>
          <p:nvPr/>
        </p:nvSpPr>
        <p:spPr>
          <a:xfrm>
            <a:off x="1923320" y="1692482"/>
            <a:ext cx="540000" cy="540000"/>
          </a:xfrm>
          <a:prstGeom prst="ellipse">
            <a:avLst/>
          </a:prstGeom>
          <a:noFill/>
          <a:ln w="254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12</a:t>
            </a:r>
            <a:endParaRPr lang="en-IN" sz="1400" dirty="0">
              <a:solidFill>
                <a:srgbClr val="00206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id="{2DACE78D-1ED2-45C4-A4FB-8DD5C43EDF82}"/>
              </a:ext>
            </a:extLst>
          </p:cNvPr>
          <p:cNvCxnSpPr>
            <a:cxnSpLocks/>
            <a:stCxn id="41" idx="5"/>
            <a:endCxn id="40" idx="1"/>
          </p:cNvCxnSpPr>
          <p:nvPr/>
        </p:nvCxnSpPr>
        <p:spPr>
          <a:xfrm>
            <a:off x="2384239" y="2153401"/>
            <a:ext cx="356308" cy="282703"/>
          </a:xfrm>
          <a:prstGeom prst="line">
            <a:avLst/>
          </a:prstGeom>
          <a:ln w="254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>
            <a:extLst>
              <a:ext uri="{FF2B5EF4-FFF2-40B4-BE49-F238E27FC236}">
                <a16:creationId xmlns:a16="http://schemas.microsoft.com/office/drawing/2014/main" id="{074B64A3-CE54-4789-B41F-5D332201B347}"/>
              </a:ext>
            </a:extLst>
          </p:cNvPr>
          <p:cNvCxnSpPr>
            <a:cxnSpLocks/>
            <a:stCxn id="41" idx="3"/>
            <a:endCxn id="53" idx="7"/>
          </p:cNvCxnSpPr>
          <p:nvPr/>
        </p:nvCxnSpPr>
        <p:spPr>
          <a:xfrm flipH="1">
            <a:off x="1577657" y="2153401"/>
            <a:ext cx="424744" cy="261926"/>
          </a:xfrm>
          <a:prstGeom prst="line">
            <a:avLst/>
          </a:prstGeom>
          <a:ln w="254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72FDE891-A16C-4DF9-AEDC-0B8FD390049C}"/>
              </a:ext>
            </a:extLst>
          </p:cNvPr>
          <p:cNvCxnSpPr>
            <a:cxnSpLocks/>
            <a:stCxn id="39" idx="3"/>
            <a:endCxn id="56" idx="7"/>
          </p:cNvCxnSpPr>
          <p:nvPr/>
        </p:nvCxnSpPr>
        <p:spPr>
          <a:xfrm flipH="1">
            <a:off x="3792863" y="2151307"/>
            <a:ext cx="424744" cy="290590"/>
          </a:xfrm>
          <a:prstGeom prst="line">
            <a:avLst/>
          </a:prstGeom>
          <a:ln w="254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>
            <a:extLst>
              <a:ext uri="{FF2B5EF4-FFF2-40B4-BE49-F238E27FC236}">
                <a16:creationId xmlns:a16="http://schemas.microsoft.com/office/drawing/2014/main" id="{192F95B8-138F-4594-B884-308C93A21FF8}"/>
              </a:ext>
            </a:extLst>
          </p:cNvPr>
          <p:cNvCxnSpPr>
            <a:cxnSpLocks/>
            <a:stCxn id="36" idx="5"/>
            <a:endCxn id="39" idx="1"/>
          </p:cNvCxnSpPr>
          <p:nvPr/>
        </p:nvCxnSpPr>
        <p:spPr>
          <a:xfrm>
            <a:off x="3480951" y="1416105"/>
            <a:ext cx="736656" cy="353364"/>
          </a:xfrm>
          <a:prstGeom prst="line">
            <a:avLst/>
          </a:prstGeom>
          <a:ln w="254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>
            <a:extLst>
              <a:ext uri="{FF2B5EF4-FFF2-40B4-BE49-F238E27FC236}">
                <a16:creationId xmlns:a16="http://schemas.microsoft.com/office/drawing/2014/main" id="{6CFEDFC6-5534-4B73-A8F3-C12E454DFC9B}"/>
              </a:ext>
            </a:extLst>
          </p:cNvPr>
          <p:cNvCxnSpPr>
            <a:cxnSpLocks/>
            <a:stCxn id="53" idx="5"/>
            <a:endCxn id="51" idx="0"/>
          </p:cNvCxnSpPr>
          <p:nvPr/>
        </p:nvCxnSpPr>
        <p:spPr>
          <a:xfrm>
            <a:off x="1577657" y="2797165"/>
            <a:ext cx="285552" cy="434820"/>
          </a:xfrm>
          <a:prstGeom prst="line">
            <a:avLst/>
          </a:prstGeom>
          <a:ln w="254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>
            <a:extLst>
              <a:ext uri="{FF2B5EF4-FFF2-40B4-BE49-F238E27FC236}">
                <a16:creationId xmlns:a16="http://schemas.microsoft.com/office/drawing/2014/main" id="{FDB931B7-A4F6-40E0-A11C-BB1B00D631A6}"/>
              </a:ext>
            </a:extLst>
          </p:cNvPr>
          <p:cNvCxnSpPr>
            <a:cxnSpLocks/>
            <a:stCxn id="53" idx="3"/>
            <a:endCxn id="38" idx="0"/>
          </p:cNvCxnSpPr>
          <p:nvPr/>
        </p:nvCxnSpPr>
        <p:spPr>
          <a:xfrm flipH="1">
            <a:off x="844819" y="2797165"/>
            <a:ext cx="351000" cy="449248"/>
          </a:xfrm>
          <a:prstGeom prst="line">
            <a:avLst/>
          </a:prstGeom>
          <a:ln w="254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Oval 49">
            <a:extLst>
              <a:ext uri="{FF2B5EF4-FFF2-40B4-BE49-F238E27FC236}">
                <a16:creationId xmlns:a16="http://schemas.microsoft.com/office/drawing/2014/main" id="{3759514F-48AB-4F71-9A63-E8611DA00A96}"/>
              </a:ext>
            </a:extLst>
          </p:cNvPr>
          <p:cNvSpPr/>
          <p:nvPr/>
        </p:nvSpPr>
        <p:spPr>
          <a:xfrm>
            <a:off x="4940201" y="2362816"/>
            <a:ext cx="540000" cy="540000"/>
          </a:xfrm>
          <a:prstGeom prst="ellipse">
            <a:avLst/>
          </a:prstGeom>
          <a:noFill/>
          <a:ln w="254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35</a:t>
            </a:r>
            <a:endParaRPr lang="en-IN" sz="1400" dirty="0">
              <a:solidFill>
                <a:srgbClr val="00206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51" name="Oval 50">
            <a:extLst>
              <a:ext uri="{FF2B5EF4-FFF2-40B4-BE49-F238E27FC236}">
                <a16:creationId xmlns:a16="http://schemas.microsoft.com/office/drawing/2014/main" id="{5F8C84B6-8889-4AD1-8D89-F36A6581DE78}"/>
              </a:ext>
            </a:extLst>
          </p:cNvPr>
          <p:cNvSpPr/>
          <p:nvPr/>
        </p:nvSpPr>
        <p:spPr>
          <a:xfrm>
            <a:off x="1593209" y="3231985"/>
            <a:ext cx="540000" cy="540000"/>
          </a:xfrm>
          <a:prstGeom prst="ellipse">
            <a:avLst/>
          </a:prstGeom>
          <a:noFill/>
          <a:ln w="254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30</a:t>
            </a:r>
            <a:endParaRPr lang="en-IN" sz="1400" dirty="0">
              <a:solidFill>
                <a:srgbClr val="00206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53" name="Oval 52">
            <a:extLst>
              <a:ext uri="{FF2B5EF4-FFF2-40B4-BE49-F238E27FC236}">
                <a16:creationId xmlns:a16="http://schemas.microsoft.com/office/drawing/2014/main" id="{2AD142FD-6F17-4831-BF1B-F8D72C6ABCD6}"/>
              </a:ext>
            </a:extLst>
          </p:cNvPr>
          <p:cNvSpPr/>
          <p:nvPr/>
        </p:nvSpPr>
        <p:spPr>
          <a:xfrm>
            <a:off x="1116738" y="2336246"/>
            <a:ext cx="540000" cy="540000"/>
          </a:xfrm>
          <a:prstGeom prst="ellipse">
            <a:avLst/>
          </a:prstGeom>
          <a:noFill/>
          <a:ln w="254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15</a:t>
            </a:r>
            <a:endParaRPr lang="en-IN" sz="1400" dirty="0">
              <a:solidFill>
                <a:srgbClr val="00206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cxnSp>
        <p:nvCxnSpPr>
          <p:cNvPr id="55" name="Straight Connector 54">
            <a:extLst>
              <a:ext uri="{FF2B5EF4-FFF2-40B4-BE49-F238E27FC236}">
                <a16:creationId xmlns:a16="http://schemas.microsoft.com/office/drawing/2014/main" id="{83D2AE20-0592-4D06-BD4B-6A99E0A8E7BB}"/>
              </a:ext>
            </a:extLst>
          </p:cNvPr>
          <p:cNvCxnSpPr>
            <a:cxnSpLocks/>
            <a:stCxn id="39" idx="5"/>
            <a:endCxn id="50" idx="1"/>
          </p:cNvCxnSpPr>
          <p:nvPr/>
        </p:nvCxnSpPr>
        <p:spPr>
          <a:xfrm>
            <a:off x="4599445" y="2151307"/>
            <a:ext cx="419837" cy="290590"/>
          </a:xfrm>
          <a:prstGeom prst="line">
            <a:avLst/>
          </a:prstGeom>
          <a:ln w="254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Oval 55">
            <a:extLst>
              <a:ext uri="{FF2B5EF4-FFF2-40B4-BE49-F238E27FC236}">
                <a16:creationId xmlns:a16="http://schemas.microsoft.com/office/drawing/2014/main" id="{E580E5A0-B1A1-424C-98FE-A5B30ED33A6E}"/>
              </a:ext>
            </a:extLst>
          </p:cNvPr>
          <p:cNvSpPr/>
          <p:nvPr/>
        </p:nvSpPr>
        <p:spPr>
          <a:xfrm>
            <a:off x="3331944" y="2362816"/>
            <a:ext cx="540000" cy="540000"/>
          </a:xfrm>
          <a:prstGeom prst="ellipse">
            <a:avLst/>
          </a:prstGeom>
          <a:noFill/>
          <a:ln w="254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25</a:t>
            </a:r>
            <a:endParaRPr lang="en-IN" sz="1400" dirty="0">
              <a:solidFill>
                <a:srgbClr val="00206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52" name="Rectangle 3">
            <a:extLst>
              <a:ext uri="{FF2B5EF4-FFF2-40B4-BE49-F238E27FC236}">
                <a16:creationId xmlns:a16="http://schemas.microsoft.com/office/drawing/2014/main" id="{0D944243-6D87-48AC-B0C4-604869E71473}"/>
              </a:ext>
            </a:extLst>
          </p:cNvPr>
          <p:cNvSpPr txBox="1">
            <a:spLocks noChangeArrowheads="1"/>
          </p:cNvSpPr>
          <p:nvPr/>
        </p:nvSpPr>
        <p:spPr>
          <a:xfrm>
            <a:off x="6330636" y="774952"/>
            <a:ext cx="2632521" cy="402076"/>
          </a:xfrm>
          <a:prstGeom prst="rect">
            <a:avLst/>
          </a:prstGeom>
        </p:spPr>
        <p:txBody>
          <a:bodyPr/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30000"/>
              </a:lnSpc>
              <a:buNone/>
            </a:pPr>
            <a:r>
              <a:rPr lang="en-US" altLang="en-US" sz="1600" dirty="0">
                <a:solidFill>
                  <a:srgbClr val="002060"/>
                </a:solidFill>
                <a:latin typeface="Cambria Math" panose="02040503050406030204" pitchFamily="18" charset="0"/>
              </a:rPr>
              <a:t>Min Heap created</a:t>
            </a:r>
          </a:p>
        </p:txBody>
      </p:sp>
    </p:spTree>
    <p:extLst>
      <p:ext uri="{BB962C8B-B14F-4D97-AF65-F5344CB8AC3E}">
        <p14:creationId xmlns:p14="http://schemas.microsoft.com/office/powerpoint/2010/main" val="35231451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3DDCE7D-E87A-E41D-37E7-26F8EE30108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306A234-FD86-BA0E-E5FE-1D950768E93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IN" b="1" dirty="0">
                <a:solidFill>
                  <a:srgbClr val="660066"/>
                </a:solidFill>
              </a:rPr>
              <a:t>Insert/Heap Up in Min-Heap</a:t>
            </a:r>
            <a:endParaRPr lang="en-US" b="1" dirty="0">
              <a:solidFill>
                <a:srgbClr val="660066"/>
              </a:solidFill>
            </a:endParaRPr>
          </a:p>
        </p:txBody>
      </p:sp>
      <p:sp>
        <p:nvSpPr>
          <p:cNvPr id="2" name="Rectangle 3">
            <a:extLst>
              <a:ext uri="{FF2B5EF4-FFF2-40B4-BE49-F238E27FC236}">
                <a16:creationId xmlns:a16="http://schemas.microsoft.com/office/drawing/2014/main" id="{371281E3-BA41-7999-0567-F56F6E751A0B}"/>
              </a:ext>
            </a:extLst>
          </p:cNvPr>
          <p:cNvSpPr txBox="1">
            <a:spLocks noChangeArrowheads="1"/>
          </p:cNvSpPr>
          <p:nvPr/>
        </p:nvSpPr>
        <p:spPr>
          <a:xfrm>
            <a:off x="476608" y="634580"/>
            <a:ext cx="6005968" cy="4205708"/>
          </a:xfrm>
          <a:prstGeom prst="rect">
            <a:avLst/>
          </a:prstGeom>
        </p:spPr>
        <p:txBody>
          <a:bodyPr/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33400" indent="-533400">
              <a:lnSpc>
                <a:spcPct val="100000"/>
              </a:lnSpc>
              <a:spcBef>
                <a:spcPts val="0"/>
              </a:spcBef>
              <a:buFontTx/>
              <a:buNone/>
            </a:pPr>
            <a:r>
              <a:rPr lang="en-US" altLang="en-US" sz="1400" dirty="0">
                <a:solidFill>
                  <a:srgbClr val="00B050"/>
                </a:solidFill>
                <a:latin typeface="Consolas" panose="020B0609020204030204" pitchFamily="49" charset="0"/>
              </a:rPr>
              <a:t>//x: Element to be inserted</a:t>
            </a:r>
          </a:p>
          <a:p>
            <a:pPr marL="533400" indent="-533400">
              <a:lnSpc>
                <a:spcPct val="100000"/>
              </a:lnSpc>
              <a:spcBef>
                <a:spcPts val="0"/>
              </a:spcBef>
              <a:buFontTx/>
              <a:buNone/>
            </a:pPr>
            <a:r>
              <a:rPr lang="en-US" altLang="en-US" sz="1400" dirty="0">
                <a:solidFill>
                  <a:srgbClr val="00B050"/>
                </a:solidFill>
                <a:latin typeface="Consolas" panose="020B0609020204030204" pitchFamily="49" charset="0"/>
              </a:rPr>
              <a:t>//n: Number of elements in heap before insertion</a:t>
            </a:r>
          </a:p>
          <a:p>
            <a:pPr marL="533400" indent="-533400">
              <a:lnSpc>
                <a:spcPct val="100000"/>
              </a:lnSpc>
              <a:spcBef>
                <a:spcPts val="0"/>
              </a:spcBef>
              <a:buFontTx/>
              <a:buNone/>
            </a:pPr>
            <a:r>
              <a:rPr lang="en-US" altLang="en-US" sz="1400" dirty="0">
                <a:solidFill>
                  <a:srgbClr val="00B050"/>
                </a:solidFill>
                <a:latin typeface="Consolas" panose="020B0609020204030204" pitchFamily="49" charset="0"/>
              </a:rPr>
              <a:t>//a: Array of elements</a:t>
            </a:r>
          </a:p>
          <a:p>
            <a:pPr marL="533400" indent="-533400">
              <a:lnSpc>
                <a:spcPct val="100000"/>
              </a:lnSpc>
              <a:spcBef>
                <a:spcPts val="0"/>
              </a:spcBef>
              <a:buFontTx/>
              <a:buNone/>
            </a:pPr>
            <a:r>
              <a:rPr lang="en-US" altLang="en-US" sz="1400" dirty="0">
                <a:solidFill>
                  <a:srgbClr val="002060"/>
                </a:solidFill>
                <a:latin typeface="Consolas" panose="020B0609020204030204" pitchFamily="49" charset="0"/>
              </a:rPr>
              <a:t>Algorithm</a:t>
            </a:r>
            <a:r>
              <a:rPr lang="en-US" altLang="en-US" sz="1400" dirty="0">
                <a:solidFill>
                  <a:schemeClr val="accent2">
                    <a:lumMod val="75000"/>
                  </a:schemeClr>
                </a:solidFill>
                <a:latin typeface="Consolas" panose="020B0609020204030204" pitchFamily="49" charset="0"/>
              </a:rPr>
              <a:t> Insert</a:t>
            </a:r>
            <a:r>
              <a:rPr lang="en-US" altLang="en-US" sz="1400" dirty="0">
                <a:solidFill>
                  <a:srgbClr val="002060"/>
                </a:solidFill>
                <a:latin typeface="Consolas" panose="020B0609020204030204" pitchFamily="49" charset="0"/>
              </a:rPr>
              <a:t>(a, n, x)</a:t>
            </a:r>
          </a:p>
          <a:p>
            <a:pPr marL="533400" indent="-533400">
              <a:lnSpc>
                <a:spcPct val="100000"/>
              </a:lnSpc>
              <a:spcBef>
                <a:spcPts val="0"/>
              </a:spcBef>
              <a:buFontTx/>
              <a:buNone/>
            </a:pPr>
            <a:r>
              <a:rPr lang="en-US" altLang="en-US" sz="1400" dirty="0">
                <a:solidFill>
                  <a:srgbClr val="002060"/>
                </a:solidFill>
                <a:latin typeface="Consolas" panose="020B0609020204030204" pitchFamily="49" charset="0"/>
              </a:rPr>
              <a:t>{</a:t>
            </a:r>
          </a:p>
          <a:p>
            <a:pPr marL="533400" indent="-533400">
              <a:lnSpc>
                <a:spcPct val="100000"/>
              </a:lnSpc>
              <a:spcBef>
                <a:spcPts val="0"/>
              </a:spcBef>
              <a:buFontTx/>
              <a:buNone/>
            </a:pPr>
            <a:r>
              <a:rPr lang="en-US" altLang="en-US" sz="1400" dirty="0">
                <a:solidFill>
                  <a:srgbClr val="002060"/>
                </a:solidFill>
                <a:latin typeface="Consolas" panose="020B0609020204030204" pitchFamily="49" charset="0"/>
              </a:rPr>
              <a:t>	 	n:=n+1;</a:t>
            </a:r>
          </a:p>
          <a:p>
            <a:pPr marL="533400" indent="-533400">
              <a:lnSpc>
                <a:spcPct val="100000"/>
              </a:lnSpc>
              <a:spcBef>
                <a:spcPts val="0"/>
              </a:spcBef>
              <a:buFontTx/>
              <a:buNone/>
            </a:pPr>
            <a:r>
              <a:rPr lang="en-US" altLang="en-US" sz="1400" dirty="0">
                <a:solidFill>
                  <a:srgbClr val="002060"/>
                </a:solidFill>
                <a:latin typeface="Consolas" panose="020B0609020204030204" pitchFamily="49" charset="0"/>
              </a:rPr>
              <a:t>	 	pos:=n;</a:t>
            </a:r>
          </a:p>
          <a:p>
            <a:pPr marL="533400" indent="-533400">
              <a:lnSpc>
                <a:spcPct val="100000"/>
              </a:lnSpc>
              <a:spcBef>
                <a:spcPts val="0"/>
              </a:spcBef>
              <a:buFontTx/>
              <a:buNone/>
            </a:pPr>
            <a:r>
              <a:rPr lang="en-US" altLang="en-US" sz="1400" dirty="0">
                <a:solidFill>
                  <a:srgbClr val="002060"/>
                </a:solidFill>
                <a:latin typeface="Consolas" panose="020B0609020204030204" pitchFamily="49" charset="0"/>
              </a:rPr>
              <a:t>       a[pos]:=x;</a:t>
            </a:r>
          </a:p>
          <a:p>
            <a:pPr marL="533400" indent="-533400">
              <a:lnSpc>
                <a:spcPct val="100000"/>
              </a:lnSpc>
              <a:spcBef>
                <a:spcPts val="0"/>
              </a:spcBef>
              <a:buFontTx/>
              <a:buNone/>
            </a:pPr>
            <a:r>
              <a:rPr lang="en-US" altLang="en-US" sz="1400" dirty="0">
                <a:solidFill>
                  <a:srgbClr val="002060"/>
                </a:solidFill>
                <a:latin typeface="Consolas" panose="020B0609020204030204" pitchFamily="49" charset="0"/>
              </a:rPr>
              <a:t>       </a:t>
            </a:r>
            <a:r>
              <a:rPr lang="en-US" altLang="en-US" sz="1400" dirty="0">
                <a:solidFill>
                  <a:srgbClr val="275AFF"/>
                </a:solidFill>
                <a:latin typeface="Consolas" panose="020B0609020204030204" pitchFamily="49" charset="0"/>
              </a:rPr>
              <a:t>while</a:t>
            </a:r>
            <a:r>
              <a:rPr lang="en-US" altLang="en-US" sz="1400" dirty="0">
                <a:solidFill>
                  <a:srgbClr val="002060"/>
                </a:solidFill>
                <a:latin typeface="Consolas" panose="020B0609020204030204" pitchFamily="49" charset="0"/>
              </a:rPr>
              <a:t>(pos&gt;1)</a:t>
            </a:r>
          </a:p>
          <a:p>
            <a:pPr marL="533400" indent="-533400">
              <a:lnSpc>
                <a:spcPct val="100000"/>
              </a:lnSpc>
              <a:spcBef>
                <a:spcPts val="0"/>
              </a:spcBef>
              <a:buFontTx/>
              <a:buNone/>
            </a:pPr>
            <a:r>
              <a:rPr lang="en-US" altLang="en-US" sz="1400" dirty="0">
                <a:solidFill>
                  <a:srgbClr val="002060"/>
                </a:solidFill>
                <a:latin typeface="Consolas" panose="020B0609020204030204" pitchFamily="49" charset="0"/>
              </a:rPr>
              <a:t>		{</a:t>
            </a:r>
          </a:p>
          <a:p>
            <a:pPr marL="533400" indent="-533400">
              <a:lnSpc>
                <a:spcPct val="100000"/>
              </a:lnSpc>
              <a:spcBef>
                <a:spcPts val="0"/>
              </a:spcBef>
              <a:buFontTx/>
              <a:buNone/>
            </a:pPr>
            <a:r>
              <a:rPr lang="en-US" altLang="en-US" sz="1400" dirty="0">
                <a:solidFill>
                  <a:srgbClr val="002060"/>
                </a:solidFill>
                <a:latin typeface="Consolas" panose="020B0609020204030204" pitchFamily="49" charset="0"/>
              </a:rPr>
              <a:t>		    	par:=pos/2;</a:t>
            </a:r>
          </a:p>
          <a:p>
            <a:pPr marL="533400" indent="-533400">
              <a:lnSpc>
                <a:spcPct val="100000"/>
              </a:lnSpc>
              <a:spcBef>
                <a:spcPts val="0"/>
              </a:spcBef>
              <a:buFontTx/>
              <a:buNone/>
            </a:pPr>
            <a:r>
              <a:rPr lang="en-US" altLang="en-US" sz="1400" dirty="0">
                <a:solidFill>
                  <a:srgbClr val="002060"/>
                </a:solidFill>
                <a:latin typeface="Consolas" panose="020B0609020204030204" pitchFamily="49" charset="0"/>
              </a:rPr>
              <a:t>           	</a:t>
            </a:r>
            <a:r>
              <a:rPr lang="en-US" altLang="en-US" sz="1400" dirty="0">
                <a:solidFill>
                  <a:srgbClr val="275AFF"/>
                </a:solidFill>
                <a:latin typeface="Consolas" panose="020B0609020204030204" pitchFamily="49" charset="0"/>
              </a:rPr>
              <a:t>if</a:t>
            </a:r>
            <a:r>
              <a:rPr lang="en-US" altLang="en-US" sz="1400" dirty="0">
                <a:solidFill>
                  <a:srgbClr val="002060"/>
                </a:solidFill>
                <a:latin typeface="Consolas" panose="020B0609020204030204" pitchFamily="49" charset="0"/>
              </a:rPr>
              <a:t>(a[pos]&lt;a[par])</a:t>
            </a:r>
          </a:p>
          <a:p>
            <a:pPr marL="533400" indent="-533400">
              <a:lnSpc>
                <a:spcPct val="100000"/>
              </a:lnSpc>
              <a:spcBef>
                <a:spcPts val="0"/>
              </a:spcBef>
              <a:buFontTx/>
              <a:buNone/>
            </a:pPr>
            <a:r>
              <a:rPr lang="en-US" altLang="en-US" sz="1400" dirty="0">
                <a:solidFill>
                  <a:srgbClr val="002060"/>
                </a:solidFill>
                <a:latin typeface="Consolas" panose="020B0609020204030204" pitchFamily="49" charset="0"/>
              </a:rPr>
              <a:t>		    	{</a:t>
            </a:r>
          </a:p>
          <a:p>
            <a:pPr marL="533400" indent="-533400">
              <a:lnSpc>
                <a:spcPct val="100000"/>
              </a:lnSpc>
              <a:spcBef>
                <a:spcPts val="0"/>
              </a:spcBef>
              <a:buFontTx/>
              <a:buNone/>
            </a:pPr>
            <a:r>
              <a:rPr lang="en-US" altLang="en-US" sz="1400" dirty="0">
                <a:solidFill>
                  <a:srgbClr val="002060"/>
                </a:solidFill>
                <a:latin typeface="Consolas" panose="020B0609020204030204" pitchFamily="49" charset="0"/>
              </a:rPr>
              <a:t>				</a:t>
            </a:r>
            <a:r>
              <a:rPr lang="en-US" altLang="en-US" sz="1400" dirty="0">
                <a:solidFill>
                  <a:schemeClr val="accent2">
                    <a:lumMod val="75000"/>
                  </a:schemeClr>
                </a:solidFill>
                <a:latin typeface="Consolas" panose="020B0609020204030204" pitchFamily="49" charset="0"/>
              </a:rPr>
              <a:t>Swap</a:t>
            </a:r>
            <a:r>
              <a:rPr lang="en-US" altLang="en-US" sz="1400" dirty="0">
                <a:solidFill>
                  <a:srgbClr val="002060"/>
                </a:solidFill>
                <a:latin typeface="Consolas" panose="020B0609020204030204" pitchFamily="49" charset="0"/>
              </a:rPr>
              <a:t>(a[par],a[pos]);</a:t>
            </a:r>
          </a:p>
          <a:p>
            <a:pPr marL="533400" indent="-533400">
              <a:lnSpc>
                <a:spcPct val="100000"/>
              </a:lnSpc>
              <a:spcBef>
                <a:spcPts val="0"/>
              </a:spcBef>
              <a:buFontTx/>
              <a:buNone/>
            </a:pPr>
            <a:r>
              <a:rPr lang="en-US" altLang="en-US" sz="1400" dirty="0">
                <a:solidFill>
                  <a:srgbClr val="002060"/>
                </a:solidFill>
                <a:latin typeface="Consolas" panose="020B0609020204030204" pitchFamily="49" charset="0"/>
              </a:rPr>
              <a:t>				pos:=par;</a:t>
            </a:r>
          </a:p>
          <a:p>
            <a:pPr marL="533400" indent="-533400">
              <a:lnSpc>
                <a:spcPct val="100000"/>
              </a:lnSpc>
              <a:spcBef>
                <a:spcPts val="0"/>
              </a:spcBef>
              <a:buFontTx/>
              <a:buNone/>
            </a:pPr>
            <a:r>
              <a:rPr lang="en-US" altLang="en-US" sz="1400" dirty="0">
                <a:solidFill>
                  <a:srgbClr val="002060"/>
                </a:solidFill>
                <a:latin typeface="Consolas" panose="020B0609020204030204" pitchFamily="49" charset="0"/>
              </a:rPr>
              <a:t>		    	}</a:t>
            </a:r>
          </a:p>
          <a:p>
            <a:pPr marL="533400" indent="-533400">
              <a:lnSpc>
                <a:spcPct val="100000"/>
              </a:lnSpc>
              <a:spcBef>
                <a:spcPts val="0"/>
              </a:spcBef>
              <a:buFontTx/>
              <a:buNone/>
            </a:pPr>
            <a:r>
              <a:rPr lang="en-US" altLang="en-US" sz="1400" dirty="0">
                <a:solidFill>
                  <a:srgbClr val="002060"/>
                </a:solidFill>
                <a:latin typeface="Consolas" panose="020B0609020204030204" pitchFamily="49" charset="0"/>
              </a:rPr>
              <a:t>	      	</a:t>
            </a:r>
            <a:r>
              <a:rPr lang="en-US" altLang="en-US" sz="1400" dirty="0">
                <a:solidFill>
                  <a:srgbClr val="275AFF"/>
                </a:solidFill>
                <a:latin typeface="Consolas" panose="020B0609020204030204" pitchFamily="49" charset="0"/>
              </a:rPr>
              <a:t>else</a:t>
            </a:r>
          </a:p>
          <a:p>
            <a:pPr marL="533400" indent="-533400">
              <a:lnSpc>
                <a:spcPct val="100000"/>
              </a:lnSpc>
              <a:spcBef>
                <a:spcPts val="0"/>
              </a:spcBef>
              <a:buFontTx/>
              <a:buNone/>
            </a:pPr>
            <a:r>
              <a:rPr lang="en-US" altLang="en-US" sz="1400" dirty="0">
                <a:solidFill>
                  <a:srgbClr val="002060"/>
                </a:solidFill>
                <a:latin typeface="Consolas" panose="020B0609020204030204" pitchFamily="49" charset="0"/>
              </a:rPr>
              <a:t>				</a:t>
            </a:r>
            <a:r>
              <a:rPr lang="en-US" altLang="en-US" sz="1400" dirty="0">
                <a:solidFill>
                  <a:srgbClr val="275AFF"/>
                </a:solidFill>
                <a:latin typeface="Consolas" panose="020B0609020204030204" pitchFamily="49" charset="0"/>
              </a:rPr>
              <a:t>break</a:t>
            </a:r>
            <a:r>
              <a:rPr lang="en-US" altLang="en-US" sz="1400" dirty="0">
                <a:solidFill>
                  <a:srgbClr val="002060"/>
                </a:solidFill>
                <a:latin typeface="Consolas" panose="020B0609020204030204" pitchFamily="49" charset="0"/>
              </a:rPr>
              <a:t>;</a:t>
            </a:r>
          </a:p>
          <a:p>
            <a:pPr marL="533400" indent="-533400">
              <a:lnSpc>
                <a:spcPct val="100000"/>
              </a:lnSpc>
              <a:spcBef>
                <a:spcPts val="0"/>
              </a:spcBef>
              <a:buFontTx/>
              <a:buNone/>
            </a:pPr>
            <a:r>
              <a:rPr lang="en-US" altLang="en-US" sz="1400" dirty="0">
                <a:solidFill>
                  <a:srgbClr val="002060"/>
                </a:solidFill>
                <a:latin typeface="Consolas" panose="020B0609020204030204" pitchFamily="49" charset="0"/>
              </a:rPr>
              <a:t>       }</a:t>
            </a:r>
          </a:p>
          <a:p>
            <a:pPr marL="533400" indent="-533400">
              <a:lnSpc>
                <a:spcPct val="100000"/>
              </a:lnSpc>
              <a:spcBef>
                <a:spcPts val="0"/>
              </a:spcBef>
              <a:buFontTx/>
              <a:buNone/>
            </a:pPr>
            <a:r>
              <a:rPr lang="en-US" altLang="en-US" sz="1400" dirty="0">
                <a:solidFill>
                  <a:srgbClr val="002060"/>
                </a:solidFill>
                <a:latin typeface="Consolas" panose="020B0609020204030204" pitchFamily="49" charset="0"/>
              </a:rPr>
              <a:t>}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CF81DB41-628A-0CE5-1008-C7D71372E851}"/>
              </a:ext>
            </a:extLst>
          </p:cNvPr>
          <p:cNvSpPr txBox="1">
            <a:spLocks noChangeArrowheads="1"/>
          </p:cNvSpPr>
          <p:nvPr/>
        </p:nvSpPr>
        <p:spPr>
          <a:xfrm>
            <a:off x="4814854" y="1462982"/>
            <a:ext cx="1988545" cy="534021"/>
          </a:xfrm>
          <a:prstGeom prst="rect">
            <a:avLst/>
          </a:prstGeom>
        </p:spPr>
        <p:txBody>
          <a:bodyPr/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50000"/>
              </a:lnSpc>
              <a:buNone/>
            </a:pPr>
            <a:r>
              <a:rPr lang="en-US" altLang="en-US" sz="1600" dirty="0">
                <a:solidFill>
                  <a:srgbClr val="002060"/>
                </a:solidFill>
                <a:latin typeface="Cambria Math" panose="02040503050406030204" pitchFamily="18" charset="0"/>
                <a:sym typeface="Symbol" panose="05050102010706020507" pitchFamily="18" charset="2"/>
              </a:rPr>
              <a:t>Time complexity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Rectangle 3">
                <a:extLst>
                  <a:ext uri="{FF2B5EF4-FFF2-40B4-BE49-F238E27FC236}">
                    <a16:creationId xmlns:a16="http://schemas.microsoft.com/office/drawing/2014/main" id="{ED5F7E4D-20BA-B6FF-2083-D49EDB802CA6}"/>
                  </a:ext>
                </a:extLst>
              </p:cNvPr>
              <p:cNvSpPr txBox="1">
                <a:spLocks noChangeArrowheads="1"/>
              </p:cNvSpPr>
              <p:nvPr/>
            </p:nvSpPr>
            <p:spPr>
              <a:xfrm>
                <a:off x="6337936" y="1473917"/>
                <a:ext cx="930925" cy="534021"/>
              </a:xfrm>
              <a:prstGeom prst="rect">
                <a:avLst/>
              </a:prstGeom>
            </p:spPr>
            <p:txBody>
              <a:bodyPr/>
              <a:lstStyle>
                <a:lvl1pPr marL="171450" indent="-171450" algn="l" defTabSz="685800" rtl="0" eaLnBrk="1" latinLnBrk="0" hangingPunct="1">
                  <a:lnSpc>
                    <a:spcPct val="90000"/>
                  </a:lnSpc>
                  <a:spcBef>
                    <a:spcPts val="750"/>
                  </a:spcBef>
                  <a:buFont typeface="Arial" panose="020B0604020202020204" pitchFamily="34" charset="0"/>
                  <a:buChar char="•"/>
                  <a:defRPr sz="2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5143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8572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5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2001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5430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8859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2288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25717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9146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lnSpc>
                    <a:spcPct val="150000"/>
                  </a:lnSpc>
                  <a:buNone/>
                </a:pPr>
                <a:r>
                  <a:rPr lang="en-US" altLang="en-US" sz="1600" dirty="0">
                    <a:solidFill>
                      <a:srgbClr val="002060"/>
                    </a:solidFill>
                    <a:latin typeface="Cambria Math" panose="02040503050406030204" pitchFamily="18" charset="0"/>
                    <a:sym typeface="Symbol" panose="05050102010706020507" pitchFamily="18" charset="2"/>
                  </a:rPr>
                  <a:t>= </a:t>
                </a:r>
                <a14:m>
                  <m:oMath xmlns:m="http://schemas.openxmlformats.org/officeDocument/2006/math">
                    <m:r>
                      <a:rPr lang="en-US" altLang="en-US" sz="1600" i="1" dirty="0" smtClean="0">
                        <a:solidFill>
                          <a:schemeClr val="accent2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𝑂</m:t>
                    </m:r>
                    <m:r>
                      <a:rPr lang="en-US" altLang="en-US" sz="1600" i="1" dirty="0" smtClean="0">
                        <a:solidFill>
                          <a:schemeClr val="accent2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(</m:t>
                    </m:r>
                    <m:r>
                      <a:rPr lang="en-US" altLang="en-US" sz="1600" b="0" i="1" dirty="0" smtClean="0">
                        <a:solidFill>
                          <a:schemeClr val="accent2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h</m:t>
                    </m:r>
                    <m:r>
                      <a:rPr lang="en-US" altLang="en-US" sz="1600" i="1" dirty="0" smtClean="0">
                        <a:solidFill>
                          <a:schemeClr val="accent2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) </m:t>
                    </m:r>
                  </m:oMath>
                </a14:m>
                <a:endParaRPr lang="en-US" altLang="en-US" sz="1600" dirty="0">
                  <a:solidFill>
                    <a:srgbClr val="002060"/>
                  </a:solidFill>
                  <a:latin typeface="Cambria Math" panose="02040503050406030204" pitchFamily="18" charset="0"/>
                  <a:sym typeface="Symbol" panose="05050102010706020507" pitchFamily="18" charset="2"/>
                </a:endParaRPr>
              </a:p>
            </p:txBody>
          </p:sp>
        </mc:Choice>
        <mc:Fallback xmlns="">
          <p:sp>
            <p:nvSpPr>
              <p:cNvPr id="7" name="Rectangle 3">
                <a:extLst>
                  <a:ext uri="{FF2B5EF4-FFF2-40B4-BE49-F238E27FC236}">
                    <a16:creationId xmlns:a16="http://schemas.microsoft.com/office/drawing/2014/main" id="{ED5F7E4D-20BA-B6FF-2083-D49EDB802CA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37936" y="1473917"/>
                <a:ext cx="930925" cy="534021"/>
              </a:xfrm>
              <a:prstGeom prst="rect">
                <a:avLst/>
              </a:prstGeom>
              <a:blipFill>
                <a:blip r:embed="rId3"/>
                <a:stretch>
                  <a:fillRect l="-3947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Rectangle 3">
                <a:extLst>
                  <a:ext uri="{FF2B5EF4-FFF2-40B4-BE49-F238E27FC236}">
                    <a16:creationId xmlns:a16="http://schemas.microsoft.com/office/drawing/2014/main" id="{06E4AC47-3BB3-2D41-A135-99B410FE11B7}"/>
                  </a:ext>
                </a:extLst>
              </p:cNvPr>
              <p:cNvSpPr txBox="1">
                <a:spLocks noChangeArrowheads="1"/>
              </p:cNvSpPr>
              <p:nvPr/>
            </p:nvSpPr>
            <p:spPr>
              <a:xfrm>
                <a:off x="7151382" y="1462981"/>
                <a:ext cx="1186115" cy="534021"/>
              </a:xfrm>
              <a:prstGeom prst="rect">
                <a:avLst/>
              </a:prstGeom>
            </p:spPr>
            <p:txBody>
              <a:bodyPr/>
              <a:lstStyle>
                <a:lvl1pPr marL="171450" indent="-171450" algn="l" defTabSz="685800" rtl="0" eaLnBrk="1" latinLnBrk="0" hangingPunct="1">
                  <a:lnSpc>
                    <a:spcPct val="90000"/>
                  </a:lnSpc>
                  <a:spcBef>
                    <a:spcPts val="750"/>
                  </a:spcBef>
                  <a:buFont typeface="Arial" panose="020B0604020202020204" pitchFamily="34" charset="0"/>
                  <a:buChar char="•"/>
                  <a:defRPr sz="2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5143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8572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5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2001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5430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8859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2288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25717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9146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lnSpc>
                    <a:spcPct val="150000"/>
                  </a:lnSpc>
                  <a:buNone/>
                </a:pPr>
                <a:r>
                  <a:rPr lang="en-US" altLang="en-US" sz="1600" dirty="0">
                    <a:solidFill>
                      <a:srgbClr val="002060"/>
                    </a:solidFill>
                    <a:latin typeface="Cambria Math" panose="02040503050406030204" pitchFamily="18" charset="0"/>
                    <a:sym typeface="Symbol" panose="05050102010706020507" pitchFamily="18" charset="2"/>
                  </a:rPr>
                  <a:t>= </a:t>
                </a:r>
                <a14:m>
                  <m:oMath xmlns:m="http://schemas.openxmlformats.org/officeDocument/2006/math">
                    <m:r>
                      <a:rPr lang="en-US" altLang="en-US" sz="1600" i="1" dirty="0" smtClean="0">
                        <a:solidFill>
                          <a:schemeClr val="accent2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𝑂</m:t>
                    </m:r>
                    <m:r>
                      <a:rPr lang="en-US" altLang="en-US" sz="1600" i="1" dirty="0" smtClean="0">
                        <a:solidFill>
                          <a:schemeClr val="accent2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(</m:t>
                    </m:r>
                    <m:func>
                      <m:funcPr>
                        <m:ctrlPr>
                          <a:rPr lang="en-IN" altLang="en-US" sz="1600" b="0" i="1" dirty="0" smtClean="0">
                            <a:solidFill>
                              <a:schemeClr val="accent2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IN" altLang="en-US" sz="1600" b="0" i="0" dirty="0" smtClean="0">
                            <a:solidFill>
                              <a:schemeClr val="accent2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log</m:t>
                        </m:r>
                      </m:fName>
                      <m:e>
                        <m:r>
                          <a:rPr lang="en-IN" altLang="en-US" sz="1600" b="0" i="1" dirty="0" smtClean="0">
                            <a:solidFill>
                              <a:schemeClr val="accent2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𝑛</m:t>
                        </m:r>
                      </m:e>
                    </m:func>
                    <m:r>
                      <a:rPr lang="en-US" altLang="en-US" sz="1600" i="1" dirty="0" smtClean="0">
                        <a:solidFill>
                          <a:schemeClr val="accent2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) </m:t>
                    </m:r>
                  </m:oMath>
                </a14:m>
                <a:endParaRPr lang="en-US" altLang="en-US" sz="1600" dirty="0">
                  <a:solidFill>
                    <a:srgbClr val="002060"/>
                  </a:solidFill>
                  <a:latin typeface="Cambria Math" panose="02040503050406030204" pitchFamily="18" charset="0"/>
                  <a:sym typeface="Symbol" panose="05050102010706020507" pitchFamily="18" charset="2"/>
                </a:endParaRPr>
              </a:p>
            </p:txBody>
          </p:sp>
        </mc:Choice>
        <mc:Fallback xmlns="">
          <p:sp>
            <p:nvSpPr>
              <p:cNvPr id="8" name="Rectangle 3">
                <a:extLst>
                  <a:ext uri="{FF2B5EF4-FFF2-40B4-BE49-F238E27FC236}">
                    <a16:creationId xmlns:a16="http://schemas.microsoft.com/office/drawing/2014/main" id="{06E4AC47-3BB3-2D41-A135-99B410FE11B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51382" y="1462981"/>
                <a:ext cx="1186115" cy="534021"/>
              </a:xfrm>
              <a:prstGeom prst="rect">
                <a:avLst/>
              </a:prstGeom>
              <a:blipFill>
                <a:blip r:embed="rId4"/>
                <a:stretch>
                  <a:fillRect l="-2564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4988553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500"/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500"/>
                                        <p:tgtEl>
                                          <p:spTgt spid="2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2" dur="500"/>
                                        <p:tgtEl>
                                          <p:spTgt spid="2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7" dur="500"/>
                                        <p:tgtEl>
                                          <p:spTgt spid="2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2" dur="500"/>
                                        <p:tgtEl>
                                          <p:spTgt spid="2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7" dur="500"/>
                                        <p:tgtEl>
                                          <p:spTgt spid="2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2" dur="500"/>
                                        <p:tgtEl>
                                          <p:spTgt spid="2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/>
      <p:bldP spid="8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9CF0063C-F9FF-4693-9F13-D8987137B9D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en-US" b="1" dirty="0">
                <a:solidFill>
                  <a:srgbClr val="660066"/>
                </a:solidFill>
              </a:rPr>
              <a:t>Maintaining the Heap Property</a:t>
            </a:r>
            <a:endParaRPr lang="en-IN" b="1" dirty="0">
              <a:solidFill>
                <a:srgbClr val="660066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Rectangle 3">
                <a:extLst>
                  <a:ext uri="{FF2B5EF4-FFF2-40B4-BE49-F238E27FC236}">
                    <a16:creationId xmlns:a16="http://schemas.microsoft.com/office/drawing/2014/main" id="{550CA55E-9000-4B99-AA90-921C50CAA65A}"/>
                  </a:ext>
                </a:extLst>
              </p:cNvPr>
              <p:cNvSpPr txBox="1">
                <a:spLocks noChangeArrowheads="1"/>
              </p:cNvSpPr>
              <p:nvPr/>
            </p:nvSpPr>
            <p:spPr>
              <a:xfrm>
                <a:off x="476608" y="673935"/>
                <a:ext cx="5865813" cy="907615"/>
              </a:xfrm>
              <a:prstGeom prst="rect">
                <a:avLst/>
              </a:prstGeom>
            </p:spPr>
            <p:txBody>
              <a:bodyPr/>
              <a:lstStyle>
                <a:lvl1pPr marL="171450" indent="-171450" algn="l" defTabSz="685800" rtl="0" eaLnBrk="1" latinLnBrk="0" hangingPunct="1">
                  <a:lnSpc>
                    <a:spcPct val="90000"/>
                  </a:lnSpc>
                  <a:spcBef>
                    <a:spcPts val="750"/>
                  </a:spcBef>
                  <a:buFont typeface="Arial" panose="020B0604020202020204" pitchFamily="34" charset="0"/>
                  <a:buChar char="•"/>
                  <a:defRPr sz="2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5143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8572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5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2001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5430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8859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2288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25717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9146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r>
                  <a:rPr lang="en-US" altLang="en-US" sz="1600" dirty="0" err="1">
                    <a:solidFill>
                      <a:srgbClr val="002060"/>
                    </a:solidFill>
                    <a:latin typeface="Cambria Math" panose="02040503050406030204" pitchFamily="18" charset="0"/>
                  </a:rPr>
                  <a:t>Suppose</a:t>
                </a:r>
                <a:endParaRPr lang="en-US" altLang="en-US" sz="1600" dirty="0">
                  <a:solidFill>
                    <a:srgbClr val="002060"/>
                  </a:solidFill>
                  <a:latin typeface="Cambria Math" panose="02040503050406030204" pitchFamily="18" charset="0"/>
                </a:endParaRPr>
              </a:p>
              <a:p>
                <a:pPr marL="0" indent="0">
                  <a:buNone/>
                </a:pPr>
                <a:r>
                  <a:rPr lang="en-US" altLang="en-US" sz="1600" dirty="0">
                    <a:solidFill>
                      <a:srgbClr val="002060"/>
                    </a:solidFill>
                    <a:latin typeface="Cambria Math" panose="02040503050406030204" pitchFamily="18" charset="0"/>
                  </a:rPr>
                  <a:t>	 A node </a:t>
                </a:r>
                <a14:m>
                  <m:oMath xmlns:m="http://schemas.openxmlformats.org/officeDocument/2006/math">
                    <m:r>
                      <a:rPr lang="en-US" altLang="en-US" sz="1600" i="1" dirty="0" smtClean="0">
                        <a:solidFill>
                          <a:schemeClr val="accent2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𝑖</m:t>
                    </m:r>
                  </m:oMath>
                </a14:m>
                <a:r>
                  <a:rPr lang="en-US" altLang="en-US" sz="1600" dirty="0">
                    <a:solidFill>
                      <a:srgbClr val="002060"/>
                    </a:solidFill>
                    <a:latin typeface="Cambria Math" panose="02040503050406030204" pitchFamily="18" charset="0"/>
                  </a:rPr>
                  <a:t> is larger than a child</a:t>
                </a:r>
              </a:p>
              <a:p>
                <a:pPr marL="457200" lvl="1" indent="0">
                  <a:buNone/>
                </a:pPr>
                <a:r>
                  <a:rPr lang="en-US" altLang="en-US" sz="1600" dirty="0">
                    <a:solidFill>
                      <a:srgbClr val="002060"/>
                    </a:solidFill>
                    <a:latin typeface="Cambria Math" panose="02040503050406030204" pitchFamily="18" charset="0"/>
                  </a:rPr>
                  <a:t>      Left and Right subtrees of </a:t>
                </a:r>
                <a14:m>
                  <m:oMath xmlns:m="http://schemas.openxmlformats.org/officeDocument/2006/math">
                    <m:r>
                      <a:rPr lang="en-US" altLang="en-US" sz="1600" i="1" dirty="0" smtClean="0">
                        <a:solidFill>
                          <a:schemeClr val="accent2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𝑖</m:t>
                    </m:r>
                  </m:oMath>
                </a14:m>
                <a:r>
                  <a:rPr lang="en-US" altLang="en-US" sz="1600" dirty="0">
                    <a:solidFill>
                      <a:srgbClr val="002060"/>
                    </a:solidFill>
                    <a:latin typeface="Cambria Math" panose="02040503050406030204" pitchFamily="18" charset="0"/>
                  </a:rPr>
                  <a:t> are min-heaps</a:t>
                </a:r>
              </a:p>
            </p:txBody>
          </p:sp>
        </mc:Choice>
        <mc:Fallback xmlns="">
          <p:sp>
            <p:nvSpPr>
              <p:cNvPr id="4" name="Rectangle 3">
                <a:extLst>
                  <a:ext uri="{FF2B5EF4-FFF2-40B4-BE49-F238E27FC236}">
                    <a16:creationId xmlns:a16="http://schemas.microsoft.com/office/drawing/2014/main" id="{550CA55E-9000-4B99-AA90-921C50CAA65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6608" y="673935"/>
                <a:ext cx="5865813" cy="907615"/>
              </a:xfrm>
              <a:prstGeom prst="rect">
                <a:avLst/>
              </a:prstGeom>
              <a:blipFill>
                <a:blip r:embed="rId2"/>
                <a:stretch>
                  <a:fillRect l="-520" t="-5405" b="-8108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Rectangle 3">
            <a:extLst>
              <a:ext uri="{FF2B5EF4-FFF2-40B4-BE49-F238E27FC236}">
                <a16:creationId xmlns:a16="http://schemas.microsoft.com/office/drawing/2014/main" id="{2A4054BB-7051-41B7-B67C-8796104A67A6}"/>
              </a:ext>
            </a:extLst>
          </p:cNvPr>
          <p:cNvSpPr txBox="1">
            <a:spLocks noChangeArrowheads="1"/>
          </p:cNvSpPr>
          <p:nvPr/>
        </p:nvSpPr>
        <p:spPr>
          <a:xfrm>
            <a:off x="476608" y="1661379"/>
            <a:ext cx="2707267" cy="370532"/>
          </a:xfrm>
          <a:prstGeom prst="rect">
            <a:avLst/>
          </a:prstGeom>
        </p:spPr>
        <p:txBody>
          <a:bodyPr/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en-US" sz="1600" dirty="0">
                <a:solidFill>
                  <a:srgbClr val="FF6224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To eliminate the violation:</a:t>
            </a:r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212FC73B-BFAC-4243-BFA7-3FC64D864B2F}"/>
              </a:ext>
            </a:extLst>
          </p:cNvPr>
          <p:cNvSpPr txBox="1">
            <a:spLocks noChangeArrowheads="1"/>
          </p:cNvSpPr>
          <p:nvPr/>
        </p:nvSpPr>
        <p:spPr>
          <a:xfrm>
            <a:off x="1221188" y="2152518"/>
            <a:ext cx="5865813" cy="402078"/>
          </a:xfrm>
          <a:prstGeom prst="rect">
            <a:avLst/>
          </a:prstGeom>
        </p:spPr>
        <p:txBody>
          <a:bodyPr/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1" indent="0">
              <a:buNone/>
            </a:pPr>
            <a:r>
              <a:rPr lang="en-US" altLang="en-US" sz="1600" dirty="0">
                <a:solidFill>
                  <a:schemeClr val="accent2"/>
                </a:solidFill>
                <a:latin typeface="Cambria Math" panose="02040503050406030204" pitchFamily="18" charset="0"/>
              </a:rPr>
              <a:t>1. </a:t>
            </a:r>
            <a:r>
              <a:rPr lang="en-US" altLang="en-US" sz="1600" dirty="0">
                <a:solidFill>
                  <a:srgbClr val="002060"/>
                </a:solidFill>
                <a:latin typeface="Cambria Math" panose="02040503050406030204" pitchFamily="18" charset="0"/>
              </a:rPr>
              <a:t>Exchange with smaller child.</a:t>
            </a:r>
          </a:p>
        </p:txBody>
      </p:sp>
      <p:sp>
        <p:nvSpPr>
          <p:cNvPr id="7" name="Rectangle 3">
            <a:extLst>
              <a:ext uri="{FF2B5EF4-FFF2-40B4-BE49-F238E27FC236}">
                <a16:creationId xmlns:a16="http://schemas.microsoft.com/office/drawing/2014/main" id="{9E8B38AA-259B-4600-9AB9-5C9C93728E1F}"/>
              </a:ext>
            </a:extLst>
          </p:cNvPr>
          <p:cNvSpPr txBox="1">
            <a:spLocks noChangeArrowheads="1"/>
          </p:cNvSpPr>
          <p:nvPr/>
        </p:nvSpPr>
        <p:spPr>
          <a:xfrm>
            <a:off x="1232206" y="2680671"/>
            <a:ext cx="2960152" cy="402078"/>
          </a:xfrm>
          <a:prstGeom prst="rect">
            <a:avLst/>
          </a:prstGeom>
        </p:spPr>
        <p:txBody>
          <a:bodyPr/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1" indent="0">
              <a:buNone/>
            </a:pPr>
            <a:r>
              <a:rPr lang="en-US" altLang="en-US" sz="1600" dirty="0">
                <a:solidFill>
                  <a:schemeClr val="accent2"/>
                </a:solidFill>
                <a:latin typeface="Cambria Math" panose="02040503050406030204" pitchFamily="18" charset="0"/>
              </a:rPr>
              <a:t>2. </a:t>
            </a:r>
            <a:r>
              <a:rPr lang="en-US" altLang="en-US" sz="1600" dirty="0">
                <a:solidFill>
                  <a:srgbClr val="002060"/>
                </a:solidFill>
                <a:latin typeface="Cambria Math" panose="02040503050406030204" pitchFamily="18" charset="0"/>
              </a:rPr>
              <a:t>Move down the tree.</a:t>
            </a:r>
          </a:p>
        </p:txBody>
      </p:sp>
      <p:sp>
        <p:nvSpPr>
          <p:cNvPr id="8" name="Rectangle 3">
            <a:extLst>
              <a:ext uri="{FF2B5EF4-FFF2-40B4-BE49-F238E27FC236}">
                <a16:creationId xmlns:a16="http://schemas.microsoft.com/office/drawing/2014/main" id="{7BCE720C-71B6-4955-B73E-E69C0327828D}"/>
              </a:ext>
            </a:extLst>
          </p:cNvPr>
          <p:cNvSpPr txBox="1">
            <a:spLocks noChangeArrowheads="1"/>
          </p:cNvSpPr>
          <p:nvPr/>
        </p:nvSpPr>
        <p:spPr>
          <a:xfrm>
            <a:off x="1231308" y="3208824"/>
            <a:ext cx="5865813" cy="353127"/>
          </a:xfrm>
          <a:prstGeom prst="rect">
            <a:avLst/>
          </a:prstGeom>
        </p:spPr>
        <p:txBody>
          <a:bodyPr/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1" indent="0">
              <a:buNone/>
            </a:pPr>
            <a:r>
              <a:rPr lang="en-US" altLang="en-US" sz="1600" dirty="0">
                <a:solidFill>
                  <a:schemeClr val="accent2"/>
                </a:solidFill>
                <a:latin typeface="Cambria Math" panose="02040503050406030204" pitchFamily="18" charset="0"/>
              </a:rPr>
              <a:t>3. </a:t>
            </a:r>
            <a:r>
              <a:rPr lang="en-US" altLang="en-US" sz="1600" dirty="0">
                <a:solidFill>
                  <a:srgbClr val="002060"/>
                </a:solidFill>
                <a:latin typeface="Cambria Math" panose="02040503050406030204" pitchFamily="18" charset="0"/>
              </a:rPr>
              <a:t>Continue until node is not larger than children.</a:t>
            </a:r>
          </a:p>
        </p:txBody>
      </p:sp>
    </p:spTree>
    <p:extLst>
      <p:ext uri="{BB962C8B-B14F-4D97-AF65-F5344CB8AC3E}">
        <p14:creationId xmlns:p14="http://schemas.microsoft.com/office/powerpoint/2010/main" val="30837182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186E81F-D04B-1C4F-B608-6C07FD0533D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IN" b="1" dirty="0">
                <a:solidFill>
                  <a:srgbClr val="660066"/>
                </a:solidFill>
              </a:rPr>
              <a:t>Heap</a:t>
            </a:r>
            <a:endParaRPr lang="en-US" b="1" dirty="0">
              <a:solidFill>
                <a:srgbClr val="660066"/>
              </a:solidFill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978BA804-1FBF-7A42-9079-C3531A035B0A}"/>
              </a:ext>
            </a:extLst>
          </p:cNvPr>
          <p:cNvSpPr/>
          <p:nvPr/>
        </p:nvSpPr>
        <p:spPr>
          <a:xfrm>
            <a:off x="476608" y="671282"/>
            <a:ext cx="5109732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sz="1600" dirty="0">
                <a:solidFill>
                  <a:srgbClr val="002060"/>
                </a:solidFill>
                <a:latin typeface="Cambria Math" panose="02040503050406030204" pitchFamily="18" charset="0"/>
              </a:rPr>
              <a:t>A heap is a binary tree with the following two properties.</a:t>
            </a:r>
            <a:endParaRPr lang="en-US" sz="1600" dirty="0">
              <a:solidFill>
                <a:srgbClr val="002060"/>
              </a:solidFill>
              <a:latin typeface="Cambria Math" panose="02040503050406030204" pitchFamily="18" charset="0"/>
            </a:endParaRP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66BA251A-7DEB-440F-A463-F5FC89E6F47D}"/>
              </a:ext>
            </a:extLst>
          </p:cNvPr>
          <p:cNvSpPr/>
          <p:nvPr/>
        </p:nvSpPr>
        <p:spPr>
          <a:xfrm>
            <a:off x="476608" y="1167896"/>
            <a:ext cx="1941429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600" dirty="0">
                <a:solidFill>
                  <a:srgbClr val="FF6224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Structural property: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8A5DC0EA-BB8C-44CC-999E-5C6D1CD9425C}"/>
              </a:ext>
            </a:extLst>
          </p:cNvPr>
          <p:cNvSpPr/>
          <p:nvPr/>
        </p:nvSpPr>
        <p:spPr>
          <a:xfrm>
            <a:off x="765361" y="1518491"/>
            <a:ext cx="6938503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sz="1600" dirty="0">
                <a:solidFill>
                  <a:srgbClr val="002060"/>
                </a:solidFill>
                <a:latin typeface="Cambria Math" panose="02040503050406030204" pitchFamily="18" charset="0"/>
              </a:rPr>
              <a:t>All levels are full, except possibly the last one, which is filled from left to right.</a:t>
            </a:r>
            <a:endParaRPr lang="en-US" sz="1600" dirty="0">
              <a:solidFill>
                <a:srgbClr val="002060"/>
              </a:solidFill>
              <a:latin typeface="Cambria Math" panose="02040503050406030204" pitchFamily="18" charset="0"/>
            </a:endParaRP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30B17FAC-01B1-4898-AF3E-460A5B910A63}"/>
              </a:ext>
            </a:extLst>
          </p:cNvPr>
          <p:cNvSpPr/>
          <p:nvPr/>
        </p:nvSpPr>
        <p:spPr>
          <a:xfrm>
            <a:off x="476608" y="2035503"/>
            <a:ext cx="2172774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600" dirty="0">
                <a:solidFill>
                  <a:srgbClr val="FF6224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Order(heap) property: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20BA8FE5-B56C-4276-A6BA-7B094D7958AD}"/>
              </a:ext>
            </a:extLst>
          </p:cNvPr>
          <p:cNvSpPr/>
          <p:nvPr/>
        </p:nvSpPr>
        <p:spPr>
          <a:xfrm>
            <a:off x="765361" y="2458273"/>
            <a:ext cx="1425390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600" dirty="0">
                <a:solidFill>
                  <a:srgbClr val="002060"/>
                </a:solidFill>
                <a:latin typeface="Cambria Math" panose="02040503050406030204" pitchFamily="18" charset="0"/>
              </a:rPr>
              <a:t>For max heap:</a:t>
            </a:r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590F5B72-6C1D-45BC-8467-6C520F1E8654}"/>
              </a:ext>
            </a:extLst>
          </p:cNvPr>
          <p:cNvSpPr/>
          <p:nvPr/>
        </p:nvSpPr>
        <p:spPr>
          <a:xfrm>
            <a:off x="765361" y="3228778"/>
            <a:ext cx="1396536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600" dirty="0">
                <a:solidFill>
                  <a:srgbClr val="002060"/>
                </a:solidFill>
                <a:latin typeface="Cambria Math" panose="02040503050406030204" pitchFamily="18" charset="0"/>
              </a:rPr>
              <a:t>For min heap: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6" name="Rectangle 45">
                <a:extLst>
                  <a:ext uri="{FF2B5EF4-FFF2-40B4-BE49-F238E27FC236}">
                    <a16:creationId xmlns:a16="http://schemas.microsoft.com/office/drawing/2014/main" id="{D06F012E-CB5B-43DE-B72E-B4380993E94E}"/>
                  </a:ext>
                </a:extLst>
              </p:cNvPr>
              <p:cNvSpPr/>
              <p:nvPr/>
            </p:nvSpPr>
            <p:spPr>
              <a:xfrm>
                <a:off x="1438895" y="2786108"/>
                <a:ext cx="2594493" cy="33855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600" dirty="0">
                    <a:solidFill>
                      <a:srgbClr val="002060"/>
                    </a:solidFill>
                    <a:latin typeface="Cambria Math" panose="02040503050406030204" pitchFamily="18" charset="0"/>
                  </a:rPr>
                  <a:t>Value(</a:t>
                </a:r>
                <a14:m>
                  <m:oMath xmlns:m="http://schemas.openxmlformats.org/officeDocument/2006/math">
                    <m:r>
                      <a:rPr lang="en-US" sz="1600" i="1" dirty="0" smtClean="0">
                        <a:solidFill>
                          <a:schemeClr val="accent2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US" sz="1600" dirty="0">
                    <a:solidFill>
                      <a:srgbClr val="002060"/>
                    </a:solidFill>
                    <a:latin typeface="Cambria Math" panose="02040503050406030204" pitchFamily="18" charset="0"/>
                  </a:rPr>
                  <a:t>)</a:t>
                </a:r>
                <a14:m>
                  <m:oMath xmlns:m="http://schemas.openxmlformats.org/officeDocument/2006/math">
                    <m:r>
                      <a:rPr lang="en-US" sz="1600" b="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≤</m:t>
                    </m:r>
                  </m:oMath>
                </a14:m>
                <a:r>
                  <a:rPr lang="en-US" sz="1600" dirty="0">
                    <a:solidFill>
                      <a:srgbClr val="002060"/>
                    </a:solidFill>
                    <a:latin typeface="Cambria Math" panose="02040503050406030204" pitchFamily="18" charset="0"/>
                  </a:rPr>
                  <a:t>Value(Parent[</a:t>
                </a:r>
                <a14:m>
                  <m:oMath xmlns:m="http://schemas.openxmlformats.org/officeDocument/2006/math">
                    <m:r>
                      <a:rPr lang="en-US" sz="1600" i="1" dirty="0" smtClean="0">
                        <a:solidFill>
                          <a:schemeClr val="accent2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US" sz="1600" dirty="0">
                    <a:solidFill>
                      <a:srgbClr val="002060"/>
                    </a:solidFill>
                    <a:latin typeface="Cambria Math" panose="02040503050406030204" pitchFamily="18" charset="0"/>
                  </a:rPr>
                  <a:t>])</a:t>
                </a:r>
              </a:p>
            </p:txBody>
          </p:sp>
        </mc:Choice>
        <mc:Fallback xmlns="">
          <p:sp>
            <p:nvSpPr>
              <p:cNvPr id="46" name="Rectangle 45">
                <a:extLst>
                  <a:ext uri="{FF2B5EF4-FFF2-40B4-BE49-F238E27FC236}">
                    <a16:creationId xmlns:a16="http://schemas.microsoft.com/office/drawing/2014/main" id="{D06F012E-CB5B-43DE-B72E-B4380993E94E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38895" y="2786108"/>
                <a:ext cx="2594493" cy="338554"/>
              </a:xfrm>
              <a:prstGeom prst="rect">
                <a:avLst/>
              </a:prstGeom>
              <a:blipFill>
                <a:blip r:embed="rId3"/>
                <a:stretch>
                  <a:fillRect l="-1174" t="-7143" b="-19643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0" name="Rectangle 49">
                <a:extLst>
                  <a:ext uri="{FF2B5EF4-FFF2-40B4-BE49-F238E27FC236}">
                    <a16:creationId xmlns:a16="http://schemas.microsoft.com/office/drawing/2014/main" id="{DCF20F18-2D4B-46E9-8910-4D4C751EA8E6}"/>
                  </a:ext>
                </a:extLst>
              </p:cNvPr>
              <p:cNvSpPr/>
              <p:nvPr/>
            </p:nvSpPr>
            <p:spPr>
              <a:xfrm>
                <a:off x="1438895" y="3556613"/>
                <a:ext cx="2639377" cy="33855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600" dirty="0">
                    <a:solidFill>
                      <a:srgbClr val="002060"/>
                    </a:solidFill>
                    <a:latin typeface="Cambria Math" panose="02040503050406030204" pitchFamily="18" charset="0"/>
                  </a:rPr>
                  <a:t>Value(</a:t>
                </a:r>
                <a14:m>
                  <m:oMath xmlns:m="http://schemas.openxmlformats.org/officeDocument/2006/math">
                    <m:r>
                      <a:rPr lang="en-US" sz="1600" i="1" dirty="0" smtClean="0">
                        <a:solidFill>
                          <a:schemeClr val="accent2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US" sz="1600" dirty="0">
                    <a:solidFill>
                      <a:srgbClr val="002060"/>
                    </a:solidFill>
                    <a:latin typeface="Cambria Math" panose="02040503050406030204" pitchFamily="18" charset="0"/>
                  </a:rPr>
                  <a:t>)</a:t>
                </a:r>
                <a14:m>
                  <m:oMath xmlns:m="http://schemas.openxmlformats.org/officeDocument/2006/math">
                    <m:r>
                      <a:rPr lang="en-US" sz="1600" b="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≥</m:t>
                    </m:r>
                    <m:r>
                      <a:rPr lang="en-US" sz="160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1600" dirty="0">
                    <a:solidFill>
                      <a:srgbClr val="002060"/>
                    </a:solidFill>
                    <a:latin typeface="Cambria Math" panose="02040503050406030204" pitchFamily="18" charset="0"/>
                  </a:rPr>
                  <a:t>Value(Parent[</a:t>
                </a:r>
                <a14:m>
                  <m:oMath xmlns:m="http://schemas.openxmlformats.org/officeDocument/2006/math">
                    <m:r>
                      <a:rPr lang="en-US" sz="1600" i="1" dirty="0" smtClean="0">
                        <a:solidFill>
                          <a:schemeClr val="accent2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US" sz="1600" dirty="0">
                    <a:solidFill>
                      <a:srgbClr val="002060"/>
                    </a:solidFill>
                    <a:latin typeface="Cambria Math" panose="02040503050406030204" pitchFamily="18" charset="0"/>
                  </a:rPr>
                  <a:t>])</a:t>
                </a:r>
              </a:p>
            </p:txBody>
          </p:sp>
        </mc:Choice>
        <mc:Fallback xmlns="">
          <p:sp>
            <p:nvSpPr>
              <p:cNvPr id="50" name="Rectangle 49">
                <a:extLst>
                  <a:ext uri="{FF2B5EF4-FFF2-40B4-BE49-F238E27FC236}">
                    <a16:creationId xmlns:a16="http://schemas.microsoft.com/office/drawing/2014/main" id="{DCF20F18-2D4B-46E9-8910-4D4C751EA8E6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38895" y="3556613"/>
                <a:ext cx="2639377" cy="338554"/>
              </a:xfrm>
              <a:prstGeom prst="rect">
                <a:avLst/>
              </a:prstGeom>
              <a:blipFill>
                <a:blip r:embed="rId4"/>
                <a:stretch>
                  <a:fillRect l="-1155" t="-7143" b="-19643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1" name="Rectangle 50">
                <a:extLst>
                  <a:ext uri="{FF2B5EF4-FFF2-40B4-BE49-F238E27FC236}">
                    <a16:creationId xmlns:a16="http://schemas.microsoft.com/office/drawing/2014/main" id="{1C59447D-D2C7-42FC-9598-4C2FE65C7E4A}"/>
                  </a:ext>
                </a:extLst>
              </p:cNvPr>
              <p:cNvSpPr/>
              <p:nvPr/>
            </p:nvSpPr>
            <p:spPr>
              <a:xfrm>
                <a:off x="4263420" y="2786108"/>
                <a:ext cx="2548262" cy="33855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600" dirty="0">
                    <a:solidFill>
                      <a:srgbClr val="002060"/>
                    </a:solidFill>
                    <a:latin typeface="Cambria Math" panose="02040503050406030204" pitchFamily="18" charset="0"/>
                  </a:rPr>
                  <a:t>for any node </a:t>
                </a:r>
                <a14:m>
                  <m:oMath xmlns:m="http://schemas.openxmlformats.org/officeDocument/2006/math">
                    <m:r>
                      <a:rPr lang="en-US" sz="1600" i="1" dirty="0" smtClean="0">
                        <a:solidFill>
                          <a:schemeClr val="accent2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US" sz="1600" dirty="0">
                    <a:solidFill>
                      <a:srgbClr val="002060"/>
                    </a:solidFill>
                    <a:latin typeface="Cambria Math" panose="02040503050406030204" pitchFamily="18" charset="0"/>
                  </a:rPr>
                  <a:t>, except root.</a:t>
                </a:r>
              </a:p>
            </p:txBody>
          </p:sp>
        </mc:Choice>
        <mc:Fallback xmlns="">
          <p:sp>
            <p:nvSpPr>
              <p:cNvPr id="51" name="Rectangle 50">
                <a:extLst>
                  <a:ext uri="{FF2B5EF4-FFF2-40B4-BE49-F238E27FC236}">
                    <a16:creationId xmlns:a16="http://schemas.microsoft.com/office/drawing/2014/main" id="{1C59447D-D2C7-42FC-9598-4C2FE65C7E4A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63420" y="2786108"/>
                <a:ext cx="2548262" cy="338554"/>
              </a:xfrm>
              <a:prstGeom prst="rect">
                <a:avLst/>
              </a:prstGeom>
              <a:blipFill>
                <a:blip r:embed="rId5"/>
                <a:stretch>
                  <a:fillRect l="-1196" t="-7143" r="-718" b="-19643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2" name="Rectangle 51">
                <a:extLst>
                  <a:ext uri="{FF2B5EF4-FFF2-40B4-BE49-F238E27FC236}">
                    <a16:creationId xmlns:a16="http://schemas.microsoft.com/office/drawing/2014/main" id="{0DF91273-0491-458B-872C-144B8BC5A3C3}"/>
                  </a:ext>
                </a:extLst>
              </p:cNvPr>
              <p:cNvSpPr/>
              <p:nvPr/>
            </p:nvSpPr>
            <p:spPr>
              <a:xfrm>
                <a:off x="4263420" y="3556613"/>
                <a:ext cx="2548262" cy="33855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600" dirty="0">
                    <a:solidFill>
                      <a:srgbClr val="002060"/>
                    </a:solidFill>
                    <a:latin typeface="Cambria Math" panose="02040503050406030204" pitchFamily="18" charset="0"/>
                  </a:rPr>
                  <a:t>for any node </a:t>
                </a:r>
                <a14:m>
                  <m:oMath xmlns:m="http://schemas.openxmlformats.org/officeDocument/2006/math">
                    <m:r>
                      <a:rPr lang="en-US" sz="1600" i="1" dirty="0" smtClean="0">
                        <a:solidFill>
                          <a:schemeClr val="accent2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US" sz="1600" dirty="0">
                    <a:solidFill>
                      <a:srgbClr val="002060"/>
                    </a:solidFill>
                    <a:latin typeface="Cambria Math" panose="02040503050406030204" pitchFamily="18" charset="0"/>
                  </a:rPr>
                  <a:t>, except root.</a:t>
                </a:r>
              </a:p>
            </p:txBody>
          </p:sp>
        </mc:Choice>
        <mc:Fallback xmlns="">
          <p:sp>
            <p:nvSpPr>
              <p:cNvPr id="52" name="Rectangle 51">
                <a:extLst>
                  <a:ext uri="{FF2B5EF4-FFF2-40B4-BE49-F238E27FC236}">
                    <a16:creationId xmlns:a16="http://schemas.microsoft.com/office/drawing/2014/main" id="{0DF91273-0491-458B-872C-144B8BC5A3C3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63420" y="3556613"/>
                <a:ext cx="2548262" cy="338554"/>
              </a:xfrm>
              <a:prstGeom prst="rect">
                <a:avLst/>
              </a:prstGeom>
              <a:blipFill>
                <a:blip r:embed="rId6"/>
                <a:stretch>
                  <a:fillRect l="-1196" t="-7143" r="-718" b="-19643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3308669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22" grpId="0"/>
      <p:bldP spid="23" grpId="0"/>
      <p:bldP spid="24" grpId="0"/>
      <p:bldP spid="25" grpId="0"/>
      <p:bldP spid="45" grpId="0"/>
      <p:bldP spid="46" grpId="0"/>
      <p:bldP spid="50" grpId="0"/>
      <p:bldP spid="51" grpId="0"/>
      <p:bldP spid="52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01A6489-11B6-775C-1C97-6EACE710294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014851E-BA75-30E4-51CB-228E4F3234A3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IN" b="1" dirty="0">
                <a:solidFill>
                  <a:srgbClr val="660066"/>
                </a:solidFill>
              </a:rPr>
              <a:t>Heapify in Min-Heap</a:t>
            </a:r>
            <a:endParaRPr lang="en-US" b="1" dirty="0">
              <a:solidFill>
                <a:srgbClr val="660066"/>
              </a:solidFill>
            </a:endParaRPr>
          </a:p>
        </p:txBody>
      </p:sp>
      <p:sp>
        <p:nvSpPr>
          <p:cNvPr id="2" name="Rectangle 3">
            <a:extLst>
              <a:ext uri="{FF2B5EF4-FFF2-40B4-BE49-F238E27FC236}">
                <a16:creationId xmlns:a16="http://schemas.microsoft.com/office/drawing/2014/main" id="{81013E6F-6167-1906-5CAD-066B7406C88E}"/>
              </a:ext>
            </a:extLst>
          </p:cNvPr>
          <p:cNvSpPr txBox="1">
            <a:spLocks noChangeArrowheads="1"/>
          </p:cNvSpPr>
          <p:nvPr/>
        </p:nvSpPr>
        <p:spPr>
          <a:xfrm>
            <a:off x="476608" y="634580"/>
            <a:ext cx="6005968" cy="4205708"/>
          </a:xfrm>
          <a:prstGeom prst="rect">
            <a:avLst/>
          </a:prstGeom>
        </p:spPr>
        <p:txBody>
          <a:bodyPr/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33400" indent="-533400">
              <a:lnSpc>
                <a:spcPct val="100000"/>
              </a:lnSpc>
              <a:spcBef>
                <a:spcPts val="0"/>
              </a:spcBef>
              <a:buFontTx/>
              <a:buNone/>
            </a:pPr>
            <a:r>
              <a:rPr lang="en-US" altLang="en-US" sz="1600" dirty="0">
                <a:solidFill>
                  <a:srgbClr val="00B050"/>
                </a:solidFill>
                <a:latin typeface="Consolas" panose="020B0609020204030204" pitchFamily="49" charset="0"/>
              </a:rPr>
              <a:t>//n: Number of elements in heap</a:t>
            </a:r>
          </a:p>
          <a:p>
            <a:pPr marL="533400" indent="-533400">
              <a:lnSpc>
                <a:spcPct val="100000"/>
              </a:lnSpc>
              <a:spcBef>
                <a:spcPts val="0"/>
              </a:spcBef>
              <a:buFontTx/>
              <a:buNone/>
            </a:pPr>
            <a:r>
              <a:rPr lang="en-US" altLang="en-US" sz="1600" dirty="0">
                <a:solidFill>
                  <a:srgbClr val="00B050"/>
                </a:solidFill>
                <a:latin typeface="Consolas" panose="020B0609020204030204" pitchFamily="49" charset="0"/>
              </a:rPr>
              <a:t>//a: Array of elements</a:t>
            </a:r>
          </a:p>
          <a:p>
            <a:pPr marL="533400" indent="-533400">
              <a:lnSpc>
                <a:spcPct val="100000"/>
              </a:lnSpc>
              <a:spcBef>
                <a:spcPts val="0"/>
              </a:spcBef>
              <a:buFontTx/>
              <a:buNone/>
            </a:pPr>
            <a:r>
              <a:rPr lang="en-US" altLang="en-US" sz="1600" dirty="0">
                <a:solidFill>
                  <a:srgbClr val="00B050"/>
                </a:solidFill>
                <a:latin typeface="Consolas" panose="020B0609020204030204" pitchFamily="49" charset="0"/>
              </a:rPr>
              <a:t>//i: The position, where we start </a:t>
            </a:r>
            <a:r>
              <a:rPr lang="en-US" altLang="en-US" sz="1600" dirty="0" err="1">
                <a:solidFill>
                  <a:srgbClr val="00B050"/>
                </a:solidFill>
                <a:latin typeface="Consolas" panose="020B0609020204030204" pitchFamily="49" charset="0"/>
              </a:rPr>
              <a:t>heapify</a:t>
            </a:r>
            <a:endParaRPr lang="en-US" altLang="en-US" sz="1600" dirty="0">
              <a:solidFill>
                <a:srgbClr val="00B050"/>
              </a:solidFill>
              <a:latin typeface="Consolas" panose="020B0609020204030204" pitchFamily="49" charset="0"/>
            </a:endParaRPr>
          </a:p>
          <a:p>
            <a:pPr marL="533400" indent="-533400">
              <a:lnSpc>
                <a:spcPct val="100000"/>
              </a:lnSpc>
              <a:spcBef>
                <a:spcPts val="0"/>
              </a:spcBef>
              <a:buFontTx/>
              <a:buNone/>
            </a:pPr>
            <a:r>
              <a:rPr lang="en-US" altLang="en-US" sz="1600" dirty="0">
                <a:solidFill>
                  <a:srgbClr val="002060"/>
                </a:solidFill>
                <a:latin typeface="Consolas" panose="020B0609020204030204" pitchFamily="49" charset="0"/>
              </a:rPr>
              <a:t>Algorithm</a:t>
            </a:r>
            <a:r>
              <a:rPr lang="en-US" altLang="en-US" sz="1600" dirty="0">
                <a:solidFill>
                  <a:schemeClr val="accent2">
                    <a:lumMod val="75000"/>
                  </a:schemeClr>
                </a:solidFill>
                <a:latin typeface="Consolas" panose="020B0609020204030204" pitchFamily="49" charset="0"/>
              </a:rPr>
              <a:t> MinHeapify</a:t>
            </a:r>
            <a:r>
              <a:rPr lang="en-US" altLang="en-US" sz="1600" dirty="0">
                <a:solidFill>
                  <a:srgbClr val="002060"/>
                </a:solidFill>
                <a:latin typeface="Consolas" panose="020B0609020204030204" pitchFamily="49" charset="0"/>
              </a:rPr>
              <a:t>(a, i, n)</a:t>
            </a:r>
          </a:p>
          <a:p>
            <a:pPr marL="533400" indent="-533400">
              <a:lnSpc>
                <a:spcPct val="100000"/>
              </a:lnSpc>
              <a:spcBef>
                <a:spcPts val="0"/>
              </a:spcBef>
              <a:buFontTx/>
              <a:buNone/>
            </a:pPr>
            <a:r>
              <a:rPr lang="en-US" altLang="en-US" sz="1600" dirty="0">
                <a:solidFill>
                  <a:srgbClr val="002060"/>
                </a:solidFill>
                <a:latin typeface="Consolas" panose="020B0609020204030204" pitchFamily="49" charset="0"/>
              </a:rPr>
              <a:t>{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altLang="en-US" sz="1600" dirty="0">
                <a:solidFill>
                  <a:srgbClr val="002060"/>
                </a:solidFill>
                <a:latin typeface="Consolas" panose="020B0609020204030204" pitchFamily="49" charset="0"/>
              </a:rPr>
              <a:t>	l:= 2*i; r:= 2*i+1;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altLang="en-US" sz="1600" dirty="0">
                <a:solidFill>
                  <a:srgbClr val="002060"/>
                </a:solidFill>
                <a:latin typeface="Consolas" panose="020B0609020204030204" pitchFamily="49" charset="0"/>
              </a:rPr>
              <a:t>	smallest:=i;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altLang="en-US" sz="1600" dirty="0">
                <a:solidFill>
                  <a:srgbClr val="275AFF"/>
                </a:solidFill>
                <a:latin typeface="Consolas" panose="020B0609020204030204" pitchFamily="49" charset="0"/>
              </a:rPr>
              <a:t>	if</a:t>
            </a:r>
            <a:r>
              <a:rPr lang="en-US" altLang="en-US" sz="1600" dirty="0">
                <a:solidFill>
                  <a:srgbClr val="002060"/>
                </a:solidFill>
                <a:latin typeface="Consolas" panose="020B0609020204030204" pitchFamily="49" charset="0"/>
              </a:rPr>
              <a:t> (l ≤ n and a[l] &lt; a[smallest])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altLang="en-US" sz="1600" dirty="0">
                <a:solidFill>
                  <a:srgbClr val="002060"/>
                </a:solidFill>
                <a:latin typeface="Consolas" panose="020B0609020204030204" pitchFamily="49" charset="0"/>
              </a:rPr>
              <a:t>  		 smallest:=l;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altLang="en-US" sz="1600" dirty="0">
                <a:solidFill>
                  <a:srgbClr val="002060"/>
                </a:solidFill>
                <a:latin typeface="Consolas" panose="020B0609020204030204" pitchFamily="49" charset="0"/>
              </a:rPr>
              <a:t>	</a:t>
            </a:r>
            <a:r>
              <a:rPr lang="en-US" altLang="en-US" sz="1600" dirty="0">
                <a:solidFill>
                  <a:srgbClr val="275AFF"/>
                </a:solidFill>
                <a:latin typeface="Consolas" panose="020B0609020204030204" pitchFamily="49" charset="0"/>
              </a:rPr>
              <a:t>if</a:t>
            </a:r>
            <a:r>
              <a:rPr lang="en-US" altLang="en-US" sz="1600" dirty="0">
                <a:solidFill>
                  <a:srgbClr val="002060"/>
                </a:solidFill>
                <a:latin typeface="Consolas" panose="020B0609020204030204" pitchFamily="49" charset="0"/>
              </a:rPr>
              <a:t> (r ≤ n and a[r] &lt; a[smallest])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altLang="en-US" sz="1600" dirty="0">
                <a:solidFill>
                  <a:srgbClr val="002060"/>
                </a:solidFill>
                <a:latin typeface="Consolas" panose="020B0609020204030204" pitchFamily="49" charset="0"/>
              </a:rPr>
              <a:t>   		 smallest:=r;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altLang="en-US" sz="1600" dirty="0">
                <a:solidFill>
                  <a:srgbClr val="002060"/>
                </a:solidFill>
                <a:latin typeface="Consolas" panose="020B0609020204030204" pitchFamily="49" charset="0"/>
              </a:rPr>
              <a:t>	</a:t>
            </a:r>
            <a:r>
              <a:rPr lang="en-US" altLang="en-US" sz="1600" dirty="0">
                <a:solidFill>
                  <a:srgbClr val="275AFF"/>
                </a:solidFill>
                <a:latin typeface="Consolas" panose="020B0609020204030204" pitchFamily="49" charset="0"/>
              </a:rPr>
              <a:t>if</a:t>
            </a:r>
            <a:r>
              <a:rPr lang="en-US" altLang="en-US" sz="1600" dirty="0">
                <a:solidFill>
                  <a:srgbClr val="002060"/>
                </a:solidFill>
                <a:latin typeface="Consolas" panose="020B0609020204030204" pitchFamily="49" charset="0"/>
              </a:rPr>
              <a:t> (smallest </a:t>
            </a:r>
            <a:r>
              <a:rPr lang="en-US" altLang="en-US" sz="1600" dirty="0">
                <a:solidFill>
                  <a:srgbClr val="002060"/>
                </a:solidFill>
                <a:latin typeface="Consolas" panose="020B0609020204030204" pitchFamily="49" charset="0"/>
                <a:sym typeface="Symbol" panose="05050102010706020507" pitchFamily="18" charset="2"/>
              </a:rPr>
              <a:t></a:t>
            </a:r>
            <a:r>
              <a:rPr lang="en-US" altLang="en-US" sz="1600" dirty="0">
                <a:solidFill>
                  <a:srgbClr val="002060"/>
                </a:solidFill>
                <a:latin typeface="Consolas" panose="020B0609020204030204" pitchFamily="49" charset="0"/>
              </a:rPr>
              <a:t> i)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altLang="en-US" sz="1600" dirty="0">
                <a:solidFill>
                  <a:srgbClr val="002060"/>
                </a:solidFill>
                <a:latin typeface="Consolas" panose="020B0609020204030204" pitchFamily="49" charset="0"/>
              </a:rPr>
              <a:t>	{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altLang="en-US" sz="1600" dirty="0">
                <a:solidFill>
                  <a:srgbClr val="002060"/>
                </a:solidFill>
                <a:latin typeface="Consolas" panose="020B0609020204030204" pitchFamily="49" charset="0"/>
              </a:rPr>
              <a:t>   		 </a:t>
            </a:r>
            <a:r>
              <a:rPr lang="en-US" altLang="en-US" sz="1600" dirty="0">
                <a:solidFill>
                  <a:schemeClr val="accent2">
                    <a:lumMod val="75000"/>
                  </a:schemeClr>
                </a:solidFill>
                <a:latin typeface="Consolas" panose="020B0609020204030204" pitchFamily="49" charset="0"/>
              </a:rPr>
              <a:t>Swap</a:t>
            </a:r>
            <a:r>
              <a:rPr lang="en-US" altLang="en-US" sz="1600" dirty="0">
                <a:solidFill>
                  <a:srgbClr val="002060"/>
                </a:solidFill>
                <a:latin typeface="Consolas" panose="020B0609020204030204" pitchFamily="49" charset="0"/>
              </a:rPr>
              <a:t>(a[i],a[smallest]);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altLang="en-US" sz="1600" dirty="0">
                <a:solidFill>
                  <a:srgbClr val="002060"/>
                </a:solidFill>
                <a:latin typeface="Consolas" panose="020B0609020204030204" pitchFamily="49" charset="0"/>
              </a:rPr>
              <a:t>		 </a:t>
            </a:r>
            <a:r>
              <a:rPr lang="en-US" altLang="en-US" sz="1600" dirty="0">
                <a:solidFill>
                  <a:schemeClr val="accent2">
                    <a:lumMod val="75000"/>
                  </a:schemeClr>
                </a:solidFill>
                <a:latin typeface="Consolas" panose="020B0609020204030204" pitchFamily="49" charset="0"/>
              </a:rPr>
              <a:t>MinHeapify</a:t>
            </a:r>
            <a:r>
              <a:rPr lang="en-US" altLang="en-US" sz="1600" dirty="0">
                <a:solidFill>
                  <a:srgbClr val="002060"/>
                </a:solidFill>
                <a:latin typeface="Consolas" panose="020B0609020204030204" pitchFamily="49" charset="0"/>
              </a:rPr>
              <a:t>(a, smallest, n);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altLang="en-US" sz="1600" dirty="0">
                <a:solidFill>
                  <a:srgbClr val="002060"/>
                </a:solidFill>
                <a:latin typeface="Consolas" panose="020B0609020204030204" pitchFamily="49" charset="0"/>
              </a:rPr>
              <a:t>	}	</a:t>
            </a:r>
          </a:p>
          <a:p>
            <a:pPr marL="533400" indent="-533400">
              <a:lnSpc>
                <a:spcPct val="100000"/>
              </a:lnSpc>
              <a:spcBef>
                <a:spcPts val="0"/>
              </a:spcBef>
              <a:buFontTx/>
              <a:buNone/>
            </a:pPr>
            <a:r>
              <a:rPr lang="en-US" altLang="en-US" sz="1600" dirty="0">
                <a:solidFill>
                  <a:srgbClr val="002060"/>
                </a:solidFill>
                <a:latin typeface="Consolas" panose="020B0609020204030204" pitchFamily="49" charset="0"/>
              </a:rPr>
              <a:t>}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C068846E-BEDF-B93E-1BCD-AD6E77A03CAD}"/>
              </a:ext>
            </a:extLst>
          </p:cNvPr>
          <p:cNvSpPr txBox="1">
            <a:spLocks noChangeArrowheads="1"/>
          </p:cNvSpPr>
          <p:nvPr/>
        </p:nvSpPr>
        <p:spPr>
          <a:xfrm>
            <a:off x="5640044" y="1745480"/>
            <a:ext cx="1988545" cy="534021"/>
          </a:xfrm>
          <a:prstGeom prst="rect">
            <a:avLst/>
          </a:prstGeom>
        </p:spPr>
        <p:txBody>
          <a:bodyPr/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50000"/>
              </a:lnSpc>
              <a:buNone/>
            </a:pPr>
            <a:r>
              <a:rPr lang="en-US" altLang="en-US" sz="1600" dirty="0">
                <a:solidFill>
                  <a:srgbClr val="002060"/>
                </a:solidFill>
                <a:latin typeface="Cambria Math" panose="02040503050406030204" pitchFamily="18" charset="0"/>
                <a:sym typeface="Symbol" panose="05050102010706020507" pitchFamily="18" charset="2"/>
              </a:rPr>
              <a:t>Time complexity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Rectangle 3">
                <a:extLst>
                  <a:ext uri="{FF2B5EF4-FFF2-40B4-BE49-F238E27FC236}">
                    <a16:creationId xmlns:a16="http://schemas.microsoft.com/office/drawing/2014/main" id="{253D3568-D9C2-A1F5-0C5A-2E21A13D5002}"/>
                  </a:ext>
                </a:extLst>
              </p:cNvPr>
              <p:cNvSpPr txBox="1">
                <a:spLocks noChangeArrowheads="1"/>
              </p:cNvSpPr>
              <p:nvPr/>
            </p:nvSpPr>
            <p:spPr>
              <a:xfrm>
                <a:off x="7163126" y="1756415"/>
                <a:ext cx="930925" cy="534021"/>
              </a:xfrm>
              <a:prstGeom prst="rect">
                <a:avLst/>
              </a:prstGeom>
            </p:spPr>
            <p:txBody>
              <a:bodyPr/>
              <a:lstStyle>
                <a:lvl1pPr marL="171450" indent="-171450" algn="l" defTabSz="685800" rtl="0" eaLnBrk="1" latinLnBrk="0" hangingPunct="1">
                  <a:lnSpc>
                    <a:spcPct val="90000"/>
                  </a:lnSpc>
                  <a:spcBef>
                    <a:spcPts val="750"/>
                  </a:spcBef>
                  <a:buFont typeface="Arial" panose="020B0604020202020204" pitchFamily="34" charset="0"/>
                  <a:buChar char="•"/>
                  <a:defRPr sz="2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5143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8572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5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2001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5430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8859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2288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25717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9146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lnSpc>
                    <a:spcPct val="150000"/>
                  </a:lnSpc>
                  <a:buNone/>
                </a:pPr>
                <a:r>
                  <a:rPr lang="en-US" altLang="en-US" sz="1600" dirty="0">
                    <a:solidFill>
                      <a:srgbClr val="002060"/>
                    </a:solidFill>
                    <a:latin typeface="Cambria Math" panose="02040503050406030204" pitchFamily="18" charset="0"/>
                    <a:sym typeface="Symbol" panose="05050102010706020507" pitchFamily="18" charset="2"/>
                  </a:rPr>
                  <a:t>= </a:t>
                </a:r>
                <a14:m>
                  <m:oMath xmlns:m="http://schemas.openxmlformats.org/officeDocument/2006/math">
                    <m:r>
                      <a:rPr lang="en-US" altLang="en-US" sz="1600" i="1" dirty="0" smtClean="0">
                        <a:solidFill>
                          <a:schemeClr val="accent2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𝑂</m:t>
                    </m:r>
                    <m:r>
                      <a:rPr lang="en-US" altLang="en-US" sz="1600" i="1" dirty="0" smtClean="0">
                        <a:solidFill>
                          <a:schemeClr val="accent2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(</m:t>
                    </m:r>
                    <m:r>
                      <a:rPr lang="en-US" altLang="en-US" sz="1600" b="0" i="1" dirty="0" smtClean="0">
                        <a:solidFill>
                          <a:schemeClr val="accent2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h</m:t>
                    </m:r>
                    <m:r>
                      <a:rPr lang="en-US" altLang="en-US" sz="1600" i="1" dirty="0" smtClean="0">
                        <a:solidFill>
                          <a:schemeClr val="accent2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) </m:t>
                    </m:r>
                  </m:oMath>
                </a14:m>
                <a:endParaRPr lang="en-US" altLang="en-US" sz="1600" dirty="0">
                  <a:solidFill>
                    <a:srgbClr val="002060"/>
                  </a:solidFill>
                  <a:latin typeface="Cambria Math" panose="02040503050406030204" pitchFamily="18" charset="0"/>
                  <a:sym typeface="Symbol" panose="05050102010706020507" pitchFamily="18" charset="2"/>
                </a:endParaRPr>
              </a:p>
            </p:txBody>
          </p:sp>
        </mc:Choice>
        <mc:Fallback xmlns="">
          <p:sp>
            <p:nvSpPr>
              <p:cNvPr id="7" name="Rectangle 3">
                <a:extLst>
                  <a:ext uri="{FF2B5EF4-FFF2-40B4-BE49-F238E27FC236}">
                    <a16:creationId xmlns:a16="http://schemas.microsoft.com/office/drawing/2014/main" id="{253D3568-D9C2-A1F5-0C5A-2E21A13D500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63126" y="1756415"/>
                <a:ext cx="930925" cy="534021"/>
              </a:xfrm>
              <a:prstGeom prst="rect">
                <a:avLst/>
              </a:prstGeom>
              <a:blipFill>
                <a:blip r:embed="rId3"/>
                <a:stretch>
                  <a:fillRect l="-3268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Rectangle 3">
                <a:extLst>
                  <a:ext uri="{FF2B5EF4-FFF2-40B4-BE49-F238E27FC236}">
                    <a16:creationId xmlns:a16="http://schemas.microsoft.com/office/drawing/2014/main" id="{4256109F-9641-866E-81B0-972810D447E9}"/>
                  </a:ext>
                </a:extLst>
              </p:cNvPr>
              <p:cNvSpPr txBox="1">
                <a:spLocks noChangeArrowheads="1"/>
              </p:cNvSpPr>
              <p:nvPr/>
            </p:nvSpPr>
            <p:spPr>
              <a:xfrm>
                <a:off x="7976572" y="1745479"/>
                <a:ext cx="1186115" cy="534021"/>
              </a:xfrm>
              <a:prstGeom prst="rect">
                <a:avLst/>
              </a:prstGeom>
            </p:spPr>
            <p:txBody>
              <a:bodyPr/>
              <a:lstStyle>
                <a:lvl1pPr marL="171450" indent="-171450" algn="l" defTabSz="685800" rtl="0" eaLnBrk="1" latinLnBrk="0" hangingPunct="1">
                  <a:lnSpc>
                    <a:spcPct val="90000"/>
                  </a:lnSpc>
                  <a:spcBef>
                    <a:spcPts val="750"/>
                  </a:spcBef>
                  <a:buFont typeface="Arial" panose="020B0604020202020204" pitchFamily="34" charset="0"/>
                  <a:buChar char="•"/>
                  <a:defRPr sz="2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5143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8572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5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2001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5430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8859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2288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25717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9146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lnSpc>
                    <a:spcPct val="150000"/>
                  </a:lnSpc>
                  <a:buNone/>
                </a:pPr>
                <a:r>
                  <a:rPr lang="en-US" altLang="en-US" sz="1600" dirty="0">
                    <a:solidFill>
                      <a:srgbClr val="002060"/>
                    </a:solidFill>
                    <a:latin typeface="Cambria Math" panose="02040503050406030204" pitchFamily="18" charset="0"/>
                    <a:sym typeface="Symbol" panose="05050102010706020507" pitchFamily="18" charset="2"/>
                  </a:rPr>
                  <a:t>= </a:t>
                </a:r>
                <a14:m>
                  <m:oMath xmlns:m="http://schemas.openxmlformats.org/officeDocument/2006/math">
                    <m:r>
                      <a:rPr lang="en-US" altLang="en-US" sz="1600" i="1" dirty="0" smtClean="0">
                        <a:solidFill>
                          <a:schemeClr val="accent2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𝑂</m:t>
                    </m:r>
                    <m:r>
                      <a:rPr lang="en-US" altLang="en-US" sz="1600" i="1" dirty="0" smtClean="0">
                        <a:solidFill>
                          <a:schemeClr val="accent2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(</m:t>
                    </m:r>
                    <m:func>
                      <m:funcPr>
                        <m:ctrlPr>
                          <a:rPr lang="en-IN" altLang="en-US" sz="1600" b="0" i="1" dirty="0" smtClean="0">
                            <a:solidFill>
                              <a:schemeClr val="accent2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IN" altLang="en-US" sz="1600" b="0" i="0" dirty="0" smtClean="0">
                            <a:solidFill>
                              <a:schemeClr val="accent2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log</m:t>
                        </m:r>
                      </m:fName>
                      <m:e>
                        <m:r>
                          <a:rPr lang="en-IN" altLang="en-US" sz="1600" b="0" i="1" dirty="0" smtClean="0">
                            <a:solidFill>
                              <a:schemeClr val="accent2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𝑛</m:t>
                        </m:r>
                      </m:e>
                    </m:func>
                    <m:r>
                      <a:rPr lang="en-US" altLang="en-US" sz="1600" i="1" dirty="0" smtClean="0">
                        <a:solidFill>
                          <a:schemeClr val="accent2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) </m:t>
                    </m:r>
                  </m:oMath>
                </a14:m>
                <a:endParaRPr lang="en-US" altLang="en-US" sz="1600" dirty="0">
                  <a:solidFill>
                    <a:srgbClr val="002060"/>
                  </a:solidFill>
                  <a:latin typeface="Cambria Math" panose="02040503050406030204" pitchFamily="18" charset="0"/>
                  <a:sym typeface="Symbol" panose="05050102010706020507" pitchFamily="18" charset="2"/>
                </a:endParaRPr>
              </a:p>
            </p:txBody>
          </p:sp>
        </mc:Choice>
        <mc:Fallback xmlns="">
          <p:sp>
            <p:nvSpPr>
              <p:cNvPr id="8" name="Rectangle 3">
                <a:extLst>
                  <a:ext uri="{FF2B5EF4-FFF2-40B4-BE49-F238E27FC236}">
                    <a16:creationId xmlns:a16="http://schemas.microsoft.com/office/drawing/2014/main" id="{4256109F-9641-866E-81B0-972810D447E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76572" y="1745479"/>
                <a:ext cx="1186115" cy="534021"/>
              </a:xfrm>
              <a:prstGeom prst="rect">
                <a:avLst/>
              </a:prstGeom>
              <a:blipFill>
                <a:blip r:embed="rId4"/>
                <a:stretch>
                  <a:fillRect l="-2564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5542269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500"/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500"/>
                                        <p:tgtEl>
                                          <p:spTgt spid="2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2" dur="500"/>
                                        <p:tgtEl>
                                          <p:spTgt spid="2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7" dur="500"/>
                                        <p:tgtEl>
                                          <p:spTgt spid="2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/>
      <p:bldP spid="8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7FEFE28-82E1-12C5-F40A-BB6F995548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BCEEC18C-1E68-5631-D968-E17F7A6FD643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IN" b="1" dirty="0">
                <a:solidFill>
                  <a:srgbClr val="660066"/>
                </a:solidFill>
              </a:rPr>
              <a:t>Heapify in Min-Heap</a:t>
            </a:r>
            <a:r>
              <a:rPr lang="en-US" altLang="en-US" b="1" dirty="0">
                <a:solidFill>
                  <a:srgbClr val="660066"/>
                </a:solidFill>
              </a:rPr>
              <a:t>: </a:t>
            </a:r>
            <a:r>
              <a:rPr lang="en-US" altLang="en-US" b="1" dirty="0">
                <a:solidFill>
                  <a:srgbClr val="C00000"/>
                </a:solidFill>
              </a:rPr>
              <a:t>Time Complexity</a:t>
            </a:r>
            <a:endParaRPr lang="en-IN" b="1" dirty="0">
              <a:solidFill>
                <a:srgbClr val="C0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Rectangle 3">
                <a:extLst>
                  <a:ext uri="{FF2B5EF4-FFF2-40B4-BE49-F238E27FC236}">
                    <a16:creationId xmlns:a16="http://schemas.microsoft.com/office/drawing/2014/main" id="{728668BB-1B4A-F8A5-0F4E-7E96C1D91A0A}"/>
                  </a:ext>
                </a:extLst>
              </p:cNvPr>
              <p:cNvSpPr txBox="1">
                <a:spLocks noChangeArrowheads="1"/>
              </p:cNvSpPr>
              <p:nvPr/>
            </p:nvSpPr>
            <p:spPr>
              <a:xfrm>
                <a:off x="765676" y="1685255"/>
                <a:ext cx="5800377" cy="534021"/>
              </a:xfrm>
              <a:prstGeom prst="rect">
                <a:avLst/>
              </a:prstGeom>
            </p:spPr>
            <p:txBody>
              <a:bodyPr/>
              <a:lstStyle>
                <a:lvl1pPr marL="171450" indent="-171450" algn="l" defTabSz="685800" rtl="0" eaLnBrk="1" latinLnBrk="0" hangingPunct="1">
                  <a:lnSpc>
                    <a:spcPct val="90000"/>
                  </a:lnSpc>
                  <a:spcBef>
                    <a:spcPts val="750"/>
                  </a:spcBef>
                  <a:buFont typeface="Arial" panose="020B0604020202020204" pitchFamily="34" charset="0"/>
                  <a:buChar char="•"/>
                  <a:defRPr sz="2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5143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8572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5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2001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5430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8859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2288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25717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9146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lnSpc>
                    <a:spcPct val="150000"/>
                  </a:lnSpc>
                  <a:buNone/>
                </a:pPr>
                <a:r>
                  <a:rPr lang="en-US" altLang="en-US" sz="1600" dirty="0">
                    <a:solidFill>
                      <a:srgbClr val="002060"/>
                    </a:solidFill>
                    <a:latin typeface="Cambria Math" panose="02040503050406030204" pitchFamily="18" charset="0"/>
                    <a:sym typeface="Symbol" panose="05050102010706020507" pitchFamily="18" charset="2"/>
                  </a:rPr>
                  <a:t>It traces a path from the root to a leaf (longest path length is </a:t>
                </a:r>
                <a14:m>
                  <m:oMath xmlns:m="http://schemas.openxmlformats.org/officeDocument/2006/math">
                    <m:r>
                      <a:rPr lang="en-US" altLang="en-US" sz="1600" b="0" i="1" dirty="0" smtClean="0">
                        <a:solidFill>
                          <a:schemeClr val="accent2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h</m:t>
                    </m:r>
                  </m:oMath>
                </a14:m>
                <a:r>
                  <a:rPr lang="en-US" altLang="en-US" sz="1600" dirty="0">
                    <a:solidFill>
                      <a:srgbClr val="002060"/>
                    </a:solidFill>
                    <a:latin typeface="Cambria Math" panose="02040503050406030204" pitchFamily="18" charset="0"/>
                    <a:sym typeface="Symbol" panose="05050102010706020507" pitchFamily="18" charset="2"/>
                  </a:rPr>
                  <a:t>)</a:t>
                </a:r>
              </a:p>
            </p:txBody>
          </p:sp>
        </mc:Choice>
        <mc:Fallback xmlns="">
          <p:sp>
            <p:nvSpPr>
              <p:cNvPr id="7" name="Rectangle 3">
                <a:extLst>
                  <a:ext uri="{FF2B5EF4-FFF2-40B4-BE49-F238E27FC236}">
                    <a16:creationId xmlns:a16="http://schemas.microsoft.com/office/drawing/2014/main" id="{F13BACCC-765B-4838-9D09-9185E9718A2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5676" y="1685255"/>
                <a:ext cx="5800377" cy="534021"/>
              </a:xfrm>
              <a:prstGeom prst="rect">
                <a:avLst/>
              </a:prstGeom>
              <a:blipFill>
                <a:blip r:embed="rId2"/>
                <a:stretch>
                  <a:fillRect l="-631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Rectangle 3">
            <a:extLst>
              <a:ext uri="{FF2B5EF4-FFF2-40B4-BE49-F238E27FC236}">
                <a16:creationId xmlns:a16="http://schemas.microsoft.com/office/drawing/2014/main" id="{18553F3A-520A-CA8F-93D3-62A36CAA4C73}"/>
              </a:ext>
            </a:extLst>
          </p:cNvPr>
          <p:cNvSpPr txBox="1">
            <a:spLocks noChangeArrowheads="1"/>
          </p:cNvSpPr>
          <p:nvPr/>
        </p:nvSpPr>
        <p:spPr>
          <a:xfrm>
            <a:off x="765676" y="2169011"/>
            <a:ext cx="5800377" cy="534021"/>
          </a:xfrm>
          <a:prstGeom prst="rect">
            <a:avLst/>
          </a:prstGeom>
        </p:spPr>
        <p:txBody>
          <a:bodyPr/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50000"/>
              </a:lnSpc>
              <a:buNone/>
            </a:pPr>
            <a:r>
              <a:rPr lang="en-US" altLang="en-US" sz="1600" dirty="0">
                <a:solidFill>
                  <a:srgbClr val="002060"/>
                </a:solidFill>
                <a:latin typeface="Cambria Math" panose="02040503050406030204" pitchFamily="18" charset="0"/>
                <a:sym typeface="Symbol" panose="05050102010706020507" pitchFamily="18" charset="2"/>
              </a:rPr>
              <a:t>At each level, it makes exactly 2 comparisons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Rectangle 3">
                <a:extLst>
                  <a:ext uri="{FF2B5EF4-FFF2-40B4-BE49-F238E27FC236}">
                    <a16:creationId xmlns:a16="http://schemas.microsoft.com/office/drawing/2014/main" id="{71FB6F03-CE70-665F-4AE7-713000EBC2DC}"/>
                  </a:ext>
                </a:extLst>
              </p:cNvPr>
              <p:cNvSpPr txBox="1">
                <a:spLocks noChangeArrowheads="1"/>
              </p:cNvSpPr>
              <p:nvPr/>
            </p:nvSpPr>
            <p:spPr>
              <a:xfrm>
                <a:off x="765676" y="2652767"/>
                <a:ext cx="5800377" cy="534021"/>
              </a:xfrm>
              <a:prstGeom prst="rect">
                <a:avLst/>
              </a:prstGeom>
            </p:spPr>
            <p:txBody>
              <a:bodyPr/>
              <a:lstStyle>
                <a:lvl1pPr marL="171450" indent="-171450" algn="l" defTabSz="685800" rtl="0" eaLnBrk="1" latinLnBrk="0" hangingPunct="1">
                  <a:lnSpc>
                    <a:spcPct val="90000"/>
                  </a:lnSpc>
                  <a:spcBef>
                    <a:spcPts val="750"/>
                  </a:spcBef>
                  <a:buFont typeface="Arial" panose="020B0604020202020204" pitchFamily="34" charset="0"/>
                  <a:buChar char="•"/>
                  <a:defRPr sz="2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5143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8572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5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2001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5430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8859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2288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25717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9146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lnSpc>
                    <a:spcPct val="150000"/>
                  </a:lnSpc>
                  <a:buNone/>
                </a:pPr>
                <a:r>
                  <a:rPr lang="en-US" altLang="en-US" sz="1600" dirty="0">
                    <a:solidFill>
                      <a:srgbClr val="002060"/>
                    </a:solidFill>
                    <a:latin typeface="Cambria Math" panose="02040503050406030204" pitchFamily="18" charset="0"/>
                    <a:sym typeface="Symbol" panose="05050102010706020507" pitchFamily="18" charset="2"/>
                  </a:rPr>
                  <a:t>Total number of comparisons is </a:t>
                </a:r>
                <a14:m>
                  <m:oMath xmlns:m="http://schemas.openxmlformats.org/officeDocument/2006/math">
                    <m:r>
                      <a:rPr lang="en-US" altLang="en-US" sz="1600" i="1" dirty="0" smtClean="0">
                        <a:solidFill>
                          <a:schemeClr val="accent2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2</m:t>
                    </m:r>
                    <m:r>
                      <a:rPr lang="en-US" altLang="en-US" sz="1600" b="0" i="1" dirty="0" smtClean="0">
                        <a:solidFill>
                          <a:schemeClr val="accent2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h</m:t>
                    </m:r>
                  </m:oMath>
                </a14:m>
                <a:endParaRPr lang="en-US" altLang="en-US" sz="1600" dirty="0">
                  <a:solidFill>
                    <a:srgbClr val="002060"/>
                  </a:solidFill>
                  <a:latin typeface="Cambria Math" panose="02040503050406030204" pitchFamily="18" charset="0"/>
                  <a:sym typeface="Symbol" panose="05050102010706020507" pitchFamily="18" charset="2"/>
                </a:endParaRPr>
              </a:p>
            </p:txBody>
          </p:sp>
        </mc:Choice>
        <mc:Fallback xmlns="">
          <p:sp>
            <p:nvSpPr>
              <p:cNvPr id="9" name="Rectangle 3">
                <a:extLst>
                  <a:ext uri="{FF2B5EF4-FFF2-40B4-BE49-F238E27FC236}">
                    <a16:creationId xmlns:a16="http://schemas.microsoft.com/office/drawing/2014/main" id="{758C3D15-0B52-4574-913F-57763045A67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5676" y="2652767"/>
                <a:ext cx="5800377" cy="534021"/>
              </a:xfrm>
              <a:prstGeom prst="rect">
                <a:avLst/>
              </a:prstGeom>
              <a:blipFill>
                <a:blip r:embed="rId3"/>
                <a:stretch>
                  <a:fillRect l="-631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Rectangle 3">
            <a:extLst>
              <a:ext uri="{FF2B5EF4-FFF2-40B4-BE49-F238E27FC236}">
                <a16:creationId xmlns:a16="http://schemas.microsoft.com/office/drawing/2014/main" id="{A996710B-B96D-885C-E66D-6CD6E8C68A5C}"/>
              </a:ext>
            </a:extLst>
          </p:cNvPr>
          <p:cNvSpPr txBox="1">
            <a:spLocks noChangeArrowheads="1"/>
          </p:cNvSpPr>
          <p:nvPr/>
        </p:nvSpPr>
        <p:spPr>
          <a:xfrm>
            <a:off x="765676" y="3136524"/>
            <a:ext cx="1988545" cy="534021"/>
          </a:xfrm>
          <a:prstGeom prst="rect">
            <a:avLst/>
          </a:prstGeom>
        </p:spPr>
        <p:txBody>
          <a:bodyPr/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50000"/>
              </a:lnSpc>
              <a:buNone/>
            </a:pPr>
            <a:r>
              <a:rPr lang="en-US" altLang="en-US" sz="1600" dirty="0">
                <a:solidFill>
                  <a:srgbClr val="002060"/>
                </a:solidFill>
                <a:latin typeface="Cambria Math" panose="02040503050406030204" pitchFamily="18" charset="0"/>
                <a:sym typeface="Symbol" panose="05050102010706020507" pitchFamily="18" charset="2"/>
              </a:rPr>
              <a:t>Time complexity</a:t>
            </a:r>
          </a:p>
        </p:txBody>
      </p:sp>
      <p:sp>
        <p:nvSpPr>
          <p:cNvPr id="13" name="Rectangle 3">
            <a:extLst>
              <a:ext uri="{FF2B5EF4-FFF2-40B4-BE49-F238E27FC236}">
                <a16:creationId xmlns:a16="http://schemas.microsoft.com/office/drawing/2014/main" id="{75BE2755-6B8E-859D-DC63-DD8A91B0BFE6}"/>
              </a:ext>
            </a:extLst>
          </p:cNvPr>
          <p:cNvSpPr txBox="1">
            <a:spLocks noChangeArrowheads="1"/>
          </p:cNvSpPr>
          <p:nvPr/>
        </p:nvSpPr>
        <p:spPr>
          <a:xfrm>
            <a:off x="476608" y="1133123"/>
            <a:ext cx="1550496" cy="534021"/>
          </a:xfrm>
          <a:prstGeom prst="rect">
            <a:avLst/>
          </a:prstGeom>
        </p:spPr>
        <p:txBody>
          <a:bodyPr/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50000"/>
              </a:lnSpc>
              <a:buNone/>
            </a:pPr>
            <a:r>
              <a:rPr lang="en-US" altLang="en-US" sz="1600" dirty="0">
                <a:solidFill>
                  <a:srgbClr val="FF6224"/>
                </a:solidFill>
                <a:latin typeface="Cambria Math" panose="02040503050406030204" pitchFamily="18" charset="0"/>
                <a:ea typeface="Cambria Math" panose="02040503050406030204" pitchFamily="18" charset="0"/>
                <a:sym typeface="Symbol" panose="05050102010706020507" pitchFamily="18" charset="2"/>
              </a:rPr>
              <a:t>Explanation: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Rectangle 3">
                <a:extLst>
                  <a:ext uri="{FF2B5EF4-FFF2-40B4-BE49-F238E27FC236}">
                    <a16:creationId xmlns:a16="http://schemas.microsoft.com/office/drawing/2014/main" id="{03503F96-A3DC-3CF8-62D8-5C9FFF35A5A6}"/>
                  </a:ext>
                </a:extLst>
              </p:cNvPr>
              <p:cNvSpPr txBox="1">
                <a:spLocks noChangeArrowheads="1"/>
              </p:cNvSpPr>
              <p:nvPr/>
            </p:nvSpPr>
            <p:spPr>
              <a:xfrm>
                <a:off x="2288758" y="3147459"/>
                <a:ext cx="930925" cy="534021"/>
              </a:xfrm>
              <a:prstGeom prst="rect">
                <a:avLst/>
              </a:prstGeom>
            </p:spPr>
            <p:txBody>
              <a:bodyPr/>
              <a:lstStyle>
                <a:lvl1pPr marL="171450" indent="-171450" algn="l" defTabSz="685800" rtl="0" eaLnBrk="1" latinLnBrk="0" hangingPunct="1">
                  <a:lnSpc>
                    <a:spcPct val="90000"/>
                  </a:lnSpc>
                  <a:spcBef>
                    <a:spcPts val="750"/>
                  </a:spcBef>
                  <a:buFont typeface="Arial" panose="020B0604020202020204" pitchFamily="34" charset="0"/>
                  <a:buChar char="•"/>
                  <a:defRPr sz="2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5143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8572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5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2001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5430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8859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2288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25717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9146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lnSpc>
                    <a:spcPct val="150000"/>
                  </a:lnSpc>
                  <a:buNone/>
                </a:pPr>
                <a:r>
                  <a:rPr lang="en-US" altLang="en-US" sz="1600" dirty="0">
                    <a:solidFill>
                      <a:srgbClr val="002060"/>
                    </a:solidFill>
                    <a:latin typeface="Cambria Math" panose="02040503050406030204" pitchFamily="18" charset="0"/>
                    <a:sym typeface="Symbol" panose="05050102010706020507" pitchFamily="18" charset="2"/>
                  </a:rPr>
                  <a:t>= </a:t>
                </a:r>
                <a14:m>
                  <m:oMath xmlns:m="http://schemas.openxmlformats.org/officeDocument/2006/math">
                    <m:r>
                      <a:rPr lang="en-US" altLang="en-US" sz="1600" i="1" dirty="0" smtClean="0">
                        <a:solidFill>
                          <a:schemeClr val="accent2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𝑂</m:t>
                    </m:r>
                    <m:r>
                      <a:rPr lang="en-US" altLang="en-US" sz="1600" i="1" dirty="0" smtClean="0">
                        <a:solidFill>
                          <a:schemeClr val="accent2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(</m:t>
                    </m:r>
                    <m:r>
                      <a:rPr lang="en-US" altLang="en-US" sz="1600" b="0" i="1" dirty="0" smtClean="0">
                        <a:solidFill>
                          <a:schemeClr val="accent2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h</m:t>
                    </m:r>
                    <m:r>
                      <a:rPr lang="en-US" altLang="en-US" sz="1600" i="1" dirty="0" smtClean="0">
                        <a:solidFill>
                          <a:schemeClr val="accent2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) </m:t>
                    </m:r>
                  </m:oMath>
                </a14:m>
                <a:endParaRPr lang="en-US" altLang="en-US" sz="1600" dirty="0">
                  <a:solidFill>
                    <a:srgbClr val="002060"/>
                  </a:solidFill>
                  <a:latin typeface="Cambria Math" panose="02040503050406030204" pitchFamily="18" charset="0"/>
                  <a:sym typeface="Symbol" panose="05050102010706020507" pitchFamily="18" charset="2"/>
                </a:endParaRPr>
              </a:p>
            </p:txBody>
          </p:sp>
        </mc:Choice>
        <mc:Fallback xmlns="">
          <p:sp>
            <p:nvSpPr>
              <p:cNvPr id="15" name="Rectangle 3">
                <a:extLst>
                  <a:ext uri="{FF2B5EF4-FFF2-40B4-BE49-F238E27FC236}">
                    <a16:creationId xmlns:a16="http://schemas.microsoft.com/office/drawing/2014/main" id="{1B01E441-791C-4849-BC0C-A8C5D46C609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88758" y="3147459"/>
                <a:ext cx="930925" cy="534021"/>
              </a:xfrm>
              <a:prstGeom prst="rect">
                <a:avLst/>
              </a:prstGeom>
              <a:blipFill>
                <a:blip r:embed="rId4"/>
                <a:stretch>
                  <a:fillRect l="-3268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Rectangle 3">
                <a:extLst>
                  <a:ext uri="{FF2B5EF4-FFF2-40B4-BE49-F238E27FC236}">
                    <a16:creationId xmlns:a16="http://schemas.microsoft.com/office/drawing/2014/main" id="{44746D98-3446-40A7-69E8-89D84974098E}"/>
                  </a:ext>
                </a:extLst>
              </p:cNvPr>
              <p:cNvSpPr txBox="1">
                <a:spLocks noChangeArrowheads="1"/>
              </p:cNvSpPr>
              <p:nvPr/>
            </p:nvSpPr>
            <p:spPr>
              <a:xfrm>
                <a:off x="3102204" y="3136523"/>
                <a:ext cx="1186115" cy="534021"/>
              </a:xfrm>
              <a:prstGeom prst="rect">
                <a:avLst/>
              </a:prstGeom>
            </p:spPr>
            <p:txBody>
              <a:bodyPr/>
              <a:lstStyle>
                <a:lvl1pPr marL="171450" indent="-171450" algn="l" defTabSz="685800" rtl="0" eaLnBrk="1" latinLnBrk="0" hangingPunct="1">
                  <a:lnSpc>
                    <a:spcPct val="90000"/>
                  </a:lnSpc>
                  <a:spcBef>
                    <a:spcPts val="750"/>
                  </a:spcBef>
                  <a:buFont typeface="Arial" panose="020B0604020202020204" pitchFamily="34" charset="0"/>
                  <a:buChar char="•"/>
                  <a:defRPr sz="2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5143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8572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5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2001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5430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8859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2288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25717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9146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lnSpc>
                    <a:spcPct val="150000"/>
                  </a:lnSpc>
                  <a:buNone/>
                </a:pPr>
                <a:r>
                  <a:rPr lang="en-US" altLang="en-US" sz="1600" dirty="0">
                    <a:solidFill>
                      <a:srgbClr val="002060"/>
                    </a:solidFill>
                    <a:latin typeface="Cambria Math" panose="02040503050406030204" pitchFamily="18" charset="0"/>
                    <a:sym typeface="Symbol" panose="05050102010706020507" pitchFamily="18" charset="2"/>
                  </a:rPr>
                  <a:t>= </a:t>
                </a:r>
                <a14:m>
                  <m:oMath xmlns:m="http://schemas.openxmlformats.org/officeDocument/2006/math">
                    <m:r>
                      <a:rPr lang="en-US" altLang="en-US" sz="1600" i="1" dirty="0" smtClean="0">
                        <a:solidFill>
                          <a:schemeClr val="accent2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𝑂</m:t>
                    </m:r>
                    <m:r>
                      <a:rPr lang="en-US" altLang="en-US" sz="1600" i="1" dirty="0" smtClean="0">
                        <a:solidFill>
                          <a:schemeClr val="accent2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(</m:t>
                    </m:r>
                    <m:r>
                      <a:rPr lang="en-US" altLang="en-US" sz="1600" i="1" dirty="0" smtClean="0">
                        <a:solidFill>
                          <a:schemeClr val="accent2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𝑙𝑔𝑛</m:t>
                    </m:r>
                    <m:r>
                      <a:rPr lang="en-US" altLang="en-US" sz="1600" i="1" dirty="0" smtClean="0">
                        <a:solidFill>
                          <a:schemeClr val="accent2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) </m:t>
                    </m:r>
                  </m:oMath>
                </a14:m>
                <a:endParaRPr lang="en-US" altLang="en-US" sz="1600" dirty="0">
                  <a:solidFill>
                    <a:srgbClr val="002060"/>
                  </a:solidFill>
                  <a:latin typeface="Cambria Math" panose="02040503050406030204" pitchFamily="18" charset="0"/>
                  <a:sym typeface="Symbol" panose="05050102010706020507" pitchFamily="18" charset="2"/>
                </a:endParaRPr>
              </a:p>
            </p:txBody>
          </p:sp>
        </mc:Choice>
        <mc:Fallback xmlns="">
          <p:sp>
            <p:nvSpPr>
              <p:cNvPr id="16" name="Rectangle 3">
                <a:extLst>
                  <a:ext uri="{FF2B5EF4-FFF2-40B4-BE49-F238E27FC236}">
                    <a16:creationId xmlns:a16="http://schemas.microsoft.com/office/drawing/2014/main" id="{27B4B115-88B4-4BA4-B62A-D0968EF746B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02204" y="3136523"/>
                <a:ext cx="1186115" cy="534021"/>
              </a:xfrm>
              <a:prstGeom prst="rect">
                <a:avLst/>
              </a:prstGeom>
              <a:blipFill>
                <a:blip r:embed="rId5"/>
                <a:stretch>
                  <a:fillRect l="-3093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8BD3760A-8625-D0DA-901A-7E997548FA0C}"/>
                  </a:ext>
                </a:extLst>
              </p:cNvPr>
              <p:cNvSpPr txBox="1"/>
              <p:nvPr/>
            </p:nvSpPr>
            <p:spPr>
              <a:xfrm>
                <a:off x="3477717" y="670170"/>
                <a:ext cx="689549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altLang="en-US" sz="1600" i="1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𝑂</m:t>
                      </m:r>
                      <m:r>
                        <a:rPr lang="en-US" altLang="en-US" sz="1600" i="1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(</m:t>
                      </m:r>
                      <m:r>
                        <a:rPr lang="en-US" altLang="en-US" sz="1600" i="1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h</m:t>
                      </m:r>
                      <m:r>
                        <a:rPr lang="en-US" altLang="en-US" sz="1600" i="1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)</m:t>
                      </m:r>
                    </m:oMath>
                  </m:oMathPara>
                </a14:m>
                <a:endParaRPr lang="en-US" altLang="en-US" sz="1600" dirty="0">
                  <a:solidFill>
                    <a:srgbClr val="002060"/>
                  </a:solidFill>
                  <a:latin typeface="Cambria Math" panose="02040503050406030204" pitchFamily="18" charset="0"/>
                  <a:sym typeface="Symbol" panose="05050102010706020507" pitchFamily="18" charset="2"/>
                </a:endParaRPr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050768B7-0DA5-4CC8-9953-C85CA757CE4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77717" y="670170"/>
                <a:ext cx="689549" cy="338554"/>
              </a:xfrm>
              <a:prstGeom prst="rect">
                <a:avLst/>
              </a:prstGeom>
              <a:blipFill>
                <a:blip r:embed="rId6"/>
                <a:stretch>
                  <a:fillRect b="-12727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8" name="TextBox 17">
            <a:extLst>
              <a:ext uri="{FF2B5EF4-FFF2-40B4-BE49-F238E27FC236}">
                <a16:creationId xmlns:a16="http://schemas.microsoft.com/office/drawing/2014/main" id="{E006A624-D3AC-C673-1988-EB83B802060C}"/>
              </a:ext>
            </a:extLst>
          </p:cNvPr>
          <p:cNvSpPr txBox="1"/>
          <p:nvPr/>
        </p:nvSpPr>
        <p:spPr>
          <a:xfrm>
            <a:off x="476609" y="673363"/>
            <a:ext cx="309854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en-US" sz="1600" dirty="0">
                <a:solidFill>
                  <a:srgbClr val="002060"/>
                </a:solidFill>
                <a:latin typeface="Cambria Math" panose="02040503050406030204" pitchFamily="18" charset="0"/>
                <a:sym typeface="Symbol" panose="05050102010706020507" pitchFamily="18" charset="2"/>
              </a:rPr>
              <a:t>Running time of </a:t>
            </a:r>
            <a:r>
              <a:rPr lang="en-US" altLang="en-US" sz="1600" dirty="0">
                <a:solidFill>
                  <a:schemeClr val="accent2">
                    <a:lumMod val="75000"/>
                  </a:schemeClr>
                </a:solidFill>
                <a:latin typeface="Consolas" panose="020B0609020204030204" pitchFamily="49" charset="0"/>
              </a:rPr>
              <a:t>MinHeapify</a:t>
            </a:r>
            <a:r>
              <a:rPr lang="en-US" altLang="en-US" sz="1600" dirty="0">
                <a:solidFill>
                  <a:srgbClr val="002060"/>
                </a:solidFill>
                <a:latin typeface="Cambria Math" panose="02040503050406030204" pitchFamily="18" charset="0"/>
                <a:sym typeface="Symbol" panose="05050102010706020507" pitchFamily="18" charset="2"/>
              </a:rPr>
              <a:t> is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1EA35CF1-AC2B-76DF-585A-A2B91F6BF05F}"/>
                  </a:ext>
                </a:extLst>
              </p:cNvPr>
              <p:cNvSpPr txBox="1"/>
              <p:nvPr/>
            </p:nvSpPr>
            <p:spPr>
              <a:xfrm>
                <a:off x="3998625" y="597761"/>
                <a:ext cx="1146749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en-US" altLang="en-US" sz="1600" dirty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= </m:t>
                      </m:r>
                      <m:r>
                        <a:rPr lang="en-US" altLang="en-US" sz="1600" i="1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𝑂</m:t>
                      </m:r>
                      <m:r>
                        <a:rPr lang="en-US" altLang="en-US" sz="1600" i="1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(</m:t>
                      </m:r>
                      <m:r>
                        <a:rPr lang="en-US" altLang="en-US" sz="1600" i="1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𝑙𝑔𝑛</m:t>
                      </m:r>
                      <m:r>
                        <a:rPr lang="en-US" altLang="en-US" sz="1600" i="1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) </m:t>
                      </m:r>
                    </m:oMath>
                  </m:oMathPara>
                </a14:m>
                <a:endParaRPr lang="en-US" altLang="en-US" sz="1600" dirty="0">
                  <a:solidFill>
                    <a:srgbClr val="002060"/>
                  </a:solidFill>
                  <a:latin typeface="Cambria Math" panose="02040503050406030204" pitchFamily="18" charset="0"/>
                  <a:sym typeface="Symbol" panose="05050102010706020507" pitchFamily="18" charset="2"/>
                </a:endParaRPr>
              </a:p>
            </p:txBody>
          </p:sp>
        </mc:Choice>
        <mc:Fallback xmlns="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699A8CB3-616A-42F4-90BE-88C4458C104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98625" y="597761"/>
                <a:ext cx="1146749" cy="461665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9021057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0" grpId="0"/>
      <p:bldP spid="13" grpId="0"/>
      <p:bldP spid="15" grpId="0"/>
      <p:bldP spid="16" grpId="0"/>
      <p:bldP spid="6" grpId="0"/>
      <p:bldP spid="18" grpId="0"/>
      <p:bldP spid="19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D2893063-DBB5-3B46-8698-02FC69CD94F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b="1" dirty="0"/>
              <a:t>Example: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9F2EB45-094A-3446-B939-FE196FB8E9BF}"/>
              </a:ext>
            </a:extLst>
          </p:cNvPr>
          <p:cNvSpPr txBox="1"/>
          <p:nvPr/>
        </p:nvSpPr>
        <p:spPr>
          <a:xfrm>
            <a:off x="5274911" y="559933"/>
            <a:ext cx="249138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 a[2] violates the property</a:t>
            </a: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22BB6ED8-229D-CA46-A73A-3408D2560D27}"/>
              </a:ext>
            </a:extLst>
          </p:cNvPr>
          <p:cNvSpPr/>
          <p:nvPr/>
        </p:nvSpPr>
        <p:spPr>
          <a:xfrm>
            <a:off x="3699016" y="1292629"/>
            <a:ext cx="540000" cy="540000"/>
          </a:xfrm>
          <a:prstGeom prst="ellipse">
            <a:avLst/>
          </a:prstGeom>
          <a:noFill/>
          <a:ln w="254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10</a:t>
            </a:r>
            <a:endParaRPr lang="en-IN" sz="1400" dirty="0">
              <a:solidFill>
                <a:srgbClr val="00206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00707A16-888D-1E4B-9BF2-6154F1174FA5}"/>
              </a:ext>
            </a:extLst>
          </p:cNvPr>
          <p:cNvCxnSpPr>
            <a:cxnSpLocks/>
            <a:endCxn id="6" idx="0"/>
          </p:cNvCxnSpPr>
          <p:nvPr/>
        </p:nvCxnSpPr>
        <p:spPr>
          <a:xfrm flipH="1">
            <a:off x="3023282" y="1708511"/>
            <a:ext cx="702510" cy="574385"/>
          </a:xfrm>
          <a:prstGeom prst="line">
            <a:avLst/>
          </a:prstGeom>
          <a:ln w="254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Oval 5">
            <a:extLst>
              <a:ext uri="{FF2B5EF4-FFF2-40B4-BE49-F238E27FC236}">
                <a16:creationId xmlns:a16="http://schemas.microsoft.com/office/drawing/2014/main" id="{2A443B5B-C24F-6440-9547-228FC7D1B636}"/>
              </a:ext>
            </a:extLst>
          </p:cNvPr>
          <p:cNvSpPr/>
          <p:nvPr/>
        </p:nvSpPr>
        <p:spPr>
          <a:xfrm>
            <a:off x="2753282" y="2282896"/>
            <a:ext cx="540000" cy="540000"/>
          </a:xfrm>
          <a:prstGeom prst="ellipse">
            <a:avLst/>
          </a:prstGeom>
          <a:noFill/>
          <a:ln w="254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78</a:t>
            </a:r>
            <a:endParaRPr lang="en-IN" sz="1400" dirty="0">
              <a:solidFill>
                <a:srgbClr val="00206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A7992F1A-B8DE-8642-A86D-073ED4C6FF86}"/>
              </a:ext>
            </a:extLst>
          </p:cNvPr>
          <p:cNvSpPr/>
          <p:nvPr/>
        </p:nvSpPr>
        <p:spPr>
          <a:xfrm>
            <a:off x="4631834" y="2244988"/>
            <a:ext cx="540000" cy="540000"/>
          </a:xfrm>
          <a:prstGeom prst="ellipse">
            <a:avLst/>
          </a:prstGeom>
          <a:noFill/>
          <a:ln w="254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20</a:t>
            </a:r>
            <a:endParaRPr lang="en-IN" sz="1400" dirty="0">
              <a:solidFill>
                <a:srgbClr val="00206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B03CA04A-DAC5-B44D-8DD3-9FC157A9BAEA}"/>
              </a:ext>
            </a:extLst>
          </p:cNvPr>
          <p:cNvSpPr/>
          <p:nvPr/>
        </p:nvSpPr>
        <p:spPr>
          <a:xfrm>
            <a:off x="2066697" y="3217721"/>
            <a:ext cx="540000" cy="540000"/>
          </a:xfrm>
          <a:prstGeom prst="ellipse">
            <a:avLst/>
          </a:prstGeom>
          <a:noFill/>
          <a:ln w="254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45</a:t>
            </a:r>
            <a:endParaRPr lang="en-IN" sz="1400" dirty="0">
              <a:solidFill>
                <a:srgbClr val="00206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213185E3-B1AB-6645-9ACF-891E8685D1BC}"/>
              </a:ext>
            </a:extLst>
          </p:cNvPr>
          <p:cNvSpPr/>
          <p:nvPr/>
        </p:nvSpPr>
        <p:spPr>
          <a:xfrm>
            <a:off x="3349844" y="3217721"/>
            <a:ext cx="540000" cy="540000"/>
          </a:xfrm>
          <a:prstGeom prst="ellipse">
            <a:avLst/>
          </a:prstGeom>
          <a:noFill/>
          <a:ln w="254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50</a:t>
            </a:r>
            <a:endParaRPr lang="en-IN" sz="1400" dirty="0">
              <a:solidFill>
                <a:srgbClr val="00206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81709BAE-CAFB-7049-94D2-F4DCD31E2708}"/>
              </a:ext>
            </a:extLst>
          </p:cNvPr>
          <p:cNvSpPr/>
          <p:nvPr/>
        </p:nvSpPr>
        <p:spPr>
          <a:xfrm>
            <a:off x="4106633" y="3198867"/>
            <a:ext cx="540000" cy="540000"/>
          </a:xfrm>
          <a:prstGeom prst="ellipse">
            <a:avLst/>
          </a:prstGeom>
          <a:noFill/>
          <a:ln w="254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23</a:t>
            </a:r>
            <a:endParaRPr lang="en-IN" sz="1400" dirty="0">
              <a:solidFill>
                <a:srgbClr val="00206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4F9F2D8D-EFE9-394C-A2A5-0BF67148DB21}"/>
              </a:ext>
            </a:extLst>
          </p:cNvPr>
          <p:cNvSpPr/>
          <p:nvPr/>
        </p:nvSpPr>
        <p:spPr>
          <a:xfrm>
            <a:off x="5278163" y="3180013"/>
            <a:ext cx="540000" cy="540000"/>
          </a:xfrm>
          <a:prstGeom prst="ellipse">
            <a:avLst/>
          </a:prstGeom>
          <a:noFill/>
          <a:ln w="254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34</a:t>
            </a:r>
            <a:endParaRPr lang="en-IN" sz="1400" dirty="0">
              <a:solidFill>
                <a:srgbClr val="00206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5E7ABE10-950B-AC4D-851C-212815B704C5}"/>
              </a:ext>
            </a:extLst>
          </p:cNvPr>
          <p:cNvSpPr/>
          <p:nvPr/>
        </p:nvSpPr>
        <p:spPr>
          <a:xfrm>
            <a:off x="1485272" y="4128782"/>
            <a:ext cx="540000" cy="540000"/>
          </a:xfrm>
          <a:prstGeom prst="ellipse">
            <a:avLst/>
          </a:prstGeom>
          <a:noFill/>
          <a:ln w="254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60</a:t>
            </a:r>
            <a:endParaRPr lang="en-IN" sz="1400" dirty="0">
              <a:solidFill>
                <a:srgbClr val="00206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4669CCD1-3600-0041-95EC-216E0CE4D802}"/>
              </a:ext>
            </a:extLst>
          </p:cNvPr>
          <p:cNvSpPr/>
          <p:nvPr/>
        </p:nvSpPr>
        <p:spPr>
          <a:xfrm>
            <a:off x="2740138" y="4128782"/>
            <a:ext cx="540000" cy="540000"/>
          </a:xfrm>
          <a:prstGeom prst="ellipse">
            <a:avLst/>
          </a:prstGeom>
          <a:noFill/>
          <a:ln w="254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56</a:t>
            </a:r>
            <a:endParaRPr lang="en-IN" sz="1400" dirty="0">
              <a:solidFill>
                <a:srgbClr val="00206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26880A30-57E3-A040-B38B-B6DB54E13BCA}"/>
              </a:ext>
            </a:extLst>
          </p:cNvPr>
          <p:cNvCxnSpPr>
            <a:cxnSpLocks/>
            <a:stCxn id="4" idx="5"/>
            <a:endCxn id="7" idx="1"/>
          </p:cNvCxnSpPr>
          <p:nvPr/>
        </p:nvCxnSpPr>
        <p:spPr>
          <a:xfrm>
            <a:off x="4159935" y="1753548"/>
            <a:ext cx="550980" cy="570521"/>
          </a:xfrm>
          <a:prstGeom prst="line">
            <a:avLst/>
          </a:prstGeom>
          <a:ln w="254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602BE5B2-D1FD-E64A-AC36-B11E135AAAE6}"/>
              </a:ext>
            </a:extLst>
          </p:cNvPr>
          <p:cNvCxnSpPr>
            <a:cxnSpLocks/>
            <a:stCxn id="6" idx="3"/>
            <a:endCxn id="8" idx="0"/>
          </p:cNvCxnSpPr>
          <p:nvPr/>
        </p:nvCxnSpPr>
        <p:spPr>
          <a:xfrm flipH="1">
            <a:off x="2336697" y="2743815"/>
            <a:ext cx="495666" cy="473906"/>
          </a:xfrm>
          <a:prstGeom prst="line">
            <a:avLst/>
          </a:prstGeom>
          <a:ln w="254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25299C0B-68A4-C741-87CF-BB6A1F00C9C7}"/>
              </a:ext>
            </a:extLst>
          </p:cNvPr>
          <p:cNvCxnSpPr>
            <a:cxnSpLocks/>
            <a:stCxn id="7" idx="5"/>
            <a:endCxn id="11" idx="0"/>
          </p:cNvCxnSpPr>
          <p:nvPr/>
        </p:nvCxnSpPr>
        <p:spPr>
          <a:xfrm>
            <a:off x="5092753" y="2705907"/>
            <a:ext cx="455410" cy="474106"/>
          </a:xfrm>
          <a:prstGeom prst="line">
            <a:avLst/>
          </a:prstGeom>
          <a:ln w="254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FF3E947E-06C3-8047-B053-E730C5D4FB35}"/>
              </a:ext>
            </a:extLst>
          </p:cNvPr>
          <p:cNvCxnSpPr>
            <a:cxnSpLocks/>
            <a:endCxn id="10" idx="0"/>
          </p:cNvCxnSpPr>
          <p:nvPr/>
        </p:nvCxnSpPr>
        <p:spPr>
          <a:xfrm flipH="1">
            <a:off x="4376633" y="2733103"/>
            <a:ext cx="375136" cy="465764"/>
          </a:xfrm>
          <a:prstGeom prst="line">
            <a:avLst/>
          </a:prstGeom>
          <a:ln w="254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FA470FE0-CC4C-2249-B688-9303CB48A7AB}"/>
              </a:ext>
            </a:extLst>
          </p:cNvPr>
          <p:cNvCxnSpPr>
            <a:cxnSpLocks/>
            <a:stCxn id="6" idx="5"/>
          </p:cNvCxnSpPr>
          <p:nvPr/>
        </p:nvCxnSpPr>
        <p:spPr>
          <a:xfrm>
            <a:off x="3214201" y="2743815"/>
            <a:ext cx="420065" cy="473906"/>
          </a:xfrm>
          <a:prstGeom prst="line">
            <a:avLst/>
          </a:prstGeom>
          <a:ln w="254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8D8C3A77-3773-A14A-A43E-016EA99FD195}"/>
              </a:ext>
            </a:extLst>
          </p:cNvPr>
          <p:cNvCxnSpPr>
            <a:cxnSpLocks/>
            <a:endCxn id="12" idx="0"/>
          </p:cNvCxnSpPr>
          <p:nvPr/>
        </p:nvCxnSpPr>
        <p:spPr>
          <a:xfrm flipH="1">
            <a:off x="1755272" y="3703905"/>
            <a:ext cx="439866" cy="424877"/>
          </a:xfrm>
          <a:prstGeom prst="line">
            <a:avLst/>
          </a:prstGeom>
          <a:ln w="254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70DF7386-8759-A341-8D5F-805DE5430A4C}"/>
              </a:ext>
            </a:extLst>
          </p:cNvPr>
          <p:cNvCxnSpPr>
            <a:cxnSpLocks/>
            <a:stCxn id="8" idx="5"/>
            <a:endCxn id="13" idx="0"/>
          </p:cNvCxnSpPr>
          <p:nvPr/>
        </p:nvCxnSpPr>
        <p:spPr>
          <a:xfrm>
            <a:off x="2527616" y="3678640"/>
            <a:ext cx="482522" cy="450142"/>
          </a:xfrm>
          <a:prstGeom prst="line">
            <a:avLst/>
          </a:prstGeom>
          <a:ln w="254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>
            <a:extLst>
              <a:ext uri="{FF2B5EF4-FFF2-40B4-BE49-F238E27FC236}">
                <a16:creationId xmlns:a16="http://schemas.microsoft.com/office/drawing/2014/main" id="{28EAD6C9-94D4-7E42-A722-5A8DC0AE0F08}"/>
              </a:ext>
            </a:extLst>
          </p:cNvPr>
          <p:cNvCxnSpPr>
            <a:cxnSpLocks/>
          </p:cNvCxnSpPr>
          <p:nvPr/>
        </p:nvCxnSpPr>
        <p:spPr>
          <a:xfrm>
            <a:off x="2025272" y="2486907"/>
            <a:ext cx="457603" cy="0"/>
          </a:xfrm>
          <a:prstGeom prst="straightConnector1">
            <a:avLst/>
          </a:prstGeom>
          <a:ln w="25400"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Oval 39">
            <a:extLst>
              <a:ext uri="{FF2B5EF4-FFF2-40B4-BE49-F238E27FC236}">
                <a16:creationId xmlns:a16="http://schemas.microsoft.com/office/drawing/2014/main" id="{89191D43-CA9F-4C46-BBC3-ABE80C86215A}"/>
              </a:ext>
            </a:extLst>
          </p:cNvPr>
          <p:cNvSpPr/>
          <p:nvPr/>
        </p:nvSpPr>
        <p:spPr>
          <a:xfrm>
            <a:off x="2756227" y="2282456"/>
            <a:ext cx="540000" cy="540000"/>
          </a:xfrm>
          <a:prstGeom prst="ellipse">
            <a:avLst/>
          </a:prstGeom>
          <a:noFill/>
          <a:ln w="254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45</a:t>
            </a:r>
            <a:endParaRPr lang="en-IN" sz="1400" dirty="0">
              <a:solidFill>
                <a:srgbClr val="00206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41" name="Oval 40">
            <a:extLst>
              <a:ext uri="{FF2B5EF4-FFF2-40B4-BE49-F238E27FC236}">
                <a16:creationId xmlns:a16="http://schemas.microsoft.com/office/drawing/2014/main" id="{EA2EDE12-93A0-0C42-96A5-84BF3A152044}"/>
              </a:ext>
            </a:extLst>
          </p:cNvPr>
          <p:cNvSpPr/>
          <p:nvPr/>
        </p:nvSpPr>
        <p:spPr>
          <a:xfrm>
            <a:off x="2076264" y="3217597"/>
            <a:ext cx="540000" cy="540000"/>
          </a:xfrm>
          <a:prstGeom prst="ellipse">
            <a:avLst/>
          </a:prstGeom>
          <a:noFill/>
          <a:ln w="254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78</a:t>
            </a:r>
            <a:endParaRPr lang="en-IN" sz="1400" dirty="0">
              <a:solidFill>
                <a:srgbClr val="00206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42" name="Oval 41">
            <a:extLst>
              <a:ext uri="{FF2B5EF4-FFF2-40B4-BE49-F238E27FC236}">
                <a16:creationId xmlns:a16="http://schemas.microsoft.com/office/drawing/2014/main" id="{51E32DEE-D46D-D748-968C-83E4C50F7BB3}"/>
              </a:ext>
            </a:extLst>
          </p:cNvPr>
          <p:cNvSpPr/>
          <p:nvPr/>
        </p:nvSpPr>
        <p:spPr>
          <a:xfrm>
            <a:off x="2066697" y="3217473"/>
            <a:ext cx="540000" cy="540000"/>
          </a:xfrm>
          <a:prstGeom prst="ellipse">
            <a:avLst/>
          </a:prstGeom>
          <a:noFill/>
          <a:ln w="254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56</a:t>
            </a:r>
            <a:endParaRPr lang="en-IN" sz="1400" dirty="0">
              <a:solidFill>
                <a:srgbClr val="00206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43" name="Oval 42">
            <a:extLst>
              <a:ext uri="{FF2B5EF4-FFF2-40B4-BE49-F238E27FC236}">
                <a16:creationId xmlns:a16="http://schemas.microsoft.com/office/drawing/2014/main" id="{F1ADA7CA-4993-614A-BA76-25870F9F13E3}"/>
              </a:ext>
            </a:extLst>
          </p:cNvPr>
          <p:cNvSpPr/>
          <p:nvPr/>
        </p:nvSpPr>
        <p:spPr>
          <a:xfrm>
            <a:off x="2740138" y="4128782"/>
            <a:ext cx="540000" cy="540000"/>
          </a:xfrm>
          <a:prstGeom prst="ellipse">
            <a:avLst/>
          </a:prstGeom>
          <a:noFill/>
          <a:ln w="254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78</a:t>
            </a:r>
            <a:endParaRPr lang="en-IN" sz="1400" dirty="0">
              <a:solidFill>
                <a:srgbClr val="00206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cxnSp>
        <p:nvCxnSpPr>
          <p:cNvPr id="45" name="Straight Arrow Connector 44">
            <a:extLst>
              <a:ext uri="{FF2B5EF4-FFF2-40B4-BE49-F238E27FC236}">
                <a16:creationId xmlns:a16="http://schemas.microsoft.com/office/drawing/2014/main" id="{9BC24281-C5BC-6349-B5A1-9CEBAD633679}"/>
              </a:ext>
            </a:extLst>
          </p:cNvPr>
          <p:cNvCxnSpPr>
            <a:cxnSpLocks/>
          </p:cNvCxnSpPr>
          <p:nvPr/>
        </p:nvCxnSpPr>
        <p:spPr>
          <a:xfrm>
            <a:off x="1416294" y="3475035"/>
            <a:ext cx="457603" cy="0"/>
          </a:xfrm>
          <a:prstGeom prst="straightConnector1">
            <a:avLst/>
          </a:prstGeom>
          <a:ln w="25400"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TextBox 45">
            <a:extLst>
              <a:ext uri="{FF2B5EF4-FFF2-40B4-BE49-F238E27FC236}">
                <a16:creationId xmlns:a16="http://schemas.microsoft.com/office/drawing/2014/main" id="{0E7390A4-6AA5-1F41-9BE7-AEAC5B564F68}"/>
              </a:ext>
            </a:extLst>
          </p:cNvPr>
          <p:cNvSpPr txBox="1"/>
          <p:nvPr/>
        </p:nvSpPr>
        <p:spPr>
          <a:xfrm>
            <a:off x="5312858" y="1317597"/>
            <a:ext cx="172855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Swap (a[2], a[4])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5C855310-9986-E04F-9823-1F8BAB9B71D6}"/>
              </a:ext>
            </a:extLst>
          </p:cNvPr>
          <p:cNvSpPr txBox="1"/>
          <p:nvPr/>
        </p:nvSpPr>
        <p:spPr>
          <a:xfrm>
            <a:off x="5312858" y="1317597"/>
            <a:ext cx="172855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Swap (a[4], a[9])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6D5EA9D0-4355-48A1-A4A8-1A81E4462B00}"/>
              </a:ext>
            </a:extLst>
          </p:cNvPr>
          <p:cNvSpPr txBox="1"/>
          <p:nvPr/>
        </p:nvSpPr>
        <p:spPr>
          <a:xfrm>
            <a:off x="728613" y="648984"/>
            <a:ext cx="236154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en-US" altLang="en-US" sz="1600" dirty="0">
                <a:solidFill>
                  <a:schemeClr val="accent2">
                    <a:lumMod val="75000"/>
                  </a:schemeClr>
                </a:solidFill>
                <a:latin typeface="Consolas" panose="020B0609020204030204" pitchFamily="49" charset="0"/>
              </a:rPr>
              <a:t>MinHeapify</a:t>
            </a:r>
            <a:r>
              <a:rPr lang="en-US" altLang="en-US" sz="1600" dirty="0">
                <a:solidFill>
                  <a:srgbClr val="002060"/>
                </a:solidFill>
                <a:latin typeface="Consolas" panose="020B0609020204030204" pitchFamily="49" charset="0"/>
              </a:rPr>
              <a:t>(a, 2, 9)</a:t>
            </a:r>
          </a:p>
        </p:txBody>
      </p:sp>
      <p:sp>
        <p:nvSpPr>
          <p:cNvPr id="31" name="Rectangle 3">
            <a:extLst>
              <a:ext uri="{FF2B5EF4-FFF2-40B4-BE49-F238E27FC236}">
                <a16:creationId xmlns:a16="http://schemas.microsoft.com/office/drawing/2014/main" id="{2D9A2109-A4EF-4461-9ABC-D07156C09EAB}"/>
              </a:ext>
            </a:extLst>
          </p:cNvPr>
          <p:cNvSpPr txBox="1">
            <a:spLocks noChangeArrowheads="1"/>
          </p:cNvSpPr>
          <p:nvPr/>
        </p:nvSpPr>
        <p:spPr>
          <a:xfrm>
            <a:off x="5312858" y="969749"/>
            <a:ext cx="2910257" cy="402078"/>
          </a:xfrm>
          <a:prstGeom prst="rect">
            <a:avLst/>
          </a:prstGeom>
        </p:spPr>
        <p:txBody>
          <a:bodyPr/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1" indent="0">
              <a:buNone/>
            </a:pPr>
            <a:r>
              <a:rPr lang="en-US" altLang="en-US" sz="1600" dirty="0">
                <a:solidFill>
                  <a:srgbClr val="002060"/>
                </a:solidFill>
                <a:latin typeface="Cambria Math" panose="02040503050406030204" pitchFamily="18" charset="0"/>
              </a:rPr>
              <a:t>Exchange with smaller child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50D8E605-A82C-422C-94E6-F4033E029533}"/>
              </a:ext>
            </a:extLst>
          </p:cNvPr>
          <p:cNvSpPr txBox="1"/>
          <p:nvPr/>
        </p:nvSpPr>
        <p:spPr>
          <a:xfrm>
            <a:off x="5320458" y="570013"/>
            <a:ext cx="244650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a[4] violates the property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2EC61454-DF43-4851-A856-C87BA239DE45}"/>
              </a:ext>
            </a:extLst>
          </p:cNvPr>
          <p:cNvSpPr txBox="1"/>
          <p:nvPr/>
        </p:nvSpPr>
        <p:spPr>
          <a:xfrm>
            <a:off x="5320458" y="949255"/>
            <a:ext cx="224651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Heap property restored</a:t>
            </a:r>
          </a:p>
        </p:txBody>
      </p:sp>
      <p:cxnSp>
        <p:nvCxnSpPr>
          <p:cNvPr id="36" name="Straight Arrow Connector 35">
            <a:extLst>
              <a:ext uri="{FF2B5EF4-FFF2-40B4-BE49-F238E27FC236}">
                <a16:creationId xmlns:a16="http://schemas.microsoft.com/office/drawing/2014/main" id="{31779C96-77FA-462E-B931-1E8476DAC8B0}"/>
              </a:ext>
            </a:extLst>
          </p:cNvPr>
          <p:cNvCxnSpPr>
            <a:cxnSpLocks/>
          </p:cNvCxnSpPr>
          <p:nvPr/>
        </p:nvCxnSpPr>
        <p:spPr>
          <a:xfrm>
            <a:off x="2149094" y="4442684"/>
            <a:ext cx="457603" cy="0"/>
          </a:xfrm>
          <a:prstGeom prst="straightConnector1">
            <a:avLst/>
          </a:prstGeom>
          <a:ln w="25400"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865542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8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22" presetClass="entr" presetSubtype="8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6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1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3" grpId="1"/>
      <p:bldP spid="4" grpId="0" animBg="1"/>
      <p:bldP spid="6" grpId="0" animBg="1"/>
      <p:bldP spid="6" grpId="1" animBg="1"/>
      <p:bldP spid="7" grpId="0" animBg="1"/>
      <p:bldP spid="8" grpId="0" animBg="1"/>
      <p:bldP spid="8" grpId="1" animBg="1"/>
      <p:bldP spid="9" grpId="0" animBg="1"/>
      <p:bldP spid="10" grpId="0" animBg="1"/>
      <p:bldP spid="11" grpId="0" animBg="1"/>
      <p:bldP spid="12" grpId="0" animBg="1"/>
      <p:bldP spid="13" grpId="0" animBg="1"/>
      <p:bldP spid="13" grpId="1" animBg="1"/>
      <p:bldP spid="40" grpId="0" animBg="1"/>
      <p:bldP spid="41" grpId="0" animBg="1"/>
      <p:bldP spid="41" grpId="1" animBg="1"/>
      <p:bldP spid="42" grpId="0" animBg="1"/>
      <p:bldP spid="43" grpId="0" animBg="1"/>
      <p:bldP spid="46" grpId="0"/>
      <p:bldP spid="46" grpId="1"/>
      <p:bldP spid="47" grpId="0"/>
      <p:bldP spid="47" grpId="1"/>
      <p:bldP spid="29" grpId="0"/>
      <p:bldP spid="31" grpId="0"/>
      <p:bldP spid="31" grpId="1"/>
      <p:bldP spid="31" grpId="2"/>
      <p:bldP spid="31" grpId="3"/>
      <p:bldP spid="33" grpId="0"/>
      <p:bldP spid="33" grpId="1"/>
      <p:bldP spid="34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10EE2A1-7391-914B-3048-CF891F56B1D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9AD9B8C-F49C-A1E7-FB5E-4086C912E30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IN" b="1" dirty="0">
                <a:solidFill>
                  <a:srgbClr val="660066"/>
                </a:solidFill>
              </a:rPr>
              <a:t>Deletion in Min-Heap</a:t>
            </a:r>
            <a:endParaRPr lang="en-US" b="1" dirty="0">
              <a:solidFill>
                <a:srgbClr val="660066"/>
              </a:solidFill>
            </a:endParaRPr>
          </a:p>
        </p:txBody>
      </p:sp>
      <p:sp>
        <p:nvSpPr>
          <p:cNvPr id="2" name="Rectangle 3">
            <a:extLst>
              <a:ext uri="{FF2B5EF4-FFF2-40B4-BE49-F238E27FC236}">
                <a16:creationId xmlns:a16="http://schemas.microsoft.com/office/drawing/2014/main" id="{E85F797B-F463-254B-FC5B-61A533C50514}"/>
              </a:ext>
            </a:extLst>
          </p:cNvPr>
          <p:cNvSpPr txBox="1">
            <a:spLocks noChangeArrowheads="1"/>
          </p:cNvSpPr>
          <p:nvPr/>
        </p:nvSpPr>
        <p:spPr>
          <a:xfrm>
            <a:off x="476608" y="634580"/>
            <a:ext cx="6005968" cy="2435722"/>
          </a:xfrm>
          <a:prstGeom prst="rect">
            <a:avLst/>
          </a:prstGeom>
        </p:spPr>
        <p:txBody>
          <a:bodyPr/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33400" indent="-533400">
              <a:lnSpc>
                <a:spcPct val="100000"/>
              </a:lnSpc>
              <a:spcBef>
                <a:spcPts val="0"/>
              </a:spcBef>
              <a:buFontTx/>
              <a:buNone/>
            </a:pPr>
            <a:r>
              <a:rPr lang="en-US" altLang="en-US" sz="1600" dirty="0">
                <a:solidFill>
                  <a:srgbClr val="00B050"/>
                </a:solidFill>
                <a:latin typeface="Consolas" panose="020B0609020204030204" pitchFamily="49" charset="0"/>
              </a:rPr>
              <a:t>//n: Number of elements in heap before deletion</a:t>
            </a:r>
          </a:p>
          <a:p>
            <a:pPr marL="533400" indent="-533400">
              <a:lnSpc>
                <a:spcPct val="100000"/>
              </a:lnSpc>
              <a:spcBef>
                <a:spcPts val="0"/>
              </a:spcBef>
              <a:buFontTx/>
              <a:buNone/>
            </a:pPr>
            <a:r>
              <a:rPr lang="en-US" altLang="en-US" sz="1600" dirty="0">
                <a:solidFill>
                  <a:srgbClr val="00B050"/>
                </a:solidFill>
                <a:latin typeface="Consolas" panose="020B0609020204030204" pitchFamily="49" charset="0"/>
              </a:rPr>
              <a:t>//a: Array of elements</a:t>
            </a:r>
          </a:p>
          <a:p>
            <a:pPr marL="533400" indent="-533400">
              <a:lnSpc>
                <a:spcPct val="100000"/>
              </a:lnSpc>
              <a:spcBef>
                <a:spcPts val="0"/>
              </a:spcBef>
              <a:buFontTx/>
              <a:buNone/>
            </a:pPr>
            <a:r>
              <a:rPr lang="en-US" altLang="en-US" sz="1600" dirty="0">
                <a:solidFill>
                  <a:srgbClr val="002060"/>
                </a:solidFill>
                <a:latin typeface="Consolas" panose="020B0609020204030204" pitchFamily="49" charset="0"/>
              </a:rPr>
              <a:t>Algorithm</a:t>
            </a:r>
            <a:r>
              <a:rPr lang="en-US" altLang="en-US" sz="1600" dirty="0">
                <a:solidFill>
                  <a:schemeClr val="accent2">
                    <a:lumMod val="75000"/>
                  </a:schemeClr>
                </a:solidFill>
                <a:latin typeface="Consolas" panose="020B0609020204030204" pitchFamily="49" charset="0"/>
              </a:rPr>
              <a:t> Delete</a:t>
            </a:r>
            <a:r>
              <a:rPr lang="en-US" altLang="en-US" sz="1600" dirty="0">
                <a:solidFill>
                  <a:srgbClr val="002060"/>
                </a:solidFill>
                <a:latin typeface="Consolas" panose="020B0609020204030204" pitchFamily="49" charset="0"/>
              </a:rPr>
              <a:t>(a, n)</a:t>
            </a:r>
          </a:p>
          <a:p>
            <a:pPr marL="533400" indent="-533400">
              <a:lnSpc>
                <a:spcPct val="100000"/>
              </a:lnSpc>
              <a:spcBef>
                <a:spcPts val="0"/>
              </a:spcBef>
              <a:buFontTx/>
              <a:buNone/>
            </a:pPr>
            <a:r>
              <a:rPr lang="en-US" altLang="en-US" sz="1600" dirty="0">
                <a:solidFill>
                  <a:srgbClr val="002060"/>
                </a:solidFill>
                <a:latin typeface="Consolas" panose="020B0609020204030204" pitchFamily="49" charset="0"/>
              </a:rPr>
              <a:t>{</a:t>
            </a:r>
          </a:p>
          <a:p>
            <a:pPr marL="533400" indent="-533400">
              <a:lnSpc>
                <a:spcPct val="100000"/>
              </a:lnSpc>
              <a:spcBef>
                <a:spcPts val="0"/>
              </a:spcBef>
              <a:buFontTx/>
              <a:buNone/>
            </a:pPr>
            <a:r>
              <a:rPr lang="en-US" altLang="en-US" sz="1600" dirty="0">
                <a:solidFill>
                  <a:srgbClr val="002060"/>
                </a:solidFill>
                <a:latin typeface="Consolas" panose="020B0609020204030204" pitchFamily="49" charset="0"/>
              </a:rPr>
              <a:t>	x:=a[1];</a:t>
            </a:r>
          </a:p>
          <a:p>
            <a:pPr marL="533400" indent="-533400">
              <a:lnSpc>
                <a:spcPct val="100000"/>
              </a:lnSpc>
              <a:spcBef>
                <a:spcPts val="0"/>
              </a:spcBef>
              <a:buFontTx/>
              <a:buNone/>
            </a:pPr>
            <a:r>
              <a:rPr lang="en-US" altLang="en-US" sz="1600" dirty="0">
                <a:solidFill>
                  <a:srgbClr val="002060"/>
                </a:solidFill>
                <a:latin typeface="Consolas" panose="020B0609020204030204" pitchFamily="49" charset="0"/>
              </a:rPr>
              <a:t>	a[1]:=a[n];</a:t>
            </a:r>
          </a:p>
          <a:p>
            <a:pPr marL="533400" indent="-533400">
              <a:lnSpc>
                <a:spcPct val="100000"/>
              </a:lnSpc>
              <a:spcBef>
                <a:spcPts val="0"/>
              </a:spcBef>
              <a:buFontTx/>
              <a:buNone/>
            </a:pPr>
            <a:r>
              <a:rPr lang="en-US" altLang="en-US" sz="1600" dirty="0">
                <a:solidFill>
                  <a:srgbClr val="002060"/>
                </a:solidFill>
                <a:latin typeface="Consolas" panose="020B0609020204030204" pitchFamily="49" charset="0"/>
              </a:rPr>
              <a:t>	n:=n-1;</a:t>
            </a:r>
          </a:p>
          <a:p>
            <a:pPr marL="533400" indent="-533400">
              <a:lnSpc>
                <a:spcPct val="100000"/>
              </a:lnSpc>
              <a:spcBef>
                <a:spcPts val="0"/>
              </a:spcBef>
              <a:buFontTx/>
              <a:buNone/>
            </a:pPr>
            <a:r>
              <a:rPr lang="en-US" altLang="en-US" sz="1600" dirty="0">
                <a:solidFill>
                  <a:srgbClr val="002060"/>
                </a:solidFill>
                <a:latin typeface="Consolas" panose="020B0609020204030204" pitchFamily="49" charset="0"/>
              </a:rPr>
              <a:t>	</a:t>
            </a:r>
            <a:r>
              <a:rPr lang="en-US" altLang="en-US" sz="1600" dirty="0">
                <a:solidFill>
                  <a:schemeClr val="accent2">
                    <a:lumMod val="75000"/>
                  </a:schemeClr>
                </a:solidFill>
                <a:latin typeface="Consolas" panose="020B0609020204030204" pitchFamily="49" charset="0"/>
              </a:rPr>
              <a:t>MinHeapify</a:t>
            </a:r>
            <a:r>
              <a:rPr lang="en-US" altLang="en-US" sz="1600" dirty="0">
                <a:solidFill>
                  <a:srgbClr val="002060"/>
                </a:solidFill>
                <a:latin typeface="Consolas" panose="020B0609020204030204" pitchFamily="49" charset="0"/>
              </a:rPr>
              <a:t>(a, 1, n);</a:t>
            </a:r>
          </a:p>
          <a:p>
            <a:pPr marL="533400" indent="-533400">
              <a:lnSpc>
                <a:spcPct val="100000"/>
              </a:lnSpc>
              <a:spcBef>
                <a:spcPts val="0"/>
              </a:spcBef>
              <a:buFontTx/>
              <a:buNone/>
            </a:pPr>
            <a:r>
              <a:rPr lang="en-US" altLang="en-US" sz="1600" dirty="0">
                <a:solidFill>
                  <a:srgbClr val="002060"/>
                </a:solidFill>
                <a:latin typeface="Consolas" panose="020B0609020204030204" pitchFamily="49" charset="0"/>
              </a:rPr>
              <a:t>	</a:t>
            </a:r>
            <a:r>
              <a:rPr lang="en-US" altLang="en-US" sz="1600" dirty="0">
                <a:solidFill>
                  <a:srgbClr val="275AFF"/>
                </a:solidFill>
                <a:latin typeface="Consolas" panose="020B0609020204030204" pitchFamily="49" charset="0"/>
              </a:rPr>
              <a:t>return</a:t>
            </a:r>
            <a:r>
              <a:rPr lang="en-US" altLang="en-US" sz="1600" dirty="0">
                <a:solidFill>
                  <a:srgbClr val="002060"/>
                </a:solidFill>
                <a:latin typeface="Consolas" panose="020B0609020204030204" pitchFamily="49" charset="0"/>
              </a:rPr>
              <a:t>(x);	  </a:t>
            </a:r>
          </a:p>
          <a:p>
            <a:pPr marL="533400" indent="-533400">
              <a:lnSpc>
                <a:spcPct val="100000"/>
              </a:lnSpc>
              <a:spcBef>
                <a:spcPts val="0"/>
              </a:spcBef>
              <a:buFontTx/>
              <a:buNone/>
            </a:pPr>
            <a:r>
              <a:rPr lang="en-US" altLang="en-US" sz="1600" dirty="0">
                <a:solidFill>
                  <a:srgbClr val="002060"/>
                </a:solidFill>
                <a:latin typeface="Consolas" panose="020B0609020204030204" pitchFamily="49" charset="0"/>
              </a:rPr>
              <a:t>}</a:t>
            </a: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EFF293AC-98FE-2913-859B-38984594FF7B}"/>
              </a:ext>
            </a:extLst>
          </p:cNvPr>
          <p:cNvSpPr txBox="1">
            <a:spLocks noChangeArrowheads="1"/>
          </p:cNvSpPr>
          <p:nvPr/>
        </p:nvSpPr>
        <p:spPr>
          <a:xfrm>
            <a:off x="476608" y="3423073"/>
            <a:ext cx="1756926" cy="402077"/>
          </a:xfrm>
          <a:prstGeom prst="rect">
            <a:avLst/>
          </a:prstGeom>
        </p:spPr>
        <p:txBody>
          <a:bodyPr/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30000"/>
              </a:lnSpc>
              <a:buFontTx/>
              <a:buNone/>
            </a:pPr>
            <a:r>
              <a:rPr lang="en-US" altLang="en-US" sz="1600" dirty="0">
                <a:solidFill>
                  <a:srgbClr val="002060"/>
                </a:solidFill>
                <a:latin typeface="Cambria Math" panose="02040503050406030204" pitchFamily="18" charset="0"/>
              </a:rPr>
              <a:t>Time Complexity: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Rectangle 3">
                <a:extLst>
                  <a:ext uri="{FF2B5EF4-FFF2-40B4-BE49-F238E27FC236}">
                    <a16:creationId xmlns:a16="http://schemas.microsoft.com/office/drawing/2014/main" id="{C2A209C8-7461-BA27-98BC-FCB4DEED6785}"/>
                  </a:ext>
                </a:extLst>
              </p:cNvPr>
              <p:cNvSpPr txBox="1">
                <a:spLocks noChangeArrowheads="1"/>
              </p:cNvSpPr>
              <p:nvPr/>
            </p:nvSpPr>
            <p:spPr>
              <a:xfrm>
                <a:off x="2074142" y="3423073"/>
                <a:ext cx="1153889" cy="402077"/>
              </a:xfrm>
              <a:prstGeom prst="rect">
                <a:avLst/>
              </a:prstGeom>
            </p:spPr>
            <p:txBody>
              <a:bodyPr/>
              <a:lstStyle>
                <a:lvl1pPr marL="171450" indent="-171450" algn="l" defTabSz="685800" rtl="0" eaLnBrk="1" latinLnBrk="0" hangingPunct="1">
                  <a:lnSpc>
                    <a:spcPct val="90000"/>
                  </a:lnSpc>
                  <a:spcBef>
                    <a:spcPts val="750"/>
                  </a:spcBef>
                  <a:buFont typeface="Arial" panose="020B0604020202020204" pitchFamily="34" charset="0"/>
                  <a:buChar char="•"/>
                  <a:defRPr sz="2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5143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8572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5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2001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5430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8859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2288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25717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9146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>
                  <a:lnSpc>
                    <a:spcPct val="130000"/>
                  </a:lnSpc>
                  <a:buFontTx/>
                  <a:buNone/>
                </a:pPr>
                <a:r>
                  <a:rPr lang="en-US" altLang="en-US" sz="1600" dirty="0">
                    <a:solidFill>
                      <a:schemeClr val="accent2">
                        <a:lumMod val="75000"/>
                      </a:schemeClr>
                    </a:solidFill>
                    <a:latin typeface="Cambria Math" panose="02040503050406030204" pitchFamily="18" charset="0"/>
                  </a:rPr>
                  <a:t>O(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IN" altLang="en-US" sz="1600" b="0" i="0" dirty="0" smtClean="0">
                        <a:solidFill>
                          <a:schemeClr val="accent2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log</m:t>
                    </m:r>
                    <m:r>
                      <a:rPr lang="en-IN" altLang="en-US" sz="1600" b="0" i="0" dirty="0" smtClean="0">
                        <a:solidFill>
                          <a:schemeClr val="accent2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altLang="en-US" sz="1600" i="1" dirty="0" smtClean="0">
                        <a:solidFill>
                          <a:schemeClr val="accent2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en-US" altLang="en-US" sz="1600" dirty="0">
                    <a:solidFill>
                      <a:schemeClr val="accent2">
                        <a:lumMod val="75000"/>
                      </a:schemeClr>
                    </a:solidFill>
                    <a:latin typeface="Cambria Math" panose="02040503050406030204" pitchFamily="18" charset="0"/>
                  </a:rPr>
                  <a:t>)</a:t>
                </a:r>
              </a:p>
            </p:txBody>
          </p:sp>
        </mc:Choice>
        <mc:Fallback xmlns="">
          <p:sp>
            <p:nvSpPr>
              <p:cNvPr id="6" name="Rectangle 3">
                <a:extLst>
                  <a:ext uri="{FF2B5EF4-FFF2-40B4-BE49-F238E27FC236}">
                    <a16:creationId xmlns:a16="http://schemas.microsoft.com/office/drawing/2014/main" id="{C2A209C8-7461-BA27-98BC-FCB4DEED678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74142" y="3423073"/>
                <a:ext cx="1153889" cy="402077"/>
              </a:xfrm>
              <a:prstGeom prst="rect">
                <a:avLst/>
              </a:prstGeom>
              <a:blipFill>
                <a:blip r:embed="rId3"/>
                <a:stretch>
                  <a:fillRect l="-2632" b="-13846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8525688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226AB1E-A1C5-43DF-079F-430562DD80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2ACCC84-3F17-B9A4-207D-9A194F4DC753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IN" b="1" dirty="0"/>
              <a:t>Example:</a:t>
            </a:r>
            <a:endParaRPr lang="en-US" b="0" dirty="0"/>
          </a:p>
        </p:txBody>
      </p:sp>
      <p:sp>
        <p:nvSpPr>
          <p:cNvPr id="36" name="Oval 35">
            <a:extLst>
              <a:ext uri="{FF2B5EF4-FFF2-40B4-BE49-F238E27FC236}">
                <a16:creationId xmlns:a16="http://schemas.microsoft.com/office/drawing/2014/main" id="{40F0F207-6C33-879E-62B4-FF53F8D95776}"/>
              </a:ext>
            </a:extLst>
          </p:cNvPr>
          <p:cNvSpPr/>
          <p:nvPr/>
        </p:nvSpPr>
        <p:spPr>
          <a:xfrm>
            <a:off x="3020032" y="955186"/>
            <a:ext cx="540000" cy="540000"/>
          </a:xfrm>
          <a:prstGeom prst="ellipse">
            <a:avLst/>
          </a:prstGeom>
          <a:noFill/>
          <a:ln w="254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10</a:t>
            </a:r>
            <a:endParaRPr lang="en-IN" sz="1400" dirty="0">
              <a:solidFill>
                <a:srgbClr val="00206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E1C3F1EA-C3C0-19F8-4321-6311882A6863}"/>
              </a:ext>
            </a:extLst>
          </p:cNvPr>
          <p:cNvCxnSpPr>
            <a:cxnSpLocks/>
            <a:stCxn id="36" idx="3"/>
            <a:endCxn id="41" idx="7"/>
          </p:cNvCxnSpPr>
          <p:nvPr/>
        </p:nvCxnSpPr>
        <p:spPr>
          <a:xfrm flipH="1">
            <a:off x="2384239" y="1416105"/>
            <a:ext cx="714874" cy="355458"/>
          </a:xfrm>
          <a:prstGeom prst="line">
            <a:avLst/>
          </a:prstGeom>
          <a:ln w="254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Oval 37">
            <a:extLst>
              <a:ext uri="{FF2B5EF4-FFF2-40B4-BE49-F238E27FC236}">
                <a16:creationId xmlns:a16="http://schemas.microsoft.com/office/drawing/2014/main" id="{754CCEBF-4C69-3ED9-5F09-40EF93A5B89C}"/>
              </a:ext>
            </a:extLst>
          </p:cNvPr>
          <p:cNvSpPr/>
          <p:nvPr/>
        </p:nvSpPr>
        <p:spPr>
          <a:xfrm>
            <a:off x="574819" y="3246413"/>
            <a:ext cx="540000" cy="540000"/>
          </a:xfrm>
          <a:prstGeom prst="ellipse">
            <a:avLst/>
          </a:prstGeom>
          <a:noFill/>
          <a:ln w="254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60</a:t>
            </a:r>
            <a:endParaRPr lang="en-IN" sz="1400" dirty="0">
              <a:solidFill>
                <a:srgbClr val="00206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39" name="Oval 38">
            <a:extLst>
              <a:ext uri="{FF2B5EF4-FFF2-40B4-BE49-F238E27FC236}">
                <a16:creationId xmlns:a16="http://schemas.microsoft.com/office/drawing/2014/main" id="{57E3750B-4C48-5D3C-F0E7-9A9BD98C2CD4}"/>
              </a:ext>
            </a:extLst>
          </p:cNvPr>
          <p:cNvSpPr/>
          <p:nvPr/>
        </p:nvSpPr>
        <p:spPr>
          <a:xfrm>
            <a:off x="4138526" y="1690388"/>
            <a:ext cx="540000" cy="540000"/>
          </a:xfrm>
          <a:prstGeom prst="ellipse">
            <a:avLst/>
          </a:prstGeom>
          <a:noFill/>
          <a:ln w="254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20</a:t>
            </a:r>
            <a:endParaRPr lang="en-IN" sz="1400" dirty="0">
              <a:solidFill>
                <a:srgbClr val="00206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40" name="Oval 39">
            <a:extLst>
              <a:ext uri="{FF2B5EF4-FFF2-40B4-BE49-F238E27FC236}">
                <a16:creationId xmlns:a16="http://schemas.microsoft.com/office/drawing/2014/main" id="{FD0FC128-C64E-89A9-317E-95277793265E}"/>
              </a:ext>
            </a:extLst>
          </p:cNvPr>
          <p:cNvSpPr/>
          <p:nvPr/>
        </p:nvSpPr>
        <p:spPr>
          <a:xfrm>
            <a:off x="2661466" y="2357023"/>
            <a:ext cx="540000" cy="540000"/>
          </a:xfrm>
          <a:prstGeom prst="ellipse">
            <a:avLst/>
          </a:prstGeom>
          <a:noFill/>
          <a:ln w="254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40</a:t>
            </a:r>
            <a:endParaRPr lang="en-IN" sz="1400" dirty="0">
              <a:solidFill>
                <a:srgbClr val="00206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41" name="Oval 40">
            <a:extLst>
              <a:ext uri="{FF2B5EF4-FFF2-40B4-BE49-F238E27FC236}">
                <a16:creationId xmlns:a16="http://schemas.microsoft.com/office/drawing/2014/main" id="{1FE564E6-AA53-7CD7-3E9F-B1689BBAA343}"/>
              </a:ext>
            </a:extLst>
          </p:cNvPr>
          <p:cNvSpPr/>
          <p:nvPr/>
        </p:nvSpPr>
        <p:spPr>
          <a:xfrm>
            <a:off x="1923320" y="1692482"/>
            <a:ext cx="540000" cy="540000"/>
          </a:xfrm>
          <a:prstGeom prst="ellipse">
            <a:avLst/>
          </a:prstGeom>
          <a:noFill/>
          <a:ln w="254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12</a:t>
            </a:r>
            <a:endParaRPr lang="en-IN" sz="1400" dirty="0">
              <a:solidFill>
                <a:srgbClr val="00206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id="{0F0E78E0-4E21-186E-47D8-7E8EF0621C7A}"/>
              </a:ext>
            </a:extLst>
          </p:cNvPr>
          <p:cNvCxnSpPr>
            <a:cxnSpLocks/>
            <a:stCxn id="41" idx="5"/>
            <a:endCxn id="40" idx="1"/>
          </p:cNvCxnSpPr>
          <p:nvPr/>
        </p:nvCxnSpPr>
        <p:spPr>
          <a:xfrm>
            <a:off x="2384239" y="2153401"/>
            <a:ext cx="356308" cy="282703"/>
          </a:xfrm>
          <a:prstGeom prst="line">
            <a:avLst/>
          </a:prstGeom>
          <a:ln w="254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>
            <a:extLst>
              <a:ext uri="{FF2B5EF4-FFF2-40B4-BE49-F238E27FC236}">
                <a16:creationId xmlns:a16="http://schemas.microsoft.com/office/drawing/2014/main" id="{B705FE08-CCCE-C7AF-C6BF-20C24418750D}"/>
              </a:ext>
            </a:extLst>
          </p:cNvPr>
          <p:cNvCxnSpPr>
            <a:cxnSpLocks/>
            <a:stCxn id="41" idx="3"/>
            <a:endCxn id="53" idx="7"/>
          </p:cNvCxnSpPr>
          <p:nvPr/>
        </p:nvCxnSpPr>
        <p:spPr>
          <a:xfrm flipH="1">
            <a:off x="1577657" y="2153401"/>
            <a:ext cx="424744" cy="261926"/>
          </a:xfrm>
          <a:prstGeom prst="line">
            <a:avLst/>
          </a:prstGeom>
          <a:ln w="254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00173D78-5831-DDC0-5D92-138DEAA2D409}"/>
              </a:ext>
            </a:extLst>
          </p:cNvPr>
          <p:cNvCxnSpPr>
            <a:cxnSpLocks/>
            <a:stCxn id="39" idx="3"/>
            <a:endCxn id="56" idx="7"/>
          </p:cNvCxnSpPr>
          <p:nvPr/>
        </p:nvCxnSpPr>
        <p:spPr>
          <a:xfrm flipH="1">
            <a:off x="3792863" y="2151307"/>
            <a:ext cx="424744" cy="290590"/>
          </a:xfrm>
          <a:prstGeom prst="line">
            <a:avLst/>
          </a:prstGeom>
          <a:ln w="254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>
            <a:extLst>
              <a:ext uri="{FF2B5EF4-FFF2-40B4-BE49-F238E27FC236}">
                <a16:creationId xmlns:a16="http://schemas.microsoft.com/office/drawing/2014/main" id="{9BF259C5-277C-E0C1-0CE4-BE7901DBC13B}"/>
              </a:ext>
            </a:extLst>
          </p:cNvPr>
          <p:cNvCxnSpPr>
            <a:cxnSpLocks/>
            <a:stCxn id="36" idx="5"/>
            <a:endCxn id="39" idx="1"/>
          </p:cNvCxnSpPr>
          <p:nvPr/>
        </p:nvCxnSpPr>
        <p:spPr>
          <a:xfrm>
            <a:off x="3480951" y="1416105"/>
            <a:ext cx="736656" cy="353364"/>
          </a:xfrm>
          <a:prstGeom prst="line">
            <a:avLst/>
          </a:prstGeom>
          <a:ln w="254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>
            <a:extLst>
              <a:ext uri="{FF2B5EF4-FFF2-40B4-BE49-F238E27FC236}">
                <a16:creationId xmlns:a16="http://schemas.microsoft.com/office/drawing/2014/main" id="{1C6E6195-4F72-F98E-3DE0-65A2AE0049EB}"/>
              </a:ext>
            </a:extLst>
          </p:cNvPr>
          <p:cNvCxnSpPr>
            <a:cxnSpLocks/>
            <a:stCxn id="53" idx="5"/>
            <a:endCxn id="51" idx="0"/>
          </p:cNvCxnSpPr>
          <p:nvPr/>
        </p:nvCxnSpPr>
        <p:spPr>
          <a:xfrm>
            <a:off x="1577657" y="2797165"/>
            <a:ext cx="285552" cy="434820"/>
          </a:xfrm>
          <a:prstGeom prst="line">
            <a:avLst/>
          </a:prstGeom>
          <a:ln w="254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>
            <a:extLst>
              <a:ext uri="{FF2B5EF4-FFF2-40B4-BE49-F238E27FC236}">
                <a16:creationId xmlns:a16="http://schemas.microsoft.com/office/drawing/2014/main" id="{243F1FCE-8139-85FD-9692-A26791482717}"/>
              </a:ext>
            </a:extLst>
          </p:cNvPr>
          <p:cNvCxnSpPr>
            <a:cxnSpLocks/>
            <a:stCxn id="53" idx="3"/>
            <a:endCxn id="38" idx="0"/>
          </p:cNvCxnSpPr>
          <p:nvPr/>
        </p:nvCxnSpPr>
        <p:spPr>
          <a:xfrm flipH="1">
            <a:off x="844819" y="2797165"/>
            <a:ext cx="351000" cy="449248"/>
          </a:xfrm>
          <a:prstGeom prst="line">
            <a:avLst/>
          </a:prstGeom>
          <a:ln w="254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Oval 49">
            <a:extLst>
              <a:ext uri="{FF2B5EF4-FFF2-40B4-BE49-F238E27FC236}">
                <a16:creationId xmlns:a16="http://schemas.microsoft.com/office/drawing/2014/main" id="{6E78023B-24AF-C2AB-6F2E-1527D19DA6CF}"/>
              </a:ext>
            </a:extLst>
          </p:cNvPr>
          <p:cNvSpPr/>
          <p:nvPr/>
        </p:nvSpPr>
        <p:spPr>
          <a:xfrm>
            <a:off x="4940201" y="2362816"/>
            <a:ext cx="540000" cy="540000"/>
          </a:xfrm>
          <a:prstGeom prst="ellipse">
            <a:avLst/>
          </a:prstGeom>
          <a:noFill/>
          <a:ln w="254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35</a:t>
            </a:r>
            <a:endParaRPr lang="en-IN" sz="1400" dirty="0">
              <a:solidFill>
                <a:srgbClr val="00206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51" name="Oval 50">
            <a:extLst>
              <a:ext uri="{FF2B5EF4-FFF2-40B4-BE49-F238E27FC236}">
                <a16:creationId xmlns:a16="http://schemas.microsoft.com/office/drawing/2014/main" id="{F18F71B6-F9B4-19FE-2AB9-766AC0874553}"/>
              </a:ext>
            </a:extLst>
          </p:cNvPr>
          <p:cNvSpPr/>
          <p:nvPr/>
        </p:nvSpPr>
        <p:spPr>
          <a:xfrm>
            <a:off x="1593209" y="3231985"/>
            <a:ext cx="540000" cy="540000"/>
          </a:xfrm>
          <a:prstGeom prst="ellipse">
            <a:avLst/>
          </a:prstGeom>
          <a:noFill/>
          <a:ln w="254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30</a:t>
            </a:r>
            <a:endParaRPr lang="en-IN" sz="1400" dirty="0">
              <a:solidFill>
                <a:srgbClr val="00206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53" name="Oval 52">
            <a:extLst>
              <a:ext uri="{FF2B5EF4-FFF2-40B4-BE49-F238E27FC236}">
                <a16:creationId xmlns:a16="http://schemas.microsoft.com/office/drawing/2014/main" id="{B0A88737-05DA-7020-3830-30192AC880F2}"/>
              </a:ext>
            </a:extLst>
          </p:cNvPr>
          <p:cNvSpPr/>
          <p:nvPr/>
        </p:nvSpPr>
        <p:spPr>
          <a:xfrm>
            <a:off x="1116738" y="2336246"/>
            <a:ext cx="540000" cy="540000"/>
          </a:xfrm>
          <a:prstGeom prst="ellipse">
            <a:avLst/>
          </a:prstGeom>
          <a:noFill/>
          <a:ln w="254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15</a:t>
            </a:r>
            <a:endParaRPr lang="en-IN" sz="1400" dirty="0">
              <a:solidFill>
                <a:srgbClr val="00206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cxnSp>
        <p:nvCxnSpPr>
          <p:cNvPr id="55" name="Straight Connector 54">
            <a:extLst>
              <a:ext uri="{FF2B5EF4-FFF2-40B4-BE49-F238E27FC236}">
                <a16:creationId xmlns:a16="http://schemas.microsoft.com/office/drawing/2014/main" id="{3B018031-9023-7593-91A9-4525AAE67B61}"/>
              </a:ext>
            </a:extLst>
          </p:cNvPr>
          <p:cNvCxnSpPr>
            <a:cxnSpLocks/>
            <a:stCxn id="39" idx="5"/>
            <a:endCxn id="50" idx="1"/>
          </p:cNvCxnSpPr>
          <p:nvPr/>
        </p:nvCxnSpPr>
        <p:spPr>
          <a:xfrm>
            <a:off x="4599445" y="2151307"/>
            <a:ext cx="419837" cy="290590"/>
          </a:xfrm>
          <a:prstGeom prst="line">
            <a:avLst/>
          </a:prstGeom>
          <a:ln w="254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Oval 55">
            <a:extLst>
              <a:ext uri="{FF2B5EF4-FFF2-40B4-BE49-F238E27FC236}">
                <a16:creationId xmlns:a16="http://schemas.microsoft.com/office/drawing/2014/main" id="{3D614560-E179-EAA6-9C03-3388433C48EC}"/>
              </a:ext>
            </a:extLst>
          </p:cNvPr>
          <p:cNvSpPr/>
          <p:nvPr/>
        </p:nvSpPr>
        <p:spPr>
          <a:xfrm>
            <a:off x="3331944" y="2362816"/>
            <a:ext cx="540000" cy="540000"/>
          </a:xfrm>
          <a:prstGeom prst="ellipse">
            <a:avLst/>
          </a:prstGeom>
          <a:noFill/>
          <a:ln w="254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25</a:t>
            </a:r>
            <a:endParaRPr lang="en-IN" sz="1400" dirty="0">
              <a:solidFill>
                <a:srgbClr val="00206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52" name="Rectangle 3">
            <a:extLst>
              <a:ext uri="{FF2B5EF4-FFF2-40B4-BE49-F238E27FC236}">
                <a16:creationId xmlns:a16="http://schemas.microsoft.com/office/drawing/2014/main" id="{B4D47C2F-B565-D4D0-FD54-579C1A66F037}"/>
              </a:ext>
            </a:extLst>
          </p:cNvPr>
          <p:cNvSpPr txBox="1">
            <a:spLocks noChangeArrowheads="1"/>
          </p:cNvSpPr>
          <p:nvPr/>
        </p:nvSpPr>
        <p:spPr>
          <a:xfrm>
            <a:off x="5583970" y="795830"/>
            <a:ext cx="1171851" cy="402076"/>
          </a:xfrm>
          <a:prstGeom prst="rect">
            <a:avLst/>
          </a:prstGeom>
        </p:spPr>
        <p:txBody>
          <a:bodyPr/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30000"/>
              </a:lnSpc>
              <a:buNone/>
            </a:pPr>
            <a:r>
              <a:rPr lang="en-US" altLang="en-US" sz="1600" dirty="0">
                <a:solidFill>
                  <a:srgbClr val="002060"/>
                </a:solidFill>
                <a:latin typeface="Cambria Math" panose="02040503050406030204" pitchFamily="18" charset="0"/>
              </a:rPr>
              <a:t>Delete 10</a:t>
            </a:r>
          </a:p>
        </p:txBody>
      </p:sp>
      <p:sp>
        <p:nvSpPr>
          <p:cNvPr id="21" name="Rectangle 3">
            <a:extLst>
              <a:ext uri="{FF2B5EF4-FFF2-40B4-BE49-F238E27FC236}">
                <a16:creationId xmlns:a16="http://schemas.microsoft.com/office/drawing/2014/main" id="{D9B217EA-B3B4-3D70-4F47-190971A62AAE}"/>
              </a:ext>
            </a:extLst>
          </p:cNvPr>
          <p:cNvSpPr txBox="1">
            <a:spLocks noChangeArrowheads="1"/>
          </p:cNvSpPr>
          <p:nvPr/>
        </p:nvSpPr>
        <p:spPr>
          <a:xfrm>
            <a:off x="5583970" y="1257404"/>
            <a:ext cx="1879913" cy="402076"/>
          </a:xfrm>
          <a:prstGeom prst="rect">
            <a:avLst/>
          </a:prstGeom>
        </p:spPr>
        <p:txBody>
          <a:bodyPr/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30000"/>
              </a:lnSpc>
              <a:buNone/>
            </a:pPr>
            <a:r>
              <a:rPr lang="en-US" altLang="en-US" sz="1600" dirty="0">
                <a:solidFill>
                  <a:srgbClr val="002060"/>
                </a:solidFill>
                <a:latin typeface="Cambria Math" panose="02040503050406030204" pitchFamily="18" charset="0"/>
              </a:rPr>
              <a:t>Write a[10] in root</a:t>
            </a:r>
          </a:p>
        </p:txBody>
      </p:sp>
      <p:sp>
        <p:nvSpPr>
          <p:cNvPr id="25" name="Rectangle 3">
            <a:extLst>
              <a:ext uri="{FF2B5EF4-FFF2-40B4-BE49-F238E27FC236}">
                <a16:creationId xmlns:a16="http://schemas.microsoft.com/office/drawing/2014/main" id="{ACADB4AD-9BD7-CF8F-D315-B2EA8F131AE7}"/>
              </a:ext>
            </a:extLst>
          </p:cNvPr>
          <p:cNvSpPr txBox="1">
            <a:spLocks noChangeArrowheads="1"/>
          </p:cNvSpPr>
          <p:nvPr/>
        </p:nvSpPr>
        <p:spPr>
          <a:xfrm>
            <a:off x="5607110" y="1774276"/>
            <a:ext cx="1962584" cy="402076"/>
          </a:xfrm>
          <a:prstGeom prst="rect">
            <a:avLst/>
          </a:prstGeom>
        </p:spPr>
        <p:txBody>
          <a:bodyPr/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30000"/>
              </a:lnSpc>
              <a:buNone/>
            </a:pPr>
            <a:r>
              <a:rPr lang="en-US" altLang="en-US" sz="1600" dirty="0">
                <a:solidFill>
                  <a:srgbClr val="002060"/>
                </a:solidFill>
                <a:latin typeface="Cambria Math" panose="02040503050406030204" pitchFamily="18" charset="0"/>
              </a:rPr>
              <a:t>Discard a[10]</a:t>
            </a: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183C8ED4-833E-2C21-880A-DDB0CAE214C2}"/>
              </a:ext>
            </a:extLst>
          </p:cNvPr>
          <p:cNvSpPr/>
          <p:nvPr/>
        </p:nvSpPr>
        <p:spPr>
          <a:xfrm>
            <a:off x="3020032" y="949282"/>
            <a:ext cx="540000" cy="540000"/>
          </a:xfrm>
          <a:prstGeom prst="ellipse">
            <a:avLst/>
          </a:prstGeom>
          <a:noFill/>
          <a:ln w="254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sz="1400" dirty="0">
              <a:solidFill>
                <a:srgbClr val="00206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7C218AC8-01F4-9CA0-DDAA-80F1E566AFE5}"/>
              </a:ext>
            </a:extLst>
          </p:cNvPr>
          <p:cNvSpPr/>
          <p:nvPr/>
        </p:nvSpPr>
        <p:spPr>
          <a:xfrm>
            <a:off x="3020031" y="955186"/>
            <a:ext cx="540000" cy="540000"/>
          </a:xfrm>
          <a:prstGeom prst="ellipse">
            <a:avLst/>
          </a:prstGeom>
          <a:noFill/>
          <a:ln w="254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45</a:t>
            </a:r>
            <a:endParaRPr lang="en-IN" sz="1400" dirty="0">
              <a:solidFill>
                <a:srgbClr val="00206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19439D0C-6229-5B7A-B8AD-97B9F2372BFF}"/>
              </a:ext>
            </a:extLst>
          </p:cNvPr>
          <p:cNvCxnSpPr>
            <a:cxnSpLocks/>
            <a:stCxn id="40" idx="3"/>
          </p:cNvCxnSpPr>
          <p:nvPr/>
        </p:nvCxnSpPr>
        <p:spPr>
          <a:xfrm flipH="1">
            <a:off x="2519399" y="2817942"/>
            <a:ext cx="221148" cy="428471"/>
          </a:xfrm>
          <a:prstGeom prst="line">
            <a:avLst/>
          </a:prstGeom>
          <a:ln w="254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Oval 10">
            <a:extLst>
              <a:ext uri="{FF2B5EF4-FFF2-40B4-BE49-F238E27FC236}">
                <a16:creationId xmlns:a16="http://schemas.microsoft.com/office/drawing/2014/main" id="{9EBC91AD-33FA-81FF-FF92-6DCCEDCB1D43}"/>
              </a:ext>
            </a:extLst>
          </p:cNvPr>
          <p:cNvSpPr/>
          <p:nvPr/>
        </p:nvSpPr>
        <p:spPr>
          <a:xfrm>
            <a:off x="2210483" y="3231985"/>
            <a:ext cx="540000" cy="540000"/>
          </a:xfrm>
          <a:prstGeom prst="ellipse">
            <a:avLst/>
          </a:prstGeom>
          <a:noFill/>
          <a:ln w="254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45</a:t>
            </a:r>
            <a:endParaRPr lang="en-IN" sz="1400" dirty="0">
              <a:solidFill>
                <a:srgbClr val="00206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375143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8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1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4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0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3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6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9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2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5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6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 animBg="1"/>
      <p:bldP spid="36" grpId="1" animBg="1"/>
      <p:bldP spid="38" grpId="0" animBg="1"/>
      <p:bldP spid="39" grpId="0" animBg="1"/>
      <p:bldP spid="40" grpId="0" animBg="1"/>
      <p:bldP spid="41" grpId="0" animBg="1"/>
      <p:bldP spid="50" grpId="0" animBg="1"/>
      <p:bldP spid="51" grpId="0" animBg="1"/>
      <p:bldP spid="53" grpId="0" animBg="1"/>
      <p:bldP spid="56" grpId="0" animBg="1"/>
      <p:bldP spid="52" grpId="0"/>
      <p:bldP spid="21" grpId="0"/>
      <p:bldP spid="25" grpId="0"/>
      <p:bldP spid="7" grpId="0" animBg="1"/>
      <p:bldP spid="7" grpId="1" animBg="1"/>
      <p:bldP spid="9" grpId="0" animBg="1"/>
      <p:bldP spid="11" grpId="0" animBg="1"/>
      <p:bldP spid="11" grpId="1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F030197-A3A8-F6F8-B840-016DBA3A26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A088B0C-5B41-651B-6305-A0D8290FCCC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IN" b="1" dirty="0"/>
              <a:t>Example:</a:t>
            </a:r>
            <a:endParaRPr lang="en-US" b="0" dirty="0"/>
          </a:p>
        </p:txBody>
      </p:sp>
      <p:sp>
        <p:nvSpPr>
          <p:cNvPr id="36" name="Oval 35">
            <a:extLst>
              <a:ext uri="{FF2B5EF4-FFF2-40B4-BE49-F238E27FC236}">
                <a16:creationId xmlns:a16="http://schemas.microsoft.com/office/drawing/2014/main" id="{5294616A-72A9-9553-E159-3855D95188EB}"/>
              </a:ext>
            </a:extLst>
          </p:cNvPr>
          <p:cNvSpPr/>
          <p:nvPr/>
        </p:nvSpPr>
        <p:spPr>
          <a:xfrm>
            <a:off x="3020032" y="955186"/>
            <a:ext cx="540000" cy="540000"/>
          </a:xfrm>
          <a:prstGeom prst="ellipse">
            <a:avLst/>
          </a:prstGeom>
          <a:noFill/>
          <a:ln w="254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45</a:t>
            </a:r>
            <a:endParaRPr lang="en-IN" sz="1400" dirty="0">
              <a:solidFill>
                <a:srgbClr val="00206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F9932AF5-EACD-9DC1-5D37-1EC97522BFCE}"/>
              </a:ext>
            </a:extLst>
          </p:cNvPr>
          <p:cNvCxnSpPr>
            <a:cxnSpLocks/>
            <a:stCxn id="36" idx="3"/>
            <a:endCxn id="41" idx="7"/>
          </p:cNvCxnSpPr>
          <p:nvPr/>
        </p:nvCxnSpPr>
        <p:spPr>
          <a:xfrm flipH="1">
            <a:off x="2384239" y="1416105"/>
            <a:ext cx="714874" cy="355458"/>
          </a:xfrm>
          <a:prstGeom prst="line">
            <a:avLst/>
          </a:prstGeom>
          <a:ln w="254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Oval 37">
            <a:extLst>
              <a:ext uri="{FF2B5EF4-FFF2-40B4-BE49-F238E27FC236}">
                <a16:creationId xmlns:a16="http://schemas.microsoft.com/office/drawing/2014/main" id="{E8BC83D7-C11A-7B41-D2A0-B7F54731B466}"/>
              </a:ext>
            </a:extLst>
          </p:cNvPr>
          <p:cNvSpPr/>
          <p:nvPr/>
        </p:nvSpPr>
        <p:spPr>
          <a:xfrm>
            <a:off x="574819" y="3246413"/>
            <a:ext cx="540000" cy="540000"/>
          </a:xfrm>
          <a:prstGeom prst="ellipse">
            <a:avLst/>
          </a:prstGeom>
          <a:noFill/>
          <a:ln w="254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60</a:t>
            </a:r>
            <a:endParaRPr lang="en-IN" sz="1400" dirty="0">
              <a:solidFill>
                <a:srgbClr val="00206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39" name="Oval 38">
            <a:extLst>
              <a:ext uri="{FF2B5EF4-FFF2-40B4-BE49-F238E27FC236}">
                <a16:creationId xmlns:a16="http://schemas.microsoft.com/office/drawing/2014/main" id="{C3C7F464-6308-0D1F-4A46-4D162E635A1C}"/>
              </a:ext>
            </a:extLst>
          </p:cNvPr>
          <p:cNvSpPr/>
          <p:nvPr/>
        </p:nvSpPr>
        <p:spPr>
          <a:xfrm>
            <a:off x="4138526" y="1690388"/>
            <a:ext cx="540000" cy="540000"/>
          </a:xfrm>
          <a:prstGeom prst="ellipse">
            <a:avLst/>
          </a:prstGeom>
          <a:noFill/>
          <a:ln w="254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20</a:t>
            </a:r>
            <a:endParaRPr lang="en-IN" sz="1400" dirty="0">
              <a:solidFill>
                <a:srgbClr val="00206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40" name="Oval 39">
            <a:extLst>
              <a:ext uri="{FF2B5EF4-FFF2-40B4-BE49-F238E27FC236}">
                <a16:creationId xmlns:a16="http://schemas.microsoft.com/office/drawing/2014/main" id="{F13DBC15-B144-C6F2-C36F-427F0BB50F62}"/>
              </a:ext>
            </a:extLst>
          </p:cNvPr>
          <p:cNvSpPr/>
          <p:nvPr/>
        </p:nvSpPr>
        <p:spPr>
          <a:xfrm>
            <a:off x="2661466" y="2357023"/>
            <a:ext cx="540000" cy="540000"/>
          </a:xfrm>
          <a:prstGeom prst="ellipse">
            <a:avLst/>
          </a:prstGeom>
          <a:noFill/>
          <a:ln w="254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40</a:t>
            </a:r>
            <a:endParaRPr lang="en-IN" sz="1400" dirty="0">
              <a:solidFill>
                <a:srgbClr val="00206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41" name="Oval 40">
            <a:extLst>
              <a:ext uri="{FF2B5EF4-FFF2-40B4-BE49-F238E27FC236}">
                <a16:creationId xmlns:a16="http://schemas.microsoft.com/office/drawing/2014/main" id="{23F34F49-34C6-01D7-AABD-41F092B856B2}"/>
              </a:ext>
            </a:extLst>
          </p:cNvPr>
          <p:cNvSpPr/>
          <p:nvPr/>
        </p:nvSpPr>
        <p:spPr>
          <a:xfrm>
            <a:off x="1923320" y="1692482"/>
            <a:ext cx="540000" cy="540000"/>
          </a:xfrm>
          <a:prstGeom prst="ellipse">
            <a:avLst/>
          </a:prstGeom>
          <a:noFill/>
          <a:ln w="254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12</a:t>
            </a:r>
            <a:endParaRPr lang="en-IN" sz="1400" dirty="0">
              <a:solidFill>
                <a:srgbClr val="00206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id="{0FED78A7-9C3A-7FA0-672D-5D838D4BA2EC}"/>
              </a:ext>
            </a:extLst>
          </p:cNvPr>
          <p:cNvCxnSpPr>
            <a:cxnSpLocks/>
            <a:stCxn id="41" idx="5"/>
            <a:endCxn id="40" idx="1"/>
          </p:cNvCxnSpPr>
          <p:nvPr/>
        </p:nvCxnSpPr>
        <p:spPr>
          <a:xfrm>
            <a:off x="2384239" y="2153401"/>
            <a:ext cx="356308" cy="282703"/>
          </a:xfrm>
          <a:prstGeom prst="line">
            <a:avLst/>
          </a:prstGeom>
          <a:ln w="254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>
            <a:extLst>
              <a:ext uri="{FF2B5EF4-FFF2-40B4-BE49-F238E27FC236}">
                <a16:creationId xmlns:a16="http://schemas.microsoft.com/office/drawing/2014/main" id="{E8FE9245-FA72-D85E-96F5-EE5BC87A4081}"/>
              </a:ext>
            </a:extLst>
          </p:cNvPr>
          <p:cNvCxnSpPr>
            <a:cxnSpLocks/>
            <a:stCxn id="41" idx="3"/>
            <a:endCxn id="53" idx="7"/>
          </p:cNvCxnSpPr>
          <p:nvPr/>
        </p:nvCxnSpPr>
        <p:spPr>
          <a:xfrm flipH="1">
            <a:off x="1577657" y="2153401"/>
            <a:ext cx="424744" cy="261926"/>
          </a:xfrm>
          <a:prstGeom prst="line">
            <a:avLst/>
          </a:prstGeom>
          <a:ln w="254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687150FF-F88F-3D46-8603-AF8471528AA2}"/>
              </a:ext>
            </a:extLst>
          </p:cNvPr>
          <p:cNvCxnSpPr>
            <a:cxnSpLocks/>
            <a:stCxn id="39" idx="3"/>
            <a:endCxn id="56" idx="7"/>
          </p:cNvCxnSpPr>
          <p:nvPr/>
        </p:nvCxnSpPr>
        <p:spPr>
          <a:xfrm flipH="1">
            <a:off x="3792863" y="2151307"/>
            <a:ext cx="424744" cy="290590"/>
          </a:xfrm>
          <a:prstGeom prst="line">
            <a:avLst/>
          </a:prstGeom>
          <a:ln w="254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>
            <a:extLst>
              <a:ext uri="{FF2B5EF4-FFF2-40B4-BE49-F238E27FC236}">
                <a16:creationId xmlns:a16="http://schemas.microsoft.com/office/drawing/2014/main" id="{BFC31F8F-2FF3-BF02-A7BB-201D22872A46}"/>
              </a:ext>
            </a:extLst>
          </p:cNvPr>
          <p:cNvCxnSpPr>
            <a:cxnSpLocks/>
            <a:stCxn id="36" idx="5"/>
            <a:endCxn id="39" idx="1"/>
          </p:cNvCxnSpPr>
          <p:nvPr/>
        </p:nvCxnSpPr>
        <p:spPr>
          <a:xfrm>
            <a:off x="3480951" y="1416105"/>
            <a:ext cx="736656" cy="353364"/>
          </a:xfrm>
          <a:prstGeom prst="line">
            <a:avLst/>
          </a:prstGeom>
          <a:ln w="254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>
            <a:extLst>
              <a:ext uri="{FF2B5EF4-FFF2-40B4-BE49-F238E27FC236}">
                <a16:creationId xmlns:a16="http://schemas.microsoft.com/office/drawing/2014/main" id="{F46A63CB-034B-A4D7-B040-65739098AE1A}"/>
              </a:ext>
            </a:extLst>
          </p:cNvPr>
          <p:cNvCxnSpPr>
            <a:cxnSpLocks/>
            <a:stCxn id="53" idx="5"/>
            <a:endCxn id="51" idx="0"/>
          </p:cNvCxnSpPr>
          <p:nvPr/>
        </p:nvCxnSpPr>
        <p:spPr>
          <a:xfrm>
            <a:off x="1577657" y="2797165"/>
            <a:ext cx="285552" cy="434820"/>
          </a:xfrm>
          <a:prstGeom prst="line">
            <a:avLst/>
          </a:prstGeom>
          <a:ln w="254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>
            <a:extLst>
              <a:ext uri="{FF2B5EF4-FFF2-40B4-BE49-F238E27FC236}">
                <a16:creationId xmlns:a16="http://schemas.microsoft.com/office/drawing/2014/main" id="{7171A048-C539-3799-D60E-36FD1D1A1E21}"/>
              </a:ext>
            </a:extLst>
          </p:cNvPr>
          <p:cNvCxnSpPr>
            <a:cxnSpLocks/>
            <a:stCxn id="53" idx="3"/>
            <a:endCxn id="38" idx="0"/>
          </p:cNvCxnSpPr>
          <p:nvPr/>
        </p:nvCxnSpPr>
        <p:spPr>
          <a:xfrm flipH="1">
            <a:off x="844819" y="2797165"/>
            <a:ext cx="351000" cy="449248"/>
          </a:xfrm>
          <a:prstGeom prst="line">
            <a:avLst/>
          </a:prstGeom>
          <a:ln w="254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Oval 49">
            <a:extLst>
              <a:ext uri="{FF2B5EF4-FFF2-40B4-BE49-F238E27FC236}">
                <a16:creationId xmlns:a16="http://schemas.microsoft.com/office/drawing/2014/main" id="{FDE5D4F8-CA7F-5982-5B08-1F3F216530E1}"/>
              </a:ext>
            </a:extLst>
          </p:cNvPr>
          <p:cNvSpPr/>
          <p:nvPr/>
        </p:nvSpPr>
        <p:spPr>
          <a:xfrm>
            <a:off x="4940201" y="2362816"/>
            <a:ext cx="540000" cy="540000"/>
          </a:xfrm>
          <a:prstGeom prst="ellipse">
            <a:avLst/>
          </a:prstGeom>
          <a:noFill/>
          <a:ln w="254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35</a:t>
            </a:r>
            <a:endParaRPr lang="en-IN" sz="1400" dirty="0">
              <a:solidFill>
                <a:srgbClr val="00206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51" name="Oval 50">
            <a:extLst>
              <a:ext uri="{FF2B5EF4-FFF2-40B4-BE49-F238E27FC236}">
                <a16:creationId xmlns:a16="http://schemas.microsoft.com/office/drawing/2014/main" id="{D1D16F9D-D7CC-7A52-8835-EA9FF85A8782}"/>
              </a:ext>
            </a:extLst>
          </p:cNvPr>
          <p:cNvSpPr/>
          <p:nvPr/>
        </p:nvSpPr>
        <p:spPr>
          <a:xfrm>
            <a:off x="1593209" y="3231985"/>
            <a:ext cx="540000" cy="540000"/>
          </a:xfrm>
          <a:prstGeom prst="ellipse">
            <a:avLst/>
          </a:prstGeom>
          <a:noFill/>
          <a:ln w="254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30</a:t>
            </a:r>
            <a:endParaRPr lang="en-IN" sz="1400" dirty="0">
              <a:solidFill>
                <a:srgbClr val="00206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53" name="Oval 52">
            <a:extLst>
              <a:ext uri="{FF2B5EF4-FFF2-40B4-BE49-F238E27FC236}">
                <a16:creationId xmlns:a16="http://schemas.microsoft.com/office/drawing/2014/main" id="{A10C8016-2B6B-DB60-F5AF-1BEE83BAB0A1}"/>
              </a:ext>
            </a:extLst>
          </p:cNvPr>
          <p:cNvSpPr/>
          <p:nvPr/>
        </p:nvSpPr>
        <p:spPr>
          <a:xfrm>
            <a:off x="1116738" y="2336246"/>
            <a:ext cx="540000" cy="540000"/>
          </a:xfrm>
          <a:prstGeom prst="ellipse">
            <a:avLst/>
          </a:prstGeom>
          <a:noFill/>
          <a:ln w="254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15</a:t>
            </a:r>
            <a:endParaRPr lang="en-IN" sz="1400" dirty="0">
              <a:solidFill>
                <a:srgbClr val="00206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cxnSp>
        <p:nvCxnSpPr>
          <p:cNvPr id="55" name="Straight Connector 54">
            <a:extLst>
              <a:ext uri="{FF2B5EF4-FFF2-40B4-BE49-F238E27FC236}">
                <a16:creationId xmlns:a16="http://schemas.microsoft.com/office/drawing/2014/main" id="{813AAD2E-BC1F-BBE0-F542-57B180C98E00}"/>
              </a:ext>
            </a:extLst>
          </p:cNvPr>
          <p:cNvCxnSpPr>
            <a:cxnSpLocks/>
            <a:stCxn id="39" idx="5"/>
            <a:endCxn id="50" idx="1"/>
          </p:cNvCxnSpPr>
          <p:nvPr/>
        </p:nvCxnSpPr>
        <p:spPr>
          <a:xfrm>
            <a:off x="4599445" y="2151307"/>
            <a:ext cx="419837" cy="290590"/>
          </a:xfrm>
          <a:prstGeom prst="line">
            <a:avLst/>
          </a:prstGeom>
          <a:ln w="254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Oval 55">
            <a:extLst>
              <a:ext uri="{FF2B5EF4-FFF2-40B4-BE49-F238E27FC236}">
                <a16:creationId xmlns:a16="http://schemas.microsoft.com/office/drawing/2014/main" id="{5A71DF2E-6B53-135F-BDF3-4D10C9B194C7}"/>
              </a:ext>
            </a:extLst>
          </p:cNvPr>
          <p:cNvSpPr/>
          <p:nvPr/>
        </p:nvSpPr>
        <p:spPr>
          <a:xfrm>
            <a:off x="3331944" y="2362816"/>
            <a:ext cx="540000" cy="540000"/>
          </a:xfrm>
          <a:prstGeom prst="ellipse">
            <a:avLst/>
          </a:prstGeom>
          <a:noFill/>
          <a:ln w="254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25</a:t>
            </a:r>
            <a:endParaRPr lang="en-IN" sz="1400" dirty="0">
              <a:solidFill>
                <a:srgbClr val="00206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21" name="Rectangle 3">
            <a:extLst>
              <a:ext uri="{FF2B5EF4-FFF2-40B4-BE49-F238E27FC236}">
                <a16:creationId xmlns:a16="http://schemas.microsoft.com/office/drawing/2014/main" id="{039A5FD9-2E9C-D02E-2255-35769C0BF6B7}"/>
              </a:ext>
            </a:extLst>
          </p:cNvPr>
          <p:cNvSpPr txBox="1">
            <a:spLocks noChangeArrowheads="1"/>
          </p:cNvSpPr>
          <p:nvPr/>
        </p:nvSpPr>
        <p:spPr>
          <a:xfrm>
            <a:off x="5583970" y="932310"/>
            <a:ext cx="3158586" cy="402076"/>
          </a:xfrm>
          <a:prstGeom prst="rect">
            <a:avLst/>
          </a:prstGeom>
        </p:spPr>
        <p:txBody>
          <a:bodyPr/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30000"/>
              </a:lnSpc>
              <a:buNone/>
            </a:pPr>
            <a:r>
              <a:rPr lang="en-US" altLang="en-US" sz="1600" dirty="0">
                <a:solidFill>
                  <a:srgbClr val="002060"/>
                </a:solidFill>
                <a:latin typeface="Cambria Math" panose="02040503050406030204" pitchFamily="18" charset="0"/>
              </a:rPr>
              <a:t>Compare a[1] with its children</a:t>
            </a:r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F5452CF3-4692-8F85-FDEA-8352D9539F00}"/>
              </a:ext>
            </a:extLst>
          </p:cNvPr>
          <p:cNvSpPr/>
          <p:nvPr/>
        </p:nvSpPr>
        <p:spPr>
          <a:xfrm>
            <a:off x="1926540" y="1699144"/>
            <a:ext cx="540000" cy="540000"/>
          </a:xfrm>
          <a:prstGeom prst="ellipse">
            <a:avLst/>
          </a:prstGeom>
          <a:noFill/>
          <a:ln w="254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45</a:t>
            </a:r>
            <a:endParaRPr lang="en-IN" sz="1400" dirty="0">
              <a:solidFill>
                <a:srgbClr val="00206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cxnSp>
        <p:nvCxnSpPr>
          <p:cNvPr id="2" name="Connector: Curved 1">
            <a:extLst>
              <a:ext uri="{FF2B5EF4-FFF2-40B4-BE49-F238E27FC236}">
                <a16:creationId xmlns:a16="http://schemas.microsoft.com/office/drawing/2014/main" id="{EF0D16E3-761B-ABF5-C15F-7F58D478D0BC}"/>
              </a:ext>
            </a:extLst>
          </p:cNvPr>
          <p:cNvCxnSpPr>
            <a:cxnSpLocks/>
          </p:cNvCxnSpPr>
          <p:nvPr/>
        </p:nvCxnSpPr>
        <p:spPr>
          <a:xfrm rot="5400000" flipH="1" flipV="1">
            <a:off x="2265074" y="1080184"/>
            <a:ext cx="544879" cy="460918"/>
          </a:xfrm>
          <a:prstGeom prst="curvedConnector3">
            <a:avLst>
              <a:gd name="adj1" fmla="val 93508"/>
            </a:avLst>
          </a:prstGeom>
          <a:ln w="25400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Oval 4">
            <a:extLst>
              <a:ext uri="{FF2B5EF4-FFF2-40B4-BE49-F238E27FC236}">
                <a16:creationId xmlns:a16="http://schemas.microsoft.com/office/drawing/2014/main" id="{63F3D6AD-C875-1FFC-1110-1439178C280B}"/>
              </a:ext>
            </a:extLst>
          </p:cNvPr>
          <p:cNvSpPr/>
          <p:nvPr/>
        </p:nvSpPr>
        <p:spPr>
          <a:xfrm>
            <a:off x="3017679" y="948524"/>
            <a:ext cx="540000" cy="540000"/>
          </a:xfrm>
          <a:prstGeom prst="ellipse">
            <a:avLst/>
          </a:prstGeom>
          <a:noFill/>
          <a:ln w="254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14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12</a:t>
            </a:r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16AA00BE-C21E-04F8-A89C-FFB116D9D15E}"/>
              </a:ext>
            </a:extLst>
          </p:cNvPr>
          <p:cNvSpPr txBox="1">
            <a:spLocks noChangeArrowheads="1"/>
          </p:cNvSpPr>
          <p:nvPr/>
        </p:nvSpPr>
        <p:spPr>
          <a:xfrm>
            <a:off x="5583970" y="1373866"/>
            <a:ext cx="1962584" cy="402076"/>
          </a:xfrm>
          <a:prstGeom prst="rect">
            <a:avLst/>
          </a:prstGeom>
        </p:spPr>
        <p:txBody>
          <a:bodyPr/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30000"/>
              </a:lnSpc>
              <a:buNone/>
            </a:pPr>
            <a:r>
              <a:rPr lang="en-US" altLang="en-US" sz="1600" dirty="0">
                <a:solidFill>
                  <a:srgbClr val="002060"/>
                </a:solidFill>
                <a:latin typeface="Cambria Math" panose="02040503050406030204" pitchFamily="18" charset="0"/>
              </a:rPr>
              <a:t>Swap(a[1], a[2])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262EE26-3126-68FB-53FF-5A0C26DC46B1}"/>
              </a:ext>
            </a:extLst>
          </p:cNvPr>
          <p:cNvSpPr txBox="1"/>
          <p:nvPr/>
        </p:nvSpPr>
        <p:spPr>
          <a:xfrm>
            <a:off x="5561668" y="574873"/>
            <a:ext cx="236154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en-US" altLang="en-US" sz="1600" dirty="0">
                <a:solidFill>
                  <a:schemeClr val="accent2">
                    <a:lumMod val="75000"/>
                  </a:schemeClr>
                </a:solidFill>
                <a:latin typeface="Consolas" panose="020B0609020204030204" pitchFamily="49" charset="0"/>
              </a:rPr>
              <a:t>MinHeapify</a:t>
            </a:r>
            <a:r>
              <a:rPr lang="en-US" altLang="en-US" sz="1600" dirty="0">
                <a:solidFill>
                  <a:srgbClr val="002060"/>
                </a:solidFill>
                <a:latin typeface="Consolas" panose="020B0609020204030204" pitchFamily="49" charset="0"/>
              </a:rPr>
              <a:t>(A, 1, 9)</a:t>
            </a:r>
          </a:p>
        </p:txBody>
      </p: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C98E4E82-7551-18EF-A26E-AFA88E63C0C2}"/>
              </a:ext>
            </a:extLst>
          </p:cNvPr>
          <p:cNvCxnSpPr>
            <a:cxnSpLocks/>
          </p:cNvCxnSpPr>
          <p:nvPr/>
        </p:nvCxnSpPr>
        <p:spPr>
          <a:xfrm>
            <a:off x="2767973" y="735980"/>
            <a:ext cx="249706" cy="185364"/>
          </a:xfrm>
          <a:prstGeom prst="straightConnector1">
            <a:avLst/>
          </a:prstGeom>
          <a:ln w="25400"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521657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 animBg="1"/>
      <p:bldP spid="41" grpId="0" animBg="1"/>
      <p:bldP spid="21" grpId="0"/>
      <p:bldP spid="23" grpId="0" animBg="1"/>
      <p:bldP spid="5" grpId="0" animBg="1"/>
      <p:bldP spid="6" grpId="0"/>
      <p:bldP spid="7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57F84A5-9C2A-51A9-8905-C6C3C3D210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D801479-F9A8-C65B-DCA8-9AB75BCFA86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IN" b="1" dirty="0"/>
              <a:t>Example:</a:t>
            </a:r>
            <a:endParaRPr lang="en-US" b="0" dirty="0"/>
          </a:p>
        </p:txBody>
      </p:sp>
      <p:sp>
        <p:nvSpPr>
          <p:cNvPr id="36" name="Oval 35">
            <a:extLst>
              <a:ext uri="{FF2B5EF4-FFF2-40B4-BE49-F238E27FC236}">
                <a16:creationId xmlns:a16="http://schemas.microsoft.com/office/drawing/2014/main" id="{2B92DF14-E9D9-D91E-20D2-93DB7E4CA1C8}"/>
              </a:ext>
            </a:extLst>
          </p:cNvPr>
          <p:cNvSpPr/>
          <p:nvPr/>
        </p:nvSpPr>
        <p:spPr>
          <a:xfrm>
            <a:off x="3020032" y="955186"/>
            <a:ext cx="540000" cy="540000"/>
          </a:xfrm>
          <a:prstGeom prst="ellipse">
            <a:avLst/>
          </a:prstGeom>
          <a:noFill/>
          <a:ln w="254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12</a:t>
            </a:r>
            <a:endParaRPr lang="en-IN" sz="1400" dirty="0">
              <a:solidFill>
                <a:srgbClr val="00206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FA35B35F-D983-40C3-ADCD-4F5BBF17CD44}"/>
              </a:ext>
            </a:extLst>
          </p:cNvPr>
          <p:cNvCxnSpPr>
            <a:cxnSpLocks/>
            <a:stCxn id="36" idx="3"/>
            <a:endCxn id="41" idx="7"/>
          </p:cNvCxnSpPr>
          <p:nvPr/>
        </p:nvCxnSpPr>
        <p:spPr>
          <a:xfrm flipH="1">
            <a:off x="2384239" y="1416105"/>
            <a:ext cx="714874" cy="355458"/>
          </a:xfrm>
          <a:prstGeom prst="line">
            <a:avLst/>
          </a:prstGeom>
          <a:ln w="254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Oval 37">
            <a:extLst>
              <a:ext uri="{FF2B5EF4-FFF2-40B4-BE49-F238E27FC236}">
                <a16:creationId xmlns:a16="http://schemas.microsoft.com/office/drawing/2014/main" id="{63F88F60-29CE-BEC2-5797-D60B9E483E8F}"/>
              </a:ext>
            </a:extLst>
          </p:cNvPr>
          <p:cNvSpPr/>
          <p:nvPr/>
        </p:nvSpPr>
        <p:spPr>
          <a:xfrm>
            <a:off x="574819" y="3246413"/>
            <a:ext cx="540000" cy="540000"/>
          </a:xfrm>
          <a:prstGeom prst="ellipse">
            <a:avLst/>
          </a:prstGeom>
          <a:noFill/>
          <a:ln w="254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60</a:t>
            </a:r>
            <a:endParaRPr lang="en-IN" sz="1400" dirty="0">
              <a:solidFill>
                <a:srgbClr val="00206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39" name="Oval 38">
            <a:extLst>
              <a:ext uri="{FF2B5EF4-FFF2-40B4-BE49-F238E27FC236}">
                <a16:creationId xmlns:a16="http://schemas.microsoft.com/office/drawing/2014/main" id="{6B217A78-A894-5C66-E254-C671049E019F}"/>
              </a:ext>
            </a:extLst>
          </p:cNvPr>
          <p:cNvSpPr/>
          <p:nvPr/>
        </p:nvSpPr>
        <p:spPr>
          <a:xfrm>
            <a:off x="4138526" y="1690388"/>
            <a:ext cx="540000" cy="540000"/>
          </a:xfrm>
          <a:prstGeom prst="ellipse">
            <a:avLst/>
          </a:prstGeom>
          <a:noFill/>
          <a:ln w="254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20</a:t>
            </a:r>
            <a:endParaRPr lang="en-IN" sz="1400" dirty="0">
              <a:solidFill>
                <a:srgbClr val="00206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40" name="Oval 39">
            <a:extLst>
              <a:ext uri="{FF2B5EF4-FFF2-40B4-BE49-F238E27FC236}">
                <a16:creationId xmlns:a16="http://schemas.microsoft.com/office/drawing/2014/main" id="{0BF2E117-8553-65F3-A0CC-400368E6F951}"/>
              </a:ext>
            </a:extLst>
          </p:cNvPr>
          <p:cNvSpPr/>
          <p:nvPr/>
        </p:nvSpPr>
        <p:spPr>
          <a:xfrm>
            <a:off x="2661466" y="2357023"/>
            <a:ext cx="540000" cy="540000"/>
          </a:xfrm>
          <a:prstGeom prst="ellipse">
            <a:avLst/>
          </a:prstGeom>
          <a:noFill/>
          <a:ln w="254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40</a:t>
            </a:r>
            <a:endParaRPr lang="en-IN" sz="1400" dirty="0">
              <a:solidFill>
                <a:srgbClr val="00206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41" name="Oval 40">
            <a:extLst>
              <a:ext uri="{FF2B5EF4-FFF2-40B4-BE49-F238E27FC236}">
                <a16:creationId xmlns:a16="http://schemas.microsoft.com/office/drawing/2014/main" id="{8CE4B977-C8A3-A3BC-87DF-47DB81E28D52}"/>
              </a:ext>
            </a:extLst>
          </p:cNvPr>
          <p:cNvSpPr/>
          <p:nvPr/>
        </p:nvSpPr>
        <p:spPr>
          <a:xfrm>
            <a:off x="1923320" y="1692482"/>
            <a:ext cx="540000" cy="540000"/>
          </a:xfrm>
          <a:prstGeom prst="ellipse">
            <a:avLst/>
          </a:prstGeom>
          <a:noFill/>
          <a:ln w="254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45</a:t>
            </a:r>
            <a:endParaRPr lang="en-IN" sz="1400" dirty="0">
              <a:solidFill>
                <a:srgbClr val="00206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id="{8BB3172D-CBD7-3B22-CB8E-ACF7C4BF7C21}"/>
              </a:ext>
            </a:extLst>
          </p:cNvPr>
          <p:cNvCxnSpPr>
            <a:cxnSpLocks/>
            <a:stCxn id="41" idx="5"/>
            <a:endCxn id="40" idx="1"/>
          </p:cNvCxnSpPr>
          <p:nvPr/>
        </p:nvCxnSpPr>
        <p:spPr>
          <a:xfrm>
            <a:off x="2384239" y="2153401"/>
            <a:ext cx="356308" cy="282703"/>
          </a:xfrm>
          <a:prstGeom prst="line">
            <a:avLst/>
          </a:prstGeom>
          <a:ln w="254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>
            <a:extLst>
              <a:ext uri="{FF2B5EF4-FFF2-40B4-BE49-F238E27FC236}">
                <a16:creationId xmlns:a16="http://schemas.microsoft.com/office/drawing/2014/main" id="{FAD59875-2550-269C-30E9-FE2FAA57DC4A}"/>
              </a:ext>
            </a:extLst>
          </p:cNvPr>
          <p:cNvCxnSpPr>
            <a:cxnSpLocks/>
            <a:stCxn id="41" idx="3"/>
            <a:endCxn id="53" idx="7"/>
          </p:cNvCxnSpPr>
          <p:nvPr/>
        </p:nvCxnSpPr>
        <p:spPr>
          <a:xfrm flipH="1">
            <a:off x="1577657" y="2153401"/>
            <a:ext cx="424744" cy="261926"/>
          </a:xfrm>
          <a:prstGeom prst="line">
            <a:avLst/>
          </a:prstGeom>
          <a:ln w="254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29B1AD34-646F-A201-519F-8308C9DE5542}"/>
              </a:ext>
            </a:extLst>
          </p:cNvPr>
          <p:cNvCxnSpPr>
            <a:cxnSpLocks/>
            <a:stCxn id="39" idx="3"/>
            <a:endCxn id="56" idx="7"/>
          </p:cNvCxnSpPr>
          <p:nvPr/>
        </p:nvCxnSpPr>
        <p:spPr>
          <a:xfrm flipH="1">
            <a:off x="3792863" y="2151307"/>
            <a:ext cx="424744" cy="290590"/>
          </a:xfrm>
          <a:prstGeom prst="line">
            <a:avLst/>
          </a:prstGeom>
          <a:ln w="254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>
            <a:extLst>
              <a:ext uri="{FF2B5EF4-FFF2-40B4-BE49-F238E27FC236}">
                <a16:creationId xmlns:a16="http://schemas.microsoft.com/office/drawing/2014/main" id="{E6694843-F1D0-BA15-1B97-9517646C4907}"/>
              </a:ext>
            </a:extLst>
          </p:cNvPr>
          <p:cNvCxnSpPr>
            <a:cxnSpLocks/>
            <a:stCxn id="36" idx="5"/>
            <a:endCxn id="39" idx="1"/>
          </p:cNvCxnSpPr>
          <p:nvPr/>
        </p:nvCxnSpPr>
        <p:spPr>
          <a:xfrm>
            <a:off x="3480951" y="1416105"/>
            <a:ext cx="736656" cy="353364"/>
          </a:xfrm>
          <a:prstGeom prst="line">
            <a:avLst/>
          </a:prstGeom>
          <a:ln w="254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>
            <a:extLst>
              <a:ext uri="{FF2B5EF4-FFF2-40B4-BE49-F238E27FC236}">
                <a16:creationId xmlns:a16="http://schemas.microsoft.com/office/drawing/2014/main" id="{365DBB31-E496-F5E3-48C4-827DF4CC7BD3}"/>
              </a:ext>
            </a:extLst>
          </p:cNvPr>
          <p:cNvCxnSpPr>
            <a:cxnSpLocks/>
            <a:stCxn id="53" idx="5"/>
            <a:endCxn id="51" idx="0"/>
          </p:cNvCxnSpPr>
          <p:nvPr/>
        </p:nvCxnSpPr>
        <p:spPr>
          <a:xfrm>
            <a:off x="1577657" y="2797165"/>
            <a:ext cx="285552" cy="434820"/>
          </a:xfrm>
          <a:prstGeom prst="line">
            <a:avLst/>
          </a:prstGeom>
          <a:ln w="254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>
            <a:extLst>
              <a:ext uri="{FF2B5EF4-FFF2-40B4-BE49-F238E27FC236}">
                <a16:creationId xmlns:a16="http://schemas.microsoft.com/office/drawing/2014/main" id="{5716A82A-C42B-497D-4231-B4325252849E}"/>
              </a:ext>
            </a:extLst>
          </p:cNvPr>
          <p:cNvCxnSpPr>
            <a:cxnSpLocks/>
            <a:stCxn id="53" idx="3"/>
            <a:endCxn id="38" idx="0"/>
          </p:cNvCxnSpPr>
          <p:nvPr/>
        </p:nvCxnSpPr>
        <p:spPr>
          <a:xfrm flipH="1">
            <a:off x="844819" y="2797165"/>
            <a:ext cx="351000" cy="449248"/>
          </a:xfrm>
          <a:prstGeom prst="line">
            <a:avLst/>
          </a:prstGeom>
          <a:ln w="254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Oval 49">
            <a:extLst>
              <a:ext uri="{FF2B5EF4-FFF2-40B4-BE49-F238E27FC236}">
                <a16:creationId xmlns:a16="http://schemas.microsoft.com/office/drawing/2014/main" id="{720F6BDF-3C06-72AC-0409-D814B0884959}"/>
              </a:ext>
            </a:extLst>
          </p:cNvPr>
          <p:cNvSpPr/>
          <p:nvPr/>
        </p:nvSpPr>
        <p:spPr>
          <a:xfrm>
            <a:off x="4940201" y="2362816"/>
            <a:ext cx="540000" cy="540000"/>
          </a:xfrm>
          <a:prstGeom prst="ellipse">
            <a:avLst/>
          </a:prstGeom>
          <a:noFill/>
          <a:ln w="254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35</a:t>
            </a:r>
            <a:endParaRPr lang="en-IN" sz="1400" dirty="0">
              <a:solidFill>
                <a:srgbClr val="00206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51" name="Oval 50">
            <a:extLst>
              <a:ext uri="{FF2B5EF4-FFF2-40B4-BE49-F238E27FC236}">
                <a16:creationId xmlns:a16="http://schemas.microsoft.com/office/drawing/2014/main" id="{004D110A-01AE-5E9E-BE01-4C5C2C9E0F02}"/>
              </a:ext>
            </a:extLst>
          </p:cNvPr>
          <p:cNvSpPr/>
          <p:nvPr/>
        </p:nvSpPr>
        <p:spPr>
          <a:xfrm>
            <a:off x="1593209" y="3231985"/>
            <a:ext cx="540000" cy="540000"/>
          </a:xfrm>
          <a:prstGeom prst="ellipse">
            <a:avLst/>
          </a:prstGeom>
          <a:noFill/>
          <a:ln w="254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30</a:t>
            </a:r>
            <a:endParaRPr lang="en-IN" sz="1400" dirty="0">
              <a:solidFill>
                <a:srgbClr val="00206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53" name="Oval 52">
            <a:extLst>
              <a:ext uri="{FF2B5EF4-FFF2-40B4-BE49-F238E27FC236}">
                <a16:creationId xmlns:a16="http://schemas.microsoft.com/office/drawing/2014/main" id="{37DFFAC2-EAD4-2C83-C62A-8863702099AC}"/>
              </a:ext>
            </a:extLst>
          </p:cNvPr>
          <p:cNvSpPr/>
          <p:nvPr/>
        </p:nvSpPr>
        <p:spPr>
          <a:xfrm>
            <a:off x="1116738" y="2336246"/>
            <a:ext cx="540000" cy="540000"/>
          </a:xfrm>
          <a:prstGeom prst="ellipse">
            <a:avLst/>
          </a:prstGeom>
          <a:noFill/>
          <a:ln w="254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15</a:t>
            </a:r>
            <a:endParaRPr lang="en-IN" sz="1400" dirty="0">
              <a:solidFill>
                <a:srgbClr val="00206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cxnSp>
        <p:nvCxnSpPr>
          <p:cNvPr id="55" name="Straight Connector 54">
            <a:extLst>
              <a:ext uri="{FF2B5EF4-FFF2-40B4-BE49-F238E27FC236}">
                <a16:creationId xmlns:a16="http://schemas.microsoft.com/office/drawing/2014/main" id="{83B09944-0656-5D35-F968-F91515FF717E}"/>
              </a:ext>
            </a:extLst>
          </p:cNvPr>
          <p:cNvCxnSpPr>
            <a:cxnSpLocks/>
            <a:stCxn id="39" idx="5"/>
            <a:endCxn id="50" idx="1"/>
          </p:cNvCxnSpPr>
          <p:nvPr/>
        </p:nvCxnSpPr>
        <p:spPr>
          <a:xfrm>
            <a:off x="4599445" y="2151307"/>
            <a:ext cx="419837" cy="290590"/>
          </a:xfrm>
          <a:prstGeom prst="line">
            <a:avLst/>
          </a:prstGeom>
          <a:ln w="254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Oval 55">
            <a:extLst>
              <a:ext uri="{FF2B5EF4-FFF2-40B4-BE49-F238E27FC236}">
                <a16:creationId xmlns:a16="http://schemas.microsoft.com/office/drawing/2014/main" id="{BBCA8622-E94D-B71E-889C-593B9613662C}"/>
              </a:ext>
            </a:extLst>
          </p:cNvPr>
          <p:cNvSpPr/>
          <p:nvPr/>
        </p:nvSpPr>
        <p:spPr>
          <a:xfrm>
            <a:off x="3331944" y="2362816"/>
            <a:ext cx="540000" cy="540000"/>
          </a:xfrm>
          <a:prstGeom prst="ellipse">
            <a:avLst/>
          </a:prstGeom>
          <a:noFill/>
          <a:ln w="254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25</a:t>
            </a:r>
            <a:endParaRPr lang="en-IN" sz="1400" dirty="0">
              <a:solidFill>
                <a:srgbClr val="00206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FF38A91B-C4B8-9A54-4D1C-9D40FB3E233E}"/>
              </a:ext>
            </a:extLst>
          </p:cNvPr>
          <p:cNvSpPr/>
          <p:nvPr/>
        </p:nvSpPr>
        <p:spPr>
          <a:xfrm>
            <a:off x="1923320" y="1694713"/>
            <a:ext cx="540000" cy="540000"/>
          </a:xfrm>
          <a:prstGeom prst="ellipse">
            <a:avLst/>
          </a:prstGeom>
          <a:noFill/>
          <a:ln w="254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15</a:t>
            </a:r>
            <a:endParaRPr lang="en-IN" sz="1400" dirty="0">
              <a:solidFill>
                <a:srgbClr val="00206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47A2396E-A046-D387-1A35-6B92E066AC78}"/>
              </a:ext>
            </a:extLst>
          </p:cNvPr>
          <p:cNvSpPr/>
          <p:nvPr/>
        </p:nvSpPr>
        <p:spPr>
          <a:xfrm>
            <a:off x="1123573" y="2334015"/>
            <a:ext cx="540000" cy="540000"/>
          </a:xfrm>
          <a:prstGeom prst="ellipse">
            <a:avLst/>
          </a:prstGeom>
          <a:noFill/>
          <a:ln w="254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45</a:t>
            </a:r>
            <a:endParaRPr lang="en-IN" sz="1400" dirty="0">
              <a:solidFill>
                <a:srgbClr val="00206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2" name="Rectangle 3">
            <a:extLst>
              <a:ext uri="{FF2B5EF4-FFF2-40B4-BE49-F238E27FC236}">
                <a16:creationId xmlns:a16="http://schemas.microsoft.com/office/drawing/2014/main" id="{780AE058-6293-2F78-4D99-18FC685E02CA}"/>
              </a:ext>
            </a:extLst>
          </p:cNvPr>
          <p:cNvSpPr txBox="1">
            <a:spLocks noChangeArrowheads="1"/>
          </p:cNvSpPr>
          <p:nvPr/>
        </p:nvSpPr>
        <p:spPr>
          <a:xfrm>
            <a:off x="5583970" y="932310"/>
            <a:ext cx="3158586" cy="402076"/>
          </a:xfrm>
          <a:prstGeom prst="rect">
            <a:avLst/>
          </a:prstGeom>
        </p:spPr>
        <p:txBody>
          <a:bodyPr/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30000"/>
              </a:lnSpc>
              <a:buNone/>
            </a:pPr>
            <a:r>
              <a:rPr lang="en-US" altLang="en-US" sz="1600" dirty="0">
                <a:solidFill>
                  <a:srgbClr val="002060"/>
                </a:solidFill>
                <a:latin typeface="Cambria Math" panose="02040503050406030204" pitchFamily="18" charset="0"/>
              </a:rPr>
              <a:t>Compare a[2] with its children</a:t>
            </a:r>
          </a:p>
        </p:txBody>
      </p:sp>
      <p:cxnSp>
        <p:nvCxnSpPr>
          <p:cNvPr id="5" name="Connector: Curved 4">
            <a:extLst>
              <a:ext uri="{FF2B5EF4-FFF2-40B4-BE49-F238E27FC236}">
                <a16:creationId xmlns:a16="http://schemas.microsoft.com/office/drawing/2014/main" id="{C0222757-2D03-C10F-FACD-0AD806385CF3}"/>
              </a:ext>
            </a:extLst>
          </p:cNvPr>
          <p:cNvCxnSpPr>
            <a:cxnSpLocks/>
          </p:cNvCxnSpPr>
          <p:nvPr/>
        </p:nvCxnSpPr>
        <p:spPr>
          <a:xfrm rot="5400000" flipH="1" flipV="1">
            <a:off x="1344418" y="1756642"/>
            <a:ext cx="519639" cy="513972"/>
          </a:xfrm>
          <a:prstGeom prst="curvedConnector3">
            <a:avLst>
              <a:gd name="adj1" fmla="val 94350"/>
            </a:avLst>
          </a:prstGeom>
          <a:ln w="25400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ctangle 3">
            <a:extLst>
              <a:ext uri="{FF2B5EF4-FFF2-40B4-BE49-F238E27FC236}">
                <a16:creationId xmlns:a16="http://schemas.microsoft.com/office/drawing/2014/main" id="{730FFEAE-5397-DC92-7E92-D43C4B09533F}"/>
              </a:ext>
            </a:extLst>
          </p:cNvPr>
          <p:cNvSpPr txBox="1">
            <a:spLocks noChangeArrowheads="1"/>
          </p:cNvSpPr>
          <p:nvPr/>
        </p:nvSpPr>
        <p:spPr>
          <a:xfrm>
            <a:off x="5583970" y="1373866"/>
            <a:ext cx="1962584" cy="402076"/>
          </a:xfrm>
          <a:prstGeom prst="rect">
            <a:avLst/>
          </a:prstGeom>
        </p:spPr>
        <p:txBody>
          <a:bodyPr/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30000"/>
              </a:lnSpc>
              <a:buNone/>
            </a:pPr>
            <a:r>
              <a:rPr lang="en-US" altLang="en-US" sz="1600" dirty="0">
                <a:solidFill>
                  <a:srgbClr val="002060"/>
                </a:solidFill>
                <a:latin typeface="Cambria Math" panose="02040503050406030204" pitchFamily="18" charset="0"/>
              </a:rPr>
              <a:t>Swap(a[2], a[4])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A01037F-4AE1-2F49-FA68-F308EB8A09DC}"/>
              </a:ext>
            </a:extLst>
          </p:cNvPr>
          <p:cNvSpPr txBox="1"/>
          <p:nvPr/>
        </p:nvSpPr>
        <p:spPr>
          <a:xfrm>
            <a:off x="5561668" y="574873"/>
            <a:ext cx="236154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en-US" altLang="en-US" sz="1600" dirty="0">
                <a:solidFill>
                  <a:schemeClr val="accent2">
                    <a:lumMod val="75000"/>
                  </a:schemeClr>
                </a:solidFill>
                <a:latin typeface="Consolas" panose="020B0609020204030204" pitchFamily="49" charset="0"/>
              </a:rPr>
              <a:t>MinHeapify</a:t>
            </a:r>
            <a:r>
              <a:rPr lang="en-US" altLang="en-US" sz="1600" dirty="0">
                <a:solidFill>
                  <a:srgbClr val="002060"/>
                </a:solidFill>
                <a:latin typeface="Consolas" panose="020B0609020204030204" pitchFamily="49" charset="0"/>
              </a:rPr>
              <a:t>(A, 2, 9)</a:t>
            </a:r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0ECFB8EE-7D11-7A73-9DEF-324960A79B74}"/>
              </a:ext>
            </a:extLst>
          </p:cNvPr>
          <p:cNvCxnSpPr>
            <a:cxnSpLocks/>
          </p:cNvCxnSpPr>
          <p:nvPr/>
        </p:nvCxnSpPr>
        <p:spPr>
          <a:xfrm>
            <a:off x="1720433" y="1415552"/>
            <a:ext cx="249706" cy="185364"/>
          </a:xfrm>
          <a:prstGeom prst="straightConnector1">
            <a:avLst/>
          </a:prstGeom>
          <a:ln w="25400"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536635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" grpId="0" animBg="1"/>
      <p:bldP spid="53" grpId="0" animBg="1"/>
      <p:bldP spid="23" grpId="0" animBg="1"/>
      <p:bldP spid="24" grpId="0" animBg="1"/>
      <p:bldP spid="2" grpId="0"/>
      <p:bldP spid="6" grpId="0"/>
      <p:bldP spid="7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10501A8-32EF-D730-3525-FCF6DF2B409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EF9161-B9A9-35B9-7D06-C966262B8CD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IN" b="1" dirty="0"/>
              <a:t>Example:</a:t>
            </a:r>
            <a:endParaRPr lang="en-US" b="0" dirty="0"/>
          </a:p>
        </p:txBody>
      </p:sp>
      <p:sp>
        <p:nvSpPr>
          <p:cNvPr id="36" name="Oval 35">
            <a:extLst>
              <a:ext uri="{FF2B5EF4-FFF2-40B4-BE49-F238E27FC236}">
                <a16:creationId xmlns:a16="http://schemas.microsoft.com/office/drawing/2014/main" id="{0B9DA699-65F7-3D39-044A-7B7FD3B51F34}"/>
              </a:ext>
            </a:extLst>
          </p:cNvPr>
          <p:cNvSpPr/>
          <p:nvPr/>
        </p:nvSpPr>
        <p:spPr>
          <a:xfrm>
            <a:off x="3020032" y="955186"/>
            <a:ext cx="540000" cy="540000"/>
          </a:xfrm>
          <a:prstGeom prst="ellipse">
            <a:avLst/>
          </a:prstGeom>
          <a:noFill/>
          <a:ln w="254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12</a:t>
            </a:r>
            <a:endParaRPr lang="en-IN" sz="1400" dirty="0">
              <a:solidFill>
                <a:srgbClr val="00206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733AD161-B8C6-16CC-C6B2-943FC87CF111}"/>
              </a:ext>
            </a:extLst>
          </p:cNvPr>
          <p:cNvCxnSpPr>
            <a:cxnSpLocks/>
            <a:stCxn id="36" idx="3"/>
            <a:endCxn id="41" idx="7"/>
          </p:cNvCxnSpPr>
          <p:nvPr/>
        </p:nvCxnSpPr>
        <p:spPr>
          <a:xfrm flipH="1">
            <a:off x="2384239" y="1416105"/>
            <a:ext cx="714874" cy="355458"/>
          </a:xfrm>
          <a:prstGeom prst="line">
            <a:avLst/>
          </a:prstGeom>
          <a:ln w="254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Oval 37">
            <a:extLst>
              <a:ext uri="{FF2B5EF4-FFF2-40B4-BE49-F238E27FC236}">
                <a16:creationId xmlns:a16="http://schemas.microsoft.com/office/drawing/2014/main" id="{BFBC3159-6B63-F62B-08A0-80E31756FC2F}"/>
              </a:ext>
            </a:extLst>
          </p:cNvPr>
          <p:cNvSpPr/>
          <p:nvPr/>
        </p:nvSpPr>
        <p:spPr>
          <a:xfrm>
            <a:off x="574819" y="3246413"/>
            <a:ext cx="540000" cy="540000"/>
          </a:xfrm>
          <a:prstGeom prst="ellipse">
            <a:avLst/>
          </a:prstGeom>
          <a:noFill/>
          <a:ln w="254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60</a:t>
            </a:r>
            <a:endParaRPr lang="en-IN" sz="1400" dirty="0">
              <a:solidFill>
                <a:srgbClr val="00206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39" name="Oval 38">
            <a:extLst>
              <a:ext uri="{FF2B5EF4-FFF2-40B4-BE49-F238E27FC236}">
                <a16:creationId xmlns:a16="http://schemas.microsoft.com/office/drawing/2014/main" id="{5BFA643C-745C-218D-5386-182FBDC061B6}"/>
              </a:ext>
            </a:extLst>
          </p:cNvPr>
          <p:cNvSpPr/>
          <p:nvPr/>
        </p:nvSpPr>
        <p:spPr>
          <a:xfrm>
            <a:off x="4138526" y="1690388"/>
            <a:ext cx="540000" cy="540000"/>
          </a:xfrm>
          <a:prstGeom prst="ellipse">
            <a:avLst/>
          </a:prstGeom>
          <a:noFill/>
          <a:ln w="254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20</a:t>
            </a:r>
            <a:endParaRPr lang="en-IN" sz="1400" dirty="0">
              <a:solidFill>
                <a:srgbClr val="00206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40" name="Oval 39">
            <a:extLst>
              <a:ext uri="{FF2B5EF4-FFF2-40B4-BE49-F238E27FC236}">
                <a16:creationId xmlns:a16="http://schemas.microsoft.com/office/drawing/2014/main" id="{888D712D-8560-092B-DC77-2CEC811E58B9}"/>
              </a:ext>
            </a:extLst>
          </p:cNvPr>
          <p:cNvSpPr/>
          <p:nvPr/>
        </p:nvSpPr>
        <p:spPr>
          <a:xfrm>
            <a:off x="2661466" y="2357023"/>
            <a:ext cx="540000" cy="540000"/>
          </a:xfrm>
          <a:prstGeom prst="ellipse">
            <a:avLst/>
          </a:prstGeom>
          <a:noFill/>
          <a:ln w="254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40</a:t>
            </a:r>
            <a:endParaRPr lang="en-IN" sz="1400" dirty="0">
              <a:solidFill>
                <a:srgbClr val="00206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41" name="Oval 40">
            <a:extLst>
              <a:ext uri="{FF2B5EF4-FFF2-40B4-BE49-F238E27FC236}">
                <a16:creationId xmlns:a16="http://schemas.microsoft.com/office/drawing/2014/main" id="{1D115DD2-E289-1274-9296-A0007067C80E}"/>
              </a:ext>
            </a:extLst>
          </p:cNvPr>
          <p:cNvSpPr/>
          <p:nvPr/>
        </p:nvSpPr>
        <p:spPr>
          <a:xfrm>
            <a:off x="1923320" y="1692482"/>
            <a:ext cx="540000" cy="540000"/>
          </a:xfrm>
          <a:prstGeom prst="ellipse">
            <a:avLst/>
          </a:prstGeom>
          <a:noFill/>
          <a:ln w="254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15</a:t>
            </a:r>
            <a:endParaRPr lang="en-IN" sz="1400" dirty="0">
              <a:solidFill>
                <a:srgbClr val="00206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id="{C518BA44-D03F-300F-298F-DAD318E8702C}"/>
              </a:ext>
            </a:extLst>
          </p:cNvPr>
          <p:cNvCxnSpPr>
            <a:cxnSpLocks/>
            <a:stCxn id="41" idx="5"/>
            <a:endCxn id="40" idx="1"/>
          </p:cNvCxnSpPr>
          <p:nvPr/>
        </p:nvCxnSpPr>
        <p:spPr>
          <a:xfrm>
            <a:off x="2384239" y="2153401"/>
            <a:ext cx="356308" cy="282703"/>
          </a:xfrm>
          <a:prstGeom prst="line">
            <a:avLst/>
          </a:prstGeom>
          <a:ln w="254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>
            <a:extLst>
              <a:ext uri="{FF2B5EF4-FFF2-40B4-BE49-F238E27FC236}">
                <a16:creationId xmlns:a16="http://schemas.microsoft.com/office/drawing/2014/main" id="{88406ED0-0B99-5E35-5096-3CB66FA670DE}"/>
              </a:ext>
            </a:extLst>
          </p:cNvPr>
          <p:cNvCxnSpPr>
            <a:cxnSpLocks/>
            <a:stCxn id="41" idx="3"/>
            <a:endCxn id="53" idx="7"/>
          </p:cNvCxnSpPr>
          <p:nvPr/>
        </p:nvCxnSpPr>
        <p:spPr>
          <a:xfrm flipH="1">
            <a:off x="1562789" y="2153401"/>
            <a:ext cx="439612" cy="276794"/>
          </a:xfrm>
          <a:prstGeom prst="line">
            <a:avLst/>
          </a:prstGeom>
          <a:ln w="254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D7E23BF8-C918-A726-C9C2-C4D358AA5450}"/>
              </a:ext>
            </a:extLst>
          </p:cNvPr>
          <p:cNvCxnSpPr>
            <a:cxnSpLocks/>
            <a:stCxn id="39" idx="3"/>
            <a:endCxn id="56" idx="7"/>
          </p:cNvCxnSpPr>
          <p:nvPr/>
        </p:nvCxnSpPr>
        <p:spPr>
          <a:xfrm flipH="1">
            <a:off x="3792863" y="2151307"/>
            <a:ext cx="424744" cy="290590"/>
          </a:xfrm>
          <a:prstGeom prst="line">
            <a:avLst/>
          </a:prstGeom>
          <a:ln w="254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>
            <a:extLst>
              <a:ext uri="{FF2B5EF4-FFF2-40B4-BE49-F238E27FC236}">
                <a16:creationId xmlns:a16="http://schemas.microsoft.com/office/drawing/2014/main" id="{FFB07CE5-0D63-EC34-EBEA-3B0947432BFD}"/>
              </a:ext>
            </a:extLst>
          </p:cNvPr>
          <p:cNvCxnSpPr>
            <a:cxnSpLocks/>
            <a:stCxn id="36" idx="5"/>
            <a:endCxn id="39" idx="1"/>
          </p:cNvCxnSpPr>
          <p:nvPr/>
        </p:nvCxnSpPr>
        <p:spPr>
          <a:xfrm>
            <a:off x="3480951" y="1416105"/>
            <a:ext cx="736656" cy="353364"/>
          </a:xfrm>
          <a:prstGeom prst="line">
            <a:avLst/>
          </a:prstGeom>
          <a:ln w="254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>
            <a:extLst>
              <a:ext uri="{FF2B5EF4-FFF2-40B4-BE49-F238E27FC236}">
                <a16:creationId xmlns:a16="http://schemas.microsoft.com/office/drawing/2014/main" id="{3F71A865-6AE6-64B5-B91D-69DC64CD8420}"/>
              </a:ext>
            </a:extLst>
          </p:cNvPr>
          <p:cNvCxnSpPr>
            <a:cxnSpLocks/>
            <a:stCxn id="53" idx="5"/>
            <a:endCxn id="51" idx="0"/>
          </p:cNvCxnSpPr>
          <p:nvPr/>
        </p:nvCxnSpPr>
        <p:spPr>
          <a:xfrm>
            <a:off x="1562789" y="2812033"/>
            <a:ext cx="300420" cy="419952"/>
          </a:xfrm>
          <a:prstGeom prst="line">
            <a:avLst/>
          </a:prstGeom>
          <a:ln w="254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>
            <a:extLst>
              <a:ext uri="{FF2B5EF4-FFF2-40B4-BE49-F238E27FC236}">
                <a16:creationId xmlns:a16="http://schemas.microsoft.com/office/drawing/2014/main" id="{499CBEE9-988F-1D92-0C6D-D79DE8B4D5BB}"/>
              </a:ext>
            </a:extLst>
          </p:cNvPr>
          <p:cNvCxnSpPr>
            <a:cxnSpLocks/>
            <a:stCxn id="53" idx="3"/>
            <a:endCxn id="38" idx="0"/>
          </p:cNvCxnSpPr>
          <p:nvPr/>
        </p:nvCxnSpPr>
        <p:spPr>
          <a:xfrm flipH="1">
            <a:off x="844819" y="2812033"/>
            <a:ext cx="336132" cy="434380"/>
          </a:xfrm>
          <a:prstGeom prst="line">
            <a:avLst/>
          </a:prstGeom>
          <a:ln w="254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Oval 49">
            <a:extLst>
              <a:ext uri="{FF2B5EF4-FFF2-40B4-BE49-F238E27FC236}">
                <a16:creationId xmlns:a16="http://schemas.microsoft.com/office/drawing/2014/main" id="{4B7BDE49-2E03-6E48-DF3D-01EA0F73935F}"/>
              </a:ext>
            </a:extLst>
          </p:cNvPr>
          <p:cNvSpPr/>
          <p:nvPr/>
        </p:nvSpPr>
        <p:spPr>
          <a:xfrm>
            <a:off x="4940201" y="2362816"/>
            <a:ext cx="540000" cy="540000"/>
          </a:xfrm>
          <a:prstGeom prst="ellipse">
            <a:avLst/>
          </a:prstGeom>
          <a:noFill/>
          <a:ln w="254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35</a:t>
            </a:r>
            <a:endParaRPr lang="en-IN" sz="1400" dirty="0">
              <a:solidFill>
                <a:srgbClr val="00206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51" name="Oval 50">
            <a:extLst>
              <a:ext uri="{FF2B5EF4-FFF2-40B4-BE49-F238E27FC236}">
                <a16:creationId xmlns:a16="http://schemas.microsoft.com/office/drawing/2014/main" id="{A5AB5CB3-4727-F062-385D-29B534092731}"/>
              </a:ext>
            </a:extLst>
          </p:cNvPr>
          <p:cNvSpPr/>
          <p:nvPr/>
        </p:nvSpPr>
        <p:spPr>
          <a:xfrm>
            <a:off x="1593209" y="3231985"/>
            <a:ext cx="540000" cy="540000"/>
          </a:xfrm>
          <a:prstGeom prst="ellipse">
            <a:avLst/>
          </a:prstGeom>
          <a:noFill/>
          <a:ln w="254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30</a:t>
            </a:r>
            <a:endParaRPr lang="en-IN" sz="1400" dirty="0">
              <a:solidFill>
                <a:srgbClr val="00206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53" name="Oval 52">
            <a:extLst>
              <a:ext uri="{FF2B5EF4-FFF2-40B4-BE49-F238E27FC236}">
                <a16:creationId xmlns:a16="http://schemas.microsoft.com/office/drawing/2014/main" id="{9A0196E7-5829-970A-0D22-36AB2F6A34C9}"/>
              </a:ext>
            </a:extLst>
          </p:cNvPr>
          <p:cNvSpPr/>
          <p:nvPr/>
        </p:nvSpPr>
        <p:spPr>
          <a:xfrm>
            <a:off x="1101870" y="2351114"/>
            <a:ext cx="540000" cy="540000"/>
          </a:xfrm>
          <a:prstGeom prst="ellipse">
            <a:avLst/>
          </a:prstGeom>
          <a:noFill/>
          <a:ln w="254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45</a:t>
            </a:r>
            <a:endParaRPr lang="en-IN" sz="1400" dirty="0">
              <a:solidFill>
                <a:srgbClr val="00206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cxnSp>
        <p:nvCxnSpPr>
          <p:cNvPr id="55" name="Straight Connector 54">
            <a:extLst>
              <a:ext uri="{FF2B5EF4-FFF2-40B4-BE49-F238E27FC236}">
                <a16:creationId xmlns:a16="http://schemas.microsoft.com/office/drawing/2014/main" id="{97BB38DF-784F-94A9-47F0-E0FA7FB2ADED}"/>
              </a:ext>
            </a:extLst>
          </p:cNvPr>
          <p:cNvCxnSpPr>
            <a:cxnSpLocks/>
            <a:stCxn id="39" idx="5"/>
            <a:endCxn id="50" idx="1"/>
          </p:cNvCxnSpPr>
          <p:nvPr/>
        </p:nvCxnSpPr>
        <p:spPr>
          <a:xfrm>
            <a:off x="4599445" y="2151307"/>
            <a:ext cx="419837" cy="290590"/>
          </a:xfrm>
          <a:prstGeom prst="line">
            <a:avLst/>
          </a:prstGeom>
          <a:ln w="254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Oval 55">
            <a:extLst>
              <a:ext uri="{FF2B5EF4-FFF2-40B4-BE49-F238E27FC236}">
                <a16:creationId xmlns:a16="http://schemas.microsoft.com/office/drawing/2014/main" id="{3106677D-513C-E8C8-61DE-AEF9F9FA01EA}"/>
              </a:ext>
            </a:extLst>
          </p:cNvPr>
          <p:cNvSpPr/>
          <p:nvPr/>
        </p:nvSpPr>
        <p:spPr>
          <a:xfrm>
            <a:off x="3331944" y="2362816"/>
            <a:ext cx="540000" cy="540000"/>
          </a:xfrm>
          <a:prstGeom prst="ellipse">
            <a:avLst/>
          </a:prstGeom>
          <a:noFill/>
          <a:ln w="254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25</a:t>
            </a:r>
            <a:endParaRPr lang="en-IN" sz="1400" dirty="0">
              <a:solidFill>
                <a:srgbClr val="00206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98A263F0-FAAA-337C-700B-4BB08F1CF1C8}"/>
              </a:ext>
            </a:extLst>
          </p:cNvPr>
          <p:cNvSpPr/>
          <p:nvPr/>
        </p:nvSpPr>
        <p:spPr>
          <a:xfrm>
            <a:off x="1099608" y="2350346"/>
            <a:ext cx="540000" cy="540000"/>
          </a:xfrm>
          <a:prstGeom prst="ellipse">
            <a:avLst/>
          </a:prstGeom>
          <a:noFill/>
          <a:ln w="254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35</a:t>
            </a:r>
            <a:endParaRPr lang="en-IN" sz="1400" dirty="0">
              <a:solidFill>
                <a:srgbClr val="00206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4BEA2BED-8DE4-29AC-C4B8-AD8946DFE908}"/>
              </a:ext>
            </a:extLst>
          </p:cNvPr>
          <p:cNvSpPr/>
          <p:nvPr/>
        </p:nvSpPr>
        <p:spPr>
          <a:xfrm>
            <a:off x="1593209" y="3231985"/>
            <a:ext cx="540000" cy="540000"/>
          </a:xfrm>
          <a:prstGeom prst="ellipse">
            <a:avLst/>
          </a:prstGeom>
          <a:noFill/>
          <a:ln w="254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45</a:t>
            </a:r>
            <a:endParaRPr lang="en-IN" sz="1400" dirty="0">
              <a:solidFill>
                <a:srgbClr val="00206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2" name="Rectangle 3">
            <a:extLst>
              <a:ext uri="{FF2B5EF4-FFF2-40B4-BE49-F238E27FC236}">
                <a16:creationId xmlns:a16="http://schemas.microsoft.com/office/drawing/2014/main" id="{45AADB9C-983F-1D8A-FCC2-DEF056BFE361}"/>
              </a:ext>
            </a:extLst>
          </p:cNvPr>
          <p:cNvSpPr txBox="1">
            <a:spLocks noChangeArrowheads="1"/>
          </p:cNvSpPr>
          <p:nvPr/>
        </p:nvSpPr>
        <p:spPr>
          <a:xfrm>
            <a:off x="5583970" y="932310"/>
            <a:ext cx="3158586" cy="402076"/>
          </a:xfrm>
          <a:prstGeom prst="rect">
            <a:avLst/>
          </a:prstGeom>
        </p:spPr>
        <p:txBody>
          <a:bodyPr/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30000"/>
              </a:lnSpc>
              <a:buNone/>
            </a:pPr>
            <a:r>
              <a:rPr lang="en-US" altLang="en-US" sz="1600" dirty="0">
                <a:solidFill>
                  <a:srgbClr val="002060"/>
                </a:solidFill>
                <a:latin typeface="Cambria Math" panose="02040503050406030204" pitchFamily="18" charset="0"/>
              </a:rPr>
              <a:t>Compare a[4] with its children</a:t>
            </a:r>
          </a:p>
        </p:txBody>
      </p:sp>
      <p:cxnSp>
        <p:nvCxnSpPr>
          <p:cNvPr id="5" name="Connector: Curved 4">
            <a:extLst>
              <a:ext uri="{FF2B5EF4-FFF2-40B4-BE49-F238E27FC236}">
                <a16:creationId xmlns:a16="http://schemas.microsoft.com/office/drawing/2014/main" id="{1D3A746F-04D6-D5DF-E057-5BF3BC94C027}"/>
              </a:ext>
            </a:extLst>
          </p:cNvPr>
          <p:cNvCxnSpPr>
            <a:cxnSpLocks/>
          </p:cNvCxnSpPr>
          <p:nvPr/>
        </p:nvCxnSpPr>
        <p:spPr>
          <a:xfrm rot="16200000" flipH="1">
            <a:off x="1579565" y="2769419"/>
            <a:ext cx="740850" cy="366438"/>
          </a:xfrm>
          <a:prstGeom prst="curvedConnector3">
            <a:avLst>
              <a:gd name="adj1" fmla="val -1177"/>
            </a:avLst>
          </a:prstGeom>
          <a:ln w="25400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ctangle 3">
            <a:extLst>
              <a:ext uri="{FF2B5EF4-FFF2-40B4-BE49-F238E27FC236}">
                <a16:creationId xmlns:a16="http://schemas.microsoft.com/office/drawing/2014/main" id="{C72DEA97-BAB2-0D7A-C222-5AC2BED8A161}"/>
              </a:ext>
            </a:extLst>
          </p:cNvPr>
          <p:cNvSpPr txBox="1">
            <a:spLocks noChangeArrowheads="1"/>
          </p:cNvSpPr>
          <p:nvPr/>
        </p:nvSpPr>
        <p:spPr>
          <a:xfrm>
            <a:off x="5583970" y="1373866"/>
            <a:ext cx="1962584" cy="402076"/>
          </a:xfrm>
          <a:prstGeom prst="rect">
            <a:avLst/>
          </a:prstGeom>
        </p:spPr>
        <p:txBody>
          <a:bodyPr/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30000"/>
              </a:lnSpc>
              <a:buNone/>
            </a:pPr>
            <a:r>
              <a:rPr lang="en-US" altLang="en-US" sz="1600" dirty="0">
                <a:solidFill>
                  <a:srgbClr val="002060"/>
                </a:solidFill>
                <a:latin typeface="Cambria Math" panose="02040503050406030204" pitchFamily="18" charset="0"/>
              </a:rPr>
              <a:t>Swap(a[4], a[9])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F727866-DAC3-91BC-7B51-51D41E665D31}"/>
              </a:ext>
            </a:extLst>
          </p:cNvPr>
          <p:cNvSpPr txBox="1"/>
          <p:nvPr/>
        </p:nvSpPr>
        <p:spPr>
          <a:xfrm>
            <a:off x="5561668" y="574873"/>
            <a:ext cx="236154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en-US" altLang="en-US" sz="1600" dirty="0">
                <a:solidFill>
                  <a:schemeClr val="accent2">
                    <a:lumMod val="75000"/>
                  </a:schemeClr>
                </a:solidFill>
                <a:latin typeface="Consolas" panose="020B0609020204030204" pitchFamily="49" charset="0"/>
              </a:rPr>
              <a:t>MinHeapify</a:t>
            </a:r>
            <a:r>
              <a:rPr lang="en-US" altLang="en-US" sz="1600" dirty="0">
                <a:solidFill>
                  <a:srgbClr val="002060"/>
                </a:solidFill>
                <a:latin typeface="Consolas" panose="020B0609020204030204" pitchFamily="49" charset="0"/>
              </a:rPr>
              <a:t>(A, 4, 9)</a:t>
            </a:r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B15623FD-9446-FE02-F255-B566A4F76666}"/>
              </a:ext>
            </a:extLst>
          </p:cNvPr>
          <p:cNvCxnSpPr>
            <a:cxnSpLocks/>
          </p:cNvCxnSpPr>
          <p:nvPr/>
        </p:nvCxnSpPr>
        <p:spPr>
          <a:xfrm>
            <a:off x="793823" y="2281029"/>
            <a:ext cx="249706" cy="185364"/>
          </a:xfrm>
          <a:prstGeom prst="straightConnector1">
            <a:avLst/>
          </a:prstGeom>
          <a:ln w="25400"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260228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" grpId="0" animBg="1"/>
      <p:bldP spid="53" grpId="0" animBg="1"/>
      <p:bldP spid="23" grpId="0" animBg="1"/>
      <p:bldP spid="24" grpId="0" animBg="1"/>
      <p:bldP spid="2" grpId="0"/>
      <p:bldP spid="6" grpId="0"/>
      <p:bldP spid="7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BF81CFE7-C66F-4292-A07E-6E12321034F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en-US" b="1" dirty="0"/>
              <a:t>Building a Min-Heap</a:t>
            </a:r>
            <a:endParaRPr lang="en-IN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Rectangle 4">
                <a:extLst>
                  <a:ext uri="{FF2B5EF4-FFF2-40B4-BE49-F238E27FC236}">
                    <a16:creationId xmlns:a16="http://schemas.microsoft.com/office/drawing/2014/main" id="{8CC9D289-9110-410A-9462-2FDD5BC91468}"/>
                  </a:ext>
                </a:extLst>
              </p:cNvPr>
              <p:cNvSpPr txBox="1">
                <a:spLocks noChangeArrowheads="1"/>
              </p:cNvSpPr>
              <p:nvPr/>
            </p:nvSpPr>
            <p:spPr>
              <a:xfrm>
                <a:off x="486121" y="632565"/>
                <a:ext cx="8458200" cy="402077"/>
              </a:xfrm>
              <a:prstGeom prst="rect">
                <a:avLst/>
              </a:prstGeom>
            </p:spPr>
            <p:txBody>
              <a:bodyPr/>
              <a:lstStyle>
                <a:lvl1pPr marL="171450" indent="-171450" algn="l" defTabSz="685800" rtl="0" eaLnBrk="1" latinLnBrk="0" hangingPunct="1">
                  <a:lnSpc>
                    <a:spcPct val="90000"/>
                  </a:lnSpc>
                  <a:spcBef>
                    <a:spcPts val="750"/>
                  </a:spcBef>
                  <a:buFont typeface="Arial" panose="020B0604020202020204" pitchFamily="34" charset="0"/>
                  <a:buChar char="•"/>
                  <a:defRPr sz="2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5143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8572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5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2001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5430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8859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2288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25717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9146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lnSpc>
                    <a:spcPct val="120000"/>
                  </a:lnSpc>
                  <a:buNone/>
                </a:pPr>
                <a:r>
                  <a:rPr lang="en-US" altLang="en-US" sz="1600" dirty="0">
                    <a:solidFill>
                      <a:srgbClr val="002060"/>
                    </a:solidFill>
                    <a:latin typeface="Cambria Math" panose="02040503050406030204" pitchFamily="18" charset="0"/>
                  </a:rPr>
                  <a:t>Convert an array </a:t>
                </a:r>
                <a14:m>
                  <m:oMath xmlns:m="http://schemas.openxmlformats.org/officeDocument/2006/math">
                    <m:r>
                      <a:rPr lang="en-IN" altLang="en-US" sz="1600" b="0" i="1" dirty="0" smtClean="0">
                        <a:solidFill>
                          <a:schemeClr val="accent2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𝑎</m:t>
                    </m:r>
                    <m:r>
                      <a:rPr lang="en-US" altLang="en-US" sz="1600" i="1" dirty="0" smtClean="0">
                        <a:solidFill>
                          <a:schemeClr val="accent2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[1 … </m:t>
                    </m:r>
                    <m:r>
                      <a:rPr lang="en-US" altLang="en-US" sz="1600" i="1" dirty="0" smtClean="0">
                        <a:solidFill>
                          <a:schemeClr val="accent2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altLang="en-US" sz="1600" i="1" dirty="0" smtClean="0">
                        <a:solidFill>
                          <a:schemeClr val="accent2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] </m:t>
                    </m:r>
                  </m:oMath>
                </a14:m>
                <a:r>
                  <a:rPr lang="en-US" altLang="en-US" sz="1600" dirty="0">
                    <a:solidFill>
                      <a:srgbClr val="002060"/>
                    </a:solidFill>
                    <a:latin typeface="Cambria Math" panose="02040503050406030204" pitchFamily="18" charset="0"/>
                  </a:rPr>
                  <a:t>into a min-heap, where </a:t>
                </a:r>
                <a14:m>
                  <m:oMath xmlns:m="http://schemas.openxmlformats.org/officeDocument/2006/math">
                    <m:r>
                      <a:rPr lang="en-US" altLang="en-US" sz="1600" i="1" dirty="0" smtClean="0">
                        <a:solidFill>
                          <a:schemeClr val="accent2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altLang="en-US" sz="1600" i="1" dirty="0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altLang="en-US" sz="1600" dirty="0">
                    <a:solidFill>
                      <a:srgbClr val="002060"/>
                    </a:solidFill>
                    <a:latin typeface="Cambria Math" panose="02040503050406030204" pitchFamily="18" charset="0"/>
                  </a:rPr>
                  <a:t>= length(</a:t>
                </a:r>
                <a14:m>
                  <m:oMath xmlns:m="http://schemas.openxmlformats.org/officeDocument/2006/math">
                    <m:r>
                      <a:rPr lang="en-IN" altLang="en-US" sz="1600" b="0" i="1" smtClean="0">
                        <a:solidFill>
                          <a:srgbClr val="FF6224"/>
                        </a:solidFill>
                        <a:latin typeface="Cambria Math" panose="02040503050406030204" pitchFamily="18" charset="0"/>
                      </a:rPr>
                      <m:t>𝑎</m:t>
                    </m:r>
                  </m:oMath>
                </a14:m>
                <a:r>
                  <a:rPr lang="en-US" altLang="en-US" sz="1600" dirty="0">
                    <a:solidFill>
                      <a:srgbClr val="002060"/>
                    </a:solidFill>
                    <a:latin typeface="Cambria Math" panose="02040503050406030204" pitchFamily="18" charset="0"/>
                  </a:rPr>
                  <a:t>)</a:t>
                </a:r>
              </a:p>
            </p:txBody>
          </p:sp>
        </mc:Choice>
        <mc:Fallback xmlns="">
          <p:sp>
            <p:nvSpPr>
              <p:cNvPr id="7" name="Rectangle 4">
                <a:extLst>
                  <a:ext uri="{FF2B5EF4-FFF2-40B4-BE49-F238E27FC236}">
                    <a16:creationId xmlns:a16="http://schemas.microsoft.com/office/drawing/2014/main" id="{8CC9D289-9110-410A-9462-2FDD5BC9146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6121" y="632565"/>
                <a:ext cx="8458200" cy="402077"/>
              </a:xfrm>
              <a:prstGeom prst="rect">
                <a:avLst/>
              </a:prstGeom>
              <a:blipFill>
                <a:blip r:embed="rId2"/>
                <a:stretch>
                  <a:fillRect l="-433" b="-7576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Rectangle 3">
                <a:extLst>
                  <a:ext uri="{FF2B5EF4-FFF2-40B4-BE49-F238E27FC236}">
                    <a16:creationId xmlns:a16="http://schemas.microsoft.com/office/drawing/2014/main" id="{F624528D-75E4-4E2A-9F3F-CA1CD5C917D5}"/>
                  </a:ext>
                </a:extLst>
              </p:cNvPr>
              <p:cNvSpPr txBox="1">
                <a:spLocks noChangeArrowheads="1"/>
              </p:cNvSpPr>
              <p:nvPr/>
            </p:nvSpPr>
            <p:spPr>
              <a:xfrm>
                <a:off x="486121" y="2088119"/>
                <a:ext cx="5334000" cy="2212975"/>
              </a:xfrm>
              <a:prstGeom prst="rect">
                <a:avLst/>
              </a:prstGeom>
            </p:spPr>
            <p:txBody>
              <a:bodyPr/>
              <a:lstStyle>
                <a:lvl1pPr marL="171450" indent="-171450" algn="l" defTabSz="685800" rtl="0" eaLnBrk="1" latinLnBrk="0" hangingPunct="1">
                  <a:lnSpc>
                    <a:spcPct val="90000"/>
                  </a:lnSpc>
                  <a:spcBef>
                    <a:spcPts val="750"/>
                  </a:spcBef>
                  <a:buFont typeface="Arial" panose="020B0604020202020204" pitchFamily="34" charset="0"/>
                  <a:buChar char="•"/>
                  <a:defRPr sz="2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5143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8572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5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2001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5430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8859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2288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25717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9146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533400" indent="-533400">
                  <a:lnSpc>
                    <a:spcPct val="100000"/>
                  </a:lnSpc>
                  <a:spcBef>
                    <a:spcPts val="0"/>
                  </a:spcBef>
                  <a:buFontTx/>
                  <a:buNone/>
                </a:pPr>
                <a:r>
                  <a:rPr lang="en-US" altLang="en-US" sz="1600" dirty="0">
                    <a:solidFill>
                      <a:srgbClr val="002060"/>
                    </a:solidFill>
                    <a:latin typeface="Consolas" panose="020B0609020204030204" pitchFamily="49" charset="0"/>
                  </a:rPr>
                  <a:t>Algorithm </a:t>
                </a:r>
                <a:r>
                  <a:rPr lang="en-US" altLang="en-US" sz="1600" dirty="0">
                    <a:solidFill>
                      <a:schemeClr val="accent2">
                        <a:lumMod val="75000"/>
                      </a:schemeClr>
                    </a:solidFill>
                    <a:latin typeface="Consolas" panose="020B0609020204030204" pitchFamily="49" charset="0"/>
                  </a:rPr>
                  <a:t>BulidMinHeap</a:t>
                </a:r>
                <a:r>
                  <a:rPr lang="en-US" altLang="en-US" sz="1600" dirty="0">
                    <a:solidFill>
                      <a:srgbClr val="002060"/>
                    </a:solidFill>
                    <a:latin typeface="Consolas" panose="020B0609020204030204" pitchFamily="49" charset="0"/>
                  </a:rPr>
                  <a:t>(a)</a:t>
                </a:r>
              </a:p>
              <a:p>
                <a:pPr marL="533400" indent="-533400">
                  <a:lnSpc>
                    <a:spcPct val="100000"/>
                  </a:lnSpc>
                  <a:spcBef>
                    <a:spcPts val="0"/>
                  </a:spcBef>
                  <a:buFontTx/>
                  <a:buNone/>
                </a:pPr>
                <a:r>
                  <a:rPr lang="en-US" altLang="en-US" sz="1600" dirty="0">
                    <a:solidFill>
                      <a:srgbClr val="002060"/>
                    </a:solidFill>
                    <a:latin typeface="Consolas" panose="020B0609020204030204" pitchFamily="49" charset="0"/>
                  </a:rPr>
                  <a:t>{</a:t>
                </a:r>
              </a:p>
              <a:p>
                <a:pPr marL="533400" indent="-533400">
                  <a:lnSpc>
                    <a:spcPct val="100000"/>
                  </a:lnSpc>
                  <a:buFontTx/>
                  <a:buNone/>
                </a:pPr>
                <a:r>
                  <a:rPr lang="en-US" altLang="en-US" sz="1600" dirty="0">
                    <a:solidFill>
                      <a:srgbClr val="002060"/>
                    </a:solidFill>
                    <a:latin typeface="Consolas" panose="020B0609020204030204" pitchFamily="49" charset="0"/>
                  </a:rPr>
                  <a:t>		n:= </a:t>
                </a:r>
                <a:r>
                  <a:rPr lang="en-US" altLang="en-US" sz="1600" dirty="0">
                    <a:solidFill>
                      <a:schemeClr val="accent2">
                        <a:lumMod val="75000"/>
                      </a:schemeClr>
                    </a:solidFill>
                    <a:latin typeface="Consolas" panose="020B0609020204030204" pitchFamily="49" charset="0"/>
                  </a:rPr>
                  <a:t>Length</a:t>
                </a:r>
                <a:r>
                  <a:rPr lang="en-US" altLang="en-US" sz="1600" dirty="0">
                    <a:solidFill>
                      <a:srgbClr val="002060"/>
                    </a:solidFill>
                    <a:latin typeface="Consolas" panose="020B0609020204030204" pitchFamily="49" charset="0"/>
                  </a:rPr>
                  <a:t>(a);</a:t>
                </a:r>
              </a:p>
              <a:p>
                <a:pPr marL="0" indent="0">
                  <a:lnSpc>
                    <a:spcPct val="100000"/>
                  </a:lnSpc>
                  <a:buNone/>
                </a:pPr>
                <a:r>
                  <a:rPr lang="en-US" altLang="en-US" sz="1600" dirty="0">
                    <a:solidFill>
                      <a:srgbClr val="002060"/>
                    </a:solidFill>
                    <a:latin typeface="Consolas" panose="020B0609020204030204" pitchFamily="49" charset="0"/>
                  </a:rPr>
                  <a:t>	</a:t>
                </a:r>
                <a:r>
                  <a:rPr lang="en-US" altLang="en-US" sz="1600" dirty="0">
                    <a:solidFill>
                      <a:srgbClr val="275AFF"/>
                    </a:solidFill>
                    <a:latin typeface="Consolas" panose="020B0609020204030204" pitchFamily="49" charset="0"/>
                  </a:rPr>
                  <a:t>for</a:t>
                </a:r>
                <a:r>
                  <a:rPr lang="en-US" altLang="en-US" sz="1600" dirty="0">
                    <a:solidFill>
                      <a:srgbClr val="002060"/>
                    </a:solidFill>
                    <a:latin typeface="Consolas" panose="020B0609020204030204" pitchFamily="49" charset="0"/>
                  </a:rPr>
                  <a:t> i:= </a:t>
                </a:r>
                <a14:m>
                  <m:oMath xmlns:m="http://schemas.openxmlformats.org/officeDocument/2006/math">
                    <m:d>
                      <m:dPr>
                        <m:begChr m:val="⌊"/>
                        <m:endChr m:val="⌋"/>
                        <m:ctrlPr>
                          <a:rPr lang="en-US" altLang="en-US" sz="160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US" altLang="en-US" sz="1600" i="1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altLang="en-US" sz="1600" b="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𝑛</m:t>
                            </m:r>
                          </m:num>
                          <m:den>
                            <m:r>
                              <a:rPr lang="en-US" altLang="en-US" sz="160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den>
                        </m:f>
                      </m:e>
                    </m:d>
                  </m:oMath>
                </a14:m>
                <a:r>
                  <a:rPr lang="en-US" altLang="en-US" sz="1600" dirty="0">
                    <a:solidFill>
                      <a:srgbClr val="002060"/>
                    </a:solidFill>
                    <a:latin typeface="Consolas" panose="020B0609020204030204" pitchFamily="49" charset="0"/>
                  </a:rPr>
                  <a:t> down to 1 </a:t>
                </a:r>
                <a:r>
                  <a:rPr lang="en-US" altLang="en-US" sz="1600" dirty="0">
                    <a:solidFill>
                      <a:srgbClr val="275AFF"/>
                    </a:solidFill>
                    <a:latin typeface="Consolas" panose="020B0609020204030204" pitchFamily="49" charset="0"/>
                  </a:rPr>
                  <a:t>do</a:t>
                </a:r>
                <a:endParaRPr lang="en-US" altLang="en-US" sz="1600" dirty="0">
                  <a:solidFill>
                    <a:srgbClr val="002060"/>
                  </a:solidFill>
                  <a:latin typeface="Consolas" panose="020B0609020204030204" pitchFamily="49" charset="0"/>
                </a:endParaRPr>
              </a:p>
              <a:p>
                <a:pPr marL="0" indent="0">
                  <a:lnSpc>
                    <a:spcPct val="100000"/>
                  </a:lnSpc>
                  <a:buNone/>
                </a:pPr>
                <a:r>
                  <a:rPr lang="en-US" altLang="en-US" sz="1600" dirty="0">
                    <a:solidFill>
                      <a:srgbClr val="002060"/>
                    </a:solidFill>
                    <a:latin typeface="Consolas" panose="020B0609020204030204" pitchFamily="49" charset="0"/>
                  </a:rPr>
                  <a:t>		</a:t>
                </a:r>
                <a:r>
                  <a:rPr lang="en-US" altLang="en-US" sz="1600" dirty="0">
                    <a:solidFill>
                      <a:schemeClr val="accent2">
                        <a:lumMod val="75000"/>
                      </a:schemeClr>
                    </a:solidFill>
                    <a:latin typeface="Consolas" panose="020B0609020204030204" pitchFamily="49" charset="0"/>
                  </a:rPr>
                  <a:t> MinHeapify</a:t>
                </a:r>
                <a:r>
                  <a:rPr lang="en-US" altLang="en-US" sz="1600" dirty="0">
                    <a:solidFill>
                      <a:srgbClr val="002060"/>
                    </a:solidFill>
                    <a:latin typeface="Consolas" panose="020B0609020204030204" pitchFamily="49" charset="0"/>
                  </a:rPr>
                  <a:t>(a, i, n);</a:t>
                </a:r>
              </a:p>
              <a:p>
                <a:pPr marL="0" indent="0">
                  <a:lnSpc>
                    <a:spcPct val="100000"/>
                  </a:lnSpc>
                  <a:buNone/>
                </a:pPr>
                <a:r>
                  <a:rPr lang="en-US" altLang="en-US" sz="1600" dirty="0">
                    <a:solidFill>
                      <a:srgbClr val="002060"/>
                    </a:solidFill>
                    <a:latin typeface="Consolas" panose="020B0609020204030204" pitchFamily="49" charset="0"/>
                  </a:rPr>
                  <a:t>}</a:t>
                </a:r>
              </a:p>
            </p:txBody>
          </p:sp>
        </mc:Choice>
        <mc:Fallback xmlns="">
          <p:sp>
            <p:nvSpPr>
              <p:cNvPr id="8" name="Rectangle 3">
                <a:extLst>
                  <a:ext uri="{FF2B5EF4-FFF2-40B4-BE49-F238E27FC236}">
                    <a16:creationId xmlns:a16="http://schemas.microsoft.com/office/drawing/2014/main" id="{F624528D-75E4-4E2A-9F3F-CA1CD5C917D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6121" y="2088119"/>
                <a:ext cx="5334000" cy="2212975"/>
              </a:xfrm>
              <a:prstGeom prst="rect">
                <a:avLst/>
              </a:prstGeom>
              <a:blipFill>
                <a:blip r:embed="rId3"/>
                <a:stretch>
                  <a:fillRect l="-686" t="-1102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Rectangle 4">
                <a:extLst>
                  <a:ext uri="{FF2B5EF4-FFF2-40B4-BE49-F238E27FC236}">
                    <a16:creationId xmlns:a16="http://schemas.microsoft.com/office/drawing/2014/main" id="{1E414586-2F7B-49BE-9B1F-C4E0C79ACC9C}"/>
                  </a:ext>
                </a:extLst>
              </p:cNvPr>
              <p:cNvSpPr txBox="1">
                <a:spLocks noChangeArrowheads="1"/>
              </p:cNvSpPr>
              <p:nvPr/>
            </p:nvSpPr>
            <p:spPr>
              <a:xfrm>
                <a:off x="476608" y="1020845"/>
                <a:ext cx="8458200" cy="555973"/>
              </a:xfrm>
              <a:prstGeom prst="rect">
                <a:avLst/>
              </a:prstGeom>
            </p:spPr>
            <p:txBody>
              <a:bodyPr/>
              <a:lstStyle>
                <a:lvl1pPr marL="171450" indent="-171450" algn="l" defTabSz="685800" rtl="0" eaLnBrk="1" latinLnBrk="0" hangingPunct="1">
                  <a:lnSpc>
                    <a:spcPct val="90000"/>
                  </a:lnSpc>
                  <a:spcBef>
                    <a:spcPts val="750"/>
                  </a:spcBef>
                  <a:buFont typeface="Arial" panose="020B0604020202020204" pitchFamily="34" charset="0"/>
                  <a:buChar char="•"/>
                  <a:defRPr sz="2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5143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8572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5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2001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5430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8859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2288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25717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9146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lnSpc>
                    <a:spcPct val="120000"/>
                  </a:lnSpc>
                  <a:buNone/>
                </a:pPr>
                <a:r>
                  <a:rPr lang="en-US" altLang="en-US" sz="1600" dirty="0">
                    <a:solidFill>
                      <a:srgbClr val="002060"/>
                    </a:solidFill>
                    <a:latin typeface="Cambria Math" panose="02040503050406030204" pitchFamily="18" charset="0"/>
                  </a:rPr>
                  <a:t>The elements in the subarray </a:t>
                </a:r>
                <a14:m>
                  <m:oMath xmlns:m="http://schemas.openxmlformats.org/officeDocument/2006/math">
                    <m:r>
                      <a:rPr lang="en-IN" altLang="en-US" sz="1600" b="0" i="1" dirty="0" smtClean="0">
                        <a:solidFill>
                          <a:schemeClr val="accent2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𝑎</m:t>
                    </m:r>
                    <m:d>
                      <m:dPr>
                        <m:begChr m:val="["/>
                        <m:endChr m:val="]"/>
                        <m:ctrlPr>
                          <a:rPr lang="en-US" altLang="en-US" sz="1600" b="0" i="1" smtClean="0">
                            <a:solidFill>
                              <a:schemeClr val="accent2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d>
                          <m:dPr>
                            <m:ctrlPr>
                              <a:rPr lang="en-US" altLang="en-US" sz="1600" b="0" i="1" smtClean="0">
                                <a:solidFill>
                                  <a:schemeClr val="accent2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dPr>
                          <m:e>
                            <m:d>
                              <m:dPr>
                                <m:begChr m:val="⌊"/>
                                <m:endChr m:val="⌋"/>
                                <m:ctrlPr>
                                  <a:rPr lang="en-US" altLang="en-US" sz="1600" i="1">
                                    <a:solidFill>
                                      <a:schemeClr val="accent2">
                                        <a:lumMod val="75000"/>
                                      </a:schemeClr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f>
                                  <m:fPr>
                                    <m:ctrlPr>
                                      <a:rPr lang="en-US" altLang="en-US" sz="1600" i="1">
                                        <a:solidFill>
                                          <a:schemeClr val="accent2">
                                            <a:lumMod val="75000"/>
                                          </a:schemeClr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altLang="en-US" sz="1600" b="0" i="1" smtClean="0">
                                        <a:solidFill>
                                          <a:schemeClr val="accent2">
                                            <a:lumMod val="75000"/>
                                          </a:schemeClr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𝑛</m:t>
                                    </m:r>
                                  </m:num>
                                  <m:den>
                                    <m:r>
                                      <a:rPr lang="en-US" altLang="en-US" sz="1600" i="1">
                                        <a:solidFill>
                                          <a:schemeClr val="accent2">
                                            <a:lumMod val="75000"/>
                                          </a:schemeClr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2</m:t>
                                    </m:r>
                                  </m:den>
                                </m:f>
                              </m:e>
                            </m:d>
                            <m:r>
                              <a:rPr lang="en-US" altLang="en-US" sz="1600" b="0" i="1" smtClean="0">
                                <a:solidFill>
                                  <a:schemeClr val="accent2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+1</m:t>
                            </m:r>
                          </m:e>
                        </m:d>
                        <m:r>
                          <a:rPr lang="en-US" altLang="en-US" sz="1600" b="0" i="1" smtClean="0">
                            <a:solidFill>
                              <a:schemeClr val="accent2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…</m:t>
                        </m:r>
                        <m:r>
                          <a:rPr lang="en-US" altLang="en-US" sz="1600" b="0" i="1" smtClean="0">
                            <a:solidFill>
                              <a:schemeClr val="accent2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𝑛</m:t>
                        </m:r>
                      </m:e>
                    </m:d>
                    <m:r>
                      <a:rPr lang="en-US" altLang="en-US" sz="1600" b="0" i="1" smtClean="0">
                        <a:solidFill>
                          <a:schemeClr val="accent2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altLang="en-US" sz="1600" dirty="0">
                    <a:solidFill>
                      <a:srgbClr val="002060"/>
                    </a:solidFill>
                    <a:latin typeface="Cambria Math" panose="02040503050406030204" pitchFamily="18" charset="0"/>
                  </a:rPr>
                  <a:t>are leaves</a:t>
                </a:r>
              </a:p>
              <a:p>
                <a:pPr marL="0" indent="0">
                  <a:lnSpc>
                    <a:spcPct val="120000"/>
                  </a:lnSpc>
                  <a:buNone/>
                </a:pPr>
                <a:endParaRPr lang="en-US" altLang="en-US" sz="1600" dirty="0">
                  <a:solidFill>
                    <a:srgbClr val="002060"/>
                  </a:solidFill>
                  <a:latin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9" name="Rectangle 4">
                <a:extLst>
                  <a:ext uri="{FF2B5EF4-FFF2-40B4-BE49-F238E27FC236}">
                    <a16:creationId xmlns:a16="http://schemas.microsoft.com/office/drawing/2014/main" id="{1E414586-2F7B-49BE-9B1F-C4E0C79ACC9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6608" y="1020845"/>
                <a:ext cx="8458200" cy="555973"/>
              </a:xfrm>
              <a:prstGeom prst="rect">
                <a:avLst/>
              </a:prstGeom>
              <a:blipFill>
                <a:blip r:embed="rId4"/>
                <a:stretch>
                  <a:fillRect l="-360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Rectangle 4">
                <a:extLst>
                  <a:ext uri="{FF2B5EF4-FFF2-40B4-BE49-F238E27FC236}">
                    <a16:creationId xmlns:a16="http://schemas.microsoft.com/office/drawing/2014/main" id="{5EE61033-8A4D-4B5E-979C-9C4C899C26E1}"/>
                  </a:ext>
                </a:extLst>
              </p:cNvPr>
              <p:cNvSpPr txBox="1">
                <a:spLocks noChangeArrowheads="1"/>
              </p:cNvSpPr>
              <p:nvPr/>
            </p:nvSpPr>
            <p:spPr>
              <a:xfrm>
                <a:off x="476608" y="1473660"/>
                <a:ext cx="8458200" cy="555973"/>
              </a:xfrm>
              <a:prstGeom prst="rect">
                <a:avLst/>
              </a:prstGeom>
            </p:spPr>
            <p:txBody>
              <a:bodyPr/>
              <a:lstStyle>
                <a:lvl1pPr marL="171450" indent="-171450" algn="l" defTabSz="685800" rtl="0" eaLnBrk="1" latinLnBrk="0" hangingPunct="1">
                  <a:lnSpc>
                    <a:spcPct val="90000"/>
                  </a:lnSpc>
                  <a:spcBef>
                    <a:spcPts val="750"/>
                  </a:spcBef>
                  <a:buFont typeface="Arial" panose="020B0604020202020204" pitchFamily="34" charset="0"/>
                  <a:buChar char="•"/>
                  <a:defRPr sz="2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5143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8572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5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2001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5430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8859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2288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25717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9146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lnSpc>
                    <a:spcPct val="120000"/>
                  </a:lnSpc>
                  <a:buNone/>
                </a:pPr>
                <a:r>
                  <a:rPr lang="en-US" altLang="en-US" sz="1600" dirty="0">
                    <a:solidFill>
                      <a:srgbClr val="002060"/>
                    </a:solidFill>
                    <a:latin typeface="Cambria Math" panose="02040503050406030204" pitchFamily="18" charset="0"/>
                  </a:rPr>
                  <a:t>Apply </a:t>
                </a:r>
                <a:r>
                  <a:rPr lang="en-US" altLang="en-US" sz="1600" dirty="0">
                    <a:solidFill>
                      <a:schemeClr val="accent2">
                        <a:lumMod val="75000"/>
                      </a:schemeClr>
                    </a:solidFill>
                    <a:latin typeface="Consolas" panose="020B0609020204030204" pitchFamily="49" charset="0"/>
                  </a:rPr>
                  <a:t>MinHeapify </a:t>
                </a:r>
                <a:r>
                  <a:rPr lang="en-US" altLang="en-US" sz="1600" dirty="0">
                    <a:solidFill>
                      <a:srgbClr val="002060"/>
                    </a:solidFill>
                    <a:latin typeface="Cambria Math" panose="02040503050406030204" pitchFamily="18" charset="0"/>
                  </a:rPr>
                  <a:t>on elements between </a:t>
                </a:r>
                <a:r>
                  <a:rPr lang="en-US" altLang="en-US" sz="1600" dirty="0">
                    <a:solidFill>
                      <a:schemeClr val="accent2">
                        <a:lumMod val="75000"/>
                      </a:schemeClr>
                    </a:solidFill>
                    <a:latin typeface="Cambria Math" panose="02040503050406030204" pitchFamily="18" charset="0"/>
                  </a:rPr>
                  <a:t>1</a:t>
                </a:r>
                <a:r>
                  <a:rPr lang="en-US" altLang="en-US" sz="1600" dirty="0">
                    <a:solidFill>
                      <a:srgbClr val="002060"/>
                    </a:solidFill>
                    <a:latin typeface="Cambria Math" panose="02040503050406030204" pitchFamily="18" charset="0"/>
                  </a:rPr>
                  <a:t> and </a:t>
                </a:r>
                <a14:m>
                  <m:oMath xmlns:m="http://schemas.openxmlformats.org/officeDocument/2006/math">
                    <m:d>
                      <m:dPr>
                        <m:begChr m:val="⌊"/>
                        <m:endChr m:val="⌋"/>
                        <m:ctrlPr>
                          <a:rPr lang="en-US" altLang="en-US" sz="1600" i="1" smtClean="0">
                            <a:solidFill>
                              <a:schemeClr val="accent2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US" altLang="en-US" sz="1600" i="1">
                                <a:solidFill>
                                  <a:schemeClr val="accent2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altLang="en-US" sz="1600" b="0" i="1" smtClean="0">
                                <a:solidFill>
                                  <a:schemeClr val="accent2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𝑛</m:t>
                            </m:r>
                          </m:num>
                          <m:den>
                            <m:r>
                              <a:rPr lang="en-US" altLang="en-US" sz="1600">
                                <a:solidFill>
                                  <a:schemeClr val="accent2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den>
                        </m:f>
                      </m:e>
                    </m:d>
                  </m:oMath>
                </a14:m>
                <a:endParaRPr lang="en-US" altLang="en-US" sz="1600" dirty="0">
                  <a:solidFill>
                    <a:srgbClr val="002060"/>
                  </a:solidFill>
                  <a:latin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10" name="Rectangle 4">
                <a:extLst>
                  <a:ext uri="{FF2B5EF4-FFF2-40B4-BE49-F238E27FC236}">
                    <a16:creationId xmlns:a16="http://schemas.microsoft.com/office/drawing/2014/main" id="{5EE61033-8A4D-4B5E-979C-9C4C899C26E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6608" y="1473660"/>
                <a:ext cx="8458200" cy="555973"/>
              </a:xfrm>
              <a:prstGeom prst="rect">
                <a:avLst/>
              </a:prstGeom>
              <a:blipFill>
                <a:blip r:embed="rId5"/>
                <a:stretch>
                  <a:fillRect l="-360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Rectangle 3">
            <a:extLst>
              <a:ext uri="{FF2B5EF4-FFF2-40B4-BE49-F238E27FC236}">
                <a16:creationId xmlns:a16="http://schemas.microsoft.com/office/drawing/2014/main" id="{01CE1C28-9C3C-4673-AD06-5F07D6A4EBF2}"/>
              </a:ext>
            </a:extLst>
          </p:cNvPr>
          <p:cNvSpPr txBox="1">
            <a:spLocks noChangeArrowheads="1"/>
          </p:cNvSpPr>
          <p:nvPr/>
        </p:nvSpPr>
        <p:spPr>
          <a:xfrm>
            <a:off x="486121" y="4301094"/>
            <a:ext cx="1719451" cy="402077"/>
          </a:xfrm>
          <a:prstGeom prst="rect">
            <a:avLst/>
          </a:prstGeom>
        </p:spPr>
        <p:txBody>
          <a:bodyPr/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30000"/>
              </a:lnSpc>
              <a:buFontTx/>
              <a:buNone/>
            </a:pPr>
            <a:r>
              <a:rPr lang="en-US" altLang="en-US" sz="1600" dirty="0">
                <a:solidFill>
                  <a:srgbClr val="002060"/>
                </a:solidFill>
                <a:latin typeface="Cambria Math" panose="02040503050406030204" pitchFamily="18" charset="0"/>
              </a:rPr>
              <a:t>Time Complexity: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Rectangle 3">
                <a:extLst>
                  <a:ext uri="{FF2B5EF4-FFF2-40B4-BE49-F238E27FC236}">
                    <a16:creationId xmlns:a16="http://schemas.microsoft.com/office/drawing/2014/main" id="{FFA384B5-6A38-44C6-A045-240D0CCB7259}"/>
                  </a:ext>
                </a:extLst>
              </p:cNvPr>
              <p:cNvSpPr txBox="1">
                <a:spLocks noChangeArrowheads="1"/>
              </p:cNvSpPr>
              <p:nvPr/>
            </p:nvSpPr>
            <p:spPr>
              <a:xfrm>
                <a:off x="2023695" y="4301094"/>
                <a:ext cx="1153889" cy="402077"/>
              </a:xfrm>
              <a:prstGeom prst="rect">
                <a:avLst/>
              </a:prstGeom>
            </p:spPr>
            <p:txBody>
              <a:bodyPr/>
              <a:lstStyle>
                <a:lvl1pPr marL="171450" indent="-171450" algn="l" defTabSz="685800" rtl="0" eaLnBrk="1" latinLnBrk="0" hangingPunct="1">
                  <a:lnSpc>
                    <a:spcPct val="90000"/>
                  </a:lnSpc>
                  <a:spcBef>
                    <a:spcPts val="750"/>
                  </a:spcBef>
                  <a:buFont typeface="Arial" panose="020B0604020202020204" pitchFamily="34" charset="0"/>
                  <a:buChar char="•"/>
                  <a:defRPr sz="2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5143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8572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5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2001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5430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8859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2288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25717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9146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>
                  <a:lnSpc>
                    <a:spcPct val="130000"/>
                  </a:lnSpc>
                  <a:buFontTx/>
                  <a:buNone/>
                </a:pPr>
                <a:r>
                  <a:rPr lang="en-US" altLang="en-US" sz="1600" dirty="0">
                    <a:solidFill>
                      <a:schemeClr val="accent2">
                        <a:lumMod val="75000"/>
                      </a:schemeClr>
                    </a:solidFill>
                    <a:latin typeface="Cambria Math" panose="02040503050406030204" pitchFamily="18" charset="0"/>
                  </a:rPr>
                  <a:t>O(</a:t>
                </a:r>
                <a14:m>
                  <m:oMath xmlns:m="http://schemas.openxmlformats.org/officeDocument/2006/math">
                    <m:r>
                      <a:rPr lang="en-US" altLang="en-US" sz="1600" i="1" dirty="0" smtClean="0">
                        <a:solidFill>
                          <a:schemeClr val="accent2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en-US" altLang="en-US" sz="1600" dirty="0">
                    <a:solidFill>
                      <a:schemeClr val="accent2">
                        <a:lumMod val="75000"/>
                      </a:schemeClr>
                    </a:solidFill>
                    <a:latin typeface="Cambria Math" panose="02040503050406030204" pitchFamily="18" charset="0"/>
                  </a:rPr>
                  <a:t>)</a:t>
                </a:r>
              </a:p>
            </p:txBody>
          </p:sp>
        </mc:Choice>
        <mc:Fallback xmlns="">
          <p:sp>
            <p:nvSpPr>
              <p:cNvPr id="3" name="Rectangle 3">
                <a:extLst>
                  <a:ext uri="{FF2B5EF4-FFF2-40B4-BE49-F238E27FC236}">
                    <a16:creationId xmlns:a16="http://schemas.microsoft.com/office/drawing/2014/main" id="{FFA384B5-6A38-44C6-A045-240D0CCB725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23695" y="4301094"/>
                <a:ext cx="1153889" cy="402077"/>
              </a:xfrm>
              <a:prstGeom prst="rect">
                <a:avLst/>
              </a:prstGeom>
              <a:blipFill>
                <a:blip r:embed="rId6"/>
                <a:stretch>
                  <a:fillRect l="-3175" b="-12121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2926685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9" grpId="0"/>
      <p:bldP spid="10" grpId="0"/>
      <p:bldP spid="6" grpId="0"/>
      <p:bldP spid="3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186E81F-D04B-1C4F-B608-6C07FD0533D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76608" y="223858"/>
            <a:ext cx="3426205" cy="402077"/>
          </a:xfrm>
        </p:spPr>
        <p:txBody>
          <a:bodyPr/>
          <a:lstStyle/>
          <a:p>
            <a:r>
              <a:rPr lang="en-US" altLang="en-US" b="1" dirty="0">
                <a:solidFill>
                  <a:srgbClr val="660066"/>
                </a:solidFill>
              </a:rPr>
              <a:t>Building a Min-Heap</a:t>
            </a:r>
            <a:endParaRPr lang="en-IN" b="1" dirty="0">
              <a:solidFill>
                <a:srgbClr val="660066"/>
              </a:solidFill>
            </a:endParaRPr>
          </a:p>
        </p:txBody>
      </p:sp>
      <p:sp>
        <p:nvSpPr>
          <p:cNvPr id="36" name="Oval 35">
            <a:extLst>
              <a:ext uri="{FF2B5EF4-FFF2-40B4-BE49-F238E27FC236}">
                <a16:creationId xmlns:a16="http://schemas.microsoft.com/office/drawing/2014/main" id="{0439F6BB-62E6-48CB-8F32-96F60110A4B4}"/>
              </a:ext>
            </a:extLst>
          </p:cNvPr>
          <p:cNvSpPr/>
          <p:nvPr/>
        </p:nvSpPr>
        <p:spPr>
          <a:xfrm>
            <a:off x="3020032" y="955186"/>
            <a:ext cx="540000" cy="540000"/>
          </a:xfrm>
          <a:prstGeom prst="ellipse">
            <a:avLst/>
          </a:prstGeom>
          <a:noFill/>
          <a:ln w="254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30</a:t>
            </a:r>
            <a:endParaRPr lang="en-IN" sz="1400" dirty="0">
              <a:solidFill>
                <a:srgbClr val="00206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EA9D8800-A941-4C55-A67D-894AEF6FD3A4}"/>
              </a:ext>
            </a:extLst>
          </p:cNvPr>
          <p:cNvCxnSpPr>
            <a:cxnSpLocks/>
            <a:stCxn id="36" idx="3"/>
            <a:endCxn id="41" idx="7"/>
          </p:cNvCxnSpPr>
          <p:nvPr/>
        </p:nvCxnSpPr>
        <p:spPr>
          <a:xfrm flipH="1">
            <a:off x="2384239" y="1416105"/>
            <a:ext cx="714874" cy="355458"/>
          </a:xfrm>
          <a:prstGeom prst="line">
            <a:avLst/>
          </a:prstGeom>
          <a:ln w="254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Oval 37">
            <a:extLst>
              <a:ext uri="{FF2B5EF4-FFF2-40B4-BE49-F238E27FC236}">
                <a16:creationId xmlns:a16="http://schemas.microsoft.com/office/drawing/2014/main" id="{B892DB7D-F2BF-4FE2-BD2B-4C7CDB6E5D44}"/>
              </a:ext>
            </a:extLst>
          </p:cNvPr>
          <p:cNvSpPr/>
          <p:nvPr/>
        </p:nvSpPr>
        <p:spPr>
          <a:xfrm>
            <a:off x="574819" y="3246413"/>
            <a:ext cx="540000" cy="540000"/>
          </a:xfrm>
          <a:prstGeom prst="ellipse">
            <a:avLst/>
          </a:prstGeom>
          <a:noFill/>
          <a:ln w="254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38</a:t>
            </a:r>
            <a:endParaRPr lang="en-IN" sz="1400" dirty="0">
              <a:solidFill>
                <a:srgbClr val="00206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39" name="Oval 38">
            <a:extLst>
              <a:ext uri="{FF2B5EF4-FFF2-40B4-BE49-F238E27FC236}">
                <a16:creationId xmlns:a16="http://schemas.microsoft.com/office/drawing/2014/main" id="{BC7477F1-4F86-41BF-8B8F-823323638FCB}"/>
              </a:ext>
            </a:extLst>
          </p:cNvPr>
          <p:cNvSpPr/>
          <p:nvPr/>
        </p:nvSpPr>
        <p:spPr>
          <a:xfrm>
            <a:off x="4138526" y="1690388"/>
            <a:ext cx="540000" cy="540000"/>
          </a:xfrm>
          <a:prstGeom prst="ellipse">
            <a:avLst/>
          </a:prstGeom>
          <a:noFill/>
          <a:ln w="254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12</a:t>
            </a:r>
            <a:endParaRPr lang="en-IN" sz="1400" dirty="0">
              <a:solidFill>
                <a:srgbClr val="00206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40" name="Oval 39">
            <a:extLst>
              <a:ext uri="{FF2B5EF4-FFF2-40B4-BE49-F238E27FC236}">
                <a16:creationId xmlns:a16="http://schemas.microsoft.com/office/drawing/2014/main" id="{5F48FC15-A2DA-46BE-A99F-6E709B135A7B}"/>
              </a:ext>
            </a:extLst>
          </p:cNvPr>
          <p:cNvSpPr/>
          <p:nvPr/>
        </p:nvSpPr>
        <p:spPr>
          <a:xfrm>
            <a:off x="2661466" y="2357023"/>
            <a:ext cx="540000" cy="540000"/>
          </a:xfrm>
          <a:prstGeom prst="ellipse">
            <a:avLst/>
          </a:prstGeom>
          <a:noFill/>
          <a:ln w="254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35</a:t>
            </a:r>
            <a:endParaRPr lang="en-IN" sz="1400" dirty="0">
              <a:solidFill>
                <a:srgbClr val="00206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41" name="Oval 40">
            <a:extLst>
              <a:ext uri="{FF2B5EF4-FFF2-40B4-BE49-F238E27FC236}">
                <a16:creationId xmlns:a16="http://schemas.microsoft.com/office/drawing/2014/main" id="{4C8B1E46-08FF-49DC-A8DF-4B8337B19E6D}"/>
              </a:ext>
            </a:extLst>
          </p:cNvPr>
          <p:cNvSpPr/>
          <p:nvPr/>
        </p:nvSpPr>
        <p:spPr>
          <a:xfrm>
            <a:off x="1923320" y="1692482"/>
            <a:ext cx="540000" cy="540000"/>
          </a:xfrm>
          <a:prstGeom prst="ellipse">
            <a:avLst/>
          </a:prstGeom>
          <a:noFill/>
          <a:ln w="254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40</a:t>
            </a:r>
            <a:endParaRPr lang="en-IN" sz="1400" dirty="0">
              <a:solidFill>
                <a:srgbClr val="00206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id="{2DACE78D-1ED2-45C4-A4FB-8DD5C43EDF82}"/>
              </a:ext>
            </a:extLst>
          </p:cNvPr>
          <p:cNvCxnSpPr>
            <a:cxnSpLocks/>
            <a:stCxn id="41" idx="5"/>
            <a:endCxn id="40" idx="1"/>
          </p:cNvCxnSpPr>
          <p:nvPr/>
        </p:nvCxnSpPr>
        <p:spPr>
          <a:xfrm>
            <a:off x="2384239" y="2153401"/>
            <a:ext cx="356308" cy="282703"/>
          </a:xfrm>
          <a:prstGeom prst="line">
            <a:avLst/>
          </a:prstGeom>
          <a:ln w="254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>
            <a:extLst>
              <a:ext uri="{FF2B5EF4-FFF2-40B4-BE49-F238E27FC236}">
                <a16:creationId xmlns:a16="http://schemas.microsoft.com/office/drawing/2014/main" id="{074B64A3-CE54-4789-B41F-5D332201B347}"/>
              </a:ext>
            </a:extLst>
          </p:cNvPr>
          <p:cNvCxnSpPr>
            <a:cxnSpLocks/>
            <a:stCxn id="41" idx="3"/>
            <a:endCxn id="53" idx="7"/>
          </p:cNvCxnSpPr>
          <p:nvPr/>
        </p:nvCxnSpPr>
        <p:spPr>
          <a:xfrm flipH="1">
            <a:off x="1575738" y="2153401"/>
            <a:ext cx="426663" cy="267703"/>
          </a:xfrm>
          <a:prstGeom prst="line">
            <a:avLst/>
          </a:prstGeom>
          <a:ln w="254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72FDE891-A16C-4DF9-AEDC-0B8FD390049C}"/>
              </a:ext>
            </a:extLst>
          </p:cNvPr>
          <p:cNvCxnSpPr>
            <a:cxnSpLocks/>
            <a:stCxn id="39" idx="3"/>
            <a:endCxn id="56" idx="7"/>
          </p:cNvCxnSpPr>
          <p:nvPr/>
        </p:nvCxnSpPr>
        <p:spPr>
          <a:xfrm flipH="1">
            <a:off x="3792863" y="2151307"/>
            <a:ext cx="424744" cy="290590"/>
          </a:xfrm>
          <a:prstGeom prst="line">
            <a:avLst/>
          </a:prstGeom>
          <a:ln w="254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>
            <a:extLst>
              <a:ext uri="{FF2B5EF4-FFF2-40B4-BE49-F238E27FC236}">
                <a16:creationId xmlns:a16="http://schemas.microsoft.com/office/drawing/2014/main" id="{192F95B8-138F-4594-B884-308C93A21FF8}"/>
              </a:ext>
            </a:extLst>
          </p:cNvPr>
          <p:cNvCxnSpPr>
            <a:cxnSpLocks/>
            <a:stCxn id="36" idx="5"/>
            <a:endCxn id="39" idx="1"/>
          </p:cNvCxnSpPr>
          <p:nvPr/>
        </p:nvCxnSpPr>
        <p:spPr>
          <a:xfrm>
            <a:off x="3480951" y="1416105"/>
            <a:ext cx="736656" cy="353364"/>
          </a:xfrm>
          <a:prstGeom prst="line">
            <a:avLst/>
          </a:prstGeom>
          <a:ln w="254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>
            <a:extLst>
              <a:ext uri="{FF2B5EF4-FFF2-40B4-BE49-F238E27FC236}">
                <a16:creationId xmlns:a16="http://schemas.microsoft.com/office/drawing/2014/main" id="{6CFEDFC6-5534-4B73-A8F3-C12E454DFC9B}"/>
              </a:ext>
            </a:extLst>
          </p:cNvPr>
          <p:cNvCxnSpPr>
            <a:cxnSpLocks/>
            <a:stCxn id="53" idx="5"/>
            <a:endCxn id="51" idx="0"/>
          </p:cNvCxnSpPr>
          <p:nvPr/>
        </p:nvCxnSpPr>
        <p:spPr>
          <a:xfrm>
            <a:off x="1575738" y="2802942"/>
            <a:ext cx="287471" cy="429043"/>
          </a:xfrm>
          <a:prstGeom prst="line">
            <a:avLst/>
          </a:prstGeom>
          <a:ln w="254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>
            <a:extLst>
              <a:ext uri="{FF2B5EF4-FFF2-40B4-BE49-F238E27FC236}">
                <a16:creationId xmlns:a16="http://schemas.microsoft.com/office/drawing/2014/main" id="{FDB931B7-A4F6-40E0-A11C-BB1B00D631A6}"/>
              </a:ext>
            </a:extLst>
          </p:cNvPr>
          <p:cNvCxnSpPr>
            <a:cxnSpLocks/>
            <a:stCxn id="53" idx="3"/>
            <a:endCxn id="38" idx="0"/>
          </p:cNvCxnSpPr>
          <p:nvPr/>
        </p:nvCxnSpPr>
        <p:spPr>
          <a:xfrm flipH="1">
            <a:off x="844819" y="2802942"/>
            <a:ext cx="349081" cy="443471"/>
          </a:xfrm>
          <a:prstGeom prst="line">
            <a:avLst/>
          </a:prstGeom>
          <a:ln w="254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Oval 49">
            <a:extLst>
              <a:ext uri="{FF2B5EF4-FFF2-40B4-BE49-F238E27FC236}">
                <a16:creationId xmlns:a16="http://schemas.microsoft.com/office/drawing/2014/main" id="{3759514F-48AB-4F71-9A63-E8611DA00A96}"/>
              </a:ext>
            </a:extLst>
          </p:cNvPr>
          <p:cNvSpPr/>
          <p:nvPr/>
        </p:nvSpPr>
        <p:spPr>
          <a:xfrm>
            <a:off x="4940201" y="2362816"/>
            <a:ext cx="540000" cy="540000"/>
          </a:xfrm>
          <a:prstGeom prst="ellipse">
            <a:avLst/>
          </a:prstGeom>
          <a:noFill/>
          <a:ln w="254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34</a:t>
            </a:r>
            <a:endParaRPr lang="en-IN" sz="1400" dirty="0">
              <a:solidFill>
                <a:srgbClr val="00206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51" name="Oval 50">
            <a:extLst>
              <a:ext uri="{FF2B5EF4-FFF2-40B4-BE49-F238E27FC236}">
                <a16:creationId xmlns:a16="http://schemas.microsoft.com/office/drawing/2014/main" id="{5F8C84B6-8889-4AD1-8D89-F36A6581DE78}"/>
              </a:ext>
            </a:extLst>
          </p:cNvPr>
          <p:cNvSpPr/>
          <p:nvPr/>
        </p:nvSpPr>
        <p:spPr>
          <a:xfrm>
            <a:off x="1593209" y="3231985"/>
            <a:ext cx="540000" cy="540000"/>
          </a:xfrm>
          <a:prstGeom prst="ellipse">
            <a:avLst/>
          </a:prstGeom>
          <a:noFill/>
          <a:ln w="254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45</a:t>
            </a:r>
            <a:endParaRPr lang="en-IN" sz="1400" dirty="0">
              <a:solidFill>
                <a:srgbClr val="00206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53" name="Oval 52">
            <a:extLst>
              <a:ext uri="{FF2B5EF4-FFF2-40B4-BE49-F238E27FC236}">
                <a16:creationId xmlns:a16="http://schemas.microsoft.com/office/drawing/2014/main" id="{2AD142FD-6F17-4831-BF1B-F8D72C6ABCD6}"/>
              </a:ext>
            </a:extLst>
          </p:cNvPr>
          <p:cNvSpPr/>
          <p:nvPr/>
        </p:nvSpPr>
        <p:spPr>
          <a:xfrm>
            <a:off x="1114819" y="2342023"/>
            <a:ext cx="540000" cy="540000"/>
          </a:xfrm>
          <a:prstGeom prst="ellipse">
            <a:avLst/>
          </a:prstGeom>
          <a:noFill/>
          <a:ln w="254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56</a:t>
            </a:r>
            <a:endParaRPr lang="en-IN" sz="1400" dirty="0">
              <a:solidFill>
                <a:srgbClr val="00206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cxnSp>
        <p:nvCxnSpPr>
          <p:cNvPr id="55" name="Straight Connector 54">
            <a:extLst>
              <a:ext uri="{FF2B5EF4-FFF2-40B4-BE49-F238E27FC236}">
                <a16:creationId xmlns:a16="http://schemas.microsoft.com/office/drawing/2014/main" id="{83D2AE20-0592-4D06-BD4B-6A99E0A8E7BB}"/>
              </a:ext>
            </a:extLst>
          </p:cNvPr>
          <p:cNvCxnSpPr>
            <a:cxnSpLocks/>
            <a:stCxn id="39" idx="5"/>
            <a:endCxn id="50" idx="1"/>
          </p:cNvCxnSpPr>
          <p:nvPr/>
        </p:nvCxnSpPr>
        <p:spPr>
          <a:xfrm>
            <a:off x="4599445" y="2151307"/>
            <a:ext cx="419837" cy="290590"/>
          </a:xfrm>
          <a:prstGeom prst="line">
            <a:avLst/>
          </a:prstGeom>
          <a:ln w="254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Oval 55">
            <a:extLst>
              <a:ext uri="{FF2B5EF4-FFF2-40B4-BE49-F238E27FC236}">
                <a16:creationId xmlns:a16="http://schemas.microsoft.com/office/drawing/2014/main" id="{E580E5A0-B1A1-424C-98FE-A5B30ED33A6E}"/>
              </a:ext>
            </a:extLst>
          </p:cNvPr>
          <p:cNvSpPr/>
          <p:nvPr/>
        </p:nvSpPr>
        <p:spPr>
          <a:xfrm>
            <a:off x="3331944" y="2362816"/>
            <a:ext cx="540000" cy="540000"/>
          </a:xfrm>
          <a:prstGeom prst="ellipse">
            <a:avLst/>
          </a:prstGeom>
          <a:noFill/>
          <a:ln w="254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20</a:t>
            </a:r>
            <a:endParaRPr lang="en-IN" sz="1400" dirty="0">
              <a:solidFill>
                <a:srgbClr val="00206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57" name="Oval 56">
            <a:extLst>
              <a:ext uri="{FF2B5EF4-FFF2-40B4-BE49-F238E27FC236}">
                <a16:creationId xmlns:a16="http://schemas.microsoft.com/office/drawing/2014/main" id="{243E9989-6434-4A90-A35F-EF0EEA1D8846}"/>
              </a:ext>
            </a:extLst>
          </p:cNvPr>
          <p:cNvSpPr/>
          <p:nvPr/>
        </p:nvSpPr>
        <p:spPr>
          <a:xfrm>
            <a:off x="2213925" y="3245665"/>
            <a:ext cx="540000" cy="540000"/>
          </a:xfrm>
          <a:prstGeom prst="ellipse">
            <a:avLst/>
          </a:prstGeom>
          <a:noFill/>
          <a:ln w="254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78</a:t>
            </a:r>
            <a:endParaRPr lang="en-IN" sz="1400" dirty="0">
              <a:solidFill>
                <a:srgbClr val="00206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cxnSp>
        <p:nvCxnSpPr>
          <p:cNvPr id="58" name="Straight Connector 57">
            <a:extLst>
              <a:ext uri="{FF2B5EF4-FFF2-40B4-BE49-F238E27FC236}">
                <a16:creationId xmlns:a16="http://schemas.microsoft.com/office/drawing/2014/main" id="{1AED10B0-62CD-40FB-B4E4-72689C9EC1C8}"/>
              </a:ext>
            </a:extLst>
          </p:cNvPr>
          <p:cNvCxnSpPr>
            <a:cxnSpLocks/>
            <a:endCxn id="57" idx="0"/>
          </p:cNvCxnSpPr>
          <p:nvPr/>
        </p:nvCxnSpPr>
        <p:spPr>
          <a:xfrm flipH="1">
            <a:off x="2483925" y="2861585"/>
            <a:ext cx="279788" cy="384080"/>
          </a:xfrm>
          <a:prstGeom prst="line">
            <a:avLst/>
          </a:prstGeom>
          <a:ln w="254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69" name="Table 4">
            <a:extLst>
              <a:ext uri="{FF2B5EF4-FFF2-40B4-BE49-F238E27FC236}">
                <a16:creationId xmlns:a16="http://schemas.microsoft.com/office/drawing/2014/main" id="{F135942C-284E-49E0-B88E-36C9A9E9415D}"/>
              </a:ext>
            </a:extLst>
          </p:cNvPr>
          <p:cNvGraphicFramePr>
            <a:graphicFrameLocks noGrp="1"/>
          </p:cNvGraphicFramePr>
          <p:nvPr/>
        </p:nvGraphicFramePr>
        <p:xfrm>
          <a:off x="3911690" y="536707"/>
          <a:ext cx="5232310" cy="54917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3231">
                  <a:extLst>
                    <a:ext uri="{9D8B030D-6E8A-4147-A177-3AD203B41FA5}">
                      <a16:colId xmlns:a16="http://schemas.microsoft.com/office/drawing/2014/main" val="2907858686"/>
                    </a:ext>
                  </a:extLst>
                </a:gridCol>
                <a:gridCol w="523231">
                  <a:extLst>
                    <a:ext uri="{9D8B030D-6E8A-4147-A177-3AD203B41FA5}">
                      <a16:colId xmlns:a16="http://schemas.microsoft.com/office/drawing/2014/main" val="1830516894"/>
                    </a:ext>
                  </a:extLst>
                </a:gridCol>
                <a:gridCol w="523231">
                  <a:extLst>
                    <a:ext uri="{9D8B030D-6E8A-4147-A177-3AD203B41FA5}">
                      <a16:colId xmlns:a16="http://schemas.microsoft.com/office/drawing/2014/main" val="3556031138"/>
                    </a:ext>
                  </a:extLst>
                </a:gridCol>
                <a:gridCol w="523231">
                  <a:extLst>
                    <a:ext uri="{9D8B030D-6E8A-4147-A177-3AD203B41FA5}">
                      <a16:colId xmlns:a16="http://schemas.microsoft.com/office/drawing/2014/main" val="3708178770"/>
                    </a:ext>
                  </a:extLst>
                </a:gridCol>
                <a:gridCol w="523231">
                  <a:extLst>
                    <a:ext uri="{9D8B030D-6E8A-4147-A177-3AD203B41FA5}">
                      <a16:colId xmlns:a16="http://schemas.microsoft.com/office/drawing/2014/main" val="1624356084"/>
                    </a:ext>
                  </a:extLst>
                </a:gridCol>
                <a:gridCol w="523231">
                  <a:extLst>
                    <a:ext uri="{9D8B030D-6E8A-4147-A177-3AD203B41FA5}">
                      <a16:colId xmlns:a16="http://schemas.microsoft.com/office/drawing/2014/main" val="632452513"/>
                    </a:ext>
                  </a:extLst>
                </a:gridCol>
                <a:gridCol w="523231">
                  <a:extLst>
                    <a:ext uri="{9D8B030D-6E8A-4147-A177-3AD203B41FA5}">
                      <a16:colId xmlns:a16="http://schemas.microsoft.com/office/drawing/2014/main" val="3997156814"/>
                    </a:ext>
                  </a:extLst>
                </a:gridCol>
                <a:gridCol w="523231">
                  <a:extLst>
                    <a:ext uri="{9D8B030D-6E8A-4147-A177-3AD203B41FA5}">
                      <a16:colId xmlns:a16="http://schemas.microsoft.com/office/drawing/2014/main" val="1995446545"/>
                    </a:ext>
                  </a:extLst>
                </a:gridCol>
                <a:gridCol w="523231">
                  <a:extLst>
                    <a:ext uri="{9D8B030D-6E8A-4147-A177-3AD203B41FA5}">
                      <a16:colId xmlns:a16="http://schemas.microsoft.com/office/drawing/2014/main" val="1174039682"/>
                    </a:ext>
                  </a:extLst>
                </a:gridCol>
                <a:gridCol w="523231">
                  <a:extLst>
                    <a:ext uri="{9D8B030D-6E8A-4147-A177-3AD203B41FA5}">
                      <a16:colId xmlns:a16="http://schemas.microsoft.com/office/drawing/2014/main" val="2579924640"/>
                    </a:ext>
                  </a:extLst>
                </a:gridCol>
              </a:tblGrid>
              <a:tr h="549174"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/>
                    </a:p>
                  </a:txBody>
                  <a:tcPr>
                    <a:lnL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/>
                    </a:p>
                  </a:txBody>
                  <a:tcPr>
                    <a:lnL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/>
                    </a:p>
                  </a:txBody>
                  <a:tcPr>
                    <a:lnL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/>
                    </a:p>
                  </a:txBody>
                  <a:tcPr>
                    <a:lnL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48992676"/>
                  </a:ext>
                </a:extLst>
              </a:tr>
            </a:tbl>
          </a:graphicData>
        </a:graphic>
      </p:graphicFrame>
      <p:sp>
        <p:nvSpPr>
          <p:cNvPr id="70" name="Rectangle: Rounded Corners 3">
            <a:extLst>
              <a:ext uri="{FF2B5EF4-FFF2-40B4-BE49-F238E27FC236}">
                <a16:creationId xmlns:a16="http://schemas.microsoft.com/office/drawing/2014/main" id="{2B7FD591-CF28-41C2-800E-EFA383FB7EC1}"/>
              </a:ext>
            </a:extLst>
          </p:cNvPr>
          <p:cNvSpPr/>
          <p:nvPr/>
        </p:nvSpPr>
        <p:spPr>
          <a:xfrm>
            <a:off x="3955978" y="624607"/>
            <a:ext cx="418852" cy="37337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latin typeface="Cambria Math" panose="02040503050406030204" pitchFamily="18" charset="0"/>
                <a:ea typeface="Cambria Math" panose="02040503050406030204" pitchFamily="18" charset="0"/>
              </a:rPr>
              <a:t>30</a:t>
            </a:r>
            <a:endParaRPr lang="en-IN" sz="14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71" name="Rectangle: Rounded Corners 3">
            <a:extLst>
              <a:ext uri="{FF2B5EF4-FFF2-40B4-BE49-F238E27FC236}">
                <a16:creationId xmlns:a16="http://schemas.microsoft.com/office/drawing/2014/main" id="{17214AD7-0A74-4395-BC1B-CFEE3DB22543}"/>
              </a:ext>
            </a:extLst>
          </p:cNvPr>
          <p:cNvSpPr/>
          <p:nvPr/>
        </p:nvSpPr>
        <p:spPr>
          <a:xfrm>
            <a:off x="5527981" y="624607"/>
            <a:ext cx="418852" cy="37337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latin typeface="Cambria Math" panose="02040503050406030204" pitchFamily="18" charset="0"/>
                <a:ea typeface="Cambria Math" panose="02040503050406030204" pitchFamily="18" charset="0"/>
              </a:rPr>
              <a:t>56</a:t>
            </a:r>
            <a:endParaRPr lang="en-IN" sz="14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72" name="Rectangle: Rounded Corners 3">
            <a:extLst>
              <a:ext uri="{FF2B5EF4-FFF2-40B4-BE49-F238E27FC236}">
                <a16:creationId xmlns:a16="http://schemas.microsoft.com/office/drawing/2014/main" id="{FABC8909-C2E6-4C66-9BB7-86FF9EED6FE7}"/>
              </a:ext>
            </a:extLst>
          </p:cNvPr>
          <p:cNvSpPr/>
          <p:nvPr/>
        </p:nvSpPr>
        <p:spPr>
          <a:xfrm>
            <a:off x="6051982" y="624607"/>
            <a:ext cx="418852" cy="37337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latin typeface="Cambria Math" panose="02040503050406030204" pitchFamily="18" charset="0"/>
                <a:ea typeface="Cambria Math" panose="02040503050406030204" pitchFamily="18" charset="0"/>
              </a:rPr>
              <a:t>35</a:t>
            </a:r>
            <a:endParaRPr lang="en-IN" sz="14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73" name="Rectangle: Rounded Corners 3">
            <a:extLst>
              <a:ext uri="{FF2B5EF4-FFF2-40B4-BE49-F238E27FC236}">
                <a16:creationId xmlns:a16="http://schemas.microsoft.com/office/drawing/2014/main" id="{30490E19-1044-4CCC-B7A0-A86E1BBCE0FC}"/>
              </a:ext>
            </a:extLst>
          </p:cNvPr>
          <p:cNvSpPr/>
          <p:nvPr/>
        </p:nvSpPr>
        <p:spPr>
          <a:xfrm>
            <a:off x="6575983" y="624607"/>
            <a:ext cx="418852" cy="37337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latin typeface="Cambria Math" panose="02040503050406030204" pitchFamily="18" charset="0"/>
                <a:ea typeface="Cambria Math" panose="02040503050406030204" pitchFamily="18" charset="0"/>
              </a:rPr>
              <a:t>20</a:t>
            </a:r>
            <a:endParaRPr lang="en-IN" sz="14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74" name="Rectangle: Rounded Corners 3">
            <a:extLst>
              <a:ext uri="{FF2B5EF4-FFF2-40B4-BE49-F238E27FC236}">
                <a16:creationId xmlns:a16="http://schemas.microsoft.com/office/drawing/2014/main" id="{10459F67-9956-42FE-818E-7C180554556E}"/>
              </a:ext>
            </a:extLst>
          </p:cNvPr>
          <p:cNvSpPr/>
          <p:nvPr/>
        </p:nvSpPr>
        <p:spPr>
          <a:xfrm>
            <a:off x="7099984" y="624607"/>
            <a:ext cx="418852" cy="37337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latin typeface="Cambria Math" panose="02040503050406030204" pitchFamily="18" charset="0"/>
                <a:ea typeface="Cambria Math" panose="02040503050406030204" pitchFamily="18" charset="0"/>
              </a:rPr>
              <a:t>34</a:t>
            </a:r>
            <a:endParaRPr lang="en-IN" sz="14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75" name="Rectangle: Rounded Corners 3">
            <a:extLst>
              <a:ext uri="{FF2B5EF4-FFF2-40B4-BE49-F238E27FC236}">
                <a16:creationId xmlns:a16="http://schemas.microsoft.com/office/drawing/2014/main" id="{13A275CC-635F-4A6C-A260-2C1C90EEA93C}"/>
              </a:ext>
            </a:extLst>
          </p:cNvPr>
          <p:cNvSpPr/>
          <p:nvPr/>
        </p:nvSpPr>
        <p:spPr>
          <a:xfrm>
            <a:off x="7623985" y="624607"/>
            <a:ext cx="418852" cy="37337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latin typeface="Cambria Math" panose="02040503050406030204" pitchFamily="18" charset="0"/>
                <a:ea typeface="Cambria Math" panose="02040503050406030204" pitchFamily="18" charset="0"/>
              </a:rPr>
              <a:t>38</a:t>
            </a:r>
            <a:endParaRPr lang="en-IN" sz="14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76" name="Rectangle: Rounded Corners 3">
            <a:extLst>
              <a:ext uri="{FF2B5EF4-FFF2-40B4-BE49-F238E27FC236}">
                <a16:creationId xmlns:a16="http://schemas.microsoft.com/office/drawing/2014/main" id="{D08DA547-76FB-4AF1-8ACC-5E9507FF126F}"/>
              </a:ext>
            </a:extLst>
          </p:cNvPr>
          <p:cNvSpPr/>
          <p:nvPr/>
        </p:nvSpPr>
        <p:spPr>
          <a:xfrm>
            <a:off x="8147986" y="624607"/>
            <a:ext cx="418852" cy="37337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latin typeface="Cambria Math" panose="02040503050406030204" pitchFamily="18" charset="0"/>
                <a:ea typeface="Cambria Math" panose="02040503050406030204" pitchFamily="18" charset="0"/>
              </a:rPr>
              <a:t>45</a:t>
            </a:r>
            <a:endParaRPr lang="en-IN" sz="14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77" name="Rectangle: Rounded Corners 3">
            <a:extLst>
              <a:ext uri="{FF2B5EF4-FFF2-40B4-BE49-F238E27FC236}">
                <a16:creationId xmlns:a16="http://schemas.microsoft.com/office/drawing/2014/main" id="{F6C7F53A-3BBE-4181-8FAA-D832DCA9885A}"/>
              </a:ext>
            </a:extLst>
          </p:cNvPr>
          <p:cNvSpPr/>
          <p:nvPr/>
        </p:nvSpPr>
        <p:spPr>
          <a:xfrm>
            <a:off x="8671983" y="624607"/>
            <a:ext cx="418852" cy="37337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latin typeface="Cambria Math" panose="02040503050406030204" pitchFamily="18" charset="0"/>
                <a:ea typeface="Cambria Math" panose="02040503050406030204" pitchFamily="18" charset="0"/>
              </a:rPr>
              <a:t>78</a:t>
            </a:r>
            <a:endParaRPr lang="en-IN" sz="14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78" name="Rectangle: Rounded Corners 3">
            <a:extLst>
              <a:ext uri="{FF2B5EF4-FFF2-40B4-BE49-F238E27FC236}">
                <a16:creationId xmlns:a16="http://schemas.microsoft.com/office/drawing/2014/main" id="{734F85B9-B0B1-4044-9449-A0AE121B2354}"/>
              </a:ext>
            </a:extLst>
          </p:cNvPr>
          <p:cNvSpPr/>
          <p:nvPr/>
        </p:nvSpPr>
        <p:spPr>
          <a:xfrm>
            <a:off x="5003980" y="624607"/>
            <a:ext cx="418852" cy="37337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latin typeface="Cambria Math" panose="02040503050406030204" pitchFamily="18" charset="0"/>
                <a:ea typeface="Cambria Math" panose="02040503050406030204" pitchFamily="18" charset="0"/>
              </a:rPr>
              <a:t>12</a:t>
            </a:r>
            <a:endParaRPr lang="en-IN" sz="14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79" name="Rectangle: Rounded Corners 3">
            <a:extLst>
              <a:ext uri="{FF2B5EF4-FFF2-40B4-BE49-F238E27FC236}">
                <a16:creationId xmlns:a16="http://schemas.microsoft.com/office/drawing/2014/main" id="{03710635-946E-4D24-8066-07DC77E112A0}"/>
              </a:ext>
            </a:extLst>
          </p:cNvPr>
          <p:cNvSpPr/>
          <p:nvPr/>
        </p:nvSpPr>
        <p:spPr>
          <a:xfrm>
            <a:off x="4479979" y="624607"/>
            <a:ext cx="418852" cy="37337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latin typeface="Cambria Math" panose="02040503050406030204" pitchFamily="18" charset="0"/>
                <a:ea typeface="Cambria Math" panose="02040503050406030204" pitchFamily="18" charset="0"/>
              </a:rPr>
              <a:t>40</a:t>
            </a:r>
            <a:endParaRPr lang="en-IN" sz="14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F82C6723-8D37-4AD1-BD3D-671E03FA3A60}"/>
              </a:ext>
            </a:extLst>
          </p:cNvPr>
          <p:cNvSpPr txBox="1"/>
          <p:nvPr/>
        </p:nvSpPr>
        <p:spPr>
          <a:xfrm>
            <a:off x="728613" y="648984"/>
            <a:ext cx="247375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en-US" altLang="en-US" sz="1600" dirty="0">
                <a:solidFill>
                  <a:schemeClr val="accent2">
                    <a:lumMod val="75000"/>
                  </a:schemeClr>
                </a:solidFill>
                <a:latin typeface="Consolas" panose="020B0609020204030204" pitchFamily="49" charset="0"/>
              </a:rPr>
              <a:t>MinHeapify</a:t>
            </a:r>
            <a:r>
              <a:rPr lang="en-US" altLang="en-US" sz="1600" dirty="0">
                <a:solidFill>
                  <a:srgbClr val="002060"/>
                </a:solidFill>
                <a:latin typeface="Consolas" panose="020B0609020204030204" pitchFamily="49" charset="0"/>
              </a:rPr>
              <a:t>(a, 5, 10)</a:t>
            </a:r>
          </a:p>
        </p:txBody>
      </p:sp>
      <p:sp>
        <p:nvSpPr>
          <p:cNvPr id="54" name="Rectangle 3">
            <a:extLst>
              <a:ext uri="{FF2B5EF4-FFF2-40B4-BE49-F238E27FC236}">
                <a16:creationId xmlns:a16="http://schemas.microsoft.com/office/drawing/2014/main" id="{C04E1BA6-1A6E-4731-B18F-0029D534E108}"/>
              </a:ext>
            </a:extLst>
          </p:cNvPr>
          <p:cNvSpPr txBox="1">
            <a:spLocks noChangeArrowheads="1"/>
          </p:cNvSpPr>
          <p:nvPr/>
        </p:nvSpPr>
        <p:spPr>
          <a:xfrm>
            <a:off x="5761725" y="1428753"/>
            <a:ext cx="3329110" cy="402078"/>
          </a:xfrm>
          <a:prstGeom prst="rect">
            <a:avLst/>
          </a:prstGeom>
        </p:spPr>
        <p:txBody>
          <a:bodyPr/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1" indent="0">
              <a:buNone/>
            </a:pPr>
            <a:r>
              <a:rPr lang="en-US" altLang="en-US" sz="1600" dirty="0">
                <a:solidFill>
                  <a:srgbClr val="002060"/>
                </a:solidFill>
                <a:latin typeface="Cambria Math" panose="02040503050406030204" pitchFamily="18" charset="0"/>
              </a:rPr>
              <a:t>a[5] satisfies the heap property</a:t>
            </a:r>
          </a:p>
        </p:txBody>
      </p:sp>
      <p:cxnSp>
        <p:nvCxnSpPr>
          <p:cNvPr id="59" name="Straight Arrow Connector 58">
            <a:extLst>
              <a:ext uri="{FF2B5EF4-FFF2-40B4-BE49-F238E27FC236}">
                <a16:creationId xmlns:a16="http://schemas.microsoft.com/office/drawing/2014/main" id="{060FB660-A415-407A-83CE-8AD10EEF97D3}"/>
              </a:ext>
            </a:extLst>
          </p:cNvPr>
          <p:cNvCxnSpPr>
            <a:cxnSpLocks/>
          </p:cNvCxnSpPr>
          <p:nvPr/>
        </p:nvCxnSpPr>
        <p:spPr>
          <a:xfrm>
            <a:off x="905689" y="1708003"/>
            <a:ext cx="1653680" cy="827235"/>
          </a:xfrm>
          <a:prstGeom prst="straightConnector1">
            <a:avLst/>
          </a:prstGeom>
          <a:ln w="25400"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5" name="Group 44">
            <a:extLst>
              <a:ext uri="{FF2B5EF4-FFF2-40B4-BE49-F238E27FC236}">
                <a16:creationId xmlns:a16="http://schemas.microsoft.com/office/drawing/2014/main" id="{EF61E97B-FE38-4FDC-AF51-7FDC61BA2565}"/>
              </a:ext>
            </a:extLst>
          </p:cNvPr>
          <p:cNvGrpSpPr/>
          <p:nvPr/>
        </p:nvGrpSpPr>
        <p:grpSpPr>
          <a:xfrm>
            <a:off x="3956133" y="1102710"/>
            <a:ext cx="5087810" cy="421792"/>
            <a:chOff x="3956133" y="1102710"/>
            <a:chExt cx="5087810" cy="421792"/>
          </a:xfrm>
        </p:grpSpPr>
        <p:sp>
          <p:nvSpPr>
            <p:cNvPr id="52" name="Rectangle 3">
              <a:extLst>
                <a:ext uri="{FF2B5EF4-FFF2-40B4-BE49-F238E27FC236}">
                  <a16:creationId xmlns:a16="http://schemas.microsoft.com/office/drawing/2014/main" id="{474D39A2-48E8-4E8C-A2F5-C28A5DF2519A}"/>
                </a:ext>
              </a:extLst>
            </p:cNvPr>
            <p:cNvSpPr txBox="1">
              <a:spLocks noChangeArrowheads="1"/>
            </p:cNvSpPr>
            <p:nvPr/>
          </p:nvSpPr>
          <p:spPr>
            <a:xfrm>
              <a:off x="3956133" y="1102710"/>
              <a:ext cx="279788" cy="402078"/>
            </a:xfrm>
            <a:prstGeom prst="rect">
              <a:avLst/>
            </a:prstGeom>
          </p:spPr>
          <p:txBody>
            <a:bodyPr/>
            <a:lstStyle>
              <a:lvl1pPr marL="171450" indent="-171450" algn="l" defTabSz="685800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5143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8572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5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2001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5430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8859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2288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5717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9146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1" indent="0">
                <a:buNone/>
              </a:pPr>
              <a:r>
                <a:rPr lang="en-US" altLang="en-US" sz="1600" dirty="0">
                  <a:solidFill>
                    <a:srgbClr val="002060"/>
                  </a:solidFill>
                  <a:latin typeface="Cambria Math" panose="02040503050406030204" pitchFamily="18" charset="0"/>
                </a:rPr>
                <a:t>1</a:t>
              </a:r>
            </a:p>
          </p:txBody>
        </p:sp>
        <p:sp>
          <p:nvSpPr>
            <p:cNvPr id="60" name="Rectangle 3">
              <a:extLst>
                <a:ext uri="{FF2B5EF4-FFF2-40B4-BE49-F238E27FC236}">
                  <a16:creationId xmlns:a16="http://schemas.microsoft.com/office/drawing/2014/main" id="{300D021B-6B9E-4CCF-B7A7-093DDC065434}"/>
                </a:ext>
              </a:extLst>
            </p:cNvPr>
            <p:cNvSpPr txBox="1">
              <a:spLocks noChangeArrowheads="1"/>
            </p:cNvSpPr>
            <p:nvPr/>
          </p:nvSpPr>
          <p:spPr>
            <a:xfrm>
              <a:off x="4502216" y="1102710"/>
              <a:ext cx="279788" cy="402078"/>
            </a:xfrm>
            <a:prstGeom prst="rect">
              <a:avLst/>
            </a:prstGeom>
          </p:spPr>
          <p:txBody>
            <a:bodyPr/>
            <a:lstStyle>
              <a:lvl1pPr marL="171450" indent="-171450" algn="l" defTabSz="685800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5143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8572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5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2001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5430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8859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2288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5717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9146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1" indent="0">
                <a:buNone/>
              </a:pPr>
              <a:r>
                <a:rPr lang="en-US" altLang="en-US" sz="1600" dirty="0">
                  <a:solidFill>
                    <a:srgbClr val="002060"/>
                  </a:solidFill>
                  <a:latin typeface="Cambria Math" panose="02040503050406030204" pitchFamily="18" charset="0"/>
                </a:rPr>
                <a:t>2</a:t>
              </a:r>
            </a:p>
          </p:txBody>
        </p:sp>
        <p:sp>
          <p:nvSpPr>
            <p:cNvPr id="61" name="Rectangle 3">
              <a:extLst>
                <a:ext uri="{FF2B5EF4-FFF2-40B4-BE49-F238E27FC236}">
                  <a16:creationId xmlns:a16="http://schemas.microsoft.com/office/drawing/2014/main" id="{A4E310AD-B80B-4C7D-B62C-1419BBD902B2}"/>
                </a:ext>
              </a:extLst>
            </p:cNvPr>
            <p:cNvSpPr txBox="1">
              <a:spLocks noChangeArrowheads="1"/>
            </p:cNvSpPr>
            <p:nvPr/>
          </p:nvSpPr>
          <p:spPr>
            <a:xfrm>
              <a:off x="4980834" y="1102710"/>
              <a:ext cx="279788" cy="402078"/>
            </a:xfrm>
            <a:prstGeom prst="rect">
              <a:avLst/>
            </a:prstGeom>
          </p:spPr>
          <p:txBody>
            <a:bodyPr/>
            <a:lstStyle>
              <a:lvl1pPr marL="171450" indent="-171450" algn="l" defTabSz="685800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5143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8572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5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2001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5430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8859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2288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5717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9146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1" indent="0">
                <a:buNone/>
              </a:pPr>
              <a:r>
                <a:rPr lang="en-US" altLang="en-US" sz="1600" dirty="0">
                  <a:solidFill>
                    <a:srgbClr val="002060"/>
                  </a:solidFill>
                  <a:latin typeface="Cambria Math" panose="02040503050406030204" pitchFamily="18" charset="0"/>
                </a:rPr>
                <a:t>3</a:t>
              </a:r>
            </a:p>
          </p:txBody>
        </p:sp>
        <p:sp>
          <p:nvSpPr>
            <p:cNvPr id="62" name="Rectangle 3">
              <a:extLst>
                <a:ext uri="{FF2B5EF4-FFF2-40B4-BE49-F238E27FC236}">
                  <a16:creationId xmlns:a16="http://schemas.microsoft.com/office/drawing/2014/main" id="{D660467A-F1CC-4F7F-8AEB-ADA1C0095B12}"/>
                </a:ext>
              </a:extLst>
            </p:cNvPr>
            <p:cNvSpPr txBox="1">
              <a:spLocks noChangeArrowheads="1"/>
            </p:cNvSpPr>
            <p:nvPr/>
          </p:nvSpPr>
          <p:spPr>
            <a:xfrm>
              <a:off x="5515053" y="1102710"/>
              <a:ext cx="279788" cy="402078"/>
            </a:xfrm>
            <a:prstGeom prst="rect">
              <a:avLst/>
            </a:prstGeom>
          </p:spPr>
          <p:txBody>
            <a:bodyPr/>
            <a:lstStyle>
              <a:lvl1pPr marL="171450" indent="-171450" algn="l" defTabSz="685800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5143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8572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5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2001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5430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8859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2288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5717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9146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1" indent="0">
                <a:buNone/>
              </a:pPr>
              <a:r>
                <a:rPr lang="en-US" altLang="en-US" sz="1600" dirty="0">
                  <a:solidFill>
                    <a:srgbClr val="002060"/>
                  </a:solidFill>
                  <a:latin typeface="Cambria Math" panose="02040503050406030204" pitchFamily="18" charset="0"/>
                </a:rPr>
                <a:t>4</a:t>
              </a:r>
            </a:p>
          </p:txBody>
        </p:sp>
        <p:sp>
          <p:nvSpPr>
            <p:cNvPr id="63" name="Rectangle 3">
              <a:extLst>
                <a:ext uri="{FF2B5EF4-FFF2-40B4-BE49-F238E27FC236}">
                  <a16:creationId xmlns:a16="http://schemas.microsoft.com/office/drawing/2014/main" id="{90601C6A-2B0D-4E04-B07F-2B961FEC2C50}"/>
                </a:ext>
              </a:extLst>
            </p:cNvPr>
            <p:cNvSpPr txBox="1">
              <a:spLocks noChangeArrowheads="1"/>
            </p:cNvSpPr>
            <p:nvPr/>
          </p:nvSpPr>
          <p:spPr>
            <a:xfrm>
              <a:off x="7102227" y="1102710"/>
              <a:ext cx="279788" cy="402078"/>
            </a:xfrm>
            <a:prstGeom prst="rect">
              <a:avLst/>
            </a:prstGeom>
          </p:spPr>
          <p:txBody>
            <a:bodyPr/>
            <a:lstStyle>
              <a:lvl1pPr marL="171450" indent="-171450" algn="l" defTabSz="685800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5143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8572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5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2001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5430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8859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2288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5717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9146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1" indent="0">
                <a:buNone/>
              </a:pPr>
              <a:r>
                <a:rPr lang="en-US" altLang="en-US" sz="1600" dirty="0">
                  <a:solidFill>
                    <a:srgbClr val="002060"/>
                  </a:solidFill>
                  <a:latin typeface="Cambria Math" panose="02040503050406030204" pitchFamily="18" charset="0"/>
                </a:rPr>
                <a:t>7</a:t>
              </a:r>
            </a:p>
          </p:txBody>
        </p:sp>
        <p:sp>
          <p:nvSpPr>
            <p:cNvPr id="64" name="Rectangle 3">
              <a:extLst>
                <a:ext uri="{FF2B5EF4-FFF2-40B4-BE49-F238E27FC236}">
                  <a16:creationId xmlns:a16="http://schemas.microsoft.com/office/drawing/2014/main" id="{25216CA7-9182-404C-9536-288F39368D2F}"/>
                </a:ext>
              </a:extLst>
            </p:cNvPr>
            <p:cNvSpPr txBox="1">
              <a:spLocks noChangeArrowheads="1"/>
            </p:cNvSpPr>
            <p:nvPr/>
          </p:nvSpPr>
          <p:spPr>
            <a:xfrm>
              <a:off x="6064033" y="1102710"/>
              <a:ext cx="279788" cy="402078"/>
            </a:xfrm>
            <a:prstGeom prst="rect">
              <a:avLst/>
            </a:prstGeom>
          </p:spPr>
          <p:txBody>
            <a:bodyPr/>
            <a:lstStyle>
              <a:lvl1pPr marL="171450" indent="-171450" algn="l" defTabSz="685800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5143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8572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5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2001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5430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8859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2288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5717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9146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1" indent="0">
                <a:buNone/>
              </a:pPr>
              <a:r>
                <a:rPr lang="en-US" altLang="en-US" sz="1600" dirty="0">
                  <a:solidFill>
                    <a:srgbClr val="002060"/>
                  </a:solidFill>
                  <a:latin typeface="Cambria Math" panose="02040503050406030204" pitchFamily="18" charset="0"/>
                </a:rPr>
                <a:t>5</a:t>
              </a:r>
            </a:p>
          </p:txBody>
        </p:sp>
        <p:sp>
          <p:nvSpPr>
            <p:cNvPr id="65" name="Rectangle 3">
              <a:extLst>
                <a:ext uri="{FF2B5EF4-FFF2-40B4-BE49-F238E27FC236}">
                  <a16:creationId xmlns:a16="http://schemas.microsoft.com/office/drawing/2014/main" id="{75DCBDE5-E09C-4399-9B67-21B92F2D1583}"/>
                </a:ext>
              </a:extLst>
            </p:cNvPr>
            <p:cNvSpPr txBox="1">
              <a:spLocks noChangeArrowheads="1"/>
            </p:cNvSpPr>
            <p:nvPr/>
          </p:nvSpPr>
          <p:spPr>
            <a:xfrm>
              <a:off x="6598252" y="1102710"/>
              <a:ext cx="279788" cy="402078"/>
            </a:xfrm>
            <a:prstGeom prst="rect">
              <a:avLst/>
            </a:prstGeom>
          </p:spPr>
          <p:txBody>
            <a:bodyPr/>
            <a:lstStyle>
              <a:lvl1pPr marL="171450" indent="-171450" algn="l" defTabSz="685800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5143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8572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5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2001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5430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8859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2288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5717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9146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1" indent="0">
                <a:buNone/>
              </a:pPr>
              <a:r>
                <a:rPr lang="en-US" altLang="en-US" sz="1600" dirty="0">
                  <a:solidFill>
                    <a:srgbClr val="002060"/>
                  </a:solidFill>
                  <a:latin typeface="Cambria Math" panose="02040503050406030204" pitchFamily="18" charset="0"/>
                </a:rPr>
                <a:t>6</a:t>
              </a:r>
            </a:p>
          </p:txBody>
        </p:sp>
        <p:sp>
          <p:nvSpPr>
            <p:cNvPr id="66" name="Rectangle 3">
              <a:extLst>
                <a:ext uri="{FF2B5EF4-FFF2-40B4-BE49-F238E27FC236}">
                  <a16:creationId xmlns:a16="http://schemas.microsoft.com/office/drawing/2014/main" id="{29090D67-7AF1-4187-AC4B-B6C04F0A7E9E}"/>
                </a:ext>
              </a:extLst>
            </p:cNvPr>
            <p:cNvSpPr txBox="1">
              <a:spLocks noChangeArrowheads="1"/>
            </p:cNvSpPr>
            <p:nvPr/>
          </p:nvSpPr>
          <p:spPr>
            <a:xfrm>
              <a:off x="7639967" y="1102710"/>
              <a:ext cx="279788" cy="421792"/>
            </a:xfrm>
            <a:prstGeom prst="rect">
              <a:avLst/>
            </a:prstGeom>
          </p:spPr>
          <p:txBody>
            <a:bodyPr/>
            <a:lstStyle>
              <a:lvl1pPr marL="171450" indent="-171450" algn="l" defTabSz="685800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5143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8572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5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2001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5430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8859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2288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5717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9146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1" indent="0">
                <a:buNone/>
              </a:pPr>
              <a:r>
                <a:rPr lang="en-US" altLang="en-US" sz="1600" dirty="0">
                  <a:solidFill>
                    <a:srgbClr val="002060"/>
                  </a:solidFill>
                  <a:latin typeface="Cambria Math" panose="02040503050406030204" pitchFamily="18" charset="0"/>
                </a:rPr>
                <a:t>8</a:t>
              </a:r>
            </a:p>
          </p:txBody>
        </p:sp>
        <p:sp>
          <p:nvSpPr>
            <p:cNvPr id="67" name="Rectangle 3">
              <a:extLst>
                <a:ext uri="{FF2B5EF4-FFF2-40B4-BE49-F238E27FC236}">
                  <a16:creationId xmlns:a16="http://schemas.microsoft.com/office/drawing/2014/main" id="{411AC61F-C556-4F0A-8A0F-360A603073D0}"/>
                </a:ext>
              </a:extLst>
            </p:cNvPr>
            <p:cNvSpPr txBox="1">
              <a:spLocks noChangeArrowheads="1"/>
            </p:cNvSpPr>
            <p:nvPr/>
          </p:nvSpPr>
          <p:spPr>
            <a:xfrm>
              <a:off x="8620958" y="1102710"/>
              <a:ext cx="422985" cy="421792"/>
            </a:xfrm>
            <a:prstGeom prst="rect">
              <a:avLst/>
            </a:prstGeom>
          </p:spPr>
          <p:txBody>
            <a:bodyPr/>
            <a:lstStyle>
              <a:lvl1pPr marL="171450" indent="-171450" algn="l" defTabSz="685800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5143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8572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5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2001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5430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8859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2288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5717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9146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1" indent="0">
                <a:buNone/>
              </a:pPr>
              <a:r>
                <a:rPr lang="en-US" altLang="en-US" sz="1600" dirty="0">
                  <a:solidFill>
                    <a:srgbClr val="002060"/>
                  </a:solidFill>
                  <a:latin typeface="Cambria Math" panose="02040503050406030204" pitchFamily="18" charset="0"/>
                </a:rPr>
                <a:t>10</a:t>
              </a:r>
            </a:p>
          </p:txBody>
        </p:sp>
        <p:sp>
          <p:nvSpPr>
            <p:cNvPr id="68" name="Rectangle 3">
              <a:extLst>
                <a:ext uri="{FF2B5EF4-FFF2-40B4-BE49-F238E27FC236}">
                  <a16:creationId xmlns:a16="http://schemas.microsoft.com/office/drawing/2014/main" id="{7D220862-49B2-4EF4-BE2A-A7197C14490C}"/>
                </a:ext>
              </a:extLst>
            </p:cNvPr>
            <p:cNvSpPr txBox="1">
              <a:spLocks noChangeArrowheads="1"/>
            </p:cNvSpPr>
            <p:nvPr/>
          </p:nvSpPr>
          <p:spPr>
            <a:xfrm>
              <a:off x="8177707" y="1102710"/>
              <a:ext cx="279788" cy="421792"/>
            </a:xfrm>
            <a:prstGeom prst="rect">
              <a:avLst/>
            </a:prstGeom>
          </p:spPr>
          <p:txBody>
            <a:bodyPr/>
            <a:lstStyle>
              <a:lvl1pPr marL="171450" indent="-171450" algn="l" defTabSz="685800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5143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8572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5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2001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5430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8859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2288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5717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9146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1" indent="0">
                <a:buNone/>
              </a:pPr>
              <a:r>
                <a:rPr lang="en-US" altLang="en-US" sz="1600" dirty="0">
                  <a:solidFill>
                    <a:srgbClr val="002060"/>
                  </a:solidFill>
                  <a:latin typeface="Cambria Math" panose="02040503050406030204" pitchFamily="18" charset="0"/>
                </a:rPr>
                <a:t>9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4488615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3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8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 animBg="1"/>
      <p:bldP spid="38" grpId="0" animBg="1"/>
      <p:bldP spid="39" grpId="0" animBg="1"/>
      <p:bldP spid="40" grpId="0" animBg="1"/>
      <p:bldP spid="41" grpId="0" animBg="1"/>
      <p:bldP spid="50" grpId="0" animBg="1"/>
      <p:bldP spid="51" grpId="0" animBg="1"/>
      <p:bldP spid="53" grpId="0" animBg="1"/>
      <p:bldP spid="56" grpId="0" animBg="1"/>
      <p:bldP spid="57" grpId="0" animBg="1"/>
      <p:bldP spid="70" grpId="0" animBg="1"/>
      <p:bldP spid="71" grpId="0" animBg="1"/>
      <p:bldP spid="72" grpId="0" animBg="1"/>
      <p:bldP spid="73" grpId="0" animBg="1"/>
      <p:bldP spid="74" grpId="0" animBg="1"/>
      <p:bldP spid="75" grpId="0" animBg="1"/>
      <p:bldP spid="76" grpId="0" animBg="1"/>
      <p:bldP spid="77" grpId="0" animBg="1"/>
      <p:bldP spid="78" grpId="0" animBg="1"/>
      <p:bldP spid="79" grpId="0" animBg="1"/>
      <p:bldP spid="46" grpId="0"/>
      <p:bldP spid="5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AE16F7E1-E4B7-4BD3-B943-B4EC560283B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b="1" dirty="0"/>
              <a:t>Example: </a:t>
            </a:r>
            <a:r>
              <a:rPr lang="en-US" b="1" dirty="0">
                <a:solidFill>
                  <a:srgbClr val="C00000"/>
                </a:solidFill>
              </a:rPr>
              <a:t>Max </a:t>
            </a:r>
            <a:r>
              <a:rPr lang="en-IN" b="1" dirty="0">
                <a:solidFill>
                  <a:srgbClr val="C00000"/>
                </a:solidFill>
              </a:rPr>
              <a:t>H</a:t>
            </a:r>
            <a:r>
              <a:rPr lang="en-US" b="1" dirty="0" err="1">
                <a:solidFill>
                  <a:srgbClr val="C00000"/>
                </a:solidFill>
              </a:rPr>
              <a:t>eap</a:t>
            </a:r>
            <a:endParaRPr lang="en-IN" b="1" dirty="0">
              <a:solidFill>
                <a:srgbClr val="C00000"/>
              </a:solidFill>
            </a:endParaRP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6E973F1D-2F99-4A6B-8A72-E8BF0B56D3B8}"/>
              </a:ext>
            </a:extLst>
          </p:cNvPr>
          <p:cNvGrpSpPr/>
          <p:nvPr/>
        </p:nvGrpSpPr>
        <p:grpSpPr>
          <a:xfrm>
            <a:off x="576263" y="706574"/>
            <a:ext cx="6359160" cy="3146123"/>
            <a:chOff x="576263" y="706574"/>
            <a:chExt cx="6359160" cy="3146123"/>
          </a:xfrm>
        </p:grpSpPr>
        <p:sp>
          <p:nvSpPr>
            <p:cNvPr id="5" name="Oval 4">
              <a:extLst>
                <a:ext uri="{FF2B5EF4-FFF2-40B4-BE49-F238E27FC236}">
                  <a16:creationId xmlns:a16="http://schemas.microsoft.com/office/drawing/2014/main" id="{18ECA3E6-31D3-45C0-A590-E771E5CE93AA}"/>
                </a:ext>
              </a:extLst>
            </p:cNvPr>
            <p:cNvSpPr/>
            <p:nvPr/>
          </p:nvSpPr>
          <p:spPr>
            <a:xfrm>
              <a:off x="3700679" y="706574"/>
              <a:ext cx="540000" cy="540000"/>
            </a:xfrm>
            <a:prstGeom prst="ellipse">
              <a:avLst/>
            </a:prstGeom>
            <a:noFill/>
            <a:ln w="25400">
              <a:solidFill>
                <a:schemeClr val="accent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>
                  <a:solidFill>
                    <a:srgbClr val="002060"/>
                  </a:solidFill>
                  <a:latin typeface="Cambria Math" panose="02040503050406030204" pitchFamily="18" charset="0"/>
                  <a:ea typeface="Cambria Math" panose="02040503050406030204" pitchFamily="18" charset="0"/>
                </a:rPr>
                <a:t>44</a:t>
              </a:r>
              <a:endParaRPr lang="en-IN" sz="14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endParaRPr>
            </a:p>
          </p:txBody>
        </p:sp>
        <p:cxnSp>
          <p:nvCxnSpPr>
            <p:cNvPr id="6" name="Straight Connector 5">
              <a:extLst>
                <a:ext uri="{FF2B5EF4-FFF2-40B4-BE49-F238E27FC236}">
                  <a16:creationId xmlns:a16="http://schemas.microsoft.com/office/drawing/2014/main" id="{1CB65915-150E-42B1-840D-F4EBD2295BED}"/>
                </a:ext>
              </a:extLst>
            </p:cNvPr>
            <p:cNvCxnSpPr>
              <a:cxnSpLocks/>
              <a:stCxn id="5" idx="3"/>
              <a:endCxn id="11" idx="7"/>
            </p:cNvCxnSpPr>
            <p:nvPr/>
          </p:nvCxnSpPr>
          <p:spPr>
            <a:xfrm flipH="1">
              <a:off x="2514210" y="1167493"/>
              <a:ext cx="1265550" cy="472576"/>
            </a:xfrm>
            <a:prstGeom prst="line">
              <a:avLst/>
            </a:prstGeom>
            <a:ln w="2540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Oval 6">
              <a:extLst>
                <a:ext uri="{FF2B5EF4-FFF2-40B4-BE49-F238E27FC236}">
                  <a16:creationId xmlns:a16="http://schemas.microsoft.com/office/drawing/2014/main" id="{F9A23BB9-44A4-4163-B84D-15BEF39A664D}"/>
                </a:ext>
              </a:extLst>
            </p:cNvPr>
            <p:cNvSpPr/>
            <p:nvPr/>
          </p:nvSpPr>
          <p:spPr>
            <a:xfrm>
              <a:off x="3025687" y="2474457"/>
              <a:ext cx="540000" cy="540000"/>
            </a:xfrm>
            <a:prstGeom prst="ellipse">
              <a:avLst/>
            </a:prstGeom>
            <a:noFill/>
            <a:ln w="25400">
              <a:solidFill>
                <a:schemeClr val="accent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>
                  <a:solidFill>
                    <a:srgbClr val="002060"/>
                  </a:solidFill>
                  <a:latin typeface="Cambria Math" panose="02040503050406030204" pitchFamily="18" charset="0"/>
                  <a:ea typeface="Cambria Math" panose="02040503050406030204" pitchFamily="18" charset="0"/>
                </a:rPr>
                <a:t>18</a:t>
              </a:r>
              <a:endParaRPr lang="en-IN" sz="14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endParaRPr>
            </a:p>
          </p:txBody>
        </p:sp>
        <p:sp>
          <p:nvSpPr>
            <p:cNvPr id="8" name="Oval 7">
              <a:extLst>
                <a:ext uri="{FF2B5EF4-FFF2-40B4-BE49-F238E27FC236}">
                  <a16:creationId xmlns:a16="http://schemas.microsoft.com/office/drawing/2014/main" id="{418262AE-4814-4B18-B828-211743803D95}"/>
                </a:ext>
              </a:extLst>
            </p:cNvPr>
            <p:cNvSpPr/>
            <p:nvPr/>
          </p:nvSpPr>
          <p:spPr>
            <a:xfrm>
              <a:off x="2485687" y="3308845"/>
              <a:ext cx="540000" cy="540000"/>
            </a:xfrm>
            <a:prstGeom prst="ellipse">
              <a:avLst/>
            </a:prstGeom>
            <a:noFill/>
            <a:ln w="25400">
              <a:solidFill>
                <a:schemeClr val="accent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>
                  <a:solidFill>
                    <a:srgbClr val="002060"/>
                  </a:solidFill>
                  <a:latin typeface="Cambria Math" panose="02040503050406030204" pitchFamily="18" charset="0"/>
                  <a:ea typeface="Cambria Math" panose="02040503050406030204" pitchFamily="18" charset="0"/>
                </a:rPr>
                <a:t>15</a:t>
              </a:r>
              <a:endParaRPr lang="en-IN" sz="14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endParaRPr>
            </a:p>
          </p:txBody>
        </p:sp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F673DC7A-8432-453E-87AD-B823726C8C19}"/>
                </a:ext>
              </a:extLst>
            </p:cNvPr>
            <p:cNvSpPr/>
            <p:nvPr/>
          </p:nvSpPr>
          <p:spPr>
            <a:xfrm>
              <a:off x="5226251" y="1560988"/>
              <a:ext cx="540000" cy="540000"/>
            </a:xfrm>
            <a:prstGeom prst="ellipse">
              <a:avLst/>
            </a:prstGeom>
            <a:noFill/>
            <a:ln w="25400">
              <a:solidFill>
                <a:schemeClr val="accent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>
                  <a:solidFill>
                    <a:srgbClr val="002060"/>
                  </a:solidFill>
                  <a:latin typeface="Cambria Math" panose="02040503050406030204" pitchFamily="18" charset="0"/>
                  <a:ea typeface="Cambria Math" panose="02040503050406030204" pitchFamily="18" charset="0"/>
                </a:rPr>
                <a:t>40</a:t>
              </a:r>
              <a:endParaRPr lang="en-IN" sz="14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endParaRPr>
            </a:p>
          </p:txBody>
        </p:sp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611CCB19-3CCC-48E7-A080-B000966C5D70}"/>
                </a:ext>
              </a:extLst>
            </p:cNvPr>
            <p:cNvSpPr/>
            <p:nvPr/>
          </p:nvSpPr>
          <p:spPr>
            <a:xfrm>
              <a:off x="4288932" y="2455347"/>
              <a:ext cx="540000" cy="540000"/>
            </a:xfrm>
            <a:prstGeom prst="ellipse">
              <a:avLst/>
            </a:prstGeom>
            <a:noFill/>
            <a:ln w="25400">
              <a:solidFill>
                <a:schemeClr val="accent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>
                  <a:solidFill>
                    <a:srgbClr val="002060"/>
                  </a:solidFill>
                  <a:latin typeface="Cambria Math" panose="02040503050406030204" pitchFamily="18" charset="0"/>
                  <a:ea typeface="Cambria Math" panose="02040503050406030204" pitchFamily="18" charset="0"/>
                </a:rPr>
                <a:t>25</a:t>
              </a:r>
              <a:endParaRPr lang="en-IN" sz="14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endParaRPr>
            </a:p>
          </p:txBody>
        </p:sp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F19C1AB3-61FC-4589-9BC2-8CBAF533F7DF}"/>
                </a:ext>
              </a:extLst>
            </p:cNvPr>
            <p:cNvSpPr/>
            <p:nvPr/>
          </p:nvSpPr>
          <p:spPr>
            <a:xfrm>
              <a:off x="2053291" y="1560988"/>
              <a:ext cx="540000" cy="540000"/>
            </a:xfrm>
            <a:prstGeom prst="ellipse">
              <a:avLst/>
            </a:prstGeom>
            <a:noFill/>
            <a:ln w="25400">
              <a:solidFill>
                <a:schemeClr val="accent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>
                  <a:solidFill>
                    <a:srgbClr val="002060"/>
                  </a:solidFill>
                  <a:latin typeface="Cambria Math" panose="02040503050406030204" pitchFamily="18" charset="0"/>
                  <a:ea typeface="Cambria Math" panose="02040503050406030204" pitchFamily="18" charset="0"/>
                </a:rPr>
                <a:t>22</a:t>
              </a:r>
              <a:endParaRPr lang="en-IN" sz="14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endParaRPr>
            </a:p>
          </p:txBody>
        </p: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9AEC6AAC-F627-43D9-A206-C8E4E8830E92}"/>
                </a:ext>
              </a:extLst>
            </p:cNvPr>
            <p:cNvCxnSpPr>
              <a:cxnSpLocks/>
              <a:stCxn id="9" idx="3"/>
            </p:cNvCxnSpPr>
            <p:nvPr/>
          </p:nvCxnSpPr>
          <p:spPr>
            <a:xfrm flipH="1">
              <a:off x="4689910" y="2021907"/>
              <a:ext cx="615422" cy="490058"/>
            </a:xfrm>
            <a:prstGeom prst="line">
              <a:avLst/>
            </a:prstGeom>
            <a:ln w="2540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C8F5206D-D880-41D0-9E20-A2D3E72FEA05}"/>
                </a:ext>
              </a:extLst>
            </p:cNvPr>
            <p:cNvCxnSpPr>
              <a:cxnSpLocks/>
              <a:stCxn id="5" idx="5"/>
              <a:endCxn id="9" idx="1"/>
            </p:cNvCxnSpPr>
            <p:nvPr/>
          </p:nvCxnSpPr>
          <p:spPr>
            <a:xfrm>
              <a:off x="4161598" y="1167493"/>
              <a:ext cx="1143734" cy="472576"/>
            </a:xfrm>
            <a:prstGeom prst="line">
              <a:avLst/>
            </a:prstGeom>
            <a:ln w="2540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E986816A-997E-40C2-AAF1-8F5E9E3AA343}"/>
                </a:ext>
              </a:extLst>
            </p:cNvPr>
            <p:cNvCxnSpPr>
              <a:cxnSpLocks/>
              <a:endCxn id="20" idx="1"/>
            </p:cNvCxnSpPr>
            <p:nvPr/>
          </p:nvCxnSpPr>
          <p:spPr>
            <a:xfrm>
              <a:off x="5737728" y="1996978"/>
              <a:ext cx="736776" cy="510266"/>
            </a:xfrm>
            <a:prstGeom prst="line">
              <a:avLst/>
            </a:prstGeom>
            <a:ln w="2540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8ABE1F9B-1C69-4D7A-91A1-390283883521}"/>
                </a:ext>
              </a:extLst>
            </p:cNvPr>
            <p:cNvCxnSpPr>
              <a:cxnSpLocks/>
              <a:endCxn id="8" idx="0"/>
            </p:cNvCxnSpPr>
            <p:nvPr/>
          </p:nvCxnSpPr>
          <p:spPr>
            <a:xfrm flipH="1">
              <a:off x="2755687" y="2956216"/>
              <a:ext cx="372678" cy="352629"/>
            </a:xfrm>
            <a:prstGeom prst="line">
              <a:avLst/>
            </a:prstGeom>
            <a:ln w="2540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0" name="Oval 19">
              <a:extLst>
                <a:ext uri="{FF2B5EF4-FFF2-40B4-BE49-F238E27FC236}">
                  <a16:creationId xmlns:a16="http://schemas.microsoft.com/office/drawing/2014/main" id="{8096F2CF-8DC0-4AB9-8C72-9B2532C58722}"/>
                </a:ext>
              </a:extLst>
            </p:cNvPr>
            <p:cNvSpPr/>
            <p:nvPr/>
          </p:nvSpPr>
          <p:spPr>
            <a:xfrm>
              <a:off x="6395423" y="2428163"/>
              <a:ext cx="540000" cy="540000"/>
            </a:xfrm>
            <a:prstGeom prst="ellipse">
              <a:avLst/>
            </a:prstGeom>
            <a:noFill/>
            <a:ln w="25400">
              <a:solidFill>
                <a:schemeClr val="accent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>
                  <a:solidFill>
                    <a:srgbClr val="002060"/>
                  </a:solidFill>
                  <a:latin typeface="Cambria Math" panose="02040503050406030204" pitchFamily="18" charset="0"/>
                  <a:ea typeface="Cambria Math" panose="02040503050406030204" pitchFamily="18" charset="0"/>
                </a:rPr>
                <a:t>35</a:t>
              </a:r>
              <a:endParaRPr lang="en-IN" sz="14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endParaRPr>
            </a:p>
          </p:txBody>
        </p:sp>
        <p:sp>
          <p:nvSpPr>
            <p:cNvPr id="23" name="Oval 22">
              <a:extLst>
                <a:ext uri="{FF2B5EF4-FFF2-40B4-BE49-F238E27FC236}">
                  <a16:creationId xmlns:a16="http://schemas.microsoft.com/office/drawing/2014/main" id="{8464F627-8F41-496C-BE10-019E16A0809D}"/>
                </a:ext>
              </a:extLst>
            </p:cNvPr>
            <p:cNvSpPr/>
            <p:nvPr/>
          </p:nvSpPr>
          <p:spPr>
            <a:xfrm>
              <a:off x="1116263" y="2474457"/>
              <a:ext cx="540000" cy="540000"/>
            </a:xfrm>
            <a:prstGeom prst="ellipse">
              <a:avLst/>
            </a:prstGeom>
            <a:noFill/>
            <a:ln w="25400">
              <a:solidFill>
                <a:schemeClr val="accent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>
                  <a:solidFill>
                    <a:srgbClr val="002060"/>
                  </a:solidFill>
                  <a:latin typeface="Cambria Math" panose="02040503050406030204" pitchFamily="18" charset="0"/>
                  <a:ea typeface="Cambria Math" panose="02040503050406030204" pitchFamily="18" charset="0"/>
                </a:rPr>
                <a:t>20</a:t>
              </a:r>
              <a:endParaRPr lang="en-IN" sz="14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endParaRPr>
            </a:p>
          </p:txBody>
        </p: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DBD48F57-3E45-4603-B537-9AC71BF592B8}"/>
                </a:ext>
              </a:extLst>
            </p:cNvPr>
            <p:cNvCxnSpPr>
              <a:cxnSpLocks/>
              <a:stCxn id="11" idx="5"/>
              <a:endCxn id="7" idx="1"/>
            </p:cNvCxnSpPr>
            <p:nvPr/>
          </p:nvCxnSpPr>
          <p:spPr>
            <a:xfrm>
              <a:off x="2514210" y="2021907"/>
              <a:ext cx="590558" cy="531631"/>
            </a:xfrm>
            <a:prstGeom prst="line">
              <a:avLst/>
            </a:prstGeom>
            <a:ln w="2540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47C9BE14-E87A-409E-A8C5-0253F4F9FF34}"/>
                </a:ext>
              </a:extLst>
            </p:cNvPr>
            <p:cNvCxnSpPr>
              <a:cxnSpLocks/>
              <a:stCxn id="11" idx="3"/>
              <a:endCxn id="23" idx="7"/>
            </p:cNvCxnSpPr>
            <p:nvPr/>
          </p:nvCxnSpPr>
          <p:spPr>
            <a:xfrm flipH="1">
              <a:off x="1577182" y="2021907"/>
              <a:ext cx="555190" cy="531631"/>
            </a:xfrm>
            <a:prstGeom prst="line">
              <a:avLst/>
            </a:prstGeom>
            <a:ln w="2540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0" name="Oval 39">
              <a:extLst>
                <a:ext uri="{FF2B5EF4-FFF2-40B4-BE49-F238E27FC236}">
                  <a16:creationId xmlns:a16="http://schemas.microsoft.com/office/drawing/2014/main" id="{F12EABEE-C74A-4AFB-8764-F92D391EDDB1}"/>
                </a:ext>
              </a:extLst>
            </p:cNvPr>
            <p:cNvSpPr/>
            <p:nvPr/>
          </p:nvSpPr>
          <p:spPr>
            <a:xfrm>
              <a:off x="1656263" y="3312697"/>
              <a:ext cx="540000" cy="540000"/>
            </a:xfrm>
            <a:prstGeom prst="ellipse">
              <a:avLst/>
            </a:prstGeom>
            <a:noFill/>
            <a:ln w="25400">
              <a:solidFill>
                <a:schemeClr val="accent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>
                  <a:solidFill>
                    <a:srgbClr val="002060"/>
                  </a:solidFill>
                  <a:latin typeface="Cambria Math" panose="02040503050406030204" pitchFamily="18" charset="0"/>
                  <a:ea typeface="Cambria Math" panose="02040503050406030204" pitchFamily="18" charset="0"/>
                </a:rPr>
                <a:t>5</a:t>
              </a:r>
              <a:endParaRPr lang="en-IN" sz="14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endParaRPr>
            </a:p>
          </p:txBody>
        </p:sp>
        <p:sp>
          <p:nvSpPr>
            <p:cNvPr id="41" name="Oval 40">
              <a:extLst>
                <a:ext uri="{FF2B5EF4-FFF2-40B4-BE49-F238E27FC236}">
                  <a16:creationId xmlns:a16="http://schemas.microsoft.com/office/drawing/2014/main" id="{DAFB33ED-9CAA-4760-BB4C-C8453C76C31D}"/>
                </a:ext>
              </a:extLst>
            </p:cNvPr>
            <p:cNvSpPr/>
            <p:nvPr/>
          </p:nvSpPr>
          <p:spPr>
            <a:xfrm>
              <a:off x="576263" y="3312697"/>
              <a:ext cx="540000" cy="540000"/>
            </a:xfrm>
            <a:prstGeom prst="ellipse">
              <a:avLst/>
            </a:prstGeom>
            <a:noFill/>
            <a:ln w="25400">
              <a:solidFill>
                <a:schemeClr val="accent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>
                  <a:solidFill>
                    <a:srgbClr val="002060"/>
                  </a:solidFill>
                  <a:latin typeface="Cambria Math" panose="02040503050406030204" pitchFamily="18" charset="0"/>
                  <a:ea typeface="Cambria Math" panose="02040503050406030204" pitchFamily="18" charset="0"/>
                </a:rPr>
                <a:t>10</a:t>
              </a:r>
              <a:endParaRPr lang="en-IN" sz="14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endParaRPr>
            </a:p>
          </p:txBody>
        </p:sp>
        <p:cxnSp>
          <p:nvCxnSpPr>
            <p:cNvPr id="42" name="Straight Connector 41">
              <a:extLst>
                <a:ext uri="{FF2B5EF4-FFF2-40B4-BE49-F238E27FC236}">
                  <a16:creationId xmlns:a16="http://schemas.microsoft.com/office/drawing/2014/main" id="{F13FB332-5A24-4FA1-874D-3F3DB74CD743}"/>
                </a:ext>
              </a:extLst>
            </p:cNvPr>
            <p:cNvCxnSpPr>
              <a:cxnSpLocks/>
              <a:stCxn id="23" idx="5"/>
              <a:endCxn id="40" idx="0"/>
            </p:cNvCxnSpPr>
            <p:nvPr/>
          </p:nvCxnSpPr>
          <p:spPr>
            <a:xfrm>
              <a:off x="1577182" y="2935376"/>
              <a:ext cx="349081" cy="377321"/>
            </a:xfrm>
            <a:prstGeom prst="line">
              <a:avLst/>
            </a:prstGeom>
            <a:ln w="2540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>
              <a:extLst>
                <a:ext uri="{FF2B5EF4-FFF2-40B4-BE49-F238E27FC236}">
                  <a16:creationId xmlns:a16="http://schemas.microsoft.com/office/drawing/2014/main" id="{F3AE95AF-BDBC-4DCE-ADA1-0F79F551312A}"/>
                </a:ext>
              </a:extLst>
            </p:cNvPr>
            <p:cNvCxnSpPr>
              <a:cxnSpLocks/>
              <a:stCxn id="23" idx="3"/>
              <a:endCxn id="41" idx="0"/>
            </p:cNvCxnSpPr>
            <p:nvPr/>
          </p:nvCxnSpPr>
          <p:spPr>
            <a:xfrm flipH="1">
              <a:off x="846263" y="2935376"/>
              <a:ext cx="349081" cy="377321"/>
            </a:xfrm>
            <a:prstGeom prst="line">
              <a:avLst/>
            </a:prstGeom>
            <a:ln w="2540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8520399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1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186E81F-D04B-1C4F-B608-6C07FD0533D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76608" y="223858"/>
            <a:ext cx="1386601" cy="402077"/>
          </a:xfrm>
        </p:spPr>
        <p:txBody>
          <a:bodyPr/>
          <a:lstStyle/>
          <a:p>
            <a:r>
              <a:rPr lang="en-IN" b="1" dirty="0">
                <a:solidFill>
                  <a:srgbClr val="660066"/>
                </a:solidFill>
              </a:rPr>
              <a:t>Example:</a:t>
            </a:r>
            <a:endParaRPr lang="en-US" dirty="0">
              <a:solidFill>
                <a:srgbClr val="660066"/>
              </a:solidFill>
            </a:endParaRPr>
          </a:p>
        </p:txBody>
      </p:sp>
      <p:sp>
        <p:nvSpPr>
          <p:cNvPr id="36" name="Oval 35">
            <a:extLst>
              <a:ext uri="{FF2B5EF4-FFF2-40B4-BE49-F238E27FC236}">
                <a16:creationId xmlns:a16="http://schemas.microsoft.com/office/drawing/2014/main" id="{0439F6BB-62E6-48CB-8F32-96F60110A4B4}"/>
              </a:ext>
            </a:extLst>
          </p:cNvPr>
          <p:cNvSpPr/>
          <p:nvPr/>
        </p:nvSpPr>
        <p:spPr>
          <a:xfrm>
            <a:off x="3020032" y="955186"/>
            <a:ext cx="540000" cy="540000"/>
          </a:xfrm>
          <a:prstGeom prst="ellipse">
            <a:avLst/>
          </a:prstGeom>
          <a:noFill/>
          <a:ln w="254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30</a:t>
            </a:r>
            <a:endParaRPr lang="en-IN" sz="1400" dirty="0">
              <a:solidFill>
                <a:srgbClr val="00206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EA9D8800-A941-4C55-A67D-894AEF6FD3A4}"/>
              </a:ext>
            </a:extLst>
          </p:cNvPr>
          <p:cNvCxnSpPr>
            <a:cxnSpLocks/>
            <a:stCxn id="36" idx="3"/>
            <a:endCxn id="41" idx="7"/>
          </p:cNvCxnSpPr>
          <p:nvPr/>
        </p:nvCxnSpPr>
        <p:spPr>
          <a:xfrm flipH="1">
            <a:off x="2384239" y="1416105"/>
            <a:ext cx="714874" cy="355458"/>
          </a:xfrm>
          <a:prstGeom prst="line">
            <a:avLst/>
          </a:prstGeom>
          <a:ln w="254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Oval 37">
            <a:extLst>
              <a:ext uri="{FF2B5EF4-FFF2-40B4-BE49-F238E27FC236}">
                <a16:creationId xmlns:a16="http://schemas.microsoft.com/office/drawing/2014/main" id="{B892DB7D-F2BF-4FE2-BD2B-4C7CDB6E5D44}"/>
              </a:ext>
            </a:extLst>
          </p:cNvPr>
          <p:cNvSpPr/>
          <p:nvPr/>
        </p:nvSpPr>
        <p:spPr>
          <a:xfrm>
            <a:off x="574819" y="3246413"/>
            <a:ext cx="540000" cy="540000"/>
          </a:xfrm>
          <a:prstGeom prst="ellipse">
            <a:avLst/>
          </a:prstGeom>
          <a:noFill/>
          <a:ln w="254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38</a:t>
            </a:r>
            <a:endParaRPr lang="en-IN" sz="1400" dirty="0">
              <a:solidFill>
                <a:srgbClr val="00206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39" name="Oval 38">
            <a:extLst>
              <a:ext uri="{FF2B5EF4-FFF2-40B4-BE49-F238E27FC236}">
                <a16:creationId xmlns:a16="http://schemas.microsoft.com/office/drawing/2014/main" id="{BC7477F1-4F86-41BF-8B8F-823323638FCB}"/>
              </a:ext>
            </a:extLst>
          </p:cNvPr>
          <p:cNvSpPr/>
          <p:nvPr/>
        </p:nvSpPr>
        <p:spPr>
          <a:xfrm>
            <a:off x="4138526" y="1690388"/>
            <a:ext cx="540000" cy="540000"/>
          </a:xfrm>
          <a:prstGeom prst="ellipse">
            <a:avLst/>
          </a:prstGeom>
          <a:noFill/>
          <a:ln w="254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12</a:t>
            </a:r>
            <a:endParaRPr lang="en-IN" sz="1400" dirty="0">
              <a:solidFill>
                <a:srgbClr val="00206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40" name="Oval 39">
            <a:extLst>
              <a:ext uri="{FF2B5EF4-FFF2-40B4-BE49-F238E27FC236}">
                <a16:creationId xmlns:a16="http://schemas.microsoft.com/office/drawing/2014/main" id="{5F48FC15-A2DA-46BE-A99F-6E709B135A7B}"/>
              </a:ext>
            </a:extLst>
          </p:cNvPr>
          <p:cNvSpPr/>
          <p:nvPr/>
        </p:nvSpPr>
        <p:spPr>
          <a:xfrm>
            <a:off x="2661466" y="2357023"/>
            <a:ext cx="540000" cy="540000"/>
          </a:xfrm>
          <a:prstGeom prst="ellipse">
            <a:avLst/>
          </a:prstGeom>
          <a:noFill/>
          <a:ln w="254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35</a:t>
            </a:r>
            <a:endParaRPr lang="en-IN" sz="1400" dirty="0">
              <a:solidFill>
                <a:srgbClr val="00206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41" name="Oval 40">
            <a:extLst>
              <a:ext uri="{FF2B5EF4-FFF2-40B4-BE49-F238E27FC236}">
                <a16:creationId xmlns:a16="http://schemas.microsoft.com/office/drawing/2014/main" id="{4C8B1E46-08FF-49DC-A8DF-4B8337B19E6D}"/>
              </a:ext>
            </a:extLst>
          </p:cNvPr>
          <p:cNvSpPr/>
          <p:nvPr/>
        </p:nvSpPr>
        <p:spPr>
          <a:xfrm>
            <a:off x="1923320" y="1692482"/>
            <a:ext cx="540000" cy="540000"/>
          </a:xfrm>
          <a:prstGeom prst="ellipse">
            <a:avLst/>
          </a:prstGeom>
          <a:noFill/>
          <a:ln w="254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40</a:t>
            </a:r>
            <a:endParaRPr lang="en-IN" sz="1400" dirty="0">
              <a:solidFill>
                <a:srgbClr val="00206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id="{2DACE78D-1ED2-45C4-A4FB-8DD5C43EDF82}"/>
              </a:ext>
            </a:extLst>
          </p:cNvPr>
          <p:cNvCxnSpPr>
            <a:cxnSpLocks/>
            <a:stCxn id="41" idx="5"/>
            <a:endCxn id="40" idx="1"/>
          </p:cNvCxnSpPr>
          <p:nvPr/>
        </p:nvCxnSpPr>
        <p:spPr>
          <a:xfrm>
            <a:off x="2384239" y="2153401"/>
            <a:ext cx="356308" cy="282703"/>
          </a:xfrm>
          <a:prstGeom prst="line">
            <a:avLst/>
          </a:prstGeom>
          <a:ln w="254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>
            <a:extLst>
              <a:ext uri="{FF2B5EF4-FFF2-40B4-BE49-F238E27FC236}">
                <a16:creationId xmlns:a16="http://schemas.microsoft.com/office/drawing/2014/main" id="{074B64A3-CE54-4789-B41F-5D332201B347}"/>
              </a:ext>
            </a:extLst>
          </p:cNvPr>
          <p:cNvCxnSpPr>
            <a:cxnSpLocks/>
            <a:stCxn id="41" idx="3"/>
            <a:endCxn id="53" idx="7"/>
          </p:cNvCxnSpPr>
          <p:nvPr/>
        </p:nvCxnSpPr>
        <p:spPr>
          <a:xfrm flipH="1">
            <a:off x="1575738" y="2153401"/>
            <a:ext cx="426663" cy="267703"/>
          </a:xfrm>
          <a:prstGeom prst="line">
            <a:avLst/>
          </a:prstGeom>
          <a:ln w="254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72FDE891-A16C-4DF9-AEDC-0B8FD390049C}"/>
              </a:ext>
            </a:extLst>
          </p:cNvPr>
          <p:cNvCxnSpPr>
            <a:cxnSpLocks/>
            <a:stCxn id="39" idx="3"/>
            <a:endCxn id="56" idx="7"/>
          </p:cNvCxnSpPr>
          <p:nvPr/>
        </p:nvCxnSpPr>
        <p:spPr>
          <a:xfrm flipH="1">
            <a:off x="3792863" y="2151307"/>
            <a:ext cx="424744" cy="290590"/>
          </a:xfrm>
          <a:prstGeom prst="line">
            <a:avLst/>
          </a:prstGeom>
          <a:ln w="254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>
            <a:extLst>
              <a:ext uri="{FF2B5EF4-FFF2-40B4-BE49-F238E27FC236}">
                <a16:creationId xmlns:a16="http://schemas.microsoft.com/office/drawing/2014/main" id="{192F95B8-138F-4594-B884-308C93A21FF8}"/>
              </a:ext>
            </a:extLst>
          </p:cNvPr>
          <p:cNvCxnSpPr>
            <a:cxnSpLocks/>
            <a:stCxn id="36" idx="5"/>
            <a:endCxn id="39" idx="1"/>
          </p:cNvCxnSpPr>
          <p:nvPr/>
        </p:nvCxnSpPr>
        <p:spPr>
          <a:xfrm>
            <a:off x="3480951" y="1416105"/>
            <a:ext cx="736656" cy="353364"/>
          </a:xfrm>
          <a:prstGeom prst="line">
            <a:avLst/>
          </a:prstGeom>
          <a:ln w="254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>
            <a:extLst>
              <a:ext uri="{FF2B5EF4-FFF2-40B4-BE49-F238E27FC236}">
                <a16:creationId xmlns:a16="http://schemas.microsoft.com/office/drawing/2014/main" id="{6CFEDFC6-5534-4B73-A8F3-C12E454DFC9B}"/>
              </a:ext>
            </a:extLst>
          </p:cNvPr>
          <p:cNvCxnSpPr>
            <a:cxnSpLocks/>
            <a:stCxn id="53" idx="5"/>
            <a:endCxn id="51" idx="0"/>
          </p:cNvCxnSpPr>
          <p:nvPr/>
        </p:nvCxnSpPr>
        <p:spPr>
          <a:xfrm>
            <a:off x="1575738" y="2802942"/>
            <a:ext cx="287471" cy="429043"/>
          </a:xfrm>
          <a:prstGeom prst="line">
            <a:avLst/>
          </a:prstGeom>
          <a:ln w="254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>
            <a:extLst>
              <a:ext uri="{FF2B5EF4-FFF2-40B4-BE49-F238E27FC236}">
                <a16:creationId xmlns:a16="http://schemas.microsoft.com/office/drawing/2014/main" id="{FDB931B7-A4F6-40E0-A11C-BB1B00D631A6}"/>
              </a:ext>
            </a:extLst>
          </p:cNvPr>
          <p:cNvCxnSpPr>
            <a:cxnSpLocks/>
            <a:stCxn id="53" idx="3"/>
            <a:endCxn id="38" idx="0"/>
          </p:cNvCxnSpPr>
          <p:nvPr/>
        </p:nvCxnSpPr>
        <p:spPr>
          <a:xfrm flipH="1">
            <a:off x="844819" y="2802942"/>
            <a:ext cx="349081" cy="443471"/>
          </a:xfrm>
          <a:prstGeom prst="line">
            <a:avLst/>
          </a:prstGeom>
          <a:ln w="254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Oval 49">
            <a:extLst>
              <a:ext uri="{FF2B5EF4-FFF2-40B4-BE49-F238E27FC236}">
                <a16:creationId xmlns:a16="http://schemas.microsoft.com/office/drawing/2014/main" id="{3759514F-48AB-4F71-9A63-E8611DA00A96}"/>
              </a:ext>
            </a:extLst>
          </p:cNvPr>
          <p:cNvSpPr/>
          <p:nvPr/>
        </p:nvSpPr>
        <p:spPr>
          <a:xfrm>
            <a:off x="4940201" y="2362816"/>
            <a:ext cx="540000" cy="540000"/>
          </a:xfrm>
          <a:prstGeom prst="ellipse">
            <a:avLst/>
          </a:prstGeom>
          <a:noFill/>
          <a:ln w="254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34</a:t>
            </a:r>
            <a:endParaRPr lang="en-IN" sz="1400" dirty="0">
              <a:solidFill>
                <a:srgbClr val="00206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51" name="Oval 50">
            <a:extLst>
              <a:ext uri="{FF2B5EF4-FFF2-40B4-BE49-F238E27FC236}">
                <a16:creationId xmlns:a16="http://schemas.microsoft.com/office/drawing/2014/main" id="{5F8C84B6-8889-4AD1-8D89-F36A6581DE78}"/>
              </a:ext>
            </a:extLst>
          </p:cNvPr>
          <p:cNvSpPr/>
          <p:nvPr/>
        </p:nvSpPr>
        <p:spPr>
          <a:xfrm>
            <a:off x="1593209" y="3231985"/>
            <a:ext cx="540000" cy="540000"/>
          </a:xfrm>
          <a:prstGeom prst="ellipse">
            <a:avLst/>
          </a:prstGeom>
          <a:noFill/>
          <a:ln w="254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45</a:t>
            </a:r>
            <a:endParaRPr lang="en-IN" sz="1400" dirty="0">
              <a:solidFill>
                <a:srgbClr val="00206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53" name="Oval 52">
            <a:extLst>
              <a:ext uri="{FF2B5EF4-FFF2-40B4-BE49-F238E27FC236}">
                <a16:creationId xmlns:a16="http://schemas.microsoft.com/office/drawing/2014/main" id="{2AD142FD-6F17-4831-BF1B-F8D72C6ABCD6}"/>
              </a:ext>
            </a:extLst>
          </p:cNvPr>
          <p:cNvSpPr/>
          <p:nvPr/>
        </p:nvSpPr>
        <p:spPr>
          <a:xfrm>
            <a:off x="1114819" y="2342023"/>
            <a:ext cx="540000" cy="540000"/>
          </a:xfrm>
          <a:prstGeom prst="ellipse">
            <a:avLst/>
          </a:prstGeom>
          <a:noFill/>
          <a:ln w="254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56</a:t>
            </a:r>
            <a:endParaRPr lang="en-IN" sz="1400" dirty="0">
              <a:solidFill>
                <a:srgbClr val="00206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cxnSp>
        <p:nvCxnSpPr>
          <p:cNvPr id="55" name="Straight Connector 54">
            <a:extLst>
              <a:ext uri="{FF2B5EF4-FFF2-40B4-BE49-F238E27FC236}">
                <a16:creationId xmlns:a16="http://schemas.microsoft.com/office/drawing/2014/main" id="{83D2AE20-0592-4D06-BD4B-6A99E0A8E7BB}"/>
              </a:ext>
            </a:extLst>
          </p:cNvPr>
          <p:cNvCxnSpPr>
            <a:cxnSpLocks/>
            <a:stCxn id="39" idx="5"/>
            <a:endCxn id="50" idx="1"/>
          </p:cNvCxnSpPr>
          <p:nvPr/>
        </p:nvCxnSpPr>
        <p:spPr>
          <a:xfrm>
            <a:off x="4599445" y="2151307"/>
            <a:ext cx="419837" cy="290590"/>
          </a:xfrm>
          <a:prstGeom prst="line">
            <a:avLst/>
          </a:prstGeom>
          <a:ln w="254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Oval 55">
            <a:extLst>
              <a:ext uri="{FF2B5EF4-FFF2-40B4-BE49-F238E27FC236}">
                <a16:creationId xmlns:a16="http://schemas.microsoft.com/office/drawing/2014/main" id="{E580E5A0-B1A1-424C-98FE-A5B30ED33A6E}"/>
              </a:ext>
            </a:extLst>
          </p:cNvPr>
          <p:cNvSpPr/>
          <p:nvPr/>
        </p:nvSpPr>
        <p:spPr>
          <a:xfrm>
            <a:off x="3331944" y="2362816"/>
            <a:ext cx="540000" cy="540000"/>
          </a:xfrm>
          <a:prstGeom prst="ellipse">
            <a:avLst/>
          </a:prstGeom>
          <a:noFill/>
          <a:ln w="254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20</a:t>
            </a:r>
            <a:endParaRPr lang="en-IN" sz="1400" dirty="0">
              <a:solidFill>
                <a:srgbClr val="00206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57" name="Oval 56">
            <a:extLst>
              <a:ext uri="{FF2B5EF4-FFF2-40B4-BE49-F238E27FC236}">
                <a16:creationId xmlns:a16="http://schemas.microsoft.com/office/drawing/2014/main" id="{243E9989-6434-4A90-A35F-EF0EEA1D8846}"/>
              </a:ext>
            </a:extLst>
          </p:cNvPr>
          <p:cNvSpPr/>
          <p:nvPr/>
        </p:nvSpPr>
        <p:spPr>
          <a:xfrm>
            <a:off x="2213925" y="3245665"/>
            <a:ext cx="540000" cy="540000"/>
          </a:xfrm>
          <a:prstGeom prst="ellipse">
            <a:avLst/>
          </a:prstGeom>
          <a:noFill/>
          <a:ln w="254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78</a:t>
            </a:r>
            <a:endParaRPr lang="en-IN" sz="1400" dirty="0">
              <a:solidFill>
                <a:srgbClr val="00206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cxnSp>
        <p:nvCxnSpPr>
          <p:cNvPr id="58" name="Straight Connector 57">
            <a:extLst>
              <a:ext uri="{FF2B5EF4-FFF2-40B4-BE49-F238E27FC236}">
                <a16:creationId xmlns:a16="http://schemas.microsoft.com/office/drawing/2014/main" id="{1AED10B0-62CD-40FB-B4E4-72689C9EC1C8}"/>
              </a:ext>
            </a:extLst>
          </p:cNvPr>
          <p:cNvCxnSpPr>
            <a:cxnSpLocks/>
            <a:endCxn id="57" idx="0"/>
          </p:cNvCxnSpPr>
          <p:nvPr/>
        </p:nvCxnSpPr>
        <p:spPr>
          <a:xfrm flipH="1">
            <a:off x="2483925" y="2861585"/>
            <a:ext cx="279788" cy="384080"/>
          </a:xfrm>
          <a:prstGeom prst="line">
            <a:avLst/>
          </a:prstGeom>
          <a:ln w="254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69" name="Table 4">
            <a:extLst>
              <a:ext uri="{FF2B5EF4-FFF2-40B4-BE49-F238E27FC236}">
                <a16:creationId xmlns:a16="http://schemas.microsoft.com/office/drawing/2014/main" id="{F135942C-284E-49E0-B88E-36C9A9E9415D}"/>
              </a:ext>
            </a:extLst>
          </p:cNvPr>
          <p:cNvGraphicFramePr>
            <a:graphicFrameLocks noGrp="1"/>
          </p:cNvGraphicFramePr>
          <p:nvPr/>
        </p:nvGraphicFramePr>
        <p:xfrm>
          <a:off x="3911690" y="536707"/>
          <a:ext cx="5232310" cy="54917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3231">
                  <a:extLst>
                    <a:ext uri="{9D8B030D-6E8A-4147-A177-3AD203B41FA5}">
                      <a16:colId xmlns:a16="http://schemas.microsoft.com/office/drawing/2014/main" val="2907858686"/>
                    </a:ext>
                  </a:extLst>
                </a:gridCol>
                <a:gridCol w="523231">
                  <a:extLst>
                    <a:ext uri="{9D8B030D-6E8A-4147-A177-3AD203B41FA5}">
                      <a16:colId xmlns:a16="http://schemas.microsoft.com/office/drawing/2014/main" val="1830516894"/>
                    </a:ext>
                  </a:extLst>
                </a:gridCol>
                <a:gridCol w="523231">
                  <a:extLst>
                    <a:ext uri="{9D8B030D-6E8A-4147-A177-3AD203B41FA5}">
                      <a16:colId xmlns:a16="http://schemas.microsoft.com/office/drawing/2014/main" val="3556031138"/>
                    </a:ext>
                  </a:extLst>
                </a:gridCol>
                <a:gridCol w="523231">
                  <a:extLst>
                    <a:ext uri="{9D8B030D-6E8A-4147-A177-3AD203B41FA5}">
                      <a16:colId xmlns:a16="http://schemas.microsoft.com/office/drawing/2014/main" val="3708178770"/>
                    </a:ext>
                  </a:extLst>
                </a:gridCol>
                <a:gridCol w="523231">
                  <a:extLst>
                    <a:ext uri="{9D8B030D-6E8A-4147-A177-3AD203B41FA5}">
                      <a16:colId xmlns:a16="http://schemas.microsoft.com/office/drawing/2014/main" val="1624356084"/>
                    </a:ext>
                  </a:extLst>
                </a:gridCol>
                <a:gridCol w="523231">
                  <a:extLst>
                    <a:ext uri="{9D8B030D-6E8A-4147-A177-3AD203B41FA5}">
                      <a16:colId xmlns:a16="http://schemas.microsoft.com/office/drawing/2014/main" val="632452513"/>
                    </a:ext>
                  </a:extLst>
                </a:gridCol>
                <a:gridCol w="523231">
                  <a:extLst>
                    <a:ext uri="{9D8B030D-6E8A-4147-A177-3AD203B41FA5}">
                      <a16:colId xmlns:a16="http://schemas.microsoft.com/office/drawing/2014/main" val="3997156814"/>
                    </a:ext>
                  </a:extLst>
                </a:gridCol>
                <a:gridCol w="523231">
                  <a:extLst>
                    <a:ext uri="{9D8B030D-6E8A-4147-A177-3AD203B41FA5}">
                      <a16:colId xmlns:a16="http://schemas.microsoft.com/office/drawing/2014/main" val="1995446545"/>
                    </a:ext>
                  </a:extLst>
                </a:gridCol>
                <a:gridCol w="523231">
                  <a:extLst>
                    <a:ext uri="{9D8B030D-6E8A-4147-A177-3AD203B41FA5}">
                      <a16:colId xmlns:a16="http://schemas.microsoft.com/office/drawing/2014/main" val="1174039682"/>
                    </a:ext>
                  </a:extLst>
                </a:gridCol>
                <a:gridCol w="523231">
                  <a:extLst>
                    <a:ext uri="{9D8B030D-6E8A-4147-A177-3AD203B41FA5}">
                      <a16:colId xmlns:a16="http://schemas.microsoft.com/office/drawing/2014/main" val="2579924640"/>
                    </a:ext>
                  </a:extLst>
                </a:gridCol>
              </a:tblGrid>
              <a:tr h="549174"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/>
                    </a:p>
                  </a:txBody>
                  <a:tcPr>
                    <a:lnL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/>
                    </a:p>
                  </a:txBody>
                  <a:tcPr>
                    <a:lnL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/>
                    </a:p>
                  </a:txBody>
                  <a:tcPr>
                    <a:lnL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/>
                    </a:p>
                  </a:txBody>
                  <a:tcPr>
                    <a:lnL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48992676"/>
                  </a:ext>
                </a:extLst>
              </a:tr>
            </a:tbl>
          </a:graphicData>
        </a:graphic>
      </p:graphicFrame>
      <p:sp>
        <p:nvSpPr>
          <p:cNvPr id="70" name="Rectangle: Rounded Corners 3">
            <a:extLst>
              <a:ext uri="{FF2B5EF4-FFF2-40B4-BE49-F238E27FC236}">
                <a16:creationId xmlns:a16="http://schemas.microsoft.com/office/drawing/2014/main" id="{2B7FD591-CF28-41C2-800E-EFA383FB7EC1}"/>
              </a:ext>
            </a:extLst>
          </p:cNvPr>
          <p:cNvSpPr/>
          <p:nvPr/>
        </p:nvSpPr>
        <p:spPr>
          <a:xfrm>
            <a:off x="3955978" y="631003"/>
            <a:ext cx="418852" cy="37337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latin typeface="Cambria Math" panose="02040503050406030204" pitchFamily="18" charset="0"/>
                <a:ea typeface="Cambria Math" panose="02040503050406030204" pitchFamily="18" charset="0"/>
              </a:rPr>
              <a:t>30</a:t>
            </a:r>
            <a:endParaRPr lang="en-IN" sz="14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71" name="Rectangle: Rounded Corners 3">
            <a:extLst>
              <a:ext uri="{FF2B5EF4-FFF2-40B4-BE49-F238E27FC236}">
                <a16:creationId xmlns:a16="http://schemas.microsoft.com/office/drawing/2014/main" id="{17214AD7-0A74-4395-BC1B-CFEE3DB22543}"/>
              </a:ext>
            </a:extLst>
          </p:cNvPr>
          <p:cNvSpPr/>
          <p:nvPr/>
        </p:nvSpPr>
        <p:spPr>
          <a:xfrm>
            <a:off x="5527981" y="631003"/>
            <a:ext cx="418852" cy="37337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latin typeface="Cambria Math" panose="02040503050406030204" pitchFamily="18" charset="0"/>
                <a:ea typeface="Cambria Math" panose="02040503050406030204" pitchFamily="18" charset="0"/>
              </a:rPr>
              <a:t>56</a:t>
            </a:r>
            <a:endParaRPr lang="en-IN" sz="14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72" name="Rectangle: Rounded Corners 3">
            <a:extLst>
              <a:ext uri="{FF2B5EF4-FFF2-40B4-BE49-F238E27FC236}">
                <a16:creationId xmlns:a16="http://schemas.microsoft.com/office/drawing/2014/main" id="{FABC8909-C2E6-4C66-9BB7-86FF9EED6FE7}"/>
              </a:ext>
            </a:extLst>
          </p:cNvPr>
          <p:cNvSpPr/>
          <p:nvPr/>
        </p:nvSpPr>
        <p:spPr>
          <a:xfrm>
            <a:off x="6051982" y="631003"/>
            <a:ext cx="418852" cy="37337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latin typeface="Cambria Math" panose="02040503050406030204" pitchFamily="18" charset="0"/>
                <a:ea typeface="Cambria Math" panose="02040503050406030204" pitchFamily="18" charset="0"/>
              </a:rPr>
              <a:t>35</a:t>
            </a:r>
            <a:endParaRPr lang="en-IN" sz="14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73" name="Rectangle: Rounded Corners 3">
            <a:extLst>
              <a:ext uri="{FF2B5EF4-FFF2-40B4-BE49-F238E27FC236}">
                <a16:creationId xmlns:a16="http://schemas.microsoft.com/office/drawing/2014/main" id="{30490E19-1044-4CCC-B7A0-A86E1BBCE0FC}"/>
              </a:ext>
            </a:extLst>
          </p:cNvPr>
          <p:cNvSpPr/>
          <p:nvPr/>
        </p:nvSpPr>
        <p:spPr>
          <a:xfrm>
            <a:off x="6575983" y="631003"/>
            <a:ext cx="418852" cy="37337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latin typeface="Cambria Math" panose="02040503050406030204" pitchFamily="18" charset="0"/>
                <a:ea typeface="Cambria Math" panose="02040503050406030204" pitchFamily="18" charset="0"/>
              </a:rPr>
              <a:t>20</a:t>
            </a:r>
            <a:endParaRPr lang="en-IN" sz="14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74" name="Rectangle: Rounded Corners 3">
            <a:extLst>
              <a:ext uri="{FF2B5EF4-FFF2-40B4-BE49-F238E27FC236}">
                <a16:creationId xmlns:a16="http://schemas.microsoft.com/office/drawing/2014/main" id="{10459F67-9956-42FE-818E-7C180554556E}"/>
              </a:ext>
            </a:extLst>
          </p:cNvPr>
          <p:cNvSpPr/>
          <p:nvPr/>
        </p:nvSpPr>
        <p:spPr>
          <a:xfrm>
            <a:off x="7099984" y="631003"/>
            <a:ext cx="418852" cy="37337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latin typeface="Cambria Math" panose="02040503050406030204" pitchFamily="18" charset="0"/>
                <a:ea typeface="Cambria Math" panose="02040503050406030204" pitchFamily="18" charset="0"/>
              </a:rPr>
              <a:t>34</a:t>
            </a:r>
            <a:endParaRPr lang="en-IN" sz="14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75" name="Rectangle: Rounded Corners 3">
            <a:extLst>
              <a:ext uri="{FF2B5EF4-FFF2-40B4-BE49-F238E27FC236}">
                <a16:creationId xmlns:a16="http://schemas.microsoft.com/office/drawing/2014/main" id="{13A275CC-635F-4A6C-A260-2C1C90EEA93C}"/>
              </a:ext>
            </a:extLst>
          </p:cNvPr>
          <p:cNvSpPr/>
          <p:nvPr/>
        </p:nvSpPr>
        <p:spPr>
          <a:xfrm>
            <a:off x="7623985" y="631003"/>
            <a:ext cx="418852" cy="37337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latin typeface="Cambria Math" panose="02040503050406030204" pitchFamily="18" charset="0"/>
                <a:ea typeface="Cambria Math" panose="02040503050406030204" pitchFamily="18" charset="0"/>
              </a:rPr>
              <a:t>38</a:t>
            </a:r>
            <a:endParaRPr lang="en-IN" sz="14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76" name="Rectangle: Rounded Corners 3">
            <a:extLst>
              <a:ext uri="{FF2B5EF4-FFF2-40B4-BE49-F238E27FC236}">
                <a16:creationId xmlns:a16="http://schemas.microsoft.com/office/drawing/2014/main" id="{D08DA547-76FB-4AF1-8ACC-5E9507FF126F}"/>
              </a:ext>
            </a:extLst>
          </p:cNvPr>
          <p:cNvSpPr/>
          <p:nvPr/>
        </p:nvSpPr>
        <p:spPr>
          <a:xfrm>
            <a:off x="8147986" y="631003"/>
            <a:ext cx="418852" cy="37337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latin typeface="Cambria Math" panose="02040503050406030204" pitchFamily="18" charset="0"/>
                <a:ea typeface="Cambria Math" panose="02040503050406030204" pitchFamily="18" charset="0"/>
              </a:rPr>
              <a:t>45</a:t>
            </a:r>
            <a:endParaRPr lang="en-IN" sz="14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77" name="Rectangle: Rounded Corners 3">
            <a:extLst>
              <a:ext uri="{FF2B5EF4-FFF2-40B4-BE49-F238E27FC236}">
                <a16:creationId xmlns:a16="http://schemas.microsoft.com/office/drawing/2014/main" id="{F6C7F53A-3BBE-4181-8FAA-D832DCA9885A}"/>
              </a:ext>
            </a:extLst>
          </p:cNvPr>
          <p:cNvSpPr/>
          <p:nvPr/>
        </p:nvSpPr>
        <p:spPr>
          <a:xfrm>
            <a:off x="8671983" y="631003"/>
            <a:ext cx="418852" cy="37337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latin typeface="Cambria Math" panose="02040503050406030204" pitchFamily="18" charset="0"/>
                <a:ea typeface="Cambria Math" panose="02040503050406030204" pitchFamily="18" charset="0"/>
              </a:rPr>
              <a:t>78</a:t>
            </a:r>
            <a:endParaRPr lang="en-IN" sz="14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78" name="Rectangle: Rounded Corners 3">
            <a:extLst>
              <a:ext uri="{FF2B5EF4-FFF2-40B4-BE49-F238E27FC236}">
                <a16:creationId xmlns:a16="http://schemas.microsoft.com/office/drawing/2014/main" id="{734F85B9-B0B1-4044-9449-A0AE121B2354}"/>
              </a:ext>
            </a:extLst>
          </p:cNvPr>
          <p:cNvSpPr/>
          <p:nvPr/>
        </p:nvSpPr>
        <p:spPr>
          <a:xfrm>
            <a:off x="5003980" y="631003"/>
            <a:ext cx="418852" cy="37337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latin typeface="Cambria Math" panose="02040503050406030204" pitchFamily="18" charset="0"/>
                <a:ea typeface="Cambria Math" panose="02040503050406030204" pitchFamily="18" charset="0"/>
              </a:rPr>
              <a:t>12</a:t>
            </a:r>
            <a:endParaRPr lang="en-IN" sz="14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79" name="Rectangle: Rounded Corners 3">
            <a:extLst>
              <a:ext uri="{FF2B5EF4-FFF2-40B4-BE49-F238E27FC236}">
                <a16:creationId xmlns:a16="http://schemas.microsoft.com/office/drawing/2014/main" id="{03710635-946E-4D24-8066-07DC77E112A0}"/>
              </a:ext>
            </a:extLst>
          </p:cNvPr>
          <p:cNvSpPr/>
          <p:nvPr/>
        </p:nvSpPr>
        <p:spPr>
          <a:xfrm>
            <a:off x="4479979" y="631003"/>
            <a:ext cx="418852" cy="37337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latin typeface="Cambria Math" panose="02040503050406030204" pitchFamily="18" charset="0"/>
                <a:ea typeface="Cambria Math" panose="02040503050406030204" pitchFamily="18" charset="0"/>
              </a:rPr>
              <a:t>40</a:t>
            </a:r>
            <a:endParaRPr lang="en-IN" sz="14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E155BF67-10A0-43C7-94F1-2DF85F98E881}"/>
              </a:ext>
            </a:extLst>
          </p:cNvPr>
          <p:cNvSpPr txBox="1"/>
          <p:nvPr/>
        </p:nvSpPr>
        <p:spPr>
          <a:xfrm>
            <a:off x="5761726" y="2151307"/>
            <a:ext cx="167404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Swap (a[4], a[8])</a:t>
            </a:r>
          </a:p>
        </p:txBody>
      </p:sp>
      <p:sp>
        <p:nvSpPr>
          <p:cNvPr id="35" name="Rectangle 3">
            <a:extLst>
              <a:ext uri="{FF2B5EF4-FFF2-40B4-BE49-F238E27FC236}">
                <a16:creationId xmlns:a16="http://schemas.microsoft.com/office/drawing/2014/main" id="{A0350803-0877-4E18-A0E6-4797E774504B}"/>
              </a:ext>
            </a:extLst>
          </p:cNvPr>
          <p:cNvSpPr txBox="1">
            <a:spLocks noChangeArrowheads="1"/>
          </p:cNvSpPr>
          <p:nvPr/>
        </p:nvSpPr>
        <p:spPr>
          <a:xfrm>
            <a:off x="5761726" y="1808435"/>
            <a:ext cx="2910257" cy="402078"/>
          </a:xfrm>
          <a:prstGeom prst="rect">
            <a:avLst/>
          </a:prstGeom>
        </p:spPr>
        <p:txBody>
          <a:bodyPr/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1" indent="0">
              <a:buNone/>
            </a:pPr>
            <a:r>
              <a:rPr lang="en-US" altLang="en-US" sz="1600" dirty="0">
                <a:solidFill>
                  <a:srgbClr val="002060"/>
                </a:solidFill>
                <a:latin typeface="Cambria Math" panose="02040503050406030204" pitchFamily="18" charset="0"/>
              </a:rPr>
              <a:t>Exchange with smaller child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F82C6723-8D37-4AD1-BD3D-671E03FA3A60}"/>
              </a:ext>
            </a:extLst>
          </p:cNvPr>
          <p:cNvSpPr txBox="1"/>
          <p:nvPr/>
        </p:nvSpPr>
        <p:spPr>
          <a:xfrm>
            <a:off x="728613" y="648984"/>
            <a:ext cx="247375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en-US" altLang="en-US" sz="1600" dirty="0">
                <a:solidFill>
                  <a:schemeClr val="accent2">
                    <a:lumMod val="75000"/>
                  </a:schemeClr>
                </a:solidFill>
                <a:latin typeface="Consolas" panose="020B0609020204030204" pitchFamily="49" charset="0"/>
              </a:rPr>
              <a:t>MinHeapify</a:t>
            </a:r>
            <a:r>
              <a:rPr lang="en-US" altLang="en-US" sz="1600" dirty="0">
                <a:solidFill>
                  <a:srgbClr val="002060"/>
                </a:solidFill>
                <a:latin typeface="Consolas" panose="020B0609020204030204" pitchFamily="49" charset="0"/>
              </a:rPr>
              <a:t>(a, 4, 10)</a:t>
            </a:r>
          </a:p>
        </p:txBody>
      </p:sp>
      <p:sp>
        <p:nvSpPr>
          <p:cNvPr id="54" name="Rectangle 3">
            <a:extLst>
              <a:ext uri="{FF2B5EF4-FFF2-40B4-BE49-F238E27FC236}">
                <a16:creationId xmlns:a16="http://schemas.microsoft.com/office/drawing/2014/main" id="{C04E1BA6-1A6E-4731-B18F-0029D534E108}"/>
              </a:ext>
            </a:extLst>
          </p:cNvPr>
          <p:cNvSpPr txBox="1">
            <a:spLocks noChangeArrowheads="1"/>
          </p:cNvSpPr>
          <p:nvPr/>
        </p:nvSpPr>
        <p:spPr>
          <a:xfrm>
            <a:off x="5761725" y="1428753"/>
            <a:ext cx="3161938" cy="402078"/>
          </a:xfrm>
          <a:prstGeom prst="rect">
            <a:avLst/>
          </a:prstGeom>
        </p:spPr>
        <p:txBody>
          <a:bodyPr/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1" indent="0">
              <a:buNone/>
            </a:pPr>
            <a:r>
              <a:rPr lang="en-US" altLang="en-US" sz="1600" dirty="0">
                <a:solidFill>
                  <a:srgbClr val="002060"/>
                </a:solidFill>
                <a:latin typeface="Cambria Math" panose="02040503050406030204" pitchFamily="18" charset="0"/>
              </a:rPr>
              <a:t>a[4] violates the heap property</a:t>
            </a:r>
          </a:p>
        </p:txBody>
      </p:sp>
      <p:cxnSp>
        <p:nvCxnSpPr>
          <p:cNvPr id="45" name="Straight Arrow Connector 44">
            <a:extLst>
              <a:ext uri="{FF2B5EF4-FFF2-40B4-BE49-F238E27FC236}">
                <a16:creationId xmlns:a16="http://schemas.microsoft.com/office/drawing/2014/main" id="{6DDC7441-1427-4442-9B9C-41337EECE6AA}"/>
              </a:ext>
            </a:extLst>
          </p:cNvPr>
          <p:cNvCxnSpPr>
            <a:cxnSpLocks/>
          </p:cNvCxnSpPr>
          <p:nvPr/>
        </p:nvCxnSpPr>
        <p:spPr>
          <a:xfrm>
            <a:off x="905689" y="1708003"/>
            <a:ext cx="288211" cy="573912"/>
          </a:xfrm>
          <a:prstGeom prst="straightConnector1">
            <a:avLst/>
          </a:prstGeom>
          <a:ln w="25400"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Arrow Connector 51">
            <a:extLst>
              <a:ext uri="{FF2B5EF4-FFF2-40B4-BE49-F238E27FC236}">
                <a16:creationId xmlns:a16="http://schemas.microsoft.com/office/drawing/2014/main" id="{65675924-8655-4009-8C80-AC54DF871DD3}"/>
              </a:ext>
            </a:extLst>
          </p:cNvPr>
          <p:cNvCxnSpPr>
            <a:cxnSpLocks/>
          </p:cNvCxnSpPr>
          <p:nvPr/>
        </p:nvCxnSpPr>
        <p:spPr>
          <a:xfrm>
            <a:off x="677066" y="2535238"/>
            <a:ext cx="69798" cy="657698"/>
          </a:xfrm>
          <a:prstGeom prst="straightConnector1">
            <a:avLst/>
          </a:prstGeom>
          <a:ln w="25400"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Rectangle 3">
            <a:extLst>
              <a:ext uri="{FF2B5EF4-FFF2-40B4-BE49-F238E27FC236}">
                <a16:creationId xmlns:a16="http://schemas.microsoft.com/office/drawing/2014/main" id="{408F46B2-1460-48C9-BDB8-E1E4B502D469}"/>
              </a:ext>
            </a:extLst>
          </p:cNvPr>
          <p:cNvSpPr txBox="1">
            <a:spLocks noChangeArrowheads="1"/>
          </p:cNvSpPr>
          <p:nvPr/>
        </p:nvSpPr>
        <p:spPr>
          <a:xfrm>
            <a:off x="5741279" y="1437150"/>
            <a:ext cx="3161938" cy="402078"/>
          </a:xfrm>
          <a:prstGeom prst="rect">
            <a:avLst/>
          </a:prstGeom>
        </p:spPr>
        <p:txBody>
          <a:bodyPr/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1" indent="0">
              <a:buNone/>
            </a:pPr>
            <a:r>
              <a:rPr lang="en-US" altLang="en-US" sz="1600" dirty="0">
                <a:solidFill>
                  <a:srgbClr val="002060"/>
                </a:solidFill>
                <a:latin typeface="Cambria Math" panose="02040503050406030204" pitchFamily="18" charset="0"/>
              </a:rPr>
              <a:t>a[8] satisfies the heap property</a:t>
            </a:r>
          </a:p>
        </p:txBody>
      </p:sp>
      <p:sp>
        <p:nvSpPr>
          <p:cNvPr id="60" name="Oval 59">
            <a:extLst>
              <a:ext uri="{FF2B5EF4-FFF2-40B4-BE49-F238E27FC236}">
                <a16:creationId xmlns:a16="http://schemas.microsoft.com/office/drawing/2014/main" id="{445079B6-94EE-48F8-969A-2E4B38F85D98}"/>
              </a:ext>
            </a:extLst>
          </p:cNvPr>
          <p:cNvSpPr/>
          <p:nvPr/>
        </p:nvSpPr>
        <p:spPr>
          <a:xfrm>
            <a:off x="1114819" y="2339726"/>
            <a:ext cx="540000" cy="540000"/>
          </a:xfrm>
          <a:prstGeom prst="ellipse">
            <a:avLst/>
          </a:prstGeom>
          <a:noFill/>
          <a:ln w="254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38</a:t>
            </a:r>
            <a:endParaRPr lang="en-IN" sz="1400" dirty="0">
              <a:solidFill>
                <a:srgbClr val="00206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61" name="Oval 60">
            <a:extLst>
              <a:ext uri="{FF2B5EF4-FFF2-40B4-BE49-F238E27FC236}">
                <a16:creationId xmlns:a16="http://schemas.microsoft.com/office/drawing/2014/main" id="{AFC4F950-ED44-4270-B125-14A7A5FDB626}"/>
              </a:ext>
            </a:extLst>
          </p:cNvPr>
          <p:cNvSpPr/>
          <p:nvPr/>
        </p:nvSpPr>
        <p:spPr>
          <a:xfrm>
            <a:off x="571855" y="3245665"/>
            <a:ext cx="540000" cy="540000"/>
          </a:xfrm>
          <a:prstGeom prst="ellipse">
            <a:avLst/>
          </a:prstGeom>
          <a:noFill/>
          <a:ln w="254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56</a:t>
            </a:r>
            <a:endParaRPr lang="en-IN" sz="1400" dirty="0">
              <a:solidFill>
                <a:srgbClr val="00206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62" name="Rectangle: Rounded Corners 3">
            <a:extLst>
              <a:ext uri="{FF2B5EF4-FFF2-40B4-BE49-F238E27FC236}">
                <a16:creationId xmlns:a16="http://schemas.microsoft.com/office/drawing/2014/main" id="{09DB96BA-4D31-4B1D-939B-308BBDE2999D}"/>
              </a:ext>
            </a:extLst>
          </p:cNvPr>
          <p:cNvSpPr/>
          <p:nvPr/>
        </p:nvSpPr>
        <p:spPr>
          <a:xfrm>
            <a:off x="7623985" y="631003"/>
            <a:ext cx="418852" cy="37337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latin typeface="Cambria Math" panose="02040503050406030204" pitchFamily="18" charset="0"/>
                <a:ea typeface="Cambria Math" panose="02040503050406030204" pitchFamily="18" charset="0"/>
              </a:rPr>
              <a:t>56</a:t>
            </a:r>
            <a:endParaRPr lang="en-IN" sz="14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63" name="Rectangle: Rounded Corners 3">
            <a:extLst>
              <a:ext uri="{FF2B5EF4-FFF2-40B4-BE49-F238E27FC236}">
                <a16:creationId xmlns:a16="http://schemas.microsoft.com/office/drawing/2014/main" id="{3D62FD1E-276E-4564-AE90-813701DBD417}"/>
              </a:ext>
            </a:extLst>
          </p:cNvPr>
          <p:cNvSpPr/>
          <p:nvPr/>
        </p:nvSpPr>
        <p:spPr>
          <a:xfrm>
            <a:off x="5527977" y="631003"/>
            <a:ext cx="418852" cy="37337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latin typeface="Cambria Math" panose="02040503050406030204" pitchFamily="18" charset="0"/>
                <a:ea typeface="Cambria Math" panose="02040503050406030204" pitchFamily="18" charset="0"/>
              </a:rPr>
              <a:t>38</a:t>
            </a:r>
            <a:endParaRPr lang="en-IN" sz="14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grpSp>
        <p:nvGrpSpPr>
          <p:cNvPr id="64" name="Group 63">
            <a:extLst>
              <a:ext uri="{FF2B5EF4-FFF2-40B4-BE49-F238E27FC236}">
                <a16:creationId xmlns:a16="http://schemas.microsoft.com/office/drawing/2014/main" id="{DF13CAE0-0B09-417E-9506-D3927C0842A6}"/>
              </a:ext>
            </a:extLst>
          </p:cNvPr>
          <p:cNvGrpSpPr/>
          <p:nvPr/>
        </p:nvGrpSpPr>
        <p:grpSpPr>
          <a:xfrm>
            <a:off x="3956133" y="1102710"/>
            <a:ext cx="5087810" cy="421792"/>
            <a:chOff x="3956133" y="1102710"/>
            <a:chExt cx="5087810" cy="421792"/>
          </a:xfrm>
        </p:grpSpPr>
        <p:sp>
          <p:nvSpPr>
            <p:cNvPr id="65" name="Rectangle 3">
              <a:extLst>
                <a:ext uri="{FF2B5EF4-FFF2-40B4-BE49-F238E27FC236}">
                  <a16:creationId xmlns:a16="http://schemas.microsoft.com/office/drawing/2014/main" id="{BE32E6A9-4F97-4837-874B-26B2941E09F1}"/>
                </a:ext>
              </a:extLst>
            </p:cNvPr>
            <p:cNvSpPr txBox="1">
              <a:spLocks noChangeArrowheads="1"/>
            </p:cNvSpPr>
            <p:nvPr/>
          </p:nvSpPr>
          <p:spPr>
            <a:xfrm>
              <a:off x="3956133" y="1102710"/>
              <a:ext cx="279788" cy="402078"/>
            </a:xfrm>
            <a:prstGeom prst="rect">
              <a:avLst/>
            </a:prstGeom>
          </p:spPr>
          <p:txBody>
            <a:bodyPr/>
            <a:lstStyle>
              <a:lvl1pPr marL="171450" indent="-171450" algn="l" defTabSz="685800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5143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8572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5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2001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5430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8859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2288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5717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9146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1" indent="0">
                <a:buNone/>
              </a:pPr>
              <a:r>
                <a:rPr lang="en-US" altLang="en-US" sz="1600" dirty="0">
                  <a:solidFill>
                    <a:srgbClr val="002060"/>
                  </a:solidFill>
                  <a:latin typeface="Cambria Math" panose="02040503050406030204" pitchFamily="18" charset="0"/>
                </a:rPr>
                <a:t>1</a:t>
              </a:r>
            </a:p>
          </p:txBody>
        </p:sp>
        <p:sp>
          <p:nvSpPr>
            <p:cNvPr id="66" name="Rectangle 3">
              <a:extLst>
                <a:ext uri="{FF2B5EF4-FFF2-40B4-BE49-F238E27FC236}">
                  <a16:creationId xmlns:a16="http://schemas.microsoft.com/office/drawing/2014/main" id="{44109A20-C8EA-4D70-9BFF-AF76E3F8E279}"/>
                </a:ext>
              </a:extLst>
            </p:cNvPr>
            <p:cNvSpPr txBox="1">
              <a:spLocks noChangeArrowheads="1"/>
            </p:cNvSpPr>
            <p:nvPr/>
          </p:nvSpPr>
          <p:spPr>
            <a:xfrm>
              <a:off x="4502216" y="1102710"/>
              <a:ext cx="279788" cy="402078"/>
            </a:xfrm>
            <a:prstGeom prst="rect">
              <a:avLst/>
            </a:prstGeom>
          </p:spPr>
          <p:txBody>
            <a:bodyPr/>
            <a:lstStyle>
              <a:lvl1pPr marL="171450" indent="-171450" algn="l" defTabSz="685800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5143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8572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5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2001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5430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8859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2288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5717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9146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1" indent="0">
                <a:buNone/>
              </a:pPr>
              <a:r>
                <a:rPr lang="en-US" altLang="en-US" sz="1600" dirty="0">
                  <a:solidFill>
                    <a:srgbClr val="002060"/>
                  </a:solidFill>
                  <a:latin typeface="Cambria Math" panose="02040503050406030204" pitchFamily="18" charset="0"/>
                </a:rPr>
                <a:t>2</a:t>
              </a:r>
            </a:p>
          </p:txBody>
        </p:sp>
        <p:sp>
          <p:nvSpPr>
            <p:cNvPr id="67" name="Rectangle 3">
              <a:extLst>
                <a:ext uri="{FF2B5EF4-FFF2-40B4-BE49-F238E27FC236}">
                  <a16:creationId xmlns:a16="http://schemas.microsoft.com/office/drawing/2014/main" id="{37565CAD-3905-40D3-A9B7-AF91AB6F40B1}"/>
                </a:ext>
              </a:extLst>
            </p:cNvPr>
            <p:cNvSpPr txBox="1">
              <a:spLocks noChangeArrowheads="1"/>
            </p:cNvSpPr>
            <p:nvPr/>
          </p:nvSpPr>
          <p:spPr>
            <a:xfrm>
              <a:off x="4980834" y="1102710"/>
              <a:ext cx="279788" cy="402078"/>
            </a:xfrm>
            <a:prstGeom prst="rect">
              <a:avLst/>
            </a:prstGeom>
          </p:spPr>
          <p:txBody>
            <a:bodyPr/>
            <a:lstStyle>
              <a:lvl1pPr marL="171450" indent="-171450" algn="l" defTabSz="685800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5143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8572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5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2001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5430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8859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2288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5717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9146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1" indent="0">
                <a:buNone/>
              </a:pPr>
              <a:r>
                <a:rPr lang="en-US" altLang="en-US" sz="1600" dirty="0">
                  <a:solidFill>
                    <a:srgbClr val="002060"/>
                  </a:solidFill>
                  <a:latin typeface="Cambria Math" panose="02040503050406030204" pitchFamily="18" charset="0"/>
                </a:rPr>
                <a:t>3</a:t>
              </a:r>
            </a:p>
          </p:txBody>
        </p:sp>
        <p:sp>
          <p:nvSpPr>
            <p:cNvPr id="68" name="Rectangle 3">
              <a:extLst>
                <a:ext uri="{FF2B5EF4-FFF2-40B4-BE49-F238E27FC236}">
                  <a16:creationId xmlns:a16="http://schemas.microsoft.com/office/drawing/2014/main" id="{955F1756-6CD6-4D2B-B3B3-AA0699A94758}"/>
                </a:ext>
              </a:extLst>
            </p:cNvPr>
            <p:cNvSpPr txBox="1">
              <a:spLocks noChangeArrowheads="1"/>
            </p:cNvSpPr>
            <p:nvPr/>
          </p:nvSpPr>
          <p:spPr>
            <a:xfrm>
              <a:off x="5515053" y="1102710"/>
              <a:ext cx="279788" cy="402078"/>
            </a:xfrm>
            <a:prstGeom prst="rect">
              <a:avLst/>
            </a:prstGeom>
          </p:spPr>
          <p:txBody>
            <a:bodyPr/>
            <a:lstStyle>
              <a:lvl1pPr marL="171450" indent="-171450" algn="l" defTabSz="685800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5143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8572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5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2001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5430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8859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2288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5717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9146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1" indent="0">
                <a:buNone/>
              </a:pPr>
              <a:r>
                <a:rPr lang="en-US" altLang="en-US" sz="1600" dirty="0">
                  <a:solidFill>
                    <a:srgbClr val="002060"/>
                  </a:solidFill>
                  <a:latin typeface="Cambria Math" panose="02040503050406030204" pitchFamily="18" charset="0"/>
                </a:rPr>
                <a:t>4</a:t>
              </a:r>
            </a:p>
          </p:txBody>
        </p:sp>
        <p:sp>
          <p:nvSpPr>
            <p:cNvPr id="80" name="Rectangle 3">
              <a:extLst>
                <a:ext uri="{FF2B5EF4-FFF2-40B4-BE49-F238E27FC236}">
                  <a16:creationId xmlns:a16="http://schemas.microsoft.com/office/drawing/2014/main" id="{E6F964AD-93AC-407E-90D9-3DE560B3E30F}"/>
                </a:ext>
              </a:extLst>
            </p:cNvPr>
            <p:cNvSpPr txBox="1">
              <a:spLocks noChangeArrowheads="1"/>
            </p:cNvSpPr>
            <p:nvPr/>
          </p:nvSpPr>
          <p:spPr>
            <a:xfrm>
              <a:off x="7102227" y="1102710"/>
              <a:ext cx="279788" cy="402078"/>
            </a:xfrm>
            <a:prstGeom prst="rect">
              <a:avLst/>
            </a:prstGeom>
          </p:spPr>
          <p:txBody>
            <a:bodyPr/>
            <a:lstStyle>
              <a:lvl1pPr marL="171450" indent="-171450" algn="l" defTabSz="685800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5143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8572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5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2001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5430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8859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2288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5717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9146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1" indent="0">
                <a:buNone/>
              </a:pPr>
              <a:r>
                <a:rPr lang="en-US" altLang="en-US" sz="1600" dirty="0">
                  <a:solidFill>
                    <a:srgbClr val="002060"/>
                  </a:solidFill>
                  <a:latin typeface="Cambria Math" panose="02040503050406030204" pitchFamily="18" charset="0"/>
                </a:rPr>
                <a:t>7</a:t>
              </a:r>
            </a:p>
          </p:txBody>
        </p:sp>
        <p:sp>
          <p:nvSpPr>
            <p:cNvPr id="81" name="Rectangle 3">
              <a:extLst>
                <a:ext uri="{FF2B5EF4-FFF2-40B4-BE49-F238E27FC236}">
                  <a16:creationId xmlns:a16="http://schemas.microsoft.com/office/drawing/2014/main" id="{2D3D2D4D-9ACE-4FED-AC79-1AC74FDD0E60}"/>
                </a:ext>
              </a:extLst>
            </p:cNvPr>
            <p:cNvSpPr txBox="1">
              <a:spLocks noChangeArrowheads="1"/>
            </p:cNvSpPr>
            <p:nvPr/>
          </p:nvSpPr>
          <p:spPr>
            <a:xfrm>
              <a:off x="6064033" y="1102710"/>
              <a:ext cx="279788" cy="402078"/>
            </a:xfrm>
            <a:prstGeom prst="rect">
              <a:avLst/>
            </a:prstGeom>
          </p:spPr>
          <p:txBody>
            <a:bodyPr/>
            <a:lstStyle>
              <a:lvl1pPr marL="171450" indent="-171450" algn="l" defTabSz="685800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5143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8572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5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2001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5430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8859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2288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5717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9146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1" indent="0">
                <a:buNone/>
              </a:pPr>
              <a:r>
                <a:rPr lang="en-US" altLang="en-US" sz="1600" dirty="0">
                  <a:solidFill>
                    <a:srgbClr val="002060"/>
                  </a:solidFill>
                  <a:latin typeface="Cambria Math" panose="02040503050406030204" pitchFamily="18" charset="0"/>
                </a:rPr>
                <a:t>5</a:t>
              </a:r>
            </a:p>
          </p:txBody>
        </p:sp>
        <p:sp>
          <p:nvSpPr>
            <p:cNvPr id="82" name="Rectangle 3">
              <a:extLst>
                <a:ext uri="{FF2B5EF4-FFF2-40B4-BE49-F238E27FC236}">
                  <a16:creationId xmlns:a16="http://schemas.microsoft.com/office/drawing/2014/main" id="{9C447547-C47F-40B8-8AA2-C646D9D6A56A}"/>
                </a:ext>
              </a:extLst>
            </p:cNvPr>
            <p:cNvSpPr txBox="1">
              <a:spLocks noChangeArrowheads="1"/>
            </p:cNvSpPr>
            <p:nvPr/>
          </p:nvSpPr>
          <p:spPr>
            <a:xfrm>
              <a:off x="6598252" y="1102710"/>
              <a:ext cx="279788" cy="402078"/>
            </a:xfrm>
            <a:prstGeom prst="rect">
              <a:avLst/>
            </a:prstGeom>
          </p:spPr>
          <p:txBody>
            <a:bodyPr/>
            <a:lstStyle>
              <a:lvl1pPr marL="171450" indent="-171450" algn="l" defTabSz="685800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5143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8572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5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2001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5430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8859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2288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5717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9146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1" indent="0">
                <a:buNone/>
              </a:pPr>
              <a:r>
                <a:rPr lang="en-US" altLang="en-US" sz="1600" dirty="0">
                  <a:solidFill>
                    <a:srgbClr val="002060"/>
                  </a:solidFill>
                  <a:latin typeface="Cambria Math" panose="02040503050406030204" pitchFamily="18" charset="0"/>
                </a:rPr>
                <a:t>6</a:t>
              </a:r>
            </a:p>
          </p:txBody>
        </p:sp>
        <p:sp>
          <p:nvSpPr>
            <p:cNvPr id="83" name="Rectangle 3">
              <a:extLst>
                <a:ext uri="{FF2B5EF4-FFF2-40B4-BE49-F238E27FC236}">
                  <a16:creationId xmlns:a16="http://schemas.microsoft.com/office/drawing/2014/main" id="{57E36985-C4CC-4250-B2E4-FC56D5DF5A2C}"/>
                </a:ext>
              </a:extLst>
            </p:cNvPr>
            <p:cNvSpPr txBox="1">
              <a:spLocks noChangeArrowheads="1"/>
            </p:cNvSpPr>
            <p:nvPr/>
          </p:nvSpPr>
          <p:spPr>
            <a:xfrm>
              <a:off x="7639967" y="1102710"/>
              <a:ext cx="279788" cy="421792"/>
            </a:xfrm>
            <a:prstGeom prst="rect">
              <a:avLst/>
            </a:prstGeom>
          </p:spPr>
          <p:txBody>
            <a:bodyPr/>
            <a:lstStyle>
              <a:lvl1pPr marL="171450" indent="-171450" algn="l" defTabSz="685800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5143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8572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5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2001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5430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8859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2288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5717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9146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1" indent="0">
                <a:buNone/>
              </a:pPr>
              <a:r>
                <a:rPr lang="en-US" altLang="en-US" sz="1600" dirty="0">
                  <a:solidFill>
                    <a:srgbClr val="002060"/>
                  </a:solidFill>
                  <a:latin typeface="Cambria Math" panose="02040503050406030204" pitchFamily="18" charset="0"/>
                </a:rPr>
                <a:t>8</a:t>
              </a:r>
            </a:p>
          </p:txBody>
        </p:sp>
        <p:sp>
          <p:nvSpPr>
            <p:cNvPr id="84" name="Rectangle 3">
              <a:extLst>
                <a:ext uri="{FF2B5EF4-FFF2-40B4-BE49-F238E27FC236}">
                  <a16:creationId xmlns:a16="http://schemas.microsoft.com/office/drawing/2014/main" id="{DD2732BB-0387-400A-BF16-F27FD5BC0F86}"/>
                </a:ext>
              </a:extLst>
            </p:cNvPr>
            <p:cNvSpPr txBox="1">
              <a:spLocks noChangeArrowheads="1"/>
            </p:cNvSpPr>
            <p:nvPr/>
          </p:nvSpPr>
          <p:spPr>
            <a:xfrm>
              <a:off x="8620958" y="1102710"/>
              <a:ext cx="422985" cy="421792"/>
            </a:xfrm>
            <a:prstGeom prst="rect">
              <a:avLst/>
            </a:prstGeom>
          </p:spPr>
          <p:txBody>
            <a:bodyPr/>
            <a:lstStyle>
              <a:lvl1pPr marL="171450" indent="-171450" algn="l" defTabSz="685800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5143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8572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5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2001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5430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8859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2288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5717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9146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1" indent="0">
                <a:buNone/>
              </a:pPr>
              <a:r>
                <a:rPr lang="en-US" altLang="en-US" sz="1600" dirty="0">
                  <a:solidFill>
                    <a:srgbClr val="002060"/>
                  </a:solidFill>
                  <a:latin typeface="Cambria Math" panose="02040503050406030204" pitchFamily="18" charset="0"/>
                </a:rPr>
                <a:t>10</a:t>
              </a:r>
            </a:p>
          </p:txBody>
        </p:sp>
        <p:sp>
          <p:nvSpPr>
            <p:cNvPr id="85" name="Rectangle 3">
              <a:extLst>
                <a:ext uri="{FF2B5EF4-FFF2-40B4-BE49-F238E27FC236}">
                  <a16:creationId xmlns:a16="http://schemas.microsoft.com/office/drawing/2014/main" id="{66D570CC-5A9F-4E7E-A964-0E4EA709513C}"/>
                </a:ext>
              </a:extLst>
            </p:cNvPr>
            <p:cNvSpPr txBox="1">
              <a:spLocks noChangeArrowheads="1"/>
            </p:cNvSpPr>
            <p:nvPr/>
          </p:nvSpPr>
          <p:spPr>
            <a:xfrm>
              <a:off x="8177707" y="1102710"/>
              <a:ext cx="279788" cy="421792"/>
            </a:xfrm>
            <a:prstGeom prst="rect">
              <a:avLst/>
            </a:prstGeom>
          </p:spPr>
          <p:txBody>
            <a:bodyPr/>
            <a:lstStyle>
              <a:lvl1pPr marL="171450" indent="-171450" algn="l" defTabSz="685800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5143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8572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5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2001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5430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8859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2288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5717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9146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1" indent="0">
                <a:buNone/>
              </a:pPr>
              <a:r>
                <a:rPr lang="en-US" altLang="en-US" sz="1600" dirty="0">
                  <a:solidFill>
                    <a:srgbClr val="002060"/>
                  </a:solidFill>
                  <a:latin typeface="Cambria Math" panose="02040503050406030204" pitchFamily="18" charset="0"/>
                </a:rPr>
                <a:t>9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5429904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" grpId="0" animBg="1"/>
      <p:bldP spid="53" grpId="0" animBg="1"/>
      <p:bldP spid="71" grpId="0" animBg="1"/>
      <p:bldP spid="75" grpId="0" animBg="1"/>
      <p:bldP spid="34" grpId="0"/>
      <p:bldP spid="34" grpId="1"/>
      <p:bldP spid="35" grpId="0"/>
      <p:bldP spid="35" grpId="1"/>
      <p:bldP spid="46" grpId="0"/>
      <p:bldP spid="54" grpId="0"/>
      <p:bldP spid="54" grpId="1"/>
      <p:bldP spid="59" grpId="0"/>
      <p:bldP spid="60" grpId="0" animBg="1"/>
      <p:bldP spid="61" grpId="0" animBg="1"/>
      <p:bldP spid="62" grpId="0" animBg="1"/>
      <p:bldP spid="63" grpId="0" animBg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186E81F-D04B-1C4F-B608-6C07FD0533D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76608" y="223858"/>
            <a:ext cx="1386601" cy="402077"/>
          </a:xfrm>
        </p:spPr>
        <p:txBody>
          <a:bodyPr/>
          <a:lstStyle/>
          <a:p>
            <a:r>
              <a:rPr lang="en-IN" b="1" dirty="0">
                <a:solidFill>
                  <a:srgbClr val="660066"/>
                </a:solidFill>
              </a:rPr>
              <a:t>Example:</a:t>
            </a:r>
            <a:endParaRPr lang="en-US" dirty="0">
              <a:solidFill>
                <a:srgbClr val="660066"/>
              </a:solidFill>
            </a:endParaRPr>
          </a:p>
        </p:txBody>
      </p:sp>
      <p:sp>
        <p:nvSpPr>
          <p:cNvPr id="36" name="Oval 35">
            <a:extLst>
              <a:ext uri="{FF2B5EF4-FFF2-40B4-BE49-F238E27FC236}">
                <a16:creationId xmlns:a16="http://schemas.microsoft.com/office/drawing/2014/main" id="{0439F6BB-62E6-48CB-8F32-96F60110A4B4}"/>
              </a:ext>
            </a:extLst>
          </p:cNvPr>
          <p:cNvSpPr/>
          <p:nvPr/>
        </p:nvSpPr>
        <p:spPr>
          <a:xfrm>
            <a:off x="3020032" y="955186"/>
            <a:ext cx="540000" cy="540000"/>
          </a:xfrm>
          <a:prstGeom prst="ellipse">
            <a:avLst/>
          </a:prstGeom>
          <a:noFill/>
          <a:ln w="254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30</a:t>
            </a:r>
            <a:endParaRPr lang="en-IN" sz="1400" dirty="0">
              <a:solidFill>
                <a:srgbClr val="00206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EA9D8800-A941-4C55-A67D-894AEF6FD3A4}"/>
              </a:ext>
            </a:extLst>
          </p:cNvPr>
          <p:cNvCxnSpPr>
            <a:cxnSpLocks/>
            <a:stCxn id="36" idx="3"/>
            <a:endCxn id="41" idx="7"/>
          </p:cNvCxnSpPr>
          <p:nvPr/>
        </p:nvCxnSpPr>
        <p:spPr>
          <a:xfrm flipH="1">
            <a:off x="2384239" y="1416105"/>
            <a:ext cx="714874" cy="355458"/>
          </a:xfrm>
          <a:prstGeom prst="line">
            <a:avLst/>
          </a:prstGeom>
          <a:ln w="254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Oval 37">
            <a:extLst>
              <a:ext uri="{FF2B5EF4-FFF2-40B4-BE49-F238E27FC236}">
                <a16:creationId xmlns:a16="http://schemas.microsoft.com/office/drawing/2014/main" id="{B892DB7D-F2BF-4FE2-BD2B-4C7CDB6E5D44}"/>
              </a:ext>
            </a:extLst>
          </p:cNvPr>
          <p:cNvSpPr/>
          <p:nvPr/>
        </p:nvSpPr>
        <p:spPr>
          <a:xfrm>
            <a:off x="574819" y="3246413"/>
            <a:ext cx="540000" cy="540000"/>
          </a:xfrm>
          <a:prstGeom prst="ellipse">
            <a:avLst/>
          </a:prstGeom>
          <a:noFill/>
          <a:ln w="254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56</a:t>
            </a:r>
            <a:endParaRPr lang="en-IN" sz="1400" dirty="0">
              <a:solidFill>
                <a:srgbClr val="00206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39" name="Oval 38">
            <a:extLst>
              <a:ext uri="{FF2B5EF4-FFF2-40B4-BE49-F238E27FC236}">
                <a16:creationId xmlns:a16="http://schemas.microsoft.com/office/drawing/2014/main" id="{BC7477F1-4F86-41BF-8B8F-823323638FCB}"/>
              </a:ext>
            </a:extLst>
          </p:cNvPr>
          <p:cNvSpPr/>
          <p:nvPr/>
        </p:nvSpPr>
        <p:spPr>
          <a:xfrm>
            <a:off x="4138526" y="1690388"/>
            <a:ext cx="540000" cy="540000"/>
          </a:xfrm>
          <a:prstGeom prst="ellipse">
            <a:avLst/>
          </a:prstGeom>
          <a:noFill/>
          <a:ln w="254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12</a:t>
            </a:r>
            <a:endParaRPr lang="en-IN" sz="1400" dirty="0">
              <a:solidFill>
                <a:srgbClr val="00206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40" name="Oval 39">
            <a:extLst>
              <a:ext uri="{FF2B5EF4-FFF2-40B4-BE49-F238E27FC236}">
                <a16:creationId xmlns:a16="http://schemas.microsoft.com/office/drawing/2014/main" id="{5F48FC15-A2DA-46BE-A99F-6E709B135A7B}"/>
              </a:ext>
            </a:extLst>
          </p:cNvPr>
          <p:cNvSpPr/>
          <p:nvPr/>
        </p:nvSpPr>
        <p:spPr>
          <a:xfrm>
            <a:off x="2661466" y="2357023"/>
            <a:ext cx="540000" cy="540000"/>
          </a:xfrm>
          <a:prstGeom prst="ellipse">
            <a:avLst/>
          </a:prstGeom>
          <a:noFill/>
          <a:ln w="254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35</a:t>
            </a:r>
            <a:endParaRPr lang="en-IN" sz="1400" dirty="0">
              <a:solidFill>
                <a:srgbClr val="00206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41" name="Oval 40">
            <a:extLst>
              <a:ext uri="{FF2B5EF4-FFF2-40B4-BE49-F238E27FC236}">
                <a16:creationId xmlns:a16="http://schemas.microsoft.com/office/drawing/2014/main" id="{4C8B1E46-08FF-49DC-A8DF-4B8337B19E6D}"/>
              </a:ext>
            </a:extLst>
          </p:cNvPr>
          <p:cNvSpPr/>
          <p:nvPr/>
        </p:nvSpPr>
        <p:spPr>
          <a:xfrm>
            <a:off x="1923320" y="1692482"/>
            <a:ext cx="540000" cy="540000"/>
          </a:xfrm>
          <a:prstGeom prst="ellipse">
            <a:avLst/>
          </a:prstGeom>
          <a:noFill/>
          <a:ln w="254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40</a:t>
            </a:r>
            <a:endParaRPr lang="en-IN" sz="1400" dirty="0">
              <a:solidFill>
                <a:srgbClr val="00206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id="{2DACE78D-1ED2-45C4-A4FB-8DD5C43EDF82}"/>
              </a:ext>
            </a:extLst>
          </p:cNvPr>
          <p:cNvCxnSpPr>
            <a:cxnSpLocks/>
            <a:stCxn id="41" idx="5"/>
            <a:endCxn id="40" idx="1"/>
          </p:cNvCxnSpPr>
          <p:nvPr/>
        </p:nvCxnSpPr>
        <p:spPr>
          <a:xfrm>
            <a:off x="2384239" y="2153401"/>
            <a:ext cx="356308" cy="282703"/>
          </a:xfrm>
          <a:prstGeom prst="line">
            <a:avLst/>
          </a:prstGeom>
          <a:ln w="254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>
            <a:extLst>
              <a:ext uri="{FF2B5EF4-FFF2-40B4-BE49-F238E27FC236}">
                <a16:creationId xmlns:a16="http://schemas.microsoft.com/office/drawing/2014/main" id="{074B64A3-CE54-4789-B41F-5D332201B347}"/>
              </a:ext>
            </a:extLst>
          </p:cNvPr>
          <p:cNvCxnSpPr>
            <a:cxnSpLocks/>
            <a:stCxn id="41" idx="3"/>
            <a:endCxn id="53" idx="7"/>
          </p:cNvCxnSpPr>
          <p:nvPr/>
        </p:nvCxnSpPr>
        <p:spPr>
          <a:xfrm flipH="1">
            <a:off x="1575738" y="2153401"/>
            <a:ext cx="426663" cy="267703"/>
          </a:xfrm>
          <a:prstGeom prst="line">
            <a:avLst/>
          </a:prstGeom>
          <a:ln w="254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72FDE891-A16C-4DF9-AEDC-0B8FD390049C}"/>
              </a:ext>
            </a:extLst>
          </p:cNvPr>
          <p:cNvCxnSpPr>
            <a:cxnSpLocks/>
            <a:stCxn id="39" idx="3"/>
            <a:endCxn id="56" idx="7"/>
          </p:cNvCxnSpPr>
          <p:nvPr/>
        </p:nvCxnSpPr>
        <p:spPr>
          <a:xfrm flipH="1">
            <a:off x="3792863" y="2151307"/>
            <a:ext cx="424744" cy="290590"/>
          </a:xfrm>
          <a:prstGeom prst="line">
            <a:avLst/>
          </a:prstGeom>
          <a:ln w="254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>
            <a:extLst>
              <a:ext uri="{FF2B5EF4-FFF2-40B4-BE49-F238E27FC236}">
                <a16:creationId xmlns:a16="http://schemas.microsoft.com/office/drawing/2014/main" id="{192F95B8-138F-4594-B884-308C93A21FF8}"/>
              </a:ext>
            </a:extLst>
          </p:cNvPr>
          <p:cNvCxnSpPr>
            <a:cxnSpLocks/>
            <a:stCxn id="36" idx="5"/>
            <a:endCxn id="39" idx="1"/>
          </p:cNvCxnSpPr>
          <p:nvPr/>
        </p:nvCxnSpPr>
        <p:spPr>
          <a:xfrm>
            <a:off x="3480951" y="1416105"/>
            <a:ext cx="736656" cy="353364"/>
          </a:xfrm>
          <a:prstGeom prst="line">
            <a:avLst/>
          </a:prstGeom>
          <a:ln w="254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>
            <a:extLst>
              <a:ext uri="{FF2B5EF4-FFF2-40B4-BE49-F238E27FC236}">
                <a16:creationId xmlns:a16="http://schemas.microsoft.com/office/drawing/2014/main" id="{6CFEDFC6-5534-4B73-A8F3-C12E454DFC9B}"/>
              </a:ext>
            </a:extLst>
          </p:cNvPr>
          <p:cNvCxnSpPr>
            <a:cxnSpLocks/>
            <a:stCxn id="53" idx="5"/>
            <a:endCxn id="51" idx="0"/>
          </p:cNvCxnSpPr>
          <p:nvPr/>
        </p:nvCxnSpPr>
        <p:spPr>
          <a:xfrm>
            <a:off x="1575738" y="2802942"/>
            <a:ext cx="287471" cy="429043"/>
          </a:xfrm>
          <a:prstGeom prst="line">
            <a:avLst/>
          </a:prstGeom>
          <a:ln w="254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>
            <a:extLst>
              <a:ext uri="{FF2B5EF4-FFF2-40B4-BE49-F238E27FC236}">
                <a16:creationId xmlns:a16="http://schemas.microsoft.com/office/drawing/2014/main" id="{FDB931B7-A4F6-40E0-A11C-BB1B00D631A6}"/>
              </a:ext>
            </a:extLst>
          </p:cNvPr>
          <p:cNvCxnSpPr>
            <a:cxnSpLocks/>
            <a:stCxn id="53" idx="3"/>
            <a:endCxn id="38" idx="0"/>
          </p:cNvCxnSpPr>
          <p:nvPr/>
        </p:nvCxnSpPr>
        <p:spPr>
          <a:xfrm flipH="1">
            <a:off x="844819" y="2802942"/>
            <a:ext cx="349081" cy="443471"/>
          </a:xfrm>
          <a:prstGeom prst="line">
            <a:avLst/>
          </a:prstGeom>
          <a:ln w="254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Oval 49">
            <a:extLst>
              <a:ext uri="{FF2B5EF4-FFF2-40B4-BE49-F238E27FC236}">
                <a16:creationId xmlns:a16="http://schemas.microsoft.com/office/drawing/2014/main" id="{3759514F-48AB-4F71-9A63-E8611DA00A96}"/>
              </a:ext>
            </a:extLst>
          </p:cNvPr>
          <p:cNvSpPr/>
          <p:nvPr/>
        </p:nvSpPr>
        <p:spPr>
          <a:xfrm>
            <a:off x="4940201" y="2362816"/>
            <a:ext cx="540000" cy="540000"/>
          </a:xfrm>
          <a:prstGeom prst="ellipse">
            <a:avLst/>
          </a:prstGeom>
          <a:noFill/>
          <a:ln w="254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34</a:t>
            </a:r>
            <a:endParaRPr lang="en-IN" sz="1400" dirty="0">
              <a:solidFill>
                <a:srgbClr val="00206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51" name="Oval 50">
            <a:extLst>
              <a:ext uri="{FF2B5EF4-FFF2-40B4-BE49-F238E27FC236}">
                <a16:creationId xmlns:a16="http://schemas.microsoft.com/office/drawing/2014/main" id="{5F8C84B6-8889-4AD1-8D89-F36A6581DE78}"/>
              </a:ext>
            </a:extLst>
          </p:cNvPr>
          <p:cNvSpPr/>
          <p:nvPr/>
        </p:nvSpPr>
        <p:spPr>
          <a:xfrm>
            <a:off x="1593209" y="3231985"/>
            <a:ext cx="540000" cy="540000"/>
          </a:xfrm>
          <a:prstGeom prst="ellipse">
            <a:avLst/>
          </a:prstGeom>
          <a:noFill/>
          <a:ln w="254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45</a:t>
            </a:r>
            <a:endParaRPr lang="en-IN" sz="1400" dirty="0">
              <a:solidFill>
                <a:srgbClr val="00206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53" name="Oval 52">
            <a:extLst>
              <a:ext uri="{FF2B5EF4-FFF2-40B4-BE49-F238E27FC236}">
                <a16:creationId xmlns:a16="http://schemas.microsoft.com/office/drawing/2014/main" id="{2AD142FD-6F17-4831-BF1B-F8D72C6ABCD6}"/>
              </a:ext>
            </a:extLst>
          </p:cNvPr>
          <p:cNvSpPr/>
          <p:nvPr/>
        </p:nvSpPr>
        <p:spPr>
          <a:xfrm>
            <a:off x="1114819" y="2342023"/>
            <a:ext cx="540000" cy="540000"/>
          </a:xfrm>
          <a:prstGeom prst="ellipse">
            <a:avLst/>
          </a:prstGeom>
          <a:noFill/>
          <a:ln w="254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38</a:t>
            </a:r>
            <a:endParaRPr lang="en-IN" sz="1400" dirty="0">
              <a:solidFill>
                <a:srgbClr val="00206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cxnSp>
        <p:nvCxnSpPr>
          <p:cNvPr id="55" name="Straight Connector 54">
            <a:extLst>
              <a:ext uri="{FF2B5EF4-FFF2-40B4-BE49-F238E27FC236}">
                <a16:creationId xmlns:a16="http://schemas.microsoft.com/office/drawing/2014/main" id="{83D2AE20-0592-4D06-BD4B-6A99E0A8E7BB}"/>
              </a:ext>
            </a:extLst>
          </p:cNvPr>
          <p:cNvCxnSpPr>
            <a:cxnSpLocks/>
            <a:stCxn id="39" idx="5"/>
            <a:endCxn id="50" idx="1"/>
          </p:cNvCxnSpPr>
          <p:nvPr/>
        </p:nvCxnSpPr>
        <p:spPr>
          <a:xfrm>
            <a:off x="4599445" y="2151307"/>
            <a:ext cx="419837" cy="290590"/>
          </a:xfrm>
          <a:prstGeom prst="line">
            <a:avLst/>
          </a:prstGeom>
          <a:ln w="254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Oval 55">
            <a:extLst>
              <a:ext uri="{FF2B5EF4-FFF2-40B4-BE49-F238E27FC236}">
                <a16:creationId xmlns:a16="http://schemas.microsoft.com/office/drawing/2014/main" id="{E580E5A0-B1A1-424C-98FE-A5B30ED33A6E}"/>
              </a:ext>
            </a:extLst>
          </p:cNvPr>
          <p:cNvSpPr/>
          <p:nvPr/>
        </p:nvSpPr>
        <p:spPr>
          <a:xfrm>
            <a:off x="3331944" y="2362816"/>
            <a:ext cx="540000" cy="540000"/>
          </a:xfrm>
          <a:prstGeom prst="ellipse">
            <a:avLst/>
          </a:prstGeom>
          <a:noFill/>
          <a:ln w="254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20</a:t>
            </a:r>
            <a:endParaRPr lang="en-IN" sz="1400" dirty="0">
              <a:solidFill>
                <a:srgbClr val="00206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57" name="Oval 56">
            <a:extLst>
              <a:ext uri="{FF2B5EF4-FFF2-40B4-BE49-F238E27FC236}">
                <a16:creationId xmlns:a16="http://schemas.microsoft.com/office/drawing/2014/main" id="{243E9989-6434-4A90-A35F-EF0EEA1D8846}"/>
              </a:ext>
            </a:extLst>
          </p:cNvPr>
          <p:cNvSpPr/>
          <p:nvPr/>
        </p:nvSpPr>
        <p:spPr>
          <a:xfrm>
            <a:off x="2213925" y="3245665"/>
            <a:ext cx="540000" cy="540000"/>
          </a:xfrm>
          <a:prstGeom prst="ellipse">
            <a:avLst/>
          </a:prstGeom>
          <a:noFill/>
          <a:ln w="254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78</a:t>
            </a:r>
            <a:endParaRPr lang="en-IN" sz="1400" dirty="0">
              <a:solidFill>
                <a:srgbClr val="00206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cxnSp>
        <p:nvCxnSpPr>
          <p:cNvPr id="58" name="Straight Connector 57">
            <a:extLst>
              <a:ext uri="{FF2B5EF4-FFF2-40B4-BE49-F238E27FC236}">
                <a16:creationId xmlns:a16="http://schemas.microsoft.com/office/drawing/2014/main" id="{1AED10B0-62CD-40FB-B4E4-72689C9EC1C8}"/>
              </a:ext>
            </a:extLst>
          </p:cNvPr>
          <p:cNvCxnSpPr>
            <a:cxnSpLocks/>
            <a:endCxn id="57" idx="0"/>
          </p:cNvCxnSpPr>
          <p:nvPr/>
        </p:nvCxnSpPr>
        <p:spPr>
          <a:xfrm flipH="1">
            <a:off x="2483925" y="2861585"/>
            <a:ext cx="279788" cy="384080"/>
          </a:xfrm>
          <a:prstGeom prst="line">
            <a:avLst/>
          </a:prstGeom>
          <a:ln w="254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TextBox 45">
            <a:extLst>
              <a:ext uri="{FF2B5EF4-FFF2-40B4-BE49-F238E27FC236}">
                <a16:creationId xmlns:a16="http://schemas.microsoft.com/office/drawing/2014/main" id="{F82C6723-8D37-4AD1-BD3D-671E03FA3A60}"/>
              </a:ext>
            </a:extLst>
          </p:cNvPr>
          <p:cNvSpPr txBox="1"/>
          <p:nvPr/>
        </p:nvSpPr>
        <p:spPr>
          <a:xfrm>
            <a:off x="728613" y="648984"/>
            <a:ext cx="247375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en-US" altLang="en-US" sz="1600" dirty="0">
                <a:solidFill>
                  <a:schemeClr val="accent2">
                    <a:lumMod val="75000"/>
                  </a:schemeClr>
                </a:solidFill>
                <a:latin typeface="Consolas" panose="020B0609020204030204" pitchFamily="49" charset="0"/>
              </a:rPr>
              <a:t>MinHeapify</a:t>
            </a:r>
            <a:r>
              <a:rPr lang="en-US" altLang="en-US" sz="1600" dirty="0">
                <a:solidFill>
                  <a:srgbClr val="002060"/>
                </a:solidFill>
                <a:latin typeface="Consolas" panose="020B0609020204030204" pitchFamily="49" charset="0"/>
              </a:rPr>
              <a:t>(a, 3, 10)</a:t>
            </a:r>
          </a:p>
        </p:txBody>
      </p:sp>
      <p:sp>
        <p:nvSpPr>
          <p:cNvPr id="54" name="Rectangle 3">
            <a:extLst>
              <a:ext uri="{FF2B5EF4-FFF2-40B4-BE49-F238E27FC236}">
                <a16:creationId xmlns:a16="http://schemas.microsoft.com/office/drawing/2014/main" id="{C04E1BA6-1A6E-4731-B18F-0029D534E108}"/>
              </a:ext>
            </a:extLst>
          </p:cNvPr>
          <p:cNvSpPr txBox="1">
            <a:spLocks noChangeArrowheads="1"/>
          </p:cNvSpPr>
          <p:nvPr/>
        </p:nvSpPr>
        <p:spPr>
          <a:xfrm>
            <a:off x="5761725" y="1428753"/>
            <a:ext cx="3329110" cy="402078"/>
          </a:xfrm>
          <a:prstGeom prst="rect">
            <a:avLst/>
          </a:prstGeom>
        </p:spPr>
        <p:txBody>
          <a:bodyPr/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1" indent="0">
              <a:buNone/>
            </a:pPr>
            <a:r>
              <a:rPr lang="en-US" altLang="en-US" sz="1600" dirty="0">
                <a:solidFill>
                  <a:srgbClr val="002060"/>
                </a:solidFill>
                <a:latin typeface="Cambria Math" panose="02040503050406030204" pitchFamily="18" charset="0"/>
              </a:rPr>
              <a:t>a[3] satisfies the heap property</a:t>
            </a:r>
          </a:p>
        </p:txBody>
      </p:sp>
      <p:cxnSp>
        <p:nvCxnSpPr>
          <p:cNvPr id="45" name="Straight Arrow Connector 44">
            <a:extLst>
              <a:ext uri="{FF2B5EF4-FFF2-40B4-BE49-F238E27FC236}">
                <a16:creationId xmlns:a16="http://schemas.microsoft.com/office/drawing/2014/main" id="{6DDC7441-1427-4442-9B9C-41337EECE6AA}"/>
              </a:ext>
            </a:extLst>
          </p:cNvPr>
          <p:cNvCxnSpPr>
            <a:cxnSpLocks/>
          </p:cNvCxnSpPr>
          <p:nvPr/>
        </p:nvCxnSpPr>
        <p:spPr>
          <a:xfrm flipH="1">
            <a:off x="4704799" y="1360884"/>
            <a:ext cx="631302" cy="329504"/>
          </a:xfrm>
          <a:prstGeom prst="straightConnector1">
            <a:avLst/>
          </a:prstGeom>
          <a:ln w="25400"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2" name="Table 4">
            <a:extLst>
              <a:ext uri="{FF2B5EF4-FFF2-40B4-BE49-F238E27FC236}">
                <a16:creationId xmlns:a16="http://schemas.microsoft.com/office/drawing/2014/main" id="{81791243-9C54-409D-A8EA-5FA6319AE47C}"/>
              </a:ext>
            </a:extLst>
          </p:cNvPr>
          <p:cNvGraphicFramePr>
            <a:graphicFrameLocks noGrp="1"/>
          </p:cNvGraphicFramePr>
          <p:nvPr/>
        </p:nvGraphicFramePr>
        <p:xfrm>
          <a:off x="3911690" y="536707"/>
          <a:ext cx="5232310" cy="54917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3231">
                  <a:extLst>
                    <a:ext uri="{9D8B030D-6E8A-4147-A177-3AD203B41FA5}">
                      <a16:colId xmlns:a16="http://schemas.microsoft.com/office/drawing/2014/main" val="2907858686"/>
                    </a:ext>
                  </a:extLst>
                </a:gridCol>
                <a:gridCol w="523231">
                  <a:extLst>
                    <a:ext uri="{9D8B030D-6E8A-4147-A177-3AD203B41FA5}">
                      <a16:colId xmlns:a16="http://schemas.microsoft.com/office/drawing/2014/main" val="1830516894"/>
                    </a:ext>
                  </a:extLst>
                </a:gridCol>
                <a:gridCol w="523231">
                  <a:extLst>
                    <a:ext uri="{9D8B030D-6E8A-4147-A177-3AD203B41FA5}">
                      <a16:colId xmlns:a16="http://schemas.microsoft.com/office/drawing/2014/main" val="3556031138"/>
                    </a:ext>
                  </a:extLst>
                </a:gridCol>
                <a:gridCol w="523231">
                  <a:extLst>
                    <a:ext uri="{9D8B030D-6E8A-4147-A177-3AD203B41FA5}">
                      <a16:colId xmlns:a16="http://schemas.microsoft.com/office/drawing/2014/main" val="3708178770"/>
                    </a:ext>
                  </a:extLst>
                </a:gridCol>
                <a:gridCol w="523231">
                  <a:extLst>
                    <a:ext uri="{9D8B030D-6E8A-4147-A177-3AD203B41FA5}">
                      <a16:colId xmlns:a16="http://schemas.microsoft.com/office/drawing/2014/main" val="1624356084"/>
                    </a:ext>
                  </a:extLst>
                </a:gridCol>
                <a:gridCol w="523231">
                  <a:extLst>
                    <a:ext uri="{9D8B030D-6E8A-4147-A177-3AD203B41FA5}">
                      <a16:colId xmlns:a16="http://schemas.microsoft.com/office/drawing/2014/main" val="632452513"/>
                    </a:ext>
                  </a:extLst>
                </a:gridCol>
                <a:gridCol w="523231">
                  <a:extLst>
                    <a:ext uri="{9D8B030D-6E8A-4147-A177-3AD203B41FA5}">
                      <a16:colId xmlns:a16="http://schemas.microsoft.com/office/drawing/2014/main" val="3997156814"/>
                    </a:ext>
                  </a:extLst>
                </a:gridCol>
                <a:gridCol w="523231">
                  <a:extLst>
                    <a:ext uri="{9D8B030D-6E8A-4147-A177-3AD203B41FA5}">
                      <a16:colId xmlns:a16="http://schemas.microsoft.com/office/drawing/2014/main" val="1995446545"/>
                    </a:ext>
                  </a:extLst>
                </a:gridCol>
                <a:gridCol w="523231">
                  <a:extLst>
                    <a:ext uri="{9D8B030D-6E8A-4147-A177-3AD203B41FA5}">
                      <a16:colId xmlns:a16="http://schemas.microsoft.com/office/drawing/2014/main" val="1174039682"/>
                    </a:ext>
                  </a:extLst>
                </a:gridCol>
                <a:gridCol w="523231">
                  <a:extLst>
                    <a:ext uri="{9D8B030D-6E8A-4147-A177-3AD203B41FA5}">
                      <a16:colId xmlns:a16="http://schemas.microsoft.com/office/drawing/2014/main" val="2579924640"/>
                    </a:ext>
                  </a:extLst>
                </a:gridCol>
              </a:tblGrid>
              <a:tr h="549174"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/>
                    </a:p>
                  </a:txBody>
                  <a:tcPr>
                    <a:lnL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/>
                    </a:p>
                  </a:txBody>
                  <a:tcPr>
                    <a:lnL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/>
                    </a:p>
                  </a:txBody>
                  <a:tcPr>
                    <a:lnL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/>
                    </a:p>
                  </a:txBody>
                  <a:tcPr>
                    <a:lnL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48992676"/>
                  </a:ext>
                </a:extLst>
              </a:tr>
            </a:tbl>
          </a:graphicData>
        </a:graphic>
      </p:graphicFrame>
      <p:sp>
        <p:nvSpPr>
          <p:cNvPr id="59" name="Rectangle: Rounded Corners 3">
            <a:extLst>
              <a:ext uri="{FF2B5EF4-FFF2-40B4-BE49-F238E27FC236}">
                <a16:creationId xmlns:a16="http://schemas.microsoft.com/office/drawing/2014/main" id="{98987671-8E92-4D8F-B786-BF72146CFA90}"/>
              </a:ext>
            </a:extLst>
          </p:cNvPr>
          <p:cNvSpPr/>
          <p:nvPr/>
        </p:nvSpPr>
        <p:spPr>
          <a:xfrm>
            <a:off x="3955978" y="624607"/>
            <a:ext cx="418852" cy="37337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latin typeface="Cambria Math" panose="02040503050406030204" pitchFamily="18" charset="0"/>
                <a:ea typeface="Cambria Math" panose="02040503050406030204" pitchFamily="18" charset="0"/>
              </a:rPr>
              <a:t>30</a:t>
            </a:r>
            <a:endParaRPr lang="en-IN" sz="14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60" name="Rectangle: Rounded Corners 3">
            <a:extLst>
              <a:ext uri="{FF2B5EF4-FFF2-40B4-BE49-F238E27FC236}">
                <a16:creationId xmlns:a16="http://schemas.microsoft.com/office/drawing/2014/main" id="{662938FB-F508-48B2-ADC0-E16310547115}"/>
              </a:ext>
            </a:extLst>
          </p:cNvPr>
          <p:cNvSpPr/>
          <p:nvPr/>
        </p:nvSpPr>
        <p:spPr>
          <a:xfrm>
            <a:off x="5527981" y="624607"/>
            <a:ext cx="418852" cy="37337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latin typeface="Cambria Math" panose="02040503050406030204" pitchFamily="18" charset="0"/>
                <a:ea typeface="Cambria Math" panose="02040503050406030204" pitchFamily="18" charset="0"/>
              </a:rPr>
              <a:t>38</a:t>
            </a:r>
            <a:endParaRPr lang="en-IN" sz="14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61" name="Rectangle: Rounded Corners 3">
            <a:extLst>
              <a:ext uri="{FF2B5EF4-FFF2-40B4-BE49-F238E27FC236}">
                <a16:creationId xmlns:a16="http://schemas.microsoft.com/office/drawing/2014/main" id="{D53DCDF8-1572-4C4A-9AE7-A19861FEA511}"/>
              </a:ext>
            </a:extLst>
          </p:cNvPr>
          <p:cNvSpPr/>
          <p:nvPr/>
        </p:nvSpPr>
        <p:spPr>
          <a:xfrm>
            <a:off x="6051982" y="624607"/>
            <a:ext cx="418852" cy="37337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latin typeface="Cambria Math" panose="02040503050406030204" pitchFamily="18" charset="0"/>
                <a:ea typeface="Cambria Math" panose="02040503050406030204" pitchFamily="18" charset="0"/>
              </a:rPr>
              <a:t>35</a:t>
            </a:r>
            <a:endParaRPr lang="en-IN" sz="14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62" name="Rectangle: Rounded Corners 3">
            <a:extLst>
              <a:ext uri="{FF2B5EF4-FFF2-40B4-BE49-F238E27FC236}">
                <a16:creationId xmlns:a16="http://schemas.microsoft.com/office/drawing/2014/main" id="{4CA5758A-FD9E-4824-B1EA-B28F93251C19}"/>
              </a:ext>
            </a:extLst>
          </p:cNvPr>
          <p:cNvSpPr/>
          <p:nvPr/>
        </p:nvSpPr>
        <p:spPr>
          <a:xfrm>
            <a:off x="6575983" y="624607"/>
            <a:ext cx="418852" cy="37337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latin typeface="Cambria Math" panose="02040503050406030204" pitchFamily="18" charset="0"/>
                <a:ea typeface="Cambria Math" panose="02040503050406030204" pitchFamily="18" charset="0"/>
              </a:rPr>
              <a:t>20</a:t>
            </a:r>
            <a:endParaRPr lang="en-IN" sz="14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63" name="Rectangle: Rounded Corners 3">
            <a:extLst>
              <a:ext uri="{FF2B5EF4-FFF2-40B4-BE49-F238E27FC236}">
                <a16:creationId xmlns:a16="http://schemas.microsoft.com/office/drawing/2014/main" id="{90CB21D0-014B-47AB-93D7-D2BF25E1FEAE}"/>
              </a:ext>
            </a:extLst>
          </p:cNvPr>
          <p:cNvSpPr/>
          <p:nvPr/>
        </p:nvSpPr>
        <p:spPr>
          <a:xfrm>
            <a:off x="7099984" y="624607"/>
            <a:ext cx="418852" cy="37337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latin typeface="Cambria Math" panose="02040503050406030204" pitchFamily="18" charset="0"/>
                <a:ea typeface="Cambria Math" panose="02040503050406030204" pitchFamily="18" charset="0"/>
              </a:rPr>
              <a:t>34</a:t>
            </a:r>
            <a:endParaRPr lang="en-IN" sz="14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64" name="Rectangle: Rounded Corners 3">
            <a:extLst>
              <a:ext uri="{FF2B5EF4-FFF2-40B4-BE49-F238E27FC236}">
                <a16:creationId xmlns:a16="http://schemas.microsoft.com/office/drawing/2014/main" id="{D74BF388-EB5D-48CB-9FF2-09B16659FF68}"/>
              </a:ext>
            </a:extLst>
          </p:cNvPr>
          <p:cNvSpPr/>
          <p:nvPr/>
        </p:nvSpPr>
        <p:spPr>
          <a:xfrm>
            <a:off x="7623985" y="624607"/>
            <a:ext cx="418852" cy="37337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latin typeface="Cambria Math" panose="02040503050406030204" pitchFamily="18" charset="0"/>
                <a:ea typeface="Cambria Math" panose="02040503050406030204" pitchFamily="18" charset="0"/>
              </a:rPr>
              <a:t>56</a:t>
            </a:r>
            <a:endParaRPr lang="en-IN" sz="14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65" name="Rectangle: Rounded Corners 3">
            <a:extLst>
              <a:ext uri="{FF2B5EF4-FFF2-40B4-BE49-F238E27FC236}">
                <a16:creationId xmlns:a16="http://schemas.microsoft.com/office/drawing/2014/main" id="{67A7F458-4092-4B34-84D9-46A477FCC332}"/>
              </a:ext>
            </a:extLst>
          </p:cNvPr>
          <p:cNvSpPr/>
          <p:nvPr/>
        </p:nvSpPr>
        <p:spPr>
          <a:xfrm>
            <a:off x="8147986" y="624607"/>
            <a:ext cx="418852" cy="37337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latin typeface="Cambria Math" panose="02040503050406030204" pitchFamily="18" charset="0"/>
                <a:ea typeface="Cambria Math" panose="02040503050406030204" pitchFamily="18" charset="0"/>
              </a:rPr>
              <a:t>45</a:t>
            </a:r>
            <a:endParaRPr lang="en-IN" sz="14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66" name="Rectangle: Rounded Corners 3">
            <a:extLst>
              <a:ext uri="{FF2B5EF4-FFF2-40B4-BE49-F238E27FC236}">
                <a16:creationId xmlns:a16="http://schemas.microsoft.com/office/drawing/2014/main" id="{F8FA3339-65F7-405D-B31E-DE528C005014}"/>
              </a:ext>
            </a:extLst>
          </p:cNvPr>
          <p:cNvSpPr/>
          <p:nvPr/>
        </p:nvSpPr>
        <p:spPr>
          <a:xfrm>
            <a:off x="8671983" y="624607"/>
            <a:ext cx="418852" cy="37337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latin typeface="Cambria Math" panose="02040503050406030204" pitchFamily="18" charset="0"/>
                <a:ea typeface="Cambria Math" panose="02040503050406030204" pitchFamily="18" charset="0"/>
              </a:rPr>
              <a:t>78</a:t>
            </a:r>
            <a:endParaRPr lang="en-IN" sz="14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67" name="Rectangle: Rounded Corners 3">
            <a:extLst>
              <a:ext uri="{FF2B5EF4-FFF2-40B4-BE49-F238E27FC236}">
                <a16:creationId xmlns:a16="http://schemas.microsoft.com/office/drawing/2014/main" id="{DF933546-ECB3-4247-9A0A-6273A6988A40}"/>
              </a:ext>
            </a:extLst>
          </p:cNvPr>
          <p:cNvSpPr/>
          <p:nvPr/>
        </p:nvSpPr>
        <p:spPr>
          <a:xfrm>
            <a:off x="5003980" y="624607"/>
            <a:ext cx="418852" cy="37337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latin typeface="Cambria Math" panose="02040503050406030204" pitchFamily="18" charset="0"/>
                <a:ea typeface="Cambria Math" panose="02040503050406030204" pitchFamily="18" charset="0"/>
              </a:rPr>
              <a:t>12</a:t>
            </a:r>
            <a:endParaRPr lang="en-IN" sz="14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68" name="Rectangle: Rounded Corners 3">
            <a:extLst>
              <a:ext uri="{FF2B5EF4-FFF2-40B4-BE49-F238E27FC236}">
                <a16:creationId xmlns:a16="http://schemas.microsoft.com/office/drawing/2014/main" id="{A3CE9C5C-D0E7-4970-8C90-EDA7B8FF2C0B}"/>
              </a:ext>
            </a:extLst>
          </p:cNvPr>
          <p:cNvSpPr/>
          <p:nvPr/>
        </p:nvSpPr>
        <p:spPr>
          <a:xfrm>
            <a:off x="4479979" y="624607"/>
            <a:ext cx="418852" cy="37337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latin typeface="Cambria Math" panose="02040503050406030204" pitchFamily="18" charset="0"/>
                <a:ea typeface="Cambria Math" panose="02040503050406030204" pitchFamily="18" charset="0"/>
              </a:rPr>
              <a:t>40</a:t>
            </a:r>
            <a:endParaRPr lang="en-IN" sz="14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grpSp>
        <p:nvGrpSpPr>
          <p:cNvPr id="69" name="Group 68">
            <a:extLst>
              <a:ext uri="{FF2B5EF4-FFF2-40B4-BE49-F238E27FC236}">
                <a16:creationId xmlns:a16="http://schemas.microsoft.com/office/drawing/2014/main" id="{EF9C1E2A-0641-4687-9F4E-30AA4ACF0794}"/>
              </a:ext>
            </a:extLst>
          </p:cNvPr>
          <p:cNvGrpSpPr/>
          <p:nvPr/>
        </p:nvGrpSpPr>
        <p:grpSpPr>
          <a:xfrm>
            <a:off x="3956133" y="1102710"/>
            <a:ext cx="5087810" cy="421792"/>
            <a:chOff x="3956133" y="1102710"/>
            <a:chExt cx="5087810" cy="421792"/>
          </a:xfrm>
        </p:grpSpPr>
        <p:sp>
          <p:nvSpPr>
            <p:cNvPr id="70" name="Rectangle 3">
              <a:extLst>
                <a:ext uri="{FF2B5EF4-FFF2-40B4-BE49-F238E27FC236}">
                  <a16:creationId xmlns:a16="http://schemas.microsoft.com/office/drawing/2014/main" id="{B9067298-BBA5-4130-8FED-37722BD6597A}"/>
                </a:ext>
              </a:extLst>
            </p:cNvPr>
            <p:cNvSpPr txBox="1">
              <a:spLocks noChangeArrowheads="1"/>
            </p:cNvSpPr>
            <p:nvPr/>
          </p:nvSpPr>
          <p:spPr>
            <a:xfrm>
              <a:off x="3956133" y="1102710"/>
              <a:ext cx="279788" cy="402078"/>
            </a:xfrm>
            <a:prstGeom prst="rect">
              <a:avLst/>
            </a:prstGeom>
          </p:spPr>
          <p:txBody>
            <a:bodyPr/>
            <a:lstStyle>
              <a:lvl1pPr marL="171450" indent="-171450" algn="l" defTabSz="685800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5143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8572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5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2001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5430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8859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2288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5717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9146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1" indent="0">
                <a:buNone/>
              </a:pPr>
              <a:r>
                <a:rPr lang="en-US" altLang="en-US" sz="1600" dirty="0">
                  <a:solidFill>
                    <a:srgbClr val="002060"/>
                  </a:solidFill>
                  <a:latin typeface="Cambria Math" panose="02040503050406030204" pitchFamily="18" charset="0"/>
                </a:rPr>
                <a:t>1</a:t>
              </a:r>
            </a:p>
          </p:txBody>
        </p:sp>
        <p:sp>
          <p:nvSpPr>
            <p:cNvPr id="71" name="Rectangle 3">
              <a:extLst>
                <a:ext uri="{FF2B5EF4-FFF2-40B4-BE49-F238E27FC236}">
                  <a16:creationId xmlns:a16="http://schemas.microsoft.com/office/drawing/2014/main" id="{CFA33671-E40A-47F7-AD0A-7113F1295968}"/>
                </a:ext>
              </a:extLst>
            </p:cNvPr>
            <p:cNvSpPr txBox="1">
              <a:spLocks noChangeArrowheads="1"/>
            </p:cNvSpPr>
            <p:nvPr/>
          </p:nvSpPr>
          <p:spPr>
            <a:xfrm>
              <a:off x="4502216" y="1102710"/>
              <a:ext cx="279788" cy="402078"/>
            </a:xfrm>
            <a:prstGeom prst="rect">
              <a:avLst/>
            </a:prstGeom>
          </p:spPr>
          <p:txBody>
            <a:bodyPr/>
            <a:lstStyle>
              <a:lvl1pPr marL="171450" indent="-171450" algn="l" defTabSz="685800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5143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8572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5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2001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5430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8859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2288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5717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9146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1" indent="0">
                <a:buNone/>
              </a:pPr>
              <a:r>
                <a:rPr lang="en-US" altLang="en-US" sz="1600" dirty="0">
                  <a:solidFill>
                    <a:srgbClr val="002060"/>
                  </a:solidFill>
                  <a:latin typeface="Cambria Math" panose="02040503050406030204" pitchFamily="18" charset="0"/>
                </a:rPr>
                <a:t>2</a:t>
              </a:r>
            </a:p>
          </p:txBody>
        </p:sp>
        <p:sp>
          <p:nvSpPr>
            <p:cNvPr id="72" name="Rectangle 3">
              <a:extLst>
                <a:ext uri="{FF2B5EF4-FFF2-40B4-BE49-F238E27FC236}">
                  <a16:creationId xmlns:a16="http://schemas.microsoft.com/office/drawing/2014/main" id="{B615F9D0-AA2A-42F0-880F-947A9F77E7E1}"/>
                </a:ext>
              </a:extLst>
            </p:cNvPr>
            <p:cNvSpPr txBox="1">
              <a:spLocks noChangeArrowheads="1"/>
            </p:cNvSpPr>
            <p:nvPr/>
          </p:nvSpPr>
          <p:spPr>
            <a:xfrm>
              <a:off x="4980834" y="1102710"/>
              <a:ext cx="279788" cy="402078"/>
            </a:xfrm>
            <a:prstGeom prst="rect">
              <a:avLst/>
            </a:prstGeom>
          </p:spPr>
          <p:txBody>
            <a:bodyPr/>
            <a:lstStyle>
              <a:lvl1pPr marL="171450" indent="-171450" algn="l" defTabSz="685800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5143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8572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5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2001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5430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8859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2288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5717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9146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1" indent="0">
                <a:buNone/>
              </a:pPr>
              <a:r>
                <a:rPr lang="en-US" altLang="en-US" sz="1600" dirty="0">
                  <a:solidFill>
                    <a:srgbClr val="002060"/>
                  </a:solidFill>
                  <a:latin typeface="Cambria Math" panose="02040503050406030204" pitchFamily="18" charset="0"/>
                </a:rPr>
                <a:t>3</a:t>
              </a:r>
            </a:p>
          </p:txBody>
        </p:sp>
        <p:sp>
          <p:nvSpPr>
            <p:cNvPr id="73" name="Rectangle 3">
              <a:extLst>
                <a:ext uri="{FF2B5EF4-FFF2-40B4-BE49-F238E27FC236}">
                  <a16:creationId xmlns:a16="http://schemas.microsoft.com/office/drawing/2014/main" id="{B930B006-8009-4D56-9495-C4BA47F6CFF6}"/>
                </a:ext>
              </a:extLst>
            </p:cNvPr>
            <p:cNvSpPr txBox="1">
              <a:spLocks noChangeArrowheads="1"/>
            </p:cNvSpPr>
            <p:nvPr/>
          </p:nvSpPr>
          <p:spPr>
            <a:xfrm>
              <a:off x="5515053" y="1102710"/>
              <a:ext cx="279788" cy="402078"/>
            </a:xfrm>
            <a:prstGeom prst="rect">
              <a:avLst/>
            </a:prstGeom>
          </p:spPr>
          <p:txBody>
            <a:bodyPr/>
            <a:lstStyle>
              <a:lvl1pPr marL="171450" indent="-171450" algn="l" defTabSz="685800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5143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8572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5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2001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5430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8859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2288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5717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9146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1" indent="0">
                <a:buNone/>
              </a:pPr>
              <a:r>
                <a:rPr lang="en-US" altLang="en-US" sz="1600" dirty="0">
                  <a:solidFill>
                    <a:srgbClr val="002060"/>
                  </a:solidFill>
                  <a:latin typeface="Cambria Math" panose="02040503050406030204" pitchFamily="18" charset="0"/>
                </a:rPr>
                <a:t>4</a:t>
              </a:r>
            </a:p>
          </p:txBody>
        </p:sp>
        <p:sp>
          <p:nvSpPr>
            <p:cNvPr id="74" name="Rectangle 3">
              <a:extLst>
                <a:ext uri="{FF2B5EF4-FFF2-40B4-BE49-F238E27FC236}">
                  <a16:creationId xmlns:a16="http://schemas.microsoft.com/office/drawing/2014/main" id="{F9D29687-B5E5-4C4C-8522-B82A817D0CD2}"/>
                </a:ext>
              </a:extLst>
            </p:cNvPr>
            <p:cNvSpPr txBox="1">
              <a:spLocks noChangeArrowheads="1"/>
            </p:cNvSpPr>
            <p:nvPr/>
          </p:nvSpPr>
          <p:spPr>
            <a:xfrm>
              <a:off x="7102227" y="1102710"/>
              <a:ext cx="279788" cy="402078"/>
            </a:xfrm>
            <a:prstGeom prst="rect">
              <a:avLst/>
            </a:prstGeom>
          </p:spPr>
          <p:txBody>
            <a:bodyPr/>
            <a:lstStyle>
              <a:lvl1pPr marL="171450" indent="-171450" algn="l" defTabSz="685800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5143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8572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5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2001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5430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8859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2288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5717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9146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1" indent="0">
                <a:buNone/>
              </a:pPr>
              <a:r>
                <a:rPr lang="en-US" altLang="en-US" sz="1600" dirty="0">
                  <a:solidFill>
                    <a:srgbClr val="002060"/>
                  </a:solidFill>
                  <a:latin typeface="Cambria Math" panose="02040503050406030204" pitchFamily="18" charset="0"/>
                </a:rPr>
                <a:t>7</a:t>
              </a:r>
            </a:p>
          </p:txBody>
        </p:sp>
        <p:sp>
          <p:nvSpPr>
            <p:cNvPr id="75" name="Rectangle 3">
              <a:extLst>
                <a:ext uri="{FF2B5EF4-FFF2-40B4-BE49-F238E27FC236}">
                  <a16:creationId xmlns:a16="http://schemas.microsoft.com/office/drawing/2014/main" id="{64C5C0DA-1104-4F78-AAC3-00683A4BE369}"/>
                </a:ext>
              </a:extLst>
            </p:cNvPr>
            <p:cNvSpPr txBox="1">
              <a:spLocks noChangeArrowheads="1"/>
            </p:cNvSpPr>
            <p:nvPr/>
          </p:nvSpPr>
          <p:spPr>
            <a:xfrm>
              <a:off x="6064033" y="1102710"/>
              <a:ext cx="279788" cy="402078"/>
            </a:xfrm>
            <a:prstGeom prst="rect">
              <a:avLst/>
            </a:prstGeom>
          </p:spPr>
          <p:txBody>
            <a:bodyPr/>
            <a:lstStyle>
              <a:lvl1pPr marL="171450" indent="-171450" algn="l" defTabSz="685800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5143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8572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5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2001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5430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8859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2288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5717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9146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1" indent="0">
                <a:buNone/>
              </a:pPr>
              <a:r>
                <a:rPr lang="en-US" altLang="en-US" sz="1600" dirty="0">
                  <a:solidFill>
                    <a:srgbClr val="002060"/>
                  </a:solidFill>
                  <a:latin typeface="Cambria Math" panose="02040503050406030204" pitchFamily="18" charset="0"/>
                </a:rPr>
                <a:t>5</a:t>
              </a:r>
            </a:p>
          </p:txBody>
        </p:sp>
        <p:sp>
          <p:nvSpPr>
            <p:cNvPr id="76" name="Rectangle 3">
              <a:extLst>
                <a:ext uri="{FF2B5EF4-FFF2-40B4-BE49-F238E27FC236}">
                  <a16:creationId xmlns:a16="http://schemas.microsoft.com/office/drawing/2014/main" id="{6B5DE4A1-AABE-4BA6-B563-46C76BBF73D4}"/>
                </a:ext>
              </a:extLst>
            </p:cNvPr>
            <p:cNvSpPr txBox="1">
              <a:spLocks noChangeArrowheads="1"/>
            </p:cNvSpPr>
            <p:nvPr/>
          </p:nvSpPr>
          <p:spPr>
            <a:xfrm>
              <a:off x="6598252" y="1102710"/>
              <a:ext cx="279788" cy="402078"/>
            </a:xfrm>
            <a:prstGeom prst="rect">
              <a:avLst/>
            </a:prstGeom>
          </p:spPr>
          <p:txBody>
            <a:bodyPr/>
            <a:lstStyle>
              <a:lvl1pPr marL="171450" indent="-171450" algn="l" defTabSz="685800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5143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8572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5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2001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5430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8859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2288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5717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9146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1" indent="0">
                <a:buNone/>
              </a:pPr>
              <a:r>
                <a:rPr lang="en-US" altLang="en-US" sz="1600" dirty="0">
                  <a:solidFill>
                    <a:srgbClr val="002060"/>
                  </a:solidFill>
                  <a:latin typeface="Cambria Math" panose="02040503050406030204" pitchFamily="18" charset="0"/>
                </a:rPr>
                <a:t>6</a:t>
              </a:r>
            </a:p>
          </p:txBody>
        </p:sp>
        <p:sp>
          <p:nvSpPr>
            <p:cNvPr id="77" name="Rectangle 3">
              <a:extLst>
                <a:ext uri="{FF2B5EF4-FFF2-40B4-BE49-F238E27FC236}">
                  <a16:creationId xmlns:a16="http://schemas.microsoft.com/office/drawing/2014/main" id="{6D933A43-D08B-481B-95C4-B9129F8CBC90}"/>
                </a:ext>
              </a:extLst>
            </p:cNvPr>
            <p:cNvSpPr txBox="1">
              <a:spLocks noChangeArrowheads="1"/>
            </p:cNvSpPr>
            <p:nvPr/>
          </p:nvSpPr>
          <p:spPr>
            <a:xfrm>
              <a:off x="7639967" y="1102710"/>
              <a:ext cx="279788" cy="421792"/>
            </a:xfrm>
            <a:prstGeom prst="rect">
              <a:avLst/>
            </a:prstGeom>
          </p:spPr>
          <p:txBody>
            <a:bodyPr/>
            <a:lstStyle>
              <a:lvl1pPr marL="171450" indent="-171450" algn="l" defTabSz="685800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5143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8572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5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2001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5430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8859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2288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5717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9146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1" indent="0">
                <a:buNone/>
              </a:pPr>
              <a:r>
                <a:rPr lang="en-US" altLang="en-US" sz="1600" dirty="0">
                  <a:solidFill>
                    <a:srgbClr val="002060"/>
                  </a:solidFill>
                  <a:latin typeface="Cambria Math" panose="02040503050406030204" pitchFamily="18" charset="0"/>
                </a:rPr>
                <a:t>8</a:t>
              </a:r>
            </a:p>
          </p:txBody>
        </p:sp>
        <p:sp>
          <p:nvSpPr>
            <p:cNvPr id="78" name="Rectangle 3">
              <a:extLst>
                <a:ext uri="{FF2B5EF4-FFF2-40B4-BE49-F238E27FC236}">
                  <a16:creationId xmlns:a16="http://schemas.microsoft.com/office/drawing/2014/main" id="{474AE6AB-3C93-4CF0-B4DE-87B403418369}"/>
                </a:ext>
              </a:extLst>
            </p:cNvPr>
            <p:cNvSpPr txBox="1">
              <a:spLocks noChangeArrowheads="1"/>
            </p:cNvSpPr>
            <p:nvPr/>
          </p:nvSpPr>
          <p:spPr>
            <a:xfrm>
              <a:off x="8620958" y="1102710"/>
              <a:ext cx="422985" cy="421792"/>
            </a:xfrm>
            <a:prstGeom prst="rect">
              <a:avLst/>
            </a:prstGeom>
          </p:spPr>
          <p:txBody>
            <a:bodyPr/>
            <a:lstStyle>
              <a:lvl1pPr marL="171450" indent="-171450" algn="l" defTabSz="685800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5143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8572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5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2001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5430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8859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2288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5717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9146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1" indent="0">
                <a:buNone/>
              </a:pPr>
              <a:r>
                <a:rPr lang="en-US" altLang="en-US" sz="1600" dirty="0">
                  <a:solidFill>
                    <a:srgbClr val="002060"/>
                  </a:solidFill>
                  <a:latin typeface="Cambria Math" panose="02040503050406030204" pitchFamily="18" charset="0"/>
                </a:rPr>
                <a:t>10</a:t>
              </a:r>
            </a:p>
          </p:txBody>
        </p:sp>
        <p:sp>
          <p:nvSpPr>
            <p:cNvPr id="79" name="Rectangle 3">
              <a:extLst>
                <a:ext uri="{FF2B5EF4-FFF2-40B4-BE49-F238E27FC236}">
                  <a16:creationId xmlns:a16="http://schemas.microsoft.com/office/drawing/2014/main" id="{1436262A-9F61-4C5E-984E-5EE30A730B22}"/>
                </a:ext>
              </a:extLst>
            </p:cNvPr>
            <p:cNvSpPr txBox="1">
              <a:spLocks noChangeArrowheads="1"/>
            </p:cNvSpPr>
            <p:nvPr/>
          </p:nvSpPr>
          <p:spPr>
            <a:xfrm>
              <a:off x="8177707" y="1102710"/>
              <a:ext cx="279788" cy="421792"/>
            </a:xfrm>
            <a:prstGeom prst="rect">
              <a:avLst/>
            </a:prstGeom>
          </p:spPr>
          <p:txBody>
            <a:bodyPr/>
            <a:lstStyle>
              <a:lvl1pPr marL="171450" indent="-171450" algn="l" defTabSz="685800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5143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8572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5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2001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5430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8859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2288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5717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9146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1" indent="0">
                <a:buNone/>
              </a:pPr>
              <a:r>
                <a:rPr lang="en-US" altLang="en-US" sz="1600" dirty="0">
                  <a:solidFill>
                    <a:srgbClr val="002060"/>
                  </a:solidFill>
                  <a:latin typeface="Cambria Math" panose="02040503050406030204" pitchFamily="18" charset="0"/>
                </a:rPr>
                <a:t>9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9522593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" grpId="0"/>
      <p:bldP spid="54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186E81F-D04B-1C4F-B608-6C07FD0533D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76608" y="223858"/>
            <a:ext cx="1386601" cy="402077"/>
          </a:xfrm>
        </p:spPr>
        <p:txBody>
          <a:bodyPr/>
          <a:lstStyle/>
          <a:p>
            <a:r>
              <a:rPr lang="en-IN" b="1" dirty="0">
                <a:solidFill>
                  <a:srgbClr val="660066"/>
                </a:solidFill>
              </a:rPr>
              <a:t>Example:</a:t>
            </a:r>
            <a:endParaRPr lang="en-US" dirty="0">
              <a:solidFill>
                <a:srgbClr val="660066"/>
              </a:solidFill>
            </a:endParaRPr>
          </a:p>
        </p:txBody>
      </p:sp>
      <p:sp>
        <p:nvSpPr>
          <p:cNvPr id="36" name="Oval 35">
            <a:extLst>
              <a:ext uri="{FF2B5EF4-FFF2-40B4-BE49-F238E27FC236}">
                <a16:creationId xmlns:a16="http://schemas.microsoft.com/office/drawing/2014/main" id="{0439F6BB-62E6-48CB-8F32-96F60110A4B4}"/>
              </a:ext>
            </a:extLst>
          </p:cNvPr>
          <p:cNvSpPr/>
          <p:nvPr/>
        </p:nvSpPr>
        <p:spPr>
          <a:xfrm>
            <a:off x="3020032" y="955186"/>
            <a:ext cx="540000" cy="540000"/>
          </a:xfrm>
          <a:prstGeom prst="ellipse">
            <a:avLst/>
          </a:prstGeom>
          <a:noFill/>
          <a:ln w="254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30</a:t>
            </a:r>
            <a:endParaRPr lang="en-IN" sz="1400" dirty="0">
              <a:solidFill>
                <a:srgbClr val="00206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EA9D8800-A941-4C55-A67D-894AEF6FD3A4}"/>
              </a:ext>
            </a:extLst>
          </p:cNvPr>
          <p:cNvCxnSpPr>
            <a:cxnSpLocks/>
            <a:stCxn id="36" idx="3"/>
            <a:endCxn id="41" idx="7"/>
          </p:cNvCxnSpPr>
          <p:nvPr/>
        </p:nvCxnSpPr>
        <p:spPr>
          <a:xfrm flipH="1">
            <a:off x="2384239" y="1416105"/>
            <a:ext cx="714874" cy="355458"/>
          </a:xfrm>
          <a:prstGeom prst="line">
            <a:avLst/>
          </a:prstGeom>
          <a:ln w="254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Oval 37">
            <a:extLst>
              <a:ext uri="{FF2B5EF4-FFF2-40B4-BE49-F238E27FC236}">
                <a16:creationId xmlns:a16="http://schemas.microsoft.com/office/drawing/2014/main" id="{B892DB7D-F2BF-4FE2-BD2B-4C7CDB6E5D44}"/>
              </a:ext>
            </a:extLst>
          </p:cNvPr>
          <p:cNvSpPr/>
          <p:nvPr/>
        </p:nvSpPr>
        <p:spPr>
          <a:xfrm>
            <a:off x="574819" y="3246413"/>
            <a:ext cx="540000" cy="540000"/>
          </a:xfrm>
          <a:prstGeom prst="ellipse">
            <a:avLst/>
          </a:prstGeom>
          <a:noFill/>
          <a:ln w="254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56</a:t>
            </a:r>
            <a:endParaRPr lang="en-IN" sz="1400" dirty="0">
              <a:solidFill>
                <a:srgbClr val="00206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39" name="Oval 38">
            <a:extLst>
              <a:ext uri="{FF2B5EF4-FFF2-40B4-BE49-F238E27FC236}">
                <a16:creationId xmlns:a16="http://schemas.microsoft.com/office/drawing/2014/main" id="{BC7477F1-4F86-41BF-8B8F-823323638FCB}"/>
              </a:ext>
            </a:extLst>
          </p:cNvPr>
          <p:cNvSpPr/>
          <p:nvPr/>
        </p:nvSpPr>
        <p:spPr>
          <a:xfrm>
            <a:off x="4138526" y="1690388"/>
            <a:ext cx="540000" cy="540000"/>
          </a:xfrm>
          <a:prstGeom prst="ellipse">
            <a:avLst/>
          </a:prstGeom>
          <a:noFill/>
          <a:ln w="254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12</a:t>
            </a:r>
            <a:endParaRPr lang="en-IN" sz="1400" dirty="0">
              <a:solidFill>
                <a:srgbClr val="00206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40" name="Oval 39">
            <a:extLst>
              <a:ext uri="{FF2B5EF4-FFF2-40B4-BE49-F238E27FC236}">
                <a16:creationId xmlns:a16="http://schemas.microsoft.com/office/drawing/2014/main" id="{5F48FC15-A2DA-46BE-A99F-6E709B135A7B}"/>
              </a:ext>
            </a:extLst>
          </p:cNvPr>
          <p:cNvSpPr/>
          <p:nvPr/>
        </p:nvSpPr>
        <p:spPr>
          <a:xfrm>
            <a:off x="2661466" y="2357023"/>
            <a:ext cx="540000" cy="540000"/>
          </a:xfrm>
          <a:prstGeom prst="ellipse">
            <a:avLst/>
          </a:prstGeom>
          <a:noFill/>
          <a:ln w="254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35</a:t>
            </a:r>
            <a:endParaRPr lang="en-IN" sz="1400" dirty="0">
              <a:solidFill>
                <a:srgbClr val="00206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41" name="Oval 40">
            <a:extLst>
              <a:ext uri="{FF2B5EF4-FFF2-40B4-BE49-F238E27FC236}">
                <a16:creationId xmlns:a16="http://schemas.microsoft.com/office/drawing/2014/main" id="{4C8B1E46-08FF-49DC-A8DF-4B8337B19E6D}"/>
              </a:ext>
            </a:extLst>
          </p:cNvPr>
          <p:cNvSpPr/>
          <p:nvPr/>
        </p:nvSpPr>
        <p:spPr>
          <a:xfrm>
            <a:off x="1923320" y="1692482"/>
            <a:ext cx="540000" cy="540000"/>
          </a:xfrm>
          <a:prstGeom prst="ellipse">
            <a:avLst/>
          </a:prstGeom>
          <a:noFill/>
          <a:ln w="254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40</a:t>
            </a:r>
            <a:endParaRPr lang="en-IN" sz="1400" dirty="0">
              <a:solidFill>
                <a:srgbClr val="00206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id="{2DACE78D-1ED2-45C4-A4FB-8DD5C43EDF82}"/>
              </a:ext>
            </a:extLst>
          </p:cNvPr>
          <p:cNvCxnSpPr>
            <a:cxnSpLocks/>
            <a:stCxn id="41" idx="5"/>
            <a:endCxn id="40" idx="1"/>
          </p:cNvCxnSpPr>
          <p:nvPr/>
        </p:nvCxnSpPr>
        <p:spPr>
          <a:xfrm>
            <a:off x="2384239" y="2153401"/>
            <a:ext cx="356308" cy="282703"/>
          </a:xfrm>
          <a:prstGeom prst="line">
            <a:avLst/>
          </a:prstGeom>
          <a:ln w="254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>
            <a:extLst>
              <a:ext uri="{FF2B5EF4-FFF2-40B4-BE49-F238E27FC236}">
                <a16:creationId xmlns:a16="http://schemas.microsoft.com/office/drawing/2014/main" id="{074B64A3-CE54-4789-B41F-5D332201B347}"/>
              </a:ext>
            </a:extLst>
          </p:cNvPr>
          <p:cNvCxnSpPr>
            <a:cxnSpLocks/>
            <a:stCxn id="41" idx="3"/>
            <a:endCxn id="53" idx="7"/>
          </p:cNvCxnSpPr>
          <p:nvPr/>
        </p:nvCxnSpPr>
        <p:spPr>
          <a:xfrm flipH="1">
            <a:off x="1575738" y="2153401"/>
            <a:ext cx="426663" cy="267703"/>
          </a:xfrm>
          <a:prstGeom prst="line">
            <a:avLst/>
          </a:prstGeom>
          <a:ln w="254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72FDE891-A16C-4DF9-AEDC-0B8FD390049C}"/>
              </a:ext>
            </a:extLst>
          </p:cNvPr>
          <p:cNvCxnSpPr>
            <a:cxnSpLocks/>
            <a:stCxn id="39" idx="3"/>
            <a:endCxn id="56" idx="7"/>
          </p:cNvCxnSpPr>
          <p:nvPr/>
        </p:nvCxnSpPr>
        <p:spPr>
          <a:xfrm flipH="1">
            <a:off x="3792863" y="2151307"/>
            <a:ext cx="424744" cy="290590"/>
          </a:xfrm>
          <a:prstGeom prst="line">
            <a:avLst/>
          </a:prstGeom>
          <a:ln w="254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>
            <a:extLst>
              <a:ext uri="{FF2B5EF4-FFF2-40B4-BE49-F238E27FC236}">
                <a16:creationId xmlns:a16="http://schemas.microsoft.com/office/drawing/2014/main" id="{192F95B8-138F-4594-B884-308C93A21FF8}"/>
              </a:ext>
            </a:extLst>
          </p:cNvPr>
          <p:cNvCxnSpPr>
            <a:cxnSpLocks/>
            <a:stCxn id="36" idx="5"/>
            <a:endCxn id="39" idx="1"/>
          </p:cNvCxnSpPr>
          <p:nvPr/>
        </p:nvCxnSpPr>
        <p:spPr>
          <a:xfrm>
            <a:off x="3480951" y="1416105"/>
            <a:ext cx="736656" cy="353364"/>
          </a:xfrm>
          <a:prstGeom prst="line">
            <a:avLst/>
          </a:prstGeom>
          <a:ln w="254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>
            <a:extLst>
              <a:ext uri="{FF2B5EF4-FFF2-40B4-BE49-F238E27FC236}">
                <a16:creationId xmlns:a16="http://schemas.microsoft.com/office/drawing/2014/main" id="{6CFEDFC6-5534-4B73-A8F3-C12E454DFC9B}"/>
              </a:ext>
            </a:extLst>
          </p:cNvPr>
          <p:cNvCxnSpPr>
            <a:cxnSpLocks/>
            <a:stCxn id="53" idx="5"/>
            <a:endCxn id="51" idx="0"/>
          </p:cNvCxnSpPr>
          <p:nvPr/>
        </p:nvCxnSpPr>
        <p:spPr>
          <a:xfrm>
            <a:off x="1575738" y="2802942"/>
            <a:ext cx="287471" cy="429043"/>
          </a:xfrm>
          <a:prstGeom prst="line">
            <a:avLst/>
          </a:prstGeom>
          <a:ln w="254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>
            <a:extLst>
              <a:ext uri="{FF2B5EF4-FFF2-40B4-BE49-F238E27FC236}">
                <a16:creationId xmlns:a16="http://schemas.microsoft.com/office/drawing/2014/main" id="{FDB931B7-A4F6-40E0-A11C-BB1B00D631A6}"/>
              </a:ext>
            </a:extLst>
          </p:cNvPr>
          <p:cNvCxnSpPr>
            <a:cxnSpLocks/>
            <a:stCxn id="53" idx="3"/>
            <a:endCxn id="38" idx="0"/>
          </p:cNvCxnSpPr>
          <p:nvPr/>
        </p:nvCxnSpPr>
        <p:spPr>
          <a:xfrm flipH="1">
            <a:off x="844819" y="2802942"/>
            <a:ext cx="349081" cy="443471"/>
          </a:xfrm>
          <a:prstGeom prst="line">
            <a:avLst/>
          </a:prstGeom>
          <a:ln w="254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Oval 49">
            <a:extLst>
              <a:ext uri="{FF2B5EF4-FFF2-40B4-BE49-F238E27FC236}">
                <a16:creationId xmlns:a16="http://schemas.microsoft.com/office/drawing/2014/main" id="{3759514F-48AB-4F71-9A63-E8611DA00A96}"/>
              </a:ext>
            </a:extLst>
          </p:cNvPr>
          <p:cNvSpPr/>
          <p:nvPr/>
        </p:nvSpPr>
        <p:spPr>
          <a:xfrm>
            <a:off x="4940201" y="2362816"/>
            <a:ext cx="540000" cy="540000"/>
          </a:xfrm>
          <a:prstGeom prst="ellipse">
            <a:avLst/>
          </a:prstGeom>
          <a:noFill/>
          <a:ln w="254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34</a:t>
            </a:r>
            <a:endParaRPr lang="en-IN" sz="1400" dirty="0">
              <a:solidFill>
                <a:srgbClr val="00206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51" name="Oval 50">
            <a:extLst>
              <a:ext uri="{FF2B5EF4-FFF2-40B4-BE49-F238E27FC236}">
                <a16:creationId xmlns:a16="http://schemas.microsoft.com/office/drawing/2014/main" id="{5F8C84B6-8889-4AD1-8D89-F36A6581DE78}"/>
              </a:ext>
            </a:extLst>
          </p:cNvPr>
          <p:cNvSpPr/>
          <p:nvPr/>
        </p:nvSpPr>
        <p:spPr>
          <a:xfrm>
            <a:off x="1593209" y="3231985"/>
            <a:ext cx="540000" cy="540000"/>
          </a:xfrm>
          <a:prstGeom prst="ellipse">
            <a:avLst/>
          </a:prstGeom>
          <a:noFill/>
          <a:ln w="254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45</a:t>
            </a:r>
            <a:endParaRPr lang="en-IN" sz="1400" dirty="0">
              <a:solidFill>
                <a:srgbClr val="00206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53" name="Oval 52">
            <a:extLst>
              <a:ext uri="{FF2B5EF4-FFF2-40B4-BE49-F238E27FC236}">
                <a16:creationId xmlns:a16="http://schemas.microsoft.com/office/drawing/2014/main" id="{2AD142FD-6F17-4831-BF1B-F8D72C6ABCD6}"/>
              </a:ext>
            </a:extLst>
          </p:cNvPr>
          <p:cNvSpPr/>
          <p:nvPr/>
        </p:nvSpPr>
        <p:spPr>
          <a:xfrm>
            <a:off x="1114819" y="2342023"/>
            <a:ext cx="540000" cy="540000"/>
          </a:xfrm>
          <a:prstGeom prst="ellipse">
            <a:avLst/>
          </a:prstGeom>
          <a:noFill/>
          <a:ln w="254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38</a:t>
            </a:r>
            <a:endParaRPr lang="en-IN" sz="1400" dirty="0">
              <a:solidFill>
                <a:srgbClr val="00206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cxnSp>
        <p:nvCxnSpPr>
          <p:cNvPr id="55" name="Straight Connector 54">
            <a:extLst>
              <a:ext uri="{FF2B5EF4-FFF2-40B4-BE49-F238E27FC236}">
                <a16:creationId xmlns:a16="http://schemas.microsoft.com/office/drawing/2014/main" id="{83D2AE20-0592-4D06-BD4B-6A99E0A8E7BB}"/>
              </a:ext>
            </a:extLst>
          </p:cNvPr>
          <p:cNvCxnSpPr>
            <a:cxnSpLocks/>
            <a:stCxn id="39" idx="5"/>
            <a:endCxn id="50" idx="1"/>
          </p:cNvCxnSpPr>
          <p:nvPr/>
        </p:nvCxnSpPr>
        <p:spPr>
          <a:xfrm>
            <a:off x="4599445" y="2151307"/>
            <a:ext cx="419837" cy="290590"/>
          </a:xfrm>
          <a:prstGeom prst="line">
            <a:avLst/>
          </a:prstGeom>
          <a:ln w="254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Oval 55">
            <a:extLst>
              <a:ext uri="{FF2B5EF4-FFF2-40B4-BE49-F238E27FC236}">
                <a16:creationId xmlns:a16="http://schemas.microsoft.com/office/drawing/2014/main" id="{E580E5A0-B1A1-424C-98FE-A5B30ED33A6E}"/>
              </a:ext>
            </a:extLst>
          </p:cNvPr>
          <p:cNvSpPr/>
          <p:nvPr/>
        </p:nvSpPr>
        <p:spPr>
          <a:xfrm>
            <a:off x="3331944" y="2362816"/>
            <a:ext cx="540000" cy="540000"/>
          </a:xfrm>
          <a:prstGeom prst="ellipse">
            <a:avLst/>
          </a:prstGeom>
          <a:noFill/>
          <a:ln w="254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20</a:t>
            </a:r>
            <a:endParaRPr lang="en-IN" sz="1400" dirty="0">
              <a:solidFill>
                <a:srgbClr val="00206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57" name="Oval 56">
            <a:extLst>
              <a:ext uri="{FF2B5EF4-FFF2-40B4-BE49-F238E27FC236}">
                <a16:creationId xmlns:a16="http://schemas.microsoft.com/office/drawing/2014/main" id="{243E9989-6434-4A90-A35F-EF0EEA1D8846}"/>
              </a:ext>
            </a:extLst>
          </p:cNvPr>
          <p:cNvSpPr/>
          <p:nvPr/>
        </p:nvSpPr>
        <p:spPr>
          <a:xfrm>
            <a:off x="2213925" y="3245665"/>
            <a:ext cx="540000" cy="540000"/>
          </a:xfrm>
          <a:prstGeom prst="ellipse">
            <a:avLst/>
          </a:prstGeom>
          <a:noFill/>
          <a:ln w="254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78</a:t>
            </a:r>
            <a:endParaRPr lang="en-IN" sz="1400" dirty="0">
              <a:solidFill>
                <a:srgbClr val="00206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cxnSp>
        <p:nvCxnSpPr>
          <p:cNvPr id="58" name="Straight Connector 57">
            <a:extLst>
              <a:ext uri="{FF2B5EF4-FFF2-40B4-BE49-F238E27FC236}">
                <a16:creationId xmlns:a16="http://schemas.microsoft.com/office/drawing/2014/main" id="{1AED10B0-62CD-40FB-B4E4-72689C9EC1C8}"/>
              </a:ext>
            </a:extLst>
          </p:cNvPr>
          <p:cNvCxnSpPr>
            <a:cxnSpLocks/>
            <a:endCxn id="57" idx="0"/>
          </p:cNvCxnSpPr>
          <p:nvPr/>
        </p:nvCxnSpPr>
        <p:spPr>
          <a:xfrm flipH="1">
            <a:off x="2483925" y="2861585"/>
            <a:ext cx="279788" cy="384080"/>
          </a:xfrm>
          <a:prstGeom prst="line">
            <a:avLst/>
          </a:prstGeom>
          <a:ln w="254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Box 33">
            <a:extLst>
              <a:ext uri="{FF2B5EF4-FFF2-40B4-BE49-F238E27FC236}">
                <a16:creationId xmlns:a16="http://schemas.microsoft.com/office/drawing/2014/main" id="{E155BF67-10A0-43C7-94F1-2DF85F98E881}"/>
              </a:ext>
            </a:extLst>
          </p:cNvPr>
          <p:cNvSpPr txBox="1"/>
          <p:nvPr/>
        </p:nvSpPr>
        <p:spPr>
          <a:xfrm>
            <a:off x="5761726" y="2151307"/>
            <a:ext cx="167404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Swap (a[2], a[5])</a:t>
            </a:r>
          </a:p>
        </p:txBody>
      </p:sp>
      <p:sp>
        <p:nvSpPr>
          <p:cNvPr id="35" name="Rectangle 3">
            <a:extLst>
              <a:ext uri="{FF2B5EF4-FFF2-40B4-BE49-F238E27FC236}">
                <a16:creationId xmlns:a16="http://schemas.microsoft.com/office/drawing/2014/main" id="{A0350803-0877-4E18-A0E6-4797E774504B}"/>
              </a:ext>
            </a:extLst>
          </p:cNvPr>
          <p:cNvSpPr txBox="1">
            <a:spLocks noChangeArrowheads="1"/>
          </p:cNvSpPr>
          <p:nvPr/>
        </p:nvSpPr>
        <p:spPr>
          <a:xfrm>
            <a:off x="5761726" y="1808435"/>
            <a:ext cx="2910257" cy="402078"/>
          </a:xfrm>
          <a:prstGeom prst="rect">
            <a:avLst/>
          </a:prstGeom>
        </p:spPr>
        <p:txBody>
          <a:bodyPr/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1" indent="0">
              <a:buNone/>
            </a:pPr>
            <a:r>
              <a:rPr lang="en-US" altLang="en-US" sz="1600" dirty="0">
                <a:solidFill>
                  <a:srgbClr val="002060"/>
                </a:solidFill>
                <a:latin typeface="Cambria Math" panose="02040503050406030204" pitchFamily="18" charset="0"/>
              </a:rPr>
              <a:t>Exchange with smaller child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F82C6723-8D37-4AD1-BD3D-671E03FA3A60}"/>
              </a:ext>
            </a:extLst>
          </p:cNvPr>
          <p:cNvSpPr txBox="1"/>
          <p:nvPr/>
        </p:nvSpPr>
        <p:spPr>
          <a:xfrm>
            <a:off x="728613" y="648984"/>
            <a:ext cx="247375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en-US" altLang="en-US" sz="1600" dirty="0">
                <a:solidFill>
                  <a:schemeClr val="accent2">
                    <a:lumMod val="75000"/>
                  </a:schemeClr>
                </a:solidFill>
                <a:latin typeface="Consolas" panose="020B0609020204030204" pitchFamily="49" charset="0"/>
              </a:rPr>
              <a:t>MinHeapify</a:t>
            </a:r>
            <a:r>
              <a:rPr lang="en-US" altLang="en-US" sz="1600" dirty="0">
                <a:solidFill>
                  <a:srgbClr val="002060"/>
                </a:solidFill>
                <a:latin typeface="Consolas" panose="020B0609020204030204" pitchFamily="49" charset="0"/>
              </a:rPr>
              <a:t>(a, 2, 10)</a:t>
            </a:r>
          </a:p>
        </p:txBody>
      </p:sp>
      <p:sp>
        <p:nvSpPr>
          <p:cNvPr id="54" name="Rectangle 3">
            <a:extLst>
              <a:ext uri="{FF2B5EF4-FFF2-40B4-BE49-F238E27FC236}">
                <a16:creationId xmlns:a16="http://schemas.microsoft.com/office/drawing/2014/main" id="{C04E1BA6-1A6E-4731-B18F-0029D534E108}"/>
              </a:ext>
            </a:extLst>
          </p:cNvPr>
          <p:cNvSpPr txBox="1">
            <a:spLocks noChangeArrowheads="1"/>
          </p:cNvSpPr>
          <p:nvPr/>
        </p:nvSpPr>
        <p:spPr>
          <a:xfrm>
            <a:off x="5761725" y="1428753"/>
            <a:ext cx="3161938" cy="402078"/>
          </a:xfrm>
          <a:prstGeom prst="rect">
            <a:avLst/>
          </a:prstGeom>
        </p:spPr>
        <p:txBody>
          <a:bodyPr/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1" indent="0">
              <a:buNone/>
            </a:pPr>
            <a:r>
              <a:rPr lang="en-US" altLang="en-US" sz="1600" dirty="0">
                <a:solidFill>
                  <a:srgbClr val="002060"/>
                </a:solidFill>
                <a:latin typeface="Cambria Math" panose="02040503050406030204" pitchFamily="18" charset="0"/>
              </a:rPr>
              <a:t>a[2] violates the heap property</a:t>
            </a:r>
          </a:p>
        </p:txBody>
      </p:sp>
      <p:cxnSp>
        <p:nvCxnSpPr>
          <p:cNvPr id="45" name="Straight Arrow Connector 44">
            <a:extLst>
              <a:ext uri="{FF2B5EF4-FFF2-40B4-BE49-F238E27FC236}">
                <a16:creationId xmlns:a16="http://schemas.microsoft.com/office/drawing/2014/main" id="{6DDC7441-1427-4442-9B9C-41337EECE6AA}"/>
              </a:ext>
            </a:extLst>
          </p:cNvPr>
          <p:cNvCxnSpPr>
            <a:cxnSpLocks/>
          </p:cNvCxnSpPr>
          <p:nvPr/>
        </p:nvCxnSpPr>
        <p:spPr>
          <a:xfrm>
            <a:off x="1654819" y="1016221"/>
            <a:ext cx="288211" cy="573912"/>
          </a:xfrm>
          <a:prstGeom prst="straightConnector1">
            <a:avLst/>
          </a:prstGeom>
          <a:ln w="25400"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Arrow Connector 51">
            <a:extLst>
              <a:ext uri="{FF2B5EF4-FFF2-40B4-BE49-F238E27FC236}">
                <a16:creationId xmlns:a16="http://schemas.microsoft.com/office/drawing/2014/main" id="{65675924-8655-4009-8C80-AC54DF871DD3}"/>
              </a:ext>
            </a:extLst>
          </p:cNvPr>
          <p:cNvCxnSpPr>
            <a:cxnSpLocks/>
          </p:cNvCxnSpPr>
          <p:nvPr/>
        </p:nvCxnSpPr>
        <p:spPr>
          <a:xfrm>
            <a:off x="1134214" y="1873912"/>
            <a:ext cx="1460638" cy="688248"/>
          </a:xfrm>
          <a:prstGeom prst="straightConnector1">
            <a:avLst/>
          </a:prstGeom>
          <a:ln w="25400"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Rectangle 3">
            <a:extLst>
              <a:ext uri="{FF2B5EF4-FFF2-40B4-BE49-F238E27FC236}">
                <a16:creationId xmlns:a16="http://schemas.microsoft.com/office/drawing/2014/main" id="{408F46B2-1460-48C9-BDB8-E1E4B502D469}"/>
              </a:ext>
            </a:extLst>
          </p:cNvPr>
          <p:cNvSpPr txBox="1">
            <a:spLocks noChangeArrowheads="1"/>
          </p:cNvSpPr>
          <p:nvPr/>
        </p:nvSpPr>
        <p:spPr>
          <a:xfrm>
            <a:off x="5761725" y="1416105"/>
            <a:ext cx="3161938" cy="402078"/>
          </a:xfrm>
          <a:prstGeom prst="rect">
            <a:avLst/>
          </a:prstGeom>
        </p:spPr>
        <p:txBody>
          <a:bodyPr/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1" indent="0">
              <a:buNone/>
            </a:pPr>
            <a:r>
              <a:rPr lang="en-US" altLang="en-US" sz="1600" dirty="0">
                <a:solidFill>
                  <a:srgbClr val="002060"/>
                </a:solidFill>
                <a:latin typeface="Cambria Math" panose="02040503050406030204" pitchFamily="18" charset="0"/>
              </a:rPr>
              <a:t>a[5] satisfies the heap property</a:t>
            </a:r>
          </a:p>
        </p:txBody>
      </p:sp>
      <p:sp>
        <p:nvSpPr>
          <p:cNvPr id="60" name="Oval 59">
            <a:extLst>
              <a:ext uri="{FF2B5EF4-FFF2-40B4-BE49-F238E27FC236}">
                <a16:creationId xmlns:a16="http://schemas.microsoft.com/office/drawing/2014/main" id="{445079B6-94EE-48F8-969A-2E4B38F85D98}"/>
              </a:ext>
            </a:extLst>
          </p:cNvPr>
          <p:cNvSpPr/>
          <p:nvPr/>
        </p:nvSpPr>
        <p:spPr>
          <a:xfrm>
            <a:off x="2660412" y="2352627"/>
            <a:ext cx="540000" cy="540000"/>
          </a:xfrm>
          <a:prstGeom prst="ellipse">
            <a:avLst/>
          </a:prstGeom>
          <a:noFill/>
          <a:ln w="254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40</a:t>
            </a:r>
            <a:endParaRPr lang="en-IN" sz="1400" dirty="0">
              <a:solidFill>
                <a:srgbClr val="00206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61" name="Oval 60">
            <a:extLst>
              <a:ext uri="{FF2B5EF4-FFF2-40B4-BE49-F238E27FC236}">
                <a16:creationId xmlns:a16="http://schemas.microsoft.com/office/drawing/2014/main" id="{AFC4F950-ED44-4270-B125-14A7A5FDB626}"/>
              </a:ext>
            </a:extLst>
          </p:cNvPr>
          <p:cNvSpPr/>
          <p:nvPr/>
        </p:nvSpPr>
        <p:spPr>
          <a:xfrm>
            <a:off x="1923320" y="1701580"/>
            <a:ext cx="540000" cy="540000"/>
          </a:xfrm>
          <a:prstGeom prst="ellipse">
            <a:avLst/>
          </a:prstGeom>
          <a:noFill/>
          <a:ln w="254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35</a:t>
            </a:r>
            <a:endParaRPr lang="en-IN" sz="1400" dirty="0">
              <a:solidFill>
                <a:srgbClr val="00206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graphicFrame>
        <p:nvGraphicFramePr>
          <p:cNvPr id="62" name="Table 4">
            <a:extLst>
              <a:ext uri="{FF2B5EF4-FFF2-40B4-BE49-F238E27FC236}">
                <a16:creationId xmlns:a16="http://schemas.microsoft.com/office/drawing/2014/main" id="{48086667-93D1-46AE-AEB6-D8F41A187ADA}"/>
              </a:ext>
            </a:extLst>
          </p:cNvPr>
          <p:cNvGraphicFramePr>
            <a:graphicFrameLocks noGrp="1"/>
          </p:cNvGraphicFramePr>
          <p:nvPr/>
        </p:nvGraphicFramePr>
        <p:xfrm>
          <a:off x="3911690" y="536707"/>
          <a:ext cx="5232310" cy="54917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3231">
                  <a:extLst>
                    <a:ext uri="{9D8B030D-6E8A-4147-A177-3AD203B41FA5}">
                      <a16:colId xmlns:a16="http://schemas.microsoft.com/office/drawing/2014/main" val="2907858686"/>
                    </a:ext>
                  </a:extLst>
                </a:gridCol>
                <a:gridCol w="523231">
                  <a:extLst>
                    <a:ext uri="{9D8B030D-6E8A-4147-A177-3AD203B41FA5}">
                      <a16:colId xmlns:a16="http://schemas.microsoft.com/office/drawing/2014/main" val="1830516894"/>
                    </a:ext>
                  </a:extLst>
                </a:gridCol>
                <a:gridCol w="523231">
                  <a:extLst>
                    <a:ext uri="{9D8B030D-6E8A-4147-A177-3AD203B41FA5}">
                      <a16:colId xmlns:a16="http://schemas.microsoft.com/office/drawing/2014/main" val="3556031138"/>
                    </a:ext>
                  </a:extLst>
                </a:gridCol>
                <a:gridCol w="523231">
                  <a:extLst>
                    <a:ext uri="{9D8B030D-6E8A-4147-A177-3AD203B41FA5}">
                      <a16:colId xmlns:a16="http://schemas.microsoft.com/office/drawing/2014/main" val="3708178770"/>
                    </a:ext>
                  </a:extLst>
                </a:gridCol>
                <a:gridCol w="523231">
                  <a:extLst>
                    <a:ext uri="{9D8B030D-6E8A-4147-A177-3AD203B41FA5}">
                      <a16:colId xmlns:a16="http://schemas.microsoft.com/office/drawing/2014/main" val="1624356084"/>
                    </a:ext>
                  </a:extLst>
                </a:gridCol>
                <a:gridCol w="523231">
                  <a:extLst>
                    <a:ext uri="{9D8B030D-6E8A-4147-A177-3AD203B41FA5}">
                      <a16:colId xmlns:a16="http://schemas.microsoft.com/office/drawing/2014/main" val="632452513"/>
                    </a:ext>
                  </a:extLst>
                </a:gridCol>
                <a:gridCol w="523231">
                  <a:extLst>
                    <a:ext uri="{9D8B030D-6E8A-4147-A177-3AD203B41FA5}">
                      <a16:colId xmlns:a16="http://schemas.microsoft.com/office/drawing/2014/main" val="3997156814"/>
                    </a:ext>
                  </a:extLst>
                </a:gridCol>
                <a:gridCol w="523231">
                  <a:extLst>
                    <a:ext uri="{9D8B030D-6E8A-4147-A177-3AD203B41FA5}">
                      <a16:colId xmlns:a16="http://schemas.microsoft.com/office/drawing/2014/main" val="1995446545"/>
                    </a:ext>
                  </a:extLst>
                </a:gridCol>
                <a:gridCol w="523231">
                  <a:extLst>
                    <a:ext uri="{9D8B030D-6E8A-4147-A177-3AD203B41FA5}">
                      <a16:colId xmlns:a16="http://schemas.microsoft.com/office/drawing/2014/main" val="1174039682"/>
                    </a:ext>
                  </a:extLst>
                </a:gridCol>
                <a:gridCol w="523231">
                  <a:extLst>
                    <a:ext uri="{9D8B030D-6E8A-4147-A177-3AD203B41FA5}">
                      <a16:colId xmlns:a16="http://schemas.microsoft.com/office/drawing/2014/main" val="2579924640"/>
                    </a:ext>
                  </a:extLst>
                </a:gridCol>
              </a:tblGrid>
              <a:tr h="549174"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/>
                    </a:p>
                  </a:txBody>
                  <a:tcPr>
                    <a:lnL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/>
                    </a:p>
                  </a:txBody>
                  <a:tcPr>
                    <a:lnL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/>
                    </a:p>
                  </a:txBody>
                  <a:tcPr>
                    <a:lnL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/>
                    </a:p>
                  </a:txBody>
                  <a:tcPr>
                    <a:lnL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48992676"/>
                  </a:ext>
                </a:extLst>
              </a:tr>
            </a:tbl>
          </a:graphicData>
        </a:graphic>
      </p:graphicFrame>
      <p:sp>
        <p:nvSpPr>
          <p:cNvPr id="63" name="Rectangle: Rounded Corners 3">
            <a:extLst>
              <a:ext uri="{FF2B5EF4-FFF2-40B4-BE49-F238E27FC236}">
                <a16:creationId xmlns:a16="http://schemas.microsoft.com/office/drawing/2014/main" id="{D2DB7878-66D4-40A3-AFDA-8ED2E47BB3FB}"/>
              </a:ext>
            </a:extLst>
          </p:cNvPr>
          <p:cNvSpPr/>
          <p:nvPr/>
        </p:nvSpPr>
        <p:spPr>
          <a:xfrm>
            <a:off x="3955978" y="624607"/>
            <a:ext cx="418852" cy="37337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latin typeface="Cambria Math" panose="02040503050406030204" pitchFamily="18" charset="0"/>
                <a:ea typeface="Cambria Math" panose="02040503050406030204" pitchFamily="18" charset="0"/>
              </a:rPr>
              <a:t>30</a:t>
            </a:r>
            <a:endParaRPr lang="en-IN" sz="14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64" name="Rectangle: Rounded Corners 3">
            <a:extLst>
              <a:ext uri="{FF2B5EF4-FFF2-40B4-BE49-F238E27FC236}">
                <a16:creationId xmlns:a16="http://schemas.microsoft.com/office/drawing/2014/main" id="{EE5289F1-9E93-4C5B-A092-3F2FB65B38CD}"/>
              </a:ext>
            </a:extLst>
          </p:cNvPr>
          <p:cNvSpPr/>
          <p:nvPr/>
        </p:nvSpPr>
        <p:spPr>
          <a:xfrm>
            <a:off x="5527981" y="624607"/>
            <a:ext cx="418852" cy="37337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latin typeface="Cambria Math" panose="02040503050406030204" pitchFamily="18" charset="0"/>
                <a:ea typeface="Cambria Math" panose="02040503050406030204" pitchFamily="18" charset="0"/>
              </a:rPr>
              <a:t>38</a:t>
            </a:r>
            <a:endParaRPr lang="en-IN" sz="14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65" name="Rectangle: Rounded Corners 3">
            <a:extLst>
              <a:ext uri="{FF2B5EF4-FFF2-40B4-BE49-F238E27FC236}">
                <a16:creationId xmlns:a16="http://schemas.microsoft.com/office/drawing/2014/main" id="{A1C0420E-EBD7-4198-9F20-1B6EFAB12828}"/>
              </a:ext>
            </a:extLst>
          </p:cNvPr>
          <p:cNvSpPr/>
          <p:nvPr/>
        </p:nvSpPr>
        <p:spPr>
          <a:xfrm>
            <a:off x="6051982" y="624607"/>
            <a:ext cx="418852" cy="37337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latin typeface="Cambria Math" panose="02040503050406030204" pitchFamily="18" charset="0"/>
                <a:ea typeface="Cambria Math" panose="02040503050406030204" pitchFamily="18" charset="0"/>
              </a:rPr>
              <a:t>35</a:t>
            </a:r>
            <a:endParaRPr lang="en-IN" sz="14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66" name="Rectangle: Rounded Corners 3">
            <a:extLst>
              <a:ext uri="{FF2B5EF4-FFF2-40B4-BE49-F238E27FC236}">
                <a16:creationId xmlns:a16="http://schemas.microsoft.com/office/drawing/2014/main" id="{3A6163B9-F98F-4408-AF68-B86325572275}"/>
              </a:ext>
            </a:extLst>
          </p:cNvPr>
          <p:cNvSpPr/>
          <p:nvPr/>
        </p:nvSpPr>
        <p:spPr>
          <a:xfrm>
            <a:off x="6575983" y="624607"/>
            <a:ext cx="418852" cy="37337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latin typeface="Cambria Math" panose="02040503050406030204" pitchFamily="18" charset="0"/>
                <a:ea typeface="Cambria Math" panose="02040503050406030204" pitchFamily="18" charset="0"/>
              </a:rPr>
              <a:t>20</a:t>
            </a:r>
            <a:endParaRPr lang="en-IN" sz="14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67" name="Rectangle: Rounded Corners 3">
            <a:extLst>
              <a:ext uri="{FF2B5EF4-FFF2-40B4-BE49-F238E27FC236}">
                <a16:creationId xmlns:a16="http://schemas.microsoft.com/office/drawing/2014/main" id="{4A3BEC06-5D41-410A-AD62-5A811B35D1EF}"/>
              </a:ext>
            </a:extLst>
          </p:cNvPr>
          <p:cNvSpPr/>
          <p:nvPr/>
        </p:nvSpPr>
        <p:spPr>
          <a:xfrm>
            <a:off x="7099984" y="624607"/>
            <a:ext cx="418852" cy="37337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latin typeface="Cambria Math" panose="02040503050406030204" pitchFamily="18" charset="0"/>
                <a:ea typeface="Cambria Math" panose="02040503050406030204" pitchFamily="18" charset="0"/>
              </a:rPr>
              <a:t>34</a:t>
            </a:r>
            <a:endParaRPr lang="en-IN" sz="14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68" name="Rectangle: Rounded Corners 3">
            <a:extLst>
              <a:ext uri="{FF2B5EF4-FFF2-40B4-BE49-F238E27FC236}">
                <a16:creationId xmlns:a16="http://schemas.microsoft.com/office/drawing/2014/main" id="{C3DAD289-EE47-44B7-8B78-F31343009B3E}"/>
              </a:ext>
            </a:extLst>
          </p:cNvPr>
          <p:cNvSpPr/>
          <p:nvPr/>
        </p:nvSpPr>
        <p:spPr>
          <a:xfrm>
            <a:off x="7623985" y="624607"/>
            <a:ext cx="418852" cy="37337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latin typeface="Cambria Math" panose="02040503050406030204" pitchFamily="18" charset="0"/>
                <a:ea typeface="Cambria Math" panose="02040503050406030204" pitchFamily="18" charset="0"/>
              </a:rPr>
              <a:t>56</a:t>
            </a:r>
            <a:endParaRPr lang="en-IN" sz="14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80" name="Rectangle: Rounded Corners 3">
            <a:extLst>
              <a:ext uri="{FF2B5EF4-FFF2-40B4-BE49-F238E27FC236}">
                <a16:creationId xmlns:a16="http://schemas.microsoft.com/office/drawing/2014/main" id="{9DE8D1CE-21F7-4FDB-BE78-F2E59B812603}"/>
              </a:ext>
            </a:extLst>
          </p:cNvPr>
          <p:cNvSpPr/>
          <p:nvPr/>
        </p:nvSpPr>
        <p:spPr>
          <a:xfrm>
            <a:off x="8147986" y="624607"/>
            <a:ext cx="418852" cy="37337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latin typeface="Cambria Math" panose="02040503050406030204" pitchFamily="18" charset="0"/>
                <a:ea typeface="Cambria Math" panose="02040503050406030204" pitchFamily="18" charset="0"/>
              </a:rPr>
              <a:t>45</a:t>
            </a:r>
            <a:endParaRPr lang="en-IN" sz="14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81" name="Rectangle: Rounded Corners 3">
            <a:extLst>
              <a:ext uri="{FF2B5EF4-FFF2-40B4-BE49-F238E27FC236}">
                <a16:creationId xmlns:a16="http://schemas.microsoft.com/office/drawing/2014/main" id="{2FB9D678-7396-438B-B538-2224786C5681}"/>
              </a:ext>
            </a:extLst>
          </p:cNvPr>
          <p:cNvSpPr/>
          <p:nvPr/>
        </p:nvSpPr>
        <p:spPr>
          <a:xfrm>
            <a:off x="8671983" y="624607"/>
            <a:ext cx="418852" cy="37337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latin typeface="Cambria Math" panose="02040503050406030204" pitchFamily="18" charset="0"/>
                <a:ea typeface="Cambria Math" panose="02040503050406030204" pitchFamily="18" charset="0"/>
              </a:rPr>
              <a:t>78</a:t>
            </a:r>
            <a:endParaRPr lang="en-IN" sz="14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82" name="Rectangle: Rounded Corners 3">
            <a:extLst>
              <a:ext uri="{FF2B5EF4-FFF2-40B4-BE49-F238E27FC236}">
                <a16:creationId xmlns:a16="http://schemas.microsoft.com/office/drawing/2014/main" id="{0D6AFCF0-97D3-4B1C-BA4A-7C0813FCBF94}"/>
              </a:ext>
            </a:extLst>
          </p:cNvPr>
          <p:cNvSpPr/>
          <p:nvPr/>
        </p:nvSpPr>
        <p:spPr>
          <a:xfrm>
            <a:off x="5003980" y="624607"/>
            <a:ext cx="418852" cy="37337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latin typeface="Cambria Math" panose="02040503050406030204" pitchFamily="18" charset="0"/>
                <a:ea typeface="Cambria Math" panose="02040503050406030204" pitchFamily="18" charset="0"/>
              </a:rPr>
              <a:t>12</a:t>
            </a:r>
            <a:endParaRPr lang="en-IN" sz="14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83" name="Rectangle: Rounded Corners 3">
            <a:extLst>
              <a:ext uri="{FF2B5EF4-FFF2-40B4-BE49-F238E27FC236}">
                <a16:creationId xmlns:a16="http://schemas.microsoft.com/office/drawing/2014/main" id="{DB9E6B72-1944-46BE-BB50-DE5625E0A40E}"/>
              </a:ext>
            </a:extLst>
          </p:cNvPr>
          <p:cNvSpPr/>
          <p:nvPr/>
        </p:nvSpPr>
        <p:spPr>
          <a:xfrm>
            <a:off x="4479979" y="624607"/>
            <a:ext cx="418852" cy="37337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latin typeface="Cambria Math" panose="02040503050406030204" pitchFamily="18" charset="0"/>
                <a:ea typeface="Cambria Math" panose="02040503050406030204" pitchFamily="18" charset="0"/>
              </a:rPr>
              <a:t>40</a:t>
            </a:r>
            <a:endParaRPr lang="en-IN" sz="14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69" name="Rectangle: Rounded Corners 3">
            <a:extLst>
              <a:ext uri="{FF2B5EF4-FFF2-40B4-BE49-F238E27FC236}">
                <a16:creationId xmlns:a16="http://schemas.microsoft.com/office/drawing/2014/main" id="{BE6F87D1-F297-431D-BA22-A0DD866ED6CF}"/>
              </a:ext>
            </a:extLst>
          </p:cNvPr>
          <p:cNvSpPr/>
          <p:nvPr/>
        </p:nvSpPr>
        <p:spPr>
          <a:xfrm>
            <a:off x="4479975" y="624607"/>
            <a:ext cx="418852" cy="37337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latin typeface="Cambria Math" panose="02040503050406030204" pitchFamily="18" charset="0"/>
                <a:ea typeface="Cambria Math" panose="02040503050406030204" pitchFamily="18" charset="0"/>
              </a:rPr>
              <a:t>35</a:t>
            </a:r>
            <a:endParaRPr lang="en-IN" sz="14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70" name="Rectangle: Rounded Corners 3">
            <a:extLst>
              <a:ext uri="{FF2B5EF4-FFF2-40B4-BE49-F238E27FC236}">
                <a16:creationId xmlns:a16="http://schemas.microsoft.com/office/drawing/2014/main" id="{124668C0-44B0-4153-BB74-7C3D35ADE3EF}"/>
              </a:ext>
            </a:extLst>
          </p:cNvPr>
          <p:cNvSpPr/>
          <p:nvPr/>
        </p:nvSpPr>
        <p:spPr>
          <a:xfrm>
            <a:off x="6051978" y="624607"/>
            <a:ext cx="418852" cy="37337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latin typeface="Cambria Math" panose="02040503050406030204" pitchFamily="18" charset="0"/>
                <a:ea typeface="Cambria Math" panose="02040503050406030204" pitchFamily="18" charset="0"/>
              </a:rPr>
              <a:t>40</a:t>
            </a:r>
            <a:endParaRPr lang="en-IN" sz="14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grpSp>
        <p:nvGrpSpPr>
          <p:cNvPr id="71" name="Group 70">
            <a:extLst>
              <a:ext uri="{FF2B5EF4-FFF2-40B4-BE49-F238E27FC236}">
                <a16:creationId xmlns:a16="http://schemas.microsoft.com/office/drawing/2014/main" id="{DB611320-ADE5-4042-BBD7-3840A94AF3F9}"/>
              </a:ext>
            </a:extLst>
          </p:cNvPr>
          <p:cNvGrpSpPr/>
          <p:nvPr/>
        </p:nvGrpSpPr>
        <p:grpSpPr>
          <a:xfrm>
            <a:off x="3956133" y="1102710"/>
            <a:ext cx="5087810" cy="421792"/>
            <a:chOff x="3956133" y="1102710"/>
            <a:chExt cx="5087810" cy="421792"/>
          </a:xfrm>
        </p:grpSpPr>
        <p:sp>
          <p:nvSpPr>
            <p:cNvPr id="72" name="Rectangle 3">
              <a:extLst>
                <a:ext uri="{FF2B5EF4-FFF2-40B4-BE49-F238E27FC236}">
                  <a16:creationId xmlns:a16="http://schemas.microsoft.com/office/drawing/2014/main" id="{6856CA66-A1A9-4935-9E14-EB79904D96F6}"/>
                </a:ext>
              </a:extLst>
            </p:cNvPr>
            <p:cNvSpPr txBox="1">
              <a:spLocks noChangeArrowheads="1"/>
            </p:cNvSpPr>
            <p:nvPr/>
          </p:nvSpPr>
          <p:spPr>
            <a:xfrm>
              <a:off x="3956133" y="1102710"/>
              <a:ext cx="279788" cy="402078"/>
            </a:xfrm>
            <a:prstGeom prst="rect">
              <a:avLst/>
            </a:prstGeom>
          </p:spPr>
          <p:txBody>
            <a:bodyPr/>
            <a:lstStyle>
              <a:lvl1pPr marL="171450" indent="-171450" algn="l" defTabSz="685800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5143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8572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5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2001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5430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8859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2288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5717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9146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1" indent="0">
                <a:buNone/>
              </a:pPr>
              <a:r>
                <a:rPr lang="en-US" altLang="en-US" sz="1600" dirty="0">
                  <a:solidFill>
                    <a:srgbClr val="002060"/>
                  </a:solidFill>
                  <a:latin typeface="Cambria Math" panose="02040503050406030204" pitchFamily="18" charset="0"/>
                </a:rPr>
                <a:t>1</a:t>
              </a:r>
            </a:p>
          </p:txBody>
        </p:sp>
        <p:sp>
          <p:nvSpPr>
            <p:cNvPr id="73" name="Rectangle 3">
              <a:extLst>
                <a:ext uri="{FF2B5EF4-FFF2-40B4-BE49-F238E27FC236}">
                  <a16:creationId xmlns:a16="http://schemas.microsoft.com/office/drawing/2014/main" id="{9F2D9D8C-B692-4987-AE28-DA7026F834FE}"/>
                </a:ext>
              </a:extLst>
            </p:cNvPr>
            <p:cNvSpPr txBox="1">
              <a:spLocks noChangeArrowheads="1"/>
            </p:cNvSpPr>
            <p:nvPr/>
          </p:nvSpPr>
          <p:spPr>
            <a:xfrm>
              <a:off x="4502216" y="1102710"/>
              <a:ext cx="279788" cy="402078"/>
            </a:xfrm>
            <a:prstGeom prst="rect">
              <a:avLst/>
            </a:prstGeom>
          </p:spPr>
          <p:txBody>
            <a:bodyPr/>
            <a:lstStyle>
              <a:lvl1pPr marL="171450" indent="-171450" algn="l" defTabSz="685800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5143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8572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5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2001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5430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8859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2288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5717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9146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1" indent="0">
                <a:buNone/>
              </a:pPr>
              <a:r>
                <a:rPr lang="en-US" altLang="en-US" sz="1600" dirty="0">
                  <a:solidFill>
                    <a:srgbClr val="002060"/>
                  </a:solidFill>
                  <a:latin typeface="Cambria Math" panose="02040503050406030204" pitchFamily="18" charset="0"/>
                </a:rPr>
                <a:t>2</a:t>
              </a:r>
            </a:p>
          </p:txBody>
        </p:sp>
        <p:sp>
          <p:nvSpPr>
            <p:cNvPr id="74" name="Rectangle 3">
              <a:extLst>
                <a:ext uri="{FF2B5EF4-FFF2-40B4-BE49-F238E27FC236}">
                  <a16:creationId xmlns:a16="http://schemas.microsoft.com/office/drawing/2014/main" id="{BA07E989-2953-4688-8E34-BBCF6FD42490}"/>
                </a:ext>
              </a:extLst>
            </p:cNvPr>
            <p:cNvSpPr txBox="1">
              <a:spLocks noChangeArrowheads="1"/>
            </p:cNvSpPr>
            <p:nvPr/>
          </p:nvSpPr>
          <p:spPr>
            <a:xfrm>
              <a:off x="4980834" y="1102710"/>
              <a:ext cx="279788" cy="402078"/>
            </a:xfrm>
            <a:prstGeom prst="rect">
              <a:avLst/>
            </a:prstGeom>
          </p:spPr>
          <p:txBody>
            <a:bodyPr/>
            <a:lstStyle>
              <a:lvl1pPr marL="171450" indent="-171450" algn="l" defTabSz="685800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5143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8572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5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2001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5430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8859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2288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5717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9146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1" indent="0">
                <a:buNone/>
              </a:pPr>
              <a:r>
                <a:rPr lang="en-US" altLang="en-US" sz="1600" dirty="0">
                  <a:solidFill>
                    <a:srgbClr val="002060"/>
                  </a:solidFill>
                  <a:latin typeface="Cambria Math" panose="02040503050406030204" pitchFamily="18" charset="0"/>
                </a:rPr>
                <a:t>3</a:t>
              </a:r>
            </a:p>
          </p:txBody>
        </p:sp>
        <p:sp>
          <p:nvSpPr>
            <p:cNvPr id="75" name="Rectangle 3">
              <a:extLst>
                <a:ext uri="{FF2B5EF4-FFF2-40B4-BE49-F238E27FC236}">
                  <a16:creationId xmlns:a16="http://schemas.microsoft.com/office/drawing/2014/main" id="{46B2348F-BFC8-4257-BCE5-C43B3C022724}"/>
                </a:ext>
              </a:extLst>
            </p:cNvPr>
            <p:cNvSpPr txBox="1">
              <a:spLocks noChangeArrowheads="1"/>
            </p:cNvSpPr>
            <p:nvPr/>
          </p:nvSpPr>
          <p:spPr>
            <a:xfrm>
              <a:off x="5515053" y="1102710"/>
              <a:ext cx="279788" cy="402078"/>
            </a:xfrm>
            <a:prstGeom prst="rect">
              <a:avLst/>
            </a:prstGeom>
          </p:spPr>
          <p:txBody>
            <a:bodyPr/>
            <a:lstStyle>
              <a:lvl1pPr marL="171450" indent="-171450" algn="l" defTabSz="685800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5143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8572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5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2001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5430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8859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2288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5717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9146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1" indent="0">
                <a:buNone/>
              </a:pPr>
              <a:r>
                <a:rPr lang="en-US" altLang="en-US" sz="1600" dirty="0">
                  <a:solidFill>
                    <a:srgbClr val="002060"/>
                  </a:solidFill>
                  <a:latin typeface="Cambria Math" panose="02040503050406030204" pitchFamily="18" charset="0"/>
                </a:rPr>
                <a:t>4</a:t>
              </a:r>
            </a:p>
          </p:txBody>
        </p:sp>
        <p:sp>
          <p:nvSpPr>
            <p:cNvPr id="76" name="Rectangle 3">
              <a:extLst>
                <a:ext uri="{FF2B5EF4-FFF2-40B4-BE49-F238E27FC236}">
                  <a16:creationId xmlns:a16="http://schemas.microsoft.com/office/drawing/2014/main" id="{2D74954B-A16C-4587-AF14-92043247AFA4}"/>
                </a:ext>
              </a:extLst>
            </p:cNvPr>
            <p:cNvSpPr txBox="1">
              <a:spLocks noChangeArrowheads="1"/>
            </p:cNvSpPr>
            <p:nvPr/>
          </p:nvSpPr>
          <p:spPr>
            <a:xfrm>
              <a:off x="7102227" y="1102710"/>
              <a:ext cx="279788" cy="402078"/>
            </a:xfrm>
            <a:prstGeom prst="rect">
              <a:avLst/>
            </a:prstGeom>
          </p:spPr>
          <p:txBody>
            <a:bodyPr/>
            <a:lstStyle>
              <a:lvl1pPr marL="171450" indent="-171450" algn="l" defTabSz="685800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5143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8572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5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2001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5430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8859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2288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5717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9146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1" indent="0">
                <a:buNone/>
              </a:pPr>
              <a:r>
                <a:rPr lang="en-US" altLang="en-US" sz="1600" dirty="0">
                  <a:solidFill>
                    <a:srgbClr val="002060"/>
                  </a:solidFill>
                  <a:latin typeface="Cambria Math" panose="02040503050406030204" pitchFamily="18" charset="0"/>
                </a:rPr>
                <a:t>7</a:t>
              </a:r>
            </a:p>
          </p:txBody>
        </p:sp>
        <p:sp>
          <p:nvSpPr>
            <p:cNvPr id="77" name="Rectangle 3">
              <a:extLst>
                <a:ext uri="{FF2B5EF4-FFF2-40B4-BE49-F238E27FC236}">
                  <a16:creationId xmlns:a16="http://schemas.microsoft.com/office/drawing/2014/main" id="{37D28131-EF5C-4B54-B546-3973374B0F89}"/>
                </a:ext>
              </a:extLst>
            </p:cNvPr>
            <p:cNvSpPr txBox="1">
              <a:spLocks noChangeArrowheads="1"/>
            </p:cNvSpPr>
            <p:nvPr/>
          </p:nvSpPr>
          <p:spPr>
            <a:xfrm>
              <a:off x="6064033" y="1102710"/>
              <a:ext cx="279788" cy="402078"/>
            </a:xfrm>
            <a:prstGeom prst="rect">
              <a:avLst/>
            </a:prstGeom>
          </p:spPr>
          <p:txBody>
            <a:bodyPr/>
            <a:lstStyle>
              <a:lvl1pPr marL="171450" indent="-171450" algn="l" defTabSz="685800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5143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8572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5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2001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5430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8859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2288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5717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9146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1" indent="0">
                <a:buNone/>
              </a:pPr>
              <a:r>
                <a:rPr lang="en-US" altLang="en-US" sz="1600" dirty="0">
                  <a:solidFill>
                    <a:srgbClr val="002060"/>
                  </a:solidFill>
                  <a:latin typeface="Cambria Math" panose="02040503050406030204" pitchFamily="18" charset="0"/>
                </a:rPr>
                <a:t>5</a:t>
              </a:r>
            </a:p>
          </p:txBody>
        </p:sp>
        <p:sp>
          <p:nvSpPr>
            <p:cNvPr id="78" name="Rectangle 3">
              <a:extLst>
                <a:ext uri="{FF2B5EF4-FFF2-40B4-BE49-F238E27FC236}">
                  <a16:creationId xmlns:a16="http://schemas.microsoft.com/office/drawing/2014/main" id="{602F6445-7101-4493-BE29-896542CB39E0}"/>
                </a:ext>
              </a:extLst>
            </p:cNvPr>
            <p:cNvSpPr txBox="1">
              <a:spLocks noChangeArrowheads="1"/>
            </p:cNvSpPr>
            <p:nvPr/>
          </p:nvSpPr>
          <p:spPr>
            <a:xfrm>
              <a:off x="6598252" y="1102710"/>
              <a:ext cx="279788" cy="402078"/>
            </a:xfrm>
            <a:prstGeom prst="rect">
              <a:avLst/>
            </a:prstGeom>
          </p:spPr>
          <p:txBody>
            <a:bodyPr/>
            <a:lstStyle>
              <a:lvl1pPr marL="171450" indent="-171450" algn="l" defTabSz="685800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5143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8572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5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2001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5430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8859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2288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5717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9146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1" indent="0">
                <a:buNone/>
              </a:pPr>
              <a:r>
                <a:rPr lang="en-US" altLang="en-US" sz="1600" dirty="0">
                  <a:solidFill>
                    <a:srgbClr val="002060"/>
                  </a:solidFill>
                  <a:latin typeface="Cambria Math" panose="02040503050406030204" pitchFamily="18" charset="0"/>
                </a:rPr>
                <a:t>6</a:t>
              </a:r>
            </a:p>
          </p:txBody>
        </p:sp>
        <p:sp>
          <p:nvSpPr>
            <p:cNvPr id="79" name="Rectangle 3">
              <a:extLst>
                <a:ext uri="{FF2B5EF4-FFF2-40B4-BE49-F238E27FC236}">
                  <a16:creationId xmlns:a16="http://schemas.microsoft.com/office/drawing/2014/main" id="{7D1A0FBA-E99A-4096-AA17-4EAABEA2907A}"/>
                </a:ext>
              </a:extLst>
            </p:cNvPr>
            <p:cNvSpPr txBox="1">
              <a:spLocks noChangeArrowheads="1"/>
            </p:cNvSpPr>
            <p:nvPr/>
          </p:nvSpPr>
          <p:spPr>
            <a:xfrm>
              <a:off x="7639967" y="1102710"/>
              <a:ext cx="279788" cy="421792"/>
            </a:xfrm>
            <a:prstGeom prst="rect">
              <a:avLst/>
            </a:prstGeom>
          </p:spPr>
          <p:txBody>
            <a:bodyPr/>
            <a:lstStyle>
              <a:lvl1pPr marL="171450" indent="-171450" algn="l" defTabSz="685800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5143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8572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5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2001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5430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8859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2288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5717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9146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1" indent="0">
                <a:buNone/>
              </a:pPr>
              <a:r>
                <a:rPr lang="en-US" altLang="en-US" sz="1600" dirty="0">
                  <a:solidFill>
                    <a:srgbClr val="002060"/>
                  </a:solidFill>
                  <a:latin typeface="Cambria Math" panose="02040503050406030204" pitchFamily="18" charset="0"/>
                </a:rPr>
                <a:t>8</a:t>
              </a:r>
            </a:p>
          </p:txBody>
        </p:sp>
        <p:sp>
          <p:nvSpPr>
            <p:cNvPr id="84" name="Rectangle 3">
              <a:extLst>
                <a:ext uri="{FF2B5EF4-FFF2-40B4-BE49-F238E27FC236}">
                  <a16:creationId xmlns:a16="http://schemas.microsoft.com/office/drawing/2014/main" id="{D2F364A2-CA73-4672-8767-B32410A49F91}"/>
                </a:ext>
              </a:extLst>
            </p:cNvPr>
            <p:cNvSpPr txBox="1">
              <a:spLocks noChangeArrowheads="1"/>
            </p:cNvSpPr>
            <p:nvPr/>
          </p:nvSpPr>
          <p:spPr>
            <a:xfrm>
              <a:off x="8620958" y="1102710"/>
              <a:ext cx="422985" cy="421792"/>
            </a:xfrm>
            <a:prstGeom prst="rect">
              <a:avLst/>
            </a:prstGeom>
          </p:spPr>
          <p:txBody>
            <a:bodyPr/>
            <a:lstStyle>
              <a:lvl1pPr marL="171450" indent="-171450" algn="l" defTabSz="685800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5143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8572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5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2001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5430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8859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2288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5717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9146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1" indent="0">
                <a:buNone/>
              </a:pPr>
              <a:r>
                <a:rPr lang="en-US" altLang="en-US" sz="1600" dirty="0">
                  <a:solidFill>
                    <a:srgbClr val="002060"/>
                  </a:solidFill>
                  <a:latin typeface="Cambria Math" panose="02040503050406030204" pitchFamily="18" charset="0"/>
                </a:rPr>
                <a:t>10</a:t>
              </a:r>
            </a:p>
          </p:txBody>
        </p:sp>
        <p:sp>
          <p:nvSpPr>
            <p:cNvPr id="85" name="Rectangle 3">
              <a:extLst>
                <a:ext uri="{FF2B5EF4-FFF2-40B4-BE49-F238E27FC236}">
                  <a16:creationId xmlns:a16="http://schemas.microsoft.com/office/drawing/2014/main" id="{9147A043-F67D-45E4-AFF7-D7EF1D876942}"/>
                </a:ext>
              </a:extLst>
            </p:cNvPr>
            <p:cNvSpPr txBox="1">
              <a:spLocks noChangeArrowheads="1"/>
            </p:cNvSpPr>
            <p:nvPr/>
          </p:nvSpPr>
          <p:spPr>
            <a:xfrm>
              <a:off x="8177707" y="1102710"/>
              <a:ext cx="279788" cy="421792"/>
            </a:xfrm>
            <a:prstGeom prst="rect">
              <a:avLst/>
            </a:prstGeom>
          </p:spPr>
          <p:txBody>
            <a:bodyPr/>
            <a:lstStyle>
              <a:lvl1pPr marL="171450" indent="-171450" algn="l" defTabSz="685800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5143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8572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5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2001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5430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8859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2288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5717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9146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1" indent="0">
                <a:buNone/>
              </a:pPr>
              <a:r>
                <a:rPr lang="en-US" altLang="en-US" sz="1600" dirty="0">
                  <a:solidFill>
                    <a:srgbClr val="002060"/>
                  </a:solidFill>
                  <a:latin typeface="Cambria Math" panose="02040503050406030204" pitchFamily="18" charset="0"/>
                </a:rPr>
                <a:t>9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180844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" grpId="0" animBg="1"/>
      <p:bldP spid="41" grpId="0" animBg="1"/>
      <p:bldP spid="34" grpId="0"/>
      <p:bldP spid="34" grpId="1"/>
      <p:bldP spid="35" grpId="0"/>
      <p:bldP spid="35" grpId="1"/>
      <p:bldP spid="46" grpId="0"/>
      <p:bldP spid="54" grpId="0"/>
      <p:bldP spid="54" grpId="1"/>
      <p:bldP spid="59" grpId="0"/>
      <p:bldP spid="60" grpId="0" animBg="1"/>
      <p:bldP spid="61" grpId="0" animBg="1"/>
      <p:bldP spid="65" grpId="0" animBg="1"/>
      <p:bldP spid="83" grpId="0" animBg="1"/>
      <p:bldP spid="69" grpId="0" animBg="1"/>
      <p:bldP spid="70" grpId="0" animBg="1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186E81F-D04B-1C4F-B608-6C07FD0533D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76608" y="223858"/>
            <a:ext cx="1386601" cy="402077"/>
          </a:xfrm>
        </p:spPr>
        <p:txBody>
          <a:bodyPr/>
          <a:lstStyle/>
          <a:p>
            <a:r>
              <a:rPr lang="en-IN" b="1" dirty="0">
                <a:solidFill>
                  <a:srgbClr val="660066"/>
                </a:solidFill>
              </a:rPr>
              <a:t>Example:</a:t>
            </a:r>
            <a:endParaRPr lang="en-US" dirty="0">
              <a:solidFill>
                <a:srgbClr val="660066"/>
              </a:solidFill>
            </a:endParaRPr>
          </a:p>
        </p:txBody>
      </p:sp>
      <p:sp>
        <p:nvSpPr>
          <p:cNvPr id="36" name="Oval 35">
            <a:extLst>
              <a:ext uri="{FF2B5EF4-FFF2-40B4-BE49-F238E27FC236}">
                <a16:creationId xmlns:a16="http://schemas.microsoft.com/office/drawing/2014/main" id="{0439F6BB-62E6-48CB-8F32-96F60110A4B4}"/>
              </a:ext>
            </a:extLst>
          </p:cNvPr>
          <p:cNvSpPr/>
          <p:nvPr/>
        </p:nvSpPr>
        <p:spPr>
          <a:xfrm>
            <a:off x="3020032" y="955186"/>
            <a:ext cx="540000" cy="540000"/>
          </a:xfrm>
          <a:prstGeom prst="ellipse">
            <a:avLst/>
          </a:prstGeom>
          <a:noFill/>
          <a:ln w="254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30</a:t>
            </a:r>
            <a:endParaRPr lang="en-IN" sz="1400" dirty="0">
              <a:solidFill>
                <a:srgbClr val="00206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EA9D8800-A941-4C55-A67D-894AEF6FD3A4}"/>
              </a:ext>
            </a:extLst>
          </p:cNvPr>
          <p:cNvCxnSpPr>
            <a:cxnSpLocks/>
            <a:stCxn id="36" idx="3"/>
            <a:endCxn id="41" idx="7"/>
          </p:cNvCxnSpPr>
          <p:nvPr/>
        </p:nvCxnSpPr>
        <p:spPr>
          <a:xfrm flipH="1">
            <a:off x="2384239" y="1416105"/>
            <a:ext cx="714874" cy="355458"/>
          </a:xfrm>
          <a:prstGeom prst="line">
            <a:avLst/>
          </a:prstGeom>
          <a:ln w="254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Oval 37">
            <a:extLst>
              <a:ext uri="{FF2B5EF4-FFF2-40B4-BE49-F238E27FC236}">
                <a16:creationId xmlns:a16="http://schemas.microsoft.com/office/drawing/2014/main" id="{B892DB7D-F2BF-4FE2-BD2B-4C7CDB6E5D44}"/>
              </a:ext>
            </a:extLst>
          </p:cNvPr>
          <p:cNvSpPr/>
          <p:nvPr/>
        </p:nvSpPr>
        <p:spPr>
          <a:xfrm>
            <a:off x="574819" y="3246413"/>
            <a:ext cx="540000" cy="540000"/>
          </a:xfrm>
          <a:prstGeom prst="ellipse">
            <a:avLst/>
          </a:prstGeom>
          <a:noFill/>
          <a:ln w="254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56</a:t>
            </a:r>
            <a:endParaRPr lang="en-IN" sz="1400" dirty="0">
              <a:solidFill>
                <a:srgbClr val="00206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39" name="Oval 38">
            <a:extLst>
              <a:ext uri="{FF2B5EF4-FFF2-40B4-BE49-F238E27FC236}">
                <a16:creationId xmlns:a16="http://schemas.microsoft.com/office/drawing/2014/main" id="{BC7477F1-4F86-41BF-8B8F-823323638FCB}"/>
              </a:ext>
            </a:extLst>
          </p:cNvPr>
          <p:cNvSpPr/>
          <p:nvPr/>
        </p:nvSpPr>
        <p:spPr>
          <a:xfrm>
            <a:off x="4138526" y="1690388"/>
            <a:ext cx="540000" cy="540000"/>
          </a:xfrm>
          <a:prstGeom prst="ellipse">
            <a:avLst/>
          </a:prstGeom>
          <a:noFill/>
          <a:ln w="254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12</a:t>
            </a:r>
            <a:endParaRPr lang="en-IN" sz="1400" dirty="0">
              <a:solidFill>
                <a:srgbClr val="00206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40" name="Oval 39">
            <a:extLst>
              <a:ext uri="{FF2B5EF4-FFF2-40B4-BE49-F238E27FC236}">
                <a16:creationId xmlns:a16="http://schemas.microsoft.com/office/drawing/2014/main" id="{5F48FC15-A2DA-46BE-A99F-6E709B135A7B}"/>
              </a:ext>
            </a:extLst>
          </p:cNvPr>
          <p:cNvSpPr/>
          <p:nvPr/>
        </p:nvSpPr>
        <p:spPr>
          <a:xfrm>
            <a:off x="2661466" y="2357023"/>
            <a:ext cx="540000" cy="540000"/>
          </a:xfrm>
          <a:prstGeom prst="ellipse">
            <a:avLst/>
          </a:prstGeom>
          <a:noFill/>
          <a:ln w="254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40</a:t>
            </a:r>
            <a:endParaRPr lang="en-IN" sz="1400" dirty="0">
              <a:solidFill>
                <a:srgbClr val="00206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41" name="Oval 40">
            <a:extLst>
              <a:ext uri="{FF2B5EF4-FFF2-40B4-BE49-F238E27FC236}">
                <a16:creationId xmlns:a16="http://schemas.microsoft.com/office/drawing/2014/main" id="{4C8B1E46-08FF-49DC-A8DF-4B8337B19E6D}"/>
              </a:ext>
            </a:extLst>
          </p:cNvPr>
          <p:cNvSpPr/>
          <p:nvPr/>
        </p:nvSpPr>
        <p:spPr>
          <a:xfrm>
            <a:off x="1923320" y="1692482"/>
            <a:ext cx="540000" cy="540000"/>
          </a:xfrm>
          <a:prstGeom prst="ellipse">
            <a:avLst/>
          </a:prstGeom>
          <a:noFill/>
          <a:ln w="254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35</a:t>
            </a:r>
            <a:endParaRPr lang="en-IN" sz="1400" dirty="0">
              <a:solidFill>
                <a:srgbClr val="00206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id="{2DACE78D-1ED2-45C4-A4FB-8DD5C43EDF82}"/>
              </a:ext>
            </a:extLst>
          </p:cNvPr>
          <p:cNvCxnSpPr>
            <a:cxnSpLocks/>
            <a:stCxn id="41" idx="5"/>
            <a:endCxn id="40" idx="1"/>
          </p:cNvCxnSpPr>
          <p:nvPr/>
        </p:nvCxnSpPr>
        <p:spPr>
          <a:xfrm>
            <a:off x="2384239" y="2153401"/>
            <a:ext cx="356308" cy="282703"/>
          </a:xfrm>
          <a:prstGeom prst="line">
            <a:avLst/>
          </a:prstGeom>
          <a:ln w="254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>
            <a:extLst>
              <a:ext uri="{FF2B5EF4-FFF2-40B4-BE49-F238E27FC236}">
                <a16:creationId xmlns:a16="http://schemas.microsoft.com/office/drawing/2014/main" id="{074B64A3-CE54-4789-B41F-5D332201B347}"/>
              </a:ext>
            </a:extLst>
          </p:cNvPr>
          <p:cNvCxnSpPr>
            <a:cxnSpLocks/>
            <a:stCxn id="41" idx="3"/>
            <a:endCxn id="53" idx="7"/>
          </p:cNvCxnSpPr>
          <p:nvPr/>
        </p:nvCxnSpPr>
        <p:spPr>
          <a:xfrm flipH="1">
            <a:off x="1575738" y="2153401"/>
            <a:ext cx="426663" cy="267703"/>
          </a:xfrm>
          <a:prstGeom prst="line">
            <a:avLst/>
          </a:prstGeom>
          <a:ln w="254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72FDE891-A16C-4DF9-AEDC-0B8FD390049C}"/>
              </a:ext>
            </a:extLst>
          </p:cNvPr>
          <p:cNvCxnSpPr>
            <a:cxnSpLocks/>
            <a:stCxn id="39" idx="3"/>
            <a:endCxn id="56" idx="7"/>
          </p:cNvCxnSpPr>
          <p:nvPr/>
        </p:nvCxnSpPr>
        <p:spPr>
          <a:xfrm flipH="1">
            <a:off x="3792863" y="2151307"/>
            <a:ext cx="424744" cy="290590"/>
          </a:xfrm>
          <a:prstGeom prst="line">
            <a:avLst/>
          </a:prstGeom>
          <a:ln w="254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>
            <a:extLst>
              <a:ext uri="{FF2B5EF4-FFF2-40B4-BE49-F238E27FC236}">
                <a16:creationId xmlns:a16="http://schemas.microsoft.com/office/drawing/2014/main" id="{192F95B8-138F-4594-B884-308C93A21FF8}"/>
              </a:ext>
            </a:extLst>
          </p:cNvPr>
          <p:cNvCxnSpPr>
            <a:cxnSpLocks/>
            <a:stCxn id="36" idx="5"/>
            <a:endCxn id="39" idx="1"/>
          </p:cNvCxnSpPr>
          <p:nvPr/>
        </p:nvCxnSpPr>
        <p:spPr>
          <a:xfrm>
            <a:off x="3480951" y="1416105"/>
            <a:ext cx="736656" cy="353364"/>
          </a:xfrm>
          <a:prstGeom prst="line">
            <a:avLst/>
          </a:prstGeom>
          <a:ln w="254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>
            <a:extLst>
              <a:ext uri="{FF2B5EF4-FFF2-40B4-BE49-F238E27FC236}">
                <a16:creationId xmlns:a16="http://schemas.microsoft.com/office/drawing/2014/main" id="{6CFEDFC6-5534-4B73-A8F3-C12E454DFC9B}"/>
              </a:ext>
            </a:extLst>
          </p:cNvPr>
          <p:cNvCxnSpPr>
            <a:cxnSpLocks/>
            <a:stCxn id="53" idx="5"/>
            <a:endCxn id="51" idx="0"/>
          </p:cNvCxnSpPr>
          <p:nvPr/>
        </p:nvCxnSpPr>
        <p:spPr>
          <a:xfrm>
            <a:off x="1575738" y="2802942"/>
            <a:ext cx="287471" cy="429043"/>
          </a:xfrm>
          <a:prstGeom prst="line">
            <a:avLst/>
          </a:prstGeom>
          <a:ln w="254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>
            <a:extLst>
              <a:ext uri="{FF2B5EF4-FFF2-40B4-BE49-F238E27FC236}">
                <a16:creationId xmlns:a16="http://schemas.microsoft.com/office/drawing/2014/main" id="{FDB931B7-A4F6-40E0-A11C-BB1B00D631A6}"/>
              </a:ext>
            </a:extLst>
          </p:cNvPr>
          <p:cNvCxnSpPr>
            <a:cxnSpLocks/>
            <a:stCxn id="53" idx="3"/>
            <a:endCxn id="38" idx="0"/>
          </p:cNvCxnSpPr>
          <p:nvPr/>
        </p:nvCxnSpPr>
        <p:spPr>
          <a:xfrm flipH="1">
            <a:off x="844819" y="2802942"/>
            <a:ext cx="349081" cy="443471"/>
          </a:xfrm>
          <a:prstGeom prst="line">
            <a:avLst/>
          </a:prstGeom>
          <a:ln w="254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Oval 49">
            <a:extLst>
              <a:ext uri="{FF2B5EF4-FFF2-40B4-BE49-F238E27FC236}">
                <a16:creationId xmlns:a16="http://schemas.microsoft.com/office/drawing/2014/main" id="{3759514F-48AB-4F71-9A63-E8611DA00A96}"/>
              </a:ext>
            </a:extLst>
          </p:cNvPr>
          <p:cNvSpPr/>
          <p:nvPr/>
        </p:nvSpPr>
        <p:spPr>
          <a:xfrm>
            <a:off x="4940201" y="2362816"/>
            <a:ext cx="540000" cy="540000"/>
          </a:xfrm>
          <a:prstGeom prst="ellipse">
            <a:avLst/>
          </a:prstGeom>
          <a:noFill/>
          <a:ln w="254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34</a:t>
            </a:r>
            <a:endParaRPr lang="en-IN" sz="1400" dirty="0">
              <a:solidFill>
                <a:srgbClr val="00206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51" name="Oval 50">
            <a:extLst>
              <a:ext uri="{FF2B5EF4-FFF2-40B4-BE49-F238E27FC236}">
                <a16:creationId xmlns:a16="http://schemas.microsoft.com/office/drawing/2014/main" id="{5F8C84B6-8889-4AD1-8D89-F36A6581DE78}"/>
              </a:ext>
            </a:extLst>
          </p:cNvPr>
          <p:cNvSpPr/>
          <p:nvPr/>
        </p:nvSpPr>
        <p:spPr>
          <a:xfrm>
            <a:off x="1593209" y="3231985"/>
            <a:ext cx="540000" cy="540000"/>
          </a:xfrm>
          <a:prstGeom prst="ellipse">
            <a:avLst/>
          </a:prstGeom>
          <a:noFill/>
          <a:ln w="254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45</a:t>
            </a:r>
            <a:endParaRPr lang="en-IN" sz="1400" dirty="0">
              <a:solidFill>
                <a:srgbClr val="00206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53" name="Oval 52">
            <a:extLst>
              <a:ext uri="{FF2B5EF4-FFF2-40B4-BE49-F238E27FC236}">
                <a16:creationId xmlns:a16="http://schemas.microsoft.com/office/drawing/2014/main" id="{2AD142FD-6F17-4831-BF1B-F8D72C6ABCD6}"/>
              </a:ext>
            </a:extLst>
          </p:cNvPr>
          <p:cNvSpPr/>
          <p:nvPr/>
        </p:nvSpPr>
        <p:spPr>
          <a:xfrm>
            <a:off x="1114819" y="2342023"/>
            <a:ext cx="540000" cy="540000"/>
          </a:xfrm>
          <a:prstGeom prst="ellipse">
            <a:avLst/>
          </a:prstGeom>
          <a:noFill/>
          <a:ln w="254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38</a:t>
            </a:r>
            <a:endParaRPr lang="en-IN" sz="1400" dirty="0">
              <a:solidFill>
                <a:srgbClr val="00206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cxnSp>
        <p:nvCxnSpPr>
          <p:cNvPr id="55" name="Straight Connector 54">
            <a:extLst>
              <a:ext uri="{FF2B5EF4-FFF2-40B4-BE49-F238E27FC236}">
                <a16:creationId xmlns:a16="http://schemas.microsoft.com/office/drawing/2014/main" id="{83D2AE20-0592-4D06-BD4B-6A99E0A8E7BB}"/>
              </a:ext>
            </a:extLst>
          </p:cNvPr>
          <p:cNvCxnSpPr>
            <a:cxnSpLocks/>
            <a:stCxn id="39" idx="5"/>
            <a:endCxn id="50" idx="1"/>
          </p:cNvCxnSpPr>
          <p:nvPr/>
        </p:nvCxnSpPr>
        <p:spPr>
          <a:xfrm>
            <a:off x="4599445" y="2151307"/>
            <a:ext cx="419837" cy="290590"/>
          </a:xfrm>
          <a:prstGeom prst="line">
            <a:avLst/>
          </a:prstGeom>
          <a:ln w="254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Oval 55">
            <a:extLst>
              <a:ext uri="{FF2B5EF4-FFF2-40B4-BE49-F238E27FC236}">
                <a16:creationId xmlns:a16="http://schemas.microsoft.com/office/drawing/2014/main" id="{E580E5A0-B1A1-424C-98FE-A5B30ED33A6E}"/>
              </a:ext>
            </a:extLst>
          </p:cNvPr>
          <p:cNvSpPr/>
          <p:nvPr/>
        </p:nvSpPr>
        <p:spPr>
          <a:xfrm>
            <a:off x="3331944" y="2362816"/>
            <a:ext cx="540000" cy="540000"/>
          </a:xfrm>
          <a:prstGeom prst="ellipse">
            <a:avLst/>
          </a:prstGeom>
          <a:noFill/>
          <a:ln w="254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20</a:t>
            </a:r>
            <a:endParaRPr lang="en-IN" sz="1400" dirty="0">
              <a:solidFill>
                <a:srgbClr val="00206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57" name="Oval 56">
            <a:extLst>
              <a:ext uri="{FF2B5EF4-FFF2-40B4-BE49-F238E27FC236}">
                <a16:creationId xmlns:a16="http://schemas.microsoft.com/office/drawing/2014/main" id="{243E9989-6434-4A90-A35F-EF0EEA1D8846}"/>
              </a:ext>
            </a:extLst>
          </p:cNvPr>
          <p:cNvSpPr/>
          <p:nvPr/>
        </p:nvSpPr>
        <p:spPr>
          <a:xfrm>
            <a:off x="2213925" y="3245665"/>
            <a:ext cx="540000" cy="540000"/>
          </a:xfrm>
          <a:prstGeom prst="ellipse">
            <a:avLst/>
          </a:prstGeom>
          <a:noFill/>
          <a:ln w="254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78</a:t>
            </a:r>
            <a:endParaRPr lang="en-IN" sz="1400" dirty="0">
              <a:solidFill>
                <a:srgbClr val="00206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cxnSp>
        <p:nvCxnSpPr>
          <p:cNvPr id="58" name="Straight Connector 57">
            <a:extLst>
              <a:ext uri="{FF2B5EF4-FFF2-40B4-BE49-F238E27FC236}">
                <a16:creationId xmlns:a16="http://schemas.microsoft.com/office/drawing/2014/main" id="{1AED10B0-62CD-40FB-B4E4-72689C9EC1C8}"/>
              </a:ext>
            </a:extLst>
          </p:cNvPr>
          <p:cNvCxnSpPr>
            <a:cxnSpLocks/>
            <a:endCxn id="57" idx="0"/>
          </p:cNvCxnSpPr>
          <p:nvPr/>
        </p:nvCxnSpPr>
        <p:spPr>
          <a:xfrm flipH="1">
            <a:off x="2483925" y="2861585"/>
            <a:ext cx="279788" cy="384080"/>
          </a:xfrm>
          <a:prstGeom prst="line">
            <a:avLst/>
          </a:prstGeom>
          <a:ln w="254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Box 33">
            <a:extLst>
              <a:ext uri="{FF2B5EF4-FFF2-40B4-BE49-F238E27FC236}">
                <a16:creationId xmlns:a16="http://schemas.microsoft.com/office/drawing/2014/main" id="{E155BF67-10A0-43C7-94F1-2DF85F98E881}"/>
              </a:ext>
            </a:extLst>
          </p:cNvPr>
          <p:cNvSpPr txBox="1"/>
          <p:nvPr/>
        </p:nvSpPr>
        <p:spPr>
          <a:xfrm>
            <a:off x="5761726" y="2151307"/>
            <a:ext cx="167404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Swap (a[1], a[3])</a:t>
            </a:r>
          </a:p>
        </p:txBody>
      </p:sp>
      <p:sp>
        <p:nvSpPr>
          <p:cNvPr id="35" name="Rectangle 3">
            <a:extLst>
              <a:ext uri="{FF2B5EF4-FFF2-40B4-BE49-F238E27FC236}">
                <a16:creationId xmlns:a16="http://schemas.microsoft.com/office/drawing/2014/main" id="{A0350803-0877-4E18-A0E6-4797E774504B}"/>
              </a:ext>
            </a:extLst>
          </p:cNvPr>
          <p:cNvSpPr txBox="1">
            <a:spLocks noChangeArrowheads="1"/>
          </p:cNvSpPr>
          <p:nvPr/>
        </p:nvSpPr>
        <p:spPr>
          <a:xfrm>
            <a:off x="5761726" y="1808435"/>
            <a:ext cx="2910257" cy="402078"/>
          </a:xfrm>
          <a:prstGeom prst="rect">
            <a:avLst/>
          </a:prstGeom>
        </p:spPr>
        <p:txBody>
          <a:bodyPr/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1" indent="0">
              <a:buNone/>
            </a:pPr>
            <a:r>
              <a:rPr lang="en-US" altLang="en-US" sz="1600" dirty="0">
                <a:solidFill>
                  <a:srgbClr val="002060"/>
                </a:solidFill>
                <a:latin typeface="Cambria Math" panose="02040503050406030204" pitchFamily="18" charset="0"/>
              </a:rPr>
              <a:t>Exchange with smaller child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F82C6723-8D37-4AD1-BD3D-671E03FA3A60}"/>
              </a:ext>
            </a:extLst>
          </p:cNvPr>
          <p:cNvSpPr txBox="1"/>
          <p:nvPr/>
        </p:nvSpPr>
        <p:spPr>
          <a:xfrm>
            <a:off x="728613" y="648984"/>
            <a:ext cx="247375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en-US" altLang="en-US" sz="1600" dirty="0">
                <a:solidFill>
                  <a:schemeClr val="accent2">
                    <a:lumMod val="75000"/>
                  </a:schemeClr>
                </a:solidFill>
                <a:latin typeface="Consolas" panose="020B0609020204030204" pitchFamily="49" charset="0"/>
              </a:rPr>
              <a:t>MinHeapify</a:t>
            </a:r>
            <a:r>
              <a:rPr lang="en-US" altLang="en-US" sz="1600" dirty="0">
                <a:solidFill>
                  <a:srgbClr val="002060"/>
                </a:solidFill>
                <a:latin typeface="Consolas" panose="020B0609020204030204" pitchFamily="49" charset="0"/>
              </a:rPr>
              <a:t>(a, 1, 10)</a:t>
            </a:r>
          </a:p>
        </p:txBody>
      </p:sp>
      <p:sp>
        <p:nvSpPr>
          <p:cNvPr id="54" name="Rectangle 3">
            <a:extLst>
              <a:ext uri="{FF2B5EF4-FFF2-40B4-BE49-F238E27FC236}">
                <a16:creationId xmlns:a16="http://schemas.microsoft.com/office/drawing/2014/main" id="{C04E1BA6-1A6E-4731-B18F-0029D534E108}"/>
              </a:ext>
            </a:extLst>
          </p:cNvPr>
          <p:cNvSpPr txBox="1">
            <a:spLocks noChangeArrowheads="1"/>
          </p:cNvSpPr>
          <p:nvPr/>
        </p:nvSpPr>
        <p:spPr>
          <a:xfrm>
            <a:off x="5761725" y="1428753"/>
            <a:ext cx="3161938" cy="402078"/>
          </a:xfrm>
          <a:prstGeom prst="rect">
            <a:avLst/>
          </a:prstGeom>
        </p:spPr>
        <p:txBody>
          <a:bodyPr/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1" indent="0">
              <a:buNone/>
            </a:pPr>
            <a:r>
              <a:rPr lang="en-US" altLang="en-US" sz="1600" dirty="0">
                <a:solidFill>
                  <a:srgbClr val="002060"/>
                </a:solidFill>
                <a:latin typeface="Cambria Math" panose="02040503050406030204" pitchFamily="18" charset="0"/>
              </a:rPr>
              <a:t>a[1] violates the heap property</a:t>
            </a:r>
          </a:p>
        </p:txBody>
      </p:sp>
      <p:cxnSp>
        <p:nvCxnSpPr>
          <p:cNvPr id="45" name="Straight Arrow Connector 44">
            <a:extLst>
              <a:ext uri="{FF2B5EF4-FFF2-40B4-BE49-F238E27FC236}">
                <a16:creationId xmlns:a16="http://schemas.microsoft.com/office/drawing/2014/main" id="{6DDC7441-1427-4442-9B9C-41337EECE6AA}"/>
              </a:ext>
            </a:extLst>
          </p:cNvPr>
          <p:cNvCxnSpPr>
            <a:cxnSpLocks/>
          </p:cNvCxnSpPr>
          <p:nvPr/>
        </p:nvCxnSpPr>
        <p:spPr>
          <a:xfrm flipV="1">
            <a:off x="1654819" y="1204087"/>
            <a:ext cx="1140427" cy="31270"/>
          </a:xfrm>
          <a:prstGeom prst="straightConnector1">
            <a:avLst/>
          </a:prstGeom>
          <a:ln w="25400"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Arrow Connector 51">
            <a:extLst>
              <a:ext uri="{FF2B5EF4-FFF2-40B4-BE49-F238E27FC236}">
                <a16:creationId xmlns:a16="http://schemas.microsoft.com/office/drawing/2014/main" id="{65675924-8655-4009-8C80-AC54DF871DD3}"/>
              </a:ext>
            </a:extLst>
          </p:cNvPr>
          <p:cNvCxnSpPr>
            <a:cxnSpLocks/>
          </p:cNvCxnSpPr>
          <p:nvPr/>
        </p:nvCxnSpPr>
        <p:spPr>
          <a:xfrm flipH="1">
            <a:off x="4645457" y="1428753"/>
            <a:ext cx="777375" cy="295595"/>
          </a:xfrm>
          <a:prstGeom prst="straightConnector1">
            <a:avLst/>
          </a:prstGeom>
          <a:ln w="25400"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Rectangle 3">
            <a:extLst>
              <a:ext uri="{FF2B5EF4-FFF2-40B4-BE49-F238E27FC236}">
                <a16:creationId xmlns:a16="http://schemas.microsoft.com/office/drawing/2014/main" id="{408F46B2-1460-48C9-BDB8-E1E4B502D469}"/>
              </a:ext>
            </a:extLst>
          </p:cNvPr>
          <p:cNvSpPr txBox="1">
            <a:spLocks noChangeArrowheads="1"/>
          </p:cNvSpPr>
          <p:nvPr/>
        </p:nvSpPr>
        <p:spPr>
          <a:xfrm>
            <a:off x="5756682" y="1416018"/>
            <a:ext cx="3161938" cy="402078"/>
          </a:xfrm>
          <a:prstGeom prst="rect">
            <a:avLst/>
          </a:prstGeom>
        </p:spPr>
        <p:txBody>
          <a:bodyPr/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1" indent="0">
              <a:buNone/>
            </a:pPr>
            <a:r>
              <a:rPr lang="en-US" altLang="en-US" sz="1600" dirty="0">
                <a:solidFill>
                  <a:srgbClr val="002060"/>
                </a:solidFill>
                <a:latin typeface="Cambria Math" panose="02040503050406030204" pitchFamily="18" charset="0"/>
              </a:rPr>
              <a:t>a[6] satisfies the heap property</a:t>
            </a:r>
          </a:p>
        </p:txBody>
      </p:sp>
      <p:sp>
        <p:nvSpPr>
          <p:cNvPr id="60" name="Oval 59">
            <a:extLst>
              <a:ext uri="{FF2B5EF4-FFF2-40B4-BE49-F238E27FC236}">
                <a16:creationId xmlns:a16="http://schemas.microsoft.com/office/drawing/2014/main" id="{445079B6-94EE-48F8-969A-2E4B38F85D98}"/>
              </a:ext>
            </a:extLst>
          </p:cNvPr>
          <p:cNvSpPr/>
          <p:nvPr/>
        </p:nvSpPr>
        <p:spPr>
          <a:xfrm>
            <a:off x="3020032" y="962366"/>
            <a:ext cx="540000" cy="540000"/>
          </a:xfrm>
          <a:prstGeom prst="ellipse">
            <a:avLst/>
          </a:prstGeom>
          <a:noFill/>
          <a:ln w="254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12</a:t>
            </a:r>
            <a:endParaRPr lang="en-IN" sz="1400" dirty="0">
              <a:solidFill>
                <a:srgbClr val="00206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61" name="Oval 60">
            <a:extLst>
              <a:ext uri="{FF2B5EF4-FFF2-40B4-BE49-F238E27FC236}">
                <a16:creationId xmlns:a16="http://schemas.microsoft.com/office/drawing/2014/main" id="{AFC4F950-ED44-4270-B125-14A7A5FDB626}"/>
              </a:ext>
            </a:extLst>
          </p:cNvPr>
          <p:cNvSpPr/>
          <p:nvPr/>
        </p:nvSpPr>
        <p:spPr>
          <a:xfrm>
            <a:off x="4143568" y="1690388"/>
            <a:ext cx="540000" cy="540000"/>
          </a:xfrm>
          <a:prstGeom prst="ellipse">
            <a:avLst/>
          </a:prstGeom>
          <a:noFill/>
          <a:ln w="254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30</a:t>
            </a:r>
            <a:endParaRPr lang="en-IN" sz="1400" dirty="0">
              <a:solidFill>
                <a:srgbClr val="00206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62" name="Rectangle 3">
            <a:extLst>
              <a:ext uri="{FF2B5EF4-FFF2-40B4-BE49-F238E27FC236}">
                <a16:creationId xmlns:a16="http://schemas.microsoft.com/office/drawing/2014/main" id="{ECDD808C-3C0D-4DD2-A256-609B163F546A}"/>
              </a:ext>
            </a:extLst>
          </p:cNvPr>
          <p:cNvSpPr txBox="1">
            <a:spLocks noChangeArrowheads="1"/>
          </p:cNvSpPr>
          <p:nvPr/>
        </p:nvSpPr>
        <p:spPr>
          <a:xfrm>
            <a:off x="5761725" y="1427216"/>
            <a:ext cx="3161938" cy="402078"/>
          </a:xfrm>
          <a:prstGeom prst="rect">
            <a:avLst/>
          </a:prstGeom>
        </p:spPr>
        <p:txBody>
          <a:bodyPr/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1" indent="0">
              <a:buNone/>
            </a:pPr>
            <a:r>
              <a:rPr lang="en-US" altLang="en-US" sz="1600" dirty="0">
                <a:solidFill>
                  <a:srgbClr val="002060"/>
                </a:solidFill>
                <a:latin typeface="Cambria Math" panose="02040503050406030204" pitchFamily="18" charset="0"/>
              </a:rPr>
              <a:t>a[3] violates the heap property</a:t>
            </a: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7B7239B8-1EA4-471F-A9A8-FC85BCCDC760}"/>
              </a:ext>
            </a:extLst>
          </p:cNvPr>
          <p:cNvSpPr txBox="1"/>
          <p:nvPr/>
        </p:nvSpPr>
        <p:spPr>
          <a:xfrm>
            <a:off x="5769848" y="2158798"/>
            <a:ext cx="167404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Swap (a[3], a[6])</a:t>
            </a:r>
          </a:p>
        </p:txBody>
      </p:sp>
      <p:sp>
        <p:nvSpPr>
          <p:cNvPr id="64" name="Oval 63">
            <a:extLst>
              <a:ext uri="{FF2B5EF4-FFF2-40B4-BE49-F238E27FC236}">
                <a16:creationId xmlns:a16="http://schemas.microsoft.com/office/drawing/2014/main" id="{2A531AE1-59B8-4B89-8C64-ECDEB621235A}"/>
              </a:ext>
            </a:extLst>
          </p:cNvPr>
          <p:cNvSpPr/>
          <p:nvPr/>
        </p:nvSpPr>
        <p:spPr>
          <a:xfrm>
            <a:off x="3331944" y="2357023"/>
            <a:ext cx="540000" cy="540000"/>
          </a:xfrm>
          <a:prstGeom prst="ellipse">
            <a:avLst/>
          </a:prstGeom>
          <a:noFill/>
          <a:ln w="254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30</a:t>
            </a:r>
            <a:endParaRPr lang="en-IN" sz="1400" dirty="0">
              <a:solidFill>
                <a:srgbClr val="00206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65" name="Oval 64">
            <a:extLst>
              <a:ext uri="{FF2B5EF4-FFF2-40B4-BE49-F238E27FC236}">
                <a16:creationId xmlns:a16="http://schemas.microsoft.com/office/drawing/2014/main" id="{08BF8344-4362-4216-88DB-CB16A4DC9B20}"/>
              </a:ext>
            </a:extLst>
          </p:cNvPr>
          <p:cNvSpPr/>
          <p:nvPr/>
        </p:nvSpPr>
        <p:spPr>
          <a:xfrm>
            <a:off x="4138525" y="1679228"/>
            <a:ext cx="540000" cy="540000"/>
          </a:xfrm>
          <a:prstGeom prst="ellipse">
            <a:avLst/>
          </a:prstGeom>
          <a:noFill/>
          <a:ln w="254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20</a:t>
            </a:r>
            <a:endParaRPr lang="en-IN" sz="1400" dirty="0">
              <a:solidFill>
                <a:srgbClr val="00206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cxnSp>
        <p:nvCxnSpPr>
          <p:cNvPr id="66" name="Straight Arrow Connector 65">
            <a:extLst>
              <a:ext uri="{FF2B5EF4-FFF2-40B4-BE49-F238E27FC236}">
                <a16:creationId xmlns:a16="http://schemas.microsoft.com/office/drawing/2014/main" id="{823EB213-DA0C-431F-A7E4-69D46E84C824}"/>
              </a:ext>
            </a:extLst>
          </p:cNvPr>
          <p:cNvCxnSpPr>
            <a:cxnSpLocks/>
          </p:cNvCxnSpPr>
          <p:nvPr/>
        </p:nvCxnSpPr>
        <p:spPr>
          <a:xfrm flipH="1" flipV="1">
            <a:off x="3893461" y="2823735"/>
            <a:ext cx="543886" cy="345580"/>
          </a:xfrm>
          <a:prstGeom prst="straightConnector1">
            <a:avLst/>
          </a:prstGeom>
          <a:ln w="25400"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67" name="Table 4">
            <a:extLst>
              <a:ext uri="{FF2B5EF4-FFF2-40B4-BE49-F238E27FC236}">
                <a16:creationId xmlns:a16="http://schemas.microsoft.com/office/drawing/2014/main" id="{800A974F-809D-4820-BC17-0CF5BC381A98}"/>
              </a:ext>
            </a:extLst>
          </p:cNvPr>
          <p:cNvGraphicFramePr>
            <a:graphicFrameLocks noGrp="1"/>
          </p:cNvGraphicFramePr>
          <p:nvPr/>
        </p:nvGraphicFramePr>
        <p:xfrm>
          <a:off x="3911690" y="536707"/>
          <a:ext cx="5232310" cy="54917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3231">
                  <a:extLst>
                    <a:ext uri="{9D8B030D-6E8A-4147-A177-3AD203B41FA5}">
                      <a16:colId xmlns:a16="http://schemas.microsoft.com/office/drawing/2014/main" val="2907858686"/>
                    </a:ext>
                  </a:extLst>
                </a:gridCol>
                <a:gridCol w="523231">
                  <a:extLst>
                    <a:ext uri="{9D8B030D-6E8A-4147-A177-3AD203B41FA5}">
                      <a16:colId xmlns:a16="http://schemas.microsoft.com/office/drawing/2014/main" val="1830516894"/>
                    </a:ext>
                  </a:extLst>
                </a:gridCol>
                <a:gridCol w="523231">
                  <a:extLst>
                    <a:ext uri="{9D8B030D-6E8A-4147-A177-3AD203B41FA5}">
                      <a16:colId xmlns:a16="http://schemas.microsoft.com/office/drawing/2014/main" val="3556031138"/>
                    </a:ext>
                  </a:extLst>
                </a:gridCol>
                <a:gridCol w="523231">
                  <a:extLst>
                    <a:ext uri="{9D8B030D-6E8A-4147-A177-3AD203B41FA5}">
                      <a16:colId xmlns:a16="http://schemas.microsoft.com/office/drawing/2014/main" val="3708178770"/>
                    </a:ext>
                  </a:extLst>
                </a:gridCol>
                <a:gridCol w="523231">
                  <a:extLst>
                    <a:ext uri="{9D8B030D-6E8A-4147-A177-3AD203B41FA5}">
                      <a16:colId xmlns:a16="http://schemas.microsoft.com/office/drawing/2014/main" val="1624356084"/>
                    </a:ext>
                  </a:extLst>
                </a:gridCol>
                <a:gridCol w="523231">
                  <a:extLst>
                    <a:ext uri="{9D8B030D-6E8A-4147-A177-3AD203B41FA5}">
                      <a16:colId xmlns:a16="http://schemas.microsoft.com/office/drawing/2014/main" val="632452513"/>
                    </a:ext>
                  </a:extLst>
                </a:gridCol>
                <a:gridCol w="523231">
                  <a:extLst>
                    <a:ext uri="{9D8B030D-6E8A-4147-A177-3AD203B41FA5}">
                      <a16:colId xmlns:a16="http://schemas.microsoft.com/office/drawing/2014/main" val="3997156814"/>
                    </a:ext>
                  </a:extLst>
                </a:gridCol>
                <a:gridCol w="523231">
                  <a:extLst>
                    <a:ext uri="{9D8B030D-6E8A-4147-A177-3AD203B41FA5}">
                      <a16:colId xmlns:a16="http://schemas.microsoft.com/office/drawing/2014/main" val="1995446545"/>
                    </a:ext>
                  </a:extLst>
                </a:gridCol>
                <a:gridCol w="523231">
                  <a:extLst>
                    <a:ext uri="{9D8B030D-6E8A-4147-A177-3AD203B41FA5}">
                      <a16:colId xmlns:a16="http://schemas.microsoft.com/office/drawing/2014/main" val="1174039682"/>
                    </a:ext>
                  </a:extLst>
                </a:gridCol>
                <a:gridCol w="523231">
                  <a:extLst>
                    <a:ext uri="{9D8B030D-6E8A-4147-A177-3AD203B41FA5}">
                      <a16:colId xmlns:a16="http://schemas.microsoft.com/office/drawing/2014/main" val="2579924640"/>
                    </a:ext>
                  </a:extLst>
                </a:gridCol>
              </a:tblGrid>
              <a:tr h="549174"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/>
                    </a:p>
                  </a:txBody>
                  <a:tcPr>
                    <a:lnL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/>
                    </a:p>
                  </a:txBody>
                  <a:tcPr>
                    <a:lnL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/>
                    </a:p>
                  </a:txBody>
                  <a:tcPr>
                    <a:lnL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/>
                    </a:p>
                  </a:txBody>
                  <a:tcPr>
                    <a:lnL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48992676"/>
                  </a:ext>
                </a:extLst>
              </a:tr>
            </a:tbl>
          </a:graphicData>
        </a:graphic>
      </p:graphicFrame>
      <p:sp>
        <p:nvSpPr>
          <p:cNvPr id="68" name="Rectangle: Rounded Corners 3">
            <a:extLst>
              <a:ext uri="{FF2B5EF4-FFF2-40B4-BE49-F238E27FC236}">
                <a16:creationId xmlns:a16="http://schemas.microsoft.com/office/drawing/2014/main" id="{FA3FAAA8-ECA8-4FEC-921D-B120F7534CF0}"/>
              </a:ext>
            </a:extLst>
          </p:cNvPr>
          <p:cNvSpPr/>
          <p:nvPr/>
        </p:nvSpPr>
        <p:spPr>
          <a:xfrm>
            <a:off x="3955978" y="624607"/>
            <a:ext cx="418852" cy="37337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latin typeface="Cambria Math" panose="02040503050406030204" pitchFamily="18" charset="0"/>
                <a:ea typeface="Cambria Math" panose="02040503050406030204" pitchFamily="18" charset="0"/>
              </a:rPr>
              <a:t>30</a:t>
            </a:r>
            <a:endParaRPr lang="en-IN" sz="14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80" name="Rectangle: Rounded Corners 3">
            <a:extLst>
              <a:ext uri="{FF2B5EF4-FFF2-40B4-BE49-F238E27FC236}">
                <a16:creationId xmlns:a16="http://schemas.microsoft.com/office/drawing/2014/main" id="{12BC0D32-02CA-44CB-881A-BAC9FD4F6335}"/>
              </a:ext>
            </a:extLst>
          </p:cNvPr>
          <p:cNvSpPr/>
          <p:nvPr/>
        </p:nvSpPr>
        <p:spPr>
          <a:xfrm>
            <a:off x="5527981" y="624607"/>
            <a:ext cx="418852" cy="37337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latin typeface="Cambria Math" panose="02040503050406030204" pitchFamily="18" charset="0"/>
                <a:ea typeface="Cambria Math" panose="02040503050406030204" pitchFamily="18" charset="0"/>
              </a:rPr>
              <a:t>38</a:t>
            </a:r>
            <a:endParaRPr lang="en-IN" sz="14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81" name="Rectangle: Rounded Corners 3">
            <a:extLst>
              <a:ext uri="{FF2B5EF4-FFF2-40B4-BE49-F238E27FC236}">
                <a16:creationId xmlns:a16="http://schemas.microsoft.com/office/drawing/2014/main" id="{6479213E-639B-4181-9104-0009C8A8036F}"/>
              </a:ext>
            </a:extLst>
          </p:cNvPr>
          <p:cNvSpPr/>
          <p:nvPr/>
        </p:nvSpPr>
        <p:spPr>
          <a:xfrm>
            <a:off x="6051982" y="624607"/>
            <a:ext cx="418852" cy="37337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latin typeface="Cambria Math" panose="02040503050406030204" pitchFamily="18" charset="0"/>
                <a:ea typeface="Cambria Math" panose="02040503050406030204" pitchFamily="18" charset="0"/>
              </a:rPr>
              <a:t>40</a:t>
            </a:r>
            <a:endParaRPr lang="en-IN" sz="14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82" name="Rectangle: Rounded Corners 3">
            <a:extLst>
              <a:ext uri="{FF2B5EF4-FFF2-40B4-BE49-F238E27FC236}">
                <a16:creationId xmlns:a16="http://schemas.microsoft.com/office/drawing/2014/main" id="{2F14B183-CC43-4302-BEA9-EF184EB4E0A4}"/>
              </a:ext>
            </a:extLst>
          </p:cNvPr>
          <p:cNvSpPr/>
          <p:nvPr/>
        </p:nvSpPr>
        <p:spPr>
          <a:xfrm>
            <a:off x="6575983" y="624607"/>
            <a:ext cx="418852" cy="37337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latin typeface="Cambria Math" panose="02040503050406030204" pitchFamily="18" charset="0"/>
                <a:ea typeface="Cambria Math" panose="02040503050406030204" pitchFamily="18" charset="0"/>
              </a:rPr>
              <a:t>20</a:t>
            </a:r>
            <a:endParaRPr lang="en-IN" sz="14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83" name="Rectangle: Rounded Corners 3">
            <a:extLst>
              <a:ext uri="{FF2B5EF4-FFF2-40B4-BE49-F238E27FC236}">
                <a16:creationId xmlns:a16="http://schemas.microsoft.com/office/drawing/2014/main" id="{E54A4E2F-8ADA-45AA-9755-8BF829E14CE4}"/>
              </a:ext>
            </a:extLst>
          </p:cNvPr>
          <p:cNvSpPr/>
          <p:nvPr/>
        </p:nvSpPr>
        <p:spPr>
          <a:xfrm>
            <a:off x="7099984" y="624607"/>
            <a:ext cx="418852" cy="37337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latin typeface="Cambria Math" panose="02040503050406030204" pitchFamily="18" charset="0"/>
                <a:ea typeface="Cambria Math" panose="02040503050406030204" pitchFamily="18" charset="0"/>
              </a:rPr>
              <a:t>34</a:t>
            </a:r>
            <a:endParaRPr lang="en-IN" sz="14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84" name="Rectangle: Rounded Corners 3">
            <a:extLst>
              <a:ext uri="{FF2B5EF4-FFF2-40B4-BE49-F238E27FC236}">
                <a16:creationId xmlns:a16="http://schemas.microsoft.com/office/drawing/2014/main" id="{D7C7AB71-FA4C-4022-8854-2D1C836AF86A}"/>
              </a:ext>
            </a:extLst>
          </p:cNvPr>
          <p:cNvSpPr/>
          <p:nvPr/>
        </p:nvSpPr>
        <p:spPr>
          <a:xfrm>
            <a:off x="7623985" y="624607"/>
            <a:ext cx="418852" cy="37337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latin typeface="Cambria Math" panose="02040503050406030204" pitchFamily="18" charset="0"/>
                <a:ea typeface="Cambria Math" panose="02040503050406030204" pitchFamily="18" charset="0"/>
              </a:rPr>
              <a:t>56</a:t>
            </a:r>
            <a:endParaRPr lang="en-IN" sz="14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85" name="Rectangle: Rounded Corners 3">
            <a:extLst>
              <a:ext uri="{FF2B5EF4-FFF2-40B4-BE49-F238E27FC236}">
                <a16:creationId xmlns:a16="http://schemas.microsoft.com/office/drawing/2014/main" id="{9E5B08BE-A531-48C0-8D7F-E838E2CE0802}"/>
              </a:ext>
            </a:extLst>
          </p:cNvPr>
          <p:cNvSpPr/>
          <p:nvPr/>
        </p:nvSpPr>
        <p:spPr>
          <a:xfrm>
            <a:off x="8147986" y="624607"/>
            <a:ext cx="418852" cy="37337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latin typeface="Cambria Math" panose="02040503050406030204" pitchFamily="18" charset="0"/>
                <a:ea typeface="Cambria Math" panose="02040503050406030204" pitchFamily="18" charset="0"/>
              </a:rPr>
              <a:t>45</a:t>
            </a:r>
            <a:endParaRPr lang="en-IN" sz="14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86" name="Rectangle: Rounded Corners 3">
            <a:extLst>
              <a:ext uri="{FF2B5EF4-FFF2-40B4-BE49-F238E27FC236}">
                <a16:creationId xmlns:a16="http://schemas.microsoft.com/office/drawing/2014/main" id="{FCB83043-78B7-4DA4-BEF5-06F390AD8B5A}"/>
              </a:ext>
            </a:extLst>
          </p:cNvPr>
          <p:cNvSpPr/>
          <p:nvPr/>
        </p:nvSpPr>
        <p:spPr>
          <a:xfrm>
            <a:off x="8671983" y="624607"/>
            <a:ext cx="418852" cy="37337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latin typeface="Cambria Math" panose="02040503050406030204" pitchFamily="18" charset="0"/>
                <a:ea typeface="Cambria Math" panose="02040503050406030204" pitchFamily="18" charset="0"/>
              </a:rPr>
              <a:t>78</a:t>
            </a:r>
            <a:endParaRPr lang="en-IN" sz="14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87" name="Rectangle: Rounded Corners 3">
            <a:extLst>
              <a:ext uri="{FF2B5EF4-FFF2-40B4-BE49-F238E27FC236}">
                <a16:creationId xmlns:a16="http://schemas.microsoft.com/office/drawing/2014/main" id="{5590A4BF-EF86-46F3-97C7-3720F85489E0}"/>
              </a:ext>
            </a:extLst>
          </p:cNvPr>
          <p:cNvSpPr/>
          <p:nvPr/>
        </p:nvSpPr>
        <p:spPr>
          <a:xfrm>
            <a:off x="5003980" y="624607"/>
            <a:ext cx="418852" cy="37337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latin typeface="Cambria Math" panose="02040503050406030204" pitchFamily="18" charset="0"/>
                <a:ea typeface="Cambria Math" panose="02040503050406030204" pitchFamily="18" charset="0"/>
              </a:rPr>
              <a:t>12</a:t>
            </a:r>
            <a:endParaRPr lang="en-IN" sz="14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88" name="Rectangle: Rounded Corners 3">
            <a:extLst>
              <a:ext uri="{FF2B5EF4-FFF2-40B4-BE49-F238E27FC236}">
                <a16:creationId xmlns:a16="http://schemas.microsoft.com/office/drawing/2014/main" id="{800BC107-4AD7-4C9D-BF71-7F22BBD741B3}"/>
              </a:ext>
            </a:extLst>
          </p:cNvPr>
          <p:cNvSpPr/>
          <p:nvPr/>
        </p:nvSpPr>
        <p:spPr>
          <a:xfrm>
            <a:off x="4479979" y="624607"/>
            <a:ext cx="418852" cy="37337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latin typeface="Cambria Math" panose="02040503050406030204" pitchFamily="18" charset="0"/>
                <a:ea typeface="Cambria Math" panose="02040503050406030204" pitchFamily="18" charset="0"/>
              </a:rPr>
              <a:t>35</a:t>
            </a:r>
            <a:endParaRPr lang="en-IN" sz="14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69" name="Rectangle: Rounded Corners 3">
            <a:extLst>
              <a:ext uri="{FF2B5EF4-FFF2-40B4-BE49-F238E27FC236}">
                <a16:creationId xmlns:a16="http://schemas.microsoft.com/office/drawing/2014/main" id="{BA40AEED-85C9-442F-9997-8491FC26E50D}"/>
              </a:ext>
            </a:extLst>
          </p:cNvPr>
          <p:cNvSpPr/>
          <p:nvPr/>
        </p:nvSpPr>
        <p:spPr>
          <a:xfrm>
            <a:off x="5003980" y="624607"/>
            <a:ext cx="418852" cy="37337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latin typeface="Cambria Math" panose="02040503050406030204" pitchFamily="18" charset="0"/>
                <a:ea typeface="Cambria Math" panose="02040503050406030204" pitchFamily="18" charset="0"/>
              </a:rPr>
              <a:t>30</a:t>
            </a:r>
            <a:endParaRPr lang="en-IN" sz="14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70" name="Rectangle: Rounded Corners 3">
            <a:extLst>
              <a:ext uri="{FF2B5EF4-FFF2-40B4-BE49-F238E27FC236}">
                <a16:creationId xmlns:a16="http://schemas.microsoft.com/office/drawing/2014/main" id="{0767A5B8-6A5F-434E-969E-E349A13F51BB}"/>
              </a:ext>
            </a:extLst>
          </p:cNvPr>
          <p:cNvSpPr/>
          <p:nvPr/>
        </p:nvSpPr>
        <p:spPr>
          <a:xfrm>
            <a:off x="3959941" y="624607"/>
            <a:ext cx="418852" cy="37337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latin typeface="Cambria Math" panose="02040503050406030204" pitchFamily="18" charset="0"/>
                <a:ea typeface="Cambria Math" panose="02040503050406030204" pitchFamily="18" charset="0"/>
              </a:rPr>
              <a:t>12</a:t>
            </a:r>
            <a:endParaRPr lang="en-IN" sz="14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71" name="Rectangle: Rounded Corners 3">
            <a:extLst>
              <a:ext uri="{FF2B5EF4-FFF2-40B4-BE49-F238E27FC236}">
                <a16:creationId xmlns:a16="http://schemas.microsoft.com/office/drawing/2014/main" id="{0BF3C132-AA5E-4179-9BFB-4133D7AC6F11}"/>
              </a:ext>
            </a:extLst>
          </p:cNvPr>
          <p:cNvSpPr/>
          <p:nvPr/>
        </p:nvSpPr>
        <p:spPr>
          <a:xfrm>
            <a:off x="6574004" y="624607"/>
            <a:ext cx="418852" cy="37337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latin typeface="Cambria Math" panose="02040503050406030204" pitchFamily="18" charset="0"/>
                <a:ea typeface="Cambria Math" panose="02040503050406030204" pitchFamily="18" charset="0"/>
              </a:rPr>
              <a:t>30</a:t>
            </a:r>
            <a:endParaRPr lang="en-IN" sz="14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72" name="Rectangle: Rounded Corners 3">
            <a:extLst>
              <a:ext uri="{FF2B5EF4-FFF2-40B4-BE49-F238E27FC236}">
                <a16:creationId xmlns:a16="http://schemas.microsoft.com/office/drawing/2014/main" id="{4040DB6D-8867-498E-B8E5-E4B48EC96F82}"/>
              </a:ext>
            </a:extLst>
          </p:cNvPr>
          <p:cNvSpPr/>
          <p:nvPr/>
        </p:nvSpPr>
        <p:spPr>
          <a:xfrm>
            <a:off x="5007452" y="624607"/>
            <a:ext cx="418852" cy="37337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latin typeface="Cambria Math" panose="02040503050406030204" pitchFamily="18" charset="0"/>
                <a:ea typeface="Cambria Math" panose="02040503050406030204" pitchFamily="18" charset="0"/>
              </a:rPr>
              <a:t>20</a:t>
            </a:r>
            <a:endParaRPr lang="en-IN" sz="14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grpSp>
        <p:nvGrpSpPr>
          <p:cNvPr id="73" name="Group 72">
            <a:extLst>
              <a:ext uri="{FF2B5EF4-FFF2-40B4-BE49-F238E27FC236}">
                <a16:creationId xmlns:a16="http://schemas.microsoft.com/office/drawing/2014/main" id="{DE8F0C96-0300-41E3-84F8-3D27164A6F5D}"/>
              </a:ext>
            </a:extLst>
          </p:cNvPr>
          <p:cNvGrpSpPr/>
          <p:nvPr/>
        </p:nvGrpSpPr>
        <p:grpSpPr>
          <a:xfrm>
            <a:off x="3956133" y="1102710"/>
            <a:ext cx="5087810" cy="421792"/>
            <a:chOff x="3956133" y="1102710"/>
            <a:chExt cx="5087810" cy="421792"/>
          </a:xfrm>
        </p:grpSpPr>
        <p:sp>
          <p:nvSpPr>
            <p:cNvPr id="74" name="Rectangle 3">
              <a:extLst>
                <a:ext uri="{FF2B5EF4-FFF2-40B4-BE49-F238E27FC236}">
                  <a16:creationId xmlns:a16="http://schemas.microsoft.com/office/drawing/2014/main" id="{E2991B6C-6034-43E1-85B1-377D48DCB539}"/>
                </a:ext>
              </a:extLst>
            </p:cNvPr>
            <p:cNvSpPr txBox="1">
              <a:spLocks noChangeArrowheads="1"/>
            </p:cNvSpPr>
            <p:nvPr/>
          </p:nvSpPr>
          <p:spPr>
            <a:xfrm>
              <a:off x="3956133" y="1102710"/>
              <a:ext cx="279788" cy="402078"/>
            </a:xfrm>
            <a:prstGeom prst="rect">
              <a:avLst/>
            </a:prstGeom>
          </p:spPr>
          <p:txBody>
            <a:bodyPr/>
            <a:lstStyle>
              <a:lvl1pPr marL="171450" indent="-171450" algn="l" defTabSz="685800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5143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8572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5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2001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5430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8859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2288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5717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9146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1" indent="0">
                <a:buNone/>
              </a:pPr>
              <a:r>
                <a:rPr lang="en-US" altLang="en-US" sz="1600" dirty="0">
                  <a:solidFill>
                    <a:srgbClr val="002060"/>
                  </a:solidFill>
                  <a:latin typeface="Cambria Math" panose="02040503050406030204" pitchFamily="18" charset="0"/>
                </a:rPr>
                <a:t>1</a:t>
              </a:r>
            </a:p>
          </p:txBody>
        </p:sp>
        <p:sp>
          <p:nvSpPr>
            <p:cNvPr id="75" name="Rectangle 3">
              <a:extLst>
                <a:ext uri="{FF2B5EF4-FFF2-40B4-BE49-F238E27FC236}">
                  <a16:creationId xmlns:a16="http://schemas.microsoft.com/office/drawing/2014/main" id="{25F12893-834F-47A1-AF90-72D2069AECDB}"/>
                </a:ext>
              </a:extLst>
            </p:cNvPr>
            <p:cNvSpPr txBox="1">
              <a:spLocks noChangeArrowheads="1"/>
            </p:cNvSpPr>
            <p:nvPr/>
          </p:nvSpPr>
          <p:spPr>
            <a:xfrm>
              <a:off x="4502216" y="1102710"/>
              <a:ext cx="279788" cy="402078"/>
            </a:xfrm>
            <a:prstGeom prst="rect">
              <a:avLst/>
            </a:prstGeom>
          </p:spPr>
          <p:txBody>
            <a:bodyPr/>
            <a:lstStyle>
              <a:lvl1pPr marL="171450" indent="-171450" algn="l" defTabSz="685800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5143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8572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5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2001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5430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8859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2288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5717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9146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1" indent="0">
                <a:buNone/>
              </a:pPr>
              <a:r>
                <a:rPr lang="en-US" altLang="en-US" sz="1600" dirty="0">
                  <a:solidFill>
                    <a:srgbClr val="002060"/>
                  </a:solidFill>
                  <a:latin typeface="Cambria Math" panose="02040503050406030204" pitchFamily="18" charset="0"/>
                </a:rPr>
                <a:t>2</a:t>
              </a:r>
            </a:p>
          </p:txBody>
        </p:sp>
        <p:sp>
          <p:nvSpPr>
            <p:cNvPr id="76" name="Rectangle 3">
              <a:extLst>
                <a:ext uri="{FF2B5EF4-FFF2-40B4-BE49-F238E27FC236}">
                  <a16:creationId xmlns:a16="http://schemas.microsoft.com/office/drawing/2014/main" id="{F66E79CE-FF0E-45A6-A2E7-DD6832FD3B58}"/>
                </a:ext>
              </a:extLst>
            </p:cNvPr>
            <p:cNvSpPr txBox="1">
              <a:spLocks noChangeArrowheads="1"/>
            </p:cNvSpPr>
            <p:nvPr/>
          </p:nvSpPr>
          <p:spPr>
            <a:xfrm>
              <a:off x="4980834" y="1102710"/>
              <a:ext cx="279788" cy="402078"/>
            </a:xfrm>
            <a:prstGeom prst="rect">
              <a:avLst/>
            </a:prstGeom>
          </p:spPr>
          <p:txBody>
            <a:bodyPr/>
            <a:lstStyle>
              <a:lvl1pPr marL="171450" indent="-171450" algn="l" defTabSz="685800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5143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8572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5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2001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5430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8859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2288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5717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9146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1" indent="0">
                <a:buNone/>
              </a:pPr>
              <a:r>
                <a:rPr lang="en-US" altLang="en-US" sz="1600" dirty="0">
                  <a:solidFill>
                    <a:srgbClr val="002060"/>
                  </a:solidFill>
                  <a:latin typeface="Cambria Math" panose="02040503050406030204" pitchFamily="18" charset="0"/>
                </a:rPr>
                <a:t>3</a:t>
              </a:r>
            </a:p>
          </p:txBody>
        </p:sp>
        <p:sp>
          <p:nvSpPr>
            <p:cNvPr id="77" name="Rectangle 3">
              <a:extLst>
                <a:ext uri="{FF2B5EF4-FFF2-40B4-BE49-F238E27FC236}">
                  <a16:creationId xmlns:a16="http://schemas.microsoft.com/office/drawing/2014/main" id="{90230340-094D-4C9C-BD23-B3455C976AFF}"/>
                </a:ext>
              </a:extLst>
            </p:cNvPr>
            <p:cNvSpPr txBox="1">
              <a:spLocks noChangeArrowheads="1"/>
            </p:cNvSpPr>
            <p:nvPr/>
          </p:nvSpPr>
          <p:spPr>
            <a:xfrm>
              <a:off x="5515053" y="1102710"/>
              <a:ext cx="279788" cy="402078"/>
            </a:xfrm>
            <a:prstGeom prst="rect">
              <a:avLst/>
            </a:prstGeom>
          </p:spPr>
          <p:txBody>
            <a:bodyPr/>
            <a:lstStyle>
              <a:lvl1pPr marL="171450" indent="-171450" algn="l" defTabSz="685800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5143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8572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5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2001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5430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8859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2288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5717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9146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1" indent="0">
                <a:buNone/>
              </a:pPr>
              <a:r>
                <a:rPr lang="en-US" altLang="en-US" sz="1600" dirty="0">
                  <a:solidFill>
                    <a:srgbClr val="002060"/>
                  </a:solidFill>
                  <a:latin typeface="Cambria Math" panose="02040503050406030204" pitchFamily="18" charset="0"/>
                </a:rPr>
                <a:t>4</a:t>
              </a:r>
            </a:p>
          </p:txBody>
        </p:sp>
        <p:sp>
          <p:nvSpPr>
            <p:cNvPr id="78" name="Rectangle 3">
              <a:extLst>
                <a:ext uri="{FF2B5EF4-FFF2-40B4-BE49-F238E27FC236}">
                  <a16:creationId xmlns:a16="http://schemas.microsoft.com/office/drawing/2014/main" id="{3A89C65C-8440-4236-9B69-6E856C14C03A}"/>
                </a:ext>
              </a:extLst>
            </p:cNvPr>
            <p:cNvSpPr txBox="1">
              <a:spLocks noChangeArrowheads="1"/>
            </p:cNvSpPr>
            <p:nvPr/>
          </p:nvSpPr>
          <p:spPr>
            <a:xfrm>
              <a:off x="7102227" y="1102710"/>
              <a:ext cx="279788" cy="402078"/>
            </a:xfrm>
            <a:prstGeom prst="rect">
              <a:avLst/>
            </a:prstGeom>
          </p:spPr>
          <p:txBody>
            <a:bodyPr/>
            <a:lstStyle>
              <a:lvl1pPr marL="171450" indent="-171450" algn="l" defTabSz="685800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5143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8572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5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2001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5430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8859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2288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5717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9146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1" indent="0">
                <a:buNone/>
              </a:pPr>
              <a:r>
                <a:rPr lang="en-US" altLang="en-US" sz="1600" dirty="0">
                  <a:solidFill>
                    <a:srgbClr val="002060"/>
                  </a:solidFill>
                  <a:latin typeface="Cambria Math" panose="02040503050406030204" pitchFamily="18" charset="0"/>
                </a:rPr>
                <a:t>7</a:t>
              </a:r>
            </a:p>
          </p:txBody>
        </p:sp>
        <p:sp>
          <p:nvSpPr>
            <p:cNvPr id="79" name="Rectangle 3">
              <a:extLst>
                <a:ext uri="{FF2B5EF4-FFF2-40B4-BE49-F238E27FC236}">
                  <a16:creationId xmlns:a16="http://schemas.microsoft.com/office/drawing/2014/main" id="{A35E0FC1-8218-477A-AAF2-9A5B5DA53B37}"/>
                </a:ext>
              </a:extLst>
            </p:cNvPr>
            <p:cNvSpPr txBox="1">
              <a:spLocks noChangeArrowheads="1"/>
            </p:cNvSpPr>
            <p:nvPr/>
          </p:nvSpPr>
          <p:spPr>
            <a:xfrm>
              <a:off x="6064033" y="1102710"/>
              <a:ext cx="279788" cy="402078"/>
            </a:xfrm>
            <a:prstGeom prst="rect">
              <a:avLst/>
            </a:prstGeom>
          </p:spPr>
          <p:txBody>
            <a:bodyPr/>
            <a:lstStyle>
              <a:lvl1pPr marL="171450" indent="-171450" algn="l" defTabSz="685800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5143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8572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5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2001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5430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8859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2288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5717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9146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1" indent="0">
                <a:buNone/>
              </a:pPr>
              <a:r>
                <a:rPr lang="en-US" altLang="en-US" sz="1600" dirty="0">
                  <a:solidFill>
                    <a:srgbClr val="002060"/>
                  </a:solidFill>
                  <a:latin typeface="Cambria Math" panose="02040503050406030204" pitchFamily="18" charset="0"/>
                </a:rPr>
                <a:t>5</a:t>
              </a:r>
            </a:p>
          </p:txBody>
        </p:sp>
        <p:sp>
          <p:nvSpPr>
            <p:cNvPr id="89" name="Rectangle 3">
              <a:extLst>
                <a:ext uri="{FF2B5EF4-FFF2-40B4-BE49-F238E27FC236}">
                  <a16:creationId xmlns:a16="http://schemas.microsoft.com/office/drawing/2014/main" id="{4F9A47F7-9077-4E84-BC38-2706A179F72B}"/>
                </a:ext>
              </a:extLst>
            </p:cNvPr>
            <p:cNvSpPr txBox="1">
              <a:spLocks noChangeArrowheads="1"/>
            </p:cNvSpPr>
            <p:nvPr/>
          </p:nvSpPr>
          <p:spPr>
            <a:xfrm>
              <a:off x="6598252" y="1102710"/>
              <a:ext cx="279788" cy="402078"/>
            </a:xfrm>
            <a:prstGeom prst="rect">
              <a:avLst/>
            </a:prstGeom>
          </p:spPr>
          <p:txBody>
            <a:bodyPr/>
            <a:lstStyle>
              <a:lvl1pPr marL="171450" indent="-171450" algn="l" defTabSz="685800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5143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8572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5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2001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5430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8859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2288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5717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9146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1" indent="0">
                <a:buNone/>
              </a:pPr>
              <a:r>
                <a:rPr lang="en-US" altLang="en-US" sz="1600" dirty="0">
                  <a:solidFill>
                    <a:srgbClr val="002060"/>
                  </a:solidFill>
                  <a:latin typeface="Cambria Math" panose="02040503050406030204" pitchFamily="18" charset="0"/>
                </a:rPr>
                <a:t>6</a:t>
              </a:r>
            </a:p>
          </p:txBody>
        </p:sp>
        <p:sp>
          <p:nvSpPr>
            <p:cNvPr id="90" name="Rectangle 3">
              <a:extLst>
                <a:ext uri="{FF2B5EF4-FFF2-40B4-BE49-F238E27FC236}">
                  <a16:creationId xmlns:a16="http://schemas.microsoft.com/office/drawing/2014/main" id="{362E8560-ECCC-4B93-82D3-7B694B383EC3}"/>
                </a:ext>
              </a:extLst>
            </p:cNvPr>
            <p:cNvSpPr txBox="1">
              <a:spLocks noChangeArrowheads="1"/>
            </p:cNvSpPr>
            <p:nvPr/>
          </p:nvSpPr>
          <p:spPr>
            <a:xfrm>
              <a:off x="7639967" y="1102710"/>
              <a:ext cx="279788" cy="421792"/>
            </a:xfrm>
            <a:prstGeom prst="rect">
              <a:avLst/>
            </a:prstGeom>
          </p:spPr>
          <p:txBody>
            <a:bodyPr/>
            <a:lstStyle>
              <a:lvl1pPr marL="171450" indent="-171450" algn="l" defTabSz="685800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5143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8572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5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2001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5430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8859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2288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5717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9146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1" indent="0">
                <a:buNone/>
              </a:pPr>
              <a:r>
                <a:rPr lang="en-US" altLang="en-US" sz="1600" dirty="0">
                  <a:solidFill>
                    <a:srgbClr val="002060"/>
                  </a:solidFill>
                  <a:latin typeface="Cambria Math" panose="02040503050406030204" pitchFamily="18" charset="0"/>
                </a:rPr>
                <a:t>8</a:t>
              </a:r>
            </a:p>
          </p:txBody>
        </p:sp>
        <p:sp>
          <p:nvSpPr>
            <p:cNvPr id="91" name="Rectangle 3">
              <a:extLst>
                <a:ext uri="{FF2B5EF4-FFF2-40B4-BE49-F238E27FC236}">
                  <a16:creationId xmlns:a16="http://schemas.microsoft.com/office/drawing/2014/main" id="{9BC73415-9BA3-4CA8-BE17-5B369C479E11}"/>
                </a:ext>
              </a:extLst>
            </p:cNvPr>
            <p:cNvSpPr txBox="1">
              <a:spLocks noChangeArrowheads="1"/>
            </p:cNvSpPr>
            <p:nvPr/>
          </p:nvSpPr>
          <p:spPr>
            <a:xfrm>
              <a:off x="8620958" y="1102710"/>
              <a:ext cx="422985" cy="421792"/>
            </a:xfrm>
            <a:prstGeom prst="rect">
              <a:avLst/>
            </a:prstGeom>
          </p:spPr>
          <p:txBody>
            <a:bodyPr/>
            <a:lstStyle>
              <a:lvl1pPr marL="171450" indent="-171450" algn="l" defTabSz="685800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5143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8572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5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2001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5430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8859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2288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5717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9146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1" indent="0">
                <a:buNone/>
              </a:pPr>
              <a:r>
                <a:rPr lang="en-US" altLang="en-US" sz="1600" dirty="0">
                  <a:solidFill>
                    <a:srgbClr val="002060"/>
                  </a:solidFill>
                  <a:latin typeface="Cambria Math" panose="02040503050406030204" pitchFamily="18" charset="0"/>
                </a:rPr>
                <a:t>10</a:t>
              </a:r>
            </a:p>
          </p:txBody>
        </p:sp>
        <p:sp>
          <p:nvSpPr>
            <p:cNvPr id="92" name="Rectangle 3">
              <a:extLst>
                <a:ext uri="{FF2B5EF4-FFF2-40B4-BE49-F238E27FC236}">
                  <a16:creationId xmlns:a16="http://schemas.microsoft.com/office/drawing/2014/main" id="{E310FF7D-A5B6-4DCF-94C6-03C454E58989}"/>
                </a:ext>
              </a:extLst>
            </p:cNvPr>
            <p:cNvSpPr txBox="1">
              <a:spLocks noChangeArrowheads="1"/>
            </p:cNvSpPr>
            <p:nvPr/>
          </p:nvSpPr>
          <p:spPr>
            <a:xfrm>
              <a:off x="8177707" y="1102710"/>
              <a:ext cx="279788" cy="421792"/>
            </a:xfrm>
            <a:prstGeom prst="rect">
              <a:avLst/>
            </a:prstGeom>
          </p:spPr>
          <p:txBody>
            <a:bodyPr/>
            <a:lstStyle>
              <a:lvl1pPr marL="171450" indent="-171450" algn="l" defTabSz="685800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5143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8572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5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2001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5430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8859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2288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5717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9146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1" indent="0">
                <a:buNone/>
              </a:pPr>
              <a:r>
                <a:rPr lang="en-US" altLang="en-US" sz="1600" dirty="0">
                  <a:solidFill>
                    <a:srgbClr val="002060"/>
                  </a:solidFill>
                  <a:latin typeface="Cambria Math" panose="02040503050406030204" pitchFamily="18" charset="0"/>
                </a:rPr>
                <a:t>9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6915654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4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 animBg="1"/>
      <p:bldP spid="39" grpId="0" animBg="1"/>
      <p:bldP spid="56" grpId="0" animBg="1"/>
      <p:bldP spid="34" grpId="0"/>
      <p:bldP spid="34" grpId="1"/>
      <p:bldP spid="35" grpId="0"/>
      <p:bldP spid="35" grpId="1"/>
      <p:bldP spid="35" grpId="2"/>
      <p:bldP spid="35" grpId="3"/>
      <p:bldP spid="46" grpId="0"/>
      <p:bldP spid="54" grpId="0"/>
      <p:bldP spid="54" grpId="1"/>
      <p:bldP spid="59" grpId="0"/>
      <p:bldP spid="60" grpId="0" animBg="1"/>
      <p:bldP spid="61" grpId="0" animBg="1"/>
      <p:bldP spid="61" grpId="1" animBg="1"/>
      <p:bldP spid="62" grpId="0"/>
      <p:bldP spid="62" grpId="1"/>
      <p:bldP spid="63" grpId="0"/>
      <p:bldP spid="63" grpId="1"/>
      <p:bldP spid="64" grpId="0" animBg="1"/>
      <p:bldP spid="65" grpId="0" animBg="1"/>
      <p:bldP spid="68" grpId="0" animBg="1"/>
      <p:bldP spid="82" grpId="0" animBg="1"/>
      <p:bldP spid="87" grpId="0" animBg="1"/>
      <p:bldP spid="69" grpId="0" animBg="1"/>
      <p:bldP spid="69" grpId="1" animBg="1"/>
      <p:bldP spid="70" grpId="0" animBg="1"/>
      <p:bldP spid="71" grpId="0" animBg="1"/>
      <p:bldP spid="72" grpId="0" animBg="1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186E81F-D04B-1C4F-B608-6C07FD0533D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76608" y="223858"/>
            <a:ext cx="1386601" cy="402077"/>
          </a:xfrm>
        </p:spPr>
        <p:txBody>
          <a:bodyPr/>
          <a:lstStyle/>
          <a:p>
            <a:r>
              <a:rPr lang="en-IN" b="1" dirty="0">
                <a:solidFill>
                  <a:srgbClr val="660066"/>
                </a:solidFill>
              </a:rPr>
              <a:t>Example:</a:t>
            </a:r>
            <a:endParaRPr lang="en-US" dirty="0">
              <a:solidFill>
                <a:srgbClr val="660066"/>
              </a:solidFill>
            </a:endParaRPr>
          </a:p>
        </p:txBody>
      </p:sp>
      <p:sp>
        <p:nvSpPr>
          <p:cNvPr id="36" name="Oval 35">
            <a:extLst>
              <a:ext uri="{FF2B5EF4-FFF2-40B4-BE49-F238E27FC236}">
                <a16:creationId xmlns:a16="http://schemas.microsoft.com/office/drawing/2014/main" id="{0439F6BB-62E6-48CB-8F32-96F60110A4B4}"/>
              </a:ext>
            </a:extLst>
          </p:cNvPr>
          <p:cNvSpPr/>
          <p:nvPr/>
        </p:nvSpPr>
        <p:spPr>
          <a:xfrm>
            <a:off x="3020032" y="955186"/>
            <a:ext cx="540000" cy="540000"/>
          </a:xfrm>
          <a:prstGeom prst="ellipse">
            <a:avLst/>
          </a:prstGeom>
          <a:noFill/>
          <a:ln w="254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30</a:t>
            </a:r>
            <a:endParaRPr lang="en-IN" sz="1400" dirty="0">
              <a:solidFill>
                <a:srgbClr val="00206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EA9D8800-A941-4C55-A67D-894AEF6FD3A4}"/>
              </a:ext>
            </a:extLst>
          </p:cNvPr>
          <p:cNvCxnSpPr>
            <a:cxnSpLocks/>
            <a:stCxn id="36" idx="3"/>
            <a:endCxn id="41" idx="7"/>
          </p:cNvCxnSpPr>
          <p:nvPr/>
        </p:nvCxnSpPr>
        <p:spPr>
          <a:xfrm flipH="1">
            <a:off x="2384239" y="1416105"/>
            <a:ext cx="714874" cy="355458"/>
          </a:xfrm>
          <a:prstGeom prst="line">
            <a:avLst/>
          </a:prstGeom>
          <a:ln w="254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Oval 37">
            <a:extLst>
              <a:ext uri="{FF2B5EF4-FFF2-40B4-BE49-F238E27FC236}">
                <a16:creationId xmlns:a16="http://schemas.microsoft.com/office/drawing/2014/main" id="{B892DB7D-F2BF-4FE2-BD2B-4C7CDB6E5D44}"/>
              </a:ext>
            </a:extLst>
          </p:cNvPr>
          <p:cNvSpPr/>
          <p:nvPr/>
        </p:nvSpPr>
        <p:spPr>
          <a:xfrm>
            <a:off x="574819" y="3246413"/>
            <a:ext cx="540000" cy="540000"/>
          </a:xfrm>
          <a:prstGeom prst="ellipse">
            <a:avLst/>
          </a:prstGeom>
          <a:noFill/>
          <a:ln w="254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56</a:t>
            </a:r>
            <a:endParaRPr lang="en-IN" sz="1400" dirty="0">
              <a:solidFill>
                <a:srgbClr val="00206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39" name="Oval 38">
            <a:extLst>
              <a:ext uri="{FF2B5EF4-FFF2-40B4-BE49-F238E27FC236}">
                <a16:creationId xmlns:a16="http://schemas.microsoft.com/office/drawing/2014/main" id="{BC7477F1-4F86-41BF-8B8F-823323638FCB}"/>
              </a:ext>
            </a:extLst>
          </p:cNvPr>
          <p:cNvSpPr/>
          <p:nvPr/>
        </p:nvSpPr>
        <p:spPr>
          <a:xfrm>
            <a:off x="4138526" y="1690388"/>
            <a:ext cx="540000" cy="540000"/>
          </a:xfrm>
          <a:prstGeom prst="ellipse">
            <a:avLst/>
          </a:prstGeom>
          <a:noFill/>
          <a:ln w="254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12</a:t>
            </a:r>
            <a:endParaRPr lang="en-IN" sz="1400" dirty="0">
              <a:solidFill>
                <a:srgbClr val="00206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40" name="Oval 39">
            <a:extLst>
              <a:ext uri="{FF2B5EF4-FFF2-40B4-BE49-F238E27FC236}">
                <a16:creationId xmlns:a16="http://schemas.microsoft.com/office/drawing/2014/main" id="{5F48FC15-A2DA-46BE-A99F-6E709B135A7B}"/>
              </a:ext>
            </a:extLst>
          </p:cNvPr>
          <p:cNvSpPr/>
          <p:nvPr/>
        </p:nvSpPr>
        <p:spPr>
          <a:xfrm>
            <a:off x="2661466" y="2357023"/>
            <a:ext cx="540000" cy="540000"/>
          </a:xfrm>
          <a:prstGeom prst="ellipse">
            <a:avLst/>
          </a:prstGeom>
          <a:noFill/>
          <a:ln w="254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40</a:t>
            </a:r>
            <a:endParaRPr lang="en-IN" sz="1400" dirty="0">
              <a:solidFill>
                <a:srgbClr val="00206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41" name="Oval 40">
            <a:extLst>
              <a:ext uri="{FF2B5EF4-FFF2-40B4-BE49-F238E27FC236}">
                <a16:creationId xmlns:a16="http://schemas.microsoft.com/office/drawing/2014/main" id="{4C8B1E46-08FF-49DC-A8DF-4B8337B19E6D}"/>
              </a:ext>
            </a:extLst>
          </p:cNvPr>
          <p:cNvSpPr/>
          <p:nvPr/>
        </p:nvSpPr>
        <p:spPr>
          <a:xfrm>
            <a:off x="1923320" y="1692482"/>
            <a:ext cx="540000" cy="540000"/>
          </a:xfrm>
          <a:prstGeom prst="ellipse">
            <a:avLst/>
          </a:prstGeom>
          <a:noFill/>
          <a:ln w="254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35</a:t>
            </a:r>
            <a:endParaRPr lang="en-IN" sz="1400" dirty="0">
              <a:solidFill>
                <a:srgbClr val="00206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id="{2DACE78D-1ED2-45C4-A4FB-8DD5C43EDF82}"/>
              </a:ext>
            </a:extLst>
          </p:cNvPr>
          <p:cNvCxnSpPr>
            <a:cxnSpLocks/>
            <a:stCxn id="41" idx="5"/>
            <a:endCxn id="40" idx="1"/>
          </p:cNvCxnSpPr>
          <p:nvPr/>
        </p:nvCxnSpPr>
        <p:spPr>
          <a:xfrm>
            <a:off x="2384239" y="2153401"/>
            <a:ext cx="356308" cy="282703"/>
          </a:xfrm>
          <a:prstGeom prst="line">
            <a:avLst/>
          </a:prstGeom>
          <a:ln w="254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>
            <a:extLst>
              <a:ext uri="{FF2B5EF4-FFF2-40B4-BE49-F238E27FC236}">
                <a16:creationId xmlns:a16="http://schemas.microsoft.com/office/drawing/2014/main" id="{074B64A3-CE54-4789-B41F-5D332201B347}"/>
              </a:ext>
            </a:extLst>
          </p:cNvPr>
          <p:cNvCxnSpPr>
            <a:cxnSpLocks/>
            <a:stCxn id="41" idx="3"/>
            <a:endCxn id="53" idx="7"/>
          </p:cNvCxnSpPr>
          <p:nvPr/>
        </p:nvCxnSpPr>
        <p:spPr>
          <a:xfrm flipH="1">
            <a:off x="1575738" y="2153401"/>
            <a:ext cx="426663" cy="267703"/>
          </a:xfrm>
          <a:prstGeom prst="line">
            <a:avLst/>
          </a:prstGeom>
          <a:ln w="254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72FDE891-A16C-4DF9-AEDC-0B8FD390049C}"/>
              </a:ext>
            </a:extLst>
          </p:cNvPr>
          <p:cNvCxnSpPr>
            <a:cxnSpLocks/>
            <a:stCxn id="39" idx="3"/>
            <a:endCxn id="56" idx="7"/>
          </p:cNvCxnSpPr>
          <p:nvPr/>
        </p:nvCxnSpPr>
        <p:spPr>
          <a:xfrm flipH="1">
            <a:off x="3792863" y="2151307"/>
            <a:ext cx="424744" cy="290590"/>
          </a:xfrm>
          <a:prstGeom prst="line">
            <a:avLst/>
          </a:prstGeom>
          <a:ln w="254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>
            <a:extLst>
              <a:ext uri="{FF2B5EF4-FFF2-40B4-BE49-F238E27FC236}">
                <a16:creationId xmlns:a16="http://schemas.microsoft.com/office/drawing/2014/main" id="{192F95B8-138F-4594-B884-308C93A21FF8}"/>
              </a:ext>
            </a:extLst>
          </p:cNvPr>
          <p:cNvCxnSpPr>
            <a:cxnSpLocks/>
            <a:stCxn id="36" idx="5"/>
            <a:endCxn id="39" idx="1"/>
          </p:cNvCxnSpPr>
          <p:nvPr/>
        </p:nvCxnSpPr>
        <p:spPr>
          <a:xfrm>
            <a:off x="3480951" y="1416105"/>
            <a:ext cx="736656" cy="353364"/>
          </a:xfrm>
          <a:prstGeom prst="line">
            <a:avLst/>
          </a:prstGeom>
          <a:ln w="254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>
            <a:extLst>
              <a:ext uri="{FF2B5EF4-FFF2-40B4-BE49-F238E27FC236}">
                <a16:creationId xmlns:a16="http://schemas.microsoft.com/office/drawing/2014/main" id="{6CFEDFC6-5534-4B73-A8F3-C12E454DFC9B}"/>
              </a:ext>
            </a:extLst>
          </p:cNvPr>
          <p:cNvCxnSpPr>
            <a:cxnSpLocks/>
            <a:stCxn id="53" idx="5"/>
            <a:endCxn id="51" idx="0"/>
          </p:cNvCxnSpPr>
          <p:nvPr/>
        </p:nvCxnSpPr>
        <p:spPr>
          <a:xfrm>
            <a:off x="1575738" y="2802942"/>
            <a:ext cx="287471" cy="429043"/>
          </a:xfrm>
          <a:prstGeom prst="line">
            <a:avLst/>
          </a:prstGeom>
          <a:ln w="254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>
            <a:extLst>
              <a:ext uri="{FF2B5EF4-FFF2-40B4-BE49-F238E27FC236}">
                <a16:creationId xmlns:a16="http://schemas.microsoft.com/office/drawing/2014/main" id="{FDB931B7-A4F6-40E0-A11C-BB1B00D631A6}"/>
              </a:ext>
            </a:extLst>
          </p:cNvPr>
          <p:cNvCxnSpPr>
            <a:cxnSpLocks/>
            <a:stCxn id="53" idx="3"/>
            <a:endCxn id="38" idx="0"/>
          </p:cNvCxnSpPr>
          <p:nvPr/>
        </p:nvCxnSpPr>
        <p:spPr>
          <a:xfrm flipH="1">
            <a:off x="844819" y="2802942"/>
            <a:ext cx="349081" cy="443471"/>
          </a:xfrm>
          <a:prstGeom prst="line">
            <a:avLst/>
          </a:prstGeom>
          <a:ln w="254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Oval 49">
            <a:extLst>
              <a:ext uri="{FF2B5EF4-FFF2-40B4-BE49-F238E27FC236}">
                <a16:creationId xmlns:a16="http://schemas.microsoft.com/office/drawing/2014/main" id="{3759514F-48AB-4F71-9A63-E8611DA00A96}"/>
              </a:ext>
            </a:extLst>
          </p:cNvPr>
          <p:cNvSpPr/>
          <p:nvPr/>
        </p:nvSpPr>
        <p:spPr>
          <a:xfrm>
            <a:off x="4940201" y="2362816"/>
            <a:ext cx="540000" cy="540000"/>
          </a:xfrm>
          <a:prstGeom prst="ellipse">
            <a:avLst/>
          </a:prstGeom>
          <a:noFill/>
          <a:ln w="254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34</a:t>
            </a:r>
            <a:endParaRPr lang="en-IN" sz="1400" dirty="0">
              <a:solidFill>
                <a:srgbClr val="00206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51" name="Oval 50">
            <a:extLst>
              <a:ext uri="{FF2B5EF4-FFF2-40B4-BE49-F238E27FC236}">
                <a16:creationId xmlns:a16="http://schemas.microsoft.com/office/drawing/2014/main" id="{5F8C84B6-8889-4AD1-8D89-F36A6581DE78}"/>
              </a:ext>
            </a:extLst>
          </p:cNvPr>
          <p:cNvSpPr/>
          <p:nvPr/>
        </p:nvSpPr>
        <p:spPr>
          <a:xfrm>
            <a:off x="1593209" y="3231985"/>
            <a:ext cx="540000" cy="540000"/>
          </a:xfrm>
          <a:prstGeom prst="ellipse">
            <a:avLst/>
          </a:prstGeom>
          <a:noFill/>
          <a:ln w="254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45</a:t>
            </a:r>
            <a:endParaRPr lang="en-IN" sz="1400" dirty="0">
              <a:solidFill>
                <a:srgbClr val="00206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53" name="Oval 52">
            <a:extLst>
              <a:ext uri="{FF2B5EF4-FFF2-40B4-BE49-F238E27FC236}">
                <a16:creationId xmlns:a16="http://schemas.microsoft.com/office/drawing/2014/main" id="{2AD142FD-6F17-4831-BF1B-F8D72C6ABCD6}"/>
              </a:ext>
            </a:extLst>
          </p:cNvPr>
          <p:cNvSpPr/>
          <p:nvPr/>
        </p:nvSpPr>
        <p:spPr>
          <a:xfrm>
            <a:off x="1114819" y="2342023"/>
            <a:ext cx="540000" cy="540000"/>
          </a:xfrm>
          <a:prstGeom prst="ellipse">
            <a:avLst/>
          </a:prstGeom>
          <a:noFill/>
          <a:ln w="254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38</a:t>
            </a:r>
            <a:endParaRPr lang="en-IN" sz="1400" dirty="0">
              <a:solidFill>
                <a:srgbClr val="00206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cxnSp>
        <p:nvCxnSpPr>
          <p:cNvPr id="55" name="Straight Connector 54">
            <a:extLst>
              <a:ext uri="{FF2B5EF4-FFF2-40B4-BE49-F238E27FC236}">
                <a16:creationId xmlns:a16="http://schemas.microsoft.com/office/drawing/2014/main" id="{83D2AE20-0592-4D06-BD4B-6A99E0A8E7BB}"/>
              </a:ext>
            </a:extLst>
          </p:cNvPr>
          <p:cNvCxnSpPr>
            <a:cxnSpLocks/>
            <a:stCxn id="39" idx="5"/>
            <a:endCxn id="50" idx="1"/>
          </p:cNvCxnSpPr>
          <p:nvPr/>
        </p:nvCxnSpPr>
        <p:spPr>
          <a:xfrm>
            <a:off x="4599445" y="2151307"/>
            <a:ext cx="419837" cy="290590"/>
          </a:xfrm>
          <a:prstGeom prst="line">
            <a:avLst/>
          </a:prstGeom>
          <a:ln w="254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Oval 55">
            <a:extLst>
              <a:ext uri="{FF2B5EF4-FFF2-40B4-BE49-F238E27FC236}">
                <a16:creationId xmlns:a16="http://schemas.microsoft.com/office/drawing/2014/main" id="{E580E5A0-B1A1-424C-98FE-A5B30ED33A6E}"/>
              </a:ext>
            </a:extLst>
          </p:cNvPr>
          <p:cNvSpPr/>
          <p:nvPr/>
        </p:nvSpPr>
        <p:spPr>
          <a:xfrm>
            <a:off x="3331944" y="2362816"/>
            <a:ext cx="540000" cy="540000"/>
          </a:xfrm>
          <a:prstGeom prst="ellipse">
            <a:avLst/>
          </a:prstGeom>
          <a:noFill/>
          <a:ln w="254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20</a:t>
            </a:r>
            <a:endParaRPr lang="en-IN" sz="1400" dirty="0">
              <a:solidFill>
                <a:srgbClr val="00206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57" name="Oval 56">
            <a:extLst>
              <a:ext uri="{FF2B5EF4-FFF2-40B4-BE49-F238E27FC236}">
                <a16:creationId xmlns:a16="http://schemas.microsoft.com/office/drawing/2014/main" id="{243E9989-6434-4A90-A35F-EF0EEA1D8846}"/>
              </a:ext>
            </a:extLst>
          </p:cNvPr>
          <p:cNvSpPr/>
          <p:nvPr/>
        </p:nvSpPr>
        <p:spPr>
          <a:xfrm>
            <a:off x="2213925" y="3245665"/>
            <a:ext cx="540000" cy="540000"/>
          </a:xfrm>
          <a:prstGeom prst="ellipse">
            <a:avLst/>
          </a:prstGeom>
          <a:noFill/>
          <a:ln w="254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78</a:t>
            </a:r>
            <a:endParaRPr lang="en-IN" sz="1400" dirty="0">
              <a:solidFill>
                <a:srgbClr val="00206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cxnSp>
        <p:nvCxnSpPr>
          <p:cNvPr id="58" name="Straight Connector 57">
            <a:extLst>
              <a:ext uri="{FF2B5EF4-FFF2-40B4-BE49-F238E27FC236}">
                <a16:creationId xmlns:a16="http://schemas.microsoft.com/office/drawing/2014/main" id="{1AED10B0-62CD-40FB-B4E4-72689C9EC1C8}"/>
              </a:ext>
            </a:extLst>
          </p:cNvPr>
          <p:cNvCxnSpPr>
            <a:cxnSpLocks/>
            <a:endCxn id="57" idx="0"/>
          </p:cNvCxnSpPr>
          <p:nvPr/>
        </p:nvCxnSpPr>
        <p:spPr>
          <a:xfrm flipH="1">
            <a:off x="2483925" y="2861585"/>
            <a:ext cx="279788" cy="384080"/>
          </a:xfrm>
          <a:prstGeom prst="line">
            <a:avLst/>
          </a:prstGeom>
          <a:ln w="254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Rectangle 3">
            <a:extLst>
              <a:ext uri="{FF2B5EF4-FFF2-40B4-BE49-F238E27FC236}">
                <a16:creationId xmlns:a16="http://schemas.microsoft.com/office/drawing/2014/main" id="{C04E1BA6-1A6E-4731-B18F-0029D534E108}"/>
              </a:ext>
            </a:extLst>
          </p:cNvPr>
          <p:cNvSpPr txBox="1">
            <a:spLocks noChangeArrowheads="1"/>
          </p:cNvSpPr>
          <p:nvPr/>
        </p:nvSpPr>
        <p:spPr>
          <a:xfrm>
            <a:off x="5761725" y="1428753"/>
            <a:ext cx="3161938" cy="402078"/>
          </a:xfrm>
          <a:prstGeom prst="rect">
            <a:avLst/>
          </a:prstGeom>
        </p:spPr>
        <p:txBody>
          <a:bodyPr/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1" indent="0">
              <a:buNone/>
            </a:pPr>
            <a:r>
              <a:rPr lang="en-US" altLang="en-US" sz="1600" dirty="0">
                <a:solidFill>
                  <a:srgbClr val="002060"/>
                </a:solidFill>
                <a:latin typeface="Cambria Math" panose="02040503050406030204" pitchFamily="18" charset="0"/>
              </a:rPr>
              <a:t>Min Heap created</a:t>
            </a:r>
          </a:p>
        </p:txBody>
      </p:sp>
      <p:graphicFrame>
        <p:nvGraphicFramePr>
          <p:cNvPr id="73" name="Table 4">
            <a:extLst>
              <a:ext uri="{FF2B5EF4-FFF2-40B4-BE49-F238E27FC236}">
                <a16:creationId xmlns:a16="http://schemas.microsoft.com/office/drawing/2014/main" id="{67A00AEE-97DE-4B6C-A20B-78355BC0E7E2}"/>
              </a:ext>
            </a:extLst>
          </p:cNvPr>
          <p:cNvGraphicFramePr>
            <a:graphicFrameLocks noGrp="1"/>
          </p:cNvGraphicFramePr>
          <p:nvPr/>
        </p:nvGraphicFramePr>
        <p:xfrm>
          <a:off x="3911690" y="536707"/>
          <a:ext cx="5232310" cy="54917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3231">
                  <a:extLst>
                    <a:ext uri="{9D8B030D-6E8A-4147-A177-3AD203B41FA5}">
                      <a16:colId xmlns:a16="http://schemas.microsoft.com/office/drawing/2014/main" val="2907858686"/>
                    </a:ext>
                  </a:extLst>
                </a:gridCol>
                <a:gridCol w="523231">
                  <a:extLst>
                    <a:ext uri="{9D8B030D-6E8A-4147-A177-3AD203B41FA5}">
                      <a16:colId xmlns:a16="http://schemas.microsoft.com/office/drawing/2014/main" val="1830516894"/>
                    </a:ext>
                  </a:extLst>
                </a:gridCol>
                <a:gridCol w="523231">
                  <a:extLst>
                    <a:ext uri="{9D8B030D-6E8A-4147-A177-3AD203B41FA5}">
                      <a16:colId xmlns:a16="http://schemas.microsoft.com/office/drawing/2014/main" val="3556031138"/>
                    </a:ext>
                  </a:extLst>
                </a:gridCol>
                <a:gridCol w="523231">
                  <a:extLst>
                    <a:ext uri="{9D8B030D-6E8A-4147-A177-3AD203B41FA5}">
                      <a16:colId xmlns:a16="http://schemas.microsoft.com/office/drawing/2014/main" val="3708178770"/>
                    </a:ext>
                  </a:extLst>
                </a:gridCol>
                <a:gridCol w="523231">
                  <a:extLst>
                    <a:ext uri="{9D8B030D-6E8A-4147-A177-3AD203B41FA5}">
                      <a16:colId xmlns:a16="http://schemas.microsoft.com/office/drawing/2014/main" val="1624356084"/>
                    </a:ext>
                  </a:extLst>
                </a:gridCol>
                <a:gridCol w="523231">
                  <a:extLst>
                    <a:ext uri="{9D8B030D-6E8A-4147-A177-3AD203B41FA5}">
                      <a16:colId xmlns:a16="http://schemas.microsoft.com/office/drawing/2014/main" val="632452513"/>
                    </a:ext>
                  </a:extLst>
                </a:gridCol>
                <a:gridCol w="523231">
                  <a:extLst>
                    <a:ext uri="{9D8B030D-6E8A-4147-A177-3AD203B41FA5}">
                      <a16:colId xmlns:a16="http://schemas.microsoft.com/office/drawing/2014/main" val="3997156814"/>
                    </a:ext>
                  </a:extLst>
                </a:gridCol>
                <a:gridCol w="523231">
                  <a:extLst>
                    <a:ext uri="{9D8B030D-6E8A-4147-A177-3AD203B41FA5}">
                      <a16:colId xmlns:a16="http://schemas.microsoft.com/office/drawing/2014/main" val="1995446545"/>
                    </a:ext>
                  </a:extLst>
                </a:gridCol>
                <a:gridCol w="523231">
                  <a:extLst>
                    <a:ext uri="{9D8B030D-6E8A-4147-A177-3AD203B41FA5}">
                      <a16:colId xmlns:a16="http://schemas.microsoft.com/office/drawing/2014/main" val="1174039682"/>
                    </a:ext>
                  </a:extLst>
                </a:gridCol>
                <a:gridCol w="523231">
                  <a:extLst>
                    <a:ext uri="{9D8B030D-6E8A-4147-A177-3AD203B41FA5}">
                      <a16:colId xmlns:a16="http://schemas.microsoft.com/office/drawing/2014/main" val="2579924640"/>
                    </a:ext>
                  </a:extLst>
                </a:gridCol>
              </a:tblGrid>
              <a:tr h="549174"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/>
                    </a:p>
                  </a:txBody>
                  <a:tcPr>
                    <a:lnL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/>
                    </a:p>
                  </a:txBody>
                  <a:tcPr>
                    <a:lnL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/>
                    </a:p>
                  </a:txBody>
                  <a:tcPr>
                    <a:lnL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/>
                    </a:p>
                  </a:txBody>
                  <a:tcPr>
                    <a:lnL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48992676"/>
                  </a:ext>
                </a:extLst>
              </a:tr>
            </a:tbl>
          </a:graphicData>
        </a:graphic>
      </p:graphicFrame>
      <p:sp>
        <p:nvSpPr>
          <p:cNvPr id="74" name="Rectangle: Rounded Corners 3">
            <a:extLst>
              <a:ext uri="{FF2B5EF4-FFF2-40B4-BE49-F238E27FC236}">
                <a16:creationId xmlns:a16="http://schemas.microsoft.com/office/drawing/2014/main" id="{D9154AE7-7B36-40C9-98C1-905834A60A82}"/>
              </a:ext>
            </a:extLst>
          </p:cNvPr>
          <p:cNvSpPr/>
          <p:nvPr/>
        </p:nvSpPr>
        <p:spPr>
          <a:xfrm>
            <a:off x="3955978" y="624607"/>
            <a:ext cx="418852" cy="37337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latin typeface="Cambria Math" panose="02040503050406030204" pitchFamily="18" charset="0"/>
                <a:ea typeface="Cambria Math" panose="02040503050406030204" pitchFamily="18" charset="0"/>
              </a:rPr>
              <a:t>12</a:t>
            </a:r>
            <a:endParaRPr lang="en-IN" sz="14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75" name="Rectangle: Rounded Corners 3">
            <a:extLst>
              <a:ext uri="{FF2B5EF4-FFF2-40B4-BE49-F238E27FC236}">
                <a16:creationId xmlns:a16="http://schemas.microsoft.com/office/drawing/2014/main" id="{20F2AB70-7603-4A7B-AB39-BEE4770E4960}"/>
              </a:ext>
            </a:extLst>
          </p:cNvPr>
          <p:cNvSpPr/>
          <p:nvPr/>
        </p:nvSpPr>
        <p:spPr>
          <a:xfrm>
            <a:off x="5527981" y="624607"/>
            <a:ext cx="418852" cy="37337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latin typeface="Cambria Math" panose="02040503050406030204" pitchFamily="18" charset="0"/>
                <a:ea typeface="Cambria Math" panose="02040503050406030204" pitchFamily="18" charset="0"/>
              </a:rPr>
              <a:t>38</a:t>
            </a:r>
            <a:endParaRPr lang="en-IN" sz="14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76" name="Rectangle: Rounded Corners 3">
            <a:extLst>
              <a:ext uri="{FF2B5EF4-FFF2-40B4-BE49-F238E27FC236}">
                <a16:creationId xmlns:a16="http://schemas.microsoft.com/office/drawing/2014/main" id="{A30ACE94-C560-4104-8F6B-1273B52C95BD}"/>
              </a:ext>
            </a:extLst>
          </p:cNvPr>
          <p:cNvSpPr/>
          <p:nvPr/>
        </p:nvSpPr>
        <p:spPr>
          <a:xfrm>
            <a:off x="6051982" y="624607"/>
            <a:ext cx="418852" cy="37337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latin typeface="Cambria Math" panose="02040503050406030204" pitchFamily="18" charset="0"/>
                <a:ea typeface="Cambria Math" panose="02040503050406030204" pitchFamily="18" charset="0"/>
              </a:rPr>
              <a:t>40</a:t>
            </a:r>
            <a:endParaRPr lang="en-IN" sz="14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77" name="Rectangle: Rounded Corners 3">
            <a:extLst>
              <a:ext uri="{FF2B5EF4-FFF2-40B4-BE49-F238E27FC236}">
                <a16:creationId xmlns:a16="http://schemas.microsoft.com/office/drawing/2014/main" id="{0B118D42-4853-4D72-9A6E-006A2AF3DE29}"/>
              </a:ext>
            </a:extLst>
          </p:cNvPr>
          <p:cNvSpPr/>
          <p:nvPr/>
        </p:nvSpPr>
        <p:spPr>
          <a:xfrm>
            <a:off x="6575983" y="624607"/>
            <a:ext cx="418852" cy="37337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latin typeface="Cambria Math" panose="02040503050406030204" pitchFamily="18" charset="0"/>
                <a:ea typeface="Cambria Math" panose="02040503050406030204" pitchFamily="18" charset="0"/>
              </a:rPr>
              <a:t>30</a:t>
            </a:r>
            <a:endParaRPr lang="en-IN" sz="14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78" name="Rectangle: Rounded Corners 3">
            <a:extLst>
              <a:ext uri="{FF2B5EF4-FFF2-40B4-BE49-F238E27FC236}">
                <a16:creationId xmlns:a16="http://schemas.microsoft.com/office/drawing/2014/main" id="{61B5AE01-20E9-4EBB-9BBF-98109283E0EC}"/>
              </a:ext>
            </a:extLst>
          </p:cNvPr>
          <p:cNvSpPr/>
          <p:nvPr/>
        </p:nvSpPr>
        <p:spPr>
          <a:xfrm>
            <a:off x="7099984" y="624607"/>
            <a:ext cx="418852" cy="37337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latin typeface="Cambria Math" panose="02040503050406030204" pitchFamily="18" charset="0"/>
                <a:ea typeface="Cambria Math" panose="02040503050406030204" pitchFamily="18" charset="0"/>
              </a:rPr>
              <a:t>34</a:t>
            </a:r>
            <a:endParaRPr lang="en-IN" sz="14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79" name="Rectangle: Rounded Corners 3">
            <a:extLst>
              <a:ext uri="{FF2B5EF4-FFF2-40B4-BE49-F238E27FC236}">
                <a16:creationId xmlns:a16="http://schemas.microsoft.com/office/drawing/2014/main" id="{2C0CCAC9-219A-47C0-9F31-16D70A19EEDF}"/>
              </a:ext>
            </a:extLst>
          </p:cNvPr>
          <p:cNvSpPr/>
          <p:nvPr/>
        </p:nvSpPr>
        <p:spPr>
          <a:xfrm>
            <a:off x="7623985" y="624607"/>
            <a:ext cx="418852" cy="37337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latin typeface="Cambria Math" panose="02040503050406030204" pitchFamily="18" charset="0"/>
                <a:ea typeface="Cambria Math" panose="02040503050406030204" pitchFamily="18" charset="0"/>
              </a:rPr>
              <a:t>56</a:t>
            </a:r>
            <a:endParaRPr lang="en-IN" sz="14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89" name="Rectangle: Rounded Corners 3">
            <a:extLst>
              <a:ext uri="{FF2B5EF4-FFF2-40B4-BE49-F238E27FC236}">
                <a16:creationId xmlns:a16="http://schemas.microsoft.com/office/drawing/2014/main" id="{D879EA48-B914-4E5B-A940-E35AD86BAA53}"/>
              </a:ext>
            </a:extLst>
          </p:cNvPr>
          <p:cNvSpPr/>
          <p:nvPr/>
        </p:nvSpPr>
        <p:spPr>
          <a:xfrm>
            <a:off x="8147986" y="624607"/>
            <a:ext cx="418852" cy="37337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latin typeface="Cambria Math" panose="02040503050406030204" pitchFamily="18" charset="0"/>
                <a:ea typeface="Cambria Math" panose="02040503050406030204" pitchFamily="18" charset="0"/>
              </a:rPr>
              <a:t>45</a:t>
            </a:r>
            <a:endParaRPr lang="en-IN" sz="14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90" name="Rectangle: Rounded Corners 3">
            <a:extLst>
              <a:ext uri="{FF2B5EF4-FFF2-40B4-BE49-F238E27FC236}">
                <a16:creationId xmlns:a16="http://schemas.microsoft.com/office/drawing/2014/main" id="{38511576-F310-4F3D-9718-ADB90359C429}"/>
              </a:ext>
            </a:extLst>
          </p:cNvPr>
          <p:cNvSpPr/>
          <p:nvPr/>
        </p:nvSpPr>
        <p:spPr>
          <a:xfrm>
            <a:off x="8671983" y="624607"/>
            <a:ext cx="418852" cy="37337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latin typeface="Cambria Math" panose="02040503050406030204" pitchFamily="18" charset="0"/>
                <a:ea typeface="Cambria Math" panose="02040503050406030204" pitchFamily="18" charset="0"/>
              </a:rPr>
              <a:t>78</a:t>
            </a:r>
            <a:endParaRPr lang="en-IN" sz="14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91" name="Rectangle: Rounded Corners 3">
            <a:extLst>
              <a:ext uri="{FF2B5EF4-FFF2-40B4-BE49-F238E27FC236}">
                <a16:creationId xmlns:a16="http://schemas.microsoft.com/office/drawing/2014/main" id="{2457DBCD-0FE8-4EC4-BA0B-033216210C98}"/>
              </a:ext>
            </a:extLst>
          </p:cNvPr>
          <p:cNvSpPr/>
          <p:nvPr/>
        </p:nvSpPr>
        <p:spPr>
          <a:xfrm>
            <a:off x="5003980" y="624607"/>
            <a:ext cx="418852" cy="37337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latin typeface="Cambria Math" panose="02040503050406030204" pitchFamily="18" charset="0"/>
                <a:ea typeface="Cambria Math" panose="02040503050406030204" pitchFamily="18" charset="0"/>
              </a:rPr>
              <a:t>12</a:t>
            </a:r>
            <a:endParaRPr lang="en-IN" sz="14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92" name="Rectangle: Rounded Corners 3">
            <a:extLst>
              <a:ext uri="{FF2B5EF4-FFF2-40B4-BE49-F238E27FC236}">
                <a16:creationId xmlns:a16="http://schemas.microsoft.com/office/drawing/2014/main" id="{9D7EE9EC-8D54-472A-8CCE-B89C721076B6}"/>
              </a:ext>
            </a:extLst>
          </p:cNvPr>
          <p:cNvSpPr/>
          <p:nvPr/>
        </p:nvSpPr>
        <p:spPr>
          <a:xfrm>
            <a:off x="4479979" y="624607"/>
            <a:ext cx="418852" cy="37337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latin typeface="Cambria Math" panose="02040503050406030204" pitchFamily="18" charset="0"/>
                <a:ea typeface="Cambria Math" panose="02040503050406030204" pitchFamily="18" charset="0"/>
              </a:rPr>
              <a:t>35</a:t>
            </a:r>
            <a:endParaRPr lang="en-IN" sz="14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93" name="Rectangle: Rounded Corners 3">
            <a:extLst>
              <a:ext uri="{FF2B5EF4-FFF2-40B4-BE49-F238E27FC236}">
                <a16:creationId xmlns:a16="http://schemas.microsoft.com/office/drawing/2014/main" id="{C5DB8E26-FA67-4EC8-B4C6-A5FFFD2467BA}"/>
              </a:ext>
            </a:extLst>
          </p:cNvPr>
          <p:cNvSpPr/>
          <p:nvPr/>
        </p:nvSpPr>
        <p:spPr>
          <a:xfrm>
            <a:off x="5003980" y="624607"/>
            <a:ext cx="418852" cy="37337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latin typeface="Cambria Math" panose="02040503050406030204" pitchFamily="18" charset="0"/>
                <a:ea typeface="Cambria Math" panose="02040503050406030204" pitchFamily="18" charset="0"/>
              </a:rPr>
              <a:t>20</a:t>
            </a:r>
            <a:endParaRPr lang="en-IN" sz="14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grpSp>
        <p:nvGrpSpPr>
          <p:cNvPr id="45" name="Group 44">
            <a:extLst>
              <a:ext uri="{FF2B5EF4-FFF2-40B4-BE49-F238E27FC236}">
                <a16:creationId xmlns:a16="http://schemas.microsoft.com/office/drawing/2014/main" id="{5ADCCF8E-85AC-4CB4-B05C-112F302160C5}"/>
              </a:ext>
            </a:extLst>
          </p:cNvPr>
          <p:cNvGrpSpPr/>
          <p:nvPr/>
        </p:nvGrpSpPr>
        <p:grpSpPr>
          <a:xfrm>
            <a:off x="3956133" y="1102710"/>
            <a:ext cx="5087810" cy="421792"/>
            <a:chOff x="3956133" y="1102710"/>
            <a:chExt cx="5087810" cy="421792"/>
          </a:xfrm>
        </p:grpSpPr>
        <p:sp>
          <p:nvSpPr>
            <p:cNvPr id="46" name="Rectangle 3">
              <a:extLst>
                <a:ext uri="{FF2B5EF4-FFF2-40B4-BE49-F238E27FC236}">
                  <a16:creationId xmlns:a16="http://schemas.microsoft.com/office/drawing/2014/main" id="{8937C2D0-7E95-46D4-A65B-A57651ADF9C0}"/>
                </a:ext>
              </a:extLst>
            </p:cNvPr>
            <p:cNvSpPr txBox="1">
              <a:spLocks noChangeArrowheads="1"/>
            </p:cNvSpPr>
            <p:nvPr/>
          </p:nvSpPr>
          <p:spPr>
            <a:xfrm>
              <a:off x="3956133" y="1102710"/>
              <a:ext cx="279788" cy="402078"/>
            </a:xfrm>
            <a:prstGeom prst="rect">
              <a:avLst/>
            </a:prstGeom>
          </p:spPr>
          <p:txBody>
            <a:bodyPr/>
            <a:lstStyle>
              <a:lvl1pPr marL="171450" indent="-171450" algn="l" defTabSz="685800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5143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8572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5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2001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5430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8859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2288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5717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9146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1" indent="0">
                <a:buNone/>
              </a:pPr>
              <a:r>
                <a:rPr lang="en-US" altLang="en-US" sz="1600" dirty="0">
                  <a:solidFill>
                    <a:srgbClr val="002060"/>
                  </a:solidFill>
                  <a:latin typeface="Cambria Math" panose="02040503050406030204" pitchFamily="18" charset="0"/>
                </a:rPr>
                <a:t>1</a:t>
              </a:r>
            </a:p>
          </p:txBody>
        </p:sp>
        <p:sp>
          <p:nvSpPr>
            <p:cNvPr id="52" name="Rectangle 3">
              <a:extLst>
                <a:ext uri="{FF2B5EF4-FFF2-40B4-BE49-F238E27FC236}">
                  <a16:creationId xmlns:a16="http://schemas.microsoft.com/office/drawing/2014/main" id="{7381D140-60B7-4971-ADC5-1DAD23B086A9}"/>
                </a:ext>
              </a:extLst>
            </p:cNvPr>
            <p:cNvSpPr txBox="1">
              <a:spLocks noChangeArrowheads="1"/>
            </p:cNvSpPr>
            <p:nvPr/>
          </p:nvSpPr>
          <p:spPr>
            <a:xfrm>
              <a:off x="4502216" y="1102710"/>
              <a:ext cx="279788" cy="402078"/>
            </a:xfrm>
            <a:prstGeom prst="rect">
              <a:avLst/>
            </a:prstGeom>
          </p:spPr>
          <p:txBody>
            <a:bodyPr/>
            <a:lstStyle>
              <a:lvl1pPr marL="171450" indent="-171450" algn="l" defTabSz="685800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5143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8572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5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2001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5430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8859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2288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5717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9146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1" indent="0">
                <a:buNone/>
              </a:pPr>
              <a:r>
                <a:rPr lang="en-US" altLang="en-US" sz="1600" dirty="0">
                  <a:solidFill>
                    <a:srgbClr val="002060"/>
                  </a:solidFill>
                  <a:latin typeface="Cambria Math" panose="02040503050406030204" pitchFamily="18" charset="0"/>
                </a:rPr>
                <a:t>2</a:t>
              </a:r>
            </a:p>
          </p:txBody>
        </p:sp>
        <p:sp>
          <p:nvSpPr>
            <p:cNvPr id="59" name="Rectangle 3">
              <a:extLst>
                <a:ext uri="{FF2B5EF4-FFF2-40B4-BE49-F238E27FC236}">
                  <a16:creationId xmlns:a16="http://schemas.microsoft.com/office/drawing/2014/main" id="{F8D52445-0002-4BE5-A706-548BB2024EB5}"/>
                </a:ext>
              </a:extLst>
            </p:cNvPr>
            <p:cNvSpPr txBox="1">
              <a:spLocks noChangeArrowheads="1"/>
            </p:cNvSpPr>
            <p:nvPr/>
          </p:nvSpPr>
          <p:spPr>
            <a:xfrm>
              <a:off x="4980834" y="1102710"/>
              <a:ext cx="279788" cy="402078"/>
            </a:xfrm>
            <a:prstGeom prst="rect">
              <a:avLst/>
            </a:prstGeom>
          </p:spPr>
          <p:txBody>
            <a:bodyPr/>
            <a:lstStyle>
              <a:lvl1pPr marL="171450" indent="-171450" algn="l" defTabSz="685800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5143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8572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5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2001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5430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8859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2288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5717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9146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1" indent="0">
                <a:buNone/>
              </a:pPr>
              <a:r>
                <a:rPr lang="en-US" altLang="en-US" sz="1600" dirty="0">
                  <a:solidFill>
                    <a:srgbClr val="002060"/>
                  </a:solidFill>
                  <a:latin typeface="Cambria Math" panose="02040503050406030204" pitchFamily="18" charset="0"/>
                </a:rPr>
                <a:t>3</a:t>
              </a:r>
            </a:p>
          </p:txBody>
        </p:sp>
        <p:sp>
          <p:nvSpPr>
            <p:cNvPr id="60" name="Rectangle 3">
              <a:extLst>
                <a:ext uri="{FF2B5EF4-FFF2-40B4-BE49-F238E27FC236}">
                  <a16:creationId xmlns:a16="http://schemas.microsoft.com/office/drawing/2014/main" id="{5D3B036A-8360-45F0-8EAD-D80F5960214B}"/>
                </a:ext>
              </a:extLst>
            </p:cNvPr>
            <p:cNvSpPr txBox="1">
              <a:spLocks noChangeArrowheads="1"/>
            </p:cNvSpPr>
            <p:nvPr/>
          </p:nvSpPr>
          <p:spPr>
            <a:xfrm>
              <a:off x="5515053" y="1102710"/>
              <a:ext cx="279788" cy="402078"/>
            </a:xfrm>
            <a:prstGeom prst="rect">
              <a:avLst/>
            </a:prstGeom>
          </p:spPr>
          <p:txBody>
            <a:bodyPr/>
            <a:lstStyle>
              <a:lvl1pPr marL="171450" indent="-171450" algn="l" defTabSz="685800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5143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8572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5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2001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5430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8859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2288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5717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9146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1" indent="0">
                <a:buNone/>
              </a:pPr>
              <a:r>
                <a:rPr lang="en-US" altLang="en-US" sz="1600" dirty="0">
                  <a:solidFill>
                    <a:srgbClr val="002060"/>
                  </a:solidFill>
                  <a:latin typeface="Cambria Math" panose="02040503050406030204" pitchFamily="18" charset="0"/>
                </a:rPr>
                <a:t>4</a:t>
              </a:r>
            </a:p>
          </p:txBody>
        </p:sp>
        <p:sp>
          <p:nvSpPr>
            <p:cNvPr id="61" name="Rectangle 3">
              <a:extLst>
                <a:ext uri="{FF2B5EF4-FFF2-40B4-BE49-F238E27FC236}">
                  <a16:creationId xmlns:a16="http://schemas.microsoft.com/office/drawing/2014/main" id="{A435B7C4-76D4-4A0A-9727-C319630B1EF7}"/>
                </a:ext>
              </a:extLst>
            </p:cNvPr>
            <p:cNvSpPr txBox="1">
              <a:spLocks noChangeArrowheads="1"/>
            </p:cNvSpPr>
            <p:nvPr/>
          </p:nvSpPr>
          <p:spPr>
            <a:xfrm>
              <a:off x="7102227" y="1102710"/>
              <a:ext cx="279788" cy="402078"/>
            </a:xfrm>
            <a:prstGeom prst="rect">
              <a:avLst/>
            </a:prstGeom>
          </p:spPr>
          <p:txBody>
            <a:bodyPr/>
            <a:lstStyle>
              <a:lvl1pPr marL="171450" indent="-171450" algn="l" defTabSz="685800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5143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8572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5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2001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5430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8859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2288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5717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9146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1" indent="0">
                <a:buNone/>
              </a:pPr>
              <a:r>
                <a:rPr lang="en-US" altLang="en-US" sz="1600" dirty="0">
                  <a:solidFill>
                    <a:srgbClr val="002060"/>
                  </a:solidFill>
                  <a:latin typeface="Cambria Math" panose="02040503050406030204" pitchFamily="18" charset="0"/>
                </a:rPr>
                <a:t>7</a:t>
              </a:r>
            </a:p>
          </p:txBody>
        </p:sp>
        <p:sp>
          <p:nvSpPr>
            <p:cNvPr id="62" name="Rectangle 3">
              <a:extLst>
                <a:ext uri="{FF2B5EF4-FFF2-40B4-BE49-F238E27FC236}">
                  <a16:creationId xmlns:a16="http://schemas.microsoft.com/office/drawing/2014/main" id="{2EFA9F8C-2209-4C98-97AD-1FAAECE20AEA}"/>
                </a:ext>
              </a:extLst>
            </p:cNvPr>
            <p:cNvSpPr txBox="1">
              <a:spLocks noChangeArrowheads="1"/>
            </p:cNvSpPr>
            <p:nvPr/>
          </p:nvSpPr>
          <p:spPr>
            <a:xfrm>
              <a:off x="6064033" y="1102710"/>
              <a:ext cx="279788" cy="402078"/>
            </a:xfrm>
            <a:prstGeom prst="rect">
              <a:avLst/>
            </a:prstGeom>
          </p:spPr>
          <p:txBody>
            <a:bodyPr/>
            <a:lstStyle>
              <a:lvl1pPr marL="171450" indent="-171450" algn="l" defTabSz="685800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5143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8572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5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2001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5430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8859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2288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5717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9146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1" indent="0">
                <a:buNone/>
              </a:pPr>
              <a:r>
                <a:rPr lang="en-US" altLang="en-US" sz="1600" dirty="0">
                  <a:solidFill>
                    <a:srgbClr val="002060"/>
                  </a:solidFill>
                  <a:latin typeface="Cambria Math" panose="02040503050406030204" pitchFamily="18" charset="0"/>
                </a:rPr>
                <a:t>5</a:t>
              </a:r>
            </a:p>
          </p:txBody>
        </p:sp>
        <p:sp>
          <p:nvSpPr>
            <p:cNvPr id="63" name="Rectangle 3">
              <a:extLst>
                <a:ext uri="{FF2B5EF4-FFF2-40B4-BE49-F238E27FC236}">
                  <a16:creationId xmlns:a16="http://schemas.microsoft.com/office/drawing/2014/main" id="{6D9FF405-A31E-4063-81E9-A52ED5ADB057}"/>
                </a:ext>
              </a:extLst>
            </p:cNvPr>
            <p:cNvSpPr txBox="1">
              <a:spLocks noChangeArrowheads="1"/>
            </p:cNvSpPr>
            <p:nvPr/>
          </p:nvSpPr>
          <p:spPr>
            <a:xfrm>
              <a:off x="6598252" y="1102710"/>
              <a:ext cx="279788" cy="402078"/>
            </a:xfrm>
            <a:prstGeom prst="rect">
              <a:avLst/>
            </a:prstGeom>
          </p:spPr>
          <p:txBody>
            <a:bodyPr/>
            <a:lstStyle>
              <a:lvl1pPr marL="171450" indent="-171450" algn="l" defTabSz="685800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5143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8572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5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2001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5430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8859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2288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5717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9146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1" indent="0">
                <a:buNone/>
              </a:pPr>
              <a:r>
                <a:rPr lang="en-US" altLang="en-US" sz="1600" dirty="0">
                  <a:solidFill>
                    <a:srgbClr val="002060"/>
                  </a:solidFill>
                  <a:latin typeface="Cambria Math" panose="02040503050406030204" pitchFamily="18" charset="0"/>
                </a:rPr>
                <a:t>6</a:t>
              </a:r>
            </a:p>
          </p:txBody>
        </p:sp>
        <p:sp>
          <p:nvSpPr>
            <p:cNvPr id="64" name="Rectangle 3">
              <a:extLst>
                <a:ext uri="{FF2B5EF4-FFF2-40B4-BE49-F238E27FC236}">
                  <a16:creationId xmlns:a16="http://schemas.microsoft.com/office/drawing/2014/main" id="{685276A5-D50C-4BB5-9CDD-407EFA958F5D}"/>
                </a:ext>
              </a:extLst>
            </p:cNvPr>
            <p:cNvSpPr txBox="1">
              <a:spLocks noChangeArrowheads="1"/>
            </p:cNvSpPr>
            <p:nvPr/>
          </p:nvSpPr>
          <p:spPr>
            <a:xfrm>
              <a:off x="7639967" y="1102710"/>
              <a:ext cx="279788" cy="421792"/>
            </a:xfrm>
            <a:prstGeom prst="rect">
              <a:avLst/>
            </a:prstGeom>
          </p:spPr>
          <p:txBody>
            <a:bodyPr/>
            <a:lstStyle>
              <a:lvl1pPr marL="171450" indent="-171450" algn="l" defTabSz="685800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5143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8572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5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2001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5430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8859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2288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5717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9146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1" indent="0">
                <a:buNone/>
              </a:pPr>
              <a:r>
                <a:rPr lang="en-US" altLang="en-US" sz="1600" dirty="0">
                  <a:solidFill>
                    <a:srgbClr val="002060"/>
                  </a:solidFill>
                  <a:latin typeface="Cambria Math" panose="02040503050406030204" pitchFamily="18" charset="0"/>
                </a:rPr>
                <a:t>8</a:t>
              </a:r>
            </a:p>
          </p:txBody>
        </p:sp>
        <p:sp>
          <p:nvSpPr>
            <p:cNvPr id="65" name="Rectangle 3">
              <a:extLst>
                <a:ext uri="{FF2B5EF4-FFF2-40B4-BE49-F238E27FC236}">
                  <a16:creationId xmlns:a16="http://schemas.microsoft.com/office/drawing/2014/main" id="{1341640D-8757-49AC-ADAA-21C88C43CD2B}"/>
                </a:ext>
              </a:extLst>
            </p:cNvPr>
            <p:cNvSpPr txBox="1">
              <a:spLocks noChangeArrowheads="1"/>
            </p:cNvSpPr>
            <p:nvPr/>
          </p:nvSpPr>
          <p:spPr>
            <a:xfrm>
              <a:off x="8620958" y="1102710"/>
              <a:ext cx="422985" cy="421792"/>
            </a:xfrm>
            <a:prstGeom prst="rect">
              <a:avLst/>
            </a:prstGeom>
          </p:spPr>
          <p:txBody>
            <a:bodyPr/>
            <a:lstStyle>
              <a:lvl1pPr marL="171450" indent="-171450" algn="l" defTabSz="685800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5143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8572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5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2001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5430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8859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2288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5717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9146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1" indent="0">
                <a:buNone/>
              </a:pPr>
              <a:r>
                <a:rPr lang="en-US" altLang="en-US" sz="1600" dirty="0">
                  <a:solidFill>
                    <a:srgbClr val="002060"/>
                  </a:solidFill>
                  <a:latin typeface="Cambria Math" panose="02040503050406030204" pitchFamily="18" charset="0"/>
                </a:rPr>
                <a:t>10</a:t>
              </a:r>
            </a:p>
          </p:txBody>
        </p:sp>
        <p:sp>
          <p:nvSpPr>
            <p:cNvPr id="66" name="Rectangle 3">
              <a:extLst>
                <a:ext uri="{FF2B5EF4-FFF2-40B4-BE49-F238E27FC236}">
                  <a16:creationId xmlns:a16="http://schemas.microsoft.com/office/drawing/2014/main" id="{F89F6E53-08E8-4A2C-9229-D2502EA8CB8E}"/>
                </a:ext>
              </a:extLst>
            </p:cNvPr>
            <p:cNvSpPr txBox="1">
              <a:spLocks noChangeArrowheads="1"/>
            </p:cNvSpPr>
            <p:nvPr/>
          </p:nvSpPr>
          <p:spPr>
            <a:xfrm>
              <a:off x="8177707" y="1102710"/>
              <a:ext cx="279788" cy="421792"/>
            </a:xfrm>
            <a:prstGeom prst="rect">
              <a:avLst/>
            </a:prstGeom>
          </p:spPr>
          <p:txBody>
            <a:bodyPr/>
            <a:lstStyle>
              <a:lvl1pPr marL="171450" indent="-171450" algn="l" defTabSz="685800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5143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8572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5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2001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5430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8859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2288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5717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9146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1" indent="0">
                <a:buNone/>
              </a:pPr>
              <a:r>
                <a:rPr lang="en-US" altLang="en-US" sz="1600" dirty="0">
                  <a:solidFill>
                    <a:srgbClr val="002060"/>
                  </a:solidFill>
                  <a:latin typeface="Cambria Math" panose="02040503050406030204" pitchFamily="18" charset="0"/>
                </a:rPr>
                <a:t>9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6450752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9CF0063C-F9FF-4693-9F13-D8987137B9D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b="1" dirty="0">
                <a:solidFill>
                  <a:srgbClr val="660066"/>
                </a:solidFill>
              </a:rPr>
              <a:t>Operations on Max-</a:t>
            </a:r>
            <a:r>
              <a:rPr lang="en-IN" b="1" dirty="0">
                <a:solidFill>
                  <a:srgbClr val="660066"/>
                </a:solidFill>
              </a:rPr>
              <a:t>H</a:t>
            </a:r>
            <a:r>
              <a:rPr lang="en-US" b="1" dirty="0" err="1">
                <a:solidFill>
                  <a:srgbClr val="660066"/>
                </a:solidFill>
              </a:rPr>
              <a:t>eap</a:t>
            </a:r>
            <a:endParaRPr lang="en-IN" b="1" dirty="0">
              <a:solidFill>
                <a:srgbClr val="660066"/>
              </a:solidFill>
            </a:endParaRPr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788D9190-4904-4DD7-A6E1-7D0CC4AAB070}"/>
              </a:ext>
            </a:extLst>
          </p:cNvPr>
          <p:cNvSpPr txBox="1">
            <a:spLocks noChangeArrowheads="1"/>
          </p:cNvSpPr>
          <p:nvPr/>
        </p:nvSpPr>
        <p:spPr>
          <a:xfrm>
            <a:off x="476607" y="1348085"/>
            <a:ext cx="5879587" cy="402077"/>
          </a:xfrm>
          <a:prstGeom prst="rect">
            <a:avLst/>
          </a:prstGeom>
        </p:spPr>
        <p:txBody>
          <a:bodyPr/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20000"/>
              </a:lnSpc>
              <a:buNone/>
            </a:pPr>
            <a:r>
              <a:rPr lang="en-US" altLang="en-US" sz="1600" b="1" dirty="0">
                <a:solidFill>
                  <a:schemeClr val="accent2">
                    <a:lumMod val="75000"/>
                  </a:schemeClr>
                </a:solidFill>
                <a:latin typeface="Cambria Math" panose="02040503050406030204" pitchFamily="18" charset="0"/>
              </a:rPr>
              <a:t>MaxHeapify: </a:t>
            </a:r>
            <a:r>
              <a:rPr lang="en-US" altLang="en-US" sz="1600" dirty="0">
                <a:solidFill>
                  <a:srgbClr val="002060"/>
                </a:solidFill>
                <a:latin typeface="Cambria Math" panose="02040503050406030204" pitchFamily="18" charset="0"/>
              </a:rPr>
              <a:t>Maintain/Restore the max-heap property.</a:t>
            </a:r>
            <a:r>
              <a:rPr lang="en-US" altLang="en-US" sz="1600" b="1" dirty="0">
                <a:solidFill>
                  <a:schemeClr val="accent2">
                    <a:lumMod val="75000"/>
                  </a:schemeClr>
                </a:solidFill>
                <a:latin typeface="Cambria Math" panose="02040503050406030204" pitchFamily="18" charset="0"/>
              </a:rPr>
              <a:t> </a:t>
            </a:r>
          </a:p>
        </p:txBody>
      </p:sp>
      <p:sp>
        <p:nvSpPr>
          <p:cNvPr id="7" name="Rectangle 3">
            <a:extLst>
              <a:ext uri="{FF2B5EF4-FFF2-40B4-BE49-F238E27FC236}">
                <a16:creationId xmlns:a16="http://schemas.microsoft.com/office/drawing/2014/main" id="{0EFF2494-4BBB-450D-87CB-DC0475637996}"/>
              </a:ext>
            </a:extLst>
          </p:cNvPr>
          <p:cNvSpPr txBox="1">
            <a:spLocks noChangeArrowheads="1"/>
          </p:cNvSpPr>
          <p:nvPr/>
        </p:nvSpPr>
        <p:spPr>
          <a:xfrm>
            <a:off x="476608" y="1980350"/>
            <a:ext cx="5879586" cy="402077"/>
          </a:xfrm>
          <a:prstGeom prst="rect">
            <a:avLst/>
          </a:prstGeom>
        </p:spPr>
        <p:txBody>
          <a:bodyPr/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20000"/>
              </a:lnSpc>
              <a:buNone/>
            </a:pPr>
            <a:r>
              <a:rPr lang="en-US" altLang="en-US" sz="1600" b="1" dirty="0">
                <a:solidFill>
                  <a:schemeClr val="accent2">
                    <a:lumMod val="75000"/>
                  </a:schemeClr>
                </a:solidFill>
                <a:latin typeface="Cambria Math" panose="02040503050406030204" pitchFamily="18" charset="0"/>
              </a:rPr>
              <a:t>BulidMaxHeap: </a:t>
            </a:r>
            <a:r>
              <a:rPr lang="en-US" altLang="en-US" sz="1600" dirty="0">
                <a:solidFill>
                  <a:srgbClr val="002060"/>
                </a:solidFill>
                <a:latin typeface="Cambria Math" panose="02040503050406030204" pitchFamily="18" charset="0"/>
              </a:rPr>
              <a:t>Create a max-heap from an unordered array.</a:t>
            </a:r>
          </a:p>
          <a:p>
            <a:pPr marL="0" indent="0">
              <a:lnSpc>
                <a:spcPct val="120000"/>
              </a:lnSpc>
              <a:buNone/>
            </a:pPr>
            <a:endParaRPr lang="en-US" altLang="en-US" sz="1600" b="1" dirty="0">
              <a:solidFill>
                <a:schemeClr val="accent2">
                  <a:lumMod val="75000"/>
                </a:schemeClr>
              </a:solidFill>
              <a:latin typeface="Cambria Math" panose="02040503050406030204" pitchFamily="18" charset="0"/>
            </a:endParaRPr>
          </a:p>
        </p:txBody>
      </p:sp>
      <p:sp>
        <p:nvSpPr>
          <p:cNvPr id="8" name="Rectangle 3">
            <a:extLst>
              <a:ext uri="{FF2B5EF4-FFF2-40B4-BE49-F238E27FC236}">
                <a16:creationId xmlns:a16="http://schemas.microsoft.com/office/drawing/2014/main" id="{58BC86AE-6517-45D4-A035-6418FB7FCEF8}"/>
              </a:ext>
            </a:extLst>
          </p:cNvPr>
          <p:cNvSpPr txBox="1">
            <a:spLocks noChangeArrowheads="1"/>
          </p:cNvSpPr>
          <p:nvPr/>
        </p:nvSpPr>
        <p:spPr>
          <a:xfrm>
            <a:off x="476608" y="3877148"/>
            <a:ext cx="4708167" cy="402077"/>
          </a:xfrm>
          <a:prstGeom prst="rect">
            <a:avLst/>
          </a:prstGeom>
        </p:spPr>
        <p:txBody>
          <a:bodyPr/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20000"/>
              </a:lnSpc>
              <a:buNone/>
            </a:pPr>
            <a:r>
              <a:rPr lang="en-US" altLang="en-US" sz="1600" b="1" dirty="0">
                <a:solidFill>
                  <a:schemeClr val="accent2">
                    <a:lumMod val="75000"/>
                  </a:schemeClr>
                </a:solidFill>
                <a:latin typeface="Cambria Math" panose="02040503050406030204" pitchFamily="18" charset="0"/>
              </a:rPr>
              <a:t>HeapSort: </a:t>
            </a:r>
            <a:r>
              <a:rPr lang="en-US" altLang="en-US" sz="1600" dirty="0">
                <a:solidFill>
                  <a:srgbClr val="002060"/>
                </a:solidFill>
                <a:latin typeface="Cambria Math" panose="02040503050406030204" pitchFamily="18" charset="0"/>
              </a:rPr>
              <a:t>Sort an array using heap.</a:t>
            </a:r>
          </a:p>
          <a:p>
            <a:pPr marL="0" indent="0">
              <a:lnSpc>
                <a:spcPct val="120000"/>
              </a:lnSpc>
              <a:buNone/>
            </a:pPr>
            <a:endParaRPr lang="en-US" altLang="en-US" sz="1600" b="1" dirty="0">
              <a:solidFill>
                <a:schemeClr val="accent2">
                  <a:lumMod val="75000"/>
                </a:schemeClr>
              </a:solidFill>
              <a:latin typeface="Cambria Math" panose="02040503050406030204" pitchFamily="18" charset="0"/>
            </a:endParaRPr>
          </a:p>
        </p:txBody>
      </p:sp>
      <p:sp>
        <p:nvSpPr>
          <p:cNvPr id="9" name="Rectangle 3">
            <a:extLst>
              <a:ext uri="{FF2B5EF4-FFF2-40B4-BE49-F238E27FC236}">
                <a16:creationId xmlns:a16="http://schemas.microsoft.com/office/drawing/2014/main" id="{898BA756-D754-450D-8B33-6E5398B8FA7E}"/>
              </a:ext>
            </a:extLst>
          </p:cNvPr>
          <p:cNvSpPr txBox="1">
            <a:spLocks noChangeArrowheads="1"/>
          </p:cNvSpPr>
          <p:nvPr/>
        </p:nvSpPr>
        <p:spPr>
          <a:xfrm>
            <a:off x="476608" y="676059"/>
            <a:ext cx="8259762" cy="402077"/>
          </a:xfrm>
          <a:prstGeom prst="rect">
            <a:avLst/>
          </a:prstGeom>
          <a:noFill/>
        </p:spPr>
        <p:txBody>
          <a:bodyPr/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buNone/>
            </a:pPr>
            <a:r>
              <a:rPr lang="en-US" altLang="en-US" sz="16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Max-Heaps</a:t>
            </a:r>
            <a:r>
              <a:rPr lang="en-US" altLang="en-US" sz="1600" dirty="0">
                <a:solidFill>
                  <a:srgbClr val="002060"/>
                </a:solidFill>
                <a:latin typeface="Cambria Math" panose="02040503050406030204" pitchFamily="18" charset="0"/>
              </a:rPr>
              <a:t> support the following operations other than insertion and deletion.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Rectangle 3">
                <a:extLst>
                  <a:ext uri="{FF2B5EF4-FFF2-40B4-BE49-F238E27FC236}">
                    <a16:creationId xmlns:a16="http://schemas.microsoft.com/office/drawing/2014/main" id="{E32FB983-4D77-B7F9-02CE-329D8DF7417E}"/>
                  </a:ext>
                </a:extLst>
              </p:cNvPr>
              <p:cNvSpPr txBox="1">
                <a:spLocks noChangeArrowheads="1"/>
              </p:cNvSpPr>
              <p:nvPr/>
            </p:nvSpPr>
            <p:spPr>
              <a:xfrm>
                <a:off x="476608" y="2612615"/>
                <a:ext cx="7013329" cy="402078"/>
              </a:xfrm>
              <a:prstGeom prst="rect">
                <a:avLst/>
              </a:prstGeom>
            </p:spPr>
            <p:txBody>
              <a:bodyPr/>
              <a:lstStyle>
                <a:lvl1pPr marL="171450" indent="-171450" algn="l" defTabSz="685800" rtl="0" eaLnBrk="1" latinLnBrk="0" hangingPunct="1">
                  <a:lnSpc>
                    <a:spcPct val="90000"/>
                  </a:lnSpc>
                  <a:spcBef>
                    <a:spcPts val="750"/>
                  </a:spcBef>
                  <a:buFont typeface="Arial" panose="020B0604020202020204" pitchFamily="34" charset="0"/>
                  <a:buChar char="•"/>
                  <a:defRPr sz="2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5143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8572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5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2001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5430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8859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2288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25717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9146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lnSpc>
                    <a:spcPct val="120000"/>
                  </a:lnSpc>
                  <a:buNone/>
                </a:pPr>
                <a:r>
                  <a:rPr lang="en-US" altLang="en-US" sz="1600" b="1" dirty="0">
                    <a:solidFill>
                      <a:schemeClr val="accent2">
                        <a:lumMod val="75000"/>
                      </a:schemeClr>
                    </a:solidFill>
                    <a:latin typeface="Cambria Math" panose="02040503050406030204" pitchFamily="18" charset="0"/>
                  </a:rPr>
                  <a:t>Insert(</a:t>
                </a:r>
                <a14:m>
                  <m:oMath xmlns:m="http://schemas.openxmlformats.org/officeDocument/2006/math">
                    <m:r>
                      <a:rPr lang="en-US" altLang="en-US" sz="1600" b="0" i="1" dirty="0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h𝑒𝑎𝑝</m:t>
                    </m:r>
                    <m:r>
                      <a:rPr lang="en-US" altLang="en-US" sz="1600" b="0" i="1" dirty="0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, </m:t>
                    </m:r>
                    <m:r>
                      <a:rPr lang="en-US" altLang="en-US" sz="1600" b="0" i="1" dirty="0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𝑖𝑡𝑒𝑚</m:t>
                    </m:r>
                  </m:oMath>
                </a14:m>
                <a:r>
                  <a:rPr lang="en-US" altLang="en-US" sz="1600" dirty="0">
                    <a:solidFill>
                      <a:srgbClr val="002060"/>
                    </a:solidFill>
                    <a:latin typeface="Cambria Math" panose="02040503050406030204" pitchFamily="18" charset="0"/>
                  </a:rPr>
                  <a:t>, </a:t>
                </a:r>
                <a14:m>
                  <m:oMath xmlns:m="http://schemas.openxmlformats.org/officeDocument/2006/math">
                    <m:r>
                      <a:rPr lang="en-US" altLang="en-US" sz="1600" b="0" i="1" dirty="0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en-US" altLang="en-US" sz="1600" b="1" dirty="0">
                    <a:solidFill>
                      <a:schemeClr val="accent2">
                        <a:lumMod val="75000"/>
                      </a:schemeClr>
                    </a:solidFill>
                    <a:latin typeface="Cambria Math" panose="02040503050406030204" pitchFamily="18" charset="0"/>
                  </a:rPr>
                  <a:t>)</a:t>
                </a:r>
                <a:r>
                  <a:rPr lang="en-US" altLang="en-US" sz="1600" b="1" dirty="0">
                    <a:solidFill>
                      <a:srgbClr val="002060"/>
                    </a:solidFill>
                    <a:latin typeface="Cambria Math" panose="02040503050406030204" pitchFamily="18" charset="0"/>
                  </a:rPr>
                  <a:t>: </a:t>
                </a:r>
                <a:r>
                  <a:rPr lang="en-US" altLang="en-US" sz="1600" dirty="0">
                    <a:solidFill>
                      <a:srgbClr val="002060"/>
                    </a:solidFill>
                    <a:latin typeface="Cambria Math" panose="02040503050406030204" pitchFamily="18" charset="0"/>
                  </a:rPr>
                  <a:t>Insert an element </a:t>
                </a:r>
                <a14:m>
                  <m:oMath xmlns:m="http://schemas.openxmlformats.org/officeDocument/2006/math">
                    <m:r>
                      <a:rPr lang="en-US" altLang="en-US" sz="1600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𝑖𝑡𝑒𝑚</m:t>
                    </m:r>
                  </m:oMath>
                </a14:m>
                <a:r>
                  <a:rPr lang="en-US" altLang="en-US" sz="1600" dirty="0">
                    <a:solidFill>
                      <a:srgbClr val="002060"/>
                    </a:solidFill>
                    <a:latin typeface="Cambria Math" panose="02040503050406030204" pitchFamily="18" charset="0"/>
                  </a:rPr>
                  <a:t> into  heap.</a:t>
                </a:r>
              </a:p>
            </p:txBody>
          </p:sp>
        </mc:Choice>
        <mc:Fallback xmlns="">
          <p:sp>
            <p:nvSpPr>
              <p:cNvPr id="10" name="Rectangle 3">
                <a:extLst>
                  <a:ext uri="{FF2B5EF4-FFF2-40B4-BE49-F238E27FC236}">
                    <a16:creationId xmlns:a16="http://schemas.microsoft.com/office/drawing/2014/main" id="{E32FB983-4D77-B7F9-02CE-329D8DF7417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6608" y="2612615"/>
                <a:ext cx="7013329" cy="402078"/>
              </a:xfrm>
              <a:prstGeom prst="rect">
                <a:avLst/>
              </a:prstGeom>
              <a:blipFill>
                <a:blip r:embed="rId2"/>
                <a:stretch>
                  <a:fillRect l="-434" b="-7576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Rectangle 3">
                <a:extLst>
                  <a:ext uri="{FF2B5EF4-FFF2-40B4-BE49-F238E27FC236}">
                    <a16:creationId xmlns:a16="http://schemas.microsoft.com/office/drawing/2014/main" id="{EB129CD8-FA5F-257A-F774-D77C073D7B10}"/>
                  </a:ext>
                </a:extLst>
              </p:cNvPr>
              <p:cNvSpPr txBox="1">
                <a:spLocks noChangeArrowheads="1"/>
              </p:cNvSpPr>
              <p:nvPr/>
            </p:nvSpPr>
            <p:spPr>
              <a:xfrm>
                <a:off x="481360" y="3244881"/>
                <a:ext cx="7339362" cy="402078"/>
              </a:xfrm>
              <a:prstGeom prst="rect">
                <a:avLst/>
              </a:prstGeom>
            </p:spPr>
            <p:txBody>
              <a:bodyPr/>
              <a:lstStyle>
                <a:lvl1pPr marL="171450" indent="-171450" algn="l" defTabSz="685800" rtl="0" eaLnBrk="1" latinLnBrk="0" hangingPunct="1">
                  <a:lnSpc>
                    <a:spcPct val="90000"/>
                  </a:lnSpc>
                  <a:spcBef>
                    <a:spcPts val="750"/>
                  </a:spcBef>
                  <a:buFont typeface="Arial" panose="020B0604020202020204" pitchFamily="34" charset="0"/>
                  <a:buChar char="•"/>
                  <a:defRPr sz="2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5143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8572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5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2001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5430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8859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2288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25717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9146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lnSpc>
                    <a:spcPct val="120000"/>
                  </a:lnSpc>
                  <a:buNone/>
                </a:pPr>
                <a:r>
                  <a:rPr lang="en-US" altLang="en-US" sz="1600" b="1" dirty="0">
                    <a:solidFill>
                      <a:schemeClr val="accent2">
                        <a:lumMod val="75000"/>
                      </a:schemeClr>
                    </a:solidFill>
                    <a:latin typeface="Cambria Math" panose="02040503050406030204" pitchFamily="18" charset="0"/>
                  </a:rPr>
                  <a:t>Delete(</a:t>
                </a:r>
                <a14:m>
                  <m:oMath xmlns:m="http://schemas.openxmlformats.org/officeDocument/2006/math">
                    <m:r>
                      <a:rPr lang="en-US" altLang="en-US" sz="1600" b="0" i="1" dirty="0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h𝑒𝑎𝑝</m:t>
                    </m:r>
                  </m:oMath>
                </a14:m>
                <a:r>
                  <a:rPr lang="en-US" altLang="en-US" sz="1600" dirty="0">
                    <a:solidFill>
                      <a:srgbClr val="002060"/>
                    </a:solidFill>
                    <a:latin typeface="Cambria Math" panose="02040503050406030204" pitchFamily="18" charset="0"/>
                  </a:rPr>
                  <a:t>, </a:t>
                </a:r>
                <a14:m>
                  <m:oMath xmlns:m="http://schemas.openxmlformats.org/officeDocument/2006/math">
                    <m:r>
                      <a:rPr lang="en-US" altLang="en-US" sz="1600" b="0" i="1" dirty="0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en-US" altLang="en-US" sz="1600" b="1" dirty="0">
                    <a:solidFill>
                      <a:schemeClr val="accent2">
                        <a:lumMod val="75000"/>
                      </a:schemeClr>
                    </a:solidFill>
                    <a:latin typeface="Cambria Math" panose="02040503050406030204" pitchFamily="18" charset="0"/>
                  </a:rPr>
                  <a:t>)</a:t>
                </a:r>
                <a:r>
                  <a:rPr lang="en-US" altLang="en-US" sz="1600" b="1" dirty="0">
                    <a:solidFill>
                      <a:srgbClr val="002060"/>
                    </a:solidFill>
                    <a:latin typeface="Cambria Math" panose="02040503050406030204" pitchFamily="18" charset="0"/>
                  </a:rPr>
                  <a:t>: </a:t>
                </a:r>
                <a:r>
                  <a:rPr lang="en-US" altLang="en-US" sz="1600" dirty="0">
                    <a:solidFill>
                      <a:srgbClr val="002060"/>
                    </a:solidFill>
                    <a:latin typeface="Cambria Math" panose="02040503050406030204" pitchFamily="18" charset="0"/>
                  </a:rPr>
                  <a:t>Deletes the largest element in the heap.</a:t>
                </a:r>
              </a:p>
            </p:txBody>
          </p:sp>
        </mc:Choice>
        <mc:Fallback xmlns="">
          <p:sp>
            <p:nvSpPr>
              <p:cNvPr id="11" name="Rectangle 3">
                <a:extLst>
                  <a:ext uri="{FF2B5EF4-FFF2-40B4-BE49-F238E27FC236}">
                    <a16:creationId xmlns:a16="http://schemas.microsoft.com/office/drawing/2014/main" id="{EB129CD8-FA5F-257A-F774-D77C073D7B1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1360" y="3244881"/>
                <a:ext cx="7339362" cy="402078"/>
              </a:xfrm>
              <a:prstGeom prst="rect">
                <a:avLst/>
              </a:prstGeom>
              <a:blipFill>
                <a:blip r:embed="rId3"/>
                <a:stretch>
                  <a:fillRect l="-498" b="-7576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3187736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0" grpId="0"/>
      <p:bldP spid="11" grpId="0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9CF0063C-F9FF-4693-9F13-D8987137B9D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b="1" dirty="0">
                <a:solidFill>
                  <a:srgbClr val="660066"/>
                </a:solidFill>
              </a:rPr>
              <a:t>Construction of Max </a:t>
            </a:r>
            <a:r>
              <a:rPr lang="en-IN" b="1" dirty="0">
                <a:solidFill>
                  <a:srgbClr val="660066"/>
                </a:solidFill>
              </a:rPr>
              <a:t>H</a:t>
            </a:r>
            <a:r>
              <a:rPr lang="en-US" b="1" dirty="0" err="1">
                <a:solidFill>
                  <a:srgbClr val="660066"/>
                </a:solidFill>
              </a:rPr>
              <a:t>eap</a:t>
            </a:r>
            <a:r>
              <a:rPr lang="en-US" b="1" dirty="0">
                <a:solidFill>
                  <a:srgbClr val="660066"/>
                </a:solidFill>
              </a:rPr>
              <a:t> </a:t>
            </a:r>
            <a:endParaRPr lang="en-IN" b="1" dirty="0">
              <a:solidFill>
                <a:srgbClr val="660066"/>
              </a:solidFill>
            </a:endParaRPr>
          </a:p>
        </p:txBody>
      </p:sp>
      <p:sp>
        <p:nvSpPr>
          <p:cNvPr id="7" name="Rectangle 3">
            <a:extLst>
              <a:ext uri="{FF2B5EF4-FFF2-40B4-BE49-F238E27FC236}">
                <a16:creationId xmlns:a16="http://schemas.microsoft.com/office/drawing/2014/main" id="{94B6876D-ECDB-4430-B3E2-8D905A26BA85}"/>
              </a:ext>
            </a:extLst>
          </p:cNvPr>
          <p:cNvSpPr txBox="1">
            <a:spLocks noChangeArrowheads="1"/>
          </p:cNvSpPr>
          <p:nvPr/>
        </p:nvSpPr>
        <p:spPr>
          <a:xfrm>
            <a:off x="775013" y="1005731"/>
            <a:ext cx="8346502" cy="402077"/>
          </a:xfrm>
          <a:prstGeom prst="rect">
            <a:avLst/>
          </a:prstGeom>
        </p:spPr>
        <p:txBody>
          <a:bodyPr/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20000"/>
              </a:lnSpc>
              <a:buNone/>
            </a:pPr>
            <a:r>
              <a:rPr lang="en-US" altLang="en-US" sz="1600" dirty="0">
                <a:solidFill>
                  <a:srgbClr val="002060"/>
                </a:solidFill>
                <a:latin typeface="Cambria Math" panose="02040503050406030204" pitchFamily="18" charset="0"/>
              </a:rPr>
              <a:t>Heaps can be constructed by successively inserting elements into an (initially) empty heap.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F5430FF2-041A-4705-9310-D3865220DC5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15220" y="5360316"/>
            <a:ext cx="3276600" cy="800100"/>
          </a:xfrm>
          <a:prstGeom prst="rect">
            <a:avLst/>
          </a:prstGeom>
        </p:spPr>
      </p:pic>
      <p:sp>
        <p:nvSpPr>
          <p:cNvPr id="9" name="Rectangle 3">
            <a:extLst>
              <a:ext uri="{FF2B5EF4-FFF2-40B4-BE49-F238E27FC236}">
                <a16:creationId xmlns:a16="http://schemas.microsoft.com/office/drawing/2014/main" id="{3CB8BB37-EB13-416E-A65A-B93CE319831B}"/>
              </a:ext>
            </a:extLst>
          </p:cNvPr>
          <p:cNvSpPr txBox="1">
            <a:spLocks noChangeArrowheads="1"/>
          </p:cNvSpPr>
          <p:nvPr/>
        </p:nvSpPr>
        <p:spPr>
          <a:xfrm>
            <a:off x="476608" y="1443489"/>
            <a:ext cx="2632521" cy="402076"/>
          </a:xfrm>
          <a:prstGeom prst="rect">
            <a:avLst/>
          </a:prstGeom>
        </p:spPr>
        <p:txBody>
          <a:bodyPr/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30000"/>
              </a:lnSpc>
              <a:buNone/>
            </a:pPr>
            <a:r>
              <a:rPr lang="en-US" altLang="en-US" sz="1600" dirty="0">
                <a:solidFill>
                  <a:srgbClr val="FF6224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Main Idea:</a:t>
            </a:r>
          </a:p>
        </p:txBody>
      </p:sp>
      <p:sp>
        <p:nvSpPr>
          <p:cNvPr id="10" name="Rectangle 3">
            <a:extLst>
              <a:ext uri="{FF2B5EF4-FFF2-40B4-BE49-F238E27FC236}">
                <a16:creationId xmlns:a16="http://schemas.microsoft.com/office/drawing/2014/main" id="{81A55E05-C642-4649-8510-644F3FAA6309}"/>
              </a:ext>
            </a:extLst>
          </p:cNvPr>
          <p:cNvSpPr txBox="1">
            <a:spLocks noChangeArrowheads="1"/>
          </p:cNvSpPr>
          <p:nvPr/>
        </p:nvSpPr>
        <p:spPr>
          <a:xfrm>
            <a:off x="775012" y="1881246"/>
            <a:ext cx="6572786" cy="402076"/>
          </a:xfrm>
          <a:prstGeom prst="rect">
            <a:avLst/>
          </a:prstGeom>
        </p:spPr>
        <p:txBody>
          <a:bodyPr/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30000"/>
              </a:lnSpc>
              <a:buNone/>
            </a:pPr>
            <a:r>
              <a:rPr lang="en-US" altLang="en-US" sz="1600" dirty="0">
                <a:solidFill>
                  <a:srgbClr val="002060"/>
                </a:solidFill>
                <a:latin typeface="Cambria Math" panose="02040503050406030204" pitchFamily="18" charset="0"/>
              </a:rPr>
              <a:t>Insert element at the last position in heap.</a:t>
            </a:r>
          </a:p>
        </p:txBody>
      </p:sp>
      <p:sp>
        <p:nvSpPr>
          <p:cNvPr id="11" name="Rectangle 3">
            <a:extLst>
              <a:ext uri="{FF2B5EF4-FFF2-40B4-BE49-F238E27FC236}">
                <a16:creationId xmlns:a16="http://schemas.microsoft.com/office/drawing/2014/main" id="{767312B4-F228-4F83-B187-35F6BEEE4BDC}"/>
              </a:ext>
            </a:extLst>
          </p:cNvPr>
          <p:cNvSpPr txBox="1">
            <a:spLocks noChangeArrowheads="1"/>
          </p:cNvSpPr>
          <p:nvPr/>
        </p:nvSpPr>
        <p:spPr>
          <a:xfrm>
            <a:off x="775012" y="2319003"/>
            <a:ext cx="5977876" cy="729946"/>
          </a:xfrm>
          <a:prstGeom prst="rect">
            <a:avLst/>
          </a:prstGeom>
        </p:spPr>
        <p:txBody>
          <a:bodyPr/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30000"/>
              </a:lnSpc>
              <a:buNone/>
            </a:pPr>
            <a:r>
              <a:rPr lang="en-US" altLang="en-US" sz="1600" dirty="0">
                <a:solidFill>
                  <a:srgbClr val="002060"/>
                </a:solidFill>
                <a:latin typeface="Cambria Math" panose="02040503050406030204" pitchFamily="18" charset="0"/>
              </a:rPr>
              <a:t>Compare with its parent, and exchange them if it violates the parental dominance condition.</a:t>
            </a:r>
          </a:p>
        </p:txBody>
      </p:sp>
      <p:sp>
        <p:nvSpPr>
          <p:cNvPr id="12" name="Rectangle 3">
            <a:extLst>
              <a:ext uri="{FF2B5EF4-FFF2-40B4-BE49-F238E27FC236}">
                <a16:creationId xmlns:a16="http://schemas.microsoft.com/office/drawing/2014/main" id="{34F22C12-073C-45A0-82D3-B23BDD3BC48F}"/>
              </a:ext>
            </a:extLst>
          </p:cNvPr>
          <p:cNvSpPr txBox="1">
            <a:spLocks noChangeArrowheads="1"/>
          </p:cNvSpPr>
          <p:nvPr/>
        </p:nvSpPr>
        <p:spPr>
          <a:xfrm>
            <a:off x="775012" y="3084630"/>
            <a:ext cx="5393983" cy="729946"/>
          </a:xfrm>
          <a:prstGeom prst="rect">
            <a:avLst/>
          </a:prstGeom>
        </p:spPr>
        <p:txBody>
          <a:bodyPr/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30000"/>
              </a:lnSpc>
              <a:buNone/>
            </a:pPr>
            <a:r>
              <a:rPr lang="en-US" altLang="en-US" sz="1600" dirty="0">
                <a:solidFill>
                  <a:srgbClr val="002060"/>
                </a:solidFill>
                <a:latin typeface="Cambria Math" panose="02040503050406030204" pitchFamily="18" charset="0"/>
              </a:rPr>
              <a:t>Continue comparing the new element with the nodes up the tree until the parental dominance condition is satisfied.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9B6AC91-B9FD-4666-8960-0CC167CA2F36}"/>
              </a:ext>
            </a:extLst>
          </p:cNvPr>
          <p:cNvSpPr txBox="1"/>
          <p:nvPr/>
        </p:nvSpPr>
        <p:spPr>
          <a:xfrm>
            <a:off x="476608" y="631496"/>
            <a:ext cx="281815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en-US" sz="1600" dirty="0">
                <a:solidFill>
                  <a:srgbClr val="FF6224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Top-down approach: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AD8A0E81-BCB7-420D-B8AE-7705E5F0FEC2}"/>
              </a:ext>
            </a:extLst>
          </p:cNvPr>
          <p:cNvSpPr txBox="1"/>
          <p:nvPr/>
        </p:nvSpPr>
        <p:spPr>
          <a:xfrm>
            <a:off x="476608" y="3850256"/>
            <a:ext cx="281815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en-US" sz="1600" dirty="0">
                <a:solidFill>
                  <a:srgbClr val="FF6224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Time Complexity: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Rectangle 3">
                <a:extLst>
                  <a:ext uri="{FF2B5EF4-FFF2-40B4-BE49-F238E27FC236}">
                    <a16:creationId xmlns:a16="http://schemas.microsoft.com/office/drawing/2014/main" id="{879C3DB2-F051-43C6-BFF3-89EE5FC74F64}"/>
                  </a:ext>
                </a:extLst>
              </p:cNvPr>
              <p:cNvSpPr txBox="1">
                <a:spLocks noChangeArrowheads="1"/>
              </p:cNvSpPr>
              <p:nvPr/>
            </p:nvSpPr>
            <p:spPr>
              <a:xfrm>
                <a:off x="2066278" y="3818495"/>
                <a:ext cx="1153889" cy="402077"/>
              </a:xfrm>
              <a:prstGeom prst="rect">
                <a:avLst/>
              </a:prstGeom>
            </p:spPr>
            <p:txBody>
              <a:bodyPr/>
              <a:lstStyle>
                <a:lvl1pPr marL="171450" indent="-171450" algn="l" defTabSz="685800" rtl="0" eaLnBrk="1" latinLnBrk="0" hangingPunct="1">
                  <a:lnSpc>
                    <a:spcPct val="90000"/>
                  </a:lnSpc>
                  <a:spcBef>
                    <a:spcPts val="750"/>
                  </a:spcBef>
                  <a:buFont typeface="Arial" panose="020B0604020202020204" pitchFamily="34" charset="0"/>
                  <a:buChar char="•"/>
                  <a:defRPr sz="2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5143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8572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5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2001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5430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8859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2288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25717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9146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>
                  <a:lnSpc>
                    <a:spcPct val="130000"/>
                  </a:lnSpc>
                  <a:buFontTx/>
                  <a:buNone/>
                </a:pPr>
                <a:r>
                  <a:rPr lang="en-US" altLang="en-US" sz="1600" dirty="0">
                    <a:solidFill>
                      <a:srgbClr val="002060"/>
                    </a:solidFill>
                    <a:latin typeface="Cambria Math" panose="02040503050406030204" pitchFamily="18" charset="0"/>
                  </a:rPr>
                  <a:t>O(</a:t>
                </a:r>
                <a14:m>
                  <m:oMath xmlns:m="http://schemas.openxmlformats.org/officeDocument/2006/math">
                    <m:r>
                      <a:rPr lang="en-US" altLang="en-US" sz="1600" i="1" dirty="0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en-US" altLang="en-US" sz="1600" dirty="0">
                    <a:solidFill>
                      <a:srgbClr val="002060"/>
                    </a:solidFill>
                    <a:latin typeface="Cambria Math" panose="02040503050406030204" pitchFamily="18" charset="0"/>
                  </a:rPr>
                  <a:t>log</a:t>
                </a:r>
                <a14:m>
                  <m:oMath xmlns:m="http://schemas.openxmlformats.org/officeDocument/2006/math">
                    <m:r>
                      <a:rPr lang="en-US" altLang="en-US" sz="1600" i="1" dirty="0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en-US" altLang="en-US" sz="1600" dirty="0">
                    <a:solidFill>
                      <a:srgbClr val="002060"/>
                    </a:solidFill>
                    <a:latin typeface="Cambria Math" panose="02040503050406030204" pitchFamily="18" charset="0"/>
                  </a:rPr>
                  <a:t>)</a:t>
                </a:r>
              </a:p>
            </p:txBody>
          </p:sp>
        </mc:Choice>
        <mc:Fallback xmlns="">
          <p:sp>
            <p:nvSpPr>
              <p:cNvPr id="15" name="Rectangle 3">
                <a:extLst>
                  <a:ext uri="{FF2B5EF4-FFF2-40B4-BE49-F238E27FC236}">
                    <a16:creationId xmlns:a16="http://schemas.microsoft.com/office/drawing/2014/main" id="{879C3DB2-F051-43C6-BFF3-89EE5FC74F6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66278" y="3818495"/>
                <a:ext cx="1153889" cy="402077"/>
              </a:xfrm>
              <a:prstGeom prst="rect">
                <a:avLst/>
              </a:prstGeom>
              <a:blipFill>
                <a:blip r:embed="rId4"/>
                <a:stretch>
                  <a:fillRect l="-3175" b="-12121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4916459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9" grpId="0"/>
      <p:bldP spid="10" grpId="0"/>
      <p:bldP spid="11" grpId="0"/>
      <p:bldP spid="12" grpId="0"/>
      <p:bldP spid="5" grpId="0"/>
      <p:bldP spid="13" grpId="0"/>
      <p:bldP spid="15" grpId="0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186E81F-D04B-1C4F-B608-6C07FD0533D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IN" b="1" dirty="0"/>
              <a:t>Example:</a:t>
            </a:r>
            <a:r>
              <a:rPr lang="en-US" b="1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en-US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75, 60, 80, 40, 70, 85, 65, 90, 88</a:t>
            </a:r>
            <a:endParaRPr lang="en-US" dirty="0"/>
          </a:p>
        </p:txBody>
      </p:sp>
      <p:sp>
        <p:nvSpPr>
          <p:cNvPr id="36" name="Oval 35">
            <a:extLst>
              <a:ext uri="{FF2B5EF4-FFF2-40B4-BE49-F238E27FC236}">
                <a16:creationId xmlns:a16="http://schemas.microsoft.com/office/drawing/2014/main" id="{0439F6BB-62E6-48CB-8F32-96F60110A4B4}"/>
              </a:ext>
            </a:extLst>
          </p:cNvPr>
          <p:cNvSpPr/>
          <p:nvPr/>
        </p:nvSpPr>
        <p:spPr>
          <a:xfrm>
            <a:off x="3020032" y="955186"/>
            <a:ext cx="540000" cy="540000"/>
          </a:xfrm>
          <a:prstGeom prst="ellipse">
            <a:avLst/>
          </a:prstGeom>
          <a:noFill/>
          <a:ln w="254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75</a:t>
            </a:r>
            <a:endParaRPr lang="en-IN" sz="1400" dirty="0">
              <a:solidFill>
                <a:srgbClr val="00206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EA9D8800-A941-4C55-A67D-894AEF6FD3A4}"/>
              </a:ext>
            </a:extLst>
          </p:cNvPr>
          <p:cNvCxnSpPr>
            <a:cxnSpLocks/>
            <a:stCxn id="36" idx="3"/>
            <a:endCxn id="41" idx="7"/>
          </p:cNvCxnSpPr>
          <p:nvPr/>
        </p:nvCxnSpPr>
        <p:spPr>
          <a:xfrm flipH="1">
            <a:off x="2384239" y="1416105"/>
            <a:ext cx="714874" cy="355458"/>
          </a:xfrm>
          <a:prstGeom prst="line">
            <a:avLst/>
          </a:prstGeom>
          <a:ln w="254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Oval 38">
            <a:extLst>
              <a:ext uri="{FF2B5EF4-FFF2-40B4-BE49-F238E27FC236}">
                <a16:creationId xmlns:a16="http://schemas.microsoft.com/office/drawing/2014/main" id="{BC7477F1-4F86-41BF-8B8F-823323638FCB}"/>
              </a:ext>
            </a:extLst>
          </p:cNvPr>
          <p:cNvSpPr/>
          <p:nvPr/>
        </p:nvSpPr>
        <p:spPr>
          <a:xfrm>
            <a:off x="4138526" y="1690388"/>
            <a:ext cx="540000" cy="540000"/>
          </a:xfrm>
          <a:prstGeom prst="ellipse">
            <a:avLst/>
          </a:prstGeom>
          <a:noFill/>
          <a:ln w="254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80</a:t>
            </a:r>
            <a:endParaRPr lang="en-IN" sz="1400" dirty="0">
              <a:solidFill>
                <a:srgbClr val="00206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41" name="Oval 40">
            <a:extLst>
              <a:ext uri="{FF2B5EF4-FFF2-40B4-BE49-F238E27FC236}">
                <a16:creationId xmlns:a16="http://schemas.microsoft.com/office/drawing/2014/main" id="{4C8B1E46-08FF-49DC-A8DF-4B8337B19E6D}"/>
              </a:ext>
            </a:extLst>
          </p:cNvPr>
          <p:cNvSpPr/>
          <p:nvPr/>
        </p:nvSpPr>
        <p:spPr>
          <a:xfrm>
            <a:off x="1923320" y="1692482"/>
            <a:ext cx="540000" cy="540000"/>
          </a:xfrm>
          <a:prstGeom prst="ellipse">
            <a:avLst/>
          </a:prstGeom>
          <a:noFill/>
          <a:ln w="254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60</a:t>
            </a:r>
            <a:endParaRPr lang="en-IN" sz="1400" dirty="0">
              <a:solidFill>
                <a:srgbClr val="00206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cxnSp>
        <p:nvCxnSpPr>
          <p:cNvPr id="47" name="Straight Connector 46">
            <a:extLst>
              <a:ext uri="{FF2B5EF4-FFF2-40B4-BE49-F238E27FC236}">
                <a16:creationId xmlns:a16="http://schemas.microsoft.com/office/drawing/2014/main" id="{192F95B8-138F-4594-B884-308C93A21FF8}"/>
              </a:ext>
            </a:extLst>
          </p:cNvPr>
          <p:cNvCxnSpPr>
            <a:cxnSpLocks/>
            <a:stCxn id="36" idx="5"/>
            <a:endCxn id="39" idx="1"/>
          </p:cNvCxnSpPr>
          <p:nvPr/>
        </p:nvCxnSpPr>
        <p:spPr>
          <a:xfrm>
            <a:off x="3480951" y="1416105"/>
            <a:ext cx="736656" cy="353364"/>
          </a:xfrm>
          <a:prstGeom prst="line">
            <a:avLst/>
          </a:prstGeom>
          <a:ln w="254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Rectangle 3">
            <a:extLst>
              <a:ext uri="{FF2B5EF4-FFF2-40B4-BE49-F238E27FC236}">
                <a16:creationId xmlns:a16="http://schemas.microsoft.com/office/drawing/2014/main" id="{0D944243-6D87-48AC-B0C4-604869E71473}"/>
              </a:ext>
            </a:extLst>
          </p:cNvPr>
          <p:cNvSpPr txBox="1">
            <a:spLocks noChangeArrowheads="1"/>
          </p:cNvSpPr>
          <p:nvPr/>
        </p:nvSpPr>
        <p:spPr>
          <a:xfrm>
            <a:off x="6330636" y="774952"/>
            <a:ext cx="2632521" cy="402076"/>
          </a:xfrm>
          <a:prstGeom prst="rect">
            <a:avLst/>
          </a:prstGeom>
        </p:spPr>
        <p:txBody>
          <a:bodyPr/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30000"/>
              </a:lnSpc>
              <a:buNone/>
            </a:pPr>
            <a:r>
              <a:rPr lang="en-US" altLang="en-US" sz="1600" dirty="0">
                <a:solidFill>
                  <a:srgbClr val="002060"/>
                </a:solidFill>
                <a:latin typeface="Cambria Math" panose="02040503050406030204" pitchFamily="18" charset="0"/>
              </a:rPr>
              <a:t>Heap property violated</a:t>
            </a:r>
          </a:p>
        </p:txBody>
      </p:sp>
      <p:sp>
        <p:nvSpPr>
          <p:cNvPr id="60" name="Rectangle 3">
            <a:extLst>
              <a:ext uri="{FF2B5EF4-FFF2-40B4-BE49-F238E27FC236}">
                <a16:creationId xmlns:a16="http://schemas.microsoft.com/office/drawing/2014/main" id="{A143E7C8-8A2B-4CC3-955D-3FA79BA9AAEF}"/>
              </a:ext>
            </a:extLst>
          </p:cNvPr>
          <p:cNvSpPr txBox="1">
            <a:spLocks noChangeArrowheads="1"/>
          </p:cNvSpPr>
          <p:nvPr/>
        </p:nvSpPr>
        <p:spPr>
          <a:xfrm>
            <a:off x="6330636" y="1175252"/>
            <a:ext cx="2632521" cy="402076"/>
          </a:xfrm>
          <a:prstGeom prst="rect">
            <a:avLst/>
          </a:prstGeom>
        </p:spPr>
        <p:txBody>
          <a:bodyPr/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30000"/>
              </a:lnSpc>
              <a:buNone/>
            </a:pPr>
            <a:r>
              <a:rPr lang="en-US" altLang="en-US" sz="1600" dirty="0">
                <a:solidFill>
                  <a:srgbClr val="002060"/>
                </a:solidFill>
                <a:latin typeface="Cambria Math" panose="02040503050406030204" pitchFamily="18" charset="0"/>
              </a:rPr>
              <a:t>Swap(80, 75)</a:t>
            </a:r>
          </a:p>
        </p:txBody>
      </p:sp>
      <p:sp>
        <p:nvSpPr>
          <p:cNvPr id="61" name="Oval 60">
            <a:extLst>
              <a:ext uri="{FF2B5EF4-FFF2-40B4-BE49-F238E27FC236}">
                <a16:creationId xmlns:a16="http://schemas.microsoft.com/office/drawing/2014/main" id="{B6CBC87D-4E11-4D68-9A5A-D8D681559FBF}"/>
              </a:ext>
            </a:extLst>
          </p:cNvPr>
          <p:cNvSpPr/>
          <p:nvPr/>
        </p:nvSpPr>
        <p:spPr>
          <a:xfrm>
            <a:off x="4138526" y="1690388"/>
            <a:ext cx="540000" cy="540000"/>
          </a:xfrm>
          <a:prstGeom prst="ellipse">
            <a:avLst/>
          </a:prstGeom>
          <a:noFill/>
          <a:ln w="254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75</a:t>
            </a:r>
            <a:endParaRPr lang="en-IN" sz="1400" dirty="0">
              <a:solidFill>
                <a:srgbClr val="00206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62" name="Oval 61">
            <a:extLst>
              <a:ext uri="{FF2B5EF4-FFF2-40B4-BE49-F238E27FC236}">
                <a16:creationId xmlns:a16="http://schemas.microsoft.com/office/drawing/2014/main" id="{BA4E5885-6E79-4AAD-AB5B-6CAAC776DC63}"/>
              </a:ext>
            </a:extLst>
          </p:cNvPr>
          <p:cNvSpPr/>
          <p:nvPr/>
        </p:nvSpPr>
        <p:spPr>
          <a:xfrm>
            <a:off x="3020032" y="955186"/>
            <a:ext cx="540000" cy="540000"/>
          </a:xfrm>
          <a:prstGeom prst="ellipse">
            <a:avLst/>
          </a:prstGeom>
          <a:noFill/>
          <a:ln w="254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80</a:t>
            </a:r>
            <a:endParaRPr lang="en-IN" sz="1400" dirty="0">
              <a:solidFill>
                <a:srgbClr val="00206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cxnSp>
        <p:nvCxnSpPr>
          <p:cNvPr id="12" name="Connector: Curved 11">
            <a:extLst>
              <a:ext uri="{FF2B5EF4-FFF2-40B4-BE49-F238E27FC236}">
                <a16:creationId xmlns:a16="http://schemas.microsoft.com/office/drawing/2014/main" id="{43A117D0-C299-47D4-884D-74CBC97467EA}"/>
              </a:ext>
            </a:extLst>
          </p:cNvPr>
          <p:cNvCxnSpPr>
            <a:cxnSpLocks/>
          </p:cNvCxnSpPr>
          <p:nvPr/>
        </p:nvCxnSpPr>
        <p:spPr>
          <a:xfrm>
            <a:off x="3833250" y="1082607"/>
            <a:ext cx="566114" cy="539997"/>
          </a:xfrm>
          <a:prstGeom prst="curvedConnector3">
            <a:avLst>
              <a:gd name="adj1" fmla="val 107829"/>
            </a:avLst>
          </a:prstGeom>
          <a:ln w="25400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317192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 animBg="1"/>
      <p:bldP spid="36" grpId="1" animBg="1"/>
      <p:bldP spid="39" grpId="0" animBg="1"/>
      <p:bldP spid="39" grpId="1" animBg="1"/>
      <p:bldP spid="41" grpId="0" animBg="1"/>
      <p:bldP spid="52" grpId="0"/>
      <p:bldP spid="60" grpId="0"/>
      <p:bldP spid="61" grpId="0" animBg="1"/>
      <p:bldP spid="62" grpId="0" animBg="1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186E81F-D04B-1C4F-B608-6C07FD0533D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IN" b="1" dirty="0"/>
              <a:t>Example:</a:t>
            </a:r>
            <a:r>
              <a:rPr lang="en-US" b="1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en-US" b="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75, 60, 80, 40, 70, 85, 65, 90, 88</a:t>
            </a:r>
            <a:endParaRPr lang="en-US" b="0" dirty="0"/>
          </a:p>
        </p:txBody>
      </p:sp>
      <p:sp>
        <p:nvSpPr>
          <p:cNvPr id="36" name="Oval 35">
            <a:extLst>
              <a:ext uri="{FF2B5EF4-FFF2-40B4-BE49-F238E27FC236}">
                <a16:creationId xmlns:a16="http://schemas.microsoft.com/office/drawing/2014/main" id="{0439F6BB-62E6-48CB-8F32-96F60110A4B4}"/>
              </a:ext>
            </a:extLst>
          </p:cNvPr>
          <p:cNvSpPr/>
          <p:nvPr/>
        </p:nvSpPr>
        <p:spPr>
          <a:xfrm>
            <a:off x="3020032" y="955186"/>
            <a:ext cx="540000" cy="540000"/>
          </a:xfrm>
          <a:prstGeom prst="ellipse">
            <a:avLst/>
          </a:prstGeom>
          <a:noFill/>
          <a:ln w="254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80</a:t>
            </a:r>
            <a:endParaRPr lang="en-IN" sz="1400" dirty="0">
              <a:solidFill>
                <a:srgbClr val="00206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EA9D8800-A941-4C55-A67D-894AEF6FD3A4}"/>
              </a:ext>
            </a:extLst>
          </p:cNvPr>
          <p:cNvCxnSpPr>
            <a:cxnSpLocks/>
            <a:stCxn id="36" idx="3"/>
            <a:endCxn id="41" idx="7"/>
          </p:cNvCxnSpPr>
          <p:nvPr/>
        </p:nvCxnSpPr>
        <p:spPr>
          <a:xfrm flipH="1">
            <a:off x="2384239" y="1416105"/>
            <a:ext cx="714874" cy="355458"/>
          </a:xfrm>
          <a:prstGeom prst="line">
            <a:avLst/>
          </a:prstGeom>
          <a:ln w="254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Oval 38">
            <a:extLst>
              <a:ext uri="{FF2B5EF4-FFF2-40B4-BE49-F238E27FC236}">
                <a16:creationId xmlns:a16="http://schemas.microsoft.com/office/drawing/2014/main" id="{BC7477F1-4F86-41BF-8B8F-823323638FCB}"/>
              </a:ext>
            </a:extLst>
          </p:cNvPr>
          <p:cNvSpPr/>
          <p:nvPr/>
        </p:nvSpPr>
        <p:spPr>
          <a:xfrm>
            <a:off x="4138526" y="1690388"/>
            <a:ext cx="540000" cy="540000"/>
          </a:xfrm>
          <a:prstGeom prst="ellipse">
            <a:avLst/>
          </a:prstGeom>
          <a:noFill/>
          <a:ln w="254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75</a:t>
            </a:r>
            <a:endParaRPr lang="en-IN" sz="1400" dirty="0">
              <a:solidFill>
                <a:srgbClr val="00206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40" name="Oval 39">
            <a:extLst>
              <a:ext uri="{FF2B5EF4-FFF2-40B4-BE49-F238E27FC236}">
                <a16:creationId xmlns:a16="http://schemas.microsoft.com/office/drawing/2014/main" id="{5F48FC15-A2DA-46BE-A99F-6E709B135A7B}"/>
              </a:ext>
            </a:extLst>
          </p:cNvPr>
          <p:cNvSpPr/>
          <p:nvPr/>
        </p:nvSpPr>
        <p:spPr>
          <a:xfrm>
            <a:off x="2661466" y="2357023"/>
            <a:ext cx="540000" cy="540000"/>
          </a:xfrm>
          <a:prstGeom prst="ellipse">
            <a:avLst/>
          </a:prstGeom>
          <a:noFill/>
          <a:ln w="254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70</a:t>
            </a:r>
            <a:endParaRPr lang="en-IN" sz="1400" dirty="0">
              <a:solidFill>
                <a:srgbClr val="00206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41" name="Oval 40">
            <a:extLst>
              <a:ext uri="{FF2B5EF4-FFF2-40B4-BE49-F238E27FC236}">
                <a16:creationId xmlns:a16="http://schemas.microsoft.com/office/drawing/2014/main" id="{4C8B1E46-08FF-49DC-A8DF-4B8337B19E6D}"/>
              </a:ext>
            </a:extLst>
          </p:cNvPr>
          <p:cNvSpPr/>
          <p:nvPr/>
        </p:nvSpPr>
        <p:spPr>
          <a:xfrm>
            <a:off x="1923320" y="1692482"/>
            <a:ext cx="540000" cy="540000"/>
          </a:xfrm>
          <a:prstGeom prst="ellipse">
            <a:avLst/>
          </a:prstGeom>
          <a:noFill/>
          <a:ln w="254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60</a:t>
            </a:r>
            <a:endParaRPr lang="en-IN" sz="1400" dirty="0">
              <a:solidFill>
                <a:srgbClr val="00206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id="{2DACE78D-1ED2-45C4-A4FB-8DD5C43EDF82}"/>
              </a:ext>
            </a:extLst>
          </p:cNvPr>
          <p:cNvCxnSpPr>
            <a:cxnSpLocks/>
            <a:stCxn id="41" idx="5"/>
            <a:endCxn id="40" idx="1"/>
          </p:cNvCxnSpPr>
          <p:nvPr/>
        </p:nvCxnSpPr>
        <p:spPr>
          <a:xfrm>
            <a:off x="2384239" y="2153401"/>
            <a:ext cx="356308" cy="282703"/>
          </a:xfrm>
          <a:prstGeom prst="line">
            <a:avLst/>
          </a:prstGeom>
          <a:ln w="254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>
            <a:extLst>
              <a:ext uri="{FF2B5EF4-FFF2-40B4-BE49-F238E27FC236}">
                <a16:creationId xmlns:a16="http://schemas.microsoft.com/office/drawing/2014/main" id="{074B64A3-CE54-4789-B41F-5D332201B347}"/>
              </a:ext>
            </a:extLst>
          </p:cNvPr>
          <p:cNvCxnSpPr>
            <a:cxnSpLocks/>
            <a:stCxn id="41" idx="3"/>
            <a:endCxn id="53" idx="7"/>
          </p:cNvCxnSpPr>
          <p:nvPr/>
        </p:nvCxnSpPr>
        <p:spPr>
          <a:xfrm flipH="1">
            <a:off x="1575738" y="2153401"/>
            <a:ext cx="426663" cy="267703"/>
          </a:xfrm>
          <a:prstGeom prst="line">
            <a:avLst/>
          </a:prstGeom>
          <a:ln w="254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>
            <a:extLst>
              <a:ext uri="{FF2B5EF4-FFF2-40B4-BE49-F238E27FC236}">
                <a16:creationId xmlns:a16="http://schemas.microsoft.com/office/drawing/2014/main" id="{192F95B8-138F-4594-B884-308C93A21FF8}"/>
              </a:ext>
            </a:extLst>
          </p:cNvPr>
          <p:cNvCxnSpPr>
            <a:cxnSpLocks/>
            <a:stCxn id="36" idx="5"/>
            <a:endCxn id="39" idx="1"/>
          </p:cNvCxnSpPr>
          <p:nvPr/>
        </p:nvCxnSpPr>
        <p:spPr>
          <a:xfrm>
            <a:off x="3480951" y="1416105"/>
            <a:ext cx="736656" cy="353364"/>
          </a:xfrm>
          <a:prstGeom prst="line">
            <a:avLst/>
          </a:prstGeom>
          <a:ln w="254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Oval 52">
            <a:extLst>
              <a:ext uri="{FF2B5EF4-FFF2-40B4-BE49-F238E27FC236}">
                <a16:creationId xmlns:a16="http://schemas.microsoft.com/office/drawing/2014/main" id="{2AD142FD-6F17-4831-BF1B-F8D72C6ABCD6}"/>
              </a:ext>
            </a:extLst>
          </p:cNvPr>
          <p:cNvSpPr/>
          <p:nvPr/>
        </p:nvSpPr>
        <p:spPr>
          <a:xfrm>
            <a:off x="1114819" y="2342023"/>
            <a:ext cx="540000" cy="540000"/>
          </a:xfrm>
          <a:prstGeom prst="ellipse">
            <a:avLst/>
          </a:prstGeom>
          <a:noFill/>
          <a:ln w="254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40</a:t>
            </a:r>
            <a:endParaRPr lang="en-IN" sz="1400" dirty="0">
              <a:solidFill>
                <a:srgbClr val="00206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52" name="Rectangle 3">
            <a:extLst>
              <a:ext uri="{FF2B5EF4-FFF2-40B4-BE49-F238E27FC236}">
                <a16:creationId xmlns:a16="http://schemas.microsoft.com/office/drawing/2014/main" id="{0D944243-6D87-48AC-B0C4-604869E71473}"/>
              </a:ext>
            </a:extLst>
          </p:cNvPr>
          <p:cNvSpPr txBox="1">
            <a:spLocks noChangeArrowheads="1"/>
          </p:cNvSpPr>
          <p:nvPr/>
        </p:nvSpPr>
        <p:spPr>
          <a:xfrm>
            <a:off x="6330636" y="774952"/>
            <a:ext cx="2632521" cy="402076"/>
          </a:xfrm>
          <a:prstGeom prst="rect">
            <a:avLst/>
          </a:prstGeom>
        </p:spPr>
        <p:txBody>
          <a:bodyPr/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30000"/>
              </a:lnSpc>
              <a:buNone/>
            </a:pPr>
            <a:r>
              <a:rPr lang="en-US" altLang="en-US" sz="1600" dirty="0">
                <a:solidFill>
                  <a:srgbClr val="002060"/>
                </a:solidFill>
                <a:latin typeface="Cambria Math" panose="02040503050406030204" pitchFamily="18" charset="0"/>
              </a:rPr>
              <a:t>Heap property violated</a:t>
            </a:r>
          </a:p>
        </p:txBody>
      </p:sp>
      <p:sp>
        <p:nvSpPr>
          <p:cNvPr id="60" name="Rectangle 3">
            <a:extLst>
              <a:ext uri="{FF2B5EF4-FFF2-40B4-BE49-F238E27FC236}">
                <a16:creationId xmlns:a16="http://schemas.microsoft.com/office/drawing/2014/main" id="{A143E7C8-8A2B-4CC3-955D-3FA79BA9AAEF}"/>
              </a:ext>
            </a:extLst>
          </p:cNvPr>
          <p:cNvSpPr txBox="1">
            <a:spLocks noChangeArrowheads="1"/>
          </p:cNvSpPr>
          <p:nvPr/>
        </p:nvSpPr>
        <p:spPr>
          <a:xfrm>
            <a:off x="6330636" y="1175252"/>
            <a:ext cx="2632521" cy="402076"/>
          </a:xfrm>
          <a:prstGeom prst="rect">
            <a:avLst/>
          </a:prstGeom>
        </p:spPr>
        <p:txBody>
          <a:bodyPr/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30000"/>
              </a:lnSpc>
              <a:buNone/>
            </a:pPr>
            <a:r>
              <a:rPr lang="en-US" altLang="en-US" sz="1600" dirty="0">
                <a:solidFill>
                  <a:srgbClr val="002060"/>
                </a:solidFill>
                <a:latin typeface="Cambria Math" panose="02040503050406030204" pitchFamily="18" charset="0"/>
              </a:rPr>
              <a:t>Swap(70, 60)</a:t>
            </a:r>
          </a:p>
        </p:txBody>
      </p:sp>
      <p:sp>
        <p:nvSpPr>
          <p:cNvPr id="61" name="Oval 60">
            <a:extLst>
              <a:ext uri="{FF2B5EF4-FFF2-40B4-BE49-F238E27FC236}">
                <a16:creationId xmlns:a16="http://schemas.microsoft.com/office/drawing/2014/main" id="{B6CBC87D-4E11-4D68-9A5A-D8D681559FBF}"/>
              </a:ext>
            </a:extLst>
          </p:cNvPr>
          <p:cNvSpPr/>
          <p:nvPr/>
        </p:nvSpPr>
        <p:spPr>
          <a:xfrm>
            <a:off x="2661466" y="2363400"/>
            <a:ext cx="540000" cy="540000"/>
          </a:xfrm>
          <a:prstGeom prst="ellipse">
            <a:avLst/>
          </a:prstGeom>
          <a:noFill/>
          <a:ln w="254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60</a:t>
            </a:r>
            <a:endParaRPr lang="en-IN" sz="1400" dirty="0">
              <a:solidFill>
                <a:srgbClr val="00206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62" name="Oval 61">
            <a:extLst>
              <a:ext uri="{FF2B5EF4-FFF2-40B4-BE49-F238E27FC236}">
                <a16:creationId xmlns:a16="http://schemas.microsoft.com/office/drawing/2014/main" id="{BA4E5885-6E79-4AAD-AB5B-6CAAC776DC63}"/>
              </a:ext>
            </a:extLst>
          </p:cNvPr>
          <p:cNvSpPr/>
          <p:nvPr/>
        </p:nvSpPr>
        <p:spPr>
          <a:xfrm>
            <a:off x="1923320" y="1690388"/>
            <a:ext cx="540000" cy="540000"/>
          </a:xfrm>
          <a:prstGeom prst="ellipse">
            <a:avLst/>
          </a:prstGeom>
          <a:noFill/>
          <a:ln w="254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70</a:t>
            </a:r>
            <a:endParaRPr lang="en-IN" sz="1400" dirty="0">
              <a:solidFill>
                <a:srgbClr val="00206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cxnSp>
        <p:nvCxnSpPr>
          <p:cNvPr id="16" name="Connector: Curved 15">
            <a:extLst>
              <a:ext uri="{FF2B5EF4-FFF2-40B4-BE49-F238E27FC236}">
                <a16:creationId xmlns:a16="http://schemas.microsoft.com/office/drawing/2014/main" id="{756D5C9F-A9BA-472D-8E7A-3D91620FC890}"/>
              </a:ext>
            </a:extLst>
          </p:cNvPr>
          <p:cNvCxnSpPr>
            <a:cxnSpLocks/>
          </p:cNvCxnSpPr>
          <p:nvPr/>
        </p:nvCxnSpPr>
        <p:spPr>
          <a:xfrm>
            <a:off x="2596195" y="1802026"/>
            <a:ext cx="566114" cy="539997"/>
          </a:xfrm>
          <a:prstGeom prst="curvedConnector3">
            <a:avLst>
              <a:gd name="adj1" fmla="val 107829"/>
            </a:avLst>
          </a:prstGeom>
          <a:ln w="25400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873749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" grpId="0" animBg="1"/>
      <p:bldP spid="40" grpId="1" animBg="1"/>
      <p:bldP spid="41" grpId="0" animBg="1"/>
      <p:bldP spid="53" grpId="0" animBg="1"/>
      <p:bldP spid="52" grpId="0"/>
      <p:bldP spid="60" grpId="0"/>
      <p:bldP spid="61" grpId="0" animBg="1"/>
      <p:bldP spid="62" grpId="0" animBg="1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186E81F-D04B-1C4F-B608-6C07FD0533D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IN" b="1" dirty="0"/>
              <a:t>Example:</a:t>
            </a:r>
            <a:r>
              <a:rPr lang="en-US" b="1" dirty="0"/>
              <a:t> </a:t>
            </a:r>
            <a:r>
              <a:rPr lang="en-US" b="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75, 60, 80, 40, 70, 85, 65, 90, 88</a:t>
            </a:r>
            <a:endParaRPr lang="en-US" b="0" dirty="0"/>
          </a:p>
        </p:txBody>
      </p:sp>
      <p:sp>
        <p:nvSpPr>
          <p:cNvPr id="36" name="Oval 35">
            <a:extLst>
              <a:ext uri="{FF2B5EF4-FFF2-40B4-BE49-F238E27FC236}">
                <a16:creationId xmlns:a16="http://schemas.microsoft.com/office/drawing/2014/main" id="{0439F6BB-62E6-48CB-8F32-96F60110A4B4}"/>
              </a:ext>
            </a:extLst>
          </p:cNvPr>
          <p:cNvSpPr/>
          <p:nvPr/>
        </p:nvSpPr>
        <p:spPr>
          <a:xfrm>
            <a:off x="3020032" y="955186"/>
            <a:ext cx="540000" cy="540000"/>
          </a:xfrm>
          <a:prstGeom prst="ellipse">
            <a:avLst/>
          </a:prstGeom>
          <a:noFill/>
          <a:ln w="254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80</a:t>
            </a:r>
            <a:endParaRPr lang="en-IN" sz="1400" dirty="0">
              <a:solidFill>
                <a:srgbClr val="00206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EA9D8800-A941-4C55-A67D-894AEF6FD3A4}"/>
              </a:ext>
            </a:extLst>
          </p:cNvPr>
          <p:cNvCxnSpPr>
            <a:cxnSpLocks/>
            <a:stCxn id="36" idx="3"/>
            <a:endCxn id="41" idx="7"/>
          </p:cNvCxnSpPr>
          <p:nvPr/>
        </p:nvCxnSpPr>
        <p:spPr>
          <a:xfrm flipH="1">
            <a:off x="2384239" y="1416105"/>
            <a:ext cx="714874" cy="355458"/>
          </a:xfrm>
          <a:prstGeom prst="line">
            <a:avLst/>
          </a:prstGeom>
          <a:ln w="254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Oval 38">
            <a:extLst>
              <a:ext uri="{FF2B5EF4-FFF2-40B4-BE49-F238E27FC236}">
                <a16:creationId xmlns:a16="http://schemas.microsoft.com/office/drawing/2014/main" id="{BC7477F1-4F86-41BF-8B8F-823323638FCB}"/>
              </a:ext>
            </a:extLst>
          </p:cNvPr>
          <p:cNvSpPr/>
          <p:nvPr/>
        </p:nvSpPr>
        <p:spPr>
          <a:xfrm>
            <a:off x="4138526" y="1690388"/>
            <a:ext cx="540000" cy="540000"/>
          </a:xfrm>
          <a:prstGeom prst="ellipse">
            <a:avLst/>
          </a:prstGeom>
          <a:noFill/>
          <a:ln w="254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75</a:t>
            </a:r>
            <a:endParaRPr lang="en-IN" sz="1400" dirty="0">
              <a:solidFill>
                <a:srgbClr val="00206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40" name="Oval 39">
            <a:extLst>
              <a:ext uri="{FF2B5EF4-FFF2-40B4-BE49-F238E27FC236}">
                <a16:creationId xmlns:a16="http://schemas.microsoft.com/office/drawing/2014/main" id="{5F48FC15-A2DA-46BE-A99F-6E709B135A7B}"/>
              </a:ext>
            </a:extLst>
          </p:cNvPr>
          <p:cNvSpPr/>
          <p:nvPr/>
        </p:nvSpPr>
        <p:spPr>
          <a:xfrm>
            <a:off x="2661466" y="2357023"/>
            <a:ext cx="540000" cy="540000"/>
          </a:xfrm>
          <a:prstGeom prst="ellipse">
            <a:avLst/>
          </a:prstGeom>
          <a:noFill/>
          <a:ln w="254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60</a:t>
            </a:r>
            <a:endParaRPr lang="en-IN" sz="1400" dirty="0">
              <a:solidFill>
                <a:srgbClr val="00206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41" name="Oval 40">
            <a:extLst>
              <a:ext uri="{FF2B5EF4-FFF2-40B4-BE49-F238E27FC236}">
                <a16:creationId xmlns:a16="http://schemas.microsoft.com/office/drawing/2014/main" id="{4C8B1E46-08FF-49DC-A8DF-4B8337B19E6D}"/>
              </a:ext>
            </a:extLst>
          </p:cNvPr>
          <p:cNvSpPr/>
          <p:nvPr/>
        </p:nvSpPr>
        <p:spPr>
          <a:xfrm>
            <a:off x="1923320" y="1692482"/>
            <a:ext cx="540000" cy="540000"/>
          </a:xfrm>
          <a:prstGeom prst="ellipse">
            <a:avLst/>
          </a:prstGeom>
          <a:noFill/>
          <a:ln w="254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70</a:t>
            </a:r>
            <a:endParaRPr lang="en-IN" sz="1400" dirty="0">
              <a:solidFill>
                <a:srgbClr val="00206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id="{2DACE78D-1ED2-45C4-A4FB-8DD5C43EDF82}"/>
              </a:ext>
            </a:extLst>
          </p:cNvPr>
          <p:cNvCxnSpPr>
            <a:cxnSpLocks/>
            <a:stCxn id="41" idx="5"/>
            <a:endCxn id="40" idx="1"/>
          </p:cNvCxnSpPr>
          <p:nvPr/>
        </p:nvCxnSpPr>
        <p:spPr>
          <a:xfrm>
            <a:off x="2384239" y="2153401"/>
            <a:ext cx="356308" cy="282703"/>
          </a:xfrm>
          <a:prstGeom prst="line">
            <a:avLst/>
          </a:prstGeom>
          <a:ln w="254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>
            <a:extLst>
              <a:ext uri="{FF2B5EF4-FFF2-40B4-BE49-F238E27FC236}">
                <a16:creationId xmlns:a16="http://schemas.microsoft.com/office/drawing/2014/main" id="{074B64A3-CE54-4789-B41F-5D332201B347}"/>
              </a:ext>
            </a:extLst>
          </p:cNvPr>
          <p:cNvCxnSpPr>
            <a:cxnSpLocks/>
            <a:stCxn id="41" idx="3"/>
            <a:endCxn id="53" idx="7"/>
          </p:cNvCxnSpPr>
          <p:nvPr/>
        </p:nvCxnSpPr>
        <p:spPr>
          <a:xfrm flipH="1">
            <a:off x="1575738" y="2153401"/>
            <a:ext cx="426663" cy="267703"/>
          </a:xfrm>
          <a:prstGeom prst="line">
            <a:avLst/>
          </a:prstGeom>
          <a:ln w="254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72FDE891-A16C-4DF9-AEDC-0B8FD390049C}"/>
              </a:ext>
            </a:extLst>
          </p:cNvPr>
          <p:cNvCxnSpPr>
            <a:cxnSpLocks/>
            <a:stCxn id="39" idx="3"/>
            <a:endCxn id="56" idx="7"/>
          </p:cNvCxnSpPr>
          <p:nvPr/>
        </p:nvCxnSpPr>
        <p:spPr>
          <a:xfrm flipH="1">
            <a:off x="3792863" y="2151307"/>
            <a:ext cx="424744" cy="290590"/>
          </a:xfrm>
          <a:prstGeom prst="line">
            <a:avLst/>
          </a:prstGeom>
          <a:ln w="254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>
            <a:extLst>
              <a:ext uri="{FF2B5EF4-FFF2-40B4-BE49-F238E27FC236}">
                <a16:creationId xmlns:a16="http://schemas.microsoft.com/office/drawing/2014/main" id="{192F95B8-138F-4594-B884-308C93A21FF8}"/>
              </a:ext>
            </a:extLst>
          </p:cNvPr>
          <p:cNvCxnSpPr>
            <a:cxnSpLocks/>
            <a:stCxn id="36" idx="5"/>
            <a:endCxn id="39" idx="1"/>
          </p:cNvCxnSpPr>
          <p:nvPr/>
        </p:nvCxnSpPr>
        <p:spPr>
          <a:xfrm>
            <a:off x="3480951" y="1416105"/>
            <a:ext cx="736656" cy="353364"/>
          </a:xfrm>
          <a:prstGeom prst="line">
            <a:avLst/>
          </a:prstGeom>
          <a:ln w="254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Oval 52">
            <a:extLst>
              <a:ext uri="{FF2B5EF4-FFF2-40B4-BE49-F238E27FC236}">
                <a16:creationId xmlns:a16="http://schemas.microsoft.com/office/drawing/2014/main" id="{2AD142FD-6F17-4831-BF1B-F8D72C6ABCD6}"/>
              </a:ext>
            </a:extLst>
          </p:cNvPr>
          <p:cNvSpPr/>
          <p:nvPr/>
        </p:nvSpPr>
        <p:spPr>
          <a:xfrm>
            <a:off x="1114819" y="2342023"/>
            <a:ext cx="540000" cy="540000"/>
          </a:xfrm>
          <a:prstGeom prst="ellipse">
            <a:avLst/>
          </a:prstGeom>
          <a:noFill/>
          <a:ln w="254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40</a:t>
            </a:r>
            <a:endParaRPr lang="en-IN" sz="1400" dirty="0">
              <a:solidFill>
                <a:srgbClr val="00206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56" name="Oval 55">
            <a:extLst>
              <a:ext uri="{FF2B5EF4-FFF2-40B4-BE49-F238E27FC236}">
                <a16:creationId xmlns:a16="http://schemas.microsoft.com/office/drawing/2014/main" id="{E580E5A0-B1A1-424C-98FE-A5B30ED33A6E}"/>
              </a:ext>
            </a:extLst>
          </p:cNvPr>
          <p:cNvSpPr/>
          <p:nvPr/>
        </p:nvSpPr>
        <p:spPr>
          <a:xfrm>
            <a:off x="3331944" y="2362816"/>
            <a:ext cx="540000" cy="540000"/>
          </a:xfrm>
          <a:prstGeom prst="ellipse">
            <a:avLst/>
          </a:prstGeom>
          <a:noFill/>
          <a:ln w="254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85</a:t>
            </a:r>
            <a:endParaRPr lang="en-IN" sz="1400" dirty="0">
              <a:solidFill>
                <a:srgbClr val="00206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52" name="Rectangle 3">
            <a:extLst>
              <a:ext uri="{FF2B5EF4-FFF2-40B4-BE49-F238E27FC236}">
                <a16:creationId xmlns:a16="http://schemas.microsoft.com/office/drawing/2014/main" id="{0D944243-6D87-48AC-B0C4-604869E71473}"/>
              </a:ext>
            </a:extLst>
          </p:cNvPr>
          <p:cNvSpPr txBox="1">
            <a:spLocks noChangeArrowheads="1"/>
          </p:cNvSpPr>
          <p:nvPr/>
        </p:nvSpPr>
        <p:spPr>
          <a:xfrm>
            <a:off x="6330636" y="774952"/>
            <a:ext cx="2632521" cy="402076"/>
          </a:xfrm>
          <a:prstGeom prst="rect">
            <a:avLst/>
          </a:prstGeom>
        </p:spPr>
        <p:txBody>
          <a:bodyPr/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30000"/>
              </a:lnSpc>
              <a:buNone/>
            </a:pPr>
            <a:r>
              <a:rPr lang="en-US" altLang="en-US" sz="1600" dirty="0">
                <a:solidFill>
                  <a:srgbClr val="002060"/>
                </a:solidFill>
                <a:latin typeface="Cambria Math" panose="02040503050406030204" pitchFamily="18" charset="0"/>
              </a:rPr>
              <a:t>Heap property violated</a:t>
            </a:r>
          </a:p>
        </p:txBody>
      </p:sp>
      <p:sp>
        <p:nvSpPr>
          <p:cNvPr id="60" name="Rectangle 3">
            <a:extLst>
              <a:ext uri="{FF2B5EF4-FFF2-40B4-BE49-F238E27FC236}">
                <a16:creationId xmlns:a16="http://schemas.microsoft.com/office/drawing/2014/main" id="{A143E7C8-8A2B-4CC3-955D-3FA79BA9AAEF}"/>
              </a:ext>
            </a:extLst>
          </p:cNvPr>
          <p:cNvSpPr txBox="1">
            <a:spLocks noChangeArrowheads="1"/>
          </p:cNvSpPr>
          <p:nvPr/>
        </p:nvSpPr>
        <p:spPr>
          <a:xfrm>
            <a:off x="6330636" y="1175252"/>
            <a:ext cx="2632521" cy="402076"/>
          </a:xfrm>
          <a:prstGeom prst="rect">
            <a:avLst/>
          </a:prstGeom>
        </p:spPr>
        <p:txBody>
          <a:bodyPr/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30000"/>
              </a:lnSpc>
              <a:buNone/>
            </a:pPr>
            <a:r>
              <a:rPr lang="en-US" altLang="en-US" sz="1600" dirty="0">
                <a:solidFill>
                  <a:srgbClr val="002060"/>
                </a:solidFill>
                <a:latin typeface="Cambria Math" panose="02040503050406030204" pitchFamily="18" charset="0"/>
              </a:rPr>
              <a:t>Swap(85, 75)</a:t>
            </a:r>
          </a:p>
        </p:txBody>
      </p:sp>
      <p:sp>
        <p:nvSpPr>
          <p:cNvPr id="61" name="Oval 60">
            <a:extLst>
              <a:ext uri="{FF2B5EF4-FFF2-40B4-BE49-F238E27FC236}">
                <a16:creationId xmlns:a16="http://schemas.microsoft.com/office/drawing/2014/main" id="{B6CBC87D-4E11-4D68-9A5A-D8D681559FBF}"/>
              </a:ext>
            </a:extLst>
          </p:cNvPr>
          <p:cNvSpPr/>
          <p:nvPr/>
        </p:nvSpPr>
        <p:spPr>
          <a:xfrm>
            <a:off x="4138526" y="1690388"/>
            <a:ext cx="540000" cy="540000"/>
          </a:xfrm>
          <a:prstGeom prst="ellipse">
            <a:avLst/>
          </a:prstGeom>
          <a:noFill/>
          <a:ln w="254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85</a:t>
            </a:r>
            <a:endParaRPr lang="en-IN" sz="1400" dirty="0">
              <a:solidFill>
                <a:srgbClr val="00206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62" name="Oval 61">
            <a:extLst>
              <a:ext uri="{FF2B5EF4-FFF2-40B4-BE49-F238E27FC236}">
                <a16:creationId xmlns:a16="http://schemas.microsoft.com/office/drawing/2014/main" id="{BA4E5885-6E79-4AAD-AB5B-6CAAC776DC63}"/>
              </a:ext>
            </a:extLst>
          </p:cNvPr>
          <p:cNvSpPr/>
          <p:nvPr/>
        </p:nvSpPr>
        <p:spPr>
          <a:xfrm>
            <a:off x="3328598" y="2357023"/>
            <a:ext cx="540000" cy="540000"/>
          </a:xfrm>
          <a:prstGeom prst="ellipse">
            <a:avLst/>
          </a:prstGeom>
          <a:noFill/>
          <a:ln w="254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75</a:t>
            </a:r>
            <a:endParaRPr lang="en-IN" sz="1400" dirty="0">
              <a:solidFill>
                <a:srgbClr val="00206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id="{7E66B7DC-7B11-45DC-A7A0-E5A029FF9BDE}"/>
              </a:ext>
            </a:extLst>
          </p:cNvPr>
          <p:cNvSpPr/>
          <p:nvPr/>
        </p:nvSpPr>
        <p:spPr>
          <a:xfrm>
            <a:off x="3020032" y="962366"/>
            <a:ext cx="540000" cy="540000"/>
          </a:xfrm>
          <a:prstGeom prst="ellipse">
            <a:avLst/>
          </a:prstGeom>
          <a:noFill/>
          <a:ln w="254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85</a:t>
            </a:r>
            <a:endParaRPr lang="en-IN" sz="1400" dirty="0">
              <a:solidFill>
                <a:srgbClr val="00206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CF5EBBDC-43C8-4F90-A610-2CFB9B1275F1}"/>
              </a:ext>
            </a:extLst>
          </p:cNvPr>
          <p:cNvSpPr/>
          <p:nvPr/>
        </p:nvSpPr>
        <p:spPr>
          <a:xfrm>
            <a:off x="4133116" y="1690388"/>
            <a:ext cx="540000" cy="540000"/>
          </a:xfrm>
          <a:prstGeom prst="ellipse">
            <a:avLst/>
          </a:prstGeom>
          <a:noFill/>
          <a:ln w="254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80</a:t>
            </a:r>
            <a:endParaRPr lang="en-IN" sz="1400" dirty="0">
              <a:solidFill>
                <a:srgbClr val="00206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28" name="Rectangle 3">
            <a:extLst>
              <a:ext uri="{FF2B5EF4-FFF2-40B4-BE49-F238E27FC236}">
                <a16:creationId xmlns:a16="http://schemas.microsoft.com/office/drawing/2014/main" id="{967397F5-963C-4B4C-A5F4-17D8FA382103}"/>
              </a:ext>
            </a:extLst>
          </p:cNvPr>
          <p:cNvSpPr txBox="1">
            <a:spLocks noChangeArrowheads="1"/>
          </p:cNvSpPr>
          <p:nvPr/>
        </p:nvSpPr>
        <p:spPr>
          <a:xfrm>
            <a:off x="6330636" y="1190711"/>
            <a:ext cx="2632521" cy="402076"/>
          </a:xfrm>
          <a:prstGeom prst="rect">
            <a:avLst/>
          </a:prstGeom>
        </p:spPr>
        <p:txBody>
          <a:bodyPr/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30000"/>
              </a:lnSpc>
              <a:buNone/>
            </a:pPr>
            <a:r>
              <a:rPr lang="en-US" altLang="en-US" sz="1600" dirty="0">
                <a:solidFill>
                  <a:srgbClr val="002060"/>
                </a:solidFill>
                <a:latin typeface="Cambria Math" panose="02040503050406030204" pitchFamily="18" charset="0"/>
              </a:rPr>
              <a:t>Swap(85, 80)</a:t>
            </a:r>
          </a:p>
        </p:txBody>
      </p:sp>
      <p:cxnSp>
        <p:nvCxnSpPr>
          <p:cNvPr id="21" name="Connector: Curved 20">
            <a:extLst>
              <a:ext uri="{FF2B5EF4-FFF2-40B4-BE49-F238E27FC236}">
                <a16:creationId xmlns:a16="http://schemas.microsoft.com/office/drawing/2014/main" id="{8FF2877B-F7EA-46FF-B781-92A098D44AFA}"/>
              </a:ext>
            </a:extLst>
          </p:cNvPr>
          <p:cNvCxnSpPr>
            <a:cxnSpLocks/>
          </p:cNvCxnSpPr>
          <p:nvPr/>
        </p:nvCxnSpPr>
        <p:spPr>
          <a:xfrm rot="5400000" flipH="1" flipV="1">
            <a:off x="4029036" y="2157604"/>
            <a:ext cx="523188" cy="782484"/>
          </a:xfrm>
          <a:prstGeom prst="curvedConnector4">
            <a:avLst>
              <a:gd name="adj1" fmla="val 526"/>
              <a:gd name="adj2" fmla="val 87436"/>
            </a:avLst>
          </a:prstGeom>
          <a:ln w="25400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Connector: Curved 28">
            <a:extLst>
              <a:ext uri="{FF2B5EF4-FFF2-40B4-BE49-F238E27FC236}">
                <a16:creationId xmlns:a16="http://schemas.microsoft.com/office/drawing/2014/main" id="{164785DC-B94D-4192-8218-18C246EC3477}"/>
              </a:ext>
            </a:extLst>
          </p:cNvPr>
          <p:cNvCxnSpPr>
            <a:cxnSpLocks/>
          </p:cNvCxnSpPr>
          <p:nvPr/>
        </p:nvCxnSpPr>
        <p:spPr>
          <a:xfrm>
            <a:off x="3722178" y="1057420"/>
            <a:ext cx="566114" cy="539997"/>
          </a:xfrm>
          <a:prstGeom prst="curvedConnector3">
            <a:avLst>
              <a:gd name="adj1" fmla="val 107829"/>
            </a:avLst>
          </a:prstGeom>
          <a:ln w="25400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25453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 animBg="1"/>
      <p:bldP spid="39" grpId="0" animBg="1"/>
      <p:bldP spid="39" grpId="1" animBg="1"/>
      <p:bldP spid="56" grpId="0" animBg="1"/>
      <p:bldP spid="56" grpId="1" animBg="1"/>
      <p:bldP spid="52" grpId="0"/>
      <p:bldP spid="52" grpId="1"/>
      <p:bldP spid="52" grpId="2"/>
      <p:bldP spid="60" grpId="0"/>
      <p:bldP spid="60" grpId="1"/>
      <p:bldP spid="61" grpId="0" animBg="1"/>
      <p:bldP spid="61" grpId="1" animBg="1"/>
      <p:bldP spid="62" grpId="0" animBg="1"/>
      <p:bldP spid="26" grpId="0" animBg="1"/>
      <p:bldP spid="27" grpId="0" animBg="1"/>
      <p:bldP spid="2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AE16F7E1-E4B7-4BD3-B943-B4EC560283B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b="1" dirty="0"/>
              <a:t>Example: </a:t>
            </a:r>
            <a:r>
              <a:rPr lang="en-US" b="1" dirty="0">
                <a:solidFill>
                  <a:srgbClr val="C00000"/>
                </a:solidFill>
              </a:rPr>
              <a:t>Min </a:t>
            </a:r>
            <a:r>
              <a:rPr lang="en-IN" b="1" dirty="0">
                <a:solidFill>
                  <a:srgbClr val="C00000"/>
                </a:solidFill>
              </a:rPr>
              <a:t>H</a:t>
            </a:r>
            <a:r>
              <a:rPr lang="en-US" b="1" dirty="0" err="1">
                <a:solidFill>
                  <a:srgbClr val="C00000"/>
                </a:solidFill>
              </a:rPr>
              <a:t>eap</a:t>
            </a:r>
            <a:endParaRPr lang="en-IN" b="1" dirty="0">
              <a:solidFill>
                <a:srgbClr val="C00000"/>
              </a:solidFill>
            </a:endParaRPr>
          </a:p>
        </p:txBody>
      </p:sp>
      <p:grpSp>
        <p:nvGrpSpPr>
          <p:cNvPr id="24" name="Group 23">
            <a:extLst>
              <a:ext uri="{FF2B5EF4-FFF2-40B4-BE49-F238E27FC236}">
                <a16:creationId xmlns:a16="http://schemas.microsoft.com/office/drawing/2014/main" id="{14DFB7D4-1252-4CB1-A642-85FD2D1DF2F1}"/>
              </a:ext>
            </a:extLst>
          </p:cNvPr>
          <p:cNvGrpSpPr/>
          <p:nvPr/>
        </p:nvGrpSpPr>
        <p:grpSpPr>
          <a:xfrm>
            <a:off x="576263" y="706574"/>
            <a:ext cx="6359160" cy="3146123"/>
            <a:chOff x="576263" y="706574"/>
            <a:chExt cx="6359160" cy="3146123"/>
          </a:xfrm>
        </p:grpSpPr>
        <p:sp>
          <p:nvSpPr>
            <p:cNvPr id="4" name="Oval 3">
              <a:extLst>
                <a:ext uri="{FF2B5EF4-FFF2-40B4-BE49-F238E27FC236}">
                  <a16:creationId xmlns:a16="http://schemas.microsoft.com/office/drawing/2014/main" id="{3B26959E-5FA6-415C-91B8-43A0943D7973}"/>
                </a:ext>
              </a:extLst>
            </p:cNvPr>
            <p:cNvSpPr/>
            <p:nvPr/>
          </p:nvSpPr>
          <p:spPr>
            <a:xfrm>
              <a:off x="3700679" y="706574"/>
              <a:ext cx="540000" cy="540000"/>
            </a:xfrm>
            <a:prstGeom prst="ellipse">
              <a:avLst/>
            </a:prstGeom>
            <a:noFill/>
            <a:ln w="25400">
              <a:solidFill>
                <a:schemeClr val="accent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>
                  <a:solidFill>
                    <a:srgbClr val="002060"/>
                  </a:solidFill>
                  <a:latin typeface="Cambria Math" panose="02040503050406030204" pitchFamily="18" charset="0"/>
                  <a:ea typeface="Cambria Math" panose="02040503050406030204" pitchFamily="18" charset="0"/>
                </a:rPr>
                <a:t>5</a:t>
              </a:r>
              <a:endParaRPr lang="en-IN" sz="14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endParaRPr>
            </a:p>
          </p:txBody>
        </p:sp>
        <p:cxnSp>
          <p:nvCxnSpPr>
            <p:cNvPr id="5" name="Straight Connector 4">
              <a:extLst>
                <a:ext uri="{FF2B5EF4-FFF2-40B4-BE49-F238E27FC236}">
                  <a16:creationId xmlns:a16="http://schemas.microsoft.com/office/drawing/2014/main" id="{7E02F06E-BC76-4BD9-BB68-ED48B01D72F4}"/>
                </a:ext>
              </a:extLst>
            </p:cNvPr>
            <p:cNvCxnSpPr>
              <a:cxnSpLocks/>
              <a:stCxn id="4" idx="3"/>
              <a:endCxn id="10" idx="7"/>
            </p:cNvCxnSpPr>
            <p:nvPr/>
          </p:nvCxnSpPr>
          <p:spPr>
            <a:xfrm flipH="1">
              <a:off x="2514210" y="1167493"/>
              <a:ext cx="1265550" cy="472576"/>
            </a:xfrm>
            <a:prstGeom prst="line">
              <a:avLst/>
            </a:prstGeom>
            <a:ln w="2540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" name="Oval 5">
              <a:extLst>
                <a:ext uri="{FF2B5EF4-FFF2-40B4-BE49-F238E27FC236}">
                  <a16:creationId xmlns:a16="http://schemas.microsoft.com/office/drawing/2014/main" id="{01D67E6E-DA39-4139-B3C9-7375AD6C87AE}"/>
                </a:ext>
              </a:extLst>
            </p:cNvPr>
            <p:cNvSpPr/>
            <p:nvPr/>
          </p:nvSpPr>
          <p:spPr>
            <a:xfrm>
              <a:off x="3025687" y="2474457"/>
              <a:ext cx="540000" cy="540000"/>
            </a:xfrm>
            <a:prstGeom prst="ellipse">
              <a:avLst/>
            </a:prstGeom>
            <a:noFill/>
            <a:ln w="25400">
              <a:solidFill>
                <a:schemeClr val="accent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>
                  <a:solidFill>
                    <a:srgbClr val="002060"/>
                  </a:solidFill>
                  <a:latin typeface="Cambria Math" panose="02040503050406030204" pitchFamily="18" charset="0"/>
                  <a:ea typeface="Cambria Math" panose="02040503050406030204" pitchFamily="18" charset="0"/>
                </a:rPr>
                <a:t>45</a:t>
              </a:r>
              <a:endParaRPr lang="en-IN" sz="14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endParaRPr>
            </a:p>
          </p:txBody>
        </p:sp>
        <p:sp>
          <p:nvSpPr>
            <p:cNvPr id="7" name="Oval 6">
              <a:extLst>
                <a:ext uri="{FF2B5EF4-FFF2-40B4-BE49-F238E27FC236}">
                  <a16:creationId xmlns:a16="http://schemas.microsoft.com/office/drawing/2014/main" id="{430556FE-6E37-41A0-A7D0-E3CB863E82FA}"/>
                </a:ext>
              </a:extLst>
            </p:cNvPr>
            <p:cNvSpPr/>
            <p:nvPr/>
          </p:nvSpPr>
          <p:spPr>
            <a:xfrm>
              <a:off x="2485687" y="3308845"/>
              <a:ext cx="540000" cy="540000"/>
            </a:xfrm>
            <a:prstGeom prst="ellipse">
              <a:avLst/>
            </a:prstGeom>
            <a:noFill/>
            <a:ln w="25400">
              <a:solidFill>
                <a:schemeClr val="accent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>
                  <a:solidFill>
                    <a:srgbClr val="002060"/>
                  </a:solidFill>
                  <a:latin typeface="Cambria Math" panose="02040503050406030204" pitchFamily="18" charset="0"/>
                  <a:ea typeface="Cambria Math" panose="02040503050406030204" pitchFamily="18" charset="0"/>
                </a:rPr>
                <a:t>48</a:t>
              </a:r>
              <a:endParaRPr lang="en-IN" sz="14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endParaRPr>
            </a:p>
          </p:txBody>
        </p:sp>
        <p:sp>
          <p:nvSpPr>
            <p:cNvPr id="8" name="Oval 7">
              <a:extLst>
                <a:ext uri="{FF2B5EF4-FFF2-40B4-BE49-F238E27FC236}">
                  <a16:creationId xmlns:a16="http://schemas.microsoft.com/office/drawing/2014/main" id="{1DE4CBBA-11D2-4EFC-B026-BD8F3DF60E8D}"/>
                </a:ext>
              </a:extLst>
            </p:cNvPr>
            <p:cNvSpPr/>
            <p:nvPr/>
          </p:nvSpPr>
          <p:spPr>
            <a:xfrm>
              <a:off x="5226251" y="1560988"/>
              <a:ext cx="540000" cy="540000"/>
            </a:xfrm>
            <a:prstGeom prst="ellipse">
              <a:avLst/>
            </a:prstGeom>
            <a:noFill/>
            <a:ln w="25400">
              <a:solidFill>
                <a:schemeClr val="accent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>
                  <a:solidFill>
                    <a:srgbClr val="002060"/>
                  </a:solidFill>
                  <a:latin typeface="Cambria Math" panose="02040503050406030204" pitchFamily="18" charset="0"/>
                  <a:ea typeface="Cambria Math" panose="02040503050406030204" pitchFamily="18" charset="0"/>
                </a:rPr>
                <a:t>15</a:t>
              </a:r>
              <a:endParaRPr lang="en-IN" sz="14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endParaRPr>
            </a:p>
          </p:txBody>
        </p:sp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F432CB8A-3E11-4C42-94EB-8F70C7102E7D}"/>
                </a:ext>
              </a:extLst>
            </p:cNvPr>
            <p:cNvSpPr/>
            <p:nvPr/>
          </p:nvSpPr>
          <p:spPr>
            <a:xfrm>
              <a:off x="4288932" y="2455347"/>
              <a:ext cx="540000" cy="540000"/>
            </a:xfrm>
            <a:prstGeom prst="ellipse">
              <a:avLst/>
            </a:prstGeom>
            <a:noFill/>
            <a:ln w="25400">
              <a:solidFill>
                <a:schemeClr val="accent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>
                  <a:solidFill>
                    <a:srgbClr val="002060"/>
                  </a:solidFill>
                  <a:latin typeface="Cambria Math" panose="02040503050406030204" pitchFamily="18" charset="0"/>
                  <a:ea typeface="Cambria Math" panose="02040503050406030204" pitchFamily="18" charset="0"/>
                </a:rPr>
                <a:t>40</a:t>
              </a:r>
              <a:endParaRPr lang="en-IN" sz="14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endParaRPr>
            </a:p>
          </p:txBody>
        </p:sp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C866BF72-E90B-428E-8CD1-E1B13588C470}"/>
                </a:ext>
              </a:extLst>
            </p:cNvPr>
            <p:cNvSpPr/>
            <p:nvPr/>
          </p:nvSpPr>
          <p:spPr>
            <a:xfrm>
              <a:off x="2053291" y="1560988"/>
              <a:ext cx="540000" cy="540000"/>
            </a:xfrm>
            <a:prstGeom prst="ellipse">
              <a:avLst/>
            </a:prstGeom>
            <a:noFill/>
            <a:ln w="25400">
              <a:solidFill>
                <a:schemeClr val="accent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>
                  <a:solidFill>
                    <a:srgbClr val="002060"/>
                  </a:solidFill>
                  <a:latin typeface="Cambria Math" panose="02040503050406030204" pitchFamily="18" charset="0"/>
                  <a:ea typeface="Cambria Math" panose="02040503050406030204" pitchFamily="18" charset="0"/>
                </a:rPr>
                <a:t>25</a:t>
              </a:r>
              <a:endParaRPr lang="en-IN" sz="14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endParaRPr>
            </a:p>
          </p:txBody>
        </p: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5C06EB61-E463-42AF-97CC-6140E347531C}"/>
                </a:ext>
              </a:extLst>
            </p:cNvPr>
            <p:cNvCxnSpPr>
              <a:cxnSpLocks/>
              <a:stCxn id="8" idx="3"/>
            </p:cNvCxnSpPr>
            <p:nvPr/>
          </p:nvCxnSpPr>
          <p:spPr>
            <a:xfrm flipH="1">
              <a:off x="4689910" y="2021907"/>
              <a:ext cx="615422" cy="490058"/>
            </a:xfrm>
            <a:prstGeom prst="line">
              <a:avLst/>
            </a:prstGeom>
            <a:ln w="2540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34B58924-719E-4ADD-819D-CC138F30C520}"/>
                </a:ext>
              </a:extLst>
            </p:cNvPr>
            <p:cNvCxnSpPr>
              <a:cxnSpLocks/>
              <a:stCxn id="4" idx="5"/>
              <a:endCxn id="8" idx="1"/>
            </p:cNvCxnSpPr>
            <p:nvPr/>
          </p:nvCxnSpPr>
          <p:spPr>
            <a:xfrm>
              <a:off x="4161598" y="1167493"/>
              <a:ext cx="1143734" cy="472576"/>
            </a:xfrm>
            <a:prstGeom prst="line">
              <a:avLst/>
            </a:prstGeom>
            <a:ln w="2540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E17DD4DB-117C-446B-88C1-D7AD33C7B719}"/>
                </a:ext>
              </a:extLst>
            </p:cNvPr>
            <p:cNvCxnSpPr>
              <a:cxnSpLocks/>
              <a:endCxn id="15" idx="1"/>
            </p:cNvCxnSpPr>
            <p:nvPr/>
          </p:nvCxnSpPr>
          <p:spPr>
            <a:xfrm>
              <a:off x="5737728" y="1996978"/>
              <a:ext cx="736776" cy="510266"/>
            </a:xfrm>
            <a:prstGeom prst="line">
              <a:avLst/>
            </a:prstGeom>
            <a:ln w="2540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C23F93F0-7CE2-44D5-B8DB-22132C20F121}"/>
                </a:ext>
              </a:extLst>
            </p:cNvPr>
            <p:cNvCxnSpPr>
              <a:cxnSpLocks/>
              <a:endCxn id="7" idx="0"/>
            </p:cNvCxnSpPr>
            <p:nvPr/>
          </p:nvCxnSpPr>
          <p:spPr>
            <a:xfrm flipH="1">
              <a:off x="2755687" y="2956216"/>
              <a:ext cx="372678" cy="352629"/>
            </a:xfrm>
            <a:prstGeom prst="line">
              <a:avLst/>
            </a:prstGeom>
            <a:ln w="2540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D6A2A7F4-8A5F-4FB9-A1DB-782A8374FBE6}"/>
                </a:ext>
              </a:extLst>
            </p:cNvPr>
            <p:cNvSpPr/>
            <p:nvPr/>
          </p:nvSpPr>
          <p:spPr>
            <a:xfrm>
              <a:off x="6395423" y="2428163"/>
              <a:ext cx="540000" cy="540000"/>
            </a:xfrm>
            <a:prstGeom prst="ellipse">
              <a:avLst/>
            </a:prstGeom>
            <a:noFill/>
            <a:ln w="25400">
              <a:solidFill>
                <a:schemeClr val="accent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>
                  <a:solidFill>
                    <a:srgbClr val="002060"/>
                  </a:solidFill>
                  <a:latin typeface="Cambria Math" panose="02040503050406030204" pitchFamily="18" charset="0"/>
                  <a:ea typeface="Cambria Math" panose="02040503050406030204" pitchFamily="18" charset="0"/>
                </a:rPr>
                <a:t>20</a:t>
              </a:r>
              <a:endParaRPr lang="en-IN" sz="14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endParaRPr>
            </a:p>
          </p:txBody>
        </p:sp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8797B808-8FC7-4BAE-B609-721F0FB6756C}"/>
                </a:ext>
              </a:extLst>
            </p:cNvPr>
            <p:cNvSpPr/>
            <p:nvPr/>
          </p:nvSpPr>
          <p:spPr>
            <a:xfrm>
              <a:off x="1116263" y="2474457"/>
              <a:ext cx="540000" cy="540000"/>
            </a:xfrm>
            <a:prstGeom prst="ellipse">
              <a:avLst/>
            </a:prstGeom>
            <a:noFill/>
            <a:ln w="25400">
              <a:solidFill>
                <a:schemeClr val="accent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>
                  <a:solidFill>
                    <a:srgbClr val="002060"/>
                  </a:solidFill>
                  <a:latin typeface="Cambria Math" panose="02040503050406030204" pitchFamily="18" charset="0"/>
                  <a:ea typeface="Cambria Math" panose="02040503050406030204" pitchFamily="18" charset="0"/>
                </a:rPr>
                <a:t>35</a:t>
              </a:r>
              <a:endParaRPr lang="en-IN" sz="14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endParaRPr>
            </a:p>
          </p:txBody>
        </p: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BBB80774-786E-4173-B3EB-D012D71A0EE1}"/>
                </a:ext>
              </a:extLst>
            </p:cNvPr>
            <p:cNvCxnSpPr>
              <a:cxnSpLocks/>
              <a:stCxn id="10" idx="5"/>
              <a:endCxn id="6" idx="1"/>
            </p:cNvCxnSpPr>
            <p:nvPr/>
          </p:nvCxnSpPr>
          <p:spPr>
            <a:xfrm>
              <a:off x="2514210" y="2021907"/>
              <a:ext cx="590558" cy="531631"/>
            </a:xfrm>
            <a:prstGeom prst="line">
              <a:avLst/>
            </a:prstGeom>
            <a:ln w="2540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825282AC-4AB0-4FF8-B4F8-71E89FE8EE40}"/>
                </a:ext>
              </a:extLst>
            </p:cNvPr>
            <p:cNvCxnSpPr>
              <a:cxnSpLocks/>
              <a:stCxn id="10" idx="3"/>
              <a:endCxn id="16" idx="7"/>
            </p:cNvCxnSpPr>
            <p:nvPr/>
          </p:nvCxnSpPr>
          <p:spPr>
            <a:xfrm flipH="1">
              <a:off x="1577182" y="2021907"/>
              <a:ext cx="555190" cy="531631"/>
            </a:xfrm>
            <a:prstGeom prst="line">
              <a:avLst/>
            </a:prstGeom>
            <a:ln w="2540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Oval 18">
              <a:extLst>
                <a:ext uri="{FF2B5EF4-FFF2-40B4-BE49-F238E27FC236}">
                  <a16:creationId xmlns:a16="http://schemas.microsoft.com/office/drawing/2014/main" id="{0A077270-BAA0-43AE-B957-036832BA052B}"/>
                </a:ext>
              </a:extLst>
            </p:cNvPr>
            <p:cNvSpPr/>
            <p:nvPr/>
          </p:nvSpPr>
          <p:spPr>
            <a:xfrm>
              <a:off x="1656263" y="3312697"/>
              <a:ext cx="540000" cy="540000"/>
            </a:xfrm>
            <a:prstGeom prst="ellipse">
              <a:avLst/>
            </a:prstGeom>
            <a:noFill/>
            <a:ln w="25400">
              <a:solidFill>
                <a:schemeClr val="accent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>
                  <a:solidFill>
                    <a:srgbClr val="002060"/>
                  </a:solidFill>
                  <a:latin typeface="Cambria Math" panose="02040503050406030204" pitchFamily="18" charset="0"/>
                  <a:ea typeface="Cambria Math" panose="02040503050406030204" pitchFamily="18" charset="0"/>
                </a:rPr>
                <a:t>55</a:t>
              </a:r>
              <a:endParaRPr lang="en-IN" sz="14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endParaRPr>
            </a:p>
          </p:txBody>
        </p:sp>
        <p:sp>
          <p:nvSpPr>
            <p:cNvPr id="20" name="Oval 19">
              <a:extLst>
                <a:ext uri="{FF2B5EF4-FFF2-40B4-BE49-F238E27FC236}">
                  <a16:creationId xmlns:a16="http://schemas.microsoft.com/office/drawing/2014/main" id="{96F1A946-927B-4CD6-8C07-A7808832B037}"/>
                </a:ext>
              </a:extLst>
            </p:cNvPr>
            <p:cNvSpPr/>
            <p:nvPr/>
          </p:nvSpPr>
          <p:spPr>
            <a:xfrm>
              <a:off x="576263" y="3312697"/>
              <a:ext cx="540000" cy="540000"/>
            </a:xfrm>
            <a:prstGeom prst="ellipse">
              <a:avLst/>
            </a:prstGeom>
            <a:noFill/>
            <a:ln w="25400">
              <a:solidFill>
                <a:schemeClr val="accent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>
                  <a:solidFill>
                    <a:srgbClr val="002060"/>
                  </a:solidFill>
                  <a:latin typeface="Cambria Math" panose="02040503050406030204" pitchFamily="18" charset="0"/>
                  <a:ea typeface="Cambria Math" panose="02040503050406030204" pitchFamily="18" charset="0"/>
                </a:rPr>
                <a:t>50</a:t>
              </a:r>
              <a:endParaRPr lang="en-IN" sz="14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endParaRPr>
            </a:p>
          </p:txBody>
        </p:sp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C9C24709-F02F-4AB4-ABDC-6CE4DAB1F820}"/>
                </a:ext>
              </a:extLst>
            </p:cNvPr>
            <p:cNvCxnSpPr>
              <a:cxnSpLocks/>
              <a:stCxn id="16" idx="5"/>
              <a:endCxn id="19" idx="0"/>
            </p:cNvCxnSpPr>
            <p:nvPr/>
          </p:nvCxnSpPr>
          <p:spPr>
            <a:xfrm>
              <a:off x="1577182" y="2935376"/>
              <a:ext cx="349081" cy="377321"/>
            </a:xfrm>
            <a:prstGeom prst="line">
              <a:avLst/>
            </a:prstGeom>
            <a:ln w="2540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9EF85FFF-F1C3-4F3B-AB9A-DA5F3CF928C9}"/>
                </a:ext>
              </a:extLst>
            </p:cNvPr>
            <p:cNvCxnSpPr>
              <a:cxnSpLocks/>
              <a:stCxn id="16" idx="3"/>
              <a:endCxn id="20" idx="0"/>
            </p:cNvCxnSpPr>
            <p:nvPr/>
          </p:nvCxnSpPr>
          <p:spPr>
            <a:xfrm flipH="1">
              <a:off x="846263" y="2935376"/>
              <a:ext cx="349081" cy="377321"/>
            </a:xfrm>
            <a:prstGeom prst="line">
              <a:avLst/>
            </a:prstGeom>
            <a:ln w="2540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3982730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186E81F-D04B-1C4F-B608-6C07FD0533D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IN" b="1" dirty="0"/>
              <a:t>Example:</a:t>
            </a:r>
            <a:r>
              <a:rPr lang="en-US" b="1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en-US" b="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75, 60, 80, 40, 70, 85, 65, 90, 88</a:t>
            </a:r>
            <a:endParaRPr lang="en-US" b="0" dirty="0"/>
          </a:p>
        </p:txBody>
      </p:sp>
      <p:sp>
        <p:nvSpPr>
          <p:cNvPr id="36" name="Oval 35">
            <a:extLst>
              <a:ext uri="{FF2B5EF4-FFF2-40B4-BE49-F238E27FC236}">
                <a16:creationId xmlns:a16="http://schemas.microsoft.com/office/drawing/2014/main" id="{0439F6BB-62E6-48CB-8F32-96F60110A4B4}"/>
              </a:ext>
            </a:extLst>
          </p:cNvPr>
          <p:cNvSpPr/>
          <p:nvPr/>
        </p:nvSpPr>
        <p:spPr>
          <a:xfrm>
            <a:off x="3020032" y="955186"/>
            <a:ext cx="540000" cy="540000"/>
          </a:xfrm>
          <a:prstGeom prst="ellipse">
            <a:avLst/>
          </a:prstGeom>
          <a:noFill/>
          <a:ln w="254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85</a:t>
            </a:r>
            <a:endParaRPr lang="en-IN" sz="1400" dirty="0">
              <a:solidFill>
                <a:srgbClr val="00206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EA9D8800-A941-4C55-A67D-894AEF6FD3A4}"/>
              </a:ext>
            </a:extLst>
          </p:cNvPr>
          <p:cNvCxnSpPr>
            <a:cxnSpLocks/>
            <a:stCxn id="36" idx="3"/>
            <a:endCxn id="41" idx="7"/>
          </p:cNvCxnSpPr>
          <p:nvPr/>
        </p:nvCxnSpPr>
        <p:spPr>
          <a:xfrm flipH="1">
            <a:off x="2384239" y="1416105"/>
            <a:ext cx="714874" cy="355458"/>
          </a:xfrm>
          <a:prstGeom prst="line">
            <a:avLst/>
          </a:prstGeom>
          <a:ln w="254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Oval 37">
            <a:extLst>
              <a:ext uri="{FF2B5EF4-FFF2-40B4-BE49-F238E27FC236}">
                <a16:creationId xmlns:a16="http://schemas.microsoft.com/office/drawing/2014/main" id="{B892DB7D-F2BF-4FE2-BD2B-4C7CDB6E5D44}"/>
              </a:ext>
            </a:extLst>
          </p:cNvPr>
          <p:cNvSpPr/>
          <p:nvPr/>
        </p:nvSpPr>
        <p:spPr>
          <a:xfrm>
            <a:off x="574819" y="3246413"/>
            <a:ext cx="540000" cy="540000"/>
          </a:xfrm>
          <a:prstGeom prst="ellipse">
            <a:avLst/>
          </a:prstGeom>
          <a:noFill/>
          <a:ln w="254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90</a:t>
            </a:r>
            <a:endParaRPr lang="en-IN" sz="1400" dirty="0">
              <a:solidFill>
                <a:srgbClr val="00206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39" name="Oval 38">
            <a:extLst>
              <a:ext uri="{FF2B5EF4-FFF2-40B4-BE49-F238E27FC236}">
                <a16:creationId xmlns:a16="http://schemas.microsoft.com/office/drawing/2014/main" id="{BC7477F1-4F86-41BF-8B8F-823323638FCB}"/>
              </a:ext>
            </a:extLst>
          </p:cNvPr>
          <p:cNvSpPr/>
          <p:nvPr/>
        </p:nvSpPr>
        <p:spPr>
          <a:xfrm>
            <a:off x="4138526" y="1690388"/>
            <a:ext cx="540000" cy="540000"/>
          </a:xfrm>
          <a:prstGeom prst="ellipse">
            <a:avLst/>
          </a:prstGeom>
          <a:noFill/>
          <a:ln w="254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80</a:t>
            </a:r>
            <a:endParaRPr lang="en-IN" sz="1400" dirty="0">
              <a:solidFill>
                <a:srgbClr val="00206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40" name="Oval 39">
            <a:extLst>
              <a:ext uri="{FF2B5EF4-FFF2-40B4-BE49-F238E27FC236}">
                <a16:creationId xmlns:a16="http://schemas.microsoft.com/office/drawing/2014/main" id="{5F48FC15-A2DA-46BE-A99F-6E709B135A7B}"/>
              </a:ext>
            </a:extLst>
          </p:cNvPr>
          <p:cNvSpPr/>
          <p:nvPr/>
        </p:nvSpPr>
        <p:spPr>
          <a:xfrm>
            <a:off x="2661466" y="2357023"/>
            <a:ext cx="540000" cy="540000"/>
          </a:xfrm>
          <a:prstGeom prst="ellipse">
            <a:avLst/>
          </a:prstGeom>
          <a:noFill/>
          <a:ln w="254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60</a:t>
            </a:r>
            <a:endParaRPr lang="en-IN" sz="1400" dirty="0">
              <a:solidFill>
                <a:srgbClr val="00206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41" name="Oval 40">
            <a:extLst>
              <a:ext uri="{FF2B5EF4-FFF2-40B4-BE49-F238E27FC236}">
                <a16:creationId xmlns:a16="http://schemas.microsoft.com/office/drawing/2014/main" id="{4C8B1E46-08FF-49DC-A8DF-4B8337B19E6D}"/>
              </a:ext>
            </a:extLst>
          </p:cNvPr>
          <p:cNvSpPr/>
          <p:nvPr/>
        </p:nvSpPr>
        <p:spPr>
          <a:xfrm>
            <a:off x="1923320" y="1692482"/>
            <a:ext cx="540000" cy="540000"/>
          </a:xfrm>
          <a:prstGeom prst="ellipse">
            <a:avLst/>
          </a:prstGeom>
          <a:noFill/>
          <a:ln w="254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70</a:t>
            </a:r>
            <a:endParaRPr lang="en-IN" sz="1400" dirty="0">
              <a:solidFill>
                <a:srgbClr val="00206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id="{2DACE78D-1ED2-45C4-A4FB-8DD5C43EDF82}"/>
              </a:ext>
            </a:extLst>
          </p:cNvPr>
          <p:cNvCxnSpPr>
            <a:cxnSpLocks/>
            <a:stCxn id="41" idx="5"/>
            <a:endCxn id="40" idx="1"/>
          </p:cNvCxnSpPr>
          <p:nvPr/>
        </p:nvCxnSpPr>
        <p:spPr>
          <a:xfrm>
            <a:off x="2384239" y="2153401"/>
            <a:ext cx="356308" cy="282703"/>
          </a:xfrm>
          <a:prstGeom prst="line">
            <a:avLst/>
          </a:prstGeom>
          <a:ln w="254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>
            <a:extLst>
              <a:ext uri="{FF2B5EF4-FFF2-40B4-BE49-F238E27FC236}">
                <a16:creationId xmlns:a16="http://schemas.microsoft.com/office/drawing/2014/main" id="{074B64A3-CE54-4789-B41F-5D332201B347}"/>
              </a:ext>
            </a:extLst>
          </p:cNvPr>
          <p:cNvCxnSpPr>
            <a:cxnSpLocks/>
            <a:stCxn id="41" idx="3"/>
            <a:endCxn id="53" idx="7"/>
          </p:cNvCxnSpPr>
          <p:nvPr/>
        </p:nvCxnSpPr>
        <p:spPr>
          <a:xfrm flipH="1">
            <a:off x="1577657" y="2153401"/>
            <a:ext cx="424744" cy="261926"/>
          </a:xfrm>
          <a:prstGeom prst="line">
            <a:avLst/>
          </a:prstGeom>
          <a:ln w="254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72FDE891-A16C-4DF9-AEDC-0B8FD390049C}"/>
              </a:ext>
            </a:extLst>
          </p:cNvPr>
          <p:cNvCxnSpPr>
            <a:cxnSpLocks/>
            <a:stCxn id="39" idx="3"/>
            <a:endCxn id="56" idx="7"/>
          </p:cNvCxnSpPr>
          <p:nvPr/>
        </p:nvCxnSpPr>
        <p:spPr>
          <a:xfrm flipH="1">
            <a:off x="3792863" y="2151307"/>
            <a:ext cx="424744" cy="290590"/>
          </a:xfrm>
          <a:prstGeom prst="line">
            <a:avLst/>
          </a:prstGeom>
          <a:ln w="254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>
            <a:extLst>
              <a:ext uri="{FF2B5EF4-FFF2-40B4-BE49-F238E27FC236}">
                <a16:creationId xmlns:a16="http://schemas.microsoft.com/office/drawing/2014/main" id="{192F95B8-138F-4594-B884-308C93A21FF8}"/>
              </a:ext>
            </a:extLst>
          </p:cNvPr>
          <p:cNvCxnSpPr>
            <a:cxnSpLocks/>
            <a:stCxn id="36" idx="5"/>
            <a:endCxn id="39" idx="1"/>
          </p:cNvCxnSpPr>
          <p:nvPr/>
        </p:nvCxnSpPr>
        <p:spPr>
          <a:xfrm>
            <a:off x="3480951" y="1416105"/>
            <a:ext cx="736656" cy="353364"/>
          </a:xfrm>
          <a:prstGeom prst="line">
            <a:avLst/>
          </a:prstGeom>
          <a:ln w="254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>
            <a:extLst>
              <a:ext uri="{FF2B5EF4-FFF2-40B4-BE49-F238E27FC236}">
                <a16:creationId xmlns:a16="http://schemas.microsoft.com/office/drawing/2014/main" id="{FDB931B7-A4F6-40E0-A11C-BB1B00D631A6}"/>
              </a:ext>
            </a:extLst>
          </p:cNvPr>
          <p:cNvCxnSpPr>
            <a:cxnSpLocks/>
            <a:stCxn id="53" idx="3"/>
            <a:endCxn id="38" idx="0"/>
          </p:cNvCxnSpPr>
          <p:nvPr/>
        </p:nvCxnSpPr>
        <p:spPr>
          <a:xfrm flipH="1">
            <a:off x="844819" y="2797165"/>
            <a:ext cx="351000" cy="449248"/>
          </a:xfrm>
          <a:prstGeom prst="line">
            <a:avLst/>
          </a:prstGeom>
          <a:ln w="254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Oval 49">
            <a:extLst>
              <a:ext uri="{FF2B5EF4-FFF2-40B4-BE49-F238E27FC236}">
                <a16:creationId xmlns:a16="http://schemas.microsoft.com/office/drawing/2014/main" id="{3759514F-48AB-4F71-9A63-E8611DA00A96}"/>
              </a:ext>
            </a:extLst>
          </p:cNvPr>
          <p:cNvSpPr/>
          <p:nvPr/>
        </p:nvSpPr>
        <p:spPr>
          <a:xfrm>
            <a:off x="4940201" y="2362816"/>
            <a:ext cx="540000" cy="540000"/>
          </a:xfrm>
          <a:prstGeom prst="ellipse">
            <a:avLst/>
          </a:prstGeom>
          <a:noFill/>
          <a:ln w="254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65</a:t>
            </a:r>
            <a:endParaRPr lang="en-IN" sz="1400" dirty="0">
              <a:solidFill>
                <a:srgbClr val="00206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53" name="Oval 52">
            <a:extLst>
              <a:ext uri="{FF2B5EF4-FFF2-40B4-BE49-F238E27FC236}">
                <a16:creationId xmlns:a16="http://schemas.microsoft.com/office/drawing/2014/main" id="{2AD142FD-6F17-4831-BF1B-F8D72C6ABCD6}"/>
              </a:ext>
            </a:extLst>
          </p:cNvPr>
          <p:cNvSpPr/>
          <p:nvPr/>
        </p:nvSpPr>
        <p:spPr>
          <a:xfrm>
            <a:off x="1116738" y="2336246"/>
            <a:ext cx="540000" cy="540000"/>
          </a:xfrm>
          <a:prstGeom prst="ellipse">
            <a:avLst/>
          </a:prstGeom>
          <a:noFill/>
          <a:ln w="254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40</a:t>
            </a:r>
            <a:endParaRPr lang="en-IN" sz="1400" dirty="0">
              <a:solidFill>
                <a:srgbClr val="00206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cxnSp>
        <p:nvCxnSpPr>
          <p:cNvPr id="55" name="Straight Connector 54">
            <a:extLst>
              <a:ext uri="{FF2B5EF4-FFF2-40B4-BE49-F238E27FC236}">
                <a16:creationId xmlns:a16="http://schemas.microsoft.com/office/drawing/2014/main" id="{83D2AE20-0592-4D06-BD4B-6A99E0A8E7BB}"/>
              </a:ext>
            </a:extLst>
          </p:cNvPr>
          <p:cNvCxnSpPr>
            <a:cxnSpLocks/>
            <a:stCxn id="39" idx="5"/>
            <a:endCxn id="50" idx="1"/>
          </p:cNvCxnSpPr>
          <p:nvPr/>
        </p:nvCxnSpPr>
        <p:spPr>
          <a:xfrm>
            <a:off x="4599445" y="2151307"/>
            <a:ext cx="419837" cy="290590"/>
          </a:xfrm>
          <a:prstGeom prst="line">
            <a:avLst/>
          </a:prstGeom>
          <a:ln w="254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Oval 55">
            <a:extLst>
              <a:ext uri="{FF2B5EF4-FFF2-40B4-BE49-F238E27FC236}">
                <a16:creationId xmlns:a16="http://schemas.microsoft.com/office/drawing/2014/main" id="{E580E5A0-B1A1-424C-98FE-A5B30ED33A6E}"/>
              </a:ext>
            </a:extLst>
          </p:cNvPr>
          <p:cNvSpPr/>
          <p:nvPr/>
        </p:nvSpPr>
        <p:spPr>
          <a:xfrm>
            <a:off x="3331944" y="2362816"/>
            <a:ext cx="540000" cy="540000"/>
          </a:xfrm>
          <a:prstGeom prst="ellipse">
            <a:avLst/>
          </a:prstGeom>
          <a:noFill/>
          <a:ln w="254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75</a:t>
            </a:r>
            <a:endParaRPr lang="en-IN" sz="1400" dirty="0">
              <a:solidFill>
                <a:srgbClr val="00206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52" name="Rectangle 3">
            <a:extLst>
              <a:ext uri="{FF2B5EF4-FFF2-40B4-BE49-F238E27FC236}">
                <a16:creationId xmlns:a16="http://schemas.microsoft.com/office/drawing/2014/main" id="{0D944243-6D87-48AC-B0C4-604869E71473}"/>
              </a:ext>
            </a:extLst>
          </p:cNvPr>
          <p:cNvSpPr txBox="1">
            <a:spLocks noChangeArrowheads="1"/>
          </p:cNvSpPr>
          <p:nvPr/>
        </p:nvSpPr>
        <p:spPr>
          <a:xfrm>
            <a:off x="6330636" y="774952"/>
            <a:ext cx="2632521" cy="402076"/>
          </a:xfrm>
          <a:prstGeom prst="rect">
            <a:avLst/>
          </a:prstGeom>
        </p:spPr>
        <p:txBody>
          <a:bodyPr/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30000"/>
              </a:lnSpc>
              <a:buNone/>
            </a:pPr>
            <a:r>
              <a:rPr lang="en-US" altLang="en-US" sz="1600" dirty="0">
                <a:solidFill>
                  <a:srgbClr val="002060"/>
                </a:solidFill>
                <a:latin typeface="Cambria Math" panose="02040503050406030204" pitchFamily="18" charset="0"/>
              </a:rPr>
              <a:t>Heap property violated</a:t>
            </a:r>
          </a:p>
        </p:txBody>
      </p:sp>
      <p:sp>
        <p:nvSpPr>
          <p:cNvPr id="60" name="Rectangle 3">
            <a:extLst>
              <a:ext uri="{FF2B5EF4-FFF2-40B4-BE49-F238E27FC236}">
                <a16:creationId xmlns:a16="http://schemas.microsoft.com/office/drawing/2014/main" id="{A143E7C8-8A2B-4CC3-955D-3FA79BA9AAEF}"/>
              </a:ext>
            </a:extLst>
          </p:cNvPr>
          <p:cNvSpPr txBox="1">
            <a:spLocks noChangeArrowheads="1"/>
          </p:cNvSpPr>
          <p:nvPr/>
        </p:nvSpPr>
        <p:spPr>
          <a:xfrm>
            <a:off x="6330636" y="1175252"/>
            <a:ext cx="2632521" cy="402076"/>
          </a:xfrm>
          <a:prstGeom prst="rect">
            <a:avLst/>
          </a:prstGeom>
        </p:spPr>
        <p:txBody>
          <a:bodyPr/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30000"/>
              </a:lnSpc>
              <a:buNone/>
            </a:pPr>
            <a:r>
              <a:rPr lang="en-US" altLang="en-US" sz="1600" dirty="0">
                <a:solidFill>
                  <a:srgbClr val="002060"/>
                </a:solidFill>
                <a:latin typeface="Cambria Math" panose="02040503050406030204" pitchFamily="18" charset="0"/>
              </a:rPr>
              <a:t>Swap(90, 40)</a:t>
            </a:r>
          </a:p>
        </p:txBody>
      </p:sp>
      <p:sp>
        <p:nvSpPr>
          <p:cNvPr id="61" name="Oval 60">
            <a:extLst>
              <a:ext uri="{FF2B5EF4-FFF2-40B4-BE49-F238E27FC236}">
                <a16:creationId xmlns:a16="http://schemas.microsoft.com/office/drawing/2014/main" id="{B6CBC87D-4E11-4D68-9A5A-D8D681559FBF}"/>
              </a:ext>
            </a:extLst>
          </p:cNvPr>
          <p:cNvSpPr/>
          <p:nvPr/>
        </p:nvSpPr>
        <p:spPr>
          <a:xfrm>
            <a:off x="574819" y="3253874"/>
            <a:ext cx="540000" cy="540000"/>
          </a:xfrm>
          <a:prstGeom prst="ellipse">
            <a:avLst/>
          </a:prstGeom>
          <a:noFill/>
          <a:ln w="254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40</a:t>
            </a:r>
            <a:endParaRPr lang="en-IN" sz="1400" dirty="0">
              <a:solidFill>
                <a:srgbClr val="00206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62" name="Oval 61">
            <a:extLst>
              <a:ext uri="{FF2B5EF4-FFF2-40B4-BE49-F238E27FC236}">
                <a16:creationId xmlns:a16="http://schemas.microsoft.com/office/drawing/2014/main" id="{BA4E5885-6E79-4AAD-AB5B-6CAAC776DC63}"/>
              </a:ext>
            </a:extLst>
          </p:cNvPr>
          <p:cNvSpPr/>
          <p:nvPr/>
        </p:nvSpPr>
        <p:spPr>
          <a:xfrm>
            <a:off x="1111416" y="2336246"/>
            <a:ext cx="540000" cy="540000"/>
          </a:xfrm>
          <a:prstGeom prst="ellipse">
            <a:avLst/>
          </a:prstGeom>
          <a:noFill/>
          <a:ln w="254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70</a:t>
            </a:r>
            <a:endParaRPr lang="en-IN" sz="1400" dirty="0">
              <a:solidFill>
                <a:srgbClr val="00206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id="{7E66B7DC-7B11-45DC-A7A0-E5A029FF9BDE}"/>
              </a:ext>
            </a:extLst>
          </p:cNvPr>
          <p:cNvSpPr/>
          <p:nvPr/>
        </p:nvSpPr>
        <p:spPr>
          <a:xfrm>
            <a:off x="1923320" y="1698316"/>
            <a:ext cx="540000" cy="540000"/>
          </a:xfrm>
          <a:prstGeom prst="ellipse">
            <a:avLst/>
          </a:prstGeom>
          <a:noFill/>
          <a:ln w="254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90</a:t>
            </a:r>
            <a:endParaRPr lang="en-IN" sz="1400" dirty="0">
              <a:solidFill>
                <a:srgbClr val="00206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CF5EBBDC-43C8-4F90-A610-2CFB9B1275F1}"/>
              </a:ext>
            </a:extLst>
          </p:cNvPr>
          <p:cNvSpPr/>
          <p:nvPr/>
        </p:nvSpPr>
        <p:spPr>
          <a:xfrm>
            <a:off x="1114819" y="2336246"/>
            <a:ext cx="540000" cy="540000"/>
          </a:xfrm>
          <a:prstGeom prst="ellipse">
            <a:avLst/>
          </a:prstGeom>
          <a:noFill/>
          <a:ln w="254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90</a:t>
            </a:r>
            <a:endParaRPr lang="en-IN" sz="1400" dirty="0">
              <a:solidFill>
                <a:srgbClr val="00206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28" name="Oval 27">
            <a:extLst>
              <a:ext uri="{FF2B5EF4-FFF2-40B4-BE49-F238E27FC236}">
                <a16:creationId xmlns:a16="http://schemas.microsoft.com/office/drawing/2014/main" id="{FFFD6E75-CDCA-4A4B-BB2C-2209B964F69F}"/>
              </a:ext>
            </a:extLst>
          </p:cNvPr>
          <p:cNvSpPr/>
          <p:nvPr/>
        </p:nvSpPr>
        <p:spPr>
          <a:xfrm>
            <a:off x="1925352" y="1686648"/>
            <a:ext cx="540000" cy="540000"/>
          </a:xfrm>
          <a:prstGeom prst="ellipse">
            <a:avLst/>
          </a:prstGeom>
          <a:noFill/>
          <a:ln w="254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85</a:t>
            </a:r>
            <a:endParaRPr lang="en-IN" sz="1400" dirty="0">
              <a:solidFill>
                <a:srgbClr val="00206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2C0D7B00-55DC-4176-805F-992855CAF550}"/>
              </a:ext>
            </a:extLst>
          </p:cNvPr>
          <p:cNvSpPr/>
          <p:nvPr/>
        </p:nvSpPr>
        <p:spPr>
          <a:xfrm>
            <a:off x="3020032" y="955186"/>
            <a:ext cx="540000" cy="540000"/>
          </a:xfrm>
          <a:prstGeom prst="ellipse">
            <a:avLst/>
          </a:prstGeom>
          <a:noFill/>
          <a:ln w="254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90</a:t>
            </a:r>
            <a:endParaRPr lang="en-IN" sz="1400" dirty="0">
              <a:solidFill>
                <a:srgbClr val="00206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30" name="Rectangle 3">
            <a:extLst>
              <a:ext uri="{FF2B5EF4-FFF2-40B4-BE49-F238E27FC236}">
                <a16:creationId xmlns:a16="http://schemas.microsoft.com/office/drawing/2014/main" id="{269B41B4-6423-4831-A178-7289743F1F2D}"/>
              </a:ext>
            </a:extLst>
          </p:cNvPr>
          <p:cNvSpPr txBox="1">
            <a:spLocks noChangeArrowheads="1"/>
          </p:cNvSpPr>
          <p:nvPr/>
        </p:nvSpPr>
        <p:spPr>
          <a:xfrm>
            <a:off x="6330635" y="1175252"/>
            <a:ext cx="2632521" cy="402076"/>
          </a:xfrm>
          <a:prstGeom prst="rect">
            <a:avLst/>
          </a:prstGeom>
        </p:spPr>
        <p:txBody>
          <a:bodyPr/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30000"/>
              </a:lnSpc>
              <a:buNone/>
            </a:pPr>
            <a:r>
              <a:rPr lang="en-US" altLang="en-US" sz="1600" dirty="0">
                <a:solidFill>
                  <a:srgbClr val="002060"/>
                </a:solidFill>
                <a:latin typeface="Cambria Math" panose="02040503050406030204" pitchFamily="18" charset="0"/>
              </a:rPr>
              <a:t>Swap(90, 70)</a:t>
            </a:r>
          </a:p>
        </p:txBody>
      </p:sp>
      <p:sp>
        <p:nvSpPr>
          <p:cNvPr id="31" name="Rectangle 3">
            <a:extLst>
              <a:ext uri="{FF2B5EF4-FFF2-40B4-BE49-F238E27FC236}">
                <a16:creationId xmlns:a16="http://schemas.microsoft.com/office/drawing/2014/main" id="{76816132-10D6-4346-B3DC-B7E929450C35}"/>
              </a:ext>
            </a:extLst>
          </p:cNvPr>
          <p:cNvSpPr txBox="1">
            <a:spLocks noChangeArrowheads="1"/>
          </p:cNvSpPr>
          <p:nvPr/>
        </p:nvSpPr>
        <p:spPr>
          <a:xfrm>
            <a:off x="6330635" y="1175252"/>
            <a:ext cx="2632521" cy="402076"/>
          </a:xfrm>
          <a:prstGeom prst="rect">
            <a:avLst/>
          </a:prstGeom>
        </p:spPr>
        <p:txBody>
          <a:bodyPr/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30000"/>
              </a:lnSpc>
              <a:buNone/>
            </a:pPr>
            <a:r>
              <a:rPr lang="en-US" altLang="en-US" sz="1600" dirty="0">
                <a:solidFill>
                  <a:srgbClr val="002060"/>
                </a:solidFill>
                <a:latin typeface="Cambria Math" panose="02040503050406030204" pitchFamily="18" charset="0"/>
              </a:rPr>
              <a:t>Swap(90, 85)</a:t>
            </a:r>
          </a:p>
        </p:txBody>
      </p:sp>
      <p:cxnSp>
        <p:nvCxnSpPr>
          <p:cNvPr id="32" name="Connector: Curved 31">
            <a:extLst>
              <a:ext uri="{FF2B5EF4-FFF2-40B4-BE49-F238E27FC236}">
                <a16:creationId xmlns:a16="http://schemas.microsoft.com/office/drawing/2014/main" id="{EEFCC15D-CE52-4D56-8722-C5711B6A8F17}"/>
              </a:ext>
            </a:extLst>
          </p:cNvPr>
          <p:cNvCxnSpPr>
            <a:cxnSpLocks/>
          </p:cNvCxnSpPr>
          <p:nvPr/>
        </p:nvCxnSpPr>
        <p:spPr>
          <a:xfrm rot="5400000" flipH="1" flipV="1">
            <a:off x="1245547" y="1740297"/>
            <a:ext cx="544879" cy="460918"/>
          </a:xfrm>
          <a:prstGeom prst="curvedConnector3">
            <a:avLst>
              <a:gd name="adj1" fmla="val 93508"/>
            </a:avLst>
          </a:prstGeom>
          <a:ln w="25400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Connector: Curved 32">
            <a:extLst>
              <a:ext uri="{FF2B5EF4-FFF2-40B4-BE49-F238E27FC236}">
                <a16:creationId xmlns:a16="http://schemas.microsoft.com/office/drawing/2014/main" id="{BC67E493-9FD1-4BC5-A963-02B1586BDDC9}"/>
              </a:ext>
            </a:extLst>
          </p:cNvPr>
          <p:cNvCxnSpPr>
            <a:cxnSpLocks/>
          </p:cNvCxnSpPr>
          <p:nvPr/>
        </p:nvCxnSpPr>
        <p:spPr>
          <a:xfrm rot="5400000" flipH="1" flipV="1">
            <a:off x="507141" y="2736053"/>
            <a:ext cx="544879" cy="460918"/>
          </a:xfrm>
          <a:prstGeom prst="curvedConnector3">
            <a:avLst>
              <a:gd name="adj1" fmla="val 93508"/>
            </a:avLst>
          </a:prstGeom>
          <a:ln w="25400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Connector: Curved 33">
            <a:extLst>
              <a:ext uri="{FF2B5EF4-FFF2-40B4-BE49-F238E27FC236}">
                <a16:creationId xmlns:a16="http://schemas.microsoft.com/office/drawing/2014/main" id="{1AEF8624-CA69-4055-969E-60BC77B6A7CA}"/>
              </a:ext>
            </a:extLst>
          </p:cNvPr>
          <p:cNvCxnSpPr>
            <a:cxnSpLocks/>
          </p:cNvCxnSpPr>
          <p:nvPr/>
        </p:nvCxnSpPr>
        <p:spPr>
          <a:xfrm rot="5400000" flipH="1" flipV="1">
            <a:off x="2286674" y="1021985"/>
            <a:ext cx="544879" cy="460918"/>
          </a:xfrm>
          <a:prstGeom prst="curvedConnector3">
            <a:avLst>
              <a:gd name="adj1" fmla="val 93508"/>
            </a:avLst>
          </a:prstGeom>
          <a:ln w="25400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811048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4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 animBg="1"/>
      <p:bldP spid="38" grpId="0" animBg="1"/>
      <p:bldP spid="38" grpId="1" animBg="1"/>
      <p:bldP spid="41" grpId="0" animBg="1"/>
      <p:bldP spid="41" grpId="1" animBg="1"/>
      <p:bldP spid="50" grpId="0" animBg="1"/>
      <p:bldP spid="53" grpId="0" animBg="1"/>
      <p:bldP spid="53" grpId="1" animBg="1"/>
      <p:bldP spid="52" grpId="0"/>
      <p:bldP spid="52" grpId="1"/>
      <p:bldP spid="52" grpId="2"/>
      <p:bldP spid="52" grpId="3"/>
      <p:bldP spid="52" grpId="4"/>
      <p:bldP spid="60" grpId="0"/>
      <p:bldP spid="60" grpId="1"/>
      <p:bldP spid="61" grpId="0" animBg="1"/>
      <p:bldP spid="62" grpId="0" animBg="1"/>
      <p:bldP spid="26" grpId="0" animBg="1"/>
      <p:bldP spid="26" grpId="1" animBg="1"/>
      <p:bldP spid="27" grpId="0" animBg="1"/>
      <p:bldP spid="27" grpId="1" animBg="1"/>
      <p:bldP spid="28" grpId="0" animBg="1"/>
      <p:bldP spid="29" grpId="0" animBg="1"/>
      <p:bldP spid="30" grpId="0"/>
      <p:bldP spid="30" grpId="1"/>
      <p:bldP spid="31" grpId="0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186E81F-D04B-1C4F-B608-6C07FD0533D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IN" b="1" dirty="0"/>
              <a:t>Example:</a:t>
            </a:r>
            <a:r>
              <a:rPr lang="en-US" b="1" dirty="0"/>
              <a:t> </a:t>
            </a:r>
            <a:r>
              <a:rPr lang="en-US" b="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75, 60, 80, 40, 70, 85, 65, 90, 88</a:t>
            </a:r>
            <a:endParaRPr lang="en-US" b="0" dirty="0"/>
          </a:p>
        </p:txBody>
      </p:sp>
      <p:sp>
        <p:nvSpPr>
          <p:cNvPr id="36" name="Oval 35">
            <a:extLst>
              <a:ext uri="{FF2B5EF4-FFF2-40B4-BE49-F238E27FC236}">
                <a16:creationId xmlns:a16="http://schemas.microsoft.com/office/drawing/2014/main" id="{0439F6BB-62E6-48CB-8F32-96F60110A4B4}"/>
              </a:ext>
            </a:extLst>
          </p:cNvPr>
          <p:cNvSpPr/>
          <p:nvPr/>
        </p:nvSpPr>
        <p:spPr>
          <a:xfrm>
            <a:off x="3020032" y="955186"/>
            <a:ext cx="540000" cy="540000"/>
          </a:xfrm>
          <a:prstGeom prst="ellipse">
            <a:avLst/>
          </a:prstGeom>
          <a:noFill/>
          <a:ln w="254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90</a:t>
            </a:r>
            <a:endParaRPr lang="en-IN" sz="1400" dirty="0">
              <a:solidFill>
                <a:srgbClr val="00206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EA9D8800-A941-4C55-A67D-894AEF6FD3A4}"/>
              </a:ext>
            </a:extLst>
          </p:cNvPr>
          <p:cNvCxnSpPr>
            <a:cxnSpLocks/>
            <a:stCxn id="36" idx="3"/>
            <a:endCxn id="41" idx="7"/>
          </p:cNvCxnSpPr>
          <p:nvPr/>
        </p:nvCxnSpPr>
        <p:spPr>
          <a:xfrm flipH="1">
            <a:off x="2384239" y="1416105"/>
            <a:ext cx="714874" cy="355458"/>
          </a:xfrm>
          <a:prstGeom prst="line">
            <a:avLst/>
          </a:prstGeom>
          <a:ln w="254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Oval 37">
            <a:extLst>
              <a:ext uri="{FF2B5EF4-FFF2-40B4-BE49-F238E27FC236}">
                <a16:creationId xmlns:a16="http://schemas.microsoft.com/office/drawing/2014/main" id="{B892DB7D-F2BF-4FE2-BD2B-4C7CDB6E5D44}"/>
              </a:ext>
            </a:extLst>
          </p:cNvPr>
          <p:cNvSpPr/>
          <p:nvPr/>
        </p:nvSpPr>
        <p:spPr>
          <a:xfrm>
            <a:off x="574819" y="3246413"/>
            <a:ext cx="540000" cy="540000"/>
          </a:xfrm>
          <a:prstGeom prst="ellipse">
            <a:avLst/>
          </a:prstGeom>
          <a:noFill/>
          <a:ln w="254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40</a:t>
            </a:r>
            <a:endParaRPr lang="en-IN" sz="1400" dirty="0">
              <a:solidFill>
                <a:srgbClr val="00206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39" name="Oval 38">
            <a:extLst>
              <a:ext uri="{FF2B5EF4-FFF2-40B4-BE49-F238E27FC236}">
                <a16:creationId xmlns:a16="http://schemas.microsoft.com/office/drawing/2014/main" id="{BC7477F1-4F86-41BF-8B8F-823323638FCB}"/>
              </a:ext>
            </a:extLst>
          </p:cNvPr>
          <p:cNvSpPr/>
          <p:nvPr/>
        </p:nvSpPr>
        <p:spPr>
          <a:xfrm>
            <a:off x="4138526" y="1690388"/>
            <a:ext cx="540000" cy="540000"/>
          </a:xfrm>
          <a:prstGeom prst="ellipse">
            <a:avLst/>
          </a:prstGeom>
          <a:noFill/>
          <a:ln w="254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80</a:t>
            </a:r>
            <a:endParaRPr lang="en-IN" sz="1400" dirty="0">
              <a:solidFill>
                <a:srgbClr val="00206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40" name="Oval 39">
            <a:extLst>
              <a:ext uri="{FF2B5EF4-FFF2-40B4-BE49-F238E27FC236}">
                <a16:creationId xmlns:a16="http://schemas.microsoft.com/office/drawing/2014/main" id="{5F48FC15-A2DA-46BE-A99F-6E709B135A7B}"/>
              </a:ext>
            </a:extLst>
          </p:cNvPr>
          <p:cNvSpPr/>
          <p:nvPr/>
        </p:nvSpPr>
        <p:spPr>
          <a:xfrm>
            <a:off x="2661466" y="2357023"/>
            <a:ext cx="540000" cy="540000"/>
          </a:xfrm>
          <a:prstGeom prst="ellipse">
            <a:avLst/>
          </a:prstGeom>
          <a:noFill/>
          <a:ln w="254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60</a:t>
            </a:r>
            <a:endParaRPr lang="en-IN" sz="1400" dirty="0">
              <a:solidFill>
                <a:srgbClr val="00206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41" name="Oval 40">
            <a:extLst>
              <a:ext uri="{FF2B5EF4-FFF2-40B4-BE49-F238E27FC236}">
                <a16:creationId xmlns:a16="http://schemas.microsoft.com/office/drawing/2014/main" id="{4C8B1E46-08FF-49DC-A8DF-4B8337B19E6D}"/>
              </a:ext>
            </a:extLst>
          </p:cNvPr>
          <p:cNvSpPr/>
          <p:nvPr/>
        </p:nvSpPr>
        <p:spPr>
          <a:xfrm>
            <a:off x="1923320" y="1692482"/>
            <a:ext cx="540000" cy="540000"/>
          </a:xfrm>
          <a:prstGeom prst="ellipse">
            <a:avLst/>
          </a:prstGeom>
          <a:noFill/>
          <a:ln w="254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85</a:t>
            </a:r>
            <a:endParaRPr lang="en-IN" sz="1400" dirty="0">
              <a:solidFill>
                <a:srgbClr val="00206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id="{2DACE78D-1ED2-45C4-A4FB-8DD5C43EDF82}"/>
              </a:ext>
            </a:extLst>
          </p:cNvPr>
          <p:cNvCxnSpPr>
            <a:cxnSpLocks/>
            <a:stCxn id="41" idx="5"/>
            <a:endCxn id="40" idx="1"/>
          </p:cNvCxnSpPr>
          <p:nvPr/>
        </p:nvCxnSpPr>
        <p:spPr>
          <a:xfrm>
            <a:off x="2384239" y="2153401"/>
            <a:ext cx="356308" cy="282703"/>
          </a:xfrm>
          <a:prstGeom prst="line">
            <a:avLst/>
          </a:prstGeom>
          <a:ln w="254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>
            <a:extLst>
              <a:ext uri="{FF2B5EF4-FFF2-40B4-BE49-F238E27FC236}">
                <a16:creationId xmlns:a16="http://schemas.microsoft.com/office/drawing/2014/main" id="{074B64A3-CE54-4789-B41F-5D332201B347}"/>
              </a:ext>
            </a:extLst>
          </p:cNvPr>
          <p:cNvCxnSpPr>
            <a:cxnSpLocks/>
            <a:stCxn id="41" idx="3"/>
            <a:endCxn id="53" idx="7"/>
          </p:cNvCxnSpPr>
          <p:nvPr/>
        </p:nvCxnSpPr>
        <p:spPr>
          <a:xfrm flipH="1">
            <a:off x="1577657" y="2153401"/>
            <a:ext cx="424744" cy="261926"/>
          </a:xfrm>
          <a:prstGeom prst="line">
            <a:avLst/>
          </a:prstGeom>
          <a:ln w="254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72FDE891-A16C-4DF9-AEDC-0B8FD390049C}"/>
              </a:ext>
            </a:extLst>
          </p:cNvPr>
          <p:cNvCxnSpPr>
            <a:cxnSpLocks/>
            <a:stCxn id="39" idx="3"/>
            <a:endCxn id="56" idx="7"/>
          </p:cNvCxnSpPr>
          <p:nvPr/>
        </p:nvCxnSpPr>
        <p:spPr>
          <a:xfrm flipH="1">
            <a:off x="3792863" y="2151307"/>
            <a:ext cx="424744" cy="290590"/>
          </a:xfrm>
          <a:prstGeom prst="line">
            <a:avLst/>
          </a:prstGeom>
          <a:ln w="254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>
            <a:extLst>
              <a:ext uri="{FF2B5EF4-FFF2-40B4-BE49-F238E27FC236}">
                <a16:creationId xmlns:a16="http://schemas.microsoft.com/office/drawing/2014/main" id="{192F95B8-138F-4594-B884-308C93A21FF8}"/>
              </a:ext>
            </a:extLst>
          </p:cNvPr>
          <p:cNvCxnSpPr>
            <a:cxnSpLocks/>
            <a:stCxn id="36" idx="5"/>
            <a:endCxn id="39" idx="1"/>
          </p:cNvCxnSpPr>
          <p:nvPr/>
        </p:nvCxnSpPr>
        <p:spPr>
          <a:xfrm>
            <a:off x="3480951" y="1416105"/>
            <a:ext cx="736656" cy="353364"/>
          </a:xfrm>
          <a:prstGeom prst="line">
            <a:avLst/>
          </a:prstGeom>
          <a:ln w="254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>
            <a:extLst>
              <a:ext uri="{FF2B5EF4-FFF2-40B4-BE49-F238E27FC236}">
                <a16:creationId xmlns:a16="http://schemas.microsoft.com/office/drawing/2014/main" id="{6CFEDFC6-5534-4B73-A8F3-C12E454DFC9B}"/>
              </a:ext>
            </a:extLst>
          </p:cNvPr>
          <p:cNvCxnSpPr>
            <a:cxnSpLocks/>
            <a:stCxn id="53" idx="5"/>
            <a:endCxn id="51" idx="0"/>
          </p:cNvCxnSpPr>
          <p:nvPr/>
        </p:nvCxnSpPr>
        <p:spPr>
          <a:xfrm>
            <a:off x="1577657" y="2797165"/>
            <a:ext cx="285552" cy="434820"/>
          </a:xfrm>
          <a:prstGeom prst="line">
            <a:avLst/>
          </a:prstGeom>
          <a:ln w="254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>
            <a:extLst>
              <a:ext uri="{FF2B5EF4-FFF2-40B4-BE49-F238E27FC236}">
                <a16:creationId xmlns:a16="http://schemas.microsoft.com/office/drawing/2014/main" id="{FDB931B7-A4F6-40E0-A11C-BB1B00D631A6}"/>
              </a:ext>
            </a:extLst>
          </p:cNvPr>
          <p:cNvCxnSpPr>
            <a:cxnSpLocks/>
            <a:stCxn id="53" idx="3"/>
            <a:endCxn id="38" idx="0"/>
          </p:cNvCxnSpPr>
          <p:nvPr/>
        </p:nvCxnSpPr>
        <p:spPr>
          <a:xfrm flipH="1">
            <a:off x="844819" y="2797165"/>
            <a:ext cx="351000" cy="449248"/>
          </a:xfrm>
          <a:prstGeom prst="line">
            <a:avLst/>
          </a:prstGeom>
          <a:ln w="254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Oval 49">
            <a:extLst>
              <a:ext uri="{FF2B5EF4-FFF2-40B4-BE49-F238E27FC236}">
                <a16:creationId xmlns:a16="http://schemas.microsoft.com/office/drawing/2014/main" id="{3759514F-48AB-4F71-9A63-E8611DA00A96}"/>
              </a:ext>
            </a:extLst>
          </p:cNvPr>
          <p:cNvSpPr/>
          <p:nvPr/>
        </p:nvSpPr>
        <p:spPr>
          <a:xfrm>
            <a:off x="4940201" y="2362816"/>
            <a:ext cx="540000" cy="540000"/>
          </a:xfrm>
          <a:prstGeom prst="ellipse">
            <a:avLst/>
          </a:prstGeom>
          <a:noFill/>
          <a:ln w="254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65</a:t>
            </a:r>
            <a:endParaRPr lang="en-IN" sz="1400" dirty="0">
              <a:solidFill>
                <a:srgbClr val="00206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51" name="Oval 50">
            <a:extLst>
              <a:ext uri="{FF2B5EF4-FFF2-40B4-BE49-F238E27FC236}">
                <a16:creationId xmlns:a16="http://schemas.microsoft.com/office/drawing/2014/main" id="{5F8C84B6-8889-4AD1-8D89-F36A6581DE78}"/>
              </a:ext>
            </a:extLst>
          </p:cNvPr>
          <p:cNvSpPr/>
          <p:nvPr/>
        </p:nvSpPr>
        <p:spPr>
          <a:xfrm>
            <a:off x="1593209" y="3231985"/>
            <a:ext cx="540000" cy="540000"/>
          </a:xfrm>
          <a:prstGeom prst="ellipse">
            <a:avLst/>
          </a:prstGeom>
          <a:noFill/>
          <a:ln w="254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88</a:t>
            </a:r>
            <a:endParaRPr lang="en-IN" sz="1400" dirty="0">
              <a:solidFill>
                <a:srgbClr val="00206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53" name="Oval 52">
            <a:extLst>
              <a:ext uri="{FF2B5EF4-FFF2-40B4-BE49-F238E27FC236}">
                <a16:creationId xmlns:a16="http://schemas.microsoft.com/office/drawing/2014/main" id="{2AD142FD-6F17-4831-BF1B-F8D72C6ABCD6}"/>
              </a:ext>
            </a:extLst>
          </p:cNvPr>
          <p:cNvSpPr/>
          <p:nvPr/>
        </p:nvSpPr>
        <p:spPr>
          <a:xfrm>
            <a:off x="1116738" y="2336246"/>
            <a:ext cx="540000" cy="540000"/>
          </a:xfrm>
          <a:prstGeom prst="ellipse">
            <a:avLst/>
          </a:prstGeom>
          <a:noFill/>
          <a:ln w="254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70</a:t>
            </a:r>
            <a:endParaRPr lang="en-IN" sz="1400" dirty="0">
              <a:solidFill>
                <a:srgbClr val="00206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cxnSp>
        <p:nvCxnSpPr>
          <p:cNvPr id="55" name="Straight Connector 54">
            <a:extLst>
              <a:ext uri="{FF2B5EF4-FFF2-40B4-BE49-F238E27FC236}">
                <a16:creationId xmlns:a16="http://schemas.microsoft.com/office/drawing/2014/main" id="{83D2AE20-0592-4D06-BD4B-6A99E0A8E7BB}"/>
              </a:ext>
            </a:extLst>
          </p:cNvPr>
          <p:cNvCxnSpPr>
            <a:cxnSpLocks/>
            <a:stCxn id="39" idx="5"/>
            <a:endCxn id="50" idx="1"/>
          </p:cNvCxnSpPr>
          <p:nvPr/>
        </p:nvCxnSpPr>
        <p:spPr>
          <a:xfrm>
            <a:off x="4599445" y="2151307"/>
            <a:ext cx="419837" cy="290590"/>
          </a:xfrm>
          <a:prstGeom prst="line">
            <a:avLst/>
          </a:prstGeom>
          <a:ln w="254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Oval 55">
            <a:extLst>
              <a:ext uri="{FF2B5EF4-FFF2-40B4-BE49-F238E27FC236}">
                <a16:creationId xmlns:a16="http://schemas.microsoft.com/office/drawing/2014/main" id="{E580E5A0-B1A1-424C-98FE-A5B30ED33A6E}"/>
              </a:ext>
            </a:extLst>
          </p:cNvPr>
          <p:cNvSpPr/>
          <p:nvPr/>
        </p:nvSpPr>
        <p:spPr>
          <a:xfrm>
            <a:off x="3331944" y="2362816"/>
            <a:ext cx="540000" cy="540000"/>
          </a:xfrm>
          <a:prstGeom prst="ellipse">
            <a:avLst/>
          </a:prstGeom>
          <a:noFill/>
          <a:ln w="254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75</a:t>
            </a:r>
            <a:endParaRPr lang="en-IN" sz="1400" dirty="0">
              <a:solidFill>
                <a:srgbClr val="00206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52" name="Rectangle 3">
            <a:extLst>
              <a:ext uri="{FF2B5EF4-FFF2-40B4-BE49-F238E27FC236}">
                <a16:creationId xmlns:a16="http://schemas.microsoft.com/office/drawing/2014/main" id="{0D944243-6D87-48AC-B0C4-604869E71473}"/>
              </a:ext>
            </a:extLst>
          </p:cNvPr>
          <p:cNvSpPr txBox="1">
            <a:spLocks noChangeArrowheads="1"/>
          </p:cNvSpPr>
          <p:nvPr/>
        </p:nvSpPr>
        <p:spPr>
          <a:xfrm>
            <a:off x="6330636" y="774952"/>
            <a:ext cx="2632521" cy="402076"/>
          </a:xfrm>
          <a:prstGeom prst="rect">
            <a:avLst/>
          </a:prstGeom>
        </p:spPr>
        <p:txBody>
          <a:bodyPr/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30000"/>
              </a:lnSpc>
              <a:buNone/>
            </a:pPr>
            <a:r>
              <a:rPr lang="en-US" altLang="en-US" sz="1600" dirty="0">
                <a:solidFill>
                  <a:srgbClr val="002060"/>
                </a:solidFill>
                <a:latin typeface="Cambria Math" panose="02040503050406030204" pitchFamily="18" charset="0"/>
              </a:rPr>
              <a:t>Heap property violated</a:t>
            </a:r>
          </a:p>
        </p:txBody>
      </p:sp>
      <p:sp>
        <p:nvSpPr>
          <p:cNvPr id="60" name="Rectangle 3">
            <a:extLst>
              <a:ext uri="{FF2B5EF4-FFF2-40B4-BE49-F238E27FC236}">
                <a16:creationId xmlns:a16="http://schemas.microsoft.com/office/drawing/2014/main" id="{A143E7C8-8A2B-4CC3-955D-3FA79BA9AAEF}"/>
              </a:ext>
            </a:extLst>
          </p:cNvPr>
          <p:cNvSpPr txBox="1">
            <a:spLocks noChangeArrowheads="1"/>
          </p:cNvSpPr>
          <p:nvPr/>
        </p:nvSpPr>
        <p:spPr>
          <a:xfrm>
            <a:off x="6330636" y="1175252"/>
            <a:ext cx="2632521" cy="402076"/>
          </a:xfrm>
          <a:prstGeom prst="rect">
            <a:avLst/>
          </a:prstGeom>
        </p:spPr>
        <p:txBody>
          <a:bodyPr/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30000"/>
              </a:lnSpc>
              <a:buNone/>
            </a:pPr>
            <a:r>
              <a:rPr lang="en-US" altLang="en-US" sz="1600" dirty="0">
                <a:solidFill>
                  <a:srgbClr val="002060"/>
                </a:solidFill>
                <a:latin typeface="Cambria Math" panose="02040503050406030204" pitchFamily="18" charset="0"/>
              </a:rPr>
              <a:t>Swap(88, 70)</a:t>
            </a:r>
          </a:p>
        </p:txBody>
      </p:sp>
      <p:sp>
        <p:nvSpPr>
          <p:cNvPr id="61" name="Oval 60">
            <a:extLst>
              <a:ext uri="{FF2B5EF4-FFF2-40B4-BE49-F238E27FC236}">
                <a16:creationId xmlns:a16="http://schemas.microsoft.com/office/drawing/2014/main" id="{B6CBC87D-4E11-4D68-9A5A-D8D681559FBF}"/>
              </a:ext>
            </a:extLst>
          </p:cNvPr>
          <p:cNvSpPr/>
          <p:nvPr/>
        </p:nvSpPr>
        <p:spPr>
          <a:xfrm>
            <a:off x="1116738" y="2345593"/>
            <a:ext cx="540000" cy="540000"/>
          </a:xfrm>
          <a:prstGeom prst="ellipse">
            <a:avLst/>
          </a:prstGeom>
          <a:noFill/>
          <a:ln w="254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88</a:t>
            </a:r>
            <a:endParaRPr lang="en-IN" sz="1400" dirty="0">
              <a:solidFill>
                <a:srgbClr val="00206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62" name="Oval 61">
            <a:extLst>
              <a:ext uri="{FF2B5EF4-FFF2-40B4-BE49-F238E27FC236}">
                <a16:creationId xmlns:a16="http://schemas.microsoft.com/office/drawing/2014/main" id="{BA4E5885-6E79-4AAD-AB5B-6CAAC776DC63}"/>
              </a:ext>
            </a:extLst>
          </p:cNvPr>
          <p:cNvSpPr/>
          <p:nvPr/>
        </p:nvSpPr>
        <p:spPr>
          <a:xfrm>
            <a:off x="1590476" y="3231985"/>
            <a:ext cx="540000" cy="540000"/>
          </a:xfrm>
          <a:prstGeom prst="ellipse">
            <a:avLst/>
          </a:prstGeom>
          <a:noFill/>
          <a:ln w="254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70</a:t>
            </a:r>
            <a:endParaRPr lang="en-IN" sz="1400" dirty="0">
              <a:solidFill>
                <a:srgbClr val="00206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CF5EBBDC-43C8-4F90-A610-2CFB9B1275F1}"/>
              </a:ext>
            </a:extLst>
          </p:cNvPr>
          <p:cNvSpPr/>
          <p:nvPr/>
        </p:nvSpPr>
        <p:spPr>
          <a:xfrm>
            <a:off x="1113388" y="2345593"/>
            <a:ext cx="540000" cy="540000"/>
          </a:xfrm>
          <a:prstGeom prst="ellipse">
            <a:avLst/>
          </a:prstGeom>
          <a:noFill/>
          <a:ln w="254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85</a:t>
            </a:r>
            <a:endParaRPr lang="en-IN" sz="1400" dirty="0">
              <a:solidFill>
                <a:srgbClr val="00206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2C0D7B00-55DC-4176-805F-992855CAF550}"/>
              </a:ext>
            </a:extLst>
          </p:cNvPr>
          <p:cNvSpPr/>
          <p:nvPr/>
        </p:nvSpPr>
        <p:spPr>
          <a:xfrm>
            <a:off x="1923320" y="1690388"/>
            <a:ext cx="540000" cy="540000"/>
          </a:xfrm>
          <a:prstGeom prst="ellipse">
            <a:avLst/>
          </a:prstGeom>
          <a:noFill/>
          <a:ln w="254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88</a:t>
            </a:r>
            <a:endParaRPr lang="en-IN" sz="1400" dirty="0">
              <a:solidFill>
                <a:srgbClr val="00206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30" name="Rectangle 3">
            <a:extLst>
              <a:ext uri="{FF2B5EF4-FFF2-40B4-BE49-F238E27FC236}">
                <a16:creationId xmlns:a16="http://schemas.microsoft.com/office/drawing/2014/main" id="{269B41B4-6423-4831-A178-7289743F1F2D}"/>
              </a:ext>
            </a:extLst>
          </p:cNvPr>
          <p:cNvSpPr txBox="1">
            <a:spLocks noChangeArrowheads="1"/>
          </p:cNvSpPr>
          <p:nvPr/>
        </p:nvSpPr>
        <p:spPr>
          <a:xfrm>
            <a:off x="6330635" y="1175252"/>
            <a:ext cx="2632521" cy="402076"/>
          </a:xfrm>
          <a:prstGeom prst="rect">
            <a:avLst/>
          </a:prstGeom>
        </p:spPr>
        <p:txBody>
          <a:bodyPr/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30000"/>
              </a:lnSpc>
              <a:buNone/>
            </a:pPr>
            <a:r>
              <a:rPr lang="en-US" altLang="en-US" sz="1600" dirty="0">
                <a:solidFill>
                  <a:srgbClr val="002060"/>
                </a:solidFill>
                <a:latin typeface="Cambria Math" panose="02040503050406030204" pitchFamily="18" charset="0"/>
              </a:rPr>
              <a:t>Swap(88, 85)</a:t>
            </a:r>
          </a:p>
        </p:txBody>
      </p:sp>
      <p:cxnSp>
        <p:nvCxnSpPr>
          <p:cNvPr id="28" name="Connector: Curved 27">
            <a:extLst>
              <a:ext uri="{FF2B5EF4-FFF2-40B4-BE49-F238E27FC236}">
                <a16:creationId xmlns:a16="http://schemas.microsoft.com/office/drawing/2014/main" id="{735EF8B7-3E46-41A1-B933-25FE7A3F35AD}"/>
              </a:ext>
            </a:extLst>
          </p:cNvPr>
          <p:cNvCxnSpPr>
            <a:cxnSpLocks/>
          </p:cNvCxnSpPr>
          <p:nvPr/>
        </p:nvCxnSpPr>
        <p:spPr>
          <a:xfrm>
            <a:off x="1720433" y="2665208"/>
            <a:ext cx="566114" cy="539997"/>
          </a:xfrm>
          <a:prstGeom prst="curvedConnector3">
            <a:avLst>
              <a:gd name="adj1" fmla="val 107829"/>
            </a:avLst>
          </a:prstGeom>
          <a:ln w="25400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Connector: Curved 30">
            <a:extLst>
              <a:ext uri="{FF2B5EF4-FFF2-40B4-BE49-F238E27FC236}">
                <a16:creationId xmlns:a16="http://schemas.microsoft.com/office/drawing/2014/main" id="{458589EE-C4BA-4EB7-8727-E77EBC4959DF}"/>
              </a:ext>
            </a:extLst>
          </p:cNvPr>
          <p:cNvCxnSpPr>
            <a:cxnSpLocks/>
          </p:cNvCxnSpPr>
          <p:nvPr/>
        </p:nvCxnSpPr>
        <p:spPr>
          <a:xfrm flipV="1">
            <a:off x="1329112" y="1796246"/>
            <a:ext cx="495882" cy="483368"/>
          </a:xfrm>
          <a:prstGeom prst="curvedConnector3">
            <a:avLst>
              <a:gd name="adj1" fmla="val 12232"/>
            </a:avLst>
          </a:prstGeom>
          <a:ln w="25400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473186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1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" grpId="0" animBg="1"/>
      <p:bldP spid="51" grpId="0" animBg="1"/>
      <p:bldP spid="51" grpId="1" animBg="1"/>
      <p:bldP spid="53" grpId="0" animBg="1"/>
      <p:bldP spid="53" grpId="1" animBg="1"/>
      <p:bldP spid="52" grpId="0"/>
      <p:bldP spid="52" grpId="1"/>
      <p:bldP spid="52" grpId="2"/>
      <p:bldP spid="52" grpId="3"/>
      <p:bldP spid="60" grpId="0"/>
      <p:bldP spid="60" grpId="1"/>
      <p:bldP spid="61" grpId="0" animBg="1"/>
      <p:bldP spid="61" grpId="1" animBg="1"/>
      <p:bldP spid="62" grpId="0" animBg="1"/>
      <p:bldP spid="27" grpId="0" animBg="1"/>
      <p:bldP spid="29" grpId="0" animBg="1"/>
      <p:bldP spid="30" grpId="0"/>
      <p:bldP spid="30" grpId="1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186E81F-D04B-1C4F-B608-6C07FD0533D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IN" b="1" dirty="0"/>
              <a:t>Example:</a:t>
            </a:r>
            <a:r>
              <a:rPr lang="en-US" b="1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en-US" b="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75, 60, 80, 40, 70, 85, 65, 90, 88</a:t>
            </a:r>
            <a:endParaRPr lang="en-US" b="0" dirty="0"/>
          </a:p>
        </p:txBody>
      </p:sp>
      <p:sp>
        <p:nvSpPr>
          <p:cNvPr id="36" name="Oval 35">
            <a:extLst>
              <a:ext uri="{FF2B5EF4-FFF2-40B4-BE49-F238E27FC236}">
                <a16:creationId xmlns:a16="http://schemas.microsoft.com/office/drawing/2014/main" id="{0439F6BB-62E6-48CB-8F32-96F60110A4B4}"/>
              </a:ext>
            </a:extLst>
          </p:cNvPr>
          <p:cNvSpPr/>
          <p:nvPr/>
        </p:nvSpPr>
        <p:spPr>
          <a:xfrm>
            <a:off x="3020032" y="955186"/>
            <a:ext cx="540000" cy="540000"/>
          </a:xfrm>
          <a:prstGeom prst="ellipse">
            <a:avLst/>
          </a:prstGeom>
          <a:noFill/>
          <a:ln w="254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90</a:t>
            </a:r>
            <a:endParaRPr lang="en-IN" sz="1400" dirty="0">
              <a:solidFill>
                <a:srgbClr val="00206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EA9D8800-A941-4C55-A67D-894AEF6FD3A4}"/>
              </a:ext>
            </a:extLst>
          </p:cNvPr>
          <p:cNvCxnSpPr>
            <a:cxnSpLocks/>
            <a:stCxn id="36" idx="3"/>
            <a:endCxn id="41" idx="7"/>
          </p:cNvCxnSpPr>
          <p:nvPr/>
        </p:nvCxnSpPr>
        <p:spPr>
          <a:xfrm flipH="1">
            <a:off x="2384239" y="1416105"/>
            <a:ext cx="714874" cy="355458"/>
          </a:xfrm>
          <a:prstGeom prst="line">
            <a:avLst/>
          </a:prstGeom>
          <a:ln w="254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Oval 37">
            <a:extLst>
              <a:ext uri="{FF2B5EF4-FFF2-40B4-BE49-F238E27FC236}">
                <a16:creationId xmlns:a16="http://schemas.microsoft.com/office/drawing/2014/main" id="{B892DB7D-F2BF-4FE2-BD2B-4C7CDB6E5D44}"/>
              </a:ext>
            </a:extLst>
          </p:cNvPr>
          <p:cNvSpPr/>
          <p:nvPr/>
        </p:nvSpPr>
        <p:spPr>
          <a:xfrm>
            <a:off x="574819" y="3246413"/>
            <a:ext cx="540000" cy="540000"/>
          </a:xfrm>
          <a:prstGeom prst="ellipse">
            <a:avLst/>
          </a:prstGeom>
          <a:noFill/>
          <a:ln w="254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40</a:t>
            </a:r>
            <a:endParaRPr lang="en-IN" sz="1400" dirty="0">
              <a:solidFill>
                <a:srgbClr val="00206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39" name="Oval 38">
            <a:extLst>
              <a:ext uri="{FF2B5EF4-FFF2-40B4-BE49-F238E27FC236}">
                <a16:creationId xmlns:a16="http://schemas.microsoft.com/office/drawing/2014/main" id="{BC7477F1-4F86-41BF-8B8F-823323638FCB}"/>
              </a:ext>
            </a:extLst>
          </p:cNvPr>
          <p:cNvSpPr/>
          <p:nvPr/>
        </p:nvSpPr>
        <p:spPr>
          <a:xfrm>
            <a:off x="4138526" y="1690388"/>
            <a:ext cx="540000" cy="540000"/>
          </a:xfrm>
          <a:prstGeom prst="ellipse">
            <a:avLst/>
          </a:prstGeom>
          <a:noFill/>
          <a:ln w="254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80</a:t>
            </a:r>
            <a:endParaRPr lang="en-IN" sz="1400" dirty="0">
              <a:solidFill>
                <a:srgbClr val="00206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40" name="Oval 39">
            <a:extLst>
              <a:ext uri="{FF2B5EF4-FFF2-40B4-BE49-F238E27FC236}">
                <a16:creationId xmlns:a16="http://schemas.microsoft.com/office/drawing/2014/main" id="{5F48FC15-A2DA-46BE-A99F-6E709B135A7B}"/>
              </a:ext>
            </a:extLst>
          </p:cNvPr>
          <p:cNvSpPr/>
          <p:nvPr/>
        </p:nvSpPr>
        <p:spPr>
          <a:xfrm>
            <a:off x="2661466" y="2357023"/>
            <a:ext cx="540000" cy="540000"/>
          </a:xfrm>
          <a:prstGeom prst="ellipse">
            <a:avLst/>
          </a:prstGeom>
          <a:noFill/>
          <a:ln w="254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60</a:t>
            </a:r>
            <a:endParaRPr lang="en-IN" sz="1400" dirty="0">
              <a:solidFill>
                <a:srgbClr val="00206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41" name="Oval 40">
            <a:extLst>
              <a:ext uri="{FF2B5EF4-FFF2-40B4-BE49-F238E27FC236}">
                <a16:creationId xmlns:a16="http://schemas.microsoft.com/office/drawing/2014/main" id="{4C8B1E46-08FF-49DC-A8DF-4B8337B19E6D}"/>
              </a:ext>
            </a:extLst>
          </p:cNvPr>
          <p:cNvSpPr/>
          <p:nvPr/>
        </p:nvSpPr>
        <p:spPr>
          <a:xfrm>
            <a:off x="1923320" y="1692482"/>
            <a:ext cx="540000" cy="540000"/>
          </a:xfrm>
          <a:prstGeom prst="ellipse">
            <a:avLst/>
          </a:prstGeom>
          <a:noFill/>
          <a:ln w="254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88</a:t>
            </a:r>
            <a:endParaRPr lang="en-IN" sz="1400" dirty="0">
              <a:solidFill>
                <a:srgbClr val="00206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id="{2DACE78D-1ED2-45C4-A4FB-8DD5C43EDF82}"/>
              </a:ext>
            </a:extLst>
          </p:cNvPr>
          <p:cNvCxnSpPr>
            <a:cxnSpLocks/>
            <a:stCxn id="41" idx="5"/>
            <a:endCxn id="40" idx="1"/>
          </p:cNvCxnSpPr>
          <p:nvPr/>
        </p:nvCxnSpPr>
        <p:spPr>
          <a:xfrm>
            <a:off x="2384239" y="2153401"/>
            <a:ext cx="356308" cy="282703"/>
          </a:xfrm>
          <a:prstGeom prst="line">
            <a:avLst/>
          </a:prstGeom>
          <a:ln w="254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>
            <a:extLst>
              <a:ext uri="{FF2B5EF4-FFF2-40B4-BE49-F238E27FC236}">
                <a16:creationId xmlns:a16="http://schemas.microsoft.com/office/drawing/2014/main" id="{074B64A3-CE54-4789-B41F-5D332201B347}"/>
              </a:ext>
            </a:extLst>
          </p:cNvPr>
          <p:cNvCxnSpPr>
            <a:cxnSpLocks/>
            <a:stCxn id="41" idx="3"/>
            <a:endCxn id="53" idx="7"/>
          </p:cNvCxnSpPr>
          <p:nvPr/>
        </p:nvCxnSpPr>
        <p:spPr>
          <a:xfrm flipH="1">
            <a:off x="1577657" y="2153401"/>
            <a:ext cx="424744" cy="261926"/>
          </a:xfrm>
          <a:prstGeom prst="line">
            <a:avLst/>
          </a:prstGeom>
          <a:ln w="254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72FDE891-A16C-4DF9-AEDC-0B8FD390049C}"/>
              </a:ext>
            </a:extLst>
          </p:cNvPr>
          <p:cNvCxnSpPr>
            <a:cxnSpLocks/>
            <a:stCxn id="39" idx="3"/>
            <a:endCxn id="56" idx="7"/>
          </p:cNvCxnSpPr>
          <p:nvPr/>
        </p:nvCxnSpPr>
        <p:spPr>
          <a:xfrm flipH="1">
            <a:off x="3792863" y="2151307"/>
            <a:ext cx="424744" cy="290590"/>
          </a:xfrm>
          <a:prstGeom prst="line">
            <a:avLst/>
          </a:prstGeom>
          <a:ln w="254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>
            <a:extLst>
              <a:ext uri="{FF2B5EF4-FFF2-40B4-BE49-F238E27FC236}">
                <a16:creationId xmlns:a16="http://schemas.microsoft.com/office/drawing/2014/main" id="{192F95B8-138F-4594-B884-308C93A21FF8}"/>
              </a:ext>
            </a:extLst>
          </p:cNvPr>
          <p:cNvCxnSpPr>
            <a:cxnSpLocks/>
            <a:stCxn id="36" idx="5"/>
            <a:endCxn id="39" idx="1"/>
          </p:cNvCxnSpPr>
          <p:nvPr/>
        </p:nvCxnSpPr>
        <p:spPr>
          <a:xfrm>
            <a:off x="3480951" y="1416105"/>
            <a:ext cx="736656" cy="353364"/>
          </a:xfrm>
          <a:prstGeom prst="line">
            <a:avLst/>
          </a:prstGeom>
          <a:ln w="254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>
            <a:extLst>
              <a:ext uri="{FF2B5EF4-FFF2-40B4-BE49-F238E27FC236}">
                <a16:creationId xmlns:a16="http://schemas.microsoft.com/office/drawing/2014/main" id="{6CFEDFC6-5534-4B73-A8F3-C12E454DFC9B}"/>
              </a:ext>
            </a:extLst>
          </p:cNvPr>
          <p:cNvCxnSpPr>
            <a:cxnSpLocks/>
            <a:stCxn id="53" idx="5"/>
            <a:endCxn id="51" idx="0"/>
          </p:cNvCxnSpPr>
          <p:nvPr/>
        </p:nvCxnSpPr>
        <p:spPr>
          <a:xfrm>
            <a:off x="1577657" y="2797165"/>
            <a:ext cx="285552" cy="434820"/>
          </a:xfrm>
          <a:prstGeom prst="line">
            <a:avLst/>
          </a:prstGeom>
          <a:ln w="254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>
            <a:extLst>
              <a:ext uri="{FF2B5EF4-FFF2-40B4-BE49-F238E27FC236}">
                <a16:creationId xmlns:a16="http://schemas.microsoft.com/office/drawing/2014/main" id="{FDB931B7-A4F6-40E0-A11C-BB1B00D631A6}"/>
              </a:ext>
            </a:extLst>
          </p:cNvPr>
          <p:cNvCxnSpPr>
            <a:cxnSpLocks/>
            <a:stCxn id="53" idx="3"/>
            <a:endCxn id="38" idx="0"/>
          </p:cNvCxnSpPr>
          <p:nvPr/>
        </p:nvCxnSpPr>
        <p:spPr>
          <a:xfrm flipH="1">
            <a:off x="844819" y="2797165"/>
            <a:ext cx="351000" cy="449248"/>
          </a:xfrm>
          <a:prstGeom prst="line">
            <a:avLst/>
          </a:prstGeom>
          <a:ln w="254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Oval 49">
            <a:extLst>
              <a:ext uri="{FF2B5EF4-FFF2-40B4-BE49-F238E27FC236}">
                <a16:creationId xmlns:a16="http://schemas.microsoft.com/office/drawing/2014/main" id="{3759514F-48AB-4F71-9A63-E8611DA00A96}"/>
              </a:ext>
            </a:extLst>
          </p:cNvPr>
          <p:cNvSpPr/>
          <p:nvPr/>
        </p:nvSpPr>
        <p:spPr>
          <a:xfrm>
            <a:off x="4940201" y="2362816"/>
            <a:ext cx="540000" cy="540000"/>
          </a:xfrm>
          <a:prstGeom prst="ellipse">
            <a:avLst/>
          </a:prstGeom>
          <a:noFill/>
          <a:ln w="254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65</a:t>
            </a:r>
            <a:endParaRPr lang="en-IN" sz="1400" dirty="0">
              <a:solidFill>
                <a:srgbClr val="00206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51" name="Oval 50">
            <a:extLst>
              <a:ext uri="{FF2B5EF4-FFF2-40B4-BE49-F238E27FC236}">
                <a16:creationId xmlns:a16="http://schemas.microsoft.com/office/drawing/2014/main" id="{5F8C84B6-8889-4AD1-8D89-F36A6581DE78}"/>
              </a:ext>
            </a:extLst>
          </p:cNvPr>
          <p:cNvSpPr/>
          <p:nvPr/>
        </p:nvSpPr>
        <p:spPr>
          <a:xfrm>
            <a:off x="1593209" y="3231985"/>
            <a:ext cx="540000" cy="540000"/>
          </a:xfrm>
          <a:prstGeom prst="ellipse">
            <a:avLst/>
          </a:prstGeom>
          <a:noFill/>
          <a:ln w="254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70</a:t>
            </a:r>
            <a:endParaRPr lang="en-IN" sz="1400" dirty="0">
              <a:solidFill>
                <a:srgbClr val="00206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53" name="Oval 52">
            <a:extLst>
              <a:ext uri="{FF2B5EF4-FFF2-40B4-BE49-F238E27FC236}">
                <a16:creationId xmlns:a16="http://schemas.microsoft.com/office/drawing/2014/main" id="{2AD142FD-6F17-4831-BF1B-F8D72C6ABCD6}"/>
              </a:ext>
            </a:extLst>
          </p:cNvPr>
          <p:cNvSpPr/>
          <p:nvPr/>
        </p:nvSpPr>
        <p:spPr>
          <a:xfrm>
            <a:off x="1116738" y="2336246"/>
            <a:ext cx="540000" cy="540000"/>
          </a:xfrm>
          <a:prstGeom prst="ellipse">
            <a:avLst/>
          </a:prstGeom>
          <a:noFill/>
          <a:ln w="254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85</a:t>
            </a:r>
            <a:endParaRPr lang="en-IN" sz="1400" dirty="0">
              <a:solidFill>
                <a:srgbClr val="00206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cxnSp>
        <p:nvCxnSpPr>
          <p:cNvPr id="55" name="Straight Connector 54">
            <a:extLst>
              <a:ext uri="{FF2B5EF4-FFF2-40B4-BE49-F238E27FC236}">
                <a16:creationId xmlns:a16="http://schemas.microsoft.com/office/drawing/2014/main" id="{83D2AE20-0592-4D06-BD4B-6A99E0A8E7BB}"/>
              </a:ext>
            </a:extLst>
          </p:cNvPr>
          <p:cNvCxnSpPr>
            <a:cxnSpLocks/>
            <a:stCxn id="39" idx="5"/>
            <a:endCxn id="50" idx="1"/>
          </p:cNvCxnSpPr>
          <p:nvPr/>
        </p:nvCxnSpPr>
        <p:spPr>
          <a:xfrm>
            <a:off x="4599445" y="2151307"/>
            <a:ext cx="419837" cy="290590"/>
          </a:xfrm>
          <a:prstGeom prst="line">
            <a:avLst/>
          </a:prstGeom>
          <a:ln w="254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Oval 55">
            <a:extLst>
              <a:ext uri="{FF2B5EF4-FFF2-40B4-BE49-F238E27FC236}">
                <a16:creationId xmlns:a16="http://schemas.microsoft.com/office/drawing/2014/main" id="{E580E5A0-B1A1-424C-98FE-A5B30ED33A6E}"/>
              </a:ext>
            </a:extLst>
          </p:cNvPr>
          <p:cNvSpPr/>
          <p:nvPr/>
        </p:nvSpPr>
        <p:spPr>
          <a:xfrm>
            <a:off x="3331944" y="2362816"/>
            <a:ext cx="540000" cy="540000"/>
          </a:xfrm>
          <a:prstGeom prst="ellipse">
            <a:avLst/>
          </a:prstGeom>
          <a:noFill/>
          <a:ln w="254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75</a:t>
            </a:r>
            <a:endParaRPr lang="en-IN" sz="1400" dirty="0">
              <a:solidFill>
                <a:srgbClr val="00206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52" name="Rectangle 3">
            <a:extLst>
              <a:ext uri="{FF2B5EF4-FFF2-40B4-BE49-F238E27FC236}">
                <a16:creationId xmlns:a16="http://schemas.microsoft.com/office/drawing/2014/main" id="{0D944243-6D87-48AC-B0C4-604869E71473}"/>
              </a:ext>
            </a:extLst>
          </p:cNvPr>
          <p:cNvSpPr txBox="1">
            <a:spLocks noChangeArrowheads="1"/>
          </p:cNvSpPr>
          <p:nvPr/>
        </p:nvSpPr>
        <p:spPr>
          <a:xfrm>
            <a:off x="6330636" y="774952"/>
            <a:ext cx="2632521" cy="402076"/>
          </a:xfrm>
          <a:prstGeom prst="rect">
            <a:avLst/>
          </a:prstGeom>
        </p:spPr>
        <p:txBody>
          <a:bodyPr/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30000"/>
              </a:lnSpc>
              <a:buNone/>
            </a:pPr>
            <a:r>
              <a:rPr lang="en-US" altLang="en-US" sz="1600" dirty="0">
                <a:solidFill>
                  <a:srgbClr val="002060"/>
                </a:solidFill>
                <a:latin typeface="Cambria Math" panose="02040503050406030204" pitchFamily="18" charset="0"/>
              </a:rPr>
              <a:t>Max Heap created</a:t>
            </a:r>
          </a:p>
        </p:txBody>
      </p:sp>
    </p:spTree>
    <p:extLst>
      <p:ext uri="{BB962C8B-B14F-4D97-AF65-F5344CB8AC3E}">
        <p14:creationId xmlns:p14="http://schemas.microsoft.com/office/powerpoint/2010/main" val="25858399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D3449B4-7469-2218-1F8C-79C465AF444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E405590-12A9-AF23-98ED-CD1E8E8FFF7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IN" b="1" dirty="0">
                <a:solidFill>
                  <a:srgbClr val="660066"/>
                </a:solidFill>
              </a:rPr>
              <a:t>Insert/Heap Up in Max-Heap</a:t>
            </a:r>
            <a:endParaRPr lang="en-US" b="1" dirty="0">
              <a:solidFill>
                <a:srgbClr val="660066"/>
              </a:solidFill>
            </a:endParaRPr>
          </a:p>
        </p:txBody>
      </p:sp>
      <p:sp>
        <p:nvSpPr>
          <p:cNvPr id="2" name="Rectangle 3">
            <a:extLst>
              <a:ext uri="{FF2B5EF4-FFF2-40B4-BE49-F238E27FC236}">
                <a16:creationId xmlns:a16="http://schemas.microsoft.com/office/drawing/2014/main" id="{0DCEA962-0647-25ED-6CC7-FA415BB4A771}"/>
              </a:ext>
            </a:extLst>
          </p:cNvPr>
          <p:cNvSpPr txBox="1">
            <a:spLocks noChangeArrowheads="1"/>
          </p:cNvSpPr>
          <p:nvPr/>
        </p:nvSpPr>
        <p:spPr>
          <a:xfrm>
            <a:off x="476608" y="634580"/>
            <a:ext cx="6005968" cy="4205708"/>
          </a:xfrm>
          <a:prstGeom prst="rect">
            <a:avLst/>
          </a:prstGeom>
        </p:spPr>
        <p:txBody>
          <a:bodyPr/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33400" indent="-533400">
              <a:lnSpc>
                <a:spcPct val="100000"/>
              </a:lnSpc>
              <a:spcBef>
                <a:spcPts val="0"/>
              </a:spcBef>
              <a:buFontTx/>
              <a:buNone/>
            </a:pPr>
            <a:r>
              <a:rPr lang="en-US" altLang="en-US" sz="1400" dirty="0">
                <a:solidFill>
                  <a:srgbClr val="00B050"/>
                </a:solidFill>
                <a:latin typeface="Consolas" panose="020B0609020204030204" pitchFamily="49" charset="0"/>
              </a:rPr>
              <a:t>//x: Element to be inserted</a:t>
            </a:r>
          </a:p>
          <a:p>
            <a:pPr marL="533400" indent="-533400">
              <a:lnSpc>
                <a:spcPct val="100000"/>
              </a:lnSpc>
              <a:spcBef>
                <a:spcPts val="0"/>
              </a:spcBef>
              <a:buFontTx/>
              <a:buNone/>
            </a:pPr>
            <a:r>
              <a:rPr lang="en-US" altLang="en-US" sz="1400" dirty="0">
                <a:solidFill>
                  <a:srgbClr val="00B050"/>
                </a:solidFill>
                <a:latin typeface="Consolas" panose="020B0609020204030204" pitchFamily="49" charset="0"/>
              </a:rPr>
              <a:t>//n: Number of elements in heap before insertion</a:t>
            </a:r>
          </a:p>
          <a:p>
            <a:pPr marL="533400" indent="-533400">
              <a:lnSpc>
                <a:spcPct val="100000"/>
              </a:lnSpc>
              <a:spcBef>
                <a:spcPts val="0"/>
              </a:spcBef>
              <a:buFontTx/>
              <a:buNone/>
            </a:pPr>
            <a:r>
              <a:rPr lang="en-US" altLang="en-US" sz="1400" dirty="0">
                <a:solidFill>
                  <a:srgbClr val="00B050"/>
                </a:solidFill>
                <a:latin typeface="Consolas" panose="020B0609020204030204" pitchFamily="49" charset="0"/>
              </a:rPr>
              <a:t>//a: Array of elements</a:t>
            </a:r>
          </a:p>
          <a:p>
            <a:pPr marL="533400" indent="-533400">
              <a:lnSpc>
                <a:spcPct val="100000"/>
              </a:lnSpc>
              <a:spcBef>
                <a:spcPts val="0"/>
              </a:spcBef>
              <a:buFontTx/>
              <a:buNone/>
            </a:pPr>
            <a:r>
              <a:rPr lang="en-US" altLang="en-US" sz="1400" dirty="0">
                <a:solidFill>
                  <a:srgbClr val="002060"/>
                </a:solidFill>
                <a:latin typeface="Consolas" panose="020B0609020204030204" pitchFamily="49" charset="0"/>
              </a:rPr>
              <a:t>Algorithm</a:t>
            </a:r>
            <a:r>
              <a:rPr lang="en-US" altLang="en-US" sz="1400" dirty="0">
                <a:solidFill>
                  <a:schemeClr val="accent2">
                    <a:lumMod val="75000"/>
                  </a:schemeClr>
                </a:solidFill>
                <a:latin typeface="Consolas" panose="020B0609020204030204" pitchFamily="49" charset="0"/>
              </a:rPr>
              <a:t> Insert</a:t>
            </a:r>
            <a:r>
              <a:rPr lang="en-US" altLang="en-US" sz="1400" dirty="0">
                <a:solidFill>
                  <a:srgbClr val="002060"/>
                </a:solidFill>
                <a:latin typeface="Consolas" panose="020B0609020204030204" pitchFamily="49" charset="0"/>
              </a:rPr>
              <a:t>(a, n, x)</a:t>
            </a:r>
          </a:p>
          <a:p>
            <a:pPr marL="533400" indent="-533400">
              <a:lnSpc>
                <a:spcPct val="100000"/>
              </a:lnSpc>
              <a:spcBef>
                <a:spcPts val="0"/>
              </a:spcBef>
              <a:buFontTx/>
              <a:buNone/>
            </a:pPr>
            <a:r>
              <a:rPr lang="en-US" altLang="en-US" sz="1400" dirty="0">
                <a:solidFill>
                  <a:srgbClr val="002060"/>
                </a:solidFill>
                <a:latin typeface="Consolas" panose="020B0609020204030204" pitchFamily="49" charset="0"/>
              </a:rPr>
              <a:t>{</a:t>
            </a:r>
          </a:p>
          <a:p>
            <a:pPr marL="533400" indent="-533400">
              <a:lnSpc>
                <a:spcPct val="100000"/>
              </a:lnSpc>
              <a:spcBef>
                <a:spcPts val="0"/>
              </a:spcBef>
              <a:buFontTx/>
              <a:buNone/>
            </a:pPr>
            <a:r>
              <a:rPr lang="en-US" altLang="en-US" sz="1400" dirty="0">
                <a:solidFill>
                  <a:srgbClr val="002060"/>
                </a:solidFill>
                <a:latin typeface="Consolas" panose="020B0609020204030204" pitchFamily="49" charset="0"/>
              </a:rPr>
              <a:t>	 	n:=n+1;</a:t>
            </a:r>
          </a:p>
          <a:p>
            <a:pPr marL="533400" indent="-533400">
              <a:lnSpc>
                <a:spcPct val="100000"/>
              </a:lnSpc>
              <a:spcBef>
                <a:spcPts val="0"/>
              </a:spcBef>
              <a:buFontTx/>
              <a:buNone/>
            </a:pPr>
            <a:r>
              <a:rPr lang="en-US" altLang="en-US" sz="1400" dirty="0">
                <a:solidFill>
                  <a:srgbClr val="002060"/>
                </a:solidFill>
                <a:latin typeface="Consolas" panose="020B0609020204030204" pitchFamily="49" charset="0"/>
              </a:rPr>
              <a:t>	 	pos:=n;</a:t>
            </a:r>
          </a:p>
          <a:p>
            <a:pPr marL="533400" indent="-533400">
              <a:lnSpc>
                <a:spcPct val="100000"/>
              </a:lnSpc>
              <a:spcBef>
                <a:spcPts val="0"/>
              </a:spcBef>
              <a:buFontTx/>
              <a:buNone/>
            </a:pPr>
            <a:r>
              <a:rPr lang="en-US" altLang="en-US" sz="1400" dirty="0">
                <a:solidFill>
                  <a:srgbClr val="002060"/>
                </a:solidFill>
                <a:latin typeface="Consolas" panose="020B0609020204030204" pitchFamily="49" charset="0"/>
              </a:rPr>
              <a:t>       a[pos]:=x;</a:t>
            </a:r>
          </a:p>
          <a:p>
            <a:pPr marL="533400" indent="-533400">
              <a:lnSpc>
                <a:spcPct val="100000"/>
              </a:lnSpc>
              <a:spcBef>
                <a:spcPts val="0"/>
              </a:spcBef>
              <a:buFontTx/>
              <a:buNone/>
            </a:pPr>
            <a:r>
              <a:rPr lang="en-US" altLang="en-US" sz="1400" dirty="0">
                <a:solidFill>
                  <a:srgbClr val="002060"/>
                </a:solidFill>
                <a:latin typeface="Consolas" panose="020B0609020204030204" pitchFamily="49" charset="0"/>
              </a:rPr>
              <a:t>       </a:t>
            </a:r>
            <a:r>
              <a:rPr lang="en-US" altLang="en-US" sz="1400" dirty="0">
                <a:solidFill>
                  <a:srgbClr val="275AFF"/>
                </a:solidFill>
                <a:latin typeface="Consolas" panose="020B0609020204030204" pitchFamily="49" charset="0"/>
              </a:rPr>
              <a:t>while</a:t>
            </a:r>
            <a:r>
              <a:rPr lang="en-US" altLang="en-US" sz="1400" dirty="0">
                <a:solidFill>
                  <a:srgbClr val="002060"/>
                </a:solidFill>
                <a:latin typeface="Consolas" panose="020B0609020204030204" pitchFamily="49" charset="0"/>
              </a:rPr>
              <a:t>(pos&gt;1)</a:t>
            </a:r>
          </a:p>
          <a:p>
            <a:pPr marL="533400" indent="-533400">
              <a:lnSpc>
                <a:spcPct val="100000"/>
              </a:lnSpc>
              <a:spcBef>
                <a:spcPts val="0"/>
              </a:spcBef>
              <a:buFontTx/>
              <a:buNone/>
            </a:pPr>
            <a:r>
              <a:rPr lang="en-US" altLang="en-US" sz="1400" dirty="0">
                <a:solidFill>
                  <a:srgbClr val="002060"/>
                </a:solidFill>
                <a:latin typeface="Consolas" panose="020B0609020204030204" pitchFamily="49" charset="0"/>
              </a:rPr>
              <a:t>		{</a:t>
            </a:r>
          </a:p>
          <a:p>
            <a:pPr marL="533400" indent="-533400">
              <a:lnSpc>
                <a:spcPct val="100000"/>
              </a:lnSpc>
              <a:spcBef>
                <a:spcPts val="0"/>
              </a:spcBef>
              <a:buFontTx/>
              <a:buNone/>
            </a:pPr>
            <a:r>
              <a:rPr lang="en-US" altLang="en-US" sz="1400" dirty="0">
                <a:solidFill>
                  <a:srgbClr val="002060"/>
                </a:solidFill>
                <a:latin typeface="Consolas" panose="020B0609020204030204" pitchFamily="49" charset="0"/>
              </a:rPr>
              <a:t>		    	par:=pos/2;</a:t>
            </a:r>
          </a:p>
          <a:p>
            <a:pPr marL="533400" indent="-533400">
              <a:lnSpc>
                <a:spcPct val="100000"/>
              </a:lnSpc>
              <a:spcBef>
                <a:spcPts val="0"/>
              </a:spcBef>
              <a:buFontTx/>
              <a:buNone/>
            </a:pPr>
            <a:r>
              <a:rPr lang="en-US" altLang="en-US" sz="1400" dirty="0">
                <a:solidFill>
                  <a:srgbClr val="002060"/>
                </a:solidFill>
                <a:latin typeface="Consolas" panose="020B0609020204030204" pitchFamily="49" charset="0"/>
              </a:rPr>
              <a:t>           	</a:t>
            </a:r>
            <a:r>
              <a:rPr lang="en-US" altLang="en-US" sz="1400" dirty="0">
                <a:solidFill>
                  <a:srgbClr val="275AFF"/>
                </a:solidFill>
                <a:latin typeface="Consolas" panose="020B0609020204030204" pitchFamily="49" charset="0"/>
              </a:rPr>
              <a:t>if</a:t>
            </a:r>
            <a:r>
              <a:rPr lang="en-US" altLang="en-US" sz="1400" dirty="0">
                <a:solidFill>
                  <a:srgbClr val="002060"/>
                </a:solidFill>
                <a:latin typeface="Consolas" panose="020B0609020204030204" pitchFamily="49" charset="0"/>
              </a:rPr>
              <a:t>(a[pos]&gt;a[par])</a:t>
            </a:r>
          </a:p>
          <a:p>
            <a:pPr marL="533400" indent="-533400">
              <a:lnSpc>
                <a:spcPct val="100000"/>
              </a:lnSpc>
              <a:spcBef>
                <a:spcPts val="0"/>
              </a:spcBef>
              <a:buFontTx/>
              <a:buNone/>
            </a:pPr>
            <a:r>
              <a:rPr lang="en-US" altLang="en-US" sz="1400" dirty="0">
                <a:solidFill>
                  <a:srgbClr val="002060"/>
                </a:solidFill>
                <a:latin typeface="Consolas" panose="020B0609020204030204" pitchFamily="49" charset="0"/>
              </a:rPr>
              <a:t>		    	{</a:t>
            </a:r>
          </a:p>
          <a:p>
            <a:pPr marL="533400" indent="-533400">
              <a:lnSpc>
                <a:spcPct val="100000"/>
              </a:lnSpc>
              <a:spcBef>
                <a:spcPts val="0"/>
              </a:spcBef>
              <a:buFontTx/>
              <a:buNone/>
            </a:pPr>
            <a:r>
              <a:rPr lang="en-US" altLang="en-US" sz="1400" dirty="0">
                <a:solidFill>
                  <a:srgbClr val="002060"/>
                </a:solidFill>
                <a:latin typeface="Consolas" panose="020B0609020204030204" pitchFamily="49" charset="0"/>
              </a:rPr>
              <a:t>				</a:t>
            </a:r>
            <a:r>
              <a:rPr lang="en-US" altLang="en-US" sz="1400" dirty="0">
                <a:solidFill>
                  <a:schemeClr val="accent2">
                    <a:lumMod val="75000"/>
                  </a:schemeClr>
                </a:solidFill>
                <a:latin typeface="Consolas" panose="020B0609020204030204" pitchFamily="49" charset="0"/>
              </a:rPr>
              <a:t>Swap</a:t>
            </a:r>
            <a:r>
              <a:rPr lang="en-US" altLang="en-US" sz="1400" dirty="0">
                <a:solidFill>
                  <a:srgbClr val="002060"/>
                </a:solidFill>
                <a:latin typeface="Consolas" panose="020B0609020204030204" pitchFamily="49" charset="0"/>
              </a:rPr>
              <a:t>(a[par],a[pos]);</a:t>
            </a:r>
          </a:p>
          <a:p>
            <a:pPr marL="533400" indent="-533400">
              <a:lnSpc>
                <a:spcPct val="100000"/>
              </a:lnSpc>
              <a:spcBef>
                <a:spcPts val="0"/>
              </a:spcBef>
              <a:buFontTx/>
              <a:buNone/>
            </a:pPr>
            <a:r>
              <a:rPr lang="en-US" altLang="en-US" sz="1400" dirty="0">
                <a:solidFill>
                  <a:srgbClr val="002060"/>
                </a:solidFill>
                <a:latin typeface="Consolas" panose="020B0609020204030204" pitchFamily="49" charset="0"/>
              </a:rPr>
              <a:t>				pos:=par;</a:t>
            </a:r>
          </a:p>
          <a:p>
            <a:pPr marL="533400" indent="-533400">
              <a:lnSpc>
                <a:spcPct val="100000"/>
              </a:lnSpc>
              <a:spcBef>
                <a:spcPts val="0"/>
              </a:spcBef>
              <a:buFontTx/>
              <a:buNone/>
            </a:pPr>
            <a:r>
              <a:rPr lang="en-US" altLang="en-US" sz="1400" dirty="0">
                <a:solidFill>
                  <a:srgbClr val="002060"/>
                </a:solidFill>
                <a:latin typeface="Consolas" panose="020B0609020204030204" pitchFamily="49" charset="0"/>
              </a:rPr>
              <a:t>		    	}</a:t>
            </a:r>
          </a:p>
          <a:p>
            <a:pPr marL="533400" indent="-533400">
              <a:lnSpc>
                <a:spcPct val="100000"/>
              </a:lnSpc>
              <a:spcBef>
                <a:spcPts val="0"/>
              </a:spcBef>
              <a:buFontTx/>
              <a:buNone/>
            </a:pPr>
            <a:r>
              <a:rPr lang="en-US" altLang="en-US" sz="1400" dirty="0">
                <a:solidFill>
                  <a:srgbClr val="002060"/>
                </a:solidFill>
                <a:latin typeface="Consolas" panose="020B0609020204030204" pitchFamily="49" charset="0"/>
              </a:rPr>
              <a:t>	      	</a:t>
            </a:r>
            <a:r>
              <a:rPr lang="en-US" altLang="en-US" sz="1400" dirty="0">
                <a:solidFill>
                  <a:srgbClr val="275AFF"/>
                </a:solidFill>
                <a:latin typeface="Consolas" panose="020B0609020204030204" pitchFamily="49" charset="0"/>
              </a:rPr>
              <a:t>else</a:t>
            </a:r>
          </a:p>
          <a:p>
            <a:pPr marL="533400" indent="-533400">
              <a:lnSpc>
                <a:spcPct val="100000"/>
              </a:lnSpc>
              <a:spcBef>
                <a:spcPts val="0"/>
              </a:spcBef>
              <a:buFontTx/>
              <a:buNone/>
            </a:pPr>
            <a:r>
              <a:rPr lang="en-US" altLang="en-US" sz="1400" dirty="0">
                <a:solidFill>
                  <a:srgbClr val="002060"/>
                </a:solidFill>
                <a:latin typeface="Consolas" panose="020B0609020204030204" pitchFamily="49" charset="0"/>
              </a:rPr>
              <a:t>				</a:t>
            </a:r>
            <a:r>
              <a:rPr lang="en-US" altLang="en-US" sz="1400" dirty="0">
                <a:solidFill>
                  <a:srgbClr val="275AFF"/>
                </a:solidFill>
                <a:latin typeface="Consolas" panose="020B0609020204030204" pitchFamily="49" charset="0"/>
              </a:rPr>
              <a:t>break</a:t>
            </a:r>
            <a:r>
              <a:rPr lang="en-US" altLang="en-US" sz="1400" dirty="0">
                <a:solidFill>
                  <a:srgbClr val="002060"/>
                </a:solidFill>
                <a:latin typeface="Consolas" panose="020B0609020204030204" pitchFamily="49" charset="0"/>
              </a:rPr>
              <a:t>;</a:t>
            </a:r>
          </a:p>
          <a:p>
            <a:pPr marL="533400" indent="-533400">
              <a:lnSpc>
                <a:spcPct val="100000"/>
              </a:lnSpc>
              <a:spcBef>
                <a:spcPts val="0"/>
              </a:spcBef>
              <a:buFontTx/>
              <a:buNone/>
            </a:pPr>
            <a:r>
              <a:rPr lang="en-US" altLang="en-US" sz="1400" dirty="0">
                <a:solidFill>
                  <a:srgbClr val="002060"/>
                </a:solidFill>
                <a:latin typeface="Consolas" panose="020B0609020204030204" pitchFamily="49" charset="0"/>
              </a:rPr>
              <a:t>       }</a:t>
            </a:r>
          </a:p>
          <a:p>
            <a:pPr marL="533400" indent="-533400">
              <a:lnSpc>
                <a:spcPct val="100000"/>
              </a:lnSpc>
              <a:spcBef>
                <a:spcPts val="0"/>
              </a:spcBef>
              <a:buFontTx/>
              <a:buNone/>
            </a:pPr>
            <a:r>
              <a:rPr lang="en-US" altLang="en-US" sz="1400" dirty="0">
                <a:solidFill>
                  <a:srgbClr val="002060"/>
                </a:solidFill>
                <a:latin typeface="Consolas" panose="020B0609020204030204" pitchFamily="49" charset="0"/>
              </a:rPr>
              <a:t>}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EA22D181-4F85-C5B7-DBA3-C5D95CB67B37}"/>
              </a:ext>
            </a:extLst>
          </p:cNvPr>
          <p:cNvSpPr txBox="1">
            <a:spLocks noChangeArrowheads="1"/>
          </p:cNvSpPr>
          <p:nvPr/>
        </p:nvSpPr>
        <p:spPr>
          <a:xfrm>
            <a:off x="4814854" y="1462982"/>
            <a:ext cx="1988545" cy="534021"/>
          </a:xfrm>
          <a:prstGeom prst="rect">
            <a:avLst/>
          </a:prstGeom>
        </p:spPr>
        <p:txBody>
          <a:bodyPr/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50000"/>
              </a:lnSpc>
              <a:buNone/>
            </a:pPr>
            <a:r>
              <a:rPr lang="en-US" altLang="en-US" sz="1600" dirty="0">
                <a:solidFill>
                  <a:srgbClr val="002060"/>
                </a:solidFill>
                <a:latin typeface="Cambria Math" panose="02040503050406030204" pitchFamily="18" charset="0"/>
                <a:sym typeface="Symbol" panose="05050102010706020507" pitchFamily="18" charset="2"/>
              </a:rPr>
              <a:t>Time complexity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Rectangle 3">
                <a:extLst>
                  <a:ext uri="{FF2B5EF4-FFF2-40B4-BE49-F238E27FC236}">
                    <a16:creationId xmlns:a16="http://schemas.microsoft.com/office/drawing/2014/main" id="{D5FCEE3C-B6EC-6644-C409-A577B71CC4BF}"/>
                  </a:ext>
                </a:extLst>
              </p:cNvPr>
              <p:cNvSpPr txBox="1">
                <a:spLocks noChangeArrowheads="1"/>
              </p:cNvSpPr>
              <p:nvPr/>
            </p:nvSpPr>
            <p:spPr>
              <a:xfrm>
                <a:off x="6337936" y="1473917"/>
                <a:ext cx="930925" cy="534021"/>
              </a:xfrm>
              <a:prstGeom prst="rect">
                <a:avLst/>
              </a:prstGeom>
            </p:spPr>
            <p:txBody>
              <a:bodyPr/>
              <a:lstStyle>
                <a:lvl1pPr marL="171450" indent="-171450" algn="l" defTabSz="685800" rtl="0" eaLnBrk="1" latinLnBrk="0" hangingPunct="1">
                  <a:lnSpc>
                    <a:spcPct val="90000"/>
                  </a:lnSpc>
                  <a:spcBef>
                    <a:spcPts val="750"/>
                  </a:spcBef>
                  <a:buFont typeface="Arial" panose="020B0604020202020204" pitchFamily="34" charset="0"/>
                  <a:buChar char="•"/>
                  <a:defRPr sz="2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5143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8572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5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2001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5430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8859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2288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25717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9146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lnSpc>
                    <a:spcPct val="150000"/>
                  </a:lnSpc>
                  <a:buNone/>
                </a:pPr>
                <a:r>
                  <a:rPr lang="en-US" altLang="en-US" sz="1600" dirty="0">
                    <a:solidFill>
                      <a:srgbClr val="002060"/>
                    </a:solidFill>
                    <a:latin typeface="Cambria Math" panose="02040503050406030204" pitchFamily="18" charset="0"/>
                    <a:sym typeface="Symbol" panose="05050102010706020507" pitchFamily="18" charset="2"/>
                  </a:rPr>
                  <a:t>= </a:t>
                </a:r>
                <a14:m>
                  <m:oMath xmlns:m="http://schemas.openxmlformats.org/officeDocument/2006/math">
                    <m:r>
                      <a:rPr lang="en-US" altLang="en-US" sz="1600" i="1" dirty="0" smtClean="0">
                        <a:solidFill>
                          <a:schemeClr val="accent2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𝑂</m:t>
                    </m:r>
                    <m:r>
                      <a:rPr lang="en-US" altLang="en-US" sz="1600" i="1" dirty="0" smtClean="0">
                        <a:solidFill>
                          <a:schemeClr val="accent2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(</m:t>
                    </m:r>
                    <m:r>
                      <a:rPr lang="en-US" altLang="en-US" sz="1600" b="0" i="1" dirty="0" smtClean="0">
                        <a:solidFill>
                          <a:schemeClr val="accent2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h</m:t>
                    </m:r>
                    <m:r>
                      <a:rPr lang="en-US" altLang="en-US" sz="1600" i="1" dirty="0" smtClean="0">
                        <a:solidFill>
                          <a:schemeClr val="accent2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) </m:t>
                    </m:r>
                  </m:oMath>
                </a14:m>
                <a:endParaRPr lang="en-US" altLang="en-US" sz="1600" dirty="0">
                  <a:solidFill>
                    <a:srgbClr val="002060"/>
                  </a:solidFill>
                  <a:latin typeface="Cambria Math" panose="02040503050406030204" pitchFamily="18" charset="0"/>
                  <a:sym typeface="Symbol" panose="05050102010706020507" pitchFamily="18" charset="2"/>
                </a:endParaRPr>
              </a:p>
            </p:txBody>
          </p:sp>
        </mc:Choice>
        <mc:Fallback xmlns="">
          <p:sp>
            <p:nvSpPr>
              <p:cNvPr id="7" name="Rectangle 3">
                <a:extLst>
                  <a:ext uri="{FF2B5EF4-FFF2-40B4-BE49-F238E27FC236}">
                    <a16:creationId xmlns:a16="http://schemas.microsoft.com/office/drawing/2014/main" id="{D5FCEE3C-B6EC-6644-C409-A577B71CC4B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37936" y="1473917"/>
                <a:ext cx="930925" cy="534021"/>
              </a:xfrm>
              <a:prstGeom prst="rect">
                <a:avLst/>
              </a:prstGeom>
              <a:blipFill>
                <a:blip r:embed="rId3"/>
                <a:stretch>
                  <a:fillRect l="-3947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Rectangle 3">
                <a:extLst>
                  <a:ext uri="{FF2B5EF4-FFF2-40B4-BE49-F238E27FC236}">
                    <a16:creationId xmlns:a16="http://schemas.microsoft.com/office/drawing/2014/main" id="{ABEDFE11-9FB0-BD5F-089A-58AA35431D0B}"/>
                  </a:ext>
                </a:extLst>
              </p:cNvPr>
              <p:cNvSpPr txBox="1">
                <a:spLocks noChangeArrowheads="1"/>
              </p:cNvSpPr>
              <p:nvPr/>
            </p:nvSpPr>
            <p:spPr>
              <a:xfrm>
                <a:off x="7151382" y="1462981"/>
                <a:ext cx="1186115" cy="534021"/>
              </a:xfrm>
              <a:prstGeom prst="rect">
                <a:avLst/>
              </a:prstGeom>
            </p:spPr>
            <p:txBody>
              <a:bodyPr/>
              <a:lstStyle>
                <a:lvl1pPr marL="171450" indent="-171450" algn="l" defTabSz="685800" rtl="0" eaLnBrk="1" latinLnBrk="0" hangingPunct="1">
                  <a:lnSpc>
                    <a:spcPct val="90000"/>
                  </a:lnSpc>
                  <a:spcBef>
                    <a:spcPts val="750"/>
                  </a:spcBef>
                  <a:buFont typeface="Arial" panose="020B0604020202020204" pitchFamily="34" charset="0"/>
                  <a:buChar char="•"/>
                  <a:defRPr sz="2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5143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8572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5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2001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5430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8859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2288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25717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9146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lnSpc>
                    <a:spcPct val="150000"/>
                  </a:lnSpc>
                  <a:buNone/>
                </a:pPr>
                <a:r>
                  <a:rPr lang="en-US" altLang="en-US" sz="1600" dirty="0">
                    <a:solidFill>
                      <a:srgbClr val="002060"/>
                    </a:solidFill>
                    <a:latin typeface="Cambria Math" panose="02040503050406030204" pitchFamily="18" charset="0"/>
                    <a:sym typeface="Symbol" panose="05050102010706020507" pitchFamily="18" charset="2"/>
                  </a:rPr>
                  <a:t>= </a:t>
                </a:r>
                <a14:m>
                  <m:oMath xmlns:m="http://schemas.openxmlformats.org/officeDocument/2006/math">
                    <m:r>
                      <a:rPr lang="en-US" altLang="en-US" sz="1600" i="1" dirty="0" smtClean="0">
                        <a:solidFill>
                          <a:schemeClr val="accent2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𝑂</m:t>
                    </m:r>
                    <m:r>
                      <a:rPr lang="en-US" altLang="en-US" sz="1600" i="1" dirty="0" smtClean="0">
                        <a:solidFill>
                          <a:schemeClr val="accent2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(</m:t>
                    </m:r>
                    <m:func>
                      <m:funcPr>
                        <m:ctrlPr>
                          <a:rPr lang="en-IN" altLang="en-US" sz="1600" b="0" i="1" dirty="0" smtClean="0">
                            <a:solidFill>
                              <a:schemeClr val="accent2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IN" altLang="en-US" sz="1600" b="0" i="0" dirty="0" smtClean="0">
                            <a:solidFill>
                              <a:schemeClr val="accent2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log</m:t>
                        </m:r>
                      </m:fName>
                      <m:e>
                        <m:r>
                          <a:rPr lang="en-IN" altLang="en-US" sz="1600" b="0" i="1" dirty="0" smtClean="0">
                            <a:solidFill>
                              <a:schemeClr val="accent2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𝑛</m:t>
                        </m:r>
                      </m:e>
                    </m:func>
                    <m:r>
                      <a:rPr lang="en-US" altLang="en-US" sz="1600" i="1" dirty="0" smtClean="0">
                        <a:solidFill>
                          <a:schemeClr val="accent2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) </m:t>
                    </m:r>
                  </m:oMath>
                </a14:m>
                <a:endParaRPr lang="en-US" altLang="en-US" sz="1600" dirty="0">
                  <a:solidFill>
                    <a:srgbClr val="002060"/>
                  </a:solidFill>
                  <a:latin typeface="Cambria Math" panose="02040503050406030204" pitchFamily="18" charset="0"/>
                  <a:sym typeface="Symbol" panose="05050102010706020507" pitchFamily="18" charset="2"/>
                </a:endParaRPr>
              </a:p>
            </p:txBody>
          </p:sp>
        </mc:Choice>
        <mc:Fallback xmlns="">
          <p:sp>
            <p:nvSpPr>
              <p:cNvPr id="8" name="Rectangle 3">
                <a:extLst>
                  <a:ext uri="{FF2B5EF4-FFF2-40B4-BE49-F238E27FC236}">
                    <a16:creationId xmlns:a16="http://schemas.microsoft.com/office/drawing/2014/main" id="{ABEDFE11-9FB0-BD5F-089A-58AA35431D0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51382" y="1462981"/>
                <a:ext cx="1186115" cy="534021"/>
              </a:xfrm>
              <a:prstGeom prst="rect">
                <a:avLst/>
              </a:prstGeom>
              <a:blipFill>
                <a:blip r:embed="rId4"/>
                <a:stretch>
                  <a:fillRect l="-2564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821051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500"/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500"/>
                                        <p:tgtEl>
                                          <p:spTgt spid="2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2" dur="500"/>
                                        <p:tgtEl>
                                          <p:spTgt spid="2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7" dur="500"/>
                                        <p:tgtEl>
                                          <p:spTgt spid="2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2" dur="500"/>
                                        <p:tgtEl>
                                          <p:spTgt spid="2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7" dur="500"/>
                                        <p:tgtEl>
                                          <p:spTgt spid="2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2" dur="500"/>
                                        <p:tgtEl>
                                          <p:spTgt spid="2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/>
      <p:bldP spid="8" grpId="0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9CF0063C-F9FF-4693-9F13-D8987137B9D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en-US" b="1" dirty="0">
                <a:solidFill>
                  <a:srgbClr val="660066"/>
                </a:solidFill>
              </a:rPr>
              <a:t>Maintaining the Heap Property</a:t>
            </a:r>
            <a:endParaRPr lang="en-IN" b="1" dirty="0">
              <a:solidFill>
                <a:srgbClr val="660066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Rectangle 3">
                <a:extLst>
                  <a:ext uri="{FF2B5EF4-FFF2-40B4-BE49-F238E27FC236}">
                    <a16:creationId xmlns:a16="http://schemas.microsoft.com/office/drawing/2014/main" id="{550CA55E-9000-4B99-AA90-921C50CAA65A}"/>
                  </a:ext>
                </a:extLst>
              </p:cNvPr>
              <p:cNvSpPr txBox="1">
                <a:spLocks noChangeArrowheads="1"/>
              </p:cNvSpPr>
              <p:nvPr/>
            </p:nvSpPr>
            <p:spPr>
              <a:xfrm>
                <a:off x="476608" y="677908"/>
                <a:ext cx="5865813" cy="907615"/>
              </a:xfrm>
              <a:prstGeom prst="rect">
                <a:avLst/>
              </a:prstGeom>
            </p:spPr>
            <p:txBody>
              <a:bodyPr/>
              <a:lstStyle>
                <a:lvl1pPr marL="171450" indent="-171450" algn="l" defTabSz="685800" rtl="0" eaLnBrk="1" latinLnBrk="0" hangingPunct="1">
                  <a:lnSpc>
                    <a:spcPct val="90000"/>
                  </a:lnSpc>
                  <a:spcBef>
                    <a:spcPts val="750"/>
                  </a:spcBef>
                  <a:buFont typeface="Arial" panose="020B0604020202020204" pitchFamily="34" charset="0"/>
                  <a:buChar char="•"/>
                  <a:defRPr sz="2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5143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8572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5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2001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5430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8859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2288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25717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9146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r>
                  <a:rPr lang="en-US" altLang="en-US" sz="1600" dirty="0">
                    <a:solidFill>
                      <a:srgbClr val="002060"/>
                    </a:solidFill>
                    <a:latin typeface="Cambria Math" panose="02040503050406030204" pitchFamily="18" charset="0"/>
                  </a:rPr>
                  <a:t>Suppose</a:t>
                </a:r>
              </a:p>
              <a:p>
                <a:pPr marL="0" indent="0">
                  <a:buNone/>
                </a:pPr>
                <a:r>
                  <a:rPr lang="en-US" altLang="en-US" sz="1600" dirty="0">
                    <a:solidFill>
                      <a:srgbClr val="002060"/>
                    </a:solidFill>
                    <a:latin typeface="Cambria Math" panose="02040503050406030204" pitchFamily="18" charset="0"/>
                  </a:rPr>
                  <a:t>	 A node </a:t>
                </a:r>
                <a14:m>
                  <m:oMath xmlns:m="http://schemas.openxmlformats.org/officeDocument/2006/math">
                    <m:r>
                      <a:rPr lang="en-US" altLang="en-US" sz="1600" i="1" dirty="0" smtClean="0">
                        <a:solidFill>
                          <a:schemeClr val="accent2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𝑖</m:t>
                    </m:r>
                  </m:oMath>
                </a14:m>
                <a:r>
                  <a:rPr lang="en-US" altLang="en-US" sz="1600" dirty="0">
                    <a:solidFill>
                      <a:srgbClr val="002060"/>
                    </a:solidFill>
                    <a:latin typeface="Cambria Math" panose="02040503050406030204" pitchFamily="18" charset="0"/>
                  </a:rPr>
                  <a:t> is smaller than a child,</a:t>
                </a:r>
              </a:p>
              <a:p>
                <a:pPr marL="457200" lvl="1" indent="0">
                  <a:buNone/>
                </a:pPr>
                <a:r>
                  <a:rPr lang="en-US" altLang="en-US" sz="1600" dirty="0">
                    <a:solidFill>
                      <a:srgbClr val="002060"/>
                    </a:solidFill>
                    <a:latin typeface="Cambria Math" panose="02040503050406030204" pitchFamily="18" charset="0"/>
                  </a:rPr>
                  <a:t>      Left and Right subtrees of </a:t>
                </a:r>
                <a14:m>
                  <m:oMath xmlns:m="http://schemas.openxmlformats.org/officeDocument/2006/math">
                    <m:r>
                      <a:rPr lang="en-US" altLang="en-US" sz="1600" i="1" dirty="0" smtClean="0">
                        <a:solidFill>
                          <a:schemeClr val="accent2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𝑖</m:t>
                    </m:r>
                  </m:oMath>
                </a14:m>
                <a:r>
                  <a:rPr lang="en-US" altLang="en-US" sz="1600" dirty="0">
                    <a:solidFill>
                      <a:srgbClr val="002060"/>
                    </a:solidFill>
                    <a:latin typeface="Cambria Math" panose="02040503050406030204" pitchFamily="18" charset="0"/>
                  </a:rPr>
                  <a:t> are max-heaps.</a:t>
                </a:r>
              </a:p>
            </p:txBody>
          </p:sp>
        </mc:Choice>
        <mc:Fallback xmlns="">
          <p:sp>
            <p:nvSpPr>
              <p:cNvPr id="4" name="Rectangle 3">
                <a:extLst>
                  <a:ext uri="{FF2B5EF4-FFF2-40B4-BE49-F238E27FC236}">
                    <a16:creationId xmlns:a16="http://schemas.microsoft.com/office/drawing/2014/main" id="{550CA55E-9000-4B99-AA90-921C50CAA65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6608" y="677908"/>
                <a:ext cx="5865813" cy="907615"/>
              </a:xfrm>
              <a:prstGeom prst="rect">
                <a:avLst/>
              </a:prstGeom>
              <a:blipFill>
                <a:blip r:embed="rId2"/>
                <a:stretch>
                  <a:fillRect l="-520" t="-5369" b="-7383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Rectangle 3">
            <a:extLst>
              <a:ext uri="{FF2B5EF4-FFF2-40B4-BE49-F238E27FC236}">
                <a16:creationId xmlns:a16="http://schemas.microsoft.com/office/drawing/2014/main" id="{2A4054BB-7051-41B7-B67C-8796104A67A6}"/>
              </a:ext>
            </a:extLst>
          </p:cNvPr>
          <p:cNvSpPr txBox="1">
            <a:spLocks noChangeArrowheads="1"/>
          </p:cNvSpPr>
          <p:nvPr/>
        </p:nvSpPr>
        <p:spPr>
          <a:xfrm>
            <a:off x="479674" y="1828987"/>
            <a:ext cx="2707267" cy="370532"/>
          </a:xfrm>
          <a:prstGeom prst="rect">
            <a:avLst/>
          </a:prstGeom>
        </p:spPr>
        <p:txBody>
          <a:bodyPr/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en-US" sz="1600" dirty="0">
                <a:solidFill>
                  <a:srgbClr val="FF6224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To eliminate the violation:</a:t>
            </a:r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212FC73B-BFAC-4243-BFA7-3FC64D864B2F}"/>
              </a:ext>
            </a:extLst>
          </p:cNvPr>
          <p:cNvSpPr txBox="1">
            <a:spLocks noChangeArrowheads="1"/>
          </p:cNvSpPr>
          <p:nvPr/>
        </p:nvSpPr>
        <p:spPr>
          <a:xfrm>
            <a:off x="1171049" y="2325108"/>
            <a:ext cx="5865813" cy="402078"/>
          </a:xfrm>
          <a:prstGeom prst="rect">
            <a:avLst/>
          </a:prstGeom>
        </p:spPr>
        <p:txBody>
          <a:bodyPr/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1" indent="0">
              <a:buNone/>
            </a:pPr>
            <a:r>
              <a:rPr lang="en-US" altLang="en-US" sz="1600" dirty="0">
                <a:solidFill>
                  <a:schemeClr val="accent2"/>
                </a:solidFill>
                <a:latin typeface="Cambria Math" panose="02040503050406030204" pitchFamily="18" charset="0"/>
              </a:rPr>
              <a:t>1. </a:t>
            </a:r>
            <a:r>
              <a:rPr lang="en-US" altLang="en-US" sz="1600" dirty="0">
                <a:solidFill>
                  <a:srgbClr val="002060"/>
                </a:solidFill>
                <a:latin typeface="Cambria Math" panose="02040503050406030204" pitchFamily="18" charset="0"/>
              </a:rPr>
              <a:t>Exchange with larger child.</a:t>
            </a:r>
          </a:p>
        </p:txBody>
      </p:sp>
      <p:sp>
        <p:nvSpPr>
          <p:cNvPr id="7" name="Rectangle 3">
            <a:extLst>
              <a:ext uri="{FF2B5EF4-FFF2-40B4-BE49-F238E27FC236}">
                <a16:creationId xmlns:a16="http://schemas.microsoft.com/office/drawing/2014/main" id="{9E8B38AA-259B-4600-9AB9-5C9C93728E1F}"/>
              </a:ext>
            </a:extLst>
          </p:cNvPr>
          <p:cNvSpPr txBox="1">
            <a:spLocks noChangeArrowheads="1"/>
          </p:cNvSpPr>
          <p:nvPr/>
        </p:nvSpPr>
        <p:spPr>
          <a:xfrm>
            <a:off x="1171049" y="2853261"/>
            <a:ext cx="2960152" cy="402078"/>
          </a:xfrm>
          <a:prstGeom prst="rect">
            <a:avLst/>
          </a:prstGeom>
        </p:spPr>
        <p:txBody>
          <a:bodyPr/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1" indent="0">
              <a:buNone/>
            </a:pPr>
            <a:r>
              <a:rPr lang="en-US" altLang="en-US" sz="1600" dirty="0">
                <a:solidFill>
                  <a:schemeClr val="accent2"/>
                </a:solidFill>
                <a:latin typeface="Cambria Math" panose="02040503050406030204" pitchFamily="18" charset="0"/>
              </a:rPr>
              <a:t>2. </a:t>
            </a:r>
            <a:r>
              <a:rPr lang="en-US" altLang="en-US" sz="1600" dirty="0">
                <a:solidFill>
                  <a:srgbClr val="002060"/>
                </a:solidFill>
                <a:latin typeface="Cambria Math" panose="02040503050406030204" pitchFamily="18" charset="0"/>
              </a:rPr>
              <a:t>Move down the tree.</a:t>
            </a:r>
          </a:p>
        </p:txBody>
      </p:sp>
      <p:sp>
        <p:nvSpPr>
          <p:cNvPr id="8" name="Rectangle 3">
            <a:extLst>
              <a:ext uri="{FF2B5EF4-FFF2-40B4-BE49-F238E27FC236}">
                <a16:creationId xmlns:a16="http://schemas.microsoft.com/office/drawing/2014/main" id="{7BCE720C-71B6-4955-B73E-E69C0327828D}"/>
              </a:ext>
            </a:extLst>
          </p:cNvPr>
          <p:cNvSpPr txBox="1">
            <a:spLocks noChangeArrowheads="1"/>
          </p:cNvSpPr>
          <p:nvPr/>
        </p:nvSpPr>
        <p:spPr>
          <a:xfrm>
            <a:off x="1171049" y="3381414"/>
            <a:ext cx="5865813" cy="353127"/>
          </a:xfrm>
          <a:prstGeom prst="rect">
            <a:avLst/>
          </a:prstGeom>
        </p:spPr>
        <p:txBody>
          <a:bodyPr/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1" indent="0">
              <a:buNone/>
            </a:pPr>
            <a:r>
              <a:rPr lang="en-US" altLang="en-US" sz="1600" dirty="0">
                <a:solidFill>
                  <a:schemeClr val="accent2"/>
                </a:solidFill>
                <a:latin typeface="Cambria Math" panose="02040503050406030204" pitchFamily="18" charset="0"/>
              </a:rPr>
              <a:t>3. </a:t>
            </a:r>
            <a:r>
              <a:rPr lang="en-US" altLang="en-US" sz="1600" dirty="0">
                <a:solidFill>
                  <a:srgbClr val="002060"/>
                </a:solidFill>
                <a:latin typeface="Cambria Math" panose="02040503050406030204" pitchFamily="18" charset="0"/>
              </a:rPr>
              <a:t>Continue until node is not smaller than children.</a:t>
            </a:r>
          </a:p>
        </p:txBody>
      </p:sp>
    </p:spTree>
    <p:extLst>
      <p:ext uri="{BB962C8B-B14F-4D97-AF65-F5344CB8AC3E}">
        <p14:creationId xmlns:p14="http://schemas.microsoft.com/office/powerpoint/2010/main" val="23740726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DB6B947-3309-A8A1-6E09-A6E32F38007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6A0AD17-2F83-B991-9F13-960501117BE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IN" b="1" dirty="0">
                <a:solidFill>
                  <a:srgbClr val="660066"/>
                </a:solidFill>
              </a:rPr>
              <a:t>Heapify in Max-Heap</a:t>
            </a:r>
            <a:endParaRPr lang="en-US" b="1" dirty="0">
              <a:solidFill>
                <a:srgbClr val="660066"/>
              </a:solidFill>
            </a:endParaRPr>
          </a:p>
        </p:txBody>
      </p:sp>
      <p:sp>
        <p:nvSpPr>
          <p:cNvPr id="2" name="Rectangle 3">
            <a:extLst>
              <a:ext uri="{FF2B5EF4-FFF2-40B4-BE49-F238E27FC236}">
                <a16:creationId xmlns:a16="http://schemas.microsoft.com/office/drawing/2014/main" id="{E81D62DE-2D0C-2C3D-A26E-B38C055A45C0}"/>
              </a:ext>
            </a:extLst>
          </p:cNvPr>
          <p:cNvSpPr txBox="1">
            <a:spLocks noChangeArrowheads="1"/>
          </p:cNvSpPr>
          <p:nvPr/>
        </p:nvSpPr>
        <p:spPr>
          <a:xfrm>
            <a:off x="476608" y="634580"/>
            <a:ext cx="6005968" cy="4205708"/>
          </a:xfrm>
          <a:prstGeom prst="rect">
            <a:avLst/>
          </a:prstGeom>
        </p:spPr>
        <p:txBody>
          <a:bodyPr/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33400" indent="-533400">
              <a:lnSpc>
                <a:spcPct val="100000"/>
              </a:lnSpc>
              <a:spcBef>
                <a:spcPts val="0"/>
              </a:spcBef>
              <a:buFontTx/>
              <a:buNone/>
            </a:pPr>
            <a:r>
              <a:rPr lang="en-US" altLang="en-US" sz="1600" dirty="0">
                <a:solidFill>
                  <a:srgbClr val="00B050"/>
                </a:solidFill>
                <a:latin typeface="Consolas" panose="020B0609020204030204" pitchFamily="49" charset="0"/>
              </a:rPr>
              <a:t>//n: Number of elements in heap</a:t>
            </a:r>
          </a:p>
          <a:p>
            <a:pPr marL="533400" indent="-533400">
              <a:lnSpc>
                <a:spcPct val="100000"/>
              </a:lnSpc>
              <a:spcBef>
                <a:spcPts val="0"/>
              </a:spcBef>
              <a:buFontTx/>
              <a:buNone/>
            </a:pPr>
            <a:r>
              <a:rPr lang="en-US" altLang="en-US" sz="1600" dirty="0">
                <a:solidFill>
                  <a:srgbClr val="00B050"/>
                </a:solidFill>
                <a:latin typeface="Consolas" panose="020B0609020204030204" pitchFamily="49" charset="0"/>
              </a:rPr>
              <a:t>//a: Array of elements</a:t>
            </a:r>
          </a:p>
          <a:p>
            <a:pPr marL="533400" indent="-533400">
              <a:lnSpc>
                <a:spcPct val="100000"/>
              </a:lnSpc>
              <a:spcBef>
                <a:spcPts val="0"/>
              </a:spcBef>
              <a:buFontTx/>
              <a:buNone/>
            </a:pPr>
            <a:r>
              <a:rPr lang="en-US" altLang="en-US" sz="1600" dirty="0">
                <a:solidFill>
                  <a:srgbClr val="00B050"/>
                </a:solidFill>
                <a:latin typeface="Consolas" panose="020B0609020204030204" pitchFamily="49" charset="0"/>
              </a:rPr>
              <a:t>//i: The position, where we start </a:t>
            </a:r>
            <a:r>
              <a:rPr lang="en-US" altLang="en-US" sz="1600" dirty="0" err="1">
                <a:solidFill>
                  <a:srgbClr val="00B050"/>
                </a:solidFill>
                <a:latin typeface="Consolas" panose="020B0609020204030204" pitchFamily="49" charset="0"/>
              </a:rPr>
              <a:t>heapify</a:t>
            </a:r>
            <a:endParaRPr lang="en-US" altLang="en-US" sz="1600" dirty="0">
              <a:solidFill>
                <a:srgbClr val="00B050"/>
              </a:solidFill>
              <a:latin typeface="Consolas" panose="020B0609020204030204" pitchFamily="49" charset="0"/>
            </a:endParaRPr>
          </a:p>
          <a:p>
            <a:pPr marL="533400" indent="-533400">
              <a:lnSpc>
                <a:spcPct val="100000"/>
              </a:lnSpc>
              <a:spcBef>
                <a:spcPts val="0"/>
              </a:spcBef>
              <a:buFontTx/>
              <a:buNone/>
            </a:pPr>
            <a:r>
              <a:rPr lang="en-US" altLang="en-US" sz="1600" dirty="0">
                <a:solidFill>
                  <a:srgbClr val="002060"/>
                </a:solidFill>
                <a:latin typeface="Consolas" panose="020B0609020204030204" pitchFamily="49" charset="0"/>
              </a:rPr>
              <a:t>Algorithm</a:t>
            </a:r>
            <a:r>
              <a:rPr lang="en-US" altLang="en-US" sz="1600" dirty="0">
                <a:solidFill>
                  <a:schemeClr val="accent2">
                    <a:lumMod val="75000"/>
                  </a:schemeClr>
                </a:solidFill>
                <a:latin typeface="Consolas" panose="020B0609020204030204" pitchFamily="49" charset="0"/>
              </a:rPr>
              <a:t> MaxHeapify</a:t>
            </a:r>
            <a:r>
              <a:rPr lang="en-US" altLang="en-US" sz="1600" dirty="0">
                <a:solidFill>
                  <a:srgbClr val="002060"/>
                </a:solidFill>
                <a:latin typeface="Consolas" panose="020B0609020204030204" pitchFamily="49" charset="0"/>
              </a:rPr>
              <a:t>(a, i, n)</a:t>
            </a:r>
          </a:p>
          <a:p>
            <a:pPr marL="533400" indent="-533400">
              <a:lnSpc>
                <a:spcPct val="100000"/>
              </a:lnSpc>
              <a:spcBef>
                <a:spcPts val="0"/>
              </a:spcBef>
              <a:buFontTx/>
              <a:buNone/>
            </a:pPr>
            <a:r>
              <a:rPr lang="en-US" altLang="en-US" sz="1600" dirty="0">
                <a:solidFill>
                  <a:srgbClr val="002060"/>
                </a:solidFill>
                <a:latin typeface="Consolas" panose="020B0609020204030204" pitchFamily="49" charset="0"/>
              </a:rPr>
              <a:t>{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altLang="en-US" sz="1600" dirty="0">
                <a:solidFill>
                  <a:srgbClr val="002060"/>
                </a:solidFill>
                <a:latin typeface="Consolas" panose="020B0609020204030204" pitchFamily="49" charset="0"/>
              </a:rPr>
              <a:t>	l:= 2*i; r:= 2*i+1;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altLang="en-US" sz="1600" dirty="0">
                <a:solidFill>
                  <a:srgbClr val="002060"/>
                </a:solidFill>
                <a:latin typeface="Consolas" panose="020B0609020204030204" pitchFamily="49" charset="0"/>
              </a:rPr>
              <a:t>	largest:=i;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altLang="en-US" sz="1600" dirty="0">
                <a:solidFill>
                  <a:srgbClr val="275AFF"/>
                </a:solidFill>
                <a:latin typeface="Consolas" panose="020B0609020204030204" pitchFamily="49" charset="0"/>
              </a:rPr>
              <a:t>	if</a:t>
            </a:r>
            <a:r>
              <a:rPr lang="en-US" altLang="en-US" sz="1600" dirty="0">
                <a:solidFill>
                  <a:srgbClr val="002060"/>
                </a:solidFill>
                <a:latin typeface="Consolas" panose="020B0609020204030204" pitchFamily="49" charset="0"/>
              </a:rPr>
              <a:t> (l ≤ n and a[l] &gt; a[largest])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altLang="en-US" sz="1600" dirty="0">
                <a:solidFill>
                  <a:srgbClr val="002060"/>
                </a:solidFill>
                <a:latin typeface="Consolas" panose="020B0609020204030204" pitchFamily="49" charset="0"/>
              </a:rPr>
              <a:t>  		 largest:=l;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altLang="en-US" sz="1600" dirty="0">
                <a:solidFill>
                  <a:srgbClr val="002060"/>
                </a:solidFill>
                <a:latin typeface="Consolas" panose="020B0609020204030204" pitchFamily="49" charset="0"/>
              </a:rPr>
              <a:t>	</a:t>
            </a:r>
            <a:r>
              <a:rPr lang="en-US" altLang="en-US" sz="1600" dirty="0">
                <a:solidFill>
                  <a:srgbClr val="275AFF"/>
                </a:solidFill>
                <a:latin typeface="Consolas" panose="020B0609020204030204" pitchFamily="49" charset="0"/>
              </a:rPr>
              <a:t>if</a:t>
            </a:r>
            <a:r>
              <a:rPr lang="en-US" altLang="en-US" sz="1600" dirty="0">
                <a:solidFill>
                  <a:srgbClr val="002060"/>
                </a:solidFill>
                <a:latin typeface="Consolas" panose="020B0609020204030204" pitchFamily="49" charset="0"/>
              </a:rPr>
              <a:t> (r ≤ n and a[r] &gt; a[largest])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altLang="en-US" sz="1600" dirty="0">
                <a:solidFill>
                  <a:srgbClr val="002060"/>
                </a:solidFill>
                <a:latin typeface="Consolas" panose="020B0609020204030204" pitchFamily="49" charset="0"/>
              </a:rPr>
              <a:t>   		 largest:=r;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altLang="en-US" sz="1600" dirty="0">
                <a:solidFill>
                  <a:srgbClr val="002060"/>
                </a:solidFill>
                <a:latin typeface="Consolas" panose="020B0609020204030204" pitchFamily="49" charset="0"/>
              </a:rPr>
              <a:t>	</a:t>
            </a:r>
            <a:r>
              <a:rPr lang="en-US" altLang="en-US" sz="1600" dirty="0">
                <a:solidFill>
                  <a:srgbClr val="275AFF"/>
                </a:solidFill>
                <a:latin typeface="Consolas" panose="020B0609020204030204" pitchFamily="49" charset="0"/>
              </a:rPr>
              <a:t>if</a:t>
            </a:r>
            <a:r>
              <a:rPr lang="en-US" altLang="en-US" sz="1600" dirty="0">
                <a:solidFill>
                  <a:srgbClr val="002060"/>
                </a:solidFill>
                <a:latin typeface="Consolas" panose="020B0609020204030204" pitchFamily="49" charset="0"/>
              </a:rPr>
              <a:t> (largest </a:t>
            </a:r>
            <a:r>
              <a:rPr lang="en-US" altLang="en-US" sz="1600" dirty="0">
                <a:solidFill>
                  <a:srgbClr val="002060"/>
                </a:solidFill>
                <a:latin typeface="Consolas" panose="020B0609020204030204" pitchFamily="49" charset="0"/>
                <a:sym typeface="Symbol" panose="05050102010706020507" pitchFamily="18" charset="2"/>
              </a:rPr>
              <a:t></a:t>
            </a:r>
            <a:r>
              <a:rPr lang="en-US" altLang="en-US" sz="1600" dirty="0">
                <a:solidFill>
                  <a:srgbClr val="002060"/>
                </a:solidFill>
                <a:latin typeface="Consolas" panose="020B0609020204030204" pitchFamily="49" charset="0"/>
              </a:rPr>
              <a:t> i)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altLang="en-US" sz="1600" dirty="0">
                <a:solidFill>
                  <a:srgbClr val="002060"/>
                </a:solidFill>
                <a:latin typeface="Consolas" panose="020B0609020204030204" pitchFamily="49" charset="0"/>
              </a:rPr>
              <a:t>	{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altLang="en-US" sz="1600" dirty="0">
                <a:solidFill>
                  <a:srgbClr val="002060"/>
                </a:solidFill>
                <a:latin typeface="Consolas" panose="020B0609020204030204" pitchFamily="49" charset="0"/>
              </a:rPr>
              <a:t>   		 </a:t>
            </a:r>
            <a:r>
              <a:rPr lang="en-US" altLang="en-US" sz="1600" dirty="0">
                <a:solidFill>
                  <a:schemeClr val="accent2">
                    <a:lumMod val="75000"/>
                  </a:schemeClr>
                </a:solidFill>
                <a:latin typeface="Consolas" panose="020B0609020204030204" pitchFamily="49" charset="0"/>
              </a:rPr>
              <a:t>Swap</a:t>
            </a:r>
            <a:r>
              <a:rPr lang="en-US" altLang="en-US" sz="1600" dirty="0">
                <a:solidFill>
                  <a:srgbClr val="002060"/>
                </a:solidFill>
                <a:latin typeface="Consolas" panose="020B0609020204030204" pitchFamily="49" charset="0"/>
              </a:rPr>
              <a:t>(a[i],a[largest]);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altLang="en-US" sz="1600" dirty="0">
                <a:solidFill>
                  <a:srgbClr val="002060"/>
                </a:solidFill>
                <a:latin typeface="Consolas" panose="020B0609020204030204" pitchFamily="49" charset="0"/>
              </a:rPr>
              <a:t>		 </a:t>
            </a:r>
            <a:r>
              <a:rPr lang="en-US" altLang="en-US" sz="1600" dirty="0">
                <a:solidFill>
                  <a:schemeClr val="accent2">
                    <a:lumMod val="75000"/>
                  </a:schemeClr>
                </a:solidFill>
                <a:latin typeface="Consolas" panose="020B0609020204030204" pitchFamily="49" charset="0"/>
              </a:rPr>
              <a:t>MaxHeapify</a:t>
            </a:r>
            <a:r>
              <a:rPr lang="en-US" altLang="en-US" sz="1600" dirty="0">
                <a:solidFill>
                  <a:srgbClr val="002060"/>
                </a:solidFill>
                <a:latin typeface="Consolas" panose="020B0609020204030204" pitchFamily="49" charset="0"/>
              </a:rPr>
              <a:t>(a, largest, n);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altLang="en-US" sz="1600" dirty="0">
                <a:solidFill>
                  <a:srgbClr val="002060"/>
                </a:solidFill>
                <a:latin typeface="Consolas" panose="020B0609020204030204" pitchFamily="49" charset="0"/>
              </a:rPr>
              <a:t>	}	</a:t>
            </a:r>
          </a:p>
          <a:p>
            <a:pPr marL="533400" indent="-533400">
              <a:lnSpc>
                <a:spcPct val="100000"/>
              </a:lnSpc>
              <a:spcBef>
                <a:spcPts val="0"/>
              </a:spcBef>
              <a:buFontTx/>
              <a:buNone/>
            </a:pPr>
            <a:r>
              <a:rPr lang="en-US" altLang="en-US" sz="1600" dirty="0">
                <a:solidFill>
                  <a:srgbClr val="002060"/>
                </a:solidFill>
                <a:latin typeface="Consolas" panose="020B0609020204030204" pitchFamily="49" charset="0"/>
              </a:rPr>
              <a:t>}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49A7F8A8-5CCA-553A-D6F2-BB19CDBB1840}"/>
              </a:ext>
            </a:extLst>
          </p:cNvPr>
          <p:cNvSpPr txBox="1">
            <a:spLocks noChangeArrowheads="1"/>
          </p:cNvSpPr>
          <p:nvPr/>
        </p:nvSpPr>
        <p:spPr>
          <a:xfrm>
            <a:off x="5640044" y="1745480"/>
            <a:ext cx="1988545" cy="534021"/>
          </a:xfrm>
          <a:prstGeom prst="rect">
            <a:avLst/>
          </a:prstGeom>
        </p:spPr>
        <p:txBody>
          <a:bodyPr/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50000"/>
              </a:lnSpc>
              <a:buNone/>
            </a:pPr>
            <a:r>
              <a:rPr lang="en-US" altLang="en-US" sz="1600" dirty="0">
                <a:solidFill>
                  <a:srgbClr val="002060"/>
                </a:solidFill>
                <a:latin typeface="Cambria Math" panose="02040503050406030204" pitchFamily="18" charset="0"/>
                <a:sym typeface="Symbol" panose="05050102010706020507" pitchFamily="18" charset="2"/>
              </a:rPr>
              <a:t>Time complexity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Rectangle 3">
                <a:extLst>
                  <a:ext uri="{FF2B5EF4-FFF2-40B4-BE49-F238E27FC236}">
                    <a16:creationId xmlns:a16="http://schemas.microsoft.com/office/drawing/2014/main" id="{1EBC6D55-CDB0-D1AC-9B59-09826BBCCA3F}"/>
                  </a:ext>
                </a:extLst>
              </p:cNvPr>
              <p:cNvSpPr txBox="1">
                <a:spLocks noChangeArrowheads="1"/>
              </p:cNvSpPr>
              <p:nvPr/>
            </p:nvSpPr>
            <p:spPr>
              <a:xfrm>
                <a:off x="7163126" y="1756415"/>
                <a:ext cx="930925" cy="534021"/>
              </a:xfrm>
              <a:prstGeom prst="rect">
                <a:avLst/>
              </a:prstGeom>
            </p:spPr>
            <p:txBody>
              <a:bodyPr/>
              <a:lstStyle>
                <a:lvl1pPr marL="171450" indent="-171450" algn="l" defTabSz="685800" rtl="0" eaLnBrk="1" latinLnBrk="0" hangingPunct="1">
                  <a:lnSpc>
                    <a:spcPct val="90000"/>
                  </a:lnSpc>
                  <a:spcBef>
                    <a:spcPts val="750"/>
                  </a:spcBef>
                  <a:buFont typeface="Arial" panose="020B0604020202020204" pitchFamily="34" charset="0"/>
                  <a:buChar char="•"/>
                  <a:defRPr sz="2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5143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8572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5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2001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5430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8859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2288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25717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9146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lnSpc>
                    <a:spcPct val="150000"/>
                  </a:lnSpc>
                  <a:buNone/>
                </a:pPr>
                <a:r>
                  <a:rPr lang="en-US" altLang="en-US" sz="1600" dirty="0">
                    <a:solidFill>
                      <a:srgbClr val="002060"/>
                    </a:solidFill>
                    <a:latin typeface="Cambria Math" panose="02040503050406030204" pitchFamily="18" charset="0"/>
                    <a:sym typeface="Symbol" panose="05050102010706020507" pitchFamily="18" charset="2"/>
                  </a:rPr>
                  <a:t>= </a:t>
                </a:r>
                <a14:m>
                  <m:oMath xmlns:m="http://schemas.openxmlformats.org/officeDocument/2006/math">
                    <m:r>
                      <a:rPr lang="en-US" altLang="en-US" sz="1600" i="1" dirty="0" smtClean="0">
                        <a:solidFill>
                          <a:schemeClr val="accent2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𝑂</m:t>
                    </m:r>
                    <m:r>
                      <a:rPr lang="en-US" altLang="en-US" sz="1600" i="1" dirty="0" smtClean="0">
                        <a:solidFill>
                          <a:schemeClr val="accent2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(</m:t>
                    </m:r>
                    <m:r>
                      <a:rPr lang="en-US" altLang="en-US" sz="1600" b="0" i="1" dirty="0" smtClean="0">
                        <a:solidFill>
                          <a:schemeClr val="accent2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h</m:t>
                    </m:r>
                    <m:r>
                      <a:rPr lang="en-US" altLang="en-US" sz="1600" i="1" dirty="0" smtClean="0">
                        <a:solidFill>
                          <a:schemeClr val="accent2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) </m:t>
                    </m:r>
                  </m:oMath>
                </a14:m>
                <a:endParaRPr lang="en-US" altLang="en-US" sz="1600" dirty="0">
                  <a:solidFill>
                    <a:srgbClr val="002060"/>
                  </a:solidFill>
                  <a:latin typeface="Cambria Math" panose="02040503050406030204" pitchFamily="18" charset="0"/>
                  <a:sym typeface="Symbol" panose="05050102010706020507" pitchFamily="18" charset="2"/>
                </a:endParaRPr>
              </a:p>
            </p:txBody>
          </p:sp>
        </mc:Choice>
        <mc:Fallback xmlns="">
          <p:sp>
            <p:nvSpPr>
              <p:cNvPr id="7" name="Rectangle 3">
                <a:extLst>
                  <a:ext uri="{FF2B5EF4-FFF2-40B4-BE49-F238E27FC236}">
                    <a16:creationId xmlns:a16="http://schemas.microsoft.com/office/drawing/2014/main" id="{1EBC6D55-CDB0-D1AC-9B59-09826BBCCA3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63126" y="1756415"/>
                <a:ext cx="930925" cy="534021"/>
              </a:xfrm>
              <a:prstGeom prst="rect">
                <a:avLst/>
              </a:prstGeom>
              <a:blipFill>
                <a:blip r:embed="rId3"/>
                <a:stretch>
                  <a:fillRect l="-3268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Rectangle 3">
                <a:extLst>
                  <a:ext uri="{FF2B5EF4-FFF2-40B4-BE49-F238E27FC236}">
                    <a16:creationId xmlns:a16="http://schemas.microsoft.com/office/drawing/2014/main" id="{5E673CC5-A0AA-4B14-01A1-9354847B15E8}"/>
                  </a:ext>
                </a:extLst>
              </p:cNvPr>
              <p:cNvSpPr txBox="1">
                <a:spLocks noChangeArrowheads="1"/>
              </p:cNvSpPr>
              <p:nvPr/>
            </p:nvSpPr>
            <p:spPr>
              <a:xfrm>
                <a:off x="7976572" y="1745479"/>
                <a:ext cx="1186115" cy="534021"/>
              </a:xfrm>
              <a:prstGeom prst="rect">
                <a:avLst/>
              </a:prstGeom>
            </p:spPr>
            <p:txBody>
              <a:bodyPr/>
              <a:lstStyle>
                <a:lvl1pPr marL="171450" indent="-171450" algn="l" defTabSz="685800" rtl="0" eaLnBrk="1" latinLnBrk="0" hangingPunct="1">
                  <a:lnSpc>
                    <a:spcPct val="90000"/>
                  </a:lnSpc>
                  <a:spcBef>
                    <a:spcPts val="750"/>
                  </a:spcBef>
                  <a:buFont typeface="Arial" panose="020B0604020202020204" pitchFamily="34" charset="0"/>
                  <a:buChar char="•"/>
                  <a:defRPr sz="2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5143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8572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5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2001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5430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8859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2288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25717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9146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lnSpc>
                    <a:spcPct val="150000"/>
                  </a:lnSpc>
                  <a:buNone/>
                </a:pPr>
                <a:r>
                  <a:rPr lang="en-US" altLang="en-US" sz="1600" dirty="0">
                    <a:solidFill>
                      <a:srgbClr val="002060"/>
                    </a:solidFill>
                    <a:latin typeface="Cambria Math" panose="02040503050406030204" pitchFamily="18" charset="0"/>
                    <a:sym typeface="Symbol" panose="05050102010706020507" pitchFamily="18" charset="2"/>
                  </a:rPr>
                  <a:t>= </a:t>
                </a:r>
                <a14:m>
                  <m:oMath xmlns:m="http://schemas.openxmlformats.org/officeDocument/2006/math">
                    <m:r>
                      <a:rPr lang="en-US" altLang="en-US" sz="1600" i="1" dirty="0" smtClean="0">
                        <a:solidFill>
                          <a:schemeClr val="accent2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𝑂</m:t>
                    </m:r>
                    <m:r>
                      <a:rPr lang="en-US" altLang="en-US" sz="1600" i="1" dirty="0" smtClean="0">
                        <a:solidFill>
                          <a:schemeClr val="accent2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(</m:t>
                    </m:r>
                    <m:func>
                      <m:funcPr>
                        <m:ctrlPr>
                          <a:rPr lang="en-IN" altLang="en-US" sz="1600" b="0" i="1" dirty="0" smtClean="0">
                            <a:solidFill>
                              <a:schemeClr val="accent2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IN" altLang="en-US" sz="1600" b="0" i="0" dirty="0" smtClean="0">
                            <a:solidFill>
                              <a:schemeClr val="accent2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log</m:t>
                        </m:r>
                      </m:fName>
                      <m:e>
                        <m:r>
                          <a:rPr lang="en-IN" altLang="en-US" sz="1600" b="0" i="1" dirty="0" smtClean="0">
                            <a:solidFill>
                              <a:schemeClr val="accent2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𝑛</m:t>
                        </m:r>
                      </m:e>
                    </m:func>
                    <m:r>
                      <a:rPr lang="en-US" altLang="en-US" sz="1600" i="1" dirty="0" smtClean="0">
                        <a:solidFill>
                          <a:schemeClr val="accent2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) </m:t>
                    </m:r>
                  </m:oMath>
                </a14:m>
                <a:endParaRPr lang="en-US" altLang="en-US" sz="1600" dirty="0">
                  <a:solidFill>
                    <a:srgbClr val="002060"/>
                  </a:solidFill>
                  <a:latin typeface="Cambria Math" panose="02040503050406030204" pitchFamily="18" charset="0"/>
                  <a:sym typeface="Symbol" panose="05050102010706020507" pitchFamily="18" charset="2"/>
                </a:endParaRPr>
              </a:p>
            </p:txBody>
          </p:sp>
        </mc:Choice>
        <mc:Fallback xmlns="">
          <p:sp>
            <p:nvSpPr>
              <p:cNvPr id="8" name="Rectangle 3">
                <a:extLst>
                  <a:ext uri="{FF2B5EF4-FFF2-40B4-BE49-F238E27FC236}">
                    <a16:creationId xmlns:a16="http://schemas.microsoft.com/office/drawing/2014/main" id="{5E673CC5-A0AA-4B14-01A1-9354847B15E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76572" y="1745479"/>
                <a:ext cx="1186115" cy="534021"/>
              </a:xfrm>
              <a:prstGeom prst="rect">
                <a:avLst/>
              </a:prstGeom>
              <a:blipFill>
                <a:blip r:embed="rId4"/>
                <a:stretch>
                  <a:fillRect l="-2564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2836927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500"/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500"/>
                                        <p:tgtEl>
                                          <p:spTgt spid="2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2" dur="500"/>
                                        <p:tgtEl>
                                          <p:spTgt spid="2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7" dur="500"/>
                                        <p:tgtEl>
                                          <p:spTgt spid="2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/>
      <p:bldP spid="8" grpId="0"/>
    </p:bld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D2893063-DBB5-3B46-8698-02FC69CD94F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b="1" dirty="0"/>
              <a:t>Example: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9F2EB45-094A-3446-B939-FE196FB8E9BF}"/>
              </a:ext>
            </a:extLst>
          </p:cNvPr>
          <p:cNvSpPr txBox="1"/>
          <p:nvPr/>
        </p:nvSpPr>
        <p:spPr>
          <a:xfrm>
            <a:off x="5274911" y="559933"/>
            <a:ext cx="246413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 a[2] violates the property</a:t>
            </a: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22BB6ED8-229D-CA46-A73A-3408D2560D27}"/>
              </a:ext>
            </a:extLst>
          </p:cNvPr>
          <p:cNvSpPr/>
          <p:nvPr/>
        </p:nvSpPr>
        <p:spPr>
          <a:xfrm>
            <a:off x="3699016" y="1292629"/>
            <a:ext cx="540000" cy="540000"/>
          </a:xfrm>
          <a:prstGeom prst="ellipse">
            <a:avLst/>
          </a:prstGeom>
          <a:noFill/>
          <a:ln w="254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90</a:t>
            </a:r>
            <a:endParaRPr lang="en-IN" sz="1400" dirty="0">
              <a:solidFill>
                <a:srgbClr val="00206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00707A16-888D-1E4B-9BF2-6154F1174FA5}"/>
              </a:ext>
            </a:extLst>
          </p:cNvPr>
          <p:cNvCxnSpPr>
            <a:cxnSpLocks/>
            <a:stCxn id="4" idx="3"/>
            <a:endCxn id="40" idx="0"/>
          </p:cNvCxnSpPr>
          <p:nvPr/>
        </p:nvCxnSpPr>
        <p:spPr>
          <a:xfrm flipH="1">
            <a:off x="3021648" y="1753548"/>
            <a:ext cx="756449" cy="529348"/>
          </a:xfrm>
          <a:prstGeom prst="line">
            <a:avLst/>
          </a:prstGeom>
          <a:ln w="254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Oval 5">
            <a:extLst>
              <a:ext uri="{FF2B5EF4-FFF2-40B4-BE49-F238E27FC236}">
                <a16:creationId xmlns:a16="http://schemas.microsoft.com/office/drawing/2014/main" id="{2A443B5B-C24F-6440-9547-228FC7D1B636}"/>
              </a:ext>
            </a:extLst>
          </p:cNvPr>
          <p:cNvSpPr/>
          <p:nvPr/>
        </p:nvSpPr>
        <p:spPr>
          <a:xfrm>
            <a:off x="2753282" y="2282896"/>
            <a:ext cx="540000" cy="540000"/>
          </a:xfrm>
          <a:prstGeom prst="ellipse">
            <a:avLst/>
          </a:prstGeom>
          <a:noFill/>
          <a:ln w="254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22</a:t>
            </a:r>
            <a:endParaRPr lang="en-IN" sz="1400" dirty="0">
              <a:solidFill>
                <a:srgbClr val="00206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A7992F1A-B8DE-8642-A86D-073ED4C6FF86}"/>
              </a:ext>
            </a:extLst>
          </p:cNvPr>
          <p:cNvSpPr/>
          <p:nvPr/>
        </p:nvSpPr>
        <p:spPr>
          <a:xfrm>
            <a:off x="4631834" y="2244988"/>
            <a:ext cx="540000" cy="540000"/>
          </a:xfrm>
          <a:prstGeom prst="ellipse">
            <a:avLst/>
          </a:prstGeom>
          <a:noFill/>
          <a:ln w="254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80</a:t>
            </a:r>
            <a:endParaRPr lang="en-IN" sz="1400" dirty="0">
              <a:solidFill>
                <a:srgbClr val="00206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B03CA04A-DAC5-B44D-8DD3-9FC157A9BAEA}"/>
              </a:ext>
            </a:extLst>
          </p:cNvPr>
          <p:cNvSpPr/>
          <p:nvPr/>
        </p:nvSpPr>
        <p:spPr>
          <a:xfrm>
            <a:off x="2066697" y="3217721"/>
            <a:ext cx="540000" cy="540000"/>
          </a:xfrm>
          <a:prstGeom prst="ellipse">
            <a:avLst/>
          </a:prstGeom>
          <a:noFill/>
          <a:ln w="254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55</a:t>
            </a:r>
            <a:endParaRPr lang="en-IN" sz="1400" dirty="0">
              <a:solidFill>
                <a:srgbClr val="00206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213185E3-B1AB-6645-9ACF-891E8685D1BC}"/>
              </a:ext>
            </a:extLst>
          </p:cNvPr>
          <p:cNvSpPr/>
          <p:nvPr/>
        </p:nvSpPr>
        <p:spPr>
          <a:xfrm>
            <a:off x="3349844" y="3217721"/>
            <a:ext cx="540000" cy="540000"/>
          </a:xfrm>
          <a:prstGeom prst="ellipse">
            <a:avLst/>
          </a:prstGeom>
          <a:noFill/>
          <a:ln w="254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50</a:t>
            </a:r>
            <a:endParaRPr lang="en-IN" sz="1400" dirty="0">
              <a:solidFill>
                <a:srgbClr val="00206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81709BAE-CAFB-7049-94D2-F4DCD31E2708}"/>
              </a:ext>
            </a:extLst>
          </p:cNvPr>
          <p:cNvSpPr/>
          <p:nvPr/>
        </p:nvSpPr>
        <p:spPr>
          <a:xfrm>
            <a:off x="4106633" y="3198867"/>
            <a:ext cx="540000" cy="540000"/>
          </a:xfrm>
          <a:prstGeom prst="ellipse">
            <a:avLst/>
          </a:prstGeom>
          <a:noFill/>
          <a:ln w="254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77</a:t>
            </a:r>
            <a:endParaRPr lang="en-IN" sz="1400" dirty="0">
              <a:solidFill>
                <a:srgbClr val="00206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4F9F2D8D-EFE9-394C-A2A5-0BF67148DB21}"/>
              </a:ext>
            </a:extLst>
          </p:cNvPr>
          <p:cNvSpPr/>
          <p:nvPr/>
        </p:nvSpPr>
        <p:spPr>
          <a:xfrm>
            <a:off x="5278163" y="3180013"/>
            <a:ext cx="540000" cy="540000"/>
          </a:xfrm>
          <a:prstGeom prst="ellipse">
            <a:avLst/>
          </a:prstGeom>
          <a:noFill/>
          <a:ln w="254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66</a:t>
            </a:r>
            <a:endParaRPr lang="en-IN" sz="1400" dirty="0">
              <a:solidFill>
                <a:srgbClr val="00206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5E7ABE10-950B-AC4D-851C-212815B704C5}"/>
              </a:ext>
            </a:extLst>
          </p:cNvPr>
          <p:cNvSpPr/>
          <p:nvPr/>
        </p:nvSpPr>
        <p:spPr>
          <a:xfrm>
            <a:off x="1485272" y="4128782"/>
            <a:ext cx="540000" cy="540000"/>
          </a:xfrm>
          <a:prstGeom prst="ellipse">
            <a:avLst/>
          </a:prstGeom>
          <a:noFill/>
          <a:ln w="254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40</a:t>
            </a:r>
            <a:endParaRPr lang="en-IN" sz="1400" dirty="0">
              <a:solidFill>
                <a:srgbClr val="00206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4669CCD1-3600-0041-95EC-216E0CE4D802}"/>
              </a:ext>
            </a:extLst>
          </p:cNvPr>
          <p:cNvSpPr/>
          <p:nvPr/>
        </p:nvSpPr>
        <p:spPr>
          <a:xfrm>
            <a:off x="2740138" y="4128782"/>
            <a:ext cx="540000" cy="540000"/>
          </a:xfrm>
          <a:prstGeom prst="ellipse">
            <a:avLst/>
          </a:prstGeom>
          <a:noFill/>
          <a:ln w="254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44</a:t>
            </a:r>
            <a:endParaRPr lang="en-IN" sz="1400" dirty="0">
              <a:solidFill>
                <a:srgbClr val="00206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26880A30-57E3-A040-B38B-B6DB54E13BCA}"/>
              </a:ext>
            </a:extLst>
          </p:cNvPr>
          <p:cNvCxnSpPr>
            <a:cxnSpLocks/>
            <a:stCxn id="4" idx="5"/>
            <a:endCxn id="7" idx="1"/>
          </p:cNvCxnSpPr>
          <p:nvPr/>
        </p:nvCxnSpPr>
        <p:spPr>
          <a:xfrm>
            <a:off x="4159935" y="1753548"/>
            <a:ext cx="550980" cy="570521"/>
          </a:xfrm>
          <a:prstGeom prst="line">
            <a:avLst/>
          </a:prstGeom>
          <a:ln w="254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602BE5B2-D1FD-E64A-AC36-B11E135AAAE6}"/>
              </a:ext>
            </a:extLst>
          </p:cNvPr>
          <p:cNvCxnSpPr>
            <a:cxnSpLocks/>
            <a:stCxn id="40" idx="3"/>
            <a:endCxn id="42" idx="0"/>
          </p:cNvCxnSpPr>
          <p:nvPr/>
        </p:nvCxnSpPr>
        <p:spPr>
          <a:xfrm flipH="1">
            <a:off x="2338454" y="2743815"/>
            <a:ext cx="492275" cy="466300"/>
          </a:xfrm>
          <a:prstGeom prst="line">
            <a:avLst/>
          </a:prstGeom>
          <a:ln w="254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25299C0B-68A4-C741-87CF-BB6A1F00C9C7}"/>
              </a:ext>
            </a:extLst>
          </p:cNvPr>
          <p:cNvCxnSpPr>
            <a:cxnSpLocks/>
            <a:stCxn id="7" idx="5"/>
            <a:endCxn id="11" idx="0"/>
          </p:cNvCxnSpPr>
          <p:nvPr/>
        </p:nvCxnSpPr>
        <p:spPr>
          <a:xfrm>
            <a:off x="5092753" y="2705907"/>
            <a:ext cx="455410" cy="474106"/>
          </a:xfrm>
          <a:prstGeom prst="line">
            <a:avLst/>
          </a:prstGeom>
          <a:ln w="254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FF3E947E-06C3-8047-B053-E730C5D4FB35}"/>
              </a:ext>
            </a:extLst>
          </p:cNvPr>
          <p:cNvCxnSpPr>
            <a:cxnSpLocks/>
            <a:endCxn id="10" idx="0"/>
          </p:cNvCxnSpPr>
          <p:nvPr/>
        </p:nvCxnSpPr>
        <p:spPr>
          <a:xfrm flipH="1">
            <a:off x="4376633" y="2733103"/>
            <a:ext cx="375136" cy="465764"/>
          </a:xfrm>
          <a:prstGeom prst="line">
            <a:avLst/>
          </a:prstGeom>
          <a:ln w="254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FA470FE0-CC4C-2249-B688-9303CB48A7AB}"/>
              </a:ext>
            </a:extLst>
          </p:cNvPr>
          <p:cNvCxnSpPr>
            <a:cxnSpLocks/>
            <a:stCxn id="6" idx="5"/>
          </p:cNvCxnSpPr>
          <p:nvPr/>
        </p:nvCxnSpPr>
        <p:spPr>
          <a:xfrm>
            <a:off x="3214201" y="2743815"/>
            <a:ext cx="420065" cy="473906"/>
          </a:xfrm>
          <a:prstGeom prst="line">
            <a:avLst/>
          </a:prstGeom>
          <a:ln w="254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8D8C3A77-3773-A14A-A43E-016EA99FD195}"/>
              </a:ext>
            </a:extLst>
          </p:cNvPr>
          <p:cNvCxnSpPr>
            <a:cxnSpLocks/>
            <a:endCxn id="12" idx="0"/>
          </p:cNvCxnSpPr>
          <p:nvPr/>
        </p:nvCxnSpPr>
        <p:spPr>
          <a:xfrm flipH="1">
            <a:off x="1755272" y="3703905"/>
            <a:ext cx="439866" cy="424877"/>
          </a:xfrm>
          <a:prstGeom prst="line">
            <a:avLst/>
          </a:prstGeom>
          <a:ln w="254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70DF7386-8759-A341-8D5F-805DE5430A4C}"/>
              </a:ext>
            </a:extLst>
          </p:cNvPr>
          <p:cNvCxnSpPr>
            <a:cxnSpLocks/>
            <a:stCxn id="42" idx="5"/>
            <a:endCxn id="43" idx="0"/>
          </p:cNvCxnSpPr>
          <p:nvPr/>
        </p:nvCxnSpPr>
        <p:spPr>
          <a:xfrm>
            <a:off x="2529373" y="3671034"/>
            <a:ext cx="492275" cy="457748"/>
          </a:xfrm>
          <a:prstGeom prst="line">
            <a:avLst/>
          </a:prstGeom>
          <a:ln w="254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>
            <a:extLst>
              <a:ext uri="{FF2B5EF4-FFF2-40B4-BE49-F238E27FC236}">
                <a16:creationId xmlns:a16="http://schemas.microsoft.com/office/drawing/2014/main" id="{28EAD6C9-94D4-7E42-A722-5A8DC0AE0F08}"/>
              </a:ext>
            </a:extLst>
          </p:cNvPr>
          <p:cNvCxnSpPr>
            <a:cxnSpLocks/>
          </p:cNvCxnSpPr>
          <p:nvPr/>
        </p:nvCxnSpPr>
        <p:spPr>
          <a:xfrm>
            <a:off x="2025272" y="2486907"/>
            <a:ext cx="457603" cy="0"/>
          </a:xfrm>
          <a:prstGeom prst="straightConnector1">
            <a:avLst/>
          </a:prstGeom>
          <a:ln w="25400"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Oval 39">
            <a:extLst>
              <a:ext uri="{FF2B5EF4-FFF2-40B4-BE49-F238E27FC236}">
                <a16:creationId xmlns:a16="http://schemas.microsoft.com/office/drawing/2014/main" id="{89191D43-CA9F-4C46-BBC3-ABE80C86215A}"/>
              </a:ext>
            </a:extLst>
          </p:cNvPr>
          <p:cNvSpPr/>
          <p:nvPr/>
        </p:nvSpPr>
        <p:spPr>
          <a:xfrm>
            <a:off x="2751648" y="2282896"/>
            <a:ext cx="540000" cy="540000"/>
          </a:xfrm>
          <a:prstGeom prst="ellipse">
            <a:avLst/>
          </a:prstGeom>
          <a:noFill/>
          <a:ln w="254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55</a:t>
            </a:r>
            <a:endParaRPr lang="en-IN" sz="1400" dirty="0">
              <a:solidFill>
                <a:srgbClr val="00206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41" name="Oval 40">
            <a:extLst>
              <a:ext uri="{FF2B5EF4-FFF2-40B4-BE49-F238E27FC236}">
                <a16:creationId xmlns:a16="http://schemas.microsoft.com/office/drawing/2014/main" id="{EA2EDE12-93A0-0C42-96A5-84BF3A152044}"/>
              </a:ext>
            </a:extLst>
          </p:cNvPr>
          <p:cNvSpPr/>
          <p:nvPr/>
        </p:nvSpPr>
        <p:spPr>
          <a:xfrm>
            <a:off x="2066697" y="3221238"/>
            <a:ext cx="540000" cy="540000"/>
          </a:xfrm>
          <a:prstGeom prst="ellipse">
            <a:avLst/>
          </a:prstGeom>
          <a:noFill/>
          <a:ln w="254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22</a:t>
            </a:r>
            <a:endParaRPr lang="en-IN" sz="1400" dirty="0">
              <a:solidFill>
                <a:srgbClr val="00206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42" name="Oval 41">
            <a:extLst>
              <a:ext uri="{FF2B5EF4-FFF2-40B4-BE49-F238E27FC236}">
                <a16:creationId xmlns:a16="http://schemas.microsoft.com/office/drawing/2014/main" id="{51E32DEE-D46D-D748-968C-83E4C50F7BB3}"/>
              </a:ext>
            </a:extLst>
          </p:cNvPr>
          <p:cNvSpPr/>
          <p:nvPr/>
        </p:nvSpPr>
        <p:spPr>
          <a:xfrm>
            <a:off x="2068454" y="3210115"/>
            <a:ext cx="540000" cy="540000"/>
          </a:xfrm>
          <a:prstGeom prst="ellipse">
            <a:avLst/>
          </a:prstGeom>
          <a:noFill/>
          <a:ln w="254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44</a:t>
            </a:r>
            <a:endParaRPr lang="en-IN" sz="1400" dirty="0">
              <a:solidFill>
                <a:srgbClr val="00206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43" name="Oval 42">
            <a:extLst>
              <a:ext uri="{FF2B5EF4-FFF2-40B4-BE49-F238E27FC236}">
                <a16:creationId xmlns:a16="http://schemas.microsoft.com/office/drawing/2014/main" id="{F1ADA7CA-4993-614A-BA76-25870F9F13E3}"/>
              </a:ext>
            </a:extLst>
          </p:cNvPr>
          <p:cNvSpPr/>
          <p:nvPr/>
        </p:nvSpPr>
        <p:spPr>
          <a:xfrm>
            <a:off x="2751648" y="4128782"/>
            <a:ext cx="540000" cy="540000"/>
          </a:xfrm>
          <a:prstGeom prst="ellipse">
            <a:avLst/>
          </a:prstGeom>
          <a:noFill/>
          <a:ln w="254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22</a:t>
            </a:r>
            <a:endParaRPr lang="en-IN" sz="1400" dirty="0">
              <a:solidFill>
                <a:srgbClr val="00206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cxnSp>
        <p:nvCxnSpPr>
          <p:cNvPr id="45" name="Straight Arrow Connector 44">
            <a:extLst>
              <a:ext uri="{FF2B5EF4-FFF2-40B4-BE49-F238E27FC236}">
                <a16:creationId xmlns:a16="http://schemas.microsoft.com/office/drawing/2014/main" id="{9BC24281-C5BC-6349-B5A1-9CEBAD633679}"/>
              </a:ext>
            </a:extLst>
          </p:cNvPr>
          <p:cNvCxnSpPr>
            <a:cxnSpLocks/>
          </p:cNvCxnSpPr>
          <p:nvPr/>
        </p:nvCxnSpPr>
        <p:spPr>
          <a:xfrm>
            <a:off x="1416294" y="3475035"/>
            <a:ext cx="457603" cy="0"/>
          </a:xfrm>
          <a:prstGeom prst="straightConnector1">
            <a:avLst/>
          </a:prstGeom>
          <a:ln w="25400"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TextBox 45">
            <a:extLst>
              <a:ext uri="{FF2B5EF4-FFF2-40B4-BE49-F238E27FC236}">
                <a16:creationId xmlns:a16="http://schemas.microsoft.com/office/drawing/2014/main" id="{0E7390A4-6AA5-1F41-9BE7-AEAC5B564F68}"/>
              </a:ext>
            </a:extLst>
          </p:cNvPr>
          <p:cNvSpPr txBox="1"/>
          <p:nvPr/>
        </p:nvSpPr>
        <p:spPr>
          <a:xfrm>
            <a:off x="5312858" y="1317597"/>
            <a:ext cx="167404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Swap (a[2], a[4])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5C855310-9986-E04F-9823-1F8BAB9B71D6}"/>
              </a:ext>
            </a:extLst>
          </p:cNvPr>
          <p:cNvSpPr txBox="1"/>
          <p:nvPr/>
        </p:nvSpPr>
        <p:spPr>
          <a:xfrm>
            <a:off x="5320458" y="1313312"/>
            <a:ext cx="167404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Swap (a[4], a[9])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6D5EA9D0-4355-48A1-A4A8-1A81E4462B00}"/>
              </a:ext>
            </a:extLst>
          </p:cNvPr>
          <p:cNvSpPr txBox="1"/>
          <p:nvPr/>
        </p:nvSpPr>
        <p:spPr>
          <a:xfrm>
            <a:off x="728613" y="648984"/>
            <a:ext cx="236154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en-US" altLang="en-US" sz="1600" dirty="0">
                <a:solidFill>
                  <a:schemeClr val="accent2">
                    <a:lumMod val="75000"/>
                  </a:schemeClr>
                </a:solidFill>
                <a:latin typeface="Consolas" panose="020B0609020204030204" pitchFamily="49" charset="0"/>
              </a:rPr>
              <a:t>MaxHeapify</a:t>
            </a:r>
            <a:r>
              <a:rPr lang="en-US" altLang="en-US" sz="1600" dirty="0">
                <a:solidFill>
                  <a:srgbClr val="002060"/>
                </a:solidFill>
                <a:latin typeface="Consolas" panose="020B0609020204030204" pitchFamily="49" charset="0"/>
              </a:rPr>
              <a:t>(a, 2, 9)</a:t>
            </a:r>
          </a:p>
        </p:txBody>
      </p:sp>
      <p:sp>
        <p:nvSpPr>
          <p:cNvPr id="31" name="Rectangle 3">
            <a:extLst>
              <a:ext uri="{FF2B5EF4-FFF2-40B4-BE49-F238E27FC236}">
                <a16:creationId xmlns:a16="http://schemas.microsoft.com/office/drawing/2014/main" id="{2D9A2109-A4EF-4461-9ABC-D07156C09EAB}"/>
              </a:ext>
            </a:extLst>
          </p:cNvPr>
          <p:cNvSpPr txBox="1">
            <a:spLocks noChangeArrowheads="1"/>
          </p:cNvSpPr>
          <p:nvPr/>
        </p:nvSpPr>
        <p:spPr>
          <a:xfrm>
            <a:off x="5312858" y="969749"/>
            <a:ext cx="2910257" cy="402078"/>
          </a:xfrm>
          <a:prstGeom prst="rect">
            <a:avLst/>
          </a:prstGeom>
        </p:spPr>
        <p:txBody>
          <a:bodyPr/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1" indent="0">
              <a:buNone/>
            </a:pPr>
            <a:r>
              <a:rPr lang="en-US" altLang="en-US" sz="1600" dirty="0">
                <a:solidFill>
                  <a:srgbClr val="002060"/>
                </a:solidFill>
                <a:latin typeface="Cambria Math" panose="02040503050406030204" pitchFamily="18" charset="0"/>
              </a:rPr>
              <a:t>Exchange with larger child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50D8E605-A82C-422C-94E6-F4033E029533}"/>
              </a:ext>
            </a:extLst>
          </p:cNvPr>
          <p:cNvSpPr txBox="1"/>
          <p:nvPr/>
        </p:nvSpPr>
        <p:spPr>
          <a:xfrm>
            <a:off x="5320458" y="557381"/>
            <a:ext cx="241925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a[4] violates the property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2EC61454-DF43-4851-A856-C87BA239DE45}"/>
              </a:ext>
            </a:extLst>
          </p:cNvPr>
          <p:cNvSpPr txBox="1"/>
          <p:nvPr/>
        </p:nvSpPr>
        <p:spPr>
          <a:xfrm>
            <a:off x="5312858" y="564864"/>
            <a:ext cx="224651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Heap property restored</a:t>
            </a:r>
          </a:p>
        </p:txBody>
      </p:sp>
      <p:cxnSp>
        <p:nvCxnSpPr>
          <p:cNvPr id="36" name="Straight Arrow Connector 35">
            <a:extLst>
              <a:ext uri="{FF2B5EF4-FFF2-40B4-BE49-F238E27FC236}">
                <a16:creationId xmlns:a16="http://schemas.microsoft.com/office/drawing/2014/main" id="{31779C96-77FA-462E-B931-1E8476DAC8B0}"/>
              </a:ext>
            </a:extLst>
          </p:cNvPr>
          <p:cNvCxnSpPr>
            <a:cxnSpLocks/>
          </p:cNvCxnSpPr>
          <p:nvPr/>
        </p:nvCxnSpPr>
        <p:spPr>
          <a:xfrm>
            <a:off x="2149094" y="4442684"/>
            <a:ext cx="457603" cy="0"/>
          </a:xfrm>
          <a:prstGeom prst="straightConnector1">
            <a:avLst/>
          </a:prstGeom>
          <a:ln w="25400"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589487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8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22" presetClass="entr" presetSubtype="8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6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1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3" grpId="1"/>
      <p:bldP spid="4" grpId="0" animBg="1"/>
      <p:bldP spid="6" grpId="0" animBg="1"/>
      <p:bldP spid="6" grpId="1" animBg="1"/>
      <p:bldP spid="7" grpId="0" animBg="1"/>
      <p:bldP spid="8" grpId="0" animBg="1"/>
      <p:bldP spid="8" grpId="1" animBg="1"/>
      <p:bldP spid="9" grpId="0" animBg="1"/>
      <p:bldP spid="10" grpId="0" animBg="1"/>
      <p:bldP spid="11" grpId="0" animBg="1"/>
      <p:bldP spid="12" grpId="0" animBg="1"/>
      <p:bldP spid="13" grpId="0" animBg="1"/>
      <p:bldP spid="13" grpId="1" animBg="1"/>
      <p:bldP spid="40" grpId="0" animBg="1"/>
      <p:bldP spid="41" grpId="0" animBg="1"/>
      <p:bldP spid="41" grpId="1" animBg="1"/>
      <p:bldP spid="42" grpId="0" animBg="1"/>
      <p:bldP spid="43" grpId="0" animBg="1"/>
      <p:bldP spid="46" grpId="0"/>
      <p:bldP spid="46" grpId="1"/>
      <p:bldP spid="47" grpId="0"/>
      <p:bldP spid="47" grpId="1"/>
      <p:bldP spid="29" grpId="0"/>
      <p:bldP spid="31" grpId="0"/>
      <p:bldP spid="31" grpId="1"/>
      <p:bldP spid="31" grpId="2"/>
      <p:bldP spid="31" grpId="3"/>
      <p:bldP spid="33" grpId="0"/>
      <p:bldP spid="33" grpId="1"/>
      <p:bldP spid="34" grpId="0"/>
    </p:bld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BF81CFE7-C66F-4292-A07E-6E12321034F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IN" b="1" dirty="0">
                <a:solidFill>
                  <a:srgbClr val="660066"/>
                </a:solidFill>
              </a:rPr>
              <a:t>Heapify in Max-Heap</a:t>
            </a:r>
            <a:r>
              <a:rPr lang="en-US" altLang="en-US" b="1" dirty="0">
                <a:solidFill>
                  <a:srgbClr val="660066"/>
                </a:solidFill>
              </a:rPr>
              <a:t>: </a:t>
            </a:r>
            <a:r>
              <a:rPr lang="en-US" altLang="en-US" b="1" dirty="0">
                <a:solidFill>
                  <a:srgbClr val="C00000"/>
                </a:solidFill>
              </a:rPr>
              <a:t>Time Complexity</a:t>
            </a:r>
            <a:endParaRPr lang="en-IN" b="1" dirty="0">
              <a:solidFill>
                <a:srgbClr val="C0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Rectangle 3">
                <a:extLst>
                  <a:ext uri="{FF2B5EF4-FFF2-40B4-BE49-F238E27FC236}">
                    <a16:creationId xmlns:a16="http://schemas.microsoft.com/office/drawing/2014/main" id="{F13BACCC-765B-4838-9D09-9185E9718A2A}"/>
                  </a:ext>
                </a:extLst>
              </p:cNvPr>
              <p:cNvSpPr txBox="1">
                <a:spLocks noChangeArrowheads="1"/>
              </p:cNvSpPr>
              <p:nvPr/>
            </p:nvSpPr>
            <p:spPr>
              <a:xfrm>
                <a:off x="765676" y="1685255"/>
                <a:ext cx="5800377" cy="534021"/>
              </a:xfrm>
              <a:prstGeom prst="rect">
                <a:avLst/>
              </a:prstGeom>
            </p:spPr>
            <p:txBody>
              <a:bodyPr/>
              <a:lstStyle>
                <a:lvl1pPr marL="171450" indent="-171450" algn="l" defTabSz="685800" rtl="0" eaLnBrk="1" latinLnBrk="0" hangingPunct="1">
                  <a:lnSpc>
                    <a:spcPct val="90000"/>
                  </a:lnSpc>
                  <a:spcBef>
                    <a:spcPts val="750"/>
                  </a:spcBef>
                  <a:buFont typeface="Arial" panose="020B0604020202020204" pitchFamily="34" charset="0"/>
                  <a:buChar char="•"/>
                  <a:defRPr sz="2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5143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8572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5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2001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5430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8859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2288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25717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9146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lnSpc>
                    <a:spcPct val="150000"/>
                  </a:lnSpc>
                  <a:buNone/>
                </a:pPr>
                <a:r>
                  <a:rPr lang="en-US" altLang="en-US" sz="1600" dirty="0">
                    <a:solidFill>
                      <a:srgbClr val="002060"/>
                    </a:solidFill>
                    <a:latin typeface="Cambria Math" panose="02040503050406030204" pitchFamily="18" charset="0"/>
                    <a:sym typeface="Symbol" panose="05050102010706020507" pitchFamily="18" charset="2"/>
                  </a:rPr>
                  <a:t>It traces a path from the root to a leaf (longest path length is </a:t>
                </a:r>
                <a14:m>
                  <m:oMath xmlns:m="http://schemas.openxmlformats.org/officeDocument/2006/math">
                    <m:r>
                      <a:rPr lang="en-US" altLang="en-US" sz="1600" b="0" i="1" dirty="0" smtClean="0">
                        <a:solidFill>
                          <a:schemeClr val="accent2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h</m:t>
                    </m:r>
                  </m:oMath>
                </a14:m>
                <a:r>
                  <a:rPr lang="en-US" altLang="en-US" sz="1600" dirty="0">
                    <a:solidFill>
                      <a:srgbClr val="002060"/>
                    </a:solidFill>
                    <a:latin typeface="Cambria Math" panose="02040503050406030204" pitchFamily="18" charset="0"/>
                    <a:sym typeface="Symbol" panose="05050102010706020507" pitchFamily="18" charset="2"/>
                  </a:rPr>
                  <a:t>)</a:t>
                </a:r>
              </a:p>
            </p:txBody>
          </p:sp>
        </mc:Choice>
        <mc:Fallback xmlns="">
          <p:sp>
            <p:nvSpPr>
              <p:cNvPr id="7" name="Rectangle 3">
                <a:extLst>
                  <a:ext uri="{FF2B5EF4-FFF2-40B4-BE49-F238E27FC236}">
                    <a16:creationId xmlns:a16="http://schemas.microsoft.com/office/drawing/2014/main" id="{F13BACCC-765B-4838-9D09-9185E9718A2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5676" y="1685255"/>
                <a:ext cx="5800377" cy="534021"/>
              </a:xfrm>
              <a:prstGeom prst="rect">
                <a:avLst/>
              </a:prstGeom>
              <a:blipFill>
                <a:blip r:embed="rId2"/>
                <a:stretch>
                  <a:fillRect l="-631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Rectangle 3">
            <a:extLst>
              <a:ext uri="{FF2B5EF4-FFF2-40B4-BE49-F238E27FC236}">
                <a16:creationId xmlns:a16="http://schemas.microsoft.com/office/drawing/2014/main" id="{D78B09BB-184B-43E3-87B6-C6BF2461FA02}"/>
              </a:ext>
            </a:extLst>
          </p:cNvPr>
          <p:cNvSpPr txBox="1">
            <a:spLocks noChangeArrowheads="1"/>
          </p:cNvSpPr>
          <p:nvPr/>
        </p:nvSpPr>
        <p:spPr>
          <a:xfrm>
            <a:off x="765676" y="2169011"/>
            <a:ext cx="5800377" cy="534021"/>
          </a:xfrm>
          <a:prstGeom prst="rect">
            <a:avLst/>
          </a:prstGeom>
        </p:spPr>
        <p:txBody>
          <a:bodyPr/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50000"/>
              </a:lnSpc>
              <a:buNone/>
            </a:pPr>
            <a:r>
              <a:rPr lang="en-US" altLang="en-US" sz="1600" dirty="0">
                <a:solidFill>
                  <a:srgbClr val="002060"/>
                </a:solidFill>
                <a:latin typeface="Cambria Math" panose="02040503050406030204" pitchFamily="18" charset="0"/>
                <a:sym typeface="Symbol" panose="05050102010706020507" pitchFamily="18" charset="2"/>
              </a:rPr>
              <a:t>At each level, it makes exactly 2 comparisons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Rectangle 3">
                <a:extLst>
                  <a:ext uri="{FF2B5EF4-FFF2-40B4-BE49-F238E27FC236}">
                    <a16:creationId xmlns:a16="http://schemas.microsoft.com/office/drawing/2014/main" id="{758C3D15-0B52-4574-913F-57763045A67E}"/>
                  </a:ext>
                </a:extLst>
              </p:cNvPr>
              <p:cNvSpPr txBox="1">
                <a:spLocks noChangeArrowheads="1"/>
              </p:cNvSpPr>
              <p:nvPr/>
            </p:nvSpPr>
            <p:spPr>
              <a:xfrm>
                <a:off x="765676" y="2652767"/>
                <a:ext cx="5800377" cy="534021"/>
              </a:xfrm>
              <a:prstGeom prst="rect">
                <a:avLst/>
              </a:prstGeom>
            </p:spPr>
            <p:txBody>
              <a:bodyPr/>
              <a:lstStyle>
                <a:lvl1pPr marL="171450" indent="-171450" algn="l" defTabSz="685800" rtl="0" eaLnBrk="1" latinLnBrk="0" hangingPunct="1">
                  <a:lnSpc>
                    <a:spcPct val="90000"/>
                  </a:lnSpc>
                  <a:spcBef>
                    <a:spcPts val="750"/>
                  </a:spcBef>
                  <a:buFont typeface="Arial" panose="020B0604020202020204" pitchFamily="34" charset="0"/>
                  <a:buChar char="•"/>
                  <a:defRPr sz="2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5143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8572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5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2001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5430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8859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2288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25717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9146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lnSpc>
                    <a:spcPct val="150000"/>
                  </a:lnSpc>
                  <a:buNone/>
                </a:pPr>
                <a:r>
                  <a:rPr lang="en-US" altLang="en-US" sz="1600" dirty="0">
                    <a:solidFill>
                      <a:srgbClr val="002060"/>
                    </a:solidFill>
                    <a:latin typeface="Cambria Math" panose="02040503050406030204" pitchFamily="18" charset="0"/>
                    <a:sym typeface="Symbol" panose="05050102010706020507" pitchFamily="18" charset="2"/>
                  </a:rPr>
                  <a:t>Total number of comparisons is </a:t>
                </a:r>
                <a14:m>
                  <m:oMath xmlns:m="http://schemas.openxmlformats.org/officeDocument/2006/math">
                    <m:r>
                      <a:rPr lang="en-US" altLang="en-US" sz="1600" i="1" dirty="0" smtClean="0">
                        <a:solidFill>
                          <a:schemeClr val="accent2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2</m:t>
                    </m:r>
                    <m:r>
                      <a:rPr lang="en-US" altLang="en-US" sz="1600" b="0" i="1" dirty="0" smtClean="0">
                        <a:solidFill>
                          <a:schemeClr val="accent2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h</m:t>
                    </m:r>
                  </m:oMath>
                </a14:m>
                <a:endParaRPr lang="en-US" altLang="en-US" sz="1600" dirty="0">
                  <a:solidFill>
                    <a:srgbClr val="002060"/>
                  </a:solidFill>
                  <a:latin typeface="Cambria Math" panose="02040503050406030204" pitchFamily="18" charset="0"/>
                  <a:sym typeface="Symbol" panose="05050102010706020507" pitchFamily="18" charset="2"/>
                </a:endParaRPr>
              </a:p>
            </p:txBody>
          </p:sp>
        </mc:Choice>
        <mc:Fallback xmlns="">
          <p:sp>
            <p:nvSpPr>
              <p:cNvPr id="9" name="Rectangle 3">
                <a:extLst>
                  <a:ext uri="{FF2B5EF4-FFF2-40B4-BE49-F238E27FC236}">
                    <a16:creationId xmlns:a16="http://schemas.microsoft.com/office/drawing/2014/main" id="{758C3D15-0B52-4574-913F-57763045A67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5676" y="2652767"/>
                <a:ext cx="5800377" cy="534021"/>
              </a:xfrm>
              <a:prstGeom prst="rect">
                <a:avLst/>
              </a:prstGeom>
              <a:blipFill>
                <a:blip r:embed="rId3"/>
                <a:stretch>
                  <a:fillRect l="-631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Rectangle 3">
            <a:extLst>
              <a:ext uri="{FF2B5EF4-FFF2-40B4-BE49-F238E27FC236}">
                <a16:creationId xmlns:a16="http://schemas.microsoft.com/office/drawing/2014/main" id="{6E2CC48C-7941-4CEC-ABA1-8C93089513BB}"/>
              </a:ext>
            </a:extLst>
          </p:cNvPr>
          <p:cNvSpPr txBox="1">
            <a:spLocks noChangeArrowheads="1"/>
          </p:cNvSpPr>
          <p:nvPr/>
        </p:nvSpPr>
        <p:spPr>
          <a:xfrm>
            <a:off x="765676" y="3136524"/>
            <a:ext cx="1988545" cy="534021"/>
          </a:xfrm>
          <a:prstGeom prst="rect">
            <a:avLst/>
          </a:prstGeom>
        </p:spPr>
        <p:txBody>
          <a:bodyPr/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50000"/>
              </a:lnSpc>
              <a:buNone/>
            </a:pPr>
            <a:r>
              <a:rPr lang="en-US" altLang="en-US" sz="1600" dirty="0">
                <a:solidFill>
                  <a:srgbClr val="002060"/>
                </a:solidFill>
                <a:latin typeface="Cambria Math" panose="02040503050406030204" pitchFamily="18" charset="0"/>
                <a:sym typeface="Symbol" panose="05050102010706020507" pitchFamily="18" charset="2"/>
              </a:rPr>
              <a:t>Time complexity</a:t>
            </a:r>
          </a:p>
        </p:txBody>
      </p:sp>
      <p:sp>
        <p:nvSpPr>
          <p:cNvPr id="13" name="Rectangle 3">
            <a:extLst>
              <a:ext uri="{FF2B5EF4-FFF2-40B4-BE49-F238E27FC236}">
                <a16:creationId xmlns:a16="http://schemas.microsoft.com/office/drawing/2014/main" id="{8D909872-C9D1-4196-BCD5-78DA01F3C0F3}"/>
              </a:ext>
            </a:extLst>
          </p:cNvPr>
          <p:cNvSpPr txBox="1">
            <a:spLocks noChangeArrowheads="1"/>
          </p:cNvSpPr>
          <p:nvPr/>
        </p:nvSpPr>
        <p:spPr>
          <a:xfrm>
            <a:off x="476608" y="1133123"/>
            <a:ext cx="1550496" cy="534021"/>
          </a:xfrm>
          <a:prstGeom prst="rect">
            <a:avLst/>
          </a:prstGeom>
        </p:spPr>
        <p:txBody>
          <a:bodyPr/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50000"/>
              </a:lnSpc>
              <a:buNone/>
            </a:pPr>
            <a:r>
              <a:rPr lang="en-US" altLang="en-US" sz="1600" dirty="0">
                <a:solidFill>
                  <a:srgbClr val="FF6224"/>
                </a:solidFill>
                <a:latin typeface="Cambria Math" panose="02040503050406030204" pitchFamily="18" charset="0"/>
                <a:ea typeface="Cambria Math" panose="02040503050406030204" pitchFamily="18" charset="0"/>
                <a:sym typeface="Symbol" panose="05050102010706020507" pitchFamily="18" charset="2"/>
              </a:rPr>
              <a:t>Explanation: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Rectangle 3">
                <a:extLst>
                  <a:ext uri="{FF2B5EF4-FFF2-40B4-BE49-F238E27FC236}">
                    <a16:creationId xmlns:a16="http://schemas.microsoft.com/office/drawing/2014/main" id="{1B01E441-791C-4849-BC0C-A8C5D46C609C}"/>
                  </a:ext>
                </a:extLst>
              </p:cNvPr>
              <p:cNvSpPr txBox="1">
                <a:spLocks noChangeArrowheads="1"/>
              </p:cNvSpPr>
              <p:nvPr/>
            </p:nvSpPr>
            <p:spPr>
              <a:xfrm>
                <a:off x="2288758" y="3147459"/>
                <a:ext cx="930925" cy="534021"/>
              </a:xfrm>
              <a:prstGeom prst="rect">
                <a:avLst/>
              </a:prstGeom>
            </p:spPr>
            <p:txBody>
              <a:bodyPr/>
              <a:lstStyle>
                <a:lvl1pPr marL="171450" indent="-171450" algn="l" defTabSz="685800" rtl="0" eaLnBrk="1" latinLnBrk="0" hangingPunct="1">
                  <a:lnSpc>
                    <a:spcPct val="90000"/>
                  </a:lnSpc>
                  <a:spcBef>
                    <a:spcPts val="750"/>
                  </a:spcBef>
                  <a:buFont typeface="Arial" panose="020B0604020202020204" pitchFamily="34" charset="0"/>
                  <a:buChar char="•"/>
                  <a:defRPr sz="2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5143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8572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5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2001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5430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8859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2288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25717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9146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lnSpc>
                    <a:spcPct val="150000"/>
                  </a:lnSpc>
                  <a:buNone/>
                </a:pPr>
                <a:r>
                  <a:rPr lang="en-US" altLang="en-US" sz="1600" dirty="0">
                    <a:solidFill>
                      <a:srgbClr val="002060"/>
                    </a:solidFill>
                    <a:latin typeface="Cambria Math" panose="02040503050406030204" pitchFamily="18" charset="0"/>
                    <a:sym typeface="Symbol" panose="05050102010706020507" pitchFamily="18" charset="2"/>
                  </a:rPr>
                  <a:t>= </a:t>
                </a:r>
                <a14:m>
                  <m:oMath xmlns:m="http://schemas.openxmlformats.org/officeDocument/2006/math">
                    <m:r>
                      <a:rPr lang="en-US" altLang="en-US" sz="1600" i="1" dirty="0" smtClean="0">
                        <a:solidFill>
                          <a:schemeClr val="accent2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𝑂</m:t>
                    </m:r>
                    <m:r>
                      <a:rPr lang="en-US" altLang="en-US" sz="1600" i="1" dirty="0" smtClean="0">
                        <a:solidFill>
                          <a:schemeClr val="accent2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(</m:t>
                    </m:r>
                    <m:r>
                      <a:rPr lang="en-US" altLang="en-US" sz="1600" b="0" i="1" dirty="0" smtClean="0">
                        <a:solidFill>
                          <a:schemeClr val="accent2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h</m:t>
                    </m:r>
                    <m:r>
                      <a:rPr lang="en-US" altLang="en-US" sz="1600" i="1" dirty="0" smtClean="0">
                        <a:solidFill>
                          <a:schemeClr val="accent2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) </m:t>
                    </m:r>
                  </m:oMath>
                </a14:m>
                <a:endParaRPr lang="en-US" altLang="en-US" sz="1600" dirty="0">
                  <a:solidFill>
                    <a:srgbClr val="002060"/>
                  </a:solidFill>
                  <a:latin typeface="Cambria Math" panose="02040503050406030204" pitchFamily="18" charset="0"/>
                  <a:sym typeface="Symbol" panose="05050102010706020507" pitchFamily="18" charset="2"/>
                </a:endParaRPr>
              </a:p>
            </p:txBody>
          </p:sp>
        </mc:Choice>
        <mc:Fallback xmlns="">
          <p:sp>
            <p:nvSpPr>
              <p:cNvPr id="15" name="Rectangle 3">
                <a:extLst>
                  <a:ext uri="{FF2B5EF4-FFF2-40B4-BE49-F238E27FC236}">
                    <a16:creationId xmlns:a16="http://schemas.microsoft.com/office/drawing/2014/main" id="{1B01E441-791C-4849-BC0C-A8C5D46C609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88758" y="3147459"/>
                <a:ext cx="930925" cy="534021"/>
              </a:xfrm>
              <a:prstGeom prst="rect">
                <a:avLst/>
              </a:prstGeom>
              <a:blipFill>
                <a:blip r:embed="rId4"/>
                <a:stretch>
                  <a:fillRect l="-3268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Rectangle 3">
                <a:extLst>
                  <a:ext uri="{FF2B5EF4-FFF2-40B4-BE49-F238E27FC236}">
                    <a16:creationId xmlns:a16="http://schemas.microsoft.com/office/drawing/2014/main" id="{27B4B115-88B4-4BA4-B62A-D0968EF746B6}"/>
                  </a:ext>
                </a:extLst>
              </p:cNvPr>
              <p:cNvSpPr txBox="1">
                <a:spLocks noChangeArrowheads="1"/>
              </p:cNvSpPr>
              <p:nvPr/>
            </p:nvSpPr>
            <p:spPr>
              <a:xfrm>
                <a:off x="3102204" y="3136523"/>
                <a:ext cx="1186115" cy="534021"/>
              </a:xfrm>
              <a:prstGeom prst="rect">
                <a:avLst/>
              </a:prstGeom>
            </p:spPr>
            <p:txBody>
              <a:bodyPr/>
              <a:lstStyle>
                <a:lvl1pPr marL="171450" indent="-171450" algn="l" defTabSz="685800" rtl="0" eaLnBrk="1" latinLnBrk="0" hangingPunct="1">
                  <a:lnSpc>
                    <a:spcPct val="90000"/>
                  </a:lnSpc>
                  <a:spcBef>
                    <a:spcPts val="750"/>
                  </a:spcBef>
                  <a:buFont typeface="Arial" panose="020B0604020202020204" pitchFamily="34" charset="0"/>
                  <a:buChar char="•"/>
                  <a:defRPr sz="2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5143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8572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5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2001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5430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8859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2288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25717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9146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lnSpc>
                    <a:spcPct val="150000"/>
                  </a:lnSpc>
                  <a:buNone/>
                </a:pPr>
                <a:r>
                  <a:rPr lang="en-US" altLang="en-US" sz="1600" dirty="0">
                    <a:solidFill>
                      <a:srgbClr val="002060"/>
                    </a:solidFill>
                    <a:latin typeface="Cambria Math" panose="02040503050406030204" pitchFamily="18" charset="0"/>
                    <a:sym typeface="Symbol" panose="05050102010706020507" pitchFamily="18" charset="2"/>
                  </a:rPr>
                  <a:t>= </a:t>
                </a:r>
                <a14:m>
                  <m:oMath xmlns:m="http://schemas.openxmlformats.org/officeDocument/2006/math">
                    <m:r>
                      <a:rPr lang="en-US" altLang="en-US" sz="1600" i="1" dirty="0" smtClean="0">
                        <a:solidFill>
                          <a:schemeClr val="accent2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𝑂</m:t>
                    </m:r>
                    <m:r>
                      <a:rPr lang="en-US" altLang="en-US" sz="1600" i="1" dirty="0" smtClean="0">
                        <a:solidFill>
                          <a:schemeClr val="accent2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(</m:t>
                    </m:r>
                    <m:r>
                      <a:rPr lang="en-US" altLang="en-US" sz="1600" i="1" dirty="0" smtClean="0">
                        <a:solidFill>
                          <a:schemeClr val="accent2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𝑙𝑔𝑛</m:t>
                    </m:r>
                    <m:r>
                      <a:rPr lang="en-US" altLang="en-US" sz="1600" i="1" dirty="0" smtClean="0">
                        <a:solidFill>
                          <a:schemeClr val="accent2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) </m:t>
                    </m:r>
                  </m:oMath>
                </a14:m>
                <a:endParaRPr lang="en-US" altLang="en-US" sz="1600" dirty="0">
                  <a:solidFill>
                    <a:srgbClr val="002060"/>
                  </a:solidFill>
                  <a:latin typeface="Cambria Math" panose="02040503050406030204" pitchFamily="18" charset="0"/>
                  <a:sym typeface="Symbol" panose="05050102010706020507" pitchFamily="18" charset="2"/>
                </a:endParaRPr>
              </a:p>
            </p:txBody>
          </p:sp>
        </mc:Choice>
        <mc:Fallback xmlns="">
          <p:sp>
            <p:nvSpPr>
              <p:cNvPr id="16" name="Rectangle 3">
                <a:extLst>
                  <a:ext uri="{FF2B5EF4-FFF2-40B4-BE49-F238E27FC236}">
                    <a16:creationId xmlns:a16="http://schemas.microsoft.com/office/drawing/2014/main" id="{27B4B115-88B4-4BA4-B62A-D0968EF746B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02204" y="3136523"/>
                <a:ext cx="1186115" cy="534021"/>
              </a:xfrm>
              <a:prstGeom prst="rect">
                <a:avLst/>
              </a:prstGeom>
              <a:blipFill>
                <a:blip r:embed="rId5"/>
                <a:stretch>
                  <a:fillRect l="-3093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050768B7-0DA5-4CC8-9953-C85CA757CE4B}"/>
                  </a:ext>
                </a:extLst>
              </p:cNvPr>
              <p:cNvSpPr txBox="1"/>
              <p:nvPr/>
            </p:nvSpPr>
            <p:spPr>
              <a:xfrm>
                <a:off x="3477717" y="670170"/>
                <a:ext cx="689549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altLang="en-US" sz="1600" i="1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𝑂</m:t>
                      </m:r>
                      <m:r>
                        <a:rPr lang="en-US" altLang="en-US" sz="1600" i="1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(</m:t>
                      </m:r>
                      <m:r>
                        <a:rPr lang="en-US" altLang="en-US" sz="1600" i="1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h</m:t>
                      </m:r>
                      <m:r>
                        <a:rPr lang="en-US" altLang="en-US" sz="1600" i="1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)</m:t>
                      </m:r>
                    </m:oMath>
                  </m:oMathPara>
                </a14:m>
                <a:endParaRPr lang="en-US" altLang="en-US" sz="1600" dirty="0">
                  <a:solidFill>
                    <a:srgbClr val="002060"/>
                  </a:solidFill>
                  <a:latin typeface="Cambria Math" panose="02040503050406030204" pitchFamily="18" charset="0"/>
                  <a:sym typeface="Symbol" panose="05050102010706020507" pitchFamily="18" charset="2"/>
                </a:endParaRPr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050768B7-0DA5-4CC8-9953-C85CA757CE4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77717" y="670170"/>
                <a:ext cx="689549" cy="338554"/>
              </a:xfrm>
              <a:prstGeom prst="rect">
                <a:avLst/>
              </a:prstGeom>
              <a:blipFill>
                <a:blip r:embed="rId6"/>
                <a:stretch>
                  <a:fillRect b="-12727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8" name="TextBox 17">
            <a:extLst>
              <a:ext uri="{FF2B5EF4-FFF2-40B4-BE49-F238E27FC236}">
                <a16:creationId xmlns:a16="http://schemas.microsoft.com/office/drawing/2014/main" id="{9BA51A02-3BE9-41D0-B3F3-EE6CA0EBEF03}"/>
              </a:ext>
            </a:extLst>
          </p:cNvPr>
          <p:cNvSpPr txBox="1"/>
          <p:nvPr/>
        </p:nvSpPr>
        <p:spPr>
          <a:xfrm>
            <a:off x="476609" y="673363"/>
            <a:ext cx="309854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en-US" sz="1600" dirty="0">
                <a:solidFill>
                  <a:srgbClr val="002060"/>
                </a:solidFill>
                <a:latin typeface="Cambria Math" panose="02040503050406030204" pitchFamily="18" charset="0"/>
                <a:sym typeface="Symbol" panose="05050102010706020507" pitchFamily="18" charset="2"/>
              </a:rPr>
              <a:t>Running time of </a:t>
            </a:r>
            <a:r>
              <a:rPr lang="en-US" altLang="en-US" sz="1600" dirty="0">
                <a:solidFill>
                  <a:schemeClr val="accent2">
                    <a:lumMod val="75000"/>
                  </a:schemeClr>
                </a:solidFill>
                <a:latin typeface="Consolas" panose="020B0609020204030204" pitchFamily="49" charset="0"/>
              </a:rPr>
              <a:t>MaxHeapify</a:t>
            </a:r>
            <a:r>
              <a:rPr lang="en-US" altLang="en-US" sz="1600" dirty="0">
                <a:solidFill>
                  <a:srgbClr val="002060"/>
                </a:solidFill>
                <a:latin typeface="Cambria Math" panose="02040503050406030204" pitchFamily="18" charset="0"/>
                <a:sym typeface="Symbol" panose="05050102010706020507" pitchFamily="18" charset="2"/>
              </a:rPr>
              <a:t> is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699A8CB3-616A-42F4-90BE-88C4458C1049}"/>
                  </a:ext>
                </a:extLst>
              </p:cNvPr>
              <p:cNvSpPr txBox="1"/>
              <p:nvPr/>
            </p:nvSpPr>
            <p:spPr>
              <a:xfrm>
                <a:off x="3998625" y="597761"/>
                <a:ext cx="1146749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en-US" altLang="en-US" sz="1600" dirty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= </m:t>
                      </m:r>
                      <m:r>
                        <a:rPr lang="en-US" altLang="en-US" sz="1600" i="1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𝑂</m:t>
                      </m:r>
                      <m:r>
                        <a:rPr lang="en-US" altLang="en-US" sz="1600" i="1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(</m:t>
                      </m:r>
                      <m:r>
                        <a:rPr lang="en-US" altLang="en-US" sz="1600" i="1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𝑙𝑔𝑛</m:t>
                      </m:r>
                      <m:r>
                        <a:rPr lang="en-US" altLang="en-US" sz="1600" i="1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) </m:t>
                      </m:r>
                    </m:oMath>
                  </m:oMathPara>
                </a14:m>
                <a:endParaRPr lang="en-US" altLang="en-US" sz="1600" dirty="0">
                  <a:solidFill>
                    <a:srgbClr val="002060"/>
                  </a:solidFill>
                  <a:latin typeface="Cambria Math" panose="02040503050406030204" pitchFamily="18" charset="0"/>
                  <a:sym typeface="Symbol" panose="05050102010706020507" pitchFamily="18" charset="2"/>
                </a:endParaRPr>
              </a:p>
            </p:txBody>
          </p:sp>
        </mc:Choice>
        <mc:Fallback xmlns="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699A8CB3-616A-42F4-90BE-88C4458C104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98625" y="597761"/>
                <a:ext cx="1146749" cy="461665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8345891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0" grpId="0"/>
      <p:bldP spid="13" grpId="0"/>
      <p:bldP spid="15" grpId="0"/>
      <p:bldP spid="16" grpId="0"/>
      <p:bldP spid="6" grpId="0"/>
      <p:bldP spid="18" grpId="0"/>
      <p:bldP spid="19" grpId="0"/>
    </p:bld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A796C1B-A7AE-2E4F-BC7F-21FEFDB9BC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8F66AEF-3D11-3A60-0953-66D5D76BDD1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IN" b="1" dirty="0">
                <a:solidFill>
                  <a:srgbClr val="660066"/>
                </a:solidFill>
              </a:rPr>
              <a:t>Deletion in Max-Heap</a:t>
            </a:r>
            <a:endParaRPr lang="en-US" b="1" dirty="0">
              <a:solidFill>
                <a:srgbClr val="660066"/>
              </a:solidFill>
            </a:endParaRPr>
          </a:p>
        </p:txBody>
      </p:sp>
      <p:sp>
        <p:nvSpPr>
          <p:cNvPr id="2" name="Rectangle 3">
            <a:extLst>
              <a:ext uri="{FF2B5EF4-FFF2-40B4-BE49-F238E27FC236}">
                <a16:creationId xmlns:a16="http://schemas.microsoft.com/office/drawing/2014/main" id="{9800C2D8-6724-4C9F-50AB-1CFD7F7E1C08}"/>
              </a:ext>
            </a:extLst>
          </p:cNvPr>
          <p:cNvSpPr txBox="1">
            <a:spLocks noChangeArrowheads="1"/>
          </p:cNvSpPr>
          <p:nvPr/>
        </p:nvSpPr>
        <p:spPr>
          <a:xfrm>
            <a:off x="476608" y="634580"/>
            <a:ext cx="6005968" cy="2435722"/>
          </a:xfrm>
          <a:prstGeom prst="rect">
            <a:avLst/>
          </a:prstGeom>
        </p:spPr>
        <p:txBody>
          <a:bodyPr/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33400" indent="-533400">
              <a:lnSpc>
                <a:spcPct val="100000"/>
              </a:lnSpc>
              <a:spcBef>
                <a:spcPts val="0"/>
              </a:spcBef>
              <a:buFontTx/>
              <a:buNone/>
            </a:pPr>
            <a:r>
              <a:rPr lang="en-US" altLang="en-US" sz="1600" dirty="0">
                <a:solidFill>
                  <a:srgbClr val="00B050"/>
                </a:solidFill>
                <a:latin typeface="Consolas" panose="020B0609020204030204" pitchFamily="49" charset="0"/>
              </a:rPr>
              <a:t>//n: Number of elements in heap before deletion</a:t>
            </a:r>
          </a:p>
          <a:p>
            <a:pPr marL="533400" indent="-533400">
              <a:lnSpc>
                <a:spcPct val="100000"/>
              </a:lnSpc>
              <a:spcBef>
                <a:spcPts val="0"/>
              </a:spcBef>
              <a:buFontTx/>
              <a:buNone/>
            </a:pPr>
            <a:r>
              <a:rPr lang="en-US" altLang="en-US" sz="1600" dirty="0">
                <a:solidFill>
                  <a:srgbClr val="00B050"/>
                </a:solidFill>
                <a:latin typeface="Consolas" panose="020B0609020204030204" pitchFamily="49" charset="0"/>
              </a:rPr>
              <a:t>//a: Array of elements</a:t>
            </a:r>
          </a:p>
          <a:p>
            <a:pPr marL="533400" indent="-533400">
              <a:lnSpc>
                <a:spcPct val="100000"/>
              </a:lnSpc>
              <a:spcBef>
                <a:spcPts val="0"/>
              </a:spcBef>
              <a:buFontTx/>
              <a:buNone/>
            </a:pPr>
            <a:r>
              <a:rPr lang="en-US" altLang="en-US" sz="1600" dirty="0">
                <a:solidFill>
                  <a:srgbClr val="002060"/>
                </a:solidFill>
                <a:latin typeface="Consolas" panose="020B0609020204030204" pitchFamily="49" charset="0"/>
              </a:rPr>
              <a:t>Algorithm</a:t>
            </a:r>
            <a:r>
              <a:rPr lang="en-US" altLang="en-US" sz="1600" dirty="0">
                <a:solidFill>
                  <a:schemeClr val="accent2">
                    <a:lumMod val="75000"/>
                  </a:schemeClr>
                </a:solidFill>
                <a:latin typeface="Consolas" panose="020B0609020204030204" pitchFamily="49" charset="0"/>
              </a:rPr>
              <a:t> Delete</a:t>
            </a:r>
            <a:r>
              <a:rPr lang="en-US" altLang="en-US" sz="1600" dirty="0">
                <a:solidFill>
                  <a:srgbClr val="002060"/>
                </a:solidFill>
                <a:latin typeface="Consolas" panose="020B0609020204030204" pitchFamily="49" charset="0"/>
              </a:rPr>
              <a:t>(a, n)</a:t>
            </a:r>
          </a:p>
          <a:p>
            <a:pPr marL="533400" indent="-533400">
              <a:lnSpc>
                <a:spcPct val="100000"/>
              </a:lnSpc>
              <a:spcBef>
                <a:spcPts val="0"/>
              </a:spcBef>
              <a:buFontTx/>
              <a:buNone/>
            </a:pPr>
            <a:r>
              <a:rPr lang="en-US" altLang="en-US" sz="1600" dirty="0">
                <a:solidFill>
                  <a:srgbClr val="002060"/>
                </a:solidFill>
                <a:latin typeface="Consolas" panose="020B0609020204030204" pitchFamily="49" charset="0"/>
              </a:rPr>
              <a:t>{</a:t>
            </a:r>
          </a:p>
          <a:p>
            <a:pPr marL="533400" indent="-533400">
              <a:lnSpc>
                <a:spcPct val="100000"/>
              </a:lnSpc>
              <a:spcBef>
                <a:spcPts val="0"/>
              </a:spcBef>
              <a:buFontTx/>
              <a:buNone/>
            </a:pPr>
            <a:r>
              <a:rPr lang="en-US" altLang="en-US" sz="1600" dirty="0">
                <a:solidFill>
                  <a:srgbClr val="002060"/>
                </a:solidFill>
                <a:latin typeface="Consolas" panose="020B0609020204030204" pitchFamily="49" charset="0"/>
              </a:rPr>
              <a:t>	x:=a[1];</a:t>
            </a:r>
          </a:p>
          <a:p>
            <a:pPr marL="533400" indent="-533400">
              <a:lnSpc>
                <a:spcPct val="100000"/>
              </a:lnSpc>
              <a:spcBef>
                <a:spcPts val="0"/>
              </a:spcBef>
              <a:buFontTx/>
              <a:buNone/>
            </a:pPr>
            <a:r>
              <a:rPr lang="en-US" altLang="en-US" sz="1600" dirty="0">
                <a:solidFill>
                  <a:srgbClr val="002060"/>
                </a:solidFill>
                <a:latin typeface="Consolas" panose="020B0609020204030204" pitchFamily="49" charset="0"/>
              </a:rPr>
              <a:t>	a[1]:=a[n];</a:t>
            </a:r>
          </a:p>
          <a:p>
            <a:pPr marL="533400" indent="-533400">
              <a:lnSpc>
                <a:spcPct val="100000"/>
              </a:lnSpc>
              <a:spcBef>
                <a:spcPts val="0"/>
              </a:spcBef>
              <a:buFontTx/>
              <a:buNone/>
            </a:pPr>
            <a:r>
              <a:rPr lang="en-US" altLang="en-US" sz="1600" dirty="0">
                <a:solidFill>
                  <a:srgbClr val="002060"/>
                </a:solidFill>
                <a:latin typeface="Consolas" panose="020B0609020204030204" pitchFamily="49" charset="0"/>
              </a:rPr>
              <a:t>	n:=n-1;</a:t>
            </a:r>
          </a:p>
          <a:p>
            <a:pPr marL="533400" indent="-533400">
              <a:lnSpc>
                <a:spcPct val="100000"/>
              </a:lnSpc>
              <a:spcBef>
                <a:spcPts val="0"/>
              </a:spcBef>
              <a:buFontTx/>
              <a:buNone/>
            </a:pPr>
            <a:r>
              <a:rPr lang="en-US" altLang="en-US" sz="1600" dirty="0">
                <a:solidFill>
                  <a:srgbClr val="002060"/>
                </a:solidFill>
                <a:latin typeface="Consolas" panose="020B0609020204030204" pitchFamily="49" charset="0"/>
              </a:rPr>
              <a:t>	</a:t>
            </a:r>
            <a:r>
              <a:rPr lang="en-US" altLang="en-US" sz="1600" dirty="0">
                <a:solidFill>
                  <a:schemeClr val="accent2">
                    <a:lumMod val="75000"/>
                  </a:schemeClr>
                </a:solidFill>
                <a:latin typeface="Consolas" panose="020B0609020204030204" pitchFamily="49" charset="0"/>
              </a:rPr>
              <a:t>MaxHeapify</a:t>
            </a:r>
            <a:r>
              <a:rPr lang="en-US" altLang="en-US" sz="1600" dirty="0">
                <a:solidFill>
                  <a:srgbClr val="002060"/>
                </a:solidFill>
                <a:latin typeface="Consolas" panose="020B0609020204030204" pitchFamily="49" charset="0"/>
              </a:rPr>
              <a:t>(a, 1, n);</a:t>
            </a:r>
          </a:p>
          <a:p>
            <a:pPr marL="533400" indent="-533400">
              <a:lnSpc>
                <a:spcPct val="100000"/>
              </a:lnSpc>
              <a:spcBef>
                <a:spcPts val="0"/>
              </a:spcBef>
              <a:buFontTx/>
              <a:buNone/>
            </a:pPr>
            <a:r>
              <a:rPr lang="en-US" altLang="en-US" sz="1600" dirty="0">
                <a:solidFill>
                  <a:srgbClr val="002060"/>
                </a:solidFill>
                <a:latin typeface="Consolas" panose="020B0609020204030204" pitchFamily="49" charset="0"/>
              </a:rPr>
              <a:t>	</a:t>
            </a:r>
            <a:r>
              <a:rPr lang="en-US" altLang="en-US" sz="1600" dirty="0">
                <a:solidFill>
                  <a:srgbClr val="275AFF"/>
                </a:solidFill>
                <a:latin typeface="Consolas" panose="020B0609020204030204" pitchFamily="49" charset="0"/>
              </a:rPr>
              <a:t>return</a:t>
            </a:r>
            <a:r>
              <a:rPr lang="en-US" altLang="en-US" sz="1600" dirty="0">
                <a:solidFill>
                  <a:srgbClr val="002060"/>
                </a:solidFill>
                <a:latin typeface="Consolas" panose="020B0609020204030204" pitchFamily="49" charset="0"/>
              </a:rPr>
              <a:t>(x);	  </a:t>
            </a:r>
          </a:p>
          <a:p>
            <a:pPr marL="533400" indent="-533400">
              <a:lnSpc>
                <a:spcPct val="100000"/>
              </a:lnSpc>
              <a:spcBef>
                <a:spcPts val="0"/>
              </a:spcBef>
              <a:buFontTx/>
              <a:buNone/>
            </a:pPr>
            <a:r>
              <a:rPr lang="en-US" altLang="en-US" sz="1600" dirty="0">
                <a:solidFill>
                  <a:srgbClr val="002060"/>
                </a:solidFill>
                <a:latin typeface="Consolas" panose="020B0609020204030204" pitchFamily="49" charset="0"/>
              </a:rPr>
              <a:t>}</a:t>
            </a: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E477554C-FECA-9071-CF62-4A48A7375698}"/>
              </a:ext>
            </a:extLst>
          </p:cNvPr>
          <p:cNvSpPr txBox="1">
            <a:spLocks noChangeArrowheads="1"/>
          </p:cNvSpPr>
          <p:nvPr/>
        </p:nvSpPr>
        <p:spPr>
          <a:xfrm>
            <a:off x="476608" y="3423073"/>
            <a:ext cx="1756926" cy="402077"/>
          </a:xfrm>
          <a:prstGeom prst="rect">
            <a:avLst/>
          </a:prstGeom>
        </p:spPr>
        <p:txBody>
          <a:bodyPr/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30000"/>
              </a:lnSpc>
              <a:buFontTx/>
              <a:buNone/>
            </a:pPr>
            <a:r>
              <a:rPr lang="en-US" altLang="en-US" sz="1600" dirty="0">
                <a:solidFill>
                  <a:srgbClr val="002060"/>
                </a:solidFill>
                <a:latin typeface="Cambria Math" panose="02040503050406030204" pitchFamily="18" charset="0"/>
              </a:rPr>
              <a:t>Time Complexity: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Rectangle 3">
                <a:extLst>
                  <a:ext uri="{FF2B5EF4-FFF2-40B4-BE49-F238E27FC236}">
                    <a16:creationId xmlns:a16="http://schemas.microsoft.com/office/drawing/2014/main" id="{E778AB2A-0DD5-E42A-C9AF-81750B1025F7}"/>
                  </a:ext>
                </a:extLst>
              </p:cNvPr>
              <p:cNvSpPr txBox="1">
                <a:spLocks noChangeArrowheads="1"/>
              </p:cNvSpPr>
              <p:nvPr/>
            </p:nvSpPr>
            <p:spPr>
              <a:xfrm>
                <a:off x="2074142" y="3423073"/>
                <a:ext cx="1153889" cy="402077"/>
              </a:xfrm>
              <a:prstGeom prst="rect">
                <a:avLst/>
              </a:prstGeom>
            </p:spPr>
            <p:txBody>
              <a:bodyPr/>
              <a:lstStyle>
                <a:lvl1pPr marL="171450" indent="-171450" algn="l" defTabSz="685800" rtl="0" eaLnBrk="1" latinLnBrk="0" hangingPunct="1">
                  <a:lnSpc>
                    <a:spcPct val="90000"/>
                  </a:lnSpc>
                  <a:spcBef>
                    <a:spcPts val="750"/>
                  </a:spcBef>
                  <a:buFont typeface="Arial" panose="020B0604020202020204" pitchFamily="34" charset="0"/>
                  <a:buChar char="•"/>
                  <a:defRPr sz="2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5143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8572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5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2001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5430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8859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2288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25717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9146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>
                  <a:lnSpc>
                    <a:spcPct val="130000"/>
                  </a:lnSpc>
                  <a:buFontTx/>
                  <a:buNone/>
                </a:pPr>
                <a:r>
                  <a:rPr lang="en-US" altLang="en-US" sz="1600" dirty="0">
                    <a:solidFill>
                      <a:schemeClr val="accent2">
                        <a:lumMod val="75000"/>
                      </a:schemeClr>
                    </a:solidFill>
                    <a:latin typeface="Cambria Math" panose="02040503050406030204" pitchFamily="18" charset="0"/>
                  </a:rPr>
                  <a:t>O(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IN" altLang="en-US" sz="1600" b="0" i="0" dirty="0" smtClean="0">
                        <a:solidFill>
                          <a:schemeClr val="accent2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log</m:t>
                    </m:r>
                    <m:r>
                      <a:rPr lang="en-IN" altLang="en-US" sz="1600" b="0" i="0" dirty="0" smtClean="0">
                        <a:solidFill>
                          <a:schemeClr val="accent2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altLang="en-US" sz="1600" i="1" dirty="0" smtClean="0">
                        <a:solidFill>
                          <a:schemeClr val="accent2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en-US" altLang="en-US" sz="1600" dirty="0">
                    <a:solidFill>
                      <a:schemeClr val="accent2">
                        <a:lumMod val="75000"/>
                      </a:schemeClr>
                    </a:solidFill>
                    <a:latin typeface="Cambria Math" panose="02040503050406030204" pitchFamily="18" charset="0"/>
                  </a:rPr>
                  <a:t>)</a:t>
                </a:r>
              </a:p>
            </p:txBody>
          </p:sp>
        </mc:Choice>
        <mc:Fallback xmlns="">
          <p:sp>
            <p:nvSpPr>
              <p:cNvPr id="6" name="Rectangle 3">
                <a:extLst>
                  <a:ext uri="{FF2B5EF4-FFF2-40B4-BE49-F238E27FC236}">
                    <a16:creationId xmlns:a16="http://schemas.microsoft.com/office/drawing/2014/main" id="{C2A209C8-7461-BA27-98BC-FCB4DEED678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74142" y="3423073"/>
                <a:ext cx="1153889" cy="402077"/>
              </a:xfrm>
              <a:prstGeom prst="rect">
                <a:avLst/>
              </a:prstGeom>
              <a:blipFill>
                <a:blip r:embed="rId3"/>
                <a:stretch>
                  <a:fillRect l="-2632" b="-13846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1842219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0D99CDA-81EE-E53F-1BF9-87466FB83BA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2E450B4-9B6E-AD80-61CA-EA9A8569D22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IN" b="1" dirty="0"/>
              <a:t>Example:</a:t>
            </a:r>
            <a:endParaRPr lang="en-US" b="0" dirty="0"/>
          </a:p>
        </p:txBody>
      </p:sp>
      <p:sp>
        <p:nvSpPr>
          <p:cNvPr id="36" name="Oval 35">
            <a:extLst>
              <a:ext uri="{FF2B5EF4-FFF2-40B4-BE49-F238E27FC236}">
                <a16:creationId xmlns:a16="http://schemas.microsoft.com/office/drawing/2014/main" id="{B7D53F4E-171C-8C98-B420-13EC534058D9}"/>
              </a:ext>
            </a:extLst>
          </p:cNvPr>
          <p:cNvSpPr/>
          <p:nvPr/>
        </p:nvSpPr>
        <p:spPr>
          <a:xfrm>
            <a:off x="3020032" y="955186"/>
            <a:ext cx="540000" cy="540000"/>
          </a:xfrm>
          <a:prstGeom prst="ellipse">
            <a:avLst/>
          </a:prstGeom>
          <a:noFill/>
          <a:ln w="254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90</a:t>
            </a:r>
            <a:endParaRPr lang="en-IN" sz="1400" dirty="0">
              <a:solidFill>
                <a:srgbClr val="00206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5B290ABC-BC6F-7483-9491-690A3FA48A1D}"/>
              </a:ext>
            </a:extLst>
          </p:cNvPr>
          <p:cNvCxnSpPr>
            <a:cxnSpLocks/>
            <a:stCxn id="36" idx="3"/>
            <a:endCxn id="41" idx="7"/>
          </p:cNvCxnSpPr>
          <p:nvPr/>
        </p:nvCxnSpPr>
        <p:spPr>
          <a:xfrm flipH="1">
            <a:off x="2384239" y="1416105"/>
            <a:ext cx="714874" cy="355458"/>
          </a:xfrm>
          <a:prstGeom prst="line">
            <a:avLst/>
          </a:prstGeom>
          <a:ln w="254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Oval 37">
            <a:extLst>
              <a:ext uri="{FF2B5EF4-FFF2-40B4-BE49-F238E27FC236}">
                <a16:creationId xmlns:a16="http://schemas.microsoft.com/office/drawing/2014/main" id="{0AE4B340-7FA6-5A5B-B154-222BC4629C68}"/>
              </a:ext>
            </a:extLst>
          </p:cNvPr>
          <p:cNvSpPr/>
          <p:nvPr/>
        </p:nvSpPr>
        <p:spPr>
          <a:xfrm>
            <a:off x="574819" y="3246413"/>
            <a:ext cx="540000" cy="540000"/>
          </a:xfrm>
          <a:prstGeom prst="ellipse">
            <a:avLst/>
          </a:prstGeom>
          <a:noFill/>
          <a:ln w="254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40</a:t>
            </a:r>
            <a:endParaRPr lang="en-IN" sz="1400" dirty="0">
              <a:solidFill>
                <a:srgbClr val="00206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39" name="Oval 38">
            <a:extLst>
              <a:ext uri="{FF2B5EF4-FFF2-40B4-BE49-F238E27FC236}">
                <a16:creationId xmlns:a16="http://schemas.microsoft.com/office/drawing/2014/main" id="{1FD901EE-F766-5389-BC68-35718AE3FDEC}"/>
              </a:ext>
            </a:extLst>
          </p:cNvPr>
          <p:cNvSpPr/>
          <p:nvPr/>
        </p:nvSpPr>
        <p:spPr>
          <a:xfrm>
            <a:off x="4138526" y="1690388"/>
            <a:ext cx="540000" cy="540000"/>
          </a:xfrm>
          <a:prstGeom prst="ellipse">
            <a:avLst/>
          </a:prstGeom>
          <a:noFill/>
          <a:ln w="254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80</a:t>
            </a:r>
            <a:endParaRPr lang="en-IN" sz="1400" dirty="0">
              <a:solidFill>
                <a:srgbClr val="00206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40" name="Oval 39">
            <a:extLst>
              <a:ext uri="{FF2B5EF4-FFF2-40B4-BE49-F238E27FC236}">
                <a16:creationId xmlns:a16="http://schemas.microsoft.com/office/drawing/2014/main" id="{A001E8A5-003B-2EBA-6DC6-2FA07AA28D8F}"/>
              </a:ext>
            </a:extLst>
          </p:cNvPr>
          <p:cNvSpPr/>
          <p:nvPr/>
        </p:nvSpPr>
        <p:spPr>
          <a:xfrm>
            <a:off x="2661466" y="2357023"/>
            <a:ext cx="540000" cy="540000"/>
          </a:xfrm>
          <a:prstGeom prst="ellipse">
            <a:avLst/>
          </a:prstGeom>
          <a:noFill/>
          <a:ln w="254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60</a:t>
            </a:r>
            <a:endParaRPr lang="en-IN" sz="1400" dirty="0">
              <a:solidFill>
                <a:srgbClr val="00206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41" name="Oval 40">
            <a:extLst>
              <a:ext uri="{FF2B5EF4-FFF2-40B4-BE49-F238E27FC236}">
                <a16:creationId xmlns:a16="http://schemas.microsoft.com/office/drawing/2014/main" id="{DCEB23DC-AEC5-8B90-F301-D0C5B6779A38}"/>
              </a:ext>
            </a:extLst>
          </p:cNvPr>
          <p:cNvSpPr/>
          <p:nvPr/>
        </p:nvSpPr>
        <p:spPr>
          <a:xfrm>
            <a:off x="1923320" y="1692482"/>
            <a:ext cx="540000" cy="540000"/>
          </a:xfrm>
          <a:prstGeom prst="ellipse">
            <a:avLst/>
          </a:prstGeom>
          <a:noFill/>
          <a:ln w="254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88</a:t>
            </a:r>
            <a:endParaRPr lang="en-IN" sz="1400" dirty="0">
              <a:solidFill>
                <a:srgbClr val="00206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id="{C0B33142-2635-5166-6401-46AA26E5A7FF}"/>
              </a:ext>
            </a:extLst>
          </p:cNvPr>
          <p:cNvCxnSpPr>
            <a:cxnSpLocks/>
            <a:stCxn id="41" idx="5"/>
            <a:endCxn id="40" idx="1"/>
          </p:cNvCxnSpPr>
          <p:nvPr/>
        </p:nvCxnSpPr>
        <p:spPr>
          <a:xfrm>
            <a:off x="2384239" y="2153401"/>
            <a:ext cx="356308" cy="282703"/>
          </a:xfrm>
          <a:prstGeom prst="line">
            <a:avLst/>
          </a:prstGeom>
          <a:ln w="254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>
            <a:extLst>
              <a:ext uri="{FF2B5EF4-FFF2-40B4-BE49-F238E27FC236}">
                <a16:creationId xmlns:a16="http://schemas.microsoft.com/office/drawing/2014/main" id="{4B1E5F9D-4287-6852-0E0D-287E4EEAF3CA}"/>
              </a:ext>
            </a:extLst>
          </p:cNvPr>
          <p:cNvCxnSpPr>
            <a:cxnSpLocks/>
            <a:stCxn id="41" idx="3"/>
            <a:endCxn id="53" idx="7"/>
          </p:cNvCxnSpPr>
          <p:nvPr/>
        </p:nvCxnSpPr>
        <p:spPr>
          <a:xfrm flipH="1">
            <a:off x="1577657" y="2153401"/>
            <a:ext cx="424744" cy="261926"/>
          </a:xfrm>
          <a:prstGeom prst="line">
            <a:avLst/>
          </a:prstGeom>
          <a:ln w="254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96CC81C1-F901-A9E8-B3FF-120737906461}"/>
              </a:ext>
            </a:extLst>
          </p:cNvPr>
          <p:cNvCxnSpPr>
            <a:cxnSpLocks/>
            <a:stCxn id="39" idx="3"/>
            <a:endCxn id="56" idx="7"/>
          </p:cNvCxnSpPr>
          <p:nvPr/>
        </p:nvCxnSpPr>
        <p:spPr>
          <a:xfrm flipH="1">
            <a:off x="3792863" y="2151307"/>
            <a:ext cx="424744" cy="290590"/>
          </a:xfrm>
          <a:prstGeom prst="line">
            <a:avLst/>
          </a:prstGeom>
          <a:ln w="254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>
            <a:extLst>
              <a:ext uri="{FF2B5EF4-FFF2-40B4-BE49-F238E27FC236}">
                <a16:creationId xmlns:a16="http://schemas.microsoft.com/office/drawing/2014/main" id="{B2807840-622D-0772-9431-A613B46F14AA}"/>
              </a:ext>
            </a:extLst>
          </p:cNvPr>
          <p:cNvCxnSpPr>
            <a:cxnSpLocks/>
            <a:stCxn id="36" idx="5"/>
            <a:endCxn id="39" idx="1"/>
          </p:cNvCxnSpPr>
          <p:nvPr/>
        </p:nvCxnSpPr>
        <p:spPr>
          <a:xfrm>
            <a:off x="3480951" y="1416105"/>
            <a:ext cx="736656" cy="353364"/>
          </a:xfrm>
          <a:prstGeom prst="line">
            <a:avLst/>
          </a:prstGeom>
          <a:ln w="254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>
            <a:extLst>
              <a:ext uri="{FF2B5EF4-FFF2-40B4-BE49-F238E27FC236}">
                <a16:creationId xmlns:a16="http://schemas.microsoft.com/office/drawing/2014/main" id="{1EE7E928-4596-4E28-FB9E-2EA9C7783ADC}"/>
              </a:ext>
            </a:extLst>
          </p:cNvPr>
          <p:cNvCxnSpPr>
            <a:cxnSpLocks/>
            <a:stCxn id="53" idx="5"/>
            <a:endCxn id="51" idx="0"/>
          </p:cNvCxnSpPr>
          <p:nvPr/>
        </p:nvCxnSpPr>
        <p:spPr>
          <a:xfrm>
            <a:off x="1577657" y="2797165"/>
            <a:ext cx="285552" cy="434820"/>
          </a:xfrm>
          <a:prstGeom prst="line">
            <a:avLst/>
          </a:prstGeom>
          <a:ln w="254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>
            <a:extLst>
              <a:ext uri="{FF2B5EF4-FFF2-40B4-BE49-F238E27FC236}">
                <a16:creationId xmlns:a16="http://schemas.microsoft.com/office/drawing/2014/main" id="{50725342-FBDA-C3B0-4BA2-FE4CCE049C96}"/>
              </a:ext>
            </a:extLst>
          </p:cNvPr>
          <p:cNvCxnSpPr>
            <a:cxnSpLocks/>
            <a:stCxn id="53" idx="3"/>
            <a:endCxn id="38" idx="0"/>
          </p:cNvCxnSpPr>
          <p:nvPr/>
        </p:nvCxnSpPr>
        <p:spPr>
          <a:xfrm flipH="1">
            <a:off x="844819" y="2797165"/>
            <a:ext cx="351000" cy="449248"/>
          </a:xfrm>
          <a:prstGeom prst="line">
            <a:avLst/>
          </a:prstGeom>
          <a:ln w="254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Oval 49">
            <a:extLst>
              <a:ext uri="{FF2B5EF4-FFF2-40B4-BE49-F238E27FC236}">
                <a16:creationId xmlns:a16="http://schemas.microsoft.com/office/drawing/2014/main" id="{C3A2A1CF-26EF-E179-E401-AA400C3CCE05}"/>
              </a:ext>
            </a:extLst>
          </p:cNvPr>
          <p:cNvSpPr/>
          <p:nvPr/>
        </p:nvSpPr>
        <p:spPr>
          <a:xfrm>
            <a:off x="4940201" y="2362816"/>
            <a:ext cx="540000" cy="540000"/>
          </a:xfrm>
          <a:prstGeom prst="ellipse">
            <a:avLst/>
          </a:prstGeom>
          <a:noFill/>
          <a:ln w="254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65</a:t>
            </a:r>
            <a:endParaRPr lang="en-IN" sz="1400" dirty="0">
              <a:solidFill>
                <a:srgbClr val="00206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51" name="Oval 50">
            <a:extLst>
              <a:ext uri="{FF2B5EF4-FFF2-40B4-BE49-F238E27FC236}">
                <a16:creationId xmlns:a16="http://schemas.microsoft.com/office/drawing/2014/main" id="{E05777EA-7236-C4C6-0F7C-C76F7F8C35FA}"/>
              </a:ext>
            </a:extLst>
          </p:cNvPr>
          <p:cNvSpPr/>
          <p:nvPr/>
        </p:nvSpPr>
        <p:spPr>
          <a:xfrm>
            <a:off x="1593209" y="3231985"/>
            <a:ext cx="540000" cy="540000"/>
          </a:xfrm>
          <a:prstGeom prst="ellipse">
            <a:avLst/>
          </a:prstGeom>
          <a:noFill/>
          <a:ln w="254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70</a:t>
            </a:r>
            <a:endParaRPr lang="en-IN" sz="1400" dirty="0">
              <a:solidFill>
                <a:srgbClr val="00206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53" name="Oval 52">
            <a:extLst>
              <a:ext uri="{FF2B5EF4-FFF2-40B4-BE49-F238E27FC236}">
                <a16:creationId xmlns:a16="http://schemas.microsoft.com/office/drawing/2014/main" id="{A79631F7-7187-F090-8C66-4DC938B569D3}"/>
              </a:ext>
            </a:extLst>
          </p:cNvPr>
          <p:cNvSpPr/>
          <p:nvPr/>
        </p:nvSpPr>
        <p:spPr>
          <a:xfrm>
            <a:off x="1116738" y="2336246"/>
            <a:ext cx="540000" cy="540000"/>
          </a:xfrm>
          <a:prstGeom prst="ellipse">
            <a:avLst/>
          </a:prstGeom>
          <a:noFill/>
          <a:ln w="254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85</a:t>
            </a:r>
            <a:endParaRPr lang="en-IN" sz="1400" dirty="0">
              <a:solidFill>
                <a:srgbClr val="00206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cxnSp>
        <p:nvCxnSpPr>
          <p:cNvPr id="55" name="Straight Connector 54">
            <a:extLst>
              <a:ext uri="{FF2B5EF4-FFF2-40B4-BE49-F238E27FC236}">
                <a16:creationId xmlns:a16="http://schemas.microsoft.com/office/drawing/2014/main" id="{8D927BFD-B2E9-5E0E-DECC-111D7FE14341}"/>
              </a:ext>
            </a:extLst>
          </p:cNvPr>
          <p:cNvCxnSpPr>
            <a:cxnSpLocks/>
            <a:stCxn id="39" idx="5"/>
            <a:endCxn id="50" idx="1"/>
          </p:cNvCxnSpPr>
          <p:nvPr/>
        </p:nvCxnSpPr>
        <p:spPr>
          <a:xfrm>
            <a:off x="4599445" y="2151307"/>
            <a:ext cx="419837" cy="290590"/>
          </a:xfrm>
          <a:prstGeom prst="line">
            <a:avLst/>
          </a:prstGeom>
          <a:ln w="254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Oval 55">
            <a:extLst>
              <a:ext uri="{FF2B5EF4-FFF2-40B4-BE49-F238E27FC236}">
                <a16:creationId xmlns:a16="http://schemas.microsoft.com/office/drawing/2014/main" id="{5E10A75A-F703-53FD-0E0A-983879DAF803}"/>
              </a:ext>
            </a:extLst>
          </p:cNvPr>
          <p:cNvSpPr/>
          <p:nvPr/>
        </p:nvSpPr>
        <p:spPr>
          <a:xfrm>
            <a:off x="3331944" y="2362816"/>
            <a:ext cx="540000" cy="540000"/>
          </a:xfrm>
          <a:prstGeom prst="ellipse">
            <a:avLst/>
          </a:prstGeom>
          <a:noFill/>
          <a:ln w="254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75</a:t>
            </a:r>
            <a:endParaRPr lang="en-IN" sz="1400" dirty="0">
              <a:solidFill>
                <a:srgbClr val="00206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52" name="Rectangle 3">
            <a:extLst>
              <a:ext uri="{FF2B5EF4-FFF2-40B4-BE49-F238E27FC236}">
                <a16:creationId xmlns:a16="http://schemas.microsoft.com/office/drawing/2014/main" id="{CB17AC22-33CB-7D43-679B-7098769C8A76}"/>
              </a:ext>
            </a:extLst>
          </p:cNvPr>
          <p:cNvSpPr txBox="1">
            <a:spLocks noChangeArrowheads="1"/>
          </p:cNvSpPr>
          <p:nvPr/>
        </p:nvSpPr>
        <p:spPr>
          <a:xfrm>
            <a:off x="5583970" y="795830"/>
            <a:ext cx="1171851" cy="402076"/>
          </a:xfrm>
          <a:prstGeom prst="rect">
            <a:avLst/>
          </a:prstGeom>
        </p:spPr>
        <p:txBody>
          <a:bodyPr/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30000"/>
              </a:lnSpc>
              <a:buNone/>
            </a:pPr>
            <a:r>
              <a:rPr lang="en-US" altLang="en-US" sz="1600" dirty="0">
                <a:solidFill>
                  <a:srgbClr val="002060"/>
                </a:solidFill>
                <a:latin typeface="Cambria Math" panose="02040503050406030204" pitchFamily="18" charset="0"/>
              </a:rPr>
              <a:t>Delete 90</a:t>
            </a:r>
          </a:p>
        </p:txBody>
      </p:sp>
      <p:sp>
        <p:nvSpPr>
          <p:cNvPr id="21" name="Rectangle 3">
            <a:extLst>
              <a:ext uri="{FF2B5EF4-FFF2-40B4-BE49-F238E27FC236}">
                <a16:creationId xmlns:a16="http://schemas.microsoft.com/office/drawing/2014/main" id="{022D162C-028D-05DD-319B-8E590869905F}"/>
              </a:ext>
            </a:extLst>
          </p:cNvPr>
          <p:cNvSpPr txBox="1">
            <a:spLocks noChangeArrowheads="1"/>
          </p:cNvSpPr>
          <p:nvPr/>
        </p:nvSpPr>
        <p:spPr>
          <a:xfrm>
            <a:off x="5583970" y="1257404"/>
            <a:ext cx="1879913" cy="402076"/>
          </a:xfrm>
          <a:prstGeom prst="rect">
            <a:avLst/>
          </a:prstGeom>
        </p:spPr>
        <p:txBody>
          <a:bodyPr/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30000"/>
              </a:lnSpc>
              <a:buNone/>
            </a:pPr>
            <a:r>
              <a:rPr lang="en-US" altLang="en-US" sz="1600" dirty="0">
                <a:solidFill>
                  <a:srgbClr val="002060"/>
                </a:solidFill>
                <a:latin typeface="Cambria Math" panose="02040503050406030204" pitchFamily="18" charset="0"/>
              </a:rPr>
              <a:t>Write a[10] in root</a:t>
            </a:r>
          </a:p>
        </p:txBody>
      </p:sp>
      <p:sp>
        <p:nvSpPr>
          <p:cNvPr id="25" name="Rectangle 3">
            <a:extLst>
              <a:ext uri="{FF2B5EF4-FFF2-40B4-BE49-F238E27FC236}">
                <a16:creationId xmlns:a16="http://schemas.microsoft.com/office/drawing/2014/main" id="{55E8CA98-24C3-7090-A7BA-28B0BCC871A0}"/>
              </a:ext>
            </a:extLst>
          </p:cNvPr>
          <p:cNvSpPr txBox="1">
            <a:spLocks noChangeArrowheads="1"/>
          </p:cNvSpPr>
          <p:nvPr/>
        </p:nvSpPr>
        <p:spPr>
          <a:xfrm>
            <a:off x="5607110" y="1774276"/>
            <a:ext cx="1962584" cy="402076"/>
          </a:xfrm>
          <a:prstGeom prst="rect">
            <a:avLst/>
          </a:prstGeom>
        </p:spPr>
        <p:txBody>
          <a:bodyPr/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30000"/>
              </a:lnSpc>
              <a:buNone/>
            </a:pPr>
            <a:r>
              <a:rPr lang="en-US" altLang="en-US" sz="1600" dirty="0">
                <a:solidFill>
                  <a:srgbClr val="002060"/>
                </a:solidFill>
                <a:latin typeface="Cambria Math" panose="02040503050406030204" pitchFamily="18" charset="0"/>
              </a:rPr>
              <a:t>Discard a[10]</a:t>
            </a: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DB0D08D0-A567-1A8D-410A-909B66E218E9}"/>
              </a:ext>
            </a:extLst>
          </p:cNvPr>
          <p:cNvSpPr/>
          <p:nvPr/>
        </p:nvSpPr>
        <p:spPr>
          <a:xfrm>
            <a:off x="3019683" y="956194"/>
            <a:ext cx="540000" cy="540000"/>
          </a:xfrm>
          <a:prstGeom prst="ellipse">
            <a:avLst/>
          </a:prstGeom>
          <a:noFill/>
          <a:ln w="254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sz="1400" dirty="0">
              <a:solidFill>
                <a:srgbClr val="00206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D5584ADC-CB19-1C07-FBA2-EB16C86476E3}"/>
              </a:ext>
            </a:extLst>
          </p:cNvPr>
          <p:cNvSpPr/>
          <p:nvPr/>
        </p:nvSpPr>
        <p:spPr>
          <a:xfrm>
            <a:off x="3019683" y="956109"/>
            <a:ext cx="540000" cy="540000"/>
          </a:xfrm>
          <a:prstGeom prst="ellipse">
            <a:avLst/>
          </a:prstGeom>
          <a:noFill/>
          <a:ln w="254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55</a:t>
            </a:r>
            <a:endParaRPr lang="en-IN" sz="1400" dirty="0">
              <a:solidFill>
                <a:srgbClr val="00206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45E3388A-4822-4F8C-A282-C15128772D47}"/>
              </a:ext>
            </a:extLst>
          </p:cNvPr>
          <p:cNvCxnSpPr>
            <a:cxnSpLocks/>
            <a:stCxn id="40" idx="3"/>
          </p:cNvCxnSpPr>
          <p:nvPr/>
        </p:nvCxnSpPr>
        <p:spPr>
          <a:xfrm flipH="1">
            <a:off x="2519399" y="2817942"/>
            <a:ext cx="221148" cy="428471"/>
          </a:xfrm>
          <a:prstGeom prst="line">
            <a:avLst/>
          </a:prstGeom>
          <a:ln w="254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Oval 10">
            <a:extLst>
              <a:ext uri="{FF2B5EF4-FFF2-40B4-BE49-F238E27FC236}">
                <a16:creationId xmlns:a16="http://schemas.microsoft.com/office/drawing/2014/main" id="{F2F68402-DC93-0B1D-1BE7-3D67244050B5}"/>
              </a:ext>
            </a:extLst>
          </p:cNvPr>
          <p:cNvSpPr/>
          <p:nvPr/>
        </p:nvSpPr>
        <p:spPr>
          <a:xfrm>
            <a:off x="2210483" y="3231985"/>
            <a:ext cx="540000" cy="540000"/>
          </a:xfrm>
          <a:prstGeom prst="ellipse">
            <a:avLst/>
          </a:prstGeom>
          <a:noFill/>
          <a:ln w="254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55</a:t>
            </a:r>
            <a:endParaRPr lang="en-IN" sz="1400" dirty="0">
              <a:solidFill>
                <a:srgbClr val="00206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408645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8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1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4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0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3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6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9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2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5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6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 animBg="1"/>
      <p:bldP spid="36" grpId="1" animBg="1"/>
      <p:bldP spid="38" grpId="0" animBg="1"/>
      <p:bldP spid="39" grpId="0" animBg="1"/>
      <p:bldP spid="40" grpId="0" animBg="1"/>
      <p:bldP spid="41" grpId="0" animBg="1"/>
      <p:bldP spid="50" grpId="0" animBg="1"/>
      <p:bldP spid="51" grpId="0" animBg="1"/>
      <p:bldP spid="53" grpId="0" animBg="1"/>
      <p:bldP spid="56" grpId="0" animBg="1"/>
      <p:bldP spid="52" grpId="0"/>
      <p:bldP spid="21" grpId="0"/>
      <p:bldP spid="25" grpId="0"/>
      <p:bldP spid="7" grpId="0" animBg="1"/>
      <p:bldP spid="7" grpId="1" animBg="1"/>
      <p:bldP spid="9" grpId="0" animBg="1"/>
      <p:bldP spid="11" grpId="0" animBg="1"/>
      <p:bldP spid="11" grpId="1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186E81F-D04B-1C4F-B608-6C07FD0533D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IN" b="1" dirty="0">
                <a:solidFill>
                  <a:srgbClr val="660066"/>
                </a:solidFill>
              </a:rPr>
              <a:t>Array representation of Heap</a:t>
            </a:r>
            <a:endParaRPr lang="en-US" b="1" dirty="0">
              <a:solidFill>
                <a:srgbClr val="660066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Rectangle 3">
                <a:extLst>
                  <a:ext uri="{FF2B5EF4-FFF2-40B4-BE49-F238E27FC236}">
                    <a16:creationId xmlns:a16="http://schemas.microsoft.com/office/drawing/2014/main" id="{8C2AE84B-3D90-4379-B0A6-FE380D32074A}"/>
                  </a:ext>
                </a:extLst>
              </p:cNvPr>
              <p:cNvSpPr/>
              <p:nvPr/>
            </p:nvSpPr>
            <p:spPr>
              <a:xfrm>
                <a:off x="488919" y="1711088"/>
                <a:ext cx="3166893" cy="33855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altLang="en-US" sz="1600" dirty="0">
                    <a:solidFill>
                      <a:srgbClr val="002060"/>
                    </a:solidFill>
                    <a:latin typeface="Cambria Math" panose="02040503050406030204" pitchFamily="18" charset="0"/>
                  </a:rPr>
                  <a:t>A heap can be stored as an array </a:t>
                </a:r>
                <a14:m>
                  <m:oMath xmlns:m="http://schemas.openxmlformats.org/officeDocument/2006/math">
                    <m:r>
                      <a:rPr lang="en-IN" altLang="en-US" sz="1600" i="1">
                        <a:solidFill>
                          <a:schemeClr val="accent2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𝑎</m:t>
                    </m:r>
                  </m:oMath>
                </a14:m>
                <a:endParaRPr lang="en-US" sz="1600" i="1" dirty="0">
                  <a:solidFill>
                    <a:schemeClr val="accent2">
                      <a:lumMod val="75000"/>
                    </a:schemeClr>
                  </a:solidFill>
                  <a:latin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4" name="Rectangle 3">
                <a:extLst>
                  <a:ext uri="{FF2B5EF4-FFF2-40B4-BE49-F238E27FC236}">
                    <a16:creationId xmlns:a16="http://schemas.microsoft.com/office/drawing/2014/main" id="{8C2AE84B-3D90-4379-B0A6-FE380D32074A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8919" y="1711088"/>
                <a:ext cx="3166893" cy="338554"/>
              </a:xfrm>
              <a:prstGeom prst="rect">
                <a:avLst/>
              </a:prstGeom>
              <a:blipFill>
                <a:blip r:embed="rId3"/>
                <a:stretch>
                  <a:fillRect l="-962" t="-7273" b="-21818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52AC7F13-4CCE-4B08-AB93-87086FF163E4}"/>
                  </a:ext>
                </a:extLst>
              </p:cNvPr>
              <p:cNvSpPr/>
              <p:nvPr/>
            </p:nvSpPr>
            <p:spPr>
              <a:xfrm>
                <a:off x="488919" y="2241464"/>
                <a:ext cx="1829027" cy="33855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altLang="en-US" sz="1600" dirty="0">
                    <a:solidFill>
                      <a:srgbClr val="002060"/>
                    </a:solidFill>
                    <a:latin typeface="Cambria Math" panose="02040503050406030204" pitchFamily="18" charset="0"/>
                  </a:rPr>
                  <a:t>Root of tree is </a:t>
                </a:r>
                <a14:m>
                  <m:oMath xmlns:m="http://schemas.openxmlformats.org/officeDocument/2006/math">
                    <m:r>
                      <a:rPr lang="en-IN" altLang="en-US" sz="1600" i="1">
                        <a:solidFill>
                          <a:schemeClr val="accent2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𝑎</m:t>
                    </m:r>
                    <m:r>
                      <a:rPr lang="en-US" altLang="en-US" sz="1600" i="1" dirty="0" smtClean="0">
                        <a:solidFill>
                          <a:schemeClr val="accent2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[1]</m:t>
                    </m:r>
                  </m:oMath>
                </a14:m>
                <a:endParaRPr lang="en-US" altLang="en-US" sz="1600" dirty="0">
                  <a:solidFill>
                    <a:srgbClr val="002060"/>
                  </a:solidFill>
                  <a:latin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52AC7F13-4CCE-4B08-AB93-87086FF163E4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8919" y="2241464"/>
                <a:ext cx="1829027" cy="338554"/>
              </a:xfrm>
              <a:prstGeom prst="rect">
                <a:avLst/>
              </a:prstGeom>
              <a:blipFill>
                <a:blip r:embed="rId4"/>
                <a:stretch>
                  <a:fillRect l="-1667" t="-7273" b="-21818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4E018CD6-0DA2-457E-9A0B-BE5C3F8A9882}"/>
                  </a:ext>
                </a:extLst>
              </p:cNvPr>
              <p:cNvSpPr/>
              <p:nvPr/>
            </p:nvSpPr>
            <p:spPr>
              <a:xfrm>
                <a:off x="468545" y="2690898"/>
                <a:ext cx="2309671" cy="36061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marL="0" lvl="1">
                  <a:lnSpc>
                    <a:spcPct val="120000"/>
                  </a:lnSpc>
                </a:pPr>
                <a:r>
                  <a:rPr lang="en-US" altLang="en-US" sz="1600" dirty="0">
                    <a:solidFill>
                      <a:srgbClr val="002060"/>
                    </a:solidFill>
                    <a:latin typeface="Cambria Math" panose="02040503050406030204" pitchFamily="18" charset="0"/>
                  </a:rPr>
                  <a:t>Left child of </a:t>
                </a:r>
                <a14:m>
                  <m:oMath xmlns:m="http://schemas.openxmlformats.org/officeDocument/2006/math">
                    <m:r>
                      <a:rPr lang="en-IN" altLang="en-US" sz="1600" i="1">
                        <a:solidFill>
                          <a:schemeClr val="accent2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𝑎</m:t>
                    </m:r>
                    <m:r>
                      <a:rPr lang="en-US" altLang="en-US" sz="1600" i="1" dirty="0" smtClean="0">
                        <a:solidFill>
                          <a:schemeClr val="accent2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[</m:t>
                    </m:r>
                    <m:r>
                      <a:rPr lang="en-US" altLang="en-US" sz="1600" i="1" dirty="0" err="1">
                        <a:solidFill>
                          <a:schemeClr val="accent2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𝑖</m:t>
                    </m:r>
                    <m:r>
                      <a:rPr lang="en-US" altLang="en-US" sz="1600" i="1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]</m:t>
                    </m:r>
                  </m:oMath>
                </a14:m>
                <a:r>
                  <a:rPr lang="en-US" altLang="en-US" sz="1600" dirty="0">
                    <a:solidFill>
                      <a:schemeClr val="accent2">
                        <a:lumMod val="75000"/>
                      </a:schemeClr>
                    </a:solidFill>
                    <a:latin typeface="Cambria Math" panose="02040503050406030204" pitchFamily="18" charset="0"/>
                  </a:rPr>
                  <a:t> </a:t>
                </a:r>
                <a:r>
                  <a:rPr lang="en-US" altLang="en-US" sz="1600" dirty="0">
                    <a:solidFill>
                      <a:srgbClr val="002060"/>
                    </a:solidFill>
                    <a:latin typeface="Cambria Math" panose="02040503050406030204" pitchFamily="18" charset="0"/>
                  </a:rPr>
                  <a:t>is </a:t>
                </a:r>
                <a14:m>
                  <m:oMath xmlns:m="http://schemas.openxmlformats.org/officeDocument/2006/math">
                    <m:r>
                      <a:rPr lang="en-IN" altLang="en-US" sz="1600" i="1">
                        <a:solidFill>
                          <a:schemeClr val="accent2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𝑎</m:t>
                    </m:r>
                    <m:r>
                      <a:rPr lang="en-US" altLang="en-US" sz="1600" i="1" dirty="0" smtClean="0">
                        <a:solidFill>
                          <a:schemeClr val="accent2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[2</m:t>
                    </m:r>
                    <m:r>
                      <a:rPr lang="en-US" altLang="en-US" sz="1600" i="1" dirty="0" smtClean="0">
                        <a:solidFill>
                          <a:schemeClr val="accent2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𝑖</m:t>
                    </m:r>
                    <m:r>
                      <a:rPr lang="en-US" altLang="en-US" sz="1600" i="1" dirty="0" smtClean="0">
                        <a:solidFill>
                          <a:schemeClr val="accent2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]</m:t>
                    </m:r>
                  </m:oMath>
                </a14:m>
                <a:endParaRPr lang="en-US" altLang="en-US" sz="1600" dirty="0">
                  <a:solidFill>
                    <a:srgbClr val="002060"/>
                  </a:solidFill>
                  <a:latin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4E018CD6-0DA2-457E-9A0B-BE5C3F8A9882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8545" y="2690898"/>
                <a:ext cx="2309671" cy="360612"/>
              </a:xfrm>
              <a:prstGeom prst="rect">
                <a:avLst/>
              </a:prstGeom>
              <a:blipFill>
                <a:blip r:embed="rId5"/>
                <a:stretch>
                  <a:fillRect l="-1583" b="-18333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01B21F1B-23AB-4D27-B581-947026698850}"/>
                  </a:ext>
                </a:extLst>
              </p:cNvPr>
              <p:cNvSpPr/>
              <p:nvPr/>
            </p:nvSpPr>
            <p:spPr>
              <a:xfrm>
                <a:off x="2948413" y="2690898"/>
                <a:ext cx="2885149" cy="36061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marL="0" lvl="1">
                  <a:lnSpc>
                    <a:spcPct val="120000"/>
                  </a:lnSpc>
                </a:pPr>
                <a:r>
                  <a:rPr lang="en-US" altLang="en-US" sz="1600" dirty="0">
                    <a:solidFill>
                      <a:srgbClr val="002060"/>
                    </a:solidFill>
                    <a:latin typeface="Cambria Math" panose="02040503050406030204" pitchFamily="18" charset="0"/>
                  </a:rPr>
                  <a:t>Right child of </a:t>
                </a:r>
                <a14:m>
                  <m:oMath xmlns:m="http://schemas.openxmlformats.org/officeDocument/2006/math">
                    <m:r>
                      <a:rPr lang="en-IN" altLang="en-US" sz="1600" i="1">
                        <a:solidFill>
                          <a:schemeClr val="accent2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𝑎</m:t>
                    </m:r>
                    <m:r>
                      <a:rPr lang="en-US" altLang="en-US" sz="1600" i="1" dirty="0" smtClean="0">
                        <a:solidFill>
                          <a:schemeClr val="accent2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[</m:t>
                    </m:r>
                    <m:r>
                      <a:rPr lang="en-US" altLang="en-US" sz="1600" i="1" dirty="0" err="1">
                        <a:solidFill>
                          <a:schemeClr val="accent2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𝑖</m:t>
                    </m:r>
                    <m:r>
                      <a:rPr lang="en-US" altLang="en-US" sz="1600" i="1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]</m:t>
                    </m:r>
                  </m:oMath>
                </a14:m>
                <a:r>
                  <a:rPr lang="en-US" altLang="en-US" sz="1600" dirty="0">
                    <a:solidFill>
                      <a:schemeClr val="accent2">
                        <a:lumMod val="75000"/>
                      </a:schemeClr>
                    </a:solidFill>
                    <a:latin typeface="Cambria Math" panose="02040503050406030204" pitchFamily="18" charset="0"/>
                  </a:rPr>
                  <a:t> </a:t>
                </a:r>
                <a:r>
                  <a:rPr lang="en-US" altLang="en-US" sz="1600" dirty="0">
                    <a:solidFill>
                      <a:srgbClr val="002060"/>
                    </a:solidFill>
                    <a:latin typeface="Cambria Math" panose="02040503050406030204" pitchFamily="18" charset="0"/>
                  </a:rPr>
                  <a:t>is </a:t>
                </a:r>
                <a14:m>
                  <m:oMath xmlns:m="http://schemas.openxmlformats.org/officeDocument/2006/math">
                    <m:r>
                      <a:rPr lang="en-IN" altLang="en-US" sz="1600" i="1">
                        <a:solidFill>
                          <a:schemeClr val="accent2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𝑎</m:t>
                    </m:r>
                    <m:r>
                      <a:rPr lang="en-US" altLang="en-US" sz="1600" i="1" dirty="0" smtClean="0">
                        <a:solidFill>
                          <a:schemeClr val="accent2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[2</m:t>
                    </m:r>
                    <m:r>
                      <a:rPr lang="en-US" altLang="en-US" sz="1600" i="1" dirty="0" smtClean="0">
                        <a:solidFill>
                          <a:schemeClr val="accent2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𝑖</m:t>
                    </m:r>
                    <m:r>
                      <a:rPr lang="en-US" altLang="en-US" sz="1600" i="1" dirty="0" smtClean="0">
                        <a:solidFill>
                          <a:schemeClr val="accent2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 + 1]</m:t>
                    </m:r>
                  </m:oMath>
                </a14:m>
                <a:endParaRPr lang="en-US" altLang="en-US" sz="1600" dirty="0">
                  <a:solidFill>
                    <a:srgbClr val="002060"/>
                  </a:solidFill>
                  <a:latin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01B21F1B-23AB-4D27-B581-947026698850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48413" y="2690898"/>
                <a:ext cx="2885149" cy="360612"/>
              </a:xfrm>
              <a:prstGeom prst="rect">
                <a:avLst/>
              </a:prstGeom>
              <a:blipFill>
                <a:blip r:embed="rId6"/>
                <a:stretch>
                  <a:fillRect l="-1268" b="-18333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Rectangle 8">
                <a:extLst>
                  <a:ext uri="{FF2B5EF4-FFF2-40B4-BE49-F238E27FC236}">
                    <a16:creationId xmlns:a16="http://schemas.microsoft.com/office/drawing/2014/main" id="{E514E91B-F537-4894-B0D7-F489A587599D}"/>
                  </a:ext>
                </a:extLst>
              </p:cNvPr>
              <p:cNvSpPr/>
              <p:nvPr/>
            </p:nvSpPr>
            <p:spPr>
              <a:xfrm>
                <a:off x="488919" y="3071160"/>
                <a:ext cx="2250168" cy="51405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marL="0" lvl="1">
                  <a:lnSpc>
                    <a:spcPct val="120000"/>
                  </a:lnSpc>
                </a:pPr>
                <a:r>
                  <a:rPr lang="en-US" altLang="en-US" sz="1600" dirty="0">
                    <a:solidFill>
                      <a:srgbClr val="002060"/>
                    </a:solidFill>
                    <a:latin typeface="Cambria Math" panose="02040503050406030204" pitchFamily="18" charset="0"/>
                  </a:rPr>
                  <a:t>Parent of</a:t>
                </a:r>
                <a14:m>
                  <m:oMath xmlns:m="http://schemas.openxmlformats.org/officeDocument/2006/math">
                    <m:r>
                      <a:rPr lang="en-IN" altLang="en-US" sz="1600" b="0" i="0" smtClean="0">
                        <a:solidFill>
                          <a:schemeClr val="accent2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en-IN" altLang="en-US" sz="1600" i="1">
                        <a:solidFill>
                          <a:schemeClr val="accent2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𝑎</m:t>
                    </m:r>
                    <m:r>
                      <a:rPr lang="en-US" altLang="en-US" sz="1600" i="1" dirty="0" smtClean="0">
                        <a:solidFill>
                          <a:schemeClr val="accent2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[</m:t>
                    </m:r>
                    <m:r>
                      <a:rPr lang="en-US" altLang="en-US" sz="1600" i="1" dirty="0" err="1">
                        <a:solidFill>
                          <a:schemeClr val="accent2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𝑖</m:t>
                    </m:r>
                    <m:r>
                      <a:rPr lang="en-US" altLang="en-US" sz="1600" i="1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]</m:t>
                    </m:r>
                  </m:oMath>
                </a14:m>
                <a:r>
                  <a:rPr lang="en-US" altLang="en-US" sz="1600" dirty="0">
                    <a:solidFill>
                      <a:schemeClr val="accent2">
                        <a:lumMod val="75000"/>
                      </a:schemeClr>
                    </a:solidFill>
                    <a:latin typeface="Cambria Math" panose="02040503050406030204" pitchFamily="18" charset="0"/>
                  </a:rPr>
                  <a:t> </a:t>
                </a:r>
                <a:r>
                  <a:rPr lang="en-US" altLang="en-US" sz="1600" dirty="0">
                    <a:solidFill>
                      <a:srgbClr val="002060"/>
                    </a:solidFill>
                    <a:latin typeface="Cambria Math" panose="02040503050406030204" pitchFamily="18" charset="0"/>
                  </a:rPr>
                  <a:t>is </a:t>
                </a:r>
                <a14:m>
                  <m:oMath xmlns:m="http://schemas.openxmlformats.org/officeDocument/2006/math">
                    <m:r>
                      <a:rPr lang="en-IN" altLang="en-US" sz="1600" b="0" i="1" dirty="0" smtClean="0">
                        <a:solidFill>
                          <a:schemeClr val="accent2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𝑎</m:t>
                    </m:r>
                    <m:d>
                      <m:dPr>
                        <m:begChr m:val="["/>
                        <m:endChr m:val="]"/>
                        <m:ctrlPr>
                          <a:rPr lang="en-US" altLang="en-US" sz="1600" i="1" dirty="0" smtClean="0">
                            <a:solidFill>
                              <a:schemeClr val="accent2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en-US" sz="1600" i="1" dirty="0" smtClean="0">
                            <a:solidFill>
                              <a:schemeClr val="accent2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d>
                          <m:dPr>
                            <m:begChr m:val="⌊"/>
                            <m:endChr m:val="⌋"/>
                            <m:ctrlPr>
                              <a:rPr lang="en-US" altLang="en-US" sz="1600" i="1" smtClean="0">
                                <a:solidFill>
                                  <a:schemeClr val="accent2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en-US" altLang="en-US" sz="1600" i="1" smtClean="0">
                                    <a:solidFill>
                                      <a:schemeClr val="accent2">
                                        <a:lumMod val="75000"/>
                                      </a:schemeClr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US" altLang="en-US" sz="1600" b="0" i="1" smtClean="0">
                                    <a:solidFill>
                                      <a:schemeClr val="accent2">
                                        <a:lumMod val="75000"/>
                                      </a:schemeClr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𝑖</m:t>
                                </m:r>
                              </m:num>
                              <m:den>
                                <m:r>
                                  <a:rPr lang="en-US" altLang="en-US" sz="1600" b="0" i="1" smtClean="0">
                                    <a:solidFill>
                                      <a:schemeClr val="accent2">
                                        <a:lumMod val="75000"/>
                                      </a:schemeClr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2</m:t>
                                </m:r>
                              </m:den>
                            </m:f>
                          </m:e>
                        </m:d>
                        <m:r>
                          <a:rPr lang="en-US" altLang="en-US" sz="1600" i="1" dirty="0" smtClean="0">
                            <a:solidFill>
                              <a:schemeClr val="accent2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</m:e>
                    </m:d>
                  </m:oMath>
                </a14:m>
                <a:endParaRPr lang="en-US" altLang="en-US" sz="1600" dirty="0">
                  <a:solidFill>
                    <a:srgbClr val="002060"/>
                  </a:solidFill>
                  <a:latin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9" name="Rectangle 8">
                <a:extLst>
                  <a:ext uri="{FF2B5EF4-FFF2-40B4-BE49-F238E27FC236}">
                    <a16:creationId xmlns:a16="http://schemas.microsoft.com/office/drawing/2014/main" id="{E514E91B-F537-4894-B0D7-F489A587599D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8919" y="3071160"/>
                <a:ext cx="2250168" cy="514051"/>
              </a:xfrm>
              <a:prstGeom prst="rect">
                <a:avLst/>
              </a:prstGeom>
              <a:blipFill>
                <a:blip r:embed="rId7"/>
                <a:stretch>
                  <a:fillRect l="-1355" b="-2381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Rectangle 9">
                <a:extLst>
                  <a:ext uri="{FF2B5EF4-FFF2-40B4-BE49-F238E27FC236}">
                    <a16:creationId xmlns:a16="http://schemas.microsoft.com/office/drawing/2014/main" id="{C3D34B97-4A85-4E45-955F-7D62332F80AC}"/>
                  </a:ext>
                </a:extLst>
              </p:cNvPr>
              <p:cNvSpPr/>
              <p:nvPr/>
            </p:nvSpPr>
            <p:spPr>
              <a:xfrm>
                <a:off x="496498" y="3520487"/>
                <a:ext cx="5220725" cy="53450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>
                  <a:lnSpc>
                    <a:spcPct val="120000"/>
                  </a:lnSpc>
                </a:pPr>
                <a:r>
                  <a:rPr lang="en-US" altLang="en-US" sz="1600" dirty="0">
                    <a:solidFill>
                      <a:srgbClr val="002060"/>
                    </a:solidFill>
                    <a:latin typeface="Cambria Math" panose="02040503050406030204" pitchFamily="18" charset="0"/>
                  </a:rPr>
                  <a:t>The elements in the subarray </a:t>
                </a:r>
                <a14:m>
                  <m:oMath xmlns:m="http://schemas.openxmlformats.org/officeDocument/2006/math">
                    <m:r>
                      <a:rPr lang="en-IN" altLang="en-US" sz="1600" b="0" i="1" dirty="0" smtClean="0">
                        <a:solidFill>
                          <a:schemeClr val="accent2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𝑎</m:t>
                    </m:r>
                    <m:d>
                      <m:dPr>
                        <m:begChr m:val="["/>
                        <m:endChr m:val="]"/>
                        <m:ctrlPr>
                          <a:rPr lang="en-US" altLang="en-US" sz="1600" b="0" i="1" smtClean="0">
                            <a:solidFill>
                              <a:schemeClr val="accent2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d>
                          <m:dPr>
                            <m:ctrlPr>
                              <a:rPr lang="en-US" altLang="en-US" sz="1600" b="0" i="1" smtClean="0">
                                <a:solidFill>
                                  <a:schemeClr val="accent2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dPr>
                          <m:e>
                            <m:d>
                              <m:dPr>
                                <m:begChr m:val="⌊"/>
                                <m:endChr m:val="⌋"/>
                                <m:ctrlPr>
                                  <a:rPr lang="en-US" altLang="en-US" sz="1600" i="1">
                                    <a:solidFill>
                                      <a:schemeClr val="accent2">
                                        <a:lumMod val="75000"/>
                                      </a:schemeClr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f>
                                  <m:fPr>
                                    <m:ctrlPr>
                                      <a:rPr lang="en-US" altLang="en-US" sz="1600" i="1">
                                        <a:solidFill>
                                          <a:schemeClr val="accent2">
                                            <a:lumMod val="75000"/>
                                          </a:schemeClr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altLang="en-US" sz="1600" b="0" i="1" smtClean="0">
                                        <a:solidFill>
                                          <a:schemeClr val="accent2">
                                            <a:lumMod val="75000"/>
                                          </a:schemeClr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𝑛</m:t>
                                    </m:r>
                                  </m:num>
                                  <m:den>
                                    <m:r>
                                      <a:rPr lang="en-US" altLang="en-US" sz="1600" i="1">
                                        <a:solidFill>
                                          <a:schemeClr val="accent2">
                                            <a:lumMod val="75000"/>
                                          </a:schemeClr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2</m:t>
                                    </m:r>
                                  </m:den>
                                </m:f>
                              </m:e>
                            </m:d>
                            <m:r>
                              <a:rPr lang="en-US" altLang="en-US" sz="1600" b="0" i="1" smtClean="0">
                                <a:solidFill>
                                  <a:schemeClr val="accent2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+1</m:t>
                            </m:r>
                          </m:e>
                        </m:d>
                        <m:r>
                          <a:rPr lang="en-US" altLang="en-US" sz="1600" b="0" i="1" smtClean="0">
                            <a:solidFill>
                              <a:schemeClr val="accent2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…</m:t>
                        </m:r>
                        <m:r>
                          <a:rPr lang="en-US" altLang="en-US" sz="1600" b="0" i="1" smtClean="0">
                            <a:solidFill>
                              <a:schemeClr val="accent2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𝑛</m:t>
                        </m:r>
                      </m:e>
                    </m:d>
                  </m:oMath>
                </a14:m>
                <a:r>
                  <a:rPr lang="en-US" altLang="en-US" sz="1600" dirty="0">
                    <a:solidFill>
                      <a:srgbClr val="002060"/>
                    </a:solidFill>
                    <a:latin typeface="Cambria Math" panose="02040503050406030204" pitchFamily="18" charset="0"/>
                  </a:rPr>
                  <a:t> are leaves.</a:t>
                </a:r>
              </a:p>
            </p:txBody>
          </p:sp>
        </mc:Choice>
        <mc:Fallback xmlns="">
          <p:sp>
            <p:nvSpPr>
              <p:cNvPr id="10" name="Rectangle 9">
                <a:extLst>
                  <a:ext uri="{FF2B5EF4-FFF2-40B4-BE49-F238E27FC236}">
                    <a16:creationId xmlns:a16="http://schemas.microsoft.com/office/drawing/2014/main" id="{C3D34B97-4A85-4E45-955F-7D62332F80AC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6498" y="3520487"/>
                <a:ext cx="5220725" cy="534505"/>
              </a:xfrm>
              <a:prstGeom prst="rect">
                <a:avLst/>
              </a:prstGeom>
              <a:blipFill>
                <a:blip r:embed="rId8"/>
                <a:stretch>
                  <a:fillRect l="-583" b="-2299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11" name="Table 4">
            <a:extLst>
              <a:ext uri="{FF2B5EF4-FFF2-40B4-BE49-F238E27FC236}">
                <a16:creationId xmlns:a16="http://schemas.microsoft.com/office/drawing/2014/main" id="{16EA1132-8952-4D18-84EE-A4CA857B7FB3}"/>
              </a:ext>
            </a:extLst>
          </p:cNvPr>
          <p:cNvGraphicFramePr>
            <a:graphicFrameLocks noGrp="1"/>
          </p:cNvGraphicFramePr>
          <p:nvPr/>
        </p:nvGraphicFramePr>
        <p:xfrm>
          <a:off x="1108282" y="908801"/>
          <a:ext cx="4341684" cy="65042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23614">
                  <a:extLst>
                    <a:ext uri="{9D8B030D-6E8A-4147-A177-3AD203B41FA5}">
                      <a16:colId xmlns:a16="http://schemas.microsoft.com/office/drawing/2014/main" val="2907858686"/>
                    </a:ext>
                  </a:extLst>
                </a:gridCol>
                <a:gridCol w="723614">
                  <a:extLst>
                    <a:ext uri="{9D8B030D-6E8A-4147-A177-3AD203B41FA5}">
                      <a16:colId xmlns:a16="http://schemas.microsoft.com/office/drawing/2014/main" val="1830516894"/>
                    </a:ext>
                  </a:extLst>
                </a:gridCol>
                <a:gridCol w="723614">
                  <a:extLst>
                    <a:ext uri="{9D8B030D-6E8A-4147-A177-3AD203B41FA5}">
                      <a16:colId xmlns:a16="http://schemas.microsoft.com/office/drawing/2014/main" val="3556031138"/>
                    </a:ext>
                  </a:extLst>
                </a:gridCol>
                <a:gridCol w="723614">
                  <a:extLst>
                    <a:ext uri="{9D8B030D-6E8A-4147-A177-3AD203B41FA5}">
                      <a16:colId xmlns:a16="http://schemas.microsoft.com/office/drawing/2014/main" val="3708178770"/>
                    </a:ext>
                  </a:extLst>
                </a:gridCol>
                <a:gridCol w="723614">
                  <a:extLst>
                    <a:ext uri="{9D8B030D-6E8A-4147-A177-3AD203B41FA5}">
                      <a16:colId xmlns:a16="http://schemas.microsoft.com/office/drawing/2014/main" val="1624356084"/>
                    </a:ext>
                  </a:extLst>
                </a:gridCol>
                <a:gridCol w="723614">
                  <a:extLst>
                    <a:ext uri="{9D8B030D-6E8A-4147-A177-3AD203B41FA5}">
                      <a16:colId xmlns:a16="http://schemas.microsoft.com/office/drawing/2014/main" val="632452513"/>
                    </a:ext>
                  </a:extLst>
                </a:gridCol>
              </a:tblGrid>
              <a:tr h="650422">
                <a:tc>
                  <a:txBody>
                    <a:bodyPr/>
                    <a:lstStyle/>
                    <a:p>
                      <a:endParaRPr lang="en-IN"/>
                    </a:p>
                  </a:txBody>
                  <a:tcPr>
                    <a:lnL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/>
                    </a:p>
                  </a:txBody>
                  <a:tcPr>
                    <a:lnL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/>
                    </a:p>
                  </a:txBody>
                  <a:tcPr>
                    <a:lnL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/>
                    </a:p>
                  </a:txBody>
                  <a:tcPr>
                    <a:lnL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48992676"/>
                  </a:ext>
                </a:extLst>
              </a:tr>
            </a:tbl>
          </a:graphicData>
        </a:graphic>
      </p:graphicFrame>
      <p:sp>
        <p:nvSpPr>
          <p:cNvPr id="12" name="Rectangle: Rounded Corners 3">
            <a:extLst>
              <a:ext uri="{FF2B5EF4-FFF2-40B4-BE49-F238E27FC236}">
                <a16:creationId xmlns:a16="http://schemas.microsoft.com/office/drawing/2014/main" id="{3B2D74BB-AE62-472A-8EBE-260035014636}"/>
              </a:ext>
            </a:extLst>
          </p:cNvPr>
          <p:cNvSpPr/>
          <p:nvPr/>
        </p:nvSpPr>
        <p:spPr>
          <a:xfrm>
            <a:off x="1219103" y="1032974"/>
            <a:ext cx="493486" cy="40207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Cambria Math" panose="02040503050406030204" pitchFamily="18" charset="0"/>
                <a:ea typeface="Cambria Math" panose="02040503050406030204" pitchFamily="18" charset="0"/>
              </a:rPr>
              <a:t>44</a:t>
            </a:r>
            <a:endParaRPr lang="en-IN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13" name="Rectangle: Rounded Corners 4">
            <a:extLst>
              <a:ext uri="{FF2B5EF4-FFF2-40B4-BE49-F238E27FC236}">
                <a16:creationId xmlns:a16="http://schemas.microsoft.com/office/drawing/2014/main" id="{70872D61-5E6D-4A99-B8DA-98048391F916}"/>
              </a:ext>
            </a:extLst>
          </p:cNvPr>
          <p:cNvSpPr/>
          <p:nvPr/>
        </p:nvSpPr>
        <p:spPr>
          <a:xfrm>
            <a:off x="1951775" y="1032974"/>
            <a:ext cx="493486" cy="40207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Cambria Math" panose="02040503050406030204" pitchFamily="18" charset="0"/>
                <a:ea typeface="Cambria Math" panose="02040503050406030204" pitchFamily="18" charset="0"/>
              </a:rPr>
              <a:t>22</a:t>
            </a:r>
            <a:endParaRPr lang="en-IN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14" name="Rectangle: Rounded Corners 5">
            <a:extLst>
              <a:ext uri="{FF2B5EF4-FFF2-40B4-BE49-F238E27FC236}">
                <a16:creationId xmlns:a16="http://schemas.microsoft.com/office/drawing/2014/main" id="{64DAE207-5CD1-4D88-8E53-897105E73B24}"/>
              </a:ext>
            </a:extLst>
          </p:cNvPr>
          <p:cNvSpPr/>
          <p:nvPr/>
        </p:nvSpPr>
        <p:spPr>
          <a:xfrm>
            <a:off x="2676418" y="1032974"/>
            <a:ext cx="493486" cy="40207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Cambria Math" panose="02040503050406030204" pitchFamily="18" charset="0"/>
                <a:ea typeface="Cambria Math" panose="02040503050406030204" pitchFamily="18" charset="0"/>
              </a:rPr>
              <a:t>40</a:t>
            </a:r>
            <a:endParaRPr lang="en-IN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15" name="Rectangle: Rounded Corners 6">
            <a:extLst>
              <a:ext uri="{FF2B5EF4-FFF2-40B4-BE49-F238E27FC236}">
                <a16:creationId xmlns:a16="http://schemas.microsoft.com/office/drawing/2014/main" id="{3621250D-2006-4BCA-86D6-37DA2EADA761}"/>
              </a:ext>
            </a:extLst>
          </p:cNvPr>
          <p:cNvSpPr/>
          <p:nvPr/>
        </p:nvSpPr>
        <p:spPr>
          <a:xfrm>
            <a:off x="3389810" y="1032974"/>
            <a:ext cx="493486" cy="40207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Cambria Math" panose="02040503050406030204" pitchFamily="18" charset="0"/>
                <a:ea typeface="Cambria Math" panose="02040503050406030204" pitchFamily="18" charset="0"/>
              </a:rPr>
              <a:t>20</a:t>
            </a:r>
            <a:endParaRPr lang="en-IN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16" name="Rectangle: Rounded Corners 7">
            <a:extLst>
              <a:ext uri="{FF2B5EF4-FFF2-40B4-BE49-F238E27FC236}">
                <a16:creationId xmlns:a16="http://schemas.microsoft.com/office/drawing/2014/main" id="{981CCCCA-E242-43EA-9032-654C3FD593E1}"/>
              </a:ext>
            </a:extLst>
          </p:cNvPr>
          <p:cNvSpPr/>
          <p:nvPr/>
        </p:nvSpPr>
        <p:spPr>
          <a:xfrm>
            <a:off x="4118316" y="1032974"/>
            <a:ext cx="493486" cy="40207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Cambria Math" panose="02040503050406030204" pitchFamily="18" charset="0"/>
                <a:ea typeface="Cambria Math" panose="02040503050406030204" pitchFamily="18" charset="0"/>
              </a:rPr>
              <a:t>18</a:t>
            </a:r>
            <a:endParaRPr lang="en-IN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17" name="Rectangle: Rounded Corners 8">
            <a:extLst>
              <a:ext uri="{FF2B5EF4-FFF2-40B4-BE49-F238E27FC236}">
                <a16:creationId xmlns:a16="http://schemas.microsoft.com/office/drawing/2014/main" id="{B78CF6C1-0E73-4701-A30F-2A7B2619D156}"/>
              </a:ext>
            </a:extLst>
          </p:cNvPr>
          <p:cNvSpPr/>
          <p:nvPr/>
        </p:nvSpPr>
        <p:spPr>
          <a:xfrm>
            <a:off x="4835099" y="1032974"/>
            <a:ext cx="493486" cy="40207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Cambria Math" panose="02040503050406030204" pitchFamily="18" charset="0"/>
                <a:ea typeface="Cambria Math" panose="02040503050406030204" pitchFamily="18" charset="0"/>
              </a:rPr>
              <a:t>25</a:t>
            </a:r>
            <a:endParaRPr lang="en-IN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7670334C-1005-4789-A517-8452F4C642B4}"/>
              </a:ext>
            </a:extLst>
          </p:cNvPr>
          <p:cNvSpPr txBox="1"/>
          <p:nvPr/>
        </p:nvSpPr>
        <p:spPr>
          <a:xfrm>
            <a:off x="1324901" y="570247"/>
            <a:ext cx="29848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1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7197D065-2A07-4F42-8835-2B030B619BCA}"/>
              </a:ext>
            </a:extLst>
          </p:cNvPr>
          <p:cNvSpPr txBox="1"/>
          <p:nvPr/>
        </p:nvSpPr>
        <p:spPr>
          <a:xfrm>
            <a:off x="2063559" y="570247"/>
            <a:ext cx="29848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2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4176B18F-03E3-4606-9A4B-1B609B11F914}"/>
              </a:ext>
            </a:extLst>
          </p:cNvPr>
          <p:cNvSpPr txBox="1"/>
          <p:nvPr/>
        </p:nvSpPr>
        <p:spPr>
          <a:xfrm>
            <a:off x="2787103" y="570247"/>
            <a:ext cx="29848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3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79AA35E7-1AFE-4AED-8E39-58F6D93F452A}"/>
              </a:ext>
            </a:extLst>
          </p:cNvPr>
          <p:cNvSpPr txBox="1"/>
          <p:nvPr/>
        </p:nvSpPr>
        <p:spPr>
          <a:xfrm>
            <a:off x="3503090" y="570247"/>
            <a:ext cx="29848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4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B4AD8317-89CB-48D7-927E-5C08E16BD390}"/>
              </a:ext>
            </a:extLst>
          </p:cNvPr>
          <p:cNvSpPr txBox="1"/>
          <p:nvPr/>
        </p:nvSpPr>
        <p:spPr>
          <a:xfrm>
            <a:off x="4241748" y="570247"/>
            <a:ext cx="29848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5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9FE10C49-A86B-4C08-A370-8DA2844A51EB}"/>
              </a:ext>
            </a:extLst>
          </p:cNvPr>
          <p:cNvSpPr txBox="1"/>
          <p:nvPr/>
        </p:nvSpPr>
        <p:spPr>
          <a:xfrm>
            <a:off x="4987963" y="570247"/>
            <a:ext cx="29848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6</a:t>
            </a:r>
          </a:p>
        </p:txBody>
      </p:sp>
      <p:grpSp>
        <p:nvGrpSpPr>
          <p:cNvPr id="68" name="Group 67">
            <a:extLst>
              <a:ext uri="{FF2B5EF4-FFF2-40B4-BE49-F238E27FC236}">
                <a16:creationId xmlns:a16="http://schemas.microsoft.com/office/drawing/2014/main" id="{779DF7C8-C5B7-443D-8DDA-2FD82C880B06}"/>
              </a:ext>
            </a:extLst>
          </p:cNvPr>
          <p:cNvGrpSpPr/>
          <p:nvPr/>
        </p:nvGrpSpPr>
        <p:grpSpPr>
          <a:xfrm>
            <a:off x="5677289" y="522886"/>
            <a:ext cx="2859778" cy="1842973"/>
            <a:chOff x="3814118" y="344493"/>
            <a:chExt cx="2859778" cy="1842973"/>
          </a:xfrm>
        </p:grpSpPr>
        <p:sp>
          <p:nvSpPr>
            <p:cNvPr id="33" name="Oval 32">
              <a:extLst>
                <a:ext uri="{FF2B5EF4-FFF2-40B4-BE49-F238E27FC236}">
                  <a16:creationId xmlns:a16="http://schemas.microsoft.com/office/drawing/2014/main" id="{A9ADB359-B0F0-4CB4-ACF7-728FE8151259}"/>
                </a:ext>
              </a:extLst>
            </p:cNvPr>
            <p:cNvSpPr/>
            <p:nvPr/>
          </p:nvSpPr>
          <p:spPr>
            <a:xfrm>
              <a:off x="5330020" y="344493"/>
              <a:ext cx="544184" cy="540000"/>
            </a:xfrm>
            <a:prstGeom prst="ellipse">
              <a:avLst/>
            </a:prstGeom>
            <a:noFill/>
            <a:ln w="25400">
              <a:solidFill>
                <a:schemeClr val="accent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>
                  <a:solidFill>
                    <a:srgbClr val="002060"/>
                  </a:solidFill>
                  <a:latin typeface="Cambria Math" panose="02040503050406030204" pitchFamily="18" charset="0"/>
                  <a:ea typeface="Cambria Math" panose="02040503050406030204" pitchFamily="18" charset="0"/>
                </a:rPr>
                <a:t>44</a:t>
              </a:r>
              <a:endParaRPr lang="en-IN" sz="14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endParaRPr>
            </a:p>
          </p:txBody>
        </p:sp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99B33462-A806-4EF3-8DB6-59640C3DA91E}"/>
                </a:ext>
              </a:extLst>
            </p:cNvPr>
            <p:cNvCxnSpPr>
              <a:cxnSpLocks/>
              <a:stCxn id="33" idx="3"/>
              <a:endCxn id="39" idx="7"/>
            </p:cNvCxnSpPr>
            <p:nvPr/>
          </p:nvCxnSpPr>
          <p:spPr>
            <a:xfrm flipH="1">
              <a:off x="4872999" y="805412"/>
              <a:ext cx="536715" cy="201658"/>
            </a:xfrm>
            <a:prstGeom prst="line">
              <a:avLst/>
            </a:prstGeom>
            <a:ln w="2540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5" name="Oval 34">
              <a:extLst>
                <a:ext uri="{FF2B5EF4-FFF2-40B4-BE49-F238E27FC236}">
                  <a16:creationId xmlns:a16="http://schemas.microsoft.com/office/drawing/2014/main" id="{071BA663-F2C5-4965-8E94-39ADBA92C043}"/>
                </a:ext>
              </a:extLst>
            </p:cNvPr>
            <p:cNvSpPr/>
            <p:nvPr/>
          </p:nvSpPr>
          <p:spPr>
            <a:xfrm>
              <a:off x="4869640" y="1647466"/>
              <a:ext cx="544184" cy="540000"/>
            </a:xfrm>
            <a:prstGeom prst="ellipse">
              <a:avLst/>
            </a:prstGeom>
            <a:noFill/>
            <a:ln w="25400">
              <a:solidFill>
                <a:schemeClr val="accent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>
                  <a:solidFill>
                    <a:srgbClr val="002060"/>
                  </a:solidFill>
                  <a:latin typeface="Cambria Math" panose="02040503050406030204" pitchFamily="18" charset="0"/>
                  <a:ea typeface="Cambria Math" panose="02040503050406030204" pitchFamily="18" charset="0"/>
                </a:rPr>
                <a:t>18</a:t>
              </a:r>
              <a:endParaRPr lang="en-IN" sz="14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endParaRPr>
            </a:p>
          </p:txBody>
        </p:sp>
        <p:sp>
          <p:nvSpPr>
            <p:cNvPr id="37" name="Oval 36">
              <a:extLst>
                <a:ext uri="{FF2B5EF4-FFF2-40B4-BE49-F238E27FC236}">
                  <a16:creationId xmlns:a16="http://schemas.microsoft.com/office/drawing/2014/main" id="{DE7F88A7-4567-4B91-9896-47B3954E50FE}"/>
                </a:ext>
              </a:extLst>
            </p:cNvPr>
            <p:cNvSpPr/>
            <p:nvPr/>
          </p:nvSpPr>
          <p:spPr>
            <a:xfrm>
              <a:off x="6129712" y="941358"/>
              <a:ext cx="544184" cy="540000"/>
            </a:xfrm>
            <a:prstGeom prst="ellipse">
              <a:avLst/>
            </a:prstGeom>
            <a:noFill/>
            <a:ln w="25400">
              <a:solidFill>
                <a:schemeClr val="accent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>
                  <a:solidFill>
                    <a:srgbClr val="002060"/>
                  </a:solidFill>
                  <a:latin typeface="Cambria Math" panose="02040503050406030204" pitchFamily="18" charset="0"/>
                  <a:ea typeface="Cambria Math" panose="02040503050406030204" pitchFamily="18" charset="0"/>
                </a:rPr>
                <a:t>40</a:t>
              </a:r>
              <a:endParaRPr lang="en-IN" sz="14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endParaRPr>
            </a:p>
          </p:txBody>
        </p:sp>
        <p:sp>
          <p:nvSpPr>
            <p:cNvPr id="38" name="Oval 37">
              <a:extLst>
                <a:ext uri="{FF2B5EF4-FFF2-40B4-BE49-F238E27FC236}">
                  <a16:creationId xmlns:a16="http://schemas.microsoft.com/office/drawing/2014/main" id="{B972016C-2DF3-4259-B4A0-6CBC5763EF54}"/>
                </a:ext>
              </a:extLst>
            </p:cNvPr>
            <p:cNvSpPr/>
            <p:nvPr/>
          </p:nvSpPr>
          <p:spPr>
            <a:xfrm>
              <a:off x="5602112" y="1647466"/>
              <a:ext cx="544184" cy="540000"/>
            </a:xfrm>
            <a:prstGeom prst="ellipse">
              <a:avLst/>
            </a:prstGeom>
            <a:noFill/>
            <a:ln w="25400">
              <a:solidFill>
                <a:schemeClr val="accent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>
                  <a:solidFill>
                    <a:srgbClr val="002060"/>
                  </a:solidFill>
                  <a:latin typeface="Cambria Math" panose="02040503050406030204" pitchFamily="18" charset="0"/>
                  <a:ea typeface="Cambria Math" panose="02040503050406030204" pitchFamily="18" charset="0"/>
                </a:rPr>
                <a:t>25</a:t>
              </a:r>
              <a:endParaRPr lang="en-IN" sz="14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endParaRPr>
            </a:p>
          </p:txBody>
        </p:sp>
        <p:sp>
          <p:nvSpPr>
            <p:cNvPr id="39" name="Oval 38">
              <a:extLst>
                <a:ext uri="{FF2B5EF4-FFF2-40B4-BE49-F238E27FC236}">
                  <a16:creationId xmlns:a16="http://schemas.microsoft.com/office/drawing/2014/main" id="{E3C15D19-A6E7-4462-B5B8-B1C07FBCB9E1}"/>
                </a:ext>
              </a:extLst>
            </p:cNvPr>
            <p:cNvSpPr/>
            <p:nvPr/>
          </p:nvSpPr>
          <p:spPr>
            <a:xfrm>
              <a:off x="4408509" y="927989"/>
              <a:ext cx="544184" cy="540000"/>
            </a:xfrm>
            <a:prstGeom prst="ellipse">
              <a:avLst/>
            </a:prstGeom>
            <a:noFill/>
            <a:ln w="25400">
              <a:solidFill>
                <a:schemeClr val="accent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>
                  <a:solidFill>
                    <a:srgbClr val="002060"/>
                  </a:solidFill>
                  <a:latin typeface="Cambria Math" panose="02040503050406030204" pitchFamily="18" charset="0"/>
                  <a:ea typeface="Cambria Math" panose="02040503050406030204" pitchFamily="18" charset="0"/>
                </a:rPr>
                <a:t>22</a:t>
              </a:r>
              <a:endParaRPr lang="en-IN" sz="14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endParaRPr>
            </a:p>
          </p:txBody>
        </p:sp>
        <p:cxnSp>
          <p:nvCxnSpPr>
            <p:cNvPr id="40" name="Straight Connector 39">
              <a:extLst>
                <a:ext uri="{FF2B5EF4-FFF2-40B4-BE49-F238E27FC236}">
                  <a16:creationId xmlns:a16="http://schemas.microsoft.com/office/drawing/2014/main" id="{844D03F2-5E50-499D-AB19-2C998E66B8EC}"/>
                </a:ext>
              </a:extLst>
            </p:cNvPr>
            <p:cNvCxnSpPr>
              <a:cxnSpLocks/>
              <a:stCxn id="37" idx="3"/>
              <a:endCxn id="38" idx="0"/>
            </p:cNvCxnSpPr>
            <p:nvPr/>
          </p:nvCxnSpPr>
          <p:spPr>
            <a:xfrm flipH="1">
              <a:off x="5874204" y="1402277"/>
              <a:ext cx="335202" cy="245189"/>
            </a:xfrm>
            <a:prstGeom prst="line">
              <a:avLst/>
            </a:prstGeom>
            <a:ln w="2540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>
              <a:extLst>
                <a:ext uri="{FF2B5EF4-FFF2-40B4-BE49-F238E27FC236}">
                  <a16:creationId xmlns:a16="http://schemas.microsoft.com/office/drawing/2014/main" id="{BFA41AAF-A301-4910-8B0E-C0615300D34B}"/>
                </a:ext>
              </a:extLst>
            </p:cNvPr>
            <p:cNvCxnSpPr>
              <a:cxnSpLocks/>
              <a:stCxn id="33" idx="5"/>
              <a:endCxn id="37" idx="1"/>
            </p:cNvCxnSpPr>
            <p:nvPr/>
          </p:nvCxnSpPr>
          <p:spPr>
            <a:xfrm>
              <a:off x="5794510" y="805412"/>
              <a:ext cx="414896" cy="215027"/>
            </a:xfrm>
            <a:prstGeom prst="line">
              <a:avLst/>
            </a:prstGeom>
            <a:ln w="2540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5" name="Oval 44">
              <a:extLst>
                <a:ext uri="{FF2B5EF4-FFF2-40B4-BE49-F238E27FC236}">
                  <a16:creationId xmlns:a16="http://schemas.microsoft.com/office/drawing/2014/main" id="{A77393A2-E037-437F-B223-B8841C75F413}"/>
                </a:ext>
              </a:extLst>
            </p:cNvPr>
            <p:cNvSpPr/>
            <p:nvPr/>
          </p:nvSpPr>
          <p:spPr>
            <a:xfrm>
              <a:off x="3814118" y="1627120"/>
              <a:ext cx="544184" cy="540000"/>
            </a:xfrm>
            <a:prstGeom prst="ellipse">
              <a:avLst/>
            </a:prstGeom>
            <a:noFill/>
            <a:ln w="25400">
              <a:solidFill>
                <a:schemeClr val="accent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>
                  <a:solidFill>
                    <a:srgbClr val="002060"/>
                  </a:solidFill>
                  <a:latin typeface="Cambria Math" panose="02040503050406030204" pitchFamily="18" charset="0"/>
                  <a:ea typeface="Cambria Math" panose="02040503050406030204" pitchFamily="18" charset="0"/>
                </a:rPr>
                <a:t>20</a:t>
              </a:r>
              <a:endParaRPr lang="en-IN" sz="14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endParaRPr>
            </a:p>
          </p:txBody>
        </p:sp>
        <p:cxnSp>
          <p:nvCxnSpPr>
            <p:cNvPr id="46" name="Straight Connector 45">
              <a:extLst>
                <a:ext uri="{FF2B5EF4-FFF2-40B4-BE49-F238E27FC236}">
                  <a16:creationId xmlns:a16="http://schemas.microsoft.com/office/drawing/2014/main" id="{28CDDAB5-41E9-45BC-B1AD-7C6000CF9A8F}"/>
                </a:ext>
              </a:extLst>
            </p:cNvPr>
            <p:cNvCxnSpPr>
              <a:cxnSpLocks/>
              <a:stCxn id="39" idx="5"/>
              <a:endCxn id="35" idx="0"/>
            </p:cNvCxnSpPr>
            <p:nvPr/>
          </p:nvCxnSpPr>
          <p:spPr>
            <a:xfrm>
              <a:off x="4872999" y="1388908"/>
              <a:ext cx="268733" cy="258558"/>
            </a:xfrm>
            <a:prstGeom prst="line">
              <a:avLst/>
            </a:prstGeom>
            <a:ln w="2540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>
              <a:extLst>
                <a:ext uri="{FF2B5EF4-FFF2-40B4-BE49-F238E27FC236}">
                  <a16:creationId xmlns:a16="http://schemas.microsoft.com/office/drawing/2014/main" id="{20D6FDB3-FC89-4F2D-95A2-FE735A544E3F}"/>
                </a:ext>
              </a:extLst>
            </p:cNvPr>
            <p:cNvCxnSpPr>
              <a:cxnSpLocks/>
              <a:stCxn id="39" idx="3"/>
              <a:endCxn id="45" idx="0"/>
            </p:cNvCxnSpPr>
            <p:nvPr/>
          </p:nvCxnSpPr>
          <p:spPr>
            <a:xfrm flipH="1">
              <a:off x="4086210" y="1388908"/>
              <a:ext cx="401993" cy="238212"/>
            </a:xfrm>
            <a:prstGeom prst="line">
              <a:avLst/>
            </a:prstGeom>
            <a:ln w="2540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630930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7" grpId="0"/>
      <p:bldP spid="8" grpId="0"/>
      <p:bldP spid="9" grpId="0"/>
      <p:bldP spid="10" grpId="0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22" grpId="0"/>
      <p:bldP spid="23" grpId="0"/>
      <p:bldP spid="24" grpId="0"/>
      <p:bldP spid="25" grpId="0"/>
      <p:bldP spid="26" grpId="0"/>
      <p:bldP spid="27" grpId="0"/>
    </p:bld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C9723A0-BC4C-F71E-3255-81732BCFF93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9439C99-016C-68B1-0EB0-4A79ED37FEC3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IN" b="1" dirty="0"/>
              <a:t>Example:</a:t>
            </a:r>
            <a:endParaRPr lang="en-US" b="0" dirty="0"/>
          </a:p>
        </p:txBody>
      </p:sp>
      <p:sp>
        <p:nvSpPr>
          <p:cNvPr id="36" name="Oval 35">
            <a:extLst>
              <a:ext uri="{FF2B5EF4-FFF2-40B4-BE49-F238E27FC236}">
                <a16:creationId xmlns:a16="http://schemas.microsoft.com/office/drawing/2014/main" id="{393D2A55-5233-4D87-5B86-F797F15457E9}"/>
              </a:ext>
            </a:extLst>
          </p:cNvPr>
          <p:cNvSpPr/>
          <p:nvPr/>
        </p:nvSpPr>
        <p:spPr>
          <a:xfrm>
            <a:off x="3020032" y="955186"/>
            <a:ext cx="540000" cy="540000"/>
          </a:xfrm>
          <a:prstGeom prst="ellipse">
            <a:avLst/>
          </a:prstGeom>
          <a:noFill/>
          <a:ln w="254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55</a:t>
            </a:r>
            <a:endParaRPr lang="en-IN" sz="1400" dirty="0">
              <a:solidFill>
                <a:srgbClr val="00206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98A25CFC-9023-D768-174E-B471730759B1}"/>
              </a:ext>
            </a:extLst>
          </p:cNvPr>
          <p:cNvCxnSpPr>
            <a:cxnSpLocks/>
            <a:stCxn id="36" idx="3"/>
            <a:endCxn id="41" idx="7"/>
          </p:cNvCxnSpPr>
          <p:nvPr/>
        </p:nvCxnSpPr>
        <p:spPr>
          <a:xfrm flipH="1">
            <a:off x="2384239" y="1416105"/>
            <a:ext cx="714874" cy="355458"/>
          </a:xfrm>
          <a:prstGeom prst="line">
            <a:avLst/>
          </a:prstGeom>
          <a:ln w="254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Oval 37">
            <a:extLst>
              <a:ext uri="{FF2B5EF4-FFF2-40B4-BE49-F238E27FC236}">
                <a16:creationId xmlns:a16="http://schemas.microsoft.com/office/drawing/2014/main" id="{5B87ADB3-B65E-E423-1D5C-95B4A5886609}"/>
              </a:ext>
            </a:extLst>
          </p:cNvPr>
          <p:cNvSpPr/>
          <p:nvPr/>
        </p:nvSpPr>
        <p:spPr>
          <a:xfrm>
            <a:off x="574819" y="3246413"/>
            <a:ext cx="540000" cy="540000"/>
          </a:xfrm>
          <a:prstGeom prst="ellipse">
            <a:avLst/>
          </a:prstGeom>
          <a:noFill/>
          <a:ln w="254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40</a:t>
            </a:r>
            <a:endParaRPr lang="en-IN" sz="1400" dirty="0">
              <a:solidFill>
                <a:srgbClr val="00206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39" name="Oval 38">
            <a:extLst>
              <a:ext uri="{FF2B5EF4-FFF2-40B4-BE49-F238E27FC236}">
                <a16:creationId xmlns:a16="http://schemas.microsoft.com/office/drawing/2014/main" id="{217AF051-DB8F-9BC0-E4A3-D9D6CF3DF365}"/>
              </a:ext>
            </a:extLst>
          </p:cNvPr>
          <p:cNvSpPr/>
          <p:nvPr/>
        </p:nvSpPr>
        <p:spPr>
          <a:xfrm>
            <a:off x="4138526" y="1690388"/>
            <a:ext cx="540000" cy="540000"/>
          </a:xfrm>
          <a:prstGeom prst="ellipse">
            <a:avLst/>
          </a:prstGeom>
          <a:noFill/>
          <a:ln w="254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80</a:t>
            </a:r>
            <a:endParaRPr lang="en-IN" sz="1400" dirty="0">
              <a:solidFill>
                <a:srgbClr val="00206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40" name="Oval 39">
            <a:extLst>
              <a:ext uri="{FF2B5EF4-FFF2-40B4-BE49-F238E27FC236}">
                <a16:creationId xmlns:a16="http://schemas.microsoft.com/office/drawing/2014/main" id="{B662E059-0BE1-408A-474D-4A157101D2E4}"/>
              </a:ext>
            </a:extLst>
          </p:cNvPr>
          <p:cNvSpPr/>
          <p:nvPr/>
        </p:nvSpPr>
        <p:spPr>
          <a:xfrm>
            <a:off x="2661466" y="2357023"/>
            <a:ext cx="540000" cy="540000"/>
          </a:xfrm>
          <a:prstGeom prst="ellipse">
            <a:avLst/>
          </a:prstGeom>
          <a:noFill/>
          <a:ln w="254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60</a:t>
            </a:r>
            <a:endParaRPr lang="en-IN" sz="1400" dirty="0">
              <a:solidFill>
                <a:srgbClr val="00206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41" name="Oval 40">
            <a:extLst>
              <a:ext uri="{FF2B5EF4-FFF2-40B4-BE49-F238E27FC236}">
                <a16:creationId xmlns:a16="http://schemas.microsoft.com/office/drawing/2014/main" id="{380E6CC5-02EF-7400-0D47-08BE9F1785E9}"/>
              </a:ext>
            </a:extLst>
          </p:cNvPr>
          <p:cNvSpPr/>
          <p:nvPr/>
        </p:nvSpPr>
        <p:spPr>
          <a:xfrm>
            <a:off x="1923320" y="1692482"/>
            <a:ext cx="540000" cy="540000"/>
          </a:xfrm>
          <a:prstGeom prst="ellipse">
            <a:avLst/>
          </a:prstGeom>
          <a:noFill/>
          <a:ln w="254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88</a:t>
            </a:r>
            <a:endParaRPr lang="en-IN" sz="1400" dirty="0">
              <a:solidFill>
                <a:srgbClr val="00206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id="{0673326D-A7B1-968D-8779-E32A52C4D135}"/>
              </a:ext>
            </a:extLst>
          </p:cNvPr>
          <p:cNvCxnSpPr>
            <a:cxnSpLocks/>
            <a:stCxn id="41" idx="5"/>
            <a:endCxn id="40" idx="1"/>
          </p:cNvCxnSpPr>
          <p:nvPr/>
        </p:nvCxnSpPr>
        <p:spPr>
          <a:xfrm>
            <a:off x="2384239" y="2153401"/>
            <a:ext cx="356308" cy="282703"/>
          </a:xfrm>
          <a:prstGeom prst="line">
            <a:avLst/>
          </a:prstGeom>
          <a:ln w="254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>
            <a:extLst>
              <a:ext uri="{FF2B5EF4-FFF2-40B4-BE49-F238E27FC236}">
                <a16:creationId xmlns:a16="http://schemas.microsoft.com/office/drawing/2014/main" id="{60857A8F-47D3-0E63-D589-407EEA8B340F}"/>
              </a:ext>
            </a:extLst>
          </p:cNvPr>
          <p:cNvCxnSpPr>
            <a:cxnSpLocks/>
            <a:stCxn id="41" idx="3"/>
            <a:endCxn id="53" idx="7"/>
          </p:cNvCxnSpPr>
          <p:nvPr/>
        </p:nvCxnSpPr>
        <p:spPr>
          <a:xfrm flipH="1">
            <a:off x="1577657" y="2153401"/>
            <a:ext cx="424744" cy="261926"/>
          </a:xfrm>
          <a:prstGeom prst="line">
            <a:avLst/>
          </a:prstGeom>
          <a:ln w="254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AFC9AC4A-6A53-FD66-48A4-77F077194E12}"/>
              </a:ext>
            </a:extLst>
          </p:cNvPr>
          <p:cNvCxnSpPr>
            <a:cxnSpLocks/>
            <a:stCxn id="39" idx="3"/>
            <a:endCxn id="56" idx="7"/>
          </p:cNvCxnSpPr>
          <p:nvPr/>
        </p:nvCxnSpPr>
        <p:spPr>
          <a:xfrm flipH="1">
            <a:off x="3792863" y="2151307"/>
            <a:ext cx="424744" cy="290590"/>
          </a:xfrm>
          <a:prstGeom prst="line">
            <a:avLst/>
          </a:prstGeom>
          <a:ln w="254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>
            <a:extLst>
              <a:ext uri="{FF2B5EF4-FFF2-40B4-BE49-F238E27FC236}">
                <a16:creationId xmlns:a16="http://schemas.microsoft.com/office/drawing/2014/main" id="{3C532794-5EFF-3ABE-D2D2-8CBBF85DCE9D}"/>
              </a:ext>
            </a:extLst>
          </p:cNvPr>
          <p:cNvCxnSpPr>
            <a:cxnSpLocks/>
            <a:stCxn id="36" idx="5"/>
            <a:endCxn id="39" idx="1"/>
          </p:cNvCxnSpPr>
          <p:nvPr/>
        </p:nvCxnSpPr>
        <p:spPr>
          <a:xfrm>
            <a:off x="3480951" y="1416105"/>
            <a:ext cx="736656" cy="353364"/>
          </a:xfrm>
          <a:prstGeom prst="line">
            <a:avLst/>
          </a:prstGeom>
          <a:ln w="254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>
            <a:extLst>
              <a:ext uri="{FF2B5EF4-FFF2-40B4-BE49-F238E27FC236}">
                <a16:creationId xmlns:a16="http://schemas.microsoft.com/office/drawing/2014/main" id="{1DFE91BF-7212-897F-A9A6-E9E6D1695645}"/>
              </a:ext>
            </a:extLst>
          </p:cNvPr>
          <p:cNvCxnSpPr>
            <a:cxnSpLocks/>
            <a:stCxn id="53" idx="5"/>
            <a:endCxn id="51" idx="0"/>
          </p:cNvCxnSpPr>
          <p:nvPr/>
        </p:nvCxnSpPr>
        <p:spPr>
          <a:xfrm>
            <a:off x="1577657" y="2797165"/>
            <a:ext cx="285552" cy="434820"/>
          </a:xfrm>
          <a:prstGeom prst="line">
            <a:avLst/>
          </a:prstGeom>
          <a:ln w="254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>
            <a:extLst>
              <a:ext uri="{FF2B5EF4-FFF2-40B4-BE49-F238E27FC236}">
                <a16:creationId xmlns:a16="http://schemas.microsoft.com/office/drawing/2014/main" id="{DF36A35C-82B8-FF48-A9A8-C25573A4BFDF}"/>
              </a:ext>
            </a:extLst>
          </p:cNvPr>
          <p:cNvCxnSpPr>
            <a:cxnSpLocks/>
            <a:stCxn id="53" idx="3"/>
            <a:endCxn id="38" idx="0"/>
          </p:cNvCxnSpPr>
          <p:nvPr/>
        </p:nvCxnSpPr>
        <p:spPr>
          <a:xfrm flipH="1">
            <a:off x="844819" y="2797165"/>
            <a:ext cx="351000" cy="449248"/>
          </a:xfrm>
          <a:prstGeom prst="line">
            <a:avLst/>
          </a:prstGeom>
          <a:ln w="254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Oval 49">
            <a:extLst>
              <a:ext uri="{FF2B5EF4-FFF2-40B4-BE49-F238E27FC236}">
                <a16:creationId xmlns:a16="http://schemas.microsoft.com/office/drawing/2014/main" id="{041A0333-E231-C9F9-93BA-B343DE578025}"/>
              </a:ext>
            </a:extLst>
          </p:cNvPr>
          <p:cNvSpPr/>
          <p:nvPr/>
        </p:nvSpPr>
        <p:spPr>
          <a:xfrm>
            <a:off x="4940201" y="2362816"/>
            <a:ext cx="540000" cy="540000"/>
          </a:xfrm>
          <a:prstGeom prst="ellipse">
            <a:avLst/>
          </a:prstGeom>
          <a:noFill/>
          <a:ln w="254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65</a:t>
            </a:r>
            <a:endParaRPr lang="en-IN" sz="1400" dirty="0">
              <a:solidFill>
                <a:srgbClr val="00206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51" name="Oval 50">
            <a:extLst>
              <a:ext uri="{FF2B5EF4-FFF2-40B4-BE49-F238E27FC236}">
                <a16:creationId xmlns:a16="http://schemas.microsoft.com/office/drawing/2014/main" id="{08420EA3-3465-FAB7-36B0-B8E428743EFD}"/>
              </a:ext>
            </a:extLst>
          </p:cNvPr>
          <p:cNvSpPr/>
          <p:nvPr/>
        </p:nvSpPr>
        <p:spPr>
          <a:xfrm>
            <a:off x="1593209" y="3231985"/>
            <a:ext cx="540000" cy="540000"/>
          </a:xfrm>
          <a:prstGeom prst="ellipse">
            <a:avLst/>
          </a:prstGeom>
          <a:noFill/>
          <a:ln w="254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70</a:t>
            </a:r>
            <a:endParaRPr lang="en-IN" sz="1400" dirty="0">
              <a:solidFill>
                <a:srgbClr val="00206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53" name="Oval 52">
            <a:extLst>
              <a:ext uri="{FF2B5EF4-FFF2-40B4-BE49-F238E27FC236}">
                <a16:creationId xmlns:a16="http://schemas.microsoft.com/office/drawing/2014/main" id="{1786936D-5246-5EC1-BC01-DE80325EDB74}"/>
              </a:ext>
            </a:extLst>
          </p:cNvPr>
          <p:cNvSpPr/>
          <p:nvPr/>
        </p:nvSpPr>
        <p:spPr>
          <a:xfrm>
            <a:off x="1116738" y="2336246"/>
            <a:ext cx="540000" cy="540000"/>
          </a:xfrm>
          <a:prstGeom prst="ellipse">
            <a:avLst/>
          </a:prstGeom>
          <a:noFill/>
          <a:ln w="254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85</a:t>
            </a:r>
            <a:endParaRPr lang="en-IN" sz="1400" dirty="0">
              <a:solidFill>
                <a:srgbClr val="00206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cxnSp>
        <p:nvCxnSpPr>
          <p:cNvPr id="55" name="Straight Connector 54">
            <a:extLst>
              <a:ext uri="{FF2B5EF4-FFF2-40B4-BE49-F238E27FC236}">
                <a16:creationId xmlns:a16="http://schemas.microsoft.com/office/drawing/2014/main" id="{EA4C43F6-0C3F-8701-5CE8-B61C1AE681F4}"/>
              </a:ext>
            </a:extLst>
          </p:cNvPr>
          <p:cNvCxnSpPr>
            <a:cxnSpLocks/>
            <a:stCxn id="39" idx="5"/>
            <a:endCxn id="50" idx="1"/>
          </p:cNvCxnSpPr>
          <p:nvPr/>
        </p:nvCxnSpPr>
        <p:spPr>
          <a:xfrm>
            <a:off x="4599445" y="2151307"/>
            <a:ext cx="419837" cy="290590"/>
          </a:xfrm>
          <a:prstGeom prst="line">
            <a:avLst/>
          </a:prstGeom>
          <a:ln w="254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Oval 55">
            <a:extLst>
              <a:ext uri="{FF2B5EF4-FFF2-40B4-BE49-F238E27FC236}">
                <a16:creationId xmlns:a16="http://schemas.microsoft.com/office/drawing/2014/main" id="{482CA820-DFFD-6816-8B81-C92EA9821D1C}"/>
              </a:ext>
            </a:extLst>
          </p:cNvPr>
          <p:cNvSpPr/>
          <p:nvPr/>
        </p:nvSpPr>
        <p:spPr>
          <a:xfrm>
            <a:off x="3331944" y="2362816"/>
            <a:ext cx="540000" cy="540000"/>
          </a:xfrm>
          <a:prstGeom prst="ellipse">
            <a:avLst/>
          </a:prstGeom>
          <a:noFill/>
          <a:ln w="254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75</a:t>
            </a:r>
            <a:endParaRPr lang="en-IN" sz="1400" dirty="0">
              <a:solidFill>
                <a:srgbClr val="00206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21" name="Rectangle 3">
            <a:extLst>
              <a:ext uri="{FF2B5EF4-FFF2-40B4-BE49-F238E27FC236}">
                <a16:creationId xmlns:a16="http://schemas.microsoft.com/office/drawing/2014/main" id="{AC9B3E6B-B1EA-62A0-283C-F908FA4571DE}"/>
              </a:ext>
            </a:extLst>
          </p:cNvPr>
          <p:cNvSpPr txBox="1">
            <a:spLocks noChangeArrowheads="1"/>
          </p:cNvSpPr>
          <p:nvPr/>
        </p:nvSpPr>
        <p:spPr>
          <a:xfrm>
            <a:off x="5583970" y="932310"/>
            <a:ext cx="3158586" cy="402076"/>
          </a:xfrm>
          <a:prstGeom prst="rect">
            <a:avLst/>
          </a:prstGeom>
        </p:spPr>
        <p:txBody>
          <a:bodyPr/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30000"/>
              </a:lnSpc>
              <a:buNone/>
            </a:pPr>
            <a:r>
              <a:rPr lang="en-US" altLang="en-US" sz="1600" dirty="0">
                <a:solidFill>
                  <a:srgbClr val="002060"/>
                </a:solidFill>
                <a:latin typeface="Cambria Math" panose="02040503050406030204" pitchFamily="18" charset="0"/>
              </a:rPr>
              <a:t>Compare a[1] with its children</a:t>
            </a:r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CED41FC8-9D92-53B0-5B1A-EDF0E39B4BA8}"/>
              </a:ext>
            </a:extLst>
          </p:cNvPr>
          <p:cNvSpPr/>
          <p:nvPr/>
        </p:nvSpPr>
        <p:spPr>
          <a:xfrm>
            <a:off x="1923320" y="1690388"/>
            <a:ext cx="540000" cy="540000"/>
          </a:xfrm>
          <a:prstGeom prst="ellipse">
            <a:avLst/>
          </a:prstGeom>
          <a:noFill/>
          <a:ln w="254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55</a:t>
            </a:r>
            <a:endParaRPr lang="en-IN" sz="1400" dirty="0">
              <a:solidFill>
                <a:srgbClr val="00206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cxnSp>
        <p:nvCxnSpPr>
          <p:cNvPr id="2" name="Connector: Curved 1">
            <a:extLst>
              <a:ext uri="{FF2B5EF4-FFF2-40B4-BE49-F238E27FC236}">
                <a16:creationId xmlns:a16="http://schemas.microsoft.com/office/drawing/2014/main" id="{7EF156D0-BE9B-B94A-6778-5016FE6C48E7}"/>
              </a:ext>
            </a:extLst>
          </p:cNvPr>
          <p:cNvCxnSpPr>
            <a:cxnSpLocks/>
          </p:cNvCxnSpPr>
          <p:nvPr/>
        </p:nvCxnSpPr>
        <p:spPr>
          <a:xfrm rot="5400000" flipH="1" flipV="1">
            <a:off x="2265074" y="1080184"/>
            <a:ext cx="544879" cy="460918"/>
          </a:xfrm>
          <a:prstGeom prst="curvedConnector3">
            <a:avLst>
              <a:gd name="adj1" fmla="val 93508"/>
            </a:avLst>
          </a:prstGeom>
          <a:ln w="25400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Oval 4">
            <a:extLst>
              <a:ext uri="{FF2B5EF4-FFF2-40B4-BE49-F238E27FC236}">
                <a16:creationId xmlns:a16="http://schemas.microsoft.com/office/drawing/2014/main" id="{7D8958F4-CCBC-C8B7-25B5-D056E0D7C333}"/>
              </a:ext>
            </a:extLst>
          </p:cNvPr>
          <p:cNvSpPr/>
          <p:nvPr/>
        </p:nvSpPr>
        <p:spPr>
          <a:xfrm>
            <a:off x="3017679" y="951508"/>
            <a:ext cx="540000" cy="540000"/>
          </a:xfrm>
          <a:prstGeom prst="ellipse">
            <a:avLst/>
          </a:prstGeom>
          <a:noFill/>
          <a:ln w="254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14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88</a:t>
            </a:r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3D7E86BC-2417-D09E-54D2-2D3582A90CBE}"/>
              </a:ext>
            </a:extLst>
          </p:cNvPr>
          <p:cNvSpPr txBox="1">
            <a:spLocks noChangeArrowheads="1"/>
          </p:cNvSpPr>
          <p:nvPr/>
        </p:nvSpPr>
        <p:spPr>
          <a:xfrm>
            <a:off x="5583970" y="1373866"/>
            <a:ext cx="1962584" cy="402076"/>
          </a:xfrm>
          <a:prstGeom prst="rect">
            <a:avLst/>
          </a:prstGeom>
        </p:spPr>
        <p:txBody>
          <a:bodyPr/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30000"/>
              </a:lnSpc>
              <a:buNone/>
            </a:pPr>
            <a:r>
              <a:rPr lang="en-US" altLang="en-US" sz="1600" dirty="0">
                <a:solidFill>
                  <a:srgbClr val="002060"/>
                </a:solidFill>
                <a:latin typeface="Cambria Math" panose="02040503050406030204" pitchFamily="18" charset="0"/>
              </a:rPr>
              <a:t>Swap(a[1], a[2])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F5A80FB-BB0D-ABAF-463C-BB425E9F024E}"/>
              </a:ext>
            </a:extLst>
          </p:cNvPr>
          <p:cNvSpPr txBox="1"/>
          <p:nvPr/>
        </p:nvSpPr>
        <p:spPr>
          <a:xfrm>
            <a:off x="5561668" y="574873"/>
            <a:ext cx="236154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en-US" altLang="en-US" sz="1600" dirty="0">
                <a:solidFill>
                  <a:schemeClr val="accent2">
                    <a:lumMod val="75000"/>
                  </a:schemeClr>
                </a:solidFill>
                <a:latin typeface="Consolas" panose="020B0609020204030204" pitchFamily="49" charset="0"/>
              </a:rPr>
              <a:t>MinHeapify</a:t>
            </a:r>
            <a:r>
              <a:rPr lang="en-US" altLang="en-US" sz="1600" dirty="0">
                <a:solidFill>
                  <a:srgbClr val="002060"/>
                </a:solidFill>
                <a:latin typeface="Consolas" panose="020B0609020204030204" pitchFamily="49" charset="0"/>
              </a:rPr>
              <a:t>(A, 1, 9)</a:t>
            </a:r>
          </a:p>
        </p:txBody>
      </p: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C1F836D8-7C61-F134-A546-FD1FE8FA068C}"/>
              </a:ext>
            </a:extLst>
          </p:cNvPr>
          <p:cNvCxnSpPr>
            <a:cxnSpLocks/>
          </p:cNvCxnSpPr>
          <p:nvPr/>
        </p:nvCxnSpPr>
        <p:spPr>
          <a:xfrm>
            <a:off x="2767973" y="735980"/>
            <a:ext cx="249706" cy="185364"/>
          </a:xfrm>
          <a:prstGeom prst="straightConnector1">
            <a:avLst/>
          </a:prstGeom>
          <a:ln w="25400"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8">
            <a:extLst>
              <a:ext uri="{FF2B5EF4-FFF2-40B4-BE49-F238E27FC236}">
                <a16:creationId xmlns:a16="http://schemas.microsoft.com/office/drawing/2014/main" id="{F3802296-A0A7-B794-618F-110B6DA5A63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35238" y="-18425"/>
            <a:ext cx="3866103" cy="22954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5203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 animBg="1"/>
      <p:bldP spid="41" grpId="0" animBg="1"/>
      <p:bldP spid="21" grpId="0"/>
      <p:bldP spid="23" grpId="0" animBg="1"/>
      <p:bldP spid="5" grpId="0" animBg="1"/>
      <p:bldP spid="6" grpId="0"/>
      <p:bldP spid="7" grpId="0"/>
    </p:bld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A07F16B-C333-75BC-C6B2-1DB9CD58D5C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0FE0546-8A63-69F6-AC0B-59E678D1403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IN" b="1" dirty="0"/>
              <a:t>Example:</a:t>
            </a:r>
            <a:endParaRPr lang="en-US" b="0" dirty="0"/>
          </a:p>
        </p:txBody>
      </p:sp>
      <p:sp>
        <p:nvSpPr>
          <p:cNvPr id="36" name="Oval 35">
            <a:extLst>
              <a:ext uri="{FF2B5EF4-FFF2-40B4-BE49-F238E27FC236}">
                <a16:creationId xmlns:a16="http://schemas.microsoft.com/office/drawing/2014/main" id="{12EB5C66-12E7-DFE0-465A-8A72AD2080C2}"/>
              </a:ext>
            </a:extLst>
          </p:cNvPr>
          <p:cNvSpPr/>
          <p:nvPr/>
        </p:nvSpPr>
        <p:spPr>
          <a:xfrm>
            <a:off x="3020032" y="955186"/>
            <a:ext cx="540000" cy="540000"/>
          </a:xfrm>
          <a:prstGeom prst="ellipse">
            <a:avLst/>
          </a:prstGeom>
          <a:noFill/>
          <a:ln w="254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88</a:t>
            </a:r>
            <a:endParaRPr lang="en-IN" sz="1400" dirty="0">
              <a:solidFill>
                <a:srgbClr val="00206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11D48092-F613-0CBB-08E9-805F52633CFF}"/>
              </a:ext>
            </a:extLst>
          </p:cNvPr>
          <p:cNvCxnSpPr>
            <a:cxnSpLocks/>
            <a:stCxn id="36" idx="3"/>
            <a:endCxn id="41" idx="7"/>
          </p:cNvCxnSpPr>
          <p:nvPr/>
        </p:nvCxnSpPr>
        <p:spPr>
          <a:xfrm flipH="1">
            <a:off x="2384239" y="1416105"/>
            <a:ext cx="714874" cy="355458"/>
          </a:xfrm>
          <a:prstGeom prst="line">
            <a:avLst/>
          </a:prstGeom>
          <a:ln w="254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Oval 37">
            <a:extLst>
              <a:ext uri="{FF2B5EF4-FFF2-40B4-BE49-F238E27FC236}">
                <a16:creationId xmlns:a16="http://schemas.microsoft.com/office/drawing/2014/main" id="{8350C8D4-8CDC-EFDE-E78C-D9330513819B}"/>
              </a:ext>
            </a:extLst>
          </p:cNvPr>
          <p:cNvSpPr/>
          <p:nvPr/>
        </p:nvSpPr>
        <p:spPr>
          <a:xfrm>
            <a:off x="574819" y="3246413"/>
            <a:ext cx="540000" cy="540000"/>
          </a:xfrm>
          <a:prstGeom prst="ellipse">
            <a:avLst/>
          </a:prstGeom>
          <a:noFill/>
          <a:ln w="254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40</a:t>
            </a:r>
            <a:endParaRPr lang="en-IN" sz="1400" dirty="0">
              <a:solidFill>
                <a:srgbClr val="00206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39" name="Oval 38">
            <a:extLst>
              <a:ext uri="{FF2B5EF4-FFF2-40B4-BE49-F238E27FC236}">
                <a16:creationId xmlns:a16="http://schemas.microsoft.com/office/drawing/2014/main" id="{61C1816E-0961-BECB-1ADF-C6C26E7040DB}"/>
              </a:ext>
            </a:extLst>
          </p:cNvPr>
          <p:cNvSpPr/>
          <p:nvPr/>
        </p:nvSpPr>
        <p:spPr>
          <a:xfrm>
            <a:off x="4138526" y="1690388"/>
            <a:ext cx="540000" cy="540000"/>
          </a:xfrm>
          <a:prstGeom prst="ellipse">
            <a:avLst/>
          </a:prstGeom>
          <a:noFill/>
          <a:ln w="254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80</a:t>
            </a:r>
            <a:endParaRPr lang="en-IN" sz="1400" dirty="0">
              <a:solidFill>
                <a:srgbClr val="00206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40" name="Oval 39">
            <a:extLst>
              <a:ext uri="{FF2B5EF4-FFF2-40B4-BE49-F238E27FC236}">
                <a16:creationId xmlns:a16="http://schemas.microsoft.com/office/drawing/2014/main" id="{88D15BF1-FAD0-9318-D2BE-3199220074D4}"/>
              </a:ext>
            </a:extLst>
          </p:cNvPr>
          <p:cNvSpPr/>
          <p:nvPr/>
        </p:nvSpPr>
        <p:spPr>
          <a:xfrm>
            <a:off x="2661466" y="2357023"/>
            <a:ext cx="540000" cy="540000"/>
          </a:xfrm>
          <a:prstGeom prst="ellipse">
            <a:avLst/>
          </a:prstGeom>
          <a:noFill/>
          <a:ln w="254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60</a:t>
            </a:r>
            <a:endParaRPr lang="en-IN" sz="1400" dirty="0">
              <a:solidFill>
                <a:srgbClr val="00206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41" name="Oval 40">
            <a:extLst>
              <a:ext uri="{FF2B5EF4-FFF2-40B4-BE49-F238E27FC236}">
                <a16:creationId xmlns:a16="http://schemas.microsoft.com/office/drawing/2014/main" id="{43510B08-7F91-7722-D7A8-35AC344E50FA}"/>
              </a:ext>
            </a:extLst>
          </p:cNvPr>
          <p:cNvSpPr/>
          <p:nvPr/>
        </p:nvSpPr>
        <p:spPr>
          <a:xfrm>
            <a:off x="1923320" y="1692482"/>
            <a:ext cx="540000" cy="540000"/>
          </a:xfrm>
          <a:prstGeom prst="ellipse">
            <a:avLst/>
          </a:prstGeom>
          <a:noFill/>
          <a:ln w="254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55</a:t>
            </a:r>
            <a:endParaRPr lang="en-IN" sz="1400" dirty="0">
              <a:solidFill>
                <a:srgbClr val="00206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id="{DD7AE71F-5ED7-6F84-0418-2A8FAAD4ACD8}"/>
              </a:ext>
            </a:extLst>
          </p:cNvPr>
          <p:cNvCxnSpPr>
            <a:cxnSpLocks/>
            <a:stCxn id="41" idx="5"/>
            <a:endCxn id="40" idx="1"/>
          </p:cNvCxnSpPr>
          <p:nvPr/>
        </p:nvCxnSpPr>
        <p:spPr>
          <a:xfrm>
            <a:off x="2384239" y="2153401"/>
            <a:ext cx="356308" cy="282703"/>
          </a:xfrm>
          <a:prstGeom prst="line">
            <a:avLst/>
          </a:prstGeom>
          <a:ln w="254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>
            <a:extLst>
              <a:ext uri="{FF2B5EF4-FFF2-40B4-BE49-F238E27FC236}">
                <a16:creationId xmlns:a16="http://schemas.microsoft.com/office/drawing/2014/main" id="{477C11F5-D1CC-4CCF-E286-9EC5C038B725}"/>
              </a:ext>
            </a:extLst>
          </p:cNvPr>
          <p:cNvCxnSpPr>
            <a:cxnSpLocks/>
            <a:stCxn id="41" idx="3"/>
            <a:endCxn id="53" idx="7"/>
          </p:cNvCxnSpPr>
          <p:nvPr/>
        </p:nvCxnSpPr>
        <p:spPr>
          <a:xfrm flipH="1">
            <a:off x="1577657" y="2153401"/>
            <a:ext cx="424744" cy="261926"/>
          </a:xfrm>
          <a:prstGeom prst="line">
            <a:avLst/>
          </a:prstGeom>
          <a:ln w="254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EAF1A686-9C8E-3EB6-E779-F9FEB773381F}"/>
              </a:ext>
            </a:extLst>
          </p:cNvPr>
          <p:cNvCxnSpPr>
            <a:cxnSpLocks/>
            <a:stCxn id="39" idx="3"/>
            <a:endCxn id="56" idx="7"/>
          </p:cNvCxnSpPr>
          <p:nvPr/>
        </p:nvCxnSpPr>
        <p:spPr>
          <a:xfrm flipH="1">
            <a:off x="3792863" y="2151307"/>
            <a:ext cx="424744" cy="290590"/>
          </a:xfrm>
          <a:prstGeom prst="line">
            <a:avLst/>
          </a:prstGeom>
          <a:ln w="254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>
            <a:extLst>
              <a:ext uri="{FF2B5EF4-FFF2-40B4-BE49-F238E27FC236}">
                <a16:creationId xmlns:a16="http://schemas.microsoft.com/office/drawing/2014/main" id="{96CB5B1D-18F6-ED74-6423-55588F2201B8}"/>
              </a:ext>
            </a:extLst>
          </p:cNvPr>
          <p:cNvCxnSpPr>
            <a:cxnSpLocks/>
            <a:stCxn id="36" idx="5"/>
            <a:endCxn id="39" idx="1"/>
          </p:cNvCxnSpPr>
          <p:nvPr/>
        </p:nvCxnSpPr>
        <p:spPr>
          <a:xfrm>
            <a:off x="3480951" y="1416105"/>
            <a:ext cx="736656" cy="353364"/>
          </a:xfrm>
          <a:prstGeom prst="line">
            <a:avLst/>
          </a:prstGeom>
          <a:ln w="254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>
            <a:extLst>
              <a:ext uri="{FF2B5EF4-FFF2-40B4-BE49-F238E27FC236}">
                <a16:creationId xmlns:a16="http://schemas.microsoft.com/office/drawing/2014/main" id="{D98C972D-0FBE-B278-7D88-546EFA81D332}"/>
              </a:ext>
            </a:extLst>
          </p:cNvPr>
          <p:cNvCxnSpPr>
            <a:cxnSpLocks/>
            <a:stCxn id="53" idx="5"/>
            <a:endCxn id="51" idx="0"/>
          </p:cNvCxnSpPr>
          <p:nvPr/>
        </p:nvCxnSpPr>
        <p:spPr>
          <a:xfrm>
            <a:off x="1577657" y="2797165"/>
            <a:ext cx="285552" cy="434820"/>
          </a:xfrm>
          <a:prstGeom prst="line">
            <a:avLst/>
          </a:prstGeom>
          <a:ln w="254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>
            <a:extLst>
              <a:ext uri="{FF2B5EF4-FFF2-40B4-BE49-F238E27FC236}">
                <a16:creationId xmlns:a16="http://schemas.microsoft.com/office/drawing/2014/main" id="{6CF83296-F835-769F-77EA-D1F946DC94BB}"/>
              </a:ext>
            </a:extLst>
          </p:cNvPr>
          <p:cNvCxnSpPr>
            <a:cxnSpLocks/>
            <a:stCxn id="53" idx="3"/>
            <a:endCxn id="38" idx="0"/>
          </p:cNvCxnSpPr>
          <p:nvPr/>
        </p:nvCxnSpPr>
        <p:spPr>
          <a:xfrm flipH="1">
            <a:off x="844819" y="2797165"/>
            <a:ext cx="351000" cy="449248"/>
          </a:xfrm>
          <a:prstGeom prst="line">
            <a:avLst/>
          </a:prstGeom>
          <a:ln w="254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Oval 49">
            <a:extLst>
              <a:ext uri="{FF2B5EF4-FFF2-40B4-BE49-F238E27FC236}">
                <a16:creationId xmlns:a16="http://schemas.microsoft.com/office/drawing/2014/main" id="{E41FD2B9-60DC-D4B7-7E90-754C856E9ADD}"/>
              </a:ext>
            </a:extLst>
          </p:cNvPr>
          <p:cNvSpPr/>
          <p:nvPr/>
        </p:nvSpPr>
        <p:spPr>
          <a:xfrm>
            <a:off x="4940201" y="2362816"/>
            <a:ext cx="540000" cy="540000"/>
          </a:xfrm>
          <a:prstGeom prst="ellipse">
            <a:avLst/>
          </a:prstGeom>
          <a:noFill/>
          <a:ln w="254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65</a:t>
            </a:r>
            <a:endParaRPr lang="en-IN" sz="1400" dirty="0">
              <a:solidFill>
                <a:srgbClr val="00206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51" name="Oval 50">
            <a:extLst>
              <a:ext uri="{FF2B5EF4-FFF2-40B4-BE49-F238E27FC236}">
                <a16:creationId xmlns:a16="http://schemas.microsoft.com/office/drawing/2014/main" id="{A8309D15-B750-4A01-FEA4-B5C7A4A6BA26}"/>
              </a:ext>
            </a:extLst>
          </p:cNvPr>
          <p:cNvSpPr/>
          <p:nvPr/>
        </p:nvSpPr>
        <p:spPr>
          <a:xfrm>
            <a:off x="1593209" y="3231985"/>
            <a:ext cx="540000" cy="540000"/>
          </a:xfrm>
          <a:prstGeom prst="ellipse">
            <a:avLst/>
          </a:prstGeom>
          <a:noFill/>
          <a:ln w="254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70</a:t>
            </a:r>
            <a:endParaRPr lang="en-IN" sz="1400" dirty="0">
              <a:solidFill>
                <a:srgbClr val="00206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53" name="Oval 52">
            <a:extLst>
              <a:ext uri="{FF2B5EF4-FFF2-40B4-BE49-F238E27FC236}">
                <a16:creationId xmlns:a16="http://schemas.microsoft.com/office/drawing/2014/main" id="{2564548C-C96C-1870-96CD-FBFD708FD51B}"/>
              </a:ext>
            </a:extLst>
          </p:cNvPr>
          <p:cNvSpPr/>
          <p:nvPr/>
        </p:nvSpPr>
        <p:spPr>
          <a:xfrm>
            <a:off x="1116738" y="2336246"/>
            <a:ext cx="540000" cy="540000"/>
          </a:xfrm>
          <a:prstGeom prst="ellipse">
            <a:avLst/>
          </a:prstGeom>
          <a:noFill/>
          <a:ln w="254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85</a:t>
            </a:r>
            <a:endParaRPr lang="en-IN" sz="1400" dirty="0">
              <a:solidFill>
                <a:srgbClr val="00206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cxnSp>
        <p:nvCxnSpPr>
          <p:cNvPr id="55" name="Straight Connector 54">
            <a:extLst>
              <a:ext uri="{FF2B5EF4-FFF2-40B4-BE49-F238E27FC236}">
                <a16:creationId xmlns:a16="http://schemas.microsoft.com/office/drawing/2014/main" id="{64DDEE54-5E03-BF98-135B-FFC6B8454846}"/>
              </a:ext>
            </a:extLst>
          </p:cNvPr>
          <p:cNvCxnSpPr>
            <a:cxnSpLocks/>
            <a:stCxn id="39" idx="5"/>
            <a:endCxn id="50" idx="1"/>
          </p:cNvCxnSpPr>
          <p:nvPr/>
        </p:nvCxnSpPr>
        <p:spPr>
          <a:xfrm>
            <a:off x="4599445" y="2151307"/>
            <a:ext cx="419837" cy="290590"/>
          </a:xfrm>
          <a:prstGeom prst="line">
            <a:avLst/>
          </a:prstGeom>
          <a:ln w="254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Oval 55">
            <a:extLst>
              <a:ext uri="{FF2B5EF4-FFF2-40B4-BE49-F238E27FC236}">
                <a16:creationId xmlns:a16="http://schemas.microsoft.com/office/drawing/2014/main" id="{F4839F23-B6C2-339E-5255-C3A3F30F89D8}"/>
              </a:ext>
            </a:extLst>
          </p:cNvPr>
          <p:cNvSpPr/>
          <p:nvPr/>
        </p:nvSpPr>
        <p:spPr>
          <a:xfrm>
            <a:off x="3331944" y="2362816"/>
            <a:ext cx="540000" cy="540000"/>
          </a:xfrm>
          <a:prstGeom prst="ellipse">
            <a:avLst/>
          </a:prstGeom>
          <a:noFill/>
          <a:ln w="254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75</a:t>
            </a:r>
            <a:endParaRPr lang="en-IN" sz="1400" dirty="0">
              <a:solidFill>
                <a:srgbClr val="00206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E8281903-3EBC-226F-882D-694FAE9CD76E}"/>
              </a:ext>
            </a:extLst>
          </p:cNvPr>
          <p:cNvSpPr/>
          <p:nvPr/>
        </p:nvSpPr>
        <p:spPr>
          <a:xfrm>
            <a:off x="1918829" y="1705532"/>
            <a:ext cx="540000" cy="540000"/>
          </a:xfrm>
          <a:prstGeom prst="ellipse">
            <a:avLst/>
          </a:prstGeom>
          <a:noFill/>
          <a:ln w="254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85</a:t>
            </a:r>
            <a:endParaRPr lang="en-IN" sz="1400" dirty="0">
              <a:solidFill>
                <a:srgbClr val="00206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E10833F5-8094-824C-4CF5-2EE417854835}"/>
              </a:ext>
            </a:extLst>
          </p:cNvPr>
          <p:cNvSpPr/>
          <p:nvPr/>
        </p:nvSpPr>
        <p:spPr>
          <a:xfrm>
            <a:off x="1114819" y="2342082"/>
            <a:ext cx="540000" cy="540000"/>
          </a:xfrm>
          <a:prstGeom prst="ellipse">
            <a:avLst/>
          </a:prstGeom>
          <a:noFill/>
          <a:ln w="254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55</a:t>
            </a:r>
            <a:endParaRPr lang="en-IN" sz="1400" dirty="0">
              <a:solidFill>
                <a:srgbClr val="00206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2" name="Rectangle 3">
            <a:extLst>
              <a:ext uri="{FF2B5EF4-FFF2-40B4-BE49-F238E27FC236}">
                <a16:creationId xmlns:a16="http://schemas.microsoft.com/office/drawing/2014/main" id="{A4F77300-AAB1-72C9-5740-5B8C0DC5310B}"/>
              </a:ext>
            </a:extLst>
          </p:cNvPr>
          <p:cNvSpPr txBox="1">
            <a:spLocks noChangeArrowheads="1"/>
          </p:cNvSpPr>
          <p:nvPr/>
        </p:nvSpPr>
        <p:spPr>
          <a:xfrm>
            <a:off x="5583970" y="932310"/>
            <a:ext cx="3158586" cy="402076"/>
          </a:xfrm>
          <a:prstGeom prst="rect">
            <a:avLst/>
          </a:prstGeom>
        </p:spPr>
        <p:txBody>
          <a:bodyPr/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30000"/>
              </a:lnSpc>
              <a:buNone/>
            </a:pPr>
            <a:r>
              <a:rPr lang="en-US" altLang="en-US" sz="1600" dirty="0">
                <a:solidFill>
                  <a:srgbClr val="002060"/>
                </a:solidFill>
                <a:latin typeface="Cambria Math" panose="02040503050406030204" pitchFamily="18" charset="0"/>
              </a:rPr>
              <a:t>Compare a[2] with its children</a:t>
            </a:r>
          </a:p>
        </p:txBody>
      </p:sp>
      <p:cxnSp>
        <p:nvCxnSpPr>
          <p:cNvPr id="5" name="Connector: Curved 4">
            <a:extLst>
              <a:ext uri="{FF2B5EF4-FFF2-40B4-BE49-F238E27FC236}">
                <a16:creationId xmlns:a16="http://schemas.microsoft.com/office/drawing/2014/main" id="{CF6E5F32-B534-4DFD-A06F-CFB80FC8FABF}"/>
              </a:ext>
            </a:extLst>
          </p:cNvPr>
          <p:cNvCxnSpPr>
            <a:cxnSpLocks/>
          </p:cNvCxnSpPr>
          <p:nvPr/>
        </p:nvCxnSpPr>
        <p:spPr>
          <a:xfrm rot="5400000" flipH="1" flipV="1">
            <a:off x="1344418" y="1756642"/>
            <a:ext cx="519639" cy="513972"/>
          </a:xfrm>
          <a:prstGeom prst="curvedConnector3">
            <a:avLst>
              <a:gd name="adj1" fmla="val 94350"/>
            </a:avLst>
          </a:prstGeom>
          <a:ln w="25400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ctangle 3">
            <a:extLst>
              <a:ext uri="{FF2B5EF4-FFF2-40B4-BE49-F238E27FC236}">
                <a16:creationId xmlns:a16="http://schemas.microsoft.com/office/drawing/2014/main" id="{F05AAEB5-8485-A060-0A60-2E0A11655B2D}"/>
              </a:ext>
            </a:extLst>
          </p:cNvPr>
          <p:cNvSpPr txBox="1">
            <a:spLocks noChangeArrowheads="1"/>
          </p:cNvSpPr>
          <p:nvPr/>
        </p:nvSpPr>
        <p:spPr>
          <a:xfrm>
            <a:off x="5583970" y="1373866"/>
            <a:ext cx="1962584" cy="402076"/>
          </a:xfrm>
          <a:prstGeom prst="rect">
            <a:avLst/>
          </a:prstGeom>
        </p:spPr>
        <p:txBody>
          <a:bodyPr/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30000"/>
              </a:lnSpc>
              <a:buNone/>
            </a:pPr>
            <a:r>
              <a:rPr lang="en-US" altLang="en-US" sz="1600" dirty="0">
                <a:solidFill>
                  <a:srgbClr val="002060"/>
                </a:solidFill>
                <a:latin typeface="Cambria Math" panose="02040503050406030204" pitchFamily="18" charset="0"/>
              </a:rPr>
              <a:t>Swap(a[2], a[4])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11810E4-6BC0-3FF7-7DF3-B8EED0C61347}"/>
              </a:ext>
            </a:extLst>
          </p:cNvPr>
          <p:cNvSpPr txBox="1"/>
          <p:nvPr/>
        </p:nvSpPr>
        <p:spPr>
          <a:xfrm>
            <a:off x="5561668" y="574873"/>
            <a:ext cx="236154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en-US" altLang="en-US" sz="1600" dirty="0">
                <a:solidFill>
                  <a:schemeClr val="accent2">
                    <a:lumMod val="75000"/>
                  </a:schemeClr>
                </a:solidFill>
                <a:latin typeface="Consolas" panose="020B0609020204030204" pitchFamily="49" charset="0"/>
              </a:rPr>
              <a:t>MinHeapify</a:t>
            </a:r>
            <a:r>
              <a:rPr lang="en-US" altLang="en-US" sz="1600" dirty="0">
                <a:solidFill>
                  <a:srgbClr val="002060"/>
                </a:solidFill>
                <a:latin typeface="Consolas" panose="020B0609020204030204" pitchFamily="49" charset="0"/>
              </a:rPr>
              <a:t>(A, 2, 9)</a:t>
            </a:r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11DE5731-A322-0DDF-45F0-E43F9E0818AB}"/>
              </a:ext>
            </a:extLst>
          </p:cNvPr>
          <p:cNvCxnSpPr>
            <a:cxnSpLocks/>
          </p:cNvCxnSpPr>
          <p:nvPr/>
        </p:nvCxnSpPr>
        <p:spPr>
          <a:xfrm>
            <a:off x="1720433" y="1415552"/>
            <a:ext cx="249706" cy="185364"/>
          </a:xfrm>
          <a:prstGeom prst="straightConnector1">
            <a:avLst/>
          </a:prstGeom>
          <a:ln w="25400"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Picture 3">
            <a:extLst>
              <a:ext uri="{FF2B5EF4-FFF2-40B4-BE49-F238E27FC236}">
                <a16:creationId xmlns:a16="http://schemas.microsoft.com/office/drawing/2014/main" id="{44A4CCDC-037B-C57A-ED7D-36308B6B264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35238" y="-18425"/>
            <a:ext cx="3866103" cy="22954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34530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" grpId="0" animBg="1"/>
      <p:bldP spid="53" grpId="0" animBg="1"/>
      <p:bldP spid="23" grpId="0" animBg="1"/>
      <p:bldP spid="24" grpId="0" animBg="1"/>
      <p:bldP spid="2" grpId="0"/>
      <p:bldP spid="6" grpId="0"/>
      <p:bldP spid="7" grpId="0"/>
    </p:bld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02208F6-E30A-DEE4-1B74-015EC18681E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EA81B66-19B4-2D38-11A3-D93E9A191C1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IN" b="1" dirty="0"/>
              <a:t>Example:</a:t>
            </a:r>
            <a:endParaRPr lang="en-US" b="0" dirty="0"/>
          </a:p>
        </p:txBody>
      </p:sp>
      <p:sp>
        <p:nvSpPr>
          <p:cNvPr id="36" name="Oval 35">
            <a:extLst>
              <a:ext uri="{FF2B5EF4-FFF2-40B4-BE49-F238E27FC236}">
                <a16:creationId xmlns:a16="http://schemas.microsoft.com/office/drawing/2014/main" id="{3B71C132-A659-C71B-8C6B-6ACC1343DBBD}"/>
              </a:ext>
            </a:extLst>
          </p:cNvPr>
          <p:cNvSpPr/>
          <p:nvPr/>
        </p:nvSpPr>
        <p:spPr>
          <a:xfrm>
            <a:off x="3020032" y="955186"/>
            <a:ext cx="540000" cy="540000"/>
          </a:xfrm>
          <a:prstGeom prst="ellipse">
            <a:avLst/>
          </a:prstGeom>
          <a:noFill/>
          <a:ln w="254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88</a:t>
            </a:r>
            <a:endParaRPr lang="en-IN" sz="1400" dirty="0">
              <a:solidFill>
                <a:srgbClr val="00206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67B6F99A-202F-3EE2-D8E5-E6C10FF0D754}"/>
              </a:ext>
            </a:extLst>
          </p:cNvPr>
          <p:cNvCxnSpPr>
            <a:cxnSpLocks/>
            <a:stCxn id="36" idx="3"/>
            <a:endCxn id="41" idx="7"/>
          </p:cNvCxnSpPr>
          <p:nvPr/>
        </p:nvCxnSpPr>
        <p:spPr>
          <a:xfrm flipH="1">
            <a:off x="2384239" y="1416105"/>
            <a:ext cx="714874" cy="355458"/>
          </a:xfrm>
          <a:prstGeom prst="line">
            <a:avLst/>
          </a:prstGeom>
          <a:ln w="254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Oval 37">
            <a:extLst>
              <a:ext uri="{FF2B5EF4-FFF2-40B4-BE49-F238E27FC236}">
                <a16:creationId xmlns:a16="http://schemas.microsoft.com/office/drawing/2014/main" id="{AB8E93D2-A2B5-E3A7-B29D-2E2C79DDD47C}"/>
              </a:ext>
            </a:extLst>
          </p:cNvPr>
          <p:cNvSpPr/>
          <p:nvPr/>
        </p:nvSpPr>
        <p:spPr>
          <a:xfrm>
            <a:off x="574819" y="3246413"/>
            <a:ext cx="540000" cy="540000"/>
          </a:xfrm>
          <a:prstGeom prst="ellipse">
            <a:avLst/>
          </a:prstGeom>
          <a:noFill/>
          <a:ln w="254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40</a:t>
            </a:r>
            <a:endParaRPr lang="en-IN" sz="1400" dirty="0">
              <a:solidFill>
                <a:srgbClr val="00206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39" name="Oval 38">
            <a:extLst>
              <a:ext uri="{FF2B5EF4-FFF2-40B4-BE49-F238E27FC236}">
                <a16:creationId xmlns:a16="http://schemas.microsoft.com/office/drawing/2014/main" id="{2FFEE40C-4BF4-9539-CF19-73951598EB85}"/>
              </a:ext>
            </a:extLst>
          </p:cNvPr>
          <p:cNvSpPr/>
          <p:nvPr/>
        </p:nvSpPr>
        <p:spPr>
          <a:xfrm>
            <a:off x="4138526" y="1690388"/>
            <a:ext cx="540000" cy="540000"/>
          </a:xfrm>
          <a:prstGeom prst="ellipse">
            <a:avLst/>
          </a:prstGeom>
          <a:noFill/>
          <a:ln w="254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80</a:t>
            </a:r>
            <a:endParaRPr lang="en-IN" sz="1400" dirty="0">
              <a:solidFill>
                <a:srgbClr val="00206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40" name="Oval 39">
            <a:extLst>
              <a:ext uri="{FF2B5EF4-FFF2-40B4-BE49-F238E27FC236}">
                <a16:creationId xmlns:a16="http://schemas.microsoft.com/office/drawing/2014/main" id="{E2DD779D-D76C-76A1-C82F-5101AEBDA932}"/>
              </a:ext>
            </a:extLst>
          </p:cNvPr>
          <p:cNvSpPr/>
          <p:nvPr/>
        </p:nvSpPr>
        <p:spPr>
          <a:xfrm>
            <a:off x="2661466" y="2357023"/>
            <a:ext cx="540000" cy="540000"/>
          </a:xfrm>
          <a:prstGeom prst="ellipse">
            <a:avLst/>
          </a:prstGeom>
          <a:noFill/>
          <a:ln w="254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60</a:t>
            </a:r>
            <a:endParaRPr lang="en-IN" sz="1400" dirty="0">
              <a:solidFill>
                <a:srgbClr val="00206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41" name="Oval 40">
            <a:extLst>
              <a:ext uri="{FF2B5EF4-FFF2-40B4-BE49-F238E27FC236}">
                <a16:creationId xmlns:a16="http://schemas.microsoft.com/office/drawing/2014/main" id="{BBB705FC-229D-AF6C-6478-E36CEFECDC8F}"/>
              </a:ext>
            </a:extLst>
          </p:cNvPr>
          <p:cNvSpPr/>
          <p:nvPr/>
        </p:nvSpPr>
        <p:spPr>
          <a:xfrm>
            <a:off x="1923320" y="1692482"/>
            <a:ext cx="540000" cy="540000"/>
          </a:xfrm>
          <a:prstGeom prst="ellipse">
            <a:avLst/>
          </a:prstGeom>
          <a:noFill/>
          <a:ln w="254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85</a:t>
            </a:r>
            <a:endParaRPr lang="en-IN" sz="1400" dirty="0">
              <a:solidFill>
                <a:srgbClr val="00206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id="{437A4151-7546-DDC2-A1F1-E01EC89759F3}"/>
              </a:ext>
            </a:extLst>
          </p:cNvPr>
          <p:cNvCxnSpPr>
            <a:cxnSpLocks/>
            <a:stCxn id="41" idx="5"/>
            <a:endCxn id="40" idx="1"/>
          </p:cNvCxnSpPr>
          <p:nvPr/>
        </p:nvCxnSpPr>
        <p:spPr>
          <a:xfrm>
            <a:off x="2384239" y="2153401"/>
            <a:ext cx="356308" cy="282703"/>
          </a:xfrm>
          <a:prstGeom prst="line">
            <a:avLst/>
          </a:prstGeom>
          <a:ln w="254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>
            <a:extLst>
              <a:ext uri="{FF2B5EF4-FFF2-40B4-BE49-F238E27FC236}">
                <a16:creationId xmlns:a16="http://schemas.microsoft.com/office/drawing/2014/main" id="{03EACDE2-4948-B76B-1B17-784EE861DF98}"/>
              </a:ext>
            </a:extLst>
          </p:cNvPr>
          <p:cNvCxnSpPr>
            <a:cxnSpLocks/>
            <a:stCxn id="41" idx="3"/>
            <a:endCxn id="53" idx="7"/>
          </p:cNvCxnSpPr>
          <p:nvPr/>
        </p:nvCxnSpPr>
        <p:spPr>
          <a:xfrm flipH="1">
            <a:off x="1562789" y="2153401"/>
            <a:ext cx="439612" cy="276794"/>
          </a:xfrm>
          <a:prstGeom prst="line">
            <a:avLst/>
          </a:prstGeom>
          <a:ln w="254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95C5EFE9-17F2-2C62-1BC6-F370CFCFAAF8}"/>
              </a:ext>
            </a:extLst>
          </p:cNvPr>
          <p:cNvCxnSpPr>
            <a:cxnSpLocks/>
            <a:stCxn id="39" idx="3"/>
            <a:endCxn id="56" idx="7"/>
          </p:cNvCxnSpPr>
          <p:nvPr/>
        </p:nvCxnSpPr>
        <p:spPr>
          <a:xfrm flipH="1">
            <a:off x="3792863" y="2151307"/>
            <a:ext cx="424744" cy="290590"/>
          </a:xfrm>
          <a:prstGeom prst="line">
            <a:avLst/>
          </a:prstGeom>
          <a:ln w="254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>
            <a:extLst>
              <a:ext uri="{FF2B5EF4-FFF2-40B4-BE49-F238E27FC236}">
                <a16:creationId xmlns:a16="http://schemas.microsoft.com/office/drawing/2014/main" id="{1FDA6E1E-3359-5A32-41B5-F06108FAAEA0}"/>
              </a:ext>
            </a:extLst>
          </p:cNvPr>
          <p:cNvCxnSpPr>
            <a:cxnSpLocks/>
            <a:stCxn id="36" idx="5"/>
            <a:endCxn id="39" idx="1"/>
          </p:cNvCxnSpPr>
          <p:nvPr/>
        </p:nvCxnSpPr>
        <p:spPr>
          <a:xfrm>
            <a:off x="3480951" y="1416105"/>
            <a:ext cx="736656" cy="353364"/>
          </a:xfrm>
          <a:prstGeom prst="line">
            <a:avLst/>
          </a:prstGeom>
          <a:ln w="254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>
            <a:extLst>
              <a:ext uri="{FF2B5EF4-FFF2-40B4-BE49-F238E27FC236}">
                <a16:creationId xmlns:a16="http://schemas.microsoft.com/office/drawing/2014/main" id="{8CD3B6FA-D9AE-F0A9-B19E-A2C4A3701945}"/>
              </a:ext>
            </a:extLst>
          </p:cNvPr>
          <p:cNvCxnSpPr>
            <a:cxnSpLocks/>
            <a:stCxn id="53" idx="5"/>
            <a:endCxn id="51" idx="0"/>
          </p:cNvCxnSpPr>
          <p:nvPr/>
        </p:nvCxnSpPr>
        <p:spPr>
          <a:xfrm>
            <a:off x="1562789" y="2812033"/>
            <a:ext cx="300420" cy="419952"/>
          </a:xfrm>
          <a:prstGeom prst="line">
            <a:avLst/>
          </a:prstGeom>
          <a:ln w="254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>
            <a:extLst>
              <a:ext uri="{FF2B5EF4-FFF2-40B4-BE49-F238E27FC236}">
                <a16:creationId xmlns:a16="http://schemas.microsoft.com/office/drawing/2014/main" id="{394AE300-34E2-47DF-38BE-A96B65D751B8}"/>
              </a:ext>
            </a:extLst>
          </p:cNvPr>
          <p:cNvCxnSpPr>
            <a:cxnSpLocks/>
            <a:stCxn id="53" idx="3"/>
            <a:endCxn id="38" idx="0"/>
          </p:cNvCxnSpPr>
          <p:nvPr/>
        </p:nvCxnSpPr>
        <p:spPr>
          <a:xfrm flipH="1">
            <a:off x="844819" y="2812033"/>
            <a:ext cx="336132" cy="434380"/>
          </a:xfrm>
          <a:prstGeom prst="line">
            <a:avLst/>
          </a:prstGeom>
          <a:ln w="254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Oval 49">
            <a:extLst>
              <a:ext uri="{FF2B5EF4-FFF2-40B4-BE49-F238E27FC236}">
                <a16:creationId xmlns:a16="http://schemas.microsoft.com/office/drawing/2014/main" id="{885AE031-F77F-4240-6C1A-38594382E086}"/>
              </a:ext>
            </a:extLst>
          </p:cNvPr>
          <p:cNvSpPr/>
          <p:nvPr/>
        </p:nvSpPr>
        <p:spPr>
          <a:xfrm>
            <a:off x="4940201" y="2362816"/>
            <a:ext cx="540000" cy="540000"/>
          </a:xfrm>
          <a:prstGeom prst="ellipse">
            <a:avLst/>
          </a:prstGeom>
          <a:noFill/>
          <a:ln w="254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65</a:t>
            </a:r>
            <a:endParaRPr lang="en-IN" sz="1400" dirty="0">
              <a:solidFill>
                <a:srgbClr val="00206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51" name="Oval 50">
            <a:extLst>
              <a:ext uri="{FF2B5EF4-FFF2-40B4-BE49-F238E27FC236}">
                <a16:creationId xmlns:a16="http://schemas.microsoft.com/office/drawing/2014/main" id="{BFA34036-BD30-5F17-B5C1-F2ABF7F8F6EA}"/>
              </a:ext>
            </a:extLst>
          </p:cNvPr>
          <p:cNvSpPr/>
          <p:nvPr/>
        </p:nvSpPr>
        <p:spPr>
          <a:xfrm>
            <a:off x="1593209" y="3231985"/>
            <a:ext cx="540000" cy="540000"/>
          </a:xfrm>
          <a:prstGeom prst="ellipse">
            <a:avLst/>
          </a:prstGeom>
          <a:noFill/>
          <a:ln w="254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70</a:t>
            </a:r>
            <a:endParaRPr lang="en-IN" sz="1400" dirty="0">
              <a:solidFill>
                <a:srgbClr val="00206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53" name="Oval 52">
            <a:extLst>
              <a:ext uri="{FF2B5EF4-FFF2-40B4-BE49-F238E27FC236}">
                <a16:creationId xmlns:a16="http://schemas.microsoft.com/office/drawing/2014/main" id="{1CA080D7-BB40-0E9A-479D-1B2E5AC1EBE1}"/>
              </a:ext>
            </a:extLst>
          </p:cNvPr>
          <p:cNvSpPr/>
          <p:nvPr/>
        </p:nvSpPr>
        <p:spPr>
          <a:xfrm>
            <a:off x="1101870" y="2351114"/>
            <a:ext cx="540000" cy="540000"/>
          </a:xfrm>
          <a:prstGeom prst="ellipse">
            <a:avLst/>
          </a:prstGeom>
          <a:noFill/>
          <a:ln w="254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55</a:t>
            </a:r>
            <a:endParaRPr lang="en-IN" sz="1400" dirty="0">
              <a:solidFill>
                <a:srgbClr val="00206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cxnSp>
        <p:nvCxnSpPr>
          <p:cNvPr id="55" name="Straight Connector 54">
            <a:extLst>
              <a:ext uri="{FF2B5EF4-FFF2-40B4-BE49-F238E27FC236}">
                <a16:creationId xmlns:a16="http://schemas.microsoft.com/office/drawing/2014/main" id="{34F861FE-60E7-5FC9-A37A-0E66420DAC7C}"/>
              </a:ext>
            </a:extLst>
          </p:cNvPr>
          <p:cNvCxnSpPr>
            <a:cxnSpLocks/>
            <a:stCxn id="39" idx="5"/>
            <a:endCxn id="50" idx="1"/>
          </p:cNvCxnSpPr>
          <p:nvPr/>
        </p:nvCxnSpPr>
        <p:spPr>
          <a:xfrm>
            <a:off x="4599445" y="2151307"/>
            <a:ext cx="419837" cy="290590"/>
          </a:xfrm>
          <a:prstGeom prst="line">
            <a:avLst/>
          </a:prstGeom>
          <a:ln w="254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Oval 55">
            <a:extLst>
              <a:ext uri="{FF2B5EF4-FFF2-40B4-BE49-F238E27FC236}">
                <a16:creationId xmlns:a16="http://schemas.microsoft.com/office/drawing/2014/main" id="{DE196B34-6C0D-DF3B-1912-6B5FD0D3D9B5}"/>
              </a:ext>
            </a:extLst>
          </p:cNvPr>
          <p:cNvSpPr/>
          <p:nvPr/>
        </p:nvSpPr>
        <p:spPr>
          <a:xfrm>
            <a:off x="3331944" y="2362816"/>
            <a:ext cx="540000" cy="540000"/>
          </a:xfrm>
          <a:prstGeom prst="ellipse">
            <a:avLst/>
          </a:prstGeom>
          <a:noFill/>
          <a:ln w="254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75</a:t>
            </a:r>
            <a:endParaRPr lang="en-IN" sz="1400" dirty="0">
              <a:solidFill>
                <a:srgbClr val="00206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546F29D7-8680-3075-B9E2-DEFB9651555E}"/>
              </a:ext>
            </a:extLst>
          </p:cNvPr>
          <p:cNvSpPr/>
          <p:nvPr/>
        </p:nvSpPr>
        <p:spPr>
          <a:xfrm>
            <a:off x="1101870" y="2351114"/>
            <a:ext cx="540000" cy="540000"/>
          </a:xfrm>
          <a:prstGeom prst="ellipse">
            <a:avLst/>
          </a:prstGeom>
          <a:noFill/>
          <a:ln w="254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70</a:t>
            </a:r>
            <a:endParaRPr lang="en-IN" sz="1400" dirty="0">
              <a:solidFill>
                <a:srgbClr val="00206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A74608F7-C8BA-4B23-93CC-9DAB5DD003E0}"/>
              </a:ext>
            </a:extLst>
          </p:cNvPr>
          <p:cNvSpPr/>
          <p:nvPr/>
        </p:nvSpPr>
        <p:spPr>
          <a:xfrm>
            <a:off x="1593209" y="3231985"/>
            <a:ext cx="540000" cy="540000"/>
          </a:xfrm>
          <a:prstGeom prst="ellipse">
            <a:avLst/>
          </a:prstGeom>
          <a:noFill/>
          <a:ln w="254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55</a:t>
            </a:r>
            <a:endParaRPr lang="en-IN" sz="1400" dirty="0">
              <a:solidFill>
                <a:srgbClr val="00206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2" name="Rectangle 3">
            <a:extLst>
              <a:ext uri="{FF2B5EF4-FFF2-40B4-BE49-F238E27FC236}">
                <a16:creationId xmlns:a16="http://schemas.microsoft.com/office/drawing/2014/main" id="{40B962D0-AC2C-77F5-5AF8-218FAFFF0C17}"/>
              </a:ext>
            </a:extLst>
          </p:cNvPr>
          <p:cNvSpPr txBox="1">
            <a:spLocks noChangeArrowheads="1"/>
          </p:cNvSpPr>
          <p:nvPr/>
        </p:nvSpPr>
        <p:spPr>
          <a:xfrm>
            <a:off x="5583970" y="932310"/>
            <a:ext cx="3158586" cy="402076"/>
          </a:xfrm>
          <a:prstGeom prst="rect">
            <a:avLst/>
          </a:prstGeom>
        </p:spPr>
        <p:txBody>
          <a:bodyPr/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30000"/>
              </a:lnSpc>
              <a:buNone/>
            </a:pPr>
            <a:r>
              <a:rPr lang="en-US" altLang="en-US" sz="1600" dirty="0">
                <a:solidFill>
                  <a:srgbClr val="002060"/>
                </a:solidFill>
                <a:latin typeface="Cambria Math" panose="02040503050406030204" pitchFamily="18" charset="0"/>
              </a:rPr>
              <a:t>Compare a[4] with its children</a:t>
            </a:r>
          </a:p>
        </p:txBody>
      </p:sp>
      <p:cxnSp>
        <p:nvCxnSpPr>
          <p:cNvPr id="5" name="Connector: Curved 4">
            <a:extLst>
              <a:ext uri="{FF2B5EF4-FFF2-40B4-BE49-F238E27FC236}">
                <a16:creationId xmlns:a16="http://schemas.microsoft.com/office/drawing/2014/main" id="{56C59BF2-2BD7-2C89-5F1D-824AA7F94735}"/>
              </a:ext>
            </a:extLst>
          </p:cNvPr>
          <p:cNvCxnSpPr>
            <a:cxnSpLocks/>
          </p:cNvCxnSpPr>
          <p:nvPr/>
        </p:nvCxnSpPr>
        <p:spPr>
          <a:xfrm rot="16200000" flipH="1">
            <a:off x="1579565" y="2769419"/>
            <a:ext cx="740850" cy="366438"/>
          </a:xfrm>
          <a:prstGeom prst="curvedConnector3">
            <a:avLst>
              <a:gd name="adj1" fmla="val -1177"/>
            </a:avLst>
          </a:prstGeom>
          <a:ln w="25400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ctangle 3">
            <a:extLst>
              <a:ext uri="{FF2B5EF4-FFF2-40B4-BE49-F238E27FC236}">
                <a16:creationId xmlns:a16="http://schemas.microsoft.com/office/drawing/2014/main" id="{09222B3D-879F-DB64-C6EF-6EC39CAF961B}"/>
              </a:ext>
            </a:extLst>
          </p:cNvPr>
          <p:cNvSpPr txBox="1">
            <a:spLocks noChangeArrowheads="1"/>
          </p:cNvSpPr>
          <p:nvPr/>
        </p:nvSpPr>
        <p:spPr>
          <a:xfrm>
            <a:off x="5583970" y="1373866"/>
            <a:ext cx="1962584" cy="402076"/>
          </a:xfrm>
          <a:prstGeom prst="rect">
            <a:avLst/>
          </a:prstGeom>
        </p:spPr>
        <p:txBody>
          <a:bodyPr/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30000"/>
              </a:lnSpc>
              <a:buNone/>
            </a:pPr>
            <a:r>
              <a:rPr lang="en-US" altLang="en-US" sz="1600" dirty="0">
                <a:solidFill>
                  <a:srgbClr val="002060"/>
                </a:solidFill>
                <a:latin typeface="Cambria Math" panose="02040503050406030204" pitchFamily="18" charset="0"/>
              </a:rPr>
              <a:t>Swap(a[4], a[9])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3669234-D798-B23C-B61C-82B93AA16E63}"/>
              </a:ext>
            </a:extLst>
          </p:cNvPr>
          <p:cNvSpPr txBox="1"/>
          <p:nvPr/>
        </p:nvSpPr>
        <p:spPr>
          <a:xfrm>
            <a:off x="5561668" y="574873"/>
            <a:ext cx="236154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en-US" altLang="en-US" sz="1600" dirty="0">
                <a:solidFill>
                  <a:schemeClr val="accent2">
                    <a:lumMod val="75000"/>
                  </a:schemeClr>
                </a:solidFill>
                <a:latin typeface="Consolas" panose="020B0609020204030204" pitchFamily="49" charset="0"/>
              </a:rPr>
              <a:t>MinHeapify</a:t>
            </a:r>
            <a:r>
              <a:rPr lang="en-US" altLang="en-US" sz="1600" dirty="0">
                <a:solidFill>
                  <a:srgbClr val="002060"/>
                </a:solidFill>
                <a:latin typeface="Consolas" panose="020B0609020204030204" pitchFamily="49" charset="0"/>
              </a:rPr>
              <a:t>(A, 4, 9)</a:t>
            </a:r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16ECBD6E-FDF0-5FEE-7D3B-EC4BB48F1168}"/>
              </a:ext>
            </a:extLst>
          </p:cNvPr>
          <p:cNvCxnSpPr>
            <a:cxnSpLocks/>
          </p:cNvCxnSpPr>
          <p:nvPr/>
        </p:nvCxnSpPr>
        <p:spPr>
          <a:xfrm>
            <a:off x="793823" y="2281029"/>
            <a:ext cx="249706" cy="185364"/>
          </a:xfrm>
          <a:prstGeom prst="straightConnector1">
            <a:avLst/>
          </a:prstGeom>
          <a:ln w="25400"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Picture 3">
            <a:extLst>
              <a:ext uri="{FF2B5EF4-FFF2-40B4-BE49-F238E27FC236}">
                <a16:creationId xmlns:a16="http://schemas.microsoft.com/office/drawing/2014/main" id="{6B0E1190-21CD-8500-E8C9-F499450673E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35238" y="-18425"/>
            <a:ext cx="3866103" cy="22954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70413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" grpId="0" animBg="1"/>
      <p:bldP spid="53" grpId="0" animBg="1"/>
      <p:bldP spid="23" grpId="0" animBg="1"/>
      <p:bldP spid="24" grpId="0" animBg="1"/>
      <p:bldP spid="2" grpId="0"/>
      <p:bldP spid="6" grpId="0"/>
      <p:bldP spid="7" grpId="0"/>
    </p:bld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BF81CFE7-C66F-4292-A07E-6E12321034F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en-US" b="1" dirty="0">
                <a:solidFill>
                  <a:srgbClr val="660066"/>
                </a:solidFill>
              </a:rPr>
              <a:t>Building a Heap</a:t>
            </a:r>
            <a:endParaRPr lang="en-IN" b="1" dirty="0">
              <a:solidFill>
                <a:srgbClr val="660066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Rectangle 4">
                <a:extLst>
                  <a:ext uri="{FF2B5EF4-FFF2-40B4-BE49-F238E27FC236}">
                    <a16:creationId xmlns:a16="http://schemas.microsoft.com/office/drawing/2014/main" id="{8CC9D289-9110-410A-9462-2FDD5BC91468}"/>
                  </a:ext>
                </a:extLst>
              </p:cNvPr>
              <p:cNvSpPr txBox="1">
                <a:spLocks noChangeArrowheads="1"/>
              </p:cNvSpPr>
              <p:nvPr/>
            </p:nvSpPr>
            <p:spPr>
              <a:xfrm>
                <a:off x="486121" y="651223"/>
                <a:ext cx="8458200" cy="402077"/>
              </a:xfrm>
              <a:prstGeom prst="rect">
                <a:avLst/>
              </a:prstGeom>
            </p:spPr>
            <p:txBody>
              <a:bodyPr/>
              <a:lstStyle>
                <a:lvl1pPr marL="171450" indent="-171450" algn="l" defTabSz="685800" rtl="0" eaLnBrk="1" latinLnBrk="0" hangingPunct="1">
                  <a:lnSpc>
                    <a:spcPct val="90000"/>
                  </a:lnSpc>
                  <a:spcBef>
                    <a:spcPts val="750"/>
                  </a:spcBef>
                  <a:buFont typeface="Arial" panose="020B0604020202020204" pitchFamily="34" charset="0"/>
                  <a:buChar char="•"/>
                  <a:defRPr sz="2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5143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8572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5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2001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5430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8859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2288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25717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9146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lnSpc>
                    <a:spcPct val="120000"/>
                  </a:lnSpc>
                  <a:buNone/>
                </a:pPr>
                <a:r>
                  <a:rPr lang="en-US" altLang="en-US" sz="1600" dirty="0">
                    <a:solidFill>
                      <a:srgbClr val="002060"/>
                    </a:solidFill>
                    <a:latin typeface="Cambria Math" panose="02040503050406030204" pitchFamily="18" charset="0"/>
                  </a:rPr>
                  <a:t>Convert an array </a:t>
                </a:r>
                <a14:m>
                  <m:oMath xmlns:m="http://schemas.openxmlformats.org/officeDocument/2006/math">
                    <m:r>
                      <a:rPr lang="en-IN" altLang="en-US" sz="1600" b="0" i="1" dirty="0" smtClean="0">
                        <a:solidFill>
                          <a:schemeClr val="accent2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𝑎</m:t>
                    </m:r>
                    <m:r>
                      <a:rPr lang="en-US" altLang="en-US" sz="1600" i="1" dirty="0" smtClean="0">
                        <a:solidFill>
                          <a:schemeClr val="accent2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[1 … </m:t>
                    </m:r>
                    <m:r>
                      <a:rPr lang="en-US" altLang="en-US" sz="1600" i="1" dirty="0" smtClean="0">
                        <a:solidFill>
                          <a:schemeClr val="accent2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altLang="en-US" sz="1600" i="1" dirty="0" smtClean="0">
                        <a:solidFill>
                          <a:schemeClr val="accent2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] </m:t>
                    </m:r>
                  </m:oMath>
                </a14:m>
                <a:r>
                  <a:rPr lang="en-US" altLang="en-US" sz="1600" dirty="0">
                    <a:solidFill>
                      <a:srgbClr val="002060"/>
                    </a:solidFill>
                    <a:latin typeface="Cambria Math" panose="02040503050406030204" pitchFamily="18" charset="0"/>
                  </a:rPr>
                  <a:t>into a max-heap, where </a:t>
                </a:r>
                <a14:m>
                  <m:oMath xmlns:m="http://schemas.openxmlformats.org/officeDocument/2006/math">
                    <m:r>
                      <a:rPr lang="en-US" altLang="en-US" sz="1600" i="1" dirty="0" smtClean="0">
                        <a:solidFill>
                          <a:schemeClr val="accent2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altLang="en-US" sz="1600" i="1" dirty="0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altLang="en-US" sz="1600" dirty="0">
                    <a:solidFill>
                      <a:srgbClr val="002060"/>
                    </a:solidFill>
                    <a:latin typeface="Cambria Math" panose="02040503050406030204" pitchFamily="18" charset="0"/>
                  </a:rPr>
                  <a:t>= length(</a:t>
                </a:r>
                <a14:m>
                  <m:oMath xmlns:m="http://schemas.openxmlformats.org/officeDocument/2006/math">
                    <m:r>
                      <a:rPr lang="en-US" altLang="en-US" sz="1600" i="1" dirty="0" smtClean="0">
                        <a:solidFill>
                          <a:schemeClr val="accent2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𝐴</m:t>
                    </m:r>
                  </m:oMath>
                </a14:m>
                <a:r>
                  <a:rPr lang="en-US" altLang="en-US" sz="1600" dirty="0">
                    <a:solidFill>
                      <a:srgbClr val="002060"/>
                    </a:solidFill>
                    <a:latin typeface="Cambria Math" panose="02040503050406030204" pitchFamily="18" charset="0"/>
                  </a:rPr>
                  <a:t>)</a:t>
                </a:r>
              </a:p>
            </p:txBody>
          </p:sp>
        </mc:Choice>
        <mc:Fallback xmlns="">
          <p:sp>
            <p:nvSpPr>
              <p:cNvPr id="7" name="Rectangle 4">
                <a:extLst>
                  <a:ext uri="{FF2B5EF4-FFF2-40B4-BE49-F238E27FC236}">
                    <a16:creationId xmlns:a16="http://schemas.microsoft.com/office/drawing/2014/main" id="{8CC9D289-9110-410A-9462-2FDD5BC9146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6121" y="651223"/>
                <a:ext cx="8458200" cy="402077"/>
              </a:xfrm>
              <a:prstGeom prst="rect">
                <a:avLst/>
              </a:prstGeom>
              <a:blipFill>
                <a:blip r:embed="rId2"/>
                <a:stretch>
                  <a:fillRect l="-433" b="-7576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Rectangle 3">
                <a:extLst>
                  <a:ext uri="{FF2B5EF4-FFF2-40B4-BE49-F238E27FC236}">
                    <a16:creationId xmlns:a16="http://schemas.microsoft.com/office/drawing/2014/main" id="{F624528D-75E4-4E2A-9F3F-CA1CD5C917D5}"/>
                  </a:ext>
                </a:extLst>
              </p:cNvPr>
              <p:cNvSpPr txBox="1">
                <a:spLocks noChangeArrowheads="1"/>
              </p:cNvSpPr>
              <p:nvPr/>
            </p:nvSpPr>
            <p:spPr>
              <a:xfrm>
                <a:off x="476608" y="2143706"/>
                <a:ext cx="5334000" cy="1847561"/>
              </a:xfrm>
              <a:prstGeom prst="rect">
                <a:avLst/>
              </a:prstGeom>
            </p:spPr>
            <p:txBody>
              <a:bodyPr/>
              <a:lstStyle>
                <a:lvl1pPr marL="171450" indent="-171450" algn="l" defTabSz="685800" rtl="0" eaLnBrk="1" latinLnBrk="0" hangingPunct="1">
                  <a:lnSpc>
                    <a:spcPct val="90000"/>
                  </a:lnSpc>
                  <a:spcBef>
                    <a:spcPts val="750"/>
                  </a:spcBef>
                  <a:buFont typeface="Arial" panose="020B0604020202020204" pitchFamily="34" charset="0"/>
                  <a:buChar char="•"/>
                  <a:defRPr sz="2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5143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8572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5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2001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5430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8859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2288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25717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9146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533400" indent="-533400">
                  <a:lnSpc>
                    <a:spcPct val="100000"/>
                  </a:lnSpc>
                  <a:buFontTx/>
                  <a:buNone/>
                </a:pPr>
                <a:r>
                  <a:rPr lang="en-US" altLang="en-US" sz="1600" dirty="0">
                    <a:solidFill>
                      <a:srgbClr val="002060"/>
                    </a:solidFill>
                    <a:latin typeface="Consolas" panose="020B0609020204030204" pitchFamily="49" charset="0"/>
                  </a:rPr>
                  <a:t>Algorithm </a:t>
                </a:r>
                <a:r>
                  <a:rPr lang="en-US" altLang="en-US" sz="1600" dirty="0">
                    <a:solidFill>
                      <a:schemeClr val="accent2">
                        <a:lumMod val="75000"/>
                      </a:schemeClr>
                    </a:solidFill>
                    <a:latin typeface="Consolas" panose="020B0609020204030204" pitchFamily="49" charset="0"/>
                  </a:rPr>
                  <a:t>BulidMaxHeap</a:t>
                </a:r>
                <a:r>
                  <a:rPr lang="en-US" altLang="en-US" sz="1600" dirty="0">
                    <a:solidFill>
                      <a:srgbClr val="002060"/>
                    </a:solidFill>
                    <a:latin typeface="Consolas" panose="020B0609020204030204" pitchFamily="49" charset="0"/>
                  </a:rPr>
                  <a:t>(a)</a:t>
                </a:r>
              </a:p>
              <a:p>
                <a:pPr marL="533400" indent="-533400">
                  <a:lnSpc>
                    <a:spcPct val="100000"/>
                  </a:lnSpc>
                  <a:buFontTx/>
                  <a:buNone/>
                </a:pPr>
                <a:r>
                  <a:rPr lang="en-US" altLang="en-US" sz="1600" dirty="0">
                    <a:solidFill>
                      <a:srgbClr val="002060"/>
                    </a:solidFill>
                    <a:latin typeface="Consolas" panose="020B0609020204030204" pitchFamily="49" charset="0"/>
                  </a:rPr>
                  <a:t>{</a:t>
                </a:r>
              </a:p>
              <a:p>
                <a:pPr marL="533400" indent="-533400">
                  <a:lnSpc>
                    <a:spcPct val="100000"/>
                  </a:lnSpc>
                  <a:buFontTx/>
                  <a:buNone/>
                </a:pPr>
                <a:r>
                  <a:rPr lang="en-US" altLang="en-US" sz="1600" dirty="0">
                    <a:solidFill>
                      <a:srgbClr val="002060"/>
                    </a:solidFill>
                    <a:latin typeface="Consolas" panose="020B0609020204030204" pitchFamily="49" charset="0"/>
                  </a:rPr>
                  <a:t>		n:= </a:t>
                </a:r>
                <a:r>
                  <a:rPr lang="en-US" altLang="en-US" sz="1600" dirty="0">
                    <a:solidFill>
                      <a:schemeClr val="accent2">
                        <a:lumMod val="75000"/>
                      </a:schemeClr>
                    </a:solidFill>
                    <a:latin typeface="Consolas" panose="020B0609020204030204" pitchFamily="49" charset="0"/>
                  </a:rPr>
                  <a:t>Length</a:t>
                </a:r>
                <a:r>
                  <a:rPr lang="en-US" altLang="en-US" sz="1600" dirty="0">
                    <a:solidFill>
                      <a:srgbClr val="002060"/>
                    </a:solidFill>
                    <a:latin typeface="Consolas" panose="020B0609020204030204" pitchFamily="49" charset="0"/>
                  </a:rPr>
                  <a:t>(a);</a:t>
                </a:r>
              </a:p>
              <a:p>
                <a:pPr marL="0" indent="0">
                  <a:lnSpc>
                    <a:spcPct val="100000"/>
                  </a:lnSpc>
                  <a:buNone/>
                </a:pPr>
                <a:r>
                  <a:rPr lang="en-US" altLang="en-US" sz="1600" dirty="0">
                    <a:solidFill>
                      <a:srgbClr val="002060"/>
                    </a:solidFill>
                    <a:latin typeface="Consolas" panose="020B0609020204030204" pitchFamily="49" charset="0"/>
                  </a:rPr>
                  <a:t>	</a:t>
                </a:r>
                <a:r>
                  <a:rPr lang="en-US" altLang="en-US" sz="1600" dirty="0">
                    <a:solidFill>
                      <a:srgbClr val="275AFF"/>
                    </a:solidFill>
                    <a:latin typeface="Consolas" panose="020B0609020204030204" pitchFamily="49" charset="0"/>
                  </a:rPr>
                  <a:t>for</a:t>
                </a:r>
                <a:r>
                  <a:rPr lang="en-US" altLang="en-US" sz="1600" dirty="0">
                    <a:solidFill>
                      <a:srgbClr val="002060"/>
                    </a:solidFill>
                    <a:latin typeface="Consolas" panose="020B0609020204030204" pitchFamily="49" charset="0"/>
                  </a:rPr>
                  <a:t> i:= </a:t>
                </a:r>
                <a14:m>
                  <m:oMath xmlns:m="http://schemas.openxmlformats.org/officeDocument/2006/math">
                    <m:d>
                      <m:dPr>
                        <m:begChr m:val="⌊"/>
                        <m:endChr m:val="⌋"/>
                        <m:ctrlPr>
                          <a:rPr lang="en-US" altLang="en-US" sz="160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US" altLang="en-US" sz="1600" i="1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altLang="en-US" sz="1600" b="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𝑛</m:t>
                            </m:r>
                          </m:num>
                          <m:den>
                            <m:r>
                              <a:rPr lang="en-US" altLang="en-US" sz="160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den>
                        </m:f>
                      </m:e>
                    </m:d>
                  </m:oMath>
                </a14:m>
                <a:r>
                  <a:rPr lang="en-US" altLang="en-US" sz="1600" dirty="0">
                    <a:solidFill>
                      <a:srgbClr val="002060"/>
                    </a:solidFill>
                    <a:latin typeface="Consolas" panose="020B0609020204030204" pitchFamily="49" charset="0"/>
                  </a:rPr>
                  <a:t> down to 1 </a:t>
                </a:r>
                <a:r>
                  <a:rPr lang="en-US" altLang="en-US" sz="1600" dirty="0">
                    <a:solidFill>
                      <a:srgbClr val="275AFF"/>
                    </a:solidFill>
                    <a:latin typeface="Consolas" panose="020B0609020204030204" pitchFamily="49" charset="0"/>
                  </a:rPr>
                  <a:t>do</a:t>
                </a:r>
              </a:p>
              <a:p>
                <a:pPr marL="0" indent="0">
                  <a:lnSpc>
                    <a:spcPct val="100000"/>
                  </a:lnSpc>
                  <a:buNone/>
                </a:pPr>
                <a:r>
                  <a:rPr lang="en-US" altLang="en-US" sz="1600" dirty="0">
                    <a:solidFill>
                      <a:srgbClr val="002060"/>
                    </a:solidFill>
                    <a:latin typeface="Consolas" panose="020B0609020204030204" pitchFamily="49" charset="0"/>
                  </a:rPr>
                  <a:t>		</a:t>
                </a:r>
                <a:r>
                  <a:rPr lang="en-US" altLang="en-US" sz="1600" dirty="0">
                    <a:solidFill>
                      <a:schemeClr val="accent2">
                        <a:lumMod val="75000"/>
                      </a:schemeClr>
                    </a:solidFill>
                    <a:latin typeface="Consolas" panose="020B0609020204030204" pitchFamily="49" charset="0"/>
                  </a:rPr>
                  <a:t> MaxHeapify</a:t>
                </a:r>
                <a:r>
                  <a:rPr lang="en-US" altLang="en-US" sz="1600" dirty="0">
                    <a:solidFill>
                      <a:srgbClr val="002060"/>
                    </a:solidFill>
                    <a:latin typeface="Consolas" panose="020B0609020204030204" pitchFamily="49" charset="0"/>
                  </a:rPr>
                  <a:t>(a, i, n);</a:t>
                </a:r>
              </a:p>
              <a:p>
                <a:pPr marL="0" indent="0">
                  <a:lnSpc>
                    <a:spcPct val="100000"/>
                  </a:lnSpc>
                  <a:buNone/>
                </a:pPr>
                <a:r>
                  <a:rPr lang="en-US" altLang="en-US" sz="1600" dirty="0">
                    <a:solidFill>
                      <a:srgbClr val="002060"/>
                    </a:solidFill>
                    <a:latin typeface="Consolas" panose="020B0609020204030204" pitchFamily="49" charset="0"/>
                  </a:rPr>
                  <a:t>}</a:t>
                </a:r>
              </a:p>
            </p:txBody>
          </p:sp>
        </mc:Choice>
        <mc:Fallback xmlns="">
          <p:sp>
            <p:nvSpPr>
              <p:cNvPr id="8" name="Rectangle 3">
                <a:extLst>
                  <a:ext uri="{FF2B5EF4-FFF2-40B4-BE49-F238E27FC236}">
                    <a16:creationId xmlns:a16="http://schemas.microsoft.com/office/drawing/2014/main" id="{F624528D-75E4-4E2A-9F3F-CA1CD5C917D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6608" y="2143706"/>
                <a:ext cx="5334000" cy="1847561"/>
              </a:xfrm>
              <a:prstGeom prst="rect">
                <a:avLst/>
              </a:prstGeom>
              <a:blipFill>
                <a:blip r:embed="rId3"/>
                <a:stretch>
                  <a:fillRect l="-571" t="-1320" b="-22112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Rectangle 4">
                <a:extLst>
                  <a:ext uri="{FF2B5EF4-FFF2-40B4-BE49-F238E27FC236}">
                    <a16:creationId xmlns:a16="http://schemas.microsoft.com/office/drawing/2014/main" id="{1E414586-2F7B-49BE-9B1F-C4E0C79ACC9C}"/>
                  </a:ext>
                </a:extLst>
              </p:cNvPr>
              <p:cNvSpPr txBox="1">
                <a:spLocks noChangeArrowheads="1"/>
              </p:cNvSpPr>
              <p:nvPr/>
            </p:nvSpPr>
            <p:spPr>
              <a:xfrm>
                <a:off x="476608" y="1024818"/>
                <a:ext cx="8458200" cy="555973"/>
              </a:xfrm>
              <a:prstGeom prst="rect">
                <a:avLst/>
              </a:prstGeom>
            </p:spPr>
            <p:txBody>
              <a:bodyPr/>
              <a:lstStyle>
                <a:lvl1pPr marL="171450" indent="-171450" algn="l" defTabSz="685800" rtl="0" eaLnBrk="1" latinLnBrk="0" hangingPunct="1">
                  <a:lnSpc>
                    <a:spcPct val="90000"/>
                  </a:lnSpc>
                  <a:spcBef>
                    <a:spcPts val="750"/>
                  </a:spcBef>
                  <a:buFont typeface="Arial" panose="020B0604020202020204" pitchFamily="34" charset="0"/>
                  <a:buChar char="•"/>
                  <a:defRPr sz="2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5143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8572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5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2001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5430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8859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2288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25717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9146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lnSpc>
                    <a:spcPct val="120000"/>
                  </a:lnSpc>
                  <a:buNone/>
                </a:pPr>
                <a:r>
                  <a:rPr lang="en-US" altLang="en-US" sz="1600" dirty="0">
                    <a:solidFill>
                      <a:srgbClr val="002060"/>
                    </a:solidFill>
                    <a:latin typeface="Cambria Math" panose="02040503050406030204" pitchFamily="18" charset="0"/>
                  </a:rPr>
                  <a:t>The elements in the subarray </a:t>
                </a:r>
                <a14:m>
                  <m:oMath xmlns:m="http://schemas.openxmlformats.org/officeDocument/2006/math">
                    <m:r>
                      <a:rPr lang="en-IN" altLang="en-US" sz="1600" i="1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𝑎</m:t>
                    </m:r>
                    <m:d>
                      <m:dPr>
                        <m:begChr m:val="["/>
                        <m:endChr m:val="]"/>
                        <m:ctrlPr>
                          <a:rPr lang="en-US" altLang="en-US" sz="1600" b="0" i="1" smtClean="0">
                            <a:solidFill>
                              <a:schemeClr val="accent2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d>
                          <m:dPr>
                            <m:ctrlPr>
                              <a:rPr lang="en-US" altLang="en-US" sz="1600" b="0" i="1" smtClean="0">
                                <a:solidFill>
                                  <a:schemeClr val="accent2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dPr>
                          <m:e>
                            <m:d>
                              <m:dPr>
                                <m:begChr m:val="⌊"/>
                                <m:endChr m:val="⌋"/>
                                <m:ctrlPr>
                                  <a:rPr lang="en-US" altLang="en-US" sz="1600" i="1">
                                    <a:solidFill>
                                      <a:schemeClr val="accent2">
                                        <a:lumMod val="75000"/>
                                      </a:schemeClr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f>
                                  <m:fPr>
                                    <m:ctrlPr>
                                      <a:rPr lang="en-US" altLang="en-US" sz="1600" i="1">
                                        <a:solidFill>
                                          <a:schemeClr val="accent2">
                                            <a:lumMod val="75000"/>
                                          </a:schemeClr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altLang="en-US" sz="1600" b="0" i="1" smtClean="0">
                                        <a:solidFill>
                                          <a:schemeClr val="accent2">
                                            <a:lumMod val="75000"/>
                                          </a:schemeClr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𝑛</m:t>
                                    </m:r>
                                  </m:num>
                                  <m:den>
                                    <m:r>
                                      <a:rPr lang="en-US" altLang="en-US" sz="1600" i="1">
                                        <a:solidFill>
                                          <a:schemeClr val="accent2">
                                            <a:lumMod val="75000"/>
                                          </a:schemeClr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2</m:t>
                                    </m:r>
                                  </m:den>
                                </m:f>
                              </m:e>
                            </m:d>
                            <m:r>
                              <a:rPr lang="en-US" altLang="en-US" sz="1600" b="0" i="1" smtClean="0">
                                <a:solidFill>
                                  <a:schemeClr val="accent2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+1</m:t>
                            </m:r>
                          </m:e>
                        </m:d>
                        <m:r>
                          <a:rPr lang="en-US" altLang="en-US" sz="1600" b="0" i="1" smtClean="0">
                            <a:solidFill>
                              <a:schemeClr val="accent2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…</m:t>
                        </m:r>
                        <m:r>
                          <a:rPr lang="en-US" altLang="en-US" sz="1600" b="0" i="1" smtClean="0">
                            <a:solidFill>
                              <a:schemeClr val="accent2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𝑛</m:t>
                        </m:r>
                      </m:e>
                    </m:d>
                    <m:r>
                      <a:rPr lang="en-US" altLang="en-US" sz="1600" b="0" i="1" smtClean="0">
                        <a:solidFill>
                          <a:schemeClr val="accent2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altLang="en-US" sz="1600" dirty="0">
                    <a:solidFill>
                      <a:srgbClr val="002060"/>
                    </a:solidFill>
                    <a:latin typeface="Cambria Math" panose="02040503050406030204" pitchFamily="18" charset="0"/>
                  </a:rPr>
                  <a:t>are leaves</a:t>
                </a:r>
              </a:p>
              <a:p>
                <a:pPr marL="0" indent="0">
                  <a:lnSpc>
                    <a:spcPct val="120000"/>
                  </a:lnSpc>
                  <a:buNone/>
                </a:pPr>
                <a:endParaRPr lang="en-US" altLang="en-US" sz="1600" dirty="0">
                  <a:solidFill>
                    <a:srgbClr val="002060"/>
                  </a:solidFill>
                  <a:latin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9" name="Rectangle 4">
                <a:extLst>
                  <a:ext uri="{FF2B5EF4-FFF2-40B4-BE49-F238E27FC236}">
                    <a16:creationId xmlns:a16="http://schemas.microsoft.com/office/drawing/2014/main" id="{1E414586-2F7B-49BE-9B1F-C4E0C79ACC9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6608" y="1024818"/>
                <a:ext cx="8458200" cy="555973"/>
              </a:xfrm>
              <a:prstGeom prst="rect">
                <a:avLst/>
              </a:prstGeom>
              <a:blipFill>
                <a:blip r:embed="rId4"/>
                <a:stretch>
                  <a:fillRect l="-360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Rectangle 4">
                <a:extLst>
                  <a:ext uri="{FF2B5EF4-FFF2-40B4-BE49-F238E27FC236}">
                    <a16:creationId xmlns:a16="http://schemas.microsoft.com/office/drawing/2014/main" id="{5EE61033-8A4D-4B5E-979C-9C4C899C26E1}"/>
                  </a:ext>
                </a:extLst>
              </p:cNvPr>
              <p:cNvSpPr txBox="1">
                <a:spLocks noChangeArrowheads="1"/>
              </p:cNvSpPr>
              <p:nvPr/>
            </p:nvSpPr>
            <p:spPr>
              <a:xfrm>
                <a:off x="476608" y="1522603"/>
                <a:ext cx="8458200" cy="555973"/>
              </a:xfrm>
              <a:prstGeom prst="rect">
                <a:avLst/>
              </a:prstGeom>
            </p:spPr>
            <p:txBody>
              <a:bodyPr/>
              <a:lstStyle>
                <a:lvl1pPr marL="171450" indent="-171450" algn="l" defTabSz="685800" rtl="0" eaLnBrk="1" latinLnBrk="0" hangingPunct="1">
                  <a:lnSpc>
                    <a:spcPct val="90000"/>
                  </a:lnSpc>
                  <a:spcBef>
                    <a:spcPts val="750"/>
                  </a:spcBef>
                  <a:buFont typeface="Arial" panose="020B0604020202020204" pitchFamily="34" charset="0"/>
                  <a:buChar char="•"/>
                  <a:defRPr sz="2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5143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8572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5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2001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5430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8859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2288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25717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9146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lnSpc>
                    <a:spcPct val="120000"/>
                  </a:lnSpc>
                  <a:buNone/>
                </a:pPr>
                <a:r>
                  <a:rPr lang="en-US" altLang="en-US" sz="1600" dirty="0">
                    <a:solidFill>
                      <a:srgbClr val="002060"/>
                    </a:solidFill>
                    <a:latin typeface="Cambria Math" panose="02040503050406030204" pitchFamily="18" charset="0"/>
                  </a:rPr>
                  <a:t>Apply </a:t>
                </a:r>
                <a:r>
                  <a:rPr lang="en-US" altLang="en-US" sz="1600" dirty="0">
                    <a:solidFill>
                      <a:schemeClr val="accent2">
                        <a:lumMod val="75000"/>
                      </a:schemeClr>
                    </a:solidFill>
                    <a:latin typeface="Consolas" panose="020B0609020204030204" pitchFamily="49" charset="0"/>
                  </a:rPr>
                  <a:t>MaxHeapify</a:t>
                </a:r>
                <a:r>
                  <a:rPr lang="en-US" altLang="en-US" sz="1600" dirty="0">
                    <a:solidFill>
                      <a:srgbClr val="002060"/>
                    </a:solidFill>
                    <a:latin typeface="Cambria Math" panose="02040503050406030204" pitchFamily="18" charset="0"/>
                  </a:rPr>
                  <a:t> on elements between </a:t>
                </a:r>
                <a:r>
                  <a:rPr lang="en-US" altLang="en-US" sz="1600" dirty="0">
                    <a:solidFill>
                      <a:schemeClr val="accent2">
                        <a:lumMod val="75000"/>
                      </a:schemeClr>
                    </a:solidFill>
                    <a:latin typeface="Cambria Math" panose="02040503050406030204" pitchFamily="18" charset="0"/>
                  </a:rPr>
                  <a:t>1</a:t>
                </a:r>
                <a:r>
                  <a:rPr lang="en-US" altLang="en-US" sz="1600" dirty="0">
                    <a:solidFill>
                      <a:srgbClr val="002060"/>
                    </a:solidFill>
                    <a:latin typeface="Cambria Math" panose="02040503050406030204" pitchFamily="18" charset="0"/>
                  </a:rPr>
                  <a:t> and </a:t>
                </a:r>
                <a14:m>
                  <m:oMath xmlns:m="http://schemas.openxmlformats.org/officeDocument/2006/math">
                    <m:d>
                      <m:dPr>
                        <m:begChr m:val="⌊"/>
                        <m:endChr m:val="⌋"/>
                        <m:ctrlPr>
                          <a:rPr lang="en-US" altLang="en-US" sz="1600" i="1" smtClean="0">
                            <a:solidFill>
                              <a:schemeClr val="accent2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US" altLang="en-US" sz="1600" i="1">
                                <a:solidFill>
                                  <a:schemeClr val="accent2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altLang="en-US" sz="1600" b="0" i="1" smtClean="0">
                                <a:solidFill>
                                  <a:schemeClr val="accent2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𝑛</m:t>
                            </m:r>
                          </m:num>
                          <m:den>
                            <m:r>
                              <a:rPr lang="en-US" altLang="en-US" sz="1600">
                                <a:solidFill>
                                  <a:schemeClr val="accent2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den>
                        </m:f>
                      </m:e>
                    </m:d>
                  </m:oMath>
                </a14:m>
                <a:endParaRPr lang="en-US" altLang="en-US" sz="1600" dirty="0">
                  <a:solidFill>
                    <a:srgbClr val="002060"/>
                  </a:solidFill>
                  <a:latin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10" name="Rectangle 4">
                <a:extLst>
                  <a:ext uri="{FF2B5EF4-FFF2-40B4-BE49-F238E27FC236}">
                    <a16:creationId xmlns:a16="http://schemas.microsoft.com/office/drawing/2014/main" id="{5EE61033-8A4D-4B5E-979C-9C4C899C26E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6608" y="1522603"/>
                <a:ext cx="8458200" cy="555973"/>
              </a:xfrm>
              <a:prstGeom prst="rect">
                <a:avLst/>
              </a:prstGeom>
              <a:blipFill>
                <a:blip r:embed="rId5"/>
                <a:stretch>
                  <a:fillRect l="-360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Rectangle 3">
            <a:extLst>
              <a:ext uri="{FF2B5EF4-FFF2-40B4-BE49-F238E27FC236}">
                <a16:creationId xmlns:a16="http://schemas.microsoft.com/office/drawing/2014/main" id="{5CE8E453-1CB9-4082-8259-E66FF710F4E4}"/>
              </a:ext>
            </a:extLst>
          </p:cNvPr>
          <p:cNvSpPr txBox="1">
            <a:spLocks noChangeArrowheads="1"/>
          </p:cNvSpPr>
          <p:nvPr/>
        </p:nvSpPr>
        <p:spPr>
          <a:xfrm>
            <a:off x="476608" y="4334185"/>
            <a:ext cx="1756926" cy="402077"/>
          </a:xfrm>
          <a:prstGeom prst="rect">
            <a:avLst/>
          </a:prstGeom>
        </p:spPr>
        <p:txBody>
          <a:bodyPr/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30000"/>
              </a:lnSpc>
              <a:buFontTx/>
              <a:buNone/>
            </a:pPr>
            <a:r>
              <a:rPr lang="en-US" altLang="en-US" sz="1600" dirty="0">
                <a:solidFill>
                  <a:srgbClr val="002060"/>
                </a:solidFill>
                <a:latin typeface="Cambria Math" panose="02040503050406030204" pitchFamily="18" charset="0"/>
              </a:rPr>
              <a:t>Time Complexity: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Rectangle 3">
                <a:extLst>
                  <a:ext uri="{FF2B5EF4-FFF2-40B4-BE49-F238E27FC236}">
                    <a16:creationId xmlns:a16="http://schemas.microsoft.com/office/drawing/2014/main" id="{216556E1-939B-4BA6-B9D4-26D5DA5AE7AD}"/>
                  </a:ext>
                </a:extLst>
              </p:cNvPr>
              <p:cNvSpPr txBox="1">
                <a:spLocks noChangeArrowheads="1"/>
              </p:cNvSpPr>
              <p:nvPr/>
            </p:nvSpPr>
            <p:spPr>
              <a:xfrm>
                <a:off x="2074142" y="4334185"/>
                <a:ext cx="1153889" cy="402077"/>
              </a:xfrm>
              <a:prstGeom prst="rect">
                <a:avLst/>
              </a:prstGeom>
            </p:spPr>
            <p:txBody>
              <a:bodyPr/>
              <a:lstStyle>
                <a:lvl1pPr marL="171450" indent="-171450" algn="l" defTabSz="685800" rtl="0" eaLnBrk="1" latinLnBrk="0" hangingPunct="1">
                  <a:lnSpc>
                    <a:spcPct val="90000"/>
                  </a:lnSpc>
                  <a:spcBef>
                    <a:spcPts val="750"/>
                  </a:spcBef>
                  <a:buFont typeface="Arial" panose="020B0604020202020204" pitchFamily="34" charset="0"/>
                  <a:buChar char="•"/>
                  <a:defRPr sz="2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5143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8572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5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2001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5430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8859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2288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25717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9146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>
                  <a:lnSpc>
                    <a:spcPct val="130000"/>
                  </a:lnSpc>
                  <a:buFontTx/>
                  <a:buNone/>
                </a:pPr>
                <a:r>
                  <a:rPr lang="en-US" altLang="en-US" sz="1600" dirty="0">
                    <a:solidFill>
                      <a:schemeClr val="accent2">
                        <a:lumMod val="75000"/>
                      </a:schemeClr>
                    </a:solidFill>
                    <a:latin typeface="Cambria Math" panose="02040503050406030204" pitchFamily="18" charset="0"/>
                  </a:rPr>
                  <a:t>O(</a:t>
                </a:r>
                <a14:m>
                  <m:oMath xmlns:m="http://schemas.openxmlformats.org/officeDocument/2006/math">
                    <m:r>
                      <a:rPr lang="en-US" altLang="en-US" sz="1600" i="1" dirty="0" smtClean="0">
                        <a:solidFill>
                          <a:schemeClr val="accent2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en-US" altLang="en-US" sz="1600" dirty="0">
                    <a:solidFill>
                      <a:schemeClr val="accent2">
                        <a:lumMod val="75000"/>
                      </a:schemeClr>
                    </a:solidFill>
                    <a:latin typeface="Cambria Math" panose="02040503050406030204" pitchFamily="18" charset="0"/>
                  </a:rPr>
                  <a:t>)</a:t>
                </a:r>
              </a:p>
            </p:txBody>
          </p:sp>
        </mc:Choice>
        <mc:Fallback xmlns="">
          <p:sp>
            <p:nvSpPr>
              <p:cNvPr id="12" name="Rectangle 3">
                <a:extLst>
                  <a:ext uri="{FF2B5EF4-FFF2-40B4-BE49-F238E27FC236}">
                    <a16:creationId xmlns:a16="http://schemas.microsoft.com/office/drawing/2014/main" id="{216556E1-939B-4BA6-B9D4-26D5DA5AE7A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74142" y="4334185"/>
                <a:ext cx="1153889" cy="402077"/>
              </a:xfrm>
              <a:prstGeom prst="rect">
                <a:avLst/>
              </a:prstGeom>
              <a:blipFill>
                <a:blip r:embed="rId6"/>
                <a:stretch>
                  <a:fillRect l="-2632" b="-12121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717163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9" grpId="0"/>
      <p:bldP spid="10" grpId="0"/>
      <p:bldP spid="11" grpId="0"/>
      <p:bldP spid="12" grpId="0"/>
    </p:bld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186E81F-D04B-1C4F-B608-6C07FD0533D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IN" b="1" dirty="0"/>
              <a:t>Example:</a:t>
            </a:r>
            <a:endParaRPr lang="en-US" b="1" dirty="0"/>
          </a:p>
        </p:txBody>
      </p:sp>
      <p:sp>
        <p:nvSpPr>
          <p:cNvPr id="36" name="Oval 35">
            <a:extLst>
              <a:ext uri="{FF2B5EF4-FFF2-40B4-BE49-F238E27FC236}">
                <a16:creationId xmlns:a16="http://schemas.microsoft.com/office/drawing/2014/main" id="{0439F6BB-62E6-48CB-8F32-96F60110A4B4}"/>
              </a:ext>
            </a:extLst>
          </p:cNvPr>
          <p:cNvSpPr/>
          <p:nvPr/>
        </p:nvSpPr>
        <p:spPr>
          <a:xfrm>
            <a:off x="3020032" y="955186"/>
            <a:ext cx="540000" cy="540000"/>
          </a:xfrm>
          <a:prstGeom prst="ellipse">
            <a:avLst/>
          </a:prstGeom>
          <a:noFill/>
          <a:ln w="254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70</a:t>
            </a:r>
            <a:endParaRPr lang="en-IN" sz="1400" dirty="0">
              <a:solidFill>
                <a:srgbClr val="00206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EA9D8800-A941-4C55-A67D-894AEF6FD3A4}"/>
              </a:ext>
            </a:extLst>
          </p:cNvPr>
          <p:cNvCxnSpPr>
            <a:cxnSpLocks/>
            <a:stCxn id="36" idx="3"/>
            <a:endCxn id="41" idx="7"/>
          </p:cNvCxnSpPr>
          <p:nvPr/>
        </p:nvCxnSpPr>
        <p:spPr>
          <a:xfrm flipH="1">
            <a:off x="2384239" y="1416105"/>
            <a:ext cx="714874" cy="355458"/>
          </a:xfrm>
          <a:prstGeom prst="line">
            <a:avLst/>
          </a:prstGeom>
          <a:ln w="254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Oval 37">
            <a:extLst>
              <a:ext uri="{FF2B5EF4-FFF2-40B4-BE49-F238E27FC236}">
                <a16:creationId xmlns:a16="http://schemas.microsoft.com/office/drawing/2014/main" id="{B892DB7D-F2BF-4FE2-BD2B-4C7CDB6E5D44}"/>
              </a:ext>
            </a:extLst>
          </p:cNvPr>
          <p:cNvSpPr/>
          <p:nvPr/>
        </p:nvSpPr>
        <p:spPr>
          <a:xfrm>
            <a:off x="574819" y="3246413"/>
            <a:ext cx="540000" cy="540000"/>
          </a:xfrm>
          <a:prstGeom prst="ellipse">
            <a:avLst/>
          </a:prstGeom>
          <a:noFill/>
          <a:ln w="254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62</a:t>
            </a:r>
            <a:endParaRPr lang="en-IN" sz="1400" dirty="0">
              <a:solidFill>
                <a:srgbClr val="00206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39" name="Oval 38">
            <a:extLst>
              <a:ext uri="{FF2B5EF4-FFF2-40B4-BE49-F238E27FC236}">
                <a16:creationId xmlns:a16="http://schemas.microsoft.com/office/drawing/2014/main" id="{BC7477F1-4F86-41BF-8B8F-823323638FCB}"/>
              </a:ext>
            </a:extLst>
          </p:cNvPr>
          <p:cNvSpPr/>
          <p:nvPr/>
        </p:nvSpPr>
        <p:spPr>
          <a:xfrm>
            <a:off x="4138526" y="1690388"/>
            <a:ext cx="540000" cy="540000"/>
          </a:xfrm>
          <a:prstGeom prst="ellipse">
            <a:avLst/>
          </a:prstGeom>
          <a:noFill/>
          <a:ln w="254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88</a:t>
            </a:r>
            <a:endParaRPr lang="en-IN" sz="1400" dirty="0">
              <a:solidFill>
                <a:srgbClr val="00206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40" name="Oval 39">
            <a:extLst>
              <a:ext uri="{FF2B5EF4-FFF2-40B4-BE49-F238E27FC236}">
                <a16:creationId xmlns:a16="http://schemas.microsoft.com/office/drawing/2014/main" id="{5F48FC15-A2DA-46BE-A99F-6E709B135A7B}"/>
              </a:ext>
            </a:extLst>
          </p:cNvPr>
          <p:cNvSpPr/>
          <p:nvPr/>
        </p:nvSpPr>
        <p:spPr>
          <a:xfrm>
            <a:off x="2661466" y="2357023"/>
            <a:ext cx="540000" cy="540000"/>
          </a:xfrm>
          <a:prstGeom prst="ellipse">
            <a:avLst/>
          </a:prstGeom>
          <a:noFill/>
          <a:ln w="254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65</a:t>
            </a:r>
            <a:endParaRPr lang="en-IN" sz="1400" dirty="0">
              <a:solidFill>
                <a:srgbClr val="00206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41" name="Oval 40">
            <a:extLst>
              <a:ext uri="{FF2B5EF4-FFF2-40B4-BE49-F238E27FC236}">
                <a16:creationId xmlns:a16="http://schemas.microsoft.com/office/drawing/2014/main" id="{4C8B1E46-08FF-49DC-A8DF-4B8337B19E6D}"/>
              </a:ext>
            </a:extLst>
          </p:cNvPr>
          <p:cNvSpPr/>
          <p:nvPr/>
        </p:nvSpPr>
        <p:spPr>
          <a:xfrm>
            <a:off x="1923320" y="1692482"/>
            <a:ext cx="540000" cy="540000"/>
          </a:xfrm>
          <a:prstGeom prst="ellipse">
            <a:avLst/>
          </a:prstGeom>
          <a:noFill/>
          <a:ln w="254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60</a:t>
            </a:r>
            <a:endParaRPr lang="en-IN" sz="1400" dirty="0">
              <a:solidFill>
                <a:srgbClr val="00206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id="{2DACE78D-1ED2-45C4-A4FB-8DD5C43EDF82}"/>
              </a:ext>
            </a:extLst>
          </p:cNvPr>
          <p:cNvCxnSpPr>
            <a:cxnSpLocks/>
            <a:stCxn id="41" idx="5"/>
            <a:endCxn id="40" idx="1"/>
          </p:cNvCxnSpPr>
          <p:nvPr/>
        </p:nvCxnSpPr>
        <p:spPr>
          <a:xfrm>
            <a:off x="2384239" y="2153401"/>
            <a:ext cx="356308" cy="282703"/>
          </a:xfrm>
          <a:prstGeom prst="line">
            <a:avLst/>
          </a:prstGeom>
          <a:ln w="254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>
            <a:extLst>
              <a:ext uri="{FF2B5EF4-FFF2-40B4-BE49-F238E27FC236}">
                <a16:creationId xmlns:a16="http://schemas.microsoft.com/office/drawing/2014/main" id="{074B64A3-CE54-4789-B41F-5D332201B347}"/>
              </a:ext>
            </a:extLst>
          </p:cNvPr>
          <p:cNvCxnSpPr>
            <a:cxnSpLocks/>
            <a:stCxn id="41" idx="3"/>
            <a:endCxn id="53" idx="7"/>
          </p:cNvCxnSpPr>
          <p:nvPr/>
        </p:nvCxnSpPr>
        <p:spPr>
          <a:xfrm flipH="1">
            <a:off x="1575738" y="2153401"/>
            <a:ext cx="426663" cy="267703"/>
          </a:xfrm>
          <a:prstGeom prst="line">
            <a:avLst/>
          </a:prstGeom>
          <a:ln w="254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72FDE891-A16C-4DF9-AEDC-0B8FD390049C}"/>
              </a:ext>
            </a:extLst>
          </p:cNvPr>
          <p:cNvCxnSpPr>
            <a:cxnSpLocks/>
            <a:stCxn id="39" idx="3"/>
            <a:endCxn id="56" idx="7"/>
          </p:cNvCxnSpPr>
          <p:nvPr/>
        </p:nvCxnSpPr>
        <p:spPr>
          <a:xfrm flipH="1">
            <a:off x="3792863" y="2151307"/>
            <a:ext cx="424744" cy="290590"/>
          </a:xfrm>
          <a:prstGeom prst="line">
            <a:avLst/>
          </a:prstGeom>
          <a:ln w="254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>
            <a:extLst>
              <a:ext uri="{FF2B5EF4-FFF2-40B4-BE49-F238E27FC236}">
                <a16:creationId xmlns:a16="http://schemas.microsoft.com/office/drawing/2014/main" id="{192F95B8-138F-4594-B884-308C93A21FF8}"/>
              </a:ext>
            </a:extLst>
          </p:cNvPr>
          <p:cNvCxnSpPr>
            <a:cxnSpLocks/>
            <a:stCxn id="36" idx="5"/>
            <a:endCxn id="39" idx="1"/>
          </p:cNvCxnSpPr>
          <p:nvPr/>
        </p:nvCxnSpPr>
        <p:spPr>
          <a:xfrm>
            <a:off x="3480951" y="1416105"/>
            <a:ext cx="736656" cy="353364"/>
          </a:xfrm>
          <a:prstGeom prst="line">
            <a:avLst/>
          </a:prstGeom>
          <a:ln w="254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>
            <a:extLst>
              <a:ext uri="{FF2B5EF4-FFF2-40B4-BE49-F238E27FC236}">
                <a16:creationId xmlns:a16="http://schemas.microsoft.com/office/drawing/2014/main" id="{6CFEDFC6-5534-4B73-A8F3-C12E454DFC9B}"/>
              </a:ext>
            </a:extLst>
          </p:cNvPr>
          <p:cNvCxnSpPr>
            <a:cxnSpLocks/>
            <a:stCxn id="53" idx="5"/>
            <a:endCxn id="51" idx="0"/>
          </p:cNvCxnSpPr>
          <p:nvPr/>
        </p:nvCxnSpPr>
        <p:spPr>
          <a:xfrm>
            <a:off x="1575738" y="2802942"/>
            <a:ext cx="287471" cy="429043"/>
          </a:xfrm>
          <a:prstGeom prst="line">
            <a:avLst/>
          </a:prstGeom>
          <a:ln w="254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>
            <a:extLst>
              <a:ext uri="{FF2B5EF4-FFF2-40B4-BE49-F238E27FC236}">
                <a16:creationId xmlns:a16="http://schemas.microsoft.com/office/drawing/2014/main" id="{FDB931B7-A4F6-40E0-A11C-BB1B00D631A6}"/>
              </a:ext>
            </a:extLst>
          </p:cNvPr>
          <p:cNvCxnSpPr>
            <a:cxnSpLocks/>
            <a:stCxn id="53" idx="3"/>
            <a:endCxn id="38" idx="0"/>
          </p:cNvCxnSpPr>
          <p:nvPr/>
        </p:nvCxnSpPr>
        <p:spPr>
          <a:xfrm flipH="1">
            <a:off x="844819" y="2802942"/>
            <a:ext cx="349081" cy="443471"/>
          </a:xfrm>
          <a:prstGeom prst="line">
            <a:avLst/>
          </a:prstGeom>
          <a:ln w="254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Oval 49">
            <a:extLst>
              <a:ext uri="{FF2B5EF4-FFF2-40B4-BE49-F238E27FC236}">
                <a16:creationId xmlns:a16="http://schemas.microsoft.com/office/drawing/2014/main" id="{3759514F-48AB-4F71-9A63-E8611DA00A96}"/>
              </a:ext>
            </a:extLst>
          </p:cNvPr>
          <p:cNvSpPr/>
          <p:nvPr/>
        </p:nvSpPr>
        <p:spPr>
          <a:xfrm>
            <a:off x="4940201" y="2362816"/>
            <a:ext cx="540000" cy="540000"/>
          </a:xfrm>
          <a:prstGeom prst="ellipse">
            <a:avLst/>
          </a:prstGeom>
          <a:noFill/>
          <a:ln w="254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75</a:t>
            </a:r>
            <a:endParaRPr lang="en-IN" sz="1400" dirty="0">
              <a:solidFill>
                <a:srgbClr val="00206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51" name="Oval 50">
            <a:extLst>
              <a:ext uri="{FF2B5EF4-FFF2-40B4-BE49-F238E27FC236}">
                <a16:creationId xmlns:a16="http://schemas.microsoft.com/office/drawing/2014/main" id="{5F8C84B6-8889-4AD1-8D89-F36A6581DE78}"/>
              </a:ext>
            </a:extLst>
          </p:cNvPr>
          <p:cNvSpPr/>
          <p:nvPr/>
        </p:nvSpPr>
        <p:spPr>
          <a:xfrm>
            <a:off x="1593209" y="3231985"/>
            <a:ext cx="540000" cy="540000"/>
          </a:xfrm>
          <a:prstGeom prst="ellipse">
            <a:avLst/>
          </a:prstGeom>
          <a:noFill/>
          <a:ln w="254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55</a:t>
            </a:r>
            <a:endParaRPr lang="en-IN" sz="1400" dirty="0">
              <a:solidFill>
                <a:srgbClr val="00206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53" name="Oval 52">
            <a:extLst>
              <a:ext uri="{FF2B5EF4-FFF2-40B4-BE49-F238E27FC236}">
                <a16:creationId xmlns:a16="http://schemas.microsoft.com/office/drawing/2014/main" id="{2AD142FD-6F17-4831-BF1B-F8D72C6ABCD6}"/>
              </a:ext>
            </a:extLst>
          </p:cNvPr>
          <p:cNvSpPr/>
          <p:nvPr/>
        </p:nvSpPr>
        <p:spPr>
          <a:xfrm>
            <a:off x="1114819" y="2342023"/>
            <a:ext cx="540000" cy="540000"/>
          </a:xfrm>
          <a:prstGeom prst="ellipse">
            <a:avLst/>
          </a:prstGeom>
          <a:noFill/>
          <a:ln w="254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44</a:t>
            </a:r>
            <a:endParaRPr lang="en-IN" sz="1400" dirty="0">
              <a:solidFill>
                <a:srgbClr val="00206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cxnSp>
        <p:nvCxnSpPr>
          <p:cNvPr id="55" name="Straight Connector 54">
            <a:extLst>
              <a:ext uri="{FF2B5EF4-FFF2-40B4-BE49-F238E27FC236}">
                <a16:creationId xmlns:a16="http://schemas.microsoft.com/office/drawing/2014/main" id="{83D2AE20-0592-4D06-BD4B-6A99E0A8E7BB}"/>
              </a:ext>
            </a:extLst>
          </p:cNvPr>
          <p:cNvCxnSpPr>
            <a:cxnSpLocks/>
            <a:stCxn id="39" idx="5"/>
            <a:endCxn id="50" idx="1"/>
          </p:cNvCxnSpPr>
          <p:nvPr/>
        </p:nvCxnSpPr>
        <p:spPr>
          <a:xfrm>
            <a:off x="4599445" y="2151307"/>
            <a:ext cx="419837" cy="290590"/>
          </a:xfrm>
          <a:prstGeom prst="line">
            <a:avLst/>
          </a:prstGeom>
          <a:ln w="254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Oval 55">
            <a:extLst>
              <a:ext uri="{FF2B5EF4-FFF2-40B4-BE49-F238E27FC236}">
                <a16:creationId xmlns:a16="http://schemas.microsoft.com/office/drawing/2014/main" id="{E580E5A0-B1A1-424C-98FE-A5B30ED33A6E}"/>
              </a:ext>
            </a:extLst>
          </p:cNvPr>
          <p:cNvSpPr/>
          <p:nvPr/>
        </p:nvSpPr>
        <p:spPr>
          <a:xfrm>
            <a:off x="3331944" y="2362816"/>
            <a:ext cx="540000" cy="540000"/>
          </a:xfrm>
          <a:prstGeom prst="ellipse">
            <a:avLst/>
          </a:prstGeom>
          <a:noFill/>
          <a:ln w="254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80</a:t>
            </a:r>
            <a:endParaRPr lang="en-IN" sz="1400" dirty="0">
              <a:solidFill>
                <a:srgbClr val="00206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57" name="Oval 56">
            <a:extLst>
              <a:ext uri="{FF2B5EF4-FFF2-40B4-BE49-F238E27FC236}">
                <a16:creationId xmlns:a16="http://schemas.microsoft.com/office/drawing/2014/main" id="{243E9989-6434-4A90-A35F-EF0EEA1D8846}"/>
              </a:ext>
            </a:extLst>
          </p:cNvPr>
          <p:cNvSpPr/>
          <p:nvPr/>
        </p:nvSpPr>
        <p:spPr>
          <a:xfrm>
            <a:off x="2213925" y="3245665"/>
            <a:ext cx="540000" cy="540000"/>
          </a:xfrm>
          <a:prstGeom prst="ellipse">
            <a:avLst/>
          </a:prstGeom>
          <a:noFill/>
          <a:ln w="254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11</a:t>
            </a:r>
            <a:endParaRPr lang="en-IN" sz="1400" dirty="0">
              <a:solidFill>
                <a:srgbClr val="00206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cxnSp>
        <p:nvCxnSpPr>
          <p:cNvPr id="58" name="Straight Connector 57">
            <a:extLst>
              <a:ext uri="{FF2B5EF4-FFF2-40B4-BE49-F238E27FC236}">
                <a16:creationId xmlns:a16="http://schemas.microsoft.com/office/drawing/2014/main" id="{1AED10B0-62CD-40FB-B4E4-72689C9EC1C8}"/>
              </a:ext>
            </a:extLst>
          </p:cNvPr>
          <p:cNvCxnSpPr>
            <a:cxnSpLocks/>
            <a:endCxn id="57" idx="0"/>
          </p:cNvCxnSpPr>
          <p:nvPr/>
        </p:nvCxnSpPr>
        <p:spPr>
          <a:xfrm flipH="1">
            <a:off x="2483925" y="2861585"/>
            <a:ext cx="279788" cy="384080"/>
          </a:xfrm>
          <a:prstGeom prst="line">
            <a:avLst/>
          </a:prstGeom>
          <a:ln w="254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69" name="Table 4">
            <a:extLst>
              <a:ext uri="{FF2B5EF4-FFF2-40B4-BE49-F238E27FC236}">
                <a16:creationId xmlns:a16="http://schemas.microsoft.com/office/drawing/2014/main" id="{F135942C-284E-49E0-B88E-36C9A9E9415D}"/>
              </a:ext>
            </a:extLst>
          </p:cNvPr>
          <p:cNvGraphicFramePr>
            <a:graphicFrameLocks noGrp="1"/>
          </p:cNvGraphicFramePr>
          <p:nvPr/>
        </p:nvGraphicFramePr>
        <p:xfrm>
          <a:off x="3864798" y="536707"/>
          <a:ext cx="5232310" cy="54917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3231">
                  <a:extLst>
                    <a:ext uri="{9D8B030D-6E8A-4147-A177-3AD203B41FA5}">
                      <a16:colId xmlns:a16="http://schemas.microsoft.com/office/drawing/2014/main" val="2907858686"/>
                    </a:ext>
                  </a:extLst>
                </a:gridCol>
                <a:gridCol w="523231">
                  <a:extLst>
                    <a:ext uri="{9D8B030D-6E8A-4147-A177-3AD203B41FA5}">
                      <a16:colId xmlns:a16="http://schemas.microsoft.com/office/drawing/2014/main" val="1830516894"/>
                    </a:ext>
                  </a:extLst>
                </a:gridCol>
                <a:gridCol w="523231">
                  <a:extLst>
                    <a:ext uri="{9D8B030D-6E8A-4147-A177-3AD203B41FA5}">
                      <a16:colId xmlns:a16="http://schemas.microsoft.com/office/drawing/2014/main" val="3556031138"/>
                    </a:ext>
                  </a:extLst>
                </a:gridCol>
                <a:gridCol w="523231">
                  <a:extLst>
                    <a:ext uri="{9D8B030D-6E8A-4147-A177-3AD203B41FA5}">
                      <a16:colId xmlns:a16="http://schemas.microsoft.com/office/drawing/2014/main" val="3708178770"/>
                    </a:ext>
                  </a:extLst>
                </a:gridCol>
                <a:gridCol w="523231">
                  <a:extLst>
                    <a:ext uri="{9D8B030D-6E8A-4147-A177-3AD203B41FA5}">
                      <a16:colId xmlns:a16="http://schemas.microsoft.com/office/drawing/2014/main" val="1624356084"/>
                    </a:ext>
                  </a:extLst>
                </a:gridCol>
                <a:gridCol w="523231">
                  <a:extLst>
                    <a:ext uri="{9D8B030D-6E8A-4147-A177-3AD203B41FA5}">
                      <a16:colId xmlns:a16="http://schemas.microsoft.com/office/drawing/2014/main" val="632452513"/>
                    </a:ext>
                  </a:extLst>
                </a:gridCol>
                <a:gridCol w="523231">
                  <a:extLst>
                    <a:ext uri="{9D8B030D-6E8A-4147-A177-3AD203B41FA5}">
                      <a16:colId xmlns:a16="http://schemas.microsoft.com/office/drawing/2014/main" val="3997156814"/>
                    </a:ext>
                  </a:extLst>
                </a:gridCol>
                <a:gridCol w="523231">
                  <a:extLst>
                    <a:ext uri="{9D8B030D-6E8A-4147-A177-3AD203B41FA5}">
                      <a16:colId xmlns:a16="http://schemas.microsoft.com/office/drawing/2014/main" val="1995446545"/>
                    </a:ext>
                  </a:extLst>
                </a:gridCol>
                <a:gridCol w="523231">
                  <a:extLst>
                    <a:ext uri="{9D8B030D-6E8A-4147-A177-3AD203B41FA5}">
                      <a16:colId xmlns:a16="http://schemas.microsoft.com/office/drawing/2014/main" val="1174039682"/>
                    </a:ext>
                  </a:extLst>
                </a:gridCol>
                <a:gridCol w="523231">
                  <a:extLst>
                    <a:ext uri="{9D8B030D-6E8A-4147-A177-3AD203B41FA5}">
                      <a16:colId xmlns:a16="http://schemas.microsoft.com/office/drawing/2014/main" val="2579924640"/>
                    </a:ext>
                  </a:extLst>
                </a:gridCol>
              </a:tblGrid>
              <a:tr h="549174"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/>
                    </a:p>
                  </a:txBody>
                  <a:tcPr>
                    <a:lnL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/>
                    </a:p>
                  </a:txBody>
                  <a:tcPr>
                    <a:lnL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/>
                    </a:p>
                  </a:txBody>
                  <a:tcPr>
                    <a:lnL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/>
                    </a:p>
                  </a:txBody>
                  <a:tcPr>
                    <a:lnL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48992676"/>
                  </a:ext>
                </a:extLst>
              </a:tr>
            </a:tbl>
          </a:graphicData>
        </a:graphic>
      </p:graphicFrame>
      <p:sp>
        <p:nvSpPr>
          <p:cNvPr id="70" name="Rectangle: Rounded Corners 3">
            <a:extLst>
              <a:ext uri="{FF2B5EF4-FFF2-40B4-BE49-F238E27FC236}">
                <a16:creationId xmlns:a16="http://schemas.microsoft.com/office/drawing/2014/main" id="{2B7FD591-CF28-41C2-800E-EFA383FB7EC1}"/>
              </a:ext>
            </a:extLst>
          </p:cNvPr>
          <p:cNvSpPr/>
          <p:nvPr/>
        </p:nvSpPr>
        <p:spPr>
          <a:xfrm>
            <a:off x="3909086" y="631003"/>
            <a:ext cx="418852" cy="37337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latin typeface="Cambria Math" panose="02040503050406030204" pitchFamily="18" charset="0"/>
                <a:ea typeface="Cambria Math" panose="02040503050406030204" pitchFamily="18" charset="0"/>
              </a:rPr>
              <a:t>70</a:t>
            </a:r>
            <a:endParaRPr lang="en-IN" sz="14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71" name="Rectangle: Rounded Corners 3">
            <a:extLst>
              <a:ext uri="{FF2B5EF4-FFF2-40B4-BE49-F238E27FC236}">
                <a16:creationId xmlns:a16="http://schemas.microsoft.com/office/drawing/2014/main" id="{17214AD7-0A74-4395-BC1B-CFEE3DB22543}"/>
              </a:ext>
            </a:extLst>
          </p:cNvPr>
          <p:cNvSpPr/>
          <p:nvPr/>
        </p:nvSpPr>
        <p:spPr>
          <a:xfrm>
            <a:off x="5481089" y="631003"/>
            <a:ext cx="418852" cy="37337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latin typeface="Cambria Math" panose="02040503050406030204" pitchFamily="18" charset="0"/>
                <a:ea typeface="Cambria Math" panose="02040503050406030204" pitchFamily="18" charset="0"/>
              </a:rPr>
              <a:t>44</a:t>
            </a:r>
            <a:endParaRPr lang="en-IN" sz="14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72" name="Rectangle: Rounded Corners 3">
            <a:extLst>
              <a:ext uri="{FF2B5EF4-FFF2-40B4-BE49-F238E27FC236}">
                <a16:creationId xmlns:a16="http://schemas.microsoft.com/office/drawing/2014/main" id="{FABC8909-C2E6-4C66-9BB7-86FF9EED6FE7}"/>
              </a:ext>
            </a:extLst>
          </p:cNvPr>
          <p:cNvSpPr/>
          <p:nvPr/>
        </p:nvSpPr>
        <p:spPr>
          <a:xfrm>
            <a:off x="6005090" y="631003"/>
            <a:ext cx="418852" cy="37337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latin typeface="Cambria Math" panose="02040503050406030204" pitchFamily="18" charset="0"/>
                <a:ea typeface="Cambria Math" panose="02040503050406030204" pitchFamily="18" charset="0"/>
              </a:rPr>
              <a:t>65</a:t>
            </a:r>
            <a:endParaRPr lang="en-IN" sz="14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73" name="Rectangle: Rounded Corners 3">
            <a:extLst>
              <a:ext uri="{FF2B5EF4-FFF2-40B4-BE49-F238E27FC236}">
                <a16:creationId xmlns:a16="http://schemas.microsoft.com/office/drawing/2014/main" id="{30490E19-1044-4CCC-B7A0-A86E1BBCE0FC}"/>
              </a:ext>
            </a:extLst>
          </p:cNvPr>
          <p:cNvSpPr/>
          <p:nvPr/>
        </p:nvSpPr>
        <p:spPr>
          <a:xfrm>
            <a:off x="6529091" y="631003"/>
            <a:ext cx="418852" cy="37337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latin typeface="Cambria Math" panose="02040503050406030204" pitchFamily="18" charset="0"/>
                <a:ea typeface="Cambria Math" panose="02040503050406030204" pitchFamily="18" charset="0"/>
              </a:rPr>
              <a:t>80</a:t>
            </a:r>
            <a:endParaRPr lang="en-IN" sz="14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74" name="Rectangle: Rounded Corners 3">
            <a:extLst>
              <a:ext uri="{FF2B5EF4-FFF2-40B4-BE49-F238E27FC236}">
                <a16:creationId xmlns:a16="http://schemas.microsoft.com/office/drawing/2014/main" id="{10459F67-9956-42FE-818E-7C180554556E}"/>
              </a:ext>
            </a:extLst>
          </p:cNvPr>
          <p:cNvSpPr/>
          <p:nvPr/>
        </p:nvSpPr>
        <p:spPr>
          <a:xfrm>
            <a:off x="7053092" y="631003"/>
            <a:ext cx="418852" cy="37337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latin typeface="Cambria Math" panose="02040503050406030204" pitchFamily="18" charset="0"/>
                <a:ea typeface="Cambria Math" panose="02040503050406030204" pitchFamily="18" charset="0"/>
              </a:rPr>
              <a:t>75</a:t>
            </a:r>
            <a:endParaRPr lang="en-IN" sz="14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75" name="Rectangle: Rounded Corners 3">
            <a:extLst>
              <a:ext uri="{FF2B5EF4-FFF2-40B4-BE49-F238E27FC236}">
                <a16:creationId xmlns:a16="http://schemas.microsoft.com/office/drawing/2014/main" id="{13A275CC-635F-4A6C-A260-2C1C90EEA93C}"/>
              </a:ext>
            </a:extLst>
          </p:cNvPr>
          <p:cNvSpPr/>
          <p:nvPr/>
        </p:nvSpPr>
        <p:spPr>
          <a:xfrm>
            <a:off x="7577093" y="631003"/>
            <a:ext cx="418852" cy="37337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latin typeface="Cambria Math" panose="02040503050406030204" pitchFamily="18" charset="0"/>
                <a:ea typeface="Cambria Math" panose="02040503050406030204" pitchFamily="18" charset="0"/>
              </a:rPr>
              <a:t>62</a:t>
            </a:r>
            <a:endParaRPr lang="en-IN" sz="14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76" name="Rectangle: Rounded Corners 3">
            <a:extLst>
              <a:ext uri="{FF2B5EF4-FFF2-40B4-BE49-F238E27FC236}">
                <a16:creationId xmlns:a16="http://schemas.microsoft.com/office/drawing/2014/main" id="{D08DA547-76FB-4AF1-8ACC-5E9507FF126F}"/>
              </a:ext>
            </a:extLst>
          </p:cNvPr>
          <p:cNvSpPr/>
          <p:nvPr/>
        </p:nvSpPr>
        <p:spPr>
          <a:xfrm>
            <a:off x="8101094" y="631003"/>
            <a:ext cx="418852" cy="37337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latin typeface="Cambria Math" panose="02040503050406030204" pitchFamily="18" charset="0"/>
                <a:ea typeface="Cambria Math" panose="02040503050406030204" pitchFamily="18" charset="0"/>
              </a:rPr>
              <a:t>55</a:t>
            </a:r>
            <a:endParaRPr lang="en-IN" sz="14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77" name="Rectangle: Rounded Corners 3">
            <a:extLst>
              <a:ext uri="{FF2B5EF4-FFF2-40B4-BE49-F238E27FC236}">
                <a16:creationId xmlns:a16="http://schemas.microsoft.com/office/drawing/2014/main" id="{F6C7F53A-3BBE-4181-8FAA-D832DCA9885A}"/>
              </a:ext>
            </a:extLst>
          </p:cNvPr>
          <p:cNvSpPr/>
          <p:nvPr/>
        </p:nvSpPr>
        <p:spPr>
          <a:xfrm>
            <a:off x="8625091" y="631003"/>
            <a:ext cx="418852" cy="37337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latin typeface="Cambria Math" panose="02040503050406030204" pitchFamily="18" charset="0"/>
                <a:ea typeface="Cambria Math" panose="02040503050406030204" pitchFamily="18" charset="0"/>
              </a:rPr>
              <a:t>11</a:t>
            </a:r>
            <a:endParaRPr lang="en-IN" sz="14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78" name="Rectangle: Rounded Corners 3">
            <a:extLst>
              <a:ext uri="{FF2B5EF4-FFF2-40B4-BE49-F238E27FC236}">
                <a16:creationId xmlns:a16="http://schemas.microsoft.com/office/drawing/2014/main" id="{734F85B9-B0B1-4044-9449-A0AE121B2354}"/>
              </a:ext>
            </a:extLst>
          </p:cNvPr>
          <p:cNvSpPr/>
          <p:nvPr/>
        </p:nvSpPr>
        <p:spPr>
          <a:xfrm>
            <a:off x="4957088" y="631003"/>
            <a:ext cx="418852" cy="37337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latin typeface="Cambria Math" panose="02040503050406030204" pitchFamily="18" charset="0"/>
                <a:ea typeface="Cambria Math" panose="02040503050406030204" pitchFamily="18" charset="0"/>
              </a:rPr>
              <a:t>88</a:t>
            </a:r>
            <a:endParaRPr lang="en-IN" sz="14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79" name="Rectangle: Rounded Corners 3">
            <a:extLst>
              <a:ext uri="{FF2B5EF4-FFF2-40B4-BE49-F238E27FC236}">
                <a16:creationId xmlns:a16="http://schemas.microsoft.com/office/drawing/2014/main" id="{03710635-946E-4D24-8066-07DC77E112A0}"/>
              </a:ext>
            </a:extLst>
          </p:cNvPr>
          <p:cNvSpPr/>
          <p:nvPr/>
        </p:nvSpPr>
        <p:spPr>
          <a:xfrm>
            <a:off x="4433087" y="631003"/>
            <a:ext cx="418852" cy="37337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latin typeface="Cambria Math" panose="02040503050406030204" pitchFamily="18" charset="0"/>
                <a:ea typeface="Cambria Math" panose="02040503050406030204" pitchFamily="18" charset="0"/>
              </a:rPr>
              <a:t>60</a:t>
            </a:r>
            <a:endParaRPr lang="en-IN" sz="14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F82C6723-8D37-4AD1-BD3D-671E03FA3A60}"/>
              </a:ext>
            </a:extLst>
          </p:cNvPr>
          <p:cNvSpPr txBox="1"/>
          <p:nvPr/>
        </p:nvSpPr>
        <p:spPr>
          <a:xfrm>
            <a:off x="728613" y="648984"/>
            <a:ext cx="247375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en-US" altLang="en-US" sz="1600" dirty="0">
                <a:solidFill>
                  <a:schemeClr val="accent2">
                    <a:lumMod val="75000"/>
                  </a:schemeClr>
                </a:solidFill>
                <a:latin typeface="Consolas" panose="020B0609020204030204" pitchFamily="49" charset="0"/>
              </a:rPr>
              <a:t>MaxHeapify</a:t>
            </a:r>
            <a:r>
              <a:rPr lang="en-US" altLang="en-US" sz="1600" dirty="0">
                <a:solidFill>
                  <a:srgbClr val="002060"/>
                </a:solidFill>
                <a:latin typeface="Consolas" panose="020B0609020204030204" pitchFamily="49" charset="0"/>
              </a:rPr>
              <a:t>(a, 5, 10)</a:t>
            </a:r>
          </a:p>
        </p:txBody>
      </p:sp>
      <p:sp>
        <p:nvSpPr>
          <p:cNvPr id="54" name="Rectangle 3">
            <a:extLst>
              <a:ext uri="{FF2B5EF4-FFF2-40B4-BE49-F238E27FC236}">
                <a16:creationId xmlns:a16="http://schemas.microsoft.com/office/drawing/2014/main" id="{C04E1BA6-1A6E-4731-B18F-0029D534E108}"/>
              </a:ext>
            </a:extLst>
          </p:cNvPr>
          <p:cNvSpPr txBox="1">
            <a:spLocks noChangeArrowheads="1"/>
          </p:cNvSpPr>
          <p:nvPr/>
        </p:nvSpPr>
        <p:spPr>
          <a:xfrm>
            <a:off x="5761724" y="1428753"/>
            <a:ext cx="3382275" cy="402078"/>
          </a:xfrm>
          <a:prstGeom prst="rect">
            <a:avLst/>
          </a:prstGeom>
        </p:spPr>
        <p:txBody>
          <a:bodyPr/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1" indent="0">
              <a:buNone/>
            </a:pPr>
            <a:r>
              <a:rPr lang="en-US" altLang="en-US" sz="1600" dirty="0">
                <a:solidFill>
                  <a:srgbClr val="002060"/>
                </a:solidFill>
                <a:latin typeface="Cambria Math" panose="02040503050406030204" pitchFamily="18" charset="0"/>
              </a:rPr>
              <a:t>a[5] satisfies the heap property</a:t>
            </a:r>
          </a:p>
        </p:txBody>
      </p:sp>
      <p:cxnSp>
        <p:nvCxnSpPr>
          <p:cNvPr id="59" name="Straight Arrow Connector 58">
            <a:extLst>
              <a:ext uri="{FF2B5EF4-FFF2-40B4-BE49-F238E27FC236}">
                <a16:creationId xmlns:a16="http://schemas.microsoft.com/office/drawing/2014/main" id="{060FB660-A415-407A-83CE-8AD10EEF97D3}"/>
              </a:ext>
            </a:extLst>
          </p:cNvPr>
          <p:cNvCxnSpPr>
            <a:cxnSpLocks/>
          </p:cNvCxnSpPr>
          <p:nvPr/>
        </p:nvCxnSpPr>
        <p:spPr>
          <a:xfrm>
            <a:off x="905689" y="1708003"/>
            <a:ext cx="1653680" cy="827235"/>
          </a:xfrm>
          <a:prstGeom prst="straightConnector1">
            <a:avLst/>
          </a:prstGeom>
          <a:ln w="25400"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" name="Group 3">
            <a:extLst>
              <a:ext uri="{FF2B5EF4-FFF2-40B4-BE49-F238E27FC236}">
                <a16:creationId xmlns:a16="http://schemas.microsoft.com/office/drawing/2014/main" id="{771D8675-99FD-4E47-BFEE-BF0A270BFE76}"/>
              </a:ext>
            </a:extLst>
          </p:cNvPr>
          <p:cNvGrpSpPr/>
          <p:nvPr/>
        </p:nvGrpSpPr>
        <p:grpSpPr>
          <a:xfrm>
            <a:off x="3956133" y="1102710"/>
            <a:ext cx="5087810" cy="421792"/>
            <a:chOff x="3956133" y="1102710"/>
            <a:chExt cx="5087810" cy="421792"/>
          </a:xfrm>
        </p:grpSpPr>
        <p:sp>
          <p:nvSpPr>
            <p:cNvPr id="45" name="Rectangle 3">
              <a:extLst>
                <a:ext uri="{FF2B5EF4-FFF2-40B4-BE49-F238E27FC236}">
                  <a16:creationId xmlns:a16="http://schemas.microsoft.com/office/drawing/2014/main" id="{B95403F0-CCB2-40A1-85B9-E01DF8C00F43}"/>
                </a:ext>
              </a:extLst>
            </p:cNvPr>
            <p:cNvSpPr txBox="1">
              <a:spLocks noChangeArrowheads="1"/>
            </p:cNvSpPr>
            <p:nvPr/>
          </p:nvSpPr>
          <p:spPr>
            <a:xfrm>
              <a:off x="3956133" y="1102710"/>
              <a:ext cx="279788" cy="402078"/>
            </a:xfrm>
            <a:prstGeom prst="rect">
              <a:avLst/>
            </a:prstGeom>
          </p:spPr>
          <p:txBody>
            <a:bodyPr/>
            <a:lstStyle>
              <a:lvl1pPr marL="171450" indent="-171450" algn="l" defTabSz="685800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5143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8572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5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2001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5430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8859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2288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5717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9146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1" indent="0">
                <a:buNone/>
              </a:pPr>
              <a:r>
                <a:rPr lang="en-US" altLang="en-US" sz="1600" dirty="0">
                  <a:solidFill>
                    <a:srgbClr val="002060"/>
                  </a:solidFill>
                  <a:latin typeface="Cambria Math" panose="02040503050406030204" pitchFamily="18" charset="0"/>
                </a:rPr>
                <a:t>1</a:t>
              </a:r>
            </a:p>
          </p:txBody>
        </p:sp>
        <p:sp>
          <p:nvSpPr>
            <p:cNvPr id="60" name="Rectangle 3">
              <a:extLst>
                <a:ext uri="{FF2B5EF4-FFF2-40B4-BE49-F238E27FC236}">
                  <a16:creationId xmlns:a16="http://schemas.microsoft.com/office/drawing/2014/main" id="{BEB8E223-F90F-4F4B-9F64-D17628273899}"/>
                </a:ext>
              </a:extLst>
            </p:cNvPr>
            <p:cNvSpPr txBox="1">
              <a:spLocks noChangeArrowheads="1"/>
            </p:cNvSpPr>
            <p:nvPr/>
          </p:nvSpPr>
          <p:spPr>
            <a:xfrm>
              <a:off x="4502216" y="1102710"/>
              <a:ext cx="279788" cy="402078"/>
            </a:xfrm>
            <a:prstGeom prst="rect">
              <a:avLst/>
            </a:prstGeom>
          </p:spPr>
          <p:txBody>
            <a:bodyPr/>
            <a:lstStyle>
              <a:lvl1pPr marL="171450" indent="-171450" algn="l" defTabSz="685800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5143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8572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5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2001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5430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8859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2288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5717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9146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1" indent="0">
                <a:buNone/>
              </a:pPr>
              <a:r>
                <a:rPr lang="en-US" altLang="en-US" sz="1600" dirty="0">
                  <a:solidFill>
                    <a:srgbClr val="002060"/>
                  </a:solidFill>
                  <a:latin typeface="Cambria Math" panose="02040503050406030204" pitchFamily="18" charset="0"/>
                </a:rPr>
                <a:t>2</a:t>
              </a:r>
            </a:p>
          </p:txBody>
        </p:sp>
        <p:sp>
          <p:nvSpPr>
            <p:cNvPr id="61" name="Rectangle 3">
              <a:extLst>
                <a:ext uri="{FF2B5EF4-FFF2-40B4-BE49-F238E27FC236}">
                  <a16:creationId xmlns:a16="http://schemas.microsoft.com/office/drawing/2014/main" id="{CBFA33CC-C607-4A87-92DC-1CF23129D18B}"/>
                </a:ext>
              </a:extLst>
            </p:cNvPr>
            <p:cNvSpPr txBox="1">
              <a:spLocks noChangeArrowheads="1"/>
            </p:cNvSpPr>
            <p:nvPr/>
          </p:nvSpPr>
          <p:spPr>
            <a:xfrm>
              <a:off x="4980834" y="1102710"/>
              <a:ext cx="279788" cy="402078"/>
            </a:xfrm>
            <a:prstGeom prst="rect">
              <a:avLst/>
            </a:prstGeom>
          </p:spPr>
          <p:txBody>
            <a:bodyPr/>
            <a:lstStyle>
              <a:lvl1pPr marL="171450" indent="-171450" algn="l" defTabSz="685800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5143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8572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5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2001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5430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8859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2288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5717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9146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1" indent="0">
                <a:buNone/>
              </a:pPr>
              <a:r>
                <a:rPr lang="en-US" altLang="en-US" sz="1600" dirty="0">
                  <a:solidFill>
                    <a:srgbClr val="002060"/>
                  </a:solidFill>
                  <a:latin typeface="Cambria Math" panose="02040503050406030204" pitchFamily="18" charset="0"/>
                </a:rPr>
                <a:t>3</a:t>
              </a:r>
            </a:p>
          </p:txBody>
        </p:sp>
        <p:sp>
          <p:nvSpPr>
            <p:cNvPr id="62" name="Rectangle 3">
              <a:extLst>
                <a:ext uri="{FF2B5EF4-FFF2-40B4-BE49-F238E27FC236}">
                  <a16:creationId xmlns:a16="http://schemas.microsoft.com/office/drawing/2014/main" id="{E319E79C-224F-487F-8D23-349DDB2F258C}"/>
                </a:ext>
              </a:extLst>
            </p:cNvPr>
            <p:cNvSpPr txBox="1">
              <a:spLocks noChangeArrowheads="1"/>
            </p:cNvSpPr>
            <p:nvPr/>
          </p:nvSpPr>
          <p:spPr>
            <a:xfrm>
              <a:off x="5515053" y="1102710"/>
              <a:ext cx="279788" cy="402078"/>
            </a:xfrm>
            <a:prstGeom prst="rect">
              <a:avLst/>
            </a:prstGeom>
          </p:spPr>
          <p:txBody>
            <a:bodyPr/>
            <a:lstStyle>
              <a:lvl1pPr marL="171450" indent="-171450" algn="l" defTabSz="685800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5143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8572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5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2001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5430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8859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2288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5717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9146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1" indent="0">
                <a:buNone/>
              </a:pPr>
              <a:r>
                <a:rPr lang="en-US" altLang="en-US" sz="1600" dirty="0">
                  <a:solidFill>
                    <a:srgbClr val="002060"/>
                  </a:solidFill>
                  <a:latin typeface="Cambria Math" panose="02040503050406030204" pitchFamily="18" charset="0"/>
                </a:rPr>
                <a:t>4</a:t>
              </a:r>
            </a:p>
          </p:txBody>
        </p:sp>
        <p:sp>
          <p:nvSpPr>
            <p:cNvPr id="63" name="Rectangle 3">
              <a:extLst>
                <a:ext uri="{FF2B5EF4-FFF2-40B4-BE49-F238E27FC236}">
                  <a16:creationId xmlns:a16="http://schemas.microsoft.com/office/drawing/2014/main" id="{A8EB9232-BB03-4985-B8F7-D4B7DB5FF96F}"/>
                </a:ext>
              </a:extLst>
            </p:cNvPr>
            <p:cNvSpPr txBox="1">
              <a:spLocks noChangeArrowheads="1"/>
            </p:cNvSpPr>
            <p:nvPr/>
          </p:nvSpPr>
          <p:spPr>
            <a:xfrm>
              <a:off x="7102227" y="1102710"/>
              <a:ext cx="279788" cy="402078"/>
            </a:xfrm>
            <a:prstGeom prst="rect">
              <a:avLst/>
            </a:prstGeom>
          </p:spPr>
          <p:txBody>
            <a:bodyPr/>
            <a:lstStyle>
              <a:lvl1pPr marL="171450" indent="-171450" algn="l" defTabSz="685800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5143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8572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5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2001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5430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8859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2288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5717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9146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1" indent="0">
                <a:buNone/>
              </a:pPr>
              <a:r>
                <a:rPr lang="en-US" altLang="en-US" sz="1600" dirty="0">
                  <a:solidFill>
                    <a:srgbClr val="002060"/>
                  </a:solidFill>
                  <a:latin typeface="Cambria Math" panose="02040503050406030204" pitchFamily="18" charset="0"/>
                </a:rPr>
                <a:t>7</a:t>
              </a:r>
            </a:p>
          </p:txBody>
        </p:sp>
        <p:sp>
          <p:nvSpPr>
            <p:cNvPr id="64" name="Rectangle 3">
              <a:extLst>
                <a:ext uri="{FF2B5EF4-FFF2-40B4-BE49-F238E27FC236}">
                  <a16:creationId xmlns:a16="http://schemas.microsoft.com/office/drawing/2014/main" id="{4A890E53-5BE6-4353-A6CD-AD124AE29913}"/>
                </a:ext>
              </a:extLst>
            </p:cNvPr>
            <p:cNvSpPr txBox="1">
              <a:spLocks noChangeArrowheads="1"/>
            </p:cNvSpPr>
            <p:nvPr/>
          </p:nvSpPr>
          <p:spPr>
            <a:xfrm>
              <a:off x="6064033" y="1102710"/>
              <a:ext cx="279788" cy="402078"/>
            </a:xfrm>
            <a:prstGeom prst="rect">
              <a:avLst/>
            </a:prstGeom>
          </p:spPr>
          <p:txBody>
            <a:bodyPr/>
            <a:lstStyle>
              <a:lvl1pPr marL="171450" indent="-171450" algn="l" defTabSz="685800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5143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8572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5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2001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5430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8859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2288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5717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9146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1" indent="0">
                <a:buNone/>
              </a:pPr>
              <a:r>
                <a:rPr lang="en-US" altLang="en-US" sz="1600" dirty="0">
                  <a:solidFill>
                    <a:srgbClr val="002060"/>
                  </a:solidFill>
                  <a:latin typeface="Cambria Math" panose="02040503050406030204" pitchFamily="18" charset="0"/>
                </a:rPr>
                <a:t>5</a:t>
              </a:r>
            </a:p>
          </p:txBody>
        </p:sp>
        <p:sp>
          <p:nvSpPr>
            <p:cNvPr id="65" name="Rectangle 3">
              <a:extLst>
                <a:ext uri="{FF2B5EF4-FFF2-40B4-BE49-F238E27FC236}">
                  <a16:creationId xmlns:a16="http://schemas.microsoft.com/office/drawing/2014/main" id="{6AA2BB56-6790-43F4-BF69-FA6486BBBFBE}"/>
                </a:ext>
              </a:extLst>
            </p:cNvPr>
            <p:cNvSpPr txBox="1">
              <a:spLocks noChangeArrowheads="1"/>
            </p:cNvSpPr>
            <p:nvPr/>
          </p:nvSpPr>
          <p:spPr>
            <a:xfrm>
              <a:off x="6598252" y="1102710"/>
              <a:ext cx="279788" cy="402078"/>
            </a:xfrm>
            <a:prstGeom prst="rect">
              <a:avLst/>
            </a:prstGeom>
          </p:spPr>
          <p:txBody>
            <a:bodyPr/>
            <a:lstStyle>
              <a:lvl1pPr marL="171450" indent="-171450" algn="l" defTabSz="685800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5143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8572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5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2001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5430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8859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2288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5717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9146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1" indent="0">
                <a:buNone/>
              </a:pPr>
              <a:r>
                <a:rPr lang="en-US" altLang="en-US" sz="1600" dirty="0">
                  <a:solidFill>
                    <a:srgbClr val="002060"/>
                  </a:solidFill>
                  <a:latin typeface="Cambria Math" panose="02040503050406030204" pitchFamily="18" charset="0"/>
                </a:rPr>
                <a:t>6</a:t>
              </a:r>
            </a:p>
          </p:txBody>
        </p:sp>
        <p:sp>
          <p:nvSpPr>
            <p:cNvPr id="66" name="Rectangle 3">
              <a:extLst>
                <a:ext uri="{FF2B5EF4-FFF2-40B4-BE49-F238E27FC236}">
                  <a16:creationId xmlns:a16="http://schemas.microsoft.com/office/drawing/2014/main" id="{8D38DF7E-B584-4EDC-BA42-57805C2642B8}"/>
                </a:ext>
              </a:extLst>
            </p:cNvPr>
            <p:cNvSpPr txBox="1">
              <a:spLocks noChangeArrowheads="1"/>
            </p:cNvSpPr>
            <p:nvPr/>
          </p:nvSpPr>
          <p:spPr>
            <a:xfrm>
              <a:off x="7639967" y="1102710"/>
              <a:ext cx="279788" cy="421792"/>
            </a:xfrm>
            <a:prstGeom prst="rect">
              <a:avLst/>
            </a:prstGeom>
          </p:spPr>
          <p:txBody>
            <a:bodyPr/>
            <a:lstStyle>
              <a:lvl1pPr marL="171450" indent="-171450" algn="l" defTabSz="685800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5143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8572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5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2001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5430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8859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2288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5717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9146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1" indent="0">
                <a:buNone/>
              </a:pPr>
              <a:r>
                <a:rPr lang="en-US" altLang="en-US" sz="1600" dirty="0">
                  <a:solidFill>
                    <a:srgbClr val="002060"/>
                  </a:solidFill>
                  <a:latin typeface="Cambria Math" panose="02040503050406030204" pitchFamily="18" charset="0"/>
                </a:rPr>
                <a:t>8</a:t>
              </a:r>
            </a:p>
          </p:txBody>
        </p:sp>
        <p:sp>
          <p:nvSpPr>
            <p:cNvPr id="67" name="Rectangle 3">
              <a:extLst>
                <a:ext uri="{FF2B5EF4-FFF2-40B4-BE49-F238E27FC236}">
                  <a16:creationId xmlns:a16="http://schemas.microsoft.com/office/drawing/2014/main" id="{0FCBF0EB-334E-4414-9504-16AC4B430F6A}"/>
                </a:ext>
              </a:extLst>
            </p:cNvPr>
            <p:cNvSpPr txBox="1">
              <a:spLocks noChangeArrowheads="1"/>
            </p:cNvSpPr>
            <p:nvPr/>
          </p:nvSpPr>
          <p:spPr>
            <a:xfrm>
              <a:off x="8620958" y="1102710"/>
              <a:ext cx="422985" cy="421792"/>
            </a:xfrm>
            <a:prstGeom prst="rect">
              <a:avLst/>
            </a:prstGeom>
          </p:spPr>
          <p:txBody>
            <a:bodyPr/>
            <a:lstStyle>
              <a:lvl1pPr marL="171450" indent="-171450" algn="l" defTabSz="685800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5143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8572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5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2001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5430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8859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2288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5717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9146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1" indent="0">
                <a:buNone/>
              </a:pPr>
              <a:r>
                <a:rPr lang="en-US" altLang="en-US" sz="1600" dirty="0">
                  <a:solidFill>
                    <a:srgbClr val="002060"/>
                  </a:solidFill>
                  <a:latin typeface="Cambria Math" panose="02040503050406030204" pitchFamily="18" charset="0"/>
                </a:rPr>
                <a:t>10</a:t>
              </a:r>
            </a:p>
          </p:txBody>
        </p:sp>
        <p:sp>
          <p:nvSpPr>
            <p:cNvPr id="68" name="Rectangle 3">
              <a:extLst>
                <a:ext uri="{FF2B5EF4-FFF2-40B4-BE49-F238E27FC236}">
                  <a16:creationId xmlns:a16="http://schemas.microsoft.com/office/drawing/2014/main" id="{7CA87D15-AB46-4DD0-9D96-59B52FCC97B6}"/>
                </a:ext>
              </a:extLst>
            </p:cNvPr>
            <p:cNvSpPr txBox="1">
              <a:spLocks noChangeArrowheads="1"/>
            </p:cNvSpPr>
            <p:nvPr/>
          </p:nvSpPr>
          <p:spPr>
            <a:xfrm>
              <a:off x="8177707" y="1102710"/>
              <a:ext cx="279788" cy="421792"/>
            </a:xfrm>
            <a:prstGeom prst="rect">
              <a:avLst/>
            </a:prstGeom>
          </p:spPr>
          <p:txBody>
            <a:bodyPr/>
            <a:lstStyle>
              <a:lvl1pPr marL="171450" indent="-171450" algn="l" defTabSz="685800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5143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8572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5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2001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5430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8859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2288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5717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9146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1" indent="0">
                <a:buNone/>
              </a:pPr>
              <a:r>
                <a:rPr lang="en-US" altLang="en-US" sz="1600" dirty="0">
                  <a:solidFill>
                    <a:srgbClr val="002060"/>
                  </a:solidFill>
                  <a:latin typeface="Cambria Math" panose="02040503050406030204" pitchFamily="18" charset="0"/>
                </a:rPr>
                <a:t>9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8243445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3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8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 animBg="1"/>
      <p:bldP spid="38" grpId="0" animBg="1"/>
      <p:bldP spid="39" grpId="0" animBg="1"/>
      <p:bldP spid="40" grpId="0" animBg="1"/>
      <p:bldP spid="41" grpId="0" animBg="1"/>
      <p:bldP spid="50" grpId="0" animBg="1"/>
      <p:bldP spid="51" grpId="0" animBg="1"/>
      <p:bldP spid="53" grpId="0" animBg="1"/>
      <p:bldP spid="56" grpId="0" animBg="1"/>
      <p:bldP spid="57" grpId="0" animBg="1"/>
      <p:bldP spid="70" grpId="0" animBg="1"/>
      <p:bldP spid="71" grpId="0" animBg="1"/>
      <p:bldP spid="72" grpId="0" animBg="1"/>
      <p:bldP spid="73" grpId="0" animBg="1"/>
      <p:bldP spid="74" grpId="0" animBg="1"/>
      <p:bldP spid="75" grpId="0" animBg="1"/>
      <p:bldP spid="76" grpId="0" animBg="1"/>
      <p:bldP spid="77" grpId="0" animBg="1"/>
      <p:bldP spid="78" grpId="0" animBg="1"/>
      <p:bldP spid="79" grpId="0" animBg="1"/>
      <p:bldP spid="46" grpId="0"/>
      <p:bldP spid="54" grpId="0"/>
    </p:bld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186E81F-D04B-1C4F-B608-6C07FD0533D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IN" b="1" dirty="0"/>
              <a:t>Example:</a:t>
            </a:r>
            <a:endParaRPr lang="en-US" b="1" dirty="0"/>
          </a:p>
        </p:txBody>
      </p:sp>
      <p:sp>
        <p:nvSpPr>
          <p:cNvPr id="36" name="Oval 35">
            <a:extLst>
              <a:ext uri="{FF2B5EF4-FFF2-40B4-BE49-F238E27FC236}">
                <a16:creationId xmlns:a16="http://schemas.microsoft.com/office/drawing/2014/main" id="{0439F6BB-62E6-48CB-8F32-96F60110A4B4}"/>
              </a:ext>
            </a:extLst>
          </p:cNvPr>
          <p:cNvSpPr/>
          <p:nvPr/>
        </p:nvSpPr>
        <p:spPr>
          <a:xfrm>
            <a:off x="3020032" y="955186"/>
            <a:ext cx="540000" cy="540000"/>
          </a:xfrm>
          <a:prstGeom prst="ellipse">
            <a:avLst/>
          </a:prstGeom>
          <a:noFill/>
          <a:ln w="254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70</a:t>
            </a:r>
            <a:endParaRPr lang="en-IN" sz="1400" dirty="0">
              <a:solidFill>
                <a:srgbClr val="00206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EA9D8800-A941-4C55-A67D-894AEF6FD3A4}"/>
              </a:ext>
            </a:extLst>
          </p:cNvPr>
          <p:cNvCxnSpPr>
            <a:cxnSpLocks/>
            <a:stCxn id="36" idx="3"/>
            <a:endCxn id="41" idx="7"/>
          </p:cNvCxnSpPr>
          <p:nvPr/>
        </p:nvCxnSpPr>
        <p:spPr>
          <a:xfrm flipH="1">
            <a:off x="2384239" y="1416105"/>
            <a:ext cx="714874" cy="355458"/>
          </a:xfrm>
          <a:prstGeom prst="line">
            <a:avLst/>
          </a:prstGeom>
          <a:ln w="254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Oval 37">
            <a:extLst>
              <a:ext uri="{FF2B5EF4-FFF2-40B4-BE49-F238E27FC236}">
                <a16:creationId xmlns:a16="http://schemas.microsoft.com/office/drawing/2014/main" id="{B892DB7D-F2BF-4FE2-BD2B-4C7CDB6E5D44}"/>
              </a:ext>
            </a:extLst>
          </p:cNvPr>
          <p:cNvSpPr/>
          <p:nvPr/>
        </p:nvSpPr>
        <p:spPr>
          <a:xfrm>
            <a:off x="574819" y="3246413"/>
            <a:ext cx="540000" cy="540000"/>
          </a:xfrm>
          <a:prstGeom prst="ellipse">
            <a:avLst/>
          </a:prstGeom>
          <a:noFill/>
          <a:ln w="254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62</a:t>
            </a:r>
            <a:endParaRPr lang="en-IN" sz="1400" dirty="0">
              <a:solidFill>
                <a:srgbClr val="00206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39" name="Oval 38">
            <a:extLst>
              <a:ext uri="{FF2B5EF4-FFF2-40B4-BE49-F238E27FC236}">
                <a16:creationId xmlns:a16="http://schemas.microsoft.com/office/drawing/2014/main" id="{BC7477F1-4F86-41BF-8B8F-823323638FCB}"/>
              </a:ext>
            </a:extLst>
          </p:cNvPr>
          <p:cNvSpPr/>
          <p:nvPr/>
        </p:nvSpPr>
        <p:spPr>
          <a:xfrm>
            <a:off x="4138526" y="1690388"/>
            <a:ext cx="540000" cy="540000"/>
          </a:xfrm>
          <a:prstGeom prst="ellipse">
            <a:avLst/>
          </a:prstGeom>
          <a:noFill/>
          <a:ln w="254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88</a:t>
            </a:r>
            <a:endParaRPr lang="en-IN" sz="1400" dirty="0">
              <a:solidFill>
                <a:srgbClr val="00206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40" name="Oval 39">
            <a:extLst>
              <a:ext uri="{FF2B5EF4-FFF2-40B4-BE49-F238E27FC236}">
                <a16:creationId xmlns:a16="http://schemas.microsoft.com/office/drawing/2014/main" id="{5F48FC15-A2DA-46BE-A99F-6E709B135A7B}"/>
              </a:ext>
            </a:extLst>
          </p:cNvPr>
          <p:cNvSpPr/>
          <p:nvPr/>
        </p:nvSpPr>
        <p:spPr>
          <a:xfrm>
            <a:off x="2661466" y="2357023"/>
            <a:ext cx="540000" cy="540000"/>
          </a:xfrm>
          <a:prstGeom prst="ellipse">
            <a:avLst/>
          </a:prstGeom>
          <a:noFill/>
          <a:ln w="254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65</a:t>
            </a:r>
            <a:endParaRPr lang="en-IN" sz="1400" dirty="0">
              <a:solidFill>
                <a:srgbClr val="00206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41" name="Oval 40">
            <a:extLst>
              <a:ext uri="{FF2B5EF4-FFF2-40B4-BE49-F238E27FC236}">
                <a16:creationId xmlns:a16="http://schemas.microsoft.com/office/drawing/2014/main" id="{4C8B1E46-08FF-49DC-A8DF-4B8337B19E6D}"/>
              </a:ext>
            </a:extLst>
          </p:cNvPr>
          <p:cNvSpPr/>
          <p:nvPr/>
        </p:nvSpPr>
        <p:spPr>
          <a:xfrm>
            <a:off x="1923320" y="1692482"/>
            <a:ext cx="540000" cy="540000"/>
          </a:xfrm>
          <a:prstGeom prst="ellipse">
            <a:avLst/>
          </a:prstGeom>
          <a:noFill/>
          <a:ln w="254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60</a:t>
            </a:r>
            <a:endParaRPr lang="en-IN" sz="1400" dirty="0">
              <a:solidFill>
                <a:srgbClr val="00206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id="{2DACE78D-1ED2-45C4-A4FB-8DD5C43EDF82}"/>
              </a:ext>
            </a:extLst>
          </p:cNvPr>
          <p:cNvCxnSpPr>
            <a:cxnSpLocks/>
            <a:stCxn id="41" idx="5"/>
            <a:endCxn id="40" idx="1"/>
          </p:cNvCxnSpPr>
          <p:nvPr/>
        </p:nvCxnSpPr>
        <p:spPr>
          <a:xfrm>
            <a:off x="2384239" y="2153401"/>
            <a:ext cx="356308" cy="282703"/>
          </a:xfrm>
          <a:prstGeom prst="line">
            <a:avLst/>
          </a:prstGeom>
          <a:ln w="254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>
            <a:extLst>
              <a:ext uri="{FF2B5EF4-FFF2-40B4-BE49-F238E27FC236}">
                <a16:creationId xmlns:a16="http://schemas.microsoft.com/office/drawing/2014/main" id="{074B64A3-CE54-4789-B41F-5D332201B347}"/>
              </a:ext>
            </a:extLst>
          </p:cNvPr>
          <p:cNvCxnSpPr>
            <a:cxnSpLocks/>
            <a:stCxn id="41" idx="3"/>
            <a:endCxn id="53" idx="7"/>
          </p:cNvCxnSpPr>
          <p:nvPr/>
        </p:nvCxnSpPr>
        <p:spPr>
          <a:xfrm flipH="1">
            <a:off x="1575738" y="2153401"/>
            <a:ext cx="426663" cy="267703"/>
          </a:xfrm>
          <a:prstGeom prst="line">
            <a:avLst/>
          </a:prstGeom>
          <a:ln w="254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72FDE891-A16C-4DF9-AEDC-0B8FD390049C}"/>
              </a:ext>
            </a:extLst>
          </p:cNvPr>
          <p:cNvCxnSpPr>
            <a:cxnSpLocks/>
            <a:stCxn id="39" idx="3"/>
            <a:endCxn id="56" idx="7"/>
          </p:cNvCxnSpPr>
          <p:nvPr/>
        </p:nvCxnSpPr>
        <p:spPr>
          <a:xfrm flipH="1">
            <a:off x="3792863" y="2151307"/>
            <a:ext cx="424744" cy="290590"/>
          </a:xfrm>
          <a:prstGeom prst="line">
            <a:avLst/>
          </a:prstGeom>
          <a:ln w="254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>
            <a:extLst>
              <a:ext uri="{FF2B5EF4-FFF2-40B4-BE49-F238E27FC236}">
                <a16:creationId xmlns:a16="http://schemas.microsoft.com/office/drawing/2014/main" id="{192F95B8-138F-4594-B884-308C93A21FF8}"/>
              </a:ext>
            </a:extLst>
          </p:cNvPr>
          <p:cNvCxnSpPr>
            <a:cxnSpLocks/>
            <a:stCxn id="36" idx="5"/>
            <a:endCxn id="39" idx="1"/>
          </p:cNvCxnSpPr>
          <p:nvPr/>
        </p:nvCxnSpPr>
        <p:spPr>
          <a:xfrm>
            <a:off x="3480951" y="1416105"/>
            <a:ext cx="736656" cy="353364"/>
          </a:xfrm>
          <a:prstGeom prst="line">
            <a:avLst/>
          </a:prstGeom>
          <a:ln w="254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>
            <a:extLst>
              <a:ext uri="{FF2B5EF4-FFF2-40B4-BE49-F238E27FC236}">
                <a16:creationId xmlns:a16="http://schemas.microsoft.com/office/drawing/2014/main" id="{6CFEDFC6-5534-4B73-A8F3-C12E454DFC9B}"/>
              </a:ext>
            </a:extLst>
          </p:cNvPr>
          <p:cNvCxnSpPr>
            <a:cxnSpLocks/>
            <a:stCxn id="53" idx="5"/>
            <a:endCxn id="51" idx="0"/>
          </p:cNvCxnSpPr>
          <p:nvPr/>
        </p:nvCxnSpPr>
        <p:spPr>
          <a:xfrm>
            <a:off x="1575738" y="2802942"/>
            <a:ext cx="287471" cy="429043"/>
          </a:xfrm>
          <a:prstGeom prst="line">
            <a:avLst/>
          </a:prstGeom>
          <a:ln w="254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>
            <a:extLst>
              <a:ext uri="{FF2B5EF4-FFF2-40B4-BE49-F238E27FC236}">
                <a16:creationId xmlns:a16="http://schemas.microsoft.com/office/drawing/2014/main" id="{FDB931B7-A4F6-40E0-A11C-BB1B00D631A6}"/>
              </a:ext>
            </a:extLst>
          </p:cNvPr>
          <p:cNvCxnSpPr>
            <a:cxnSpLocks/>
            <a:stCxn id="53" idx="3"/>
            <a:endCxn id="38" idx="0"/>
          </p:cNvCxnSpPr>
          <p:nvPr/>
        </p:nvCxnSpPr>
        <p:spPr>
          <a:xfrm flipH="1">
            <a:off x="844819" y="2802942"/>
            <a:ext cx="349081" cy="443471"/>
          </a:xfrm>
          <a:prstGeom prst="line">
            <a:avLst/>
          </a:prstGeom>
          <a:ln w="254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Oval 49">
            <a:extLst>
              <a:ext uri="{FF2B5EF4-FFF2-40B4-BE49-F238E27FC236}">
                <a16:creationId xmlns:a16="http://schemas.microsoft.com/office/drawing/2014/main" id="{3759514F-48AB-4F71-9A63-E8611DA00A96}"/>
              </a:ext>
            </a:extLst>
          </p:cNvPr>
          <p:cNvSpPr/>
          <p:nvPr/>
        </p:nvSpPr>
        <p:spPr>
          <a:xfrm>
            <a:off x="4940201" y="2362816"/>
            <a:ext cx="540000" cy="540000"/>
          </a:xfrm>
          <a:prstGeom prst="ellipse">
            <a:avLst/>
          </a:prstGeom>
          <a:noFill/>
          <a:ln w="254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75</a:t>
            </a:r>
            <a:endParaRPr lang="en-IN" sz="1400" dirty="0">
              <a:solidFill>
                <a:srgbClr val="00206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51" name="Oval 50">
            <a:extLst>
              <a:ext uri="{FF2B5EF4-FFF2-40B4-BE49-F238E27FC236}">
                <a16:creationId xmlns:a16="http://schemas.microsoft.com/office/drawing/2014/main" id="{5F8C84B6-8889-4AD1-8D89-F36A6581DE78}"/>
              </a:ext>
            </a:extLst>
          </p:cNvPr>
          <p:cNvSpPr/>
          <p:nvPr/>
        </p:nvSpPr>
        <p:spPr>
          <a:xfrm>
            <a:off x="1593209" y="3231985"/>
            <a:ext cx="540000" cy="540000"/>
          </a:xfrm>
          <a:prstGeom prst="ellipse">
            <a:avLst/>
          </a:prstGeom>
          <a:noFill/>
          <a:ln w="254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55</a:t>
            </a:r>
            <a:endParaRPr lang="en-IN" sz="1400" dirty="0">
              <a:solidFill>
                <a:srgbClr val="00206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53" name="Oval 52">
            <a:extLst>
              <a:ext uri="{FF2B5EF4-FFF2-40B4-BE49-F238E27FC236}">
                <a16:creationId xmlns:a16="http://schemas.microsoft.com/office/drawing/2014/main" id="{2AD142FD-6F17-4831-BF1B-F8D72C6ABCD6}"/>
              </a:ext>
            </a:extLst>
          </p:cNvPr>
          <p:cNvSpPr/>
          <p:nvPr/>
        </p:nvSpPr>
        <p:spPr>
          <a:xfrm>
            <a:off x="1114819" y="2342023"/>
            <a:ext cx="540000" cy="540000"/>
          </a:xfrm>
          <a:prstGeom prst="ellipse">
            <a:avLst/>
          </a:prstGeom>
          <a:noFill/>
          <a:ln w="254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44</a:t>
            </a:r>
            <a:endParaRPr lang="en-IN" sz="1400" dirty="0">
              <a:solidFill>
                <a:srgbClr val="00206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cxnSp>
        <p:nvCxnSpPr>
          <p:cNvPr id="55" name="Straight Connector 54">
            <a:extLst>
              <a:ext uri="{FF2B5EF4-FFF2-40B4-BE49-F238E27FC236}">
                <a16:creationId xmlns:a16="http://schemas.microsoft.com/office/drawing/2014/main" id="{83D2AE20-0592-4D06-BD4B-6A99E0A8E7BB}"/>
              </a:ext>
            </a:extLst>
          </p:cNvPr>
          <p:cNvCxnSpPr>
            <a:cxnSpLocks/>
            <a:stCxn id="39" idx="5"/>
            <a:endCxn id="50" idx="1"/>
          </p:cNvCxnSpPr>
          <p:nvPr/>
        </p:nvCxnSpPr>
        <p:spPr>
          <a:xfrm>
            <a:off x="4599445" y="2151307"/>
            <a:ext cx="419837" cy="290590"/>
          </a:xfrm>
          <a:prstGeom prst="line">
            <a:avLst/>
          </a:prstGeom>
          <a:ln w="254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Oval 55">
            <a:extLst>
              <a:ext uri="{FF2B5EF4-FFF2-40B4-BE49-F238E27FC236}">
                <a16:creationId xmlns:a16="http://schemas.microsoft.com/office/drawing/2014/main" id="{E580E5A0-B1A1-424C-98FE-A5B30ED33A6E}"/>
              </a:ext>
            </a:extLst>
          </p:cNvPr>
          <p:cNvSpPr/>
          <p:nvPr/>
        </p:nvSpPr>
        <p:spPr>
          <a:xfrm>
            <a:off x="3331944" y="2362816"/>
            <a:ext cx="540000" cy="540000"/>
          </a:xfrm>
          <a:prstGeom prst="ellipse">
            <a:avLst/>
          </a:prstGeom>
          <a:noFill/>
          <a:ln w="254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80</a:t>
            </a:r>
            <a:endParaRPr lang="en-IN" sz="1400" dirty="0">
              <a:solidFill>
                <a:srgbClr val="00206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57" name="Oval 56">
            <a:extLst>
              <a:ext uri="{FF2B5EF4-FFF2-40B4-BE49-F238E27FC236}">
                <a16:creationId xmlns:a16="http://schemas.microsoft.com/office/drawing/2014/main" id="{243E9989-6434-4A90-A35F-EF0EEA1D8846}"/>
              </a:ext>
            </a:extLst>
          </p:cNvPr>
          <p:cNvSpPr/>
          <p:nvPr/>
        </p:nvSpPr>
        <p:spPr>
          <a:xfrm>
            <a:off x="2213925" y="3245665"/>
            <a:ext cx="540000" cy="540000"/>
          </a:xfrm>
          <a:prstGeom prst="ellipse">
            <a:avLst/>
          </a:prstGeom>
          <a:noFill/>
          <a:ln w="254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11</a:t>
            </a:r>
            <a:endParaRPr lang="en-IN" sz="1400" dirty="0">
              <a:solidFill>
                <a:srgbClr val="00206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cxnSp>
        <p:nvCxnSpPr>
          <p:cNvPr id="58" name="Straight Connector 57">
            <a:extLst>
              <a:ext uri="{FF2B5EF4-FFF2-40B4-BE49-F238E27FC236}">
                <a16:creationId xmlns:a16="http://schemas.microsoft.com/office/drawing/2014/main" id="{1AED10B0-62CD-40FB-B4E4-72689C9EC1C8}"/>
              </a:ext>
            </a:extLst>
          </p:cNvPr>
          <p:cNvCxnSpPr>
            <a:cxnSpLocks/>
            <a:endCxn id="57" idx="0"/>
          </p:cNvCxnSpPr>
          <p:nvPr/>
        </p:nvCxnSpPr>
        <p:spPr>
          <a:xfrm flipH="1">
            <a:off x="2483925" y="2861585"/>
            <a:ext cx="279788" cy="384080"/>
          </a:xfrm>
          <a:prstGeom prst="line">
            <a:avLst/>
          </a:prstGeom>
          <a:ln w="254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69" name="Table 4">
            <a:extLst>
              <a:ext uri="{FF2B5EF4-FFF2-40B4-BE49-F238E27FC236}">
                <a16:creationId xmlns:a16="http://schemas.microsoft.com/office/drawing/2014/main" id="{F135942C-284E-49E0-B88E-36C9A9E9415D}"/>
              </a:ext>
            </a:extLst>
          </p:cNvPr>
          <p:cNvGraphicFramePr>
            <a:graphicFrameLocks noGrp="1"/>
          </p:cNvGraphicFramePr>
          <p:nvPr/>
        </p:nvGraphicFramePr>
        <p:xfrm>
          <a:off x="3864798" y="536707"/>
          <a:ext cx="5232310" cy="54917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3231">
                  <a:extLst>
                    <a:ext uri="{9D8B030D-6E8A-4147-A177-3AD203B41FA5}">
                      <a16:colId xmlns:a16="http://schemas.microsoft.com/office/drawing/2014/main" val="2907858686"/>
                    </a:ext>
                  </a:extLst>
                </a:gridCol>
                <a:gridCol w="523231">
                  <a:extLst>
                    <a:ext uri="{9D8B030D-6E8A-4147-A177-3AD203B41FA5}">
                      <a16:colId xmlns:a16="http://schemas.microsoft.com/office/drawing/2014/main" val="1830516894"/>
                    </a:ext>
                  </a:extLst>
                </a:gridCol>
                <a:gridCol w="523231">
                  <a:extLst>
                    <a:ext uri="{9D8B030D-6E8A-4147-A177-3AD203B41FA5}">
                      <a16:colId xmlns:a16="http://schemas.microsoft.com/office/drawing/2014/main" val="3556031138"/>
                    </a:ext>
                  </a:extLst>
                </a:gridCol>
                <a:gridCol w="523231">
                  <a:extLst>
                    <a:ext uri="{9D8B030D-6E8A-4147-A177-3AD203B41FA5}">
                      <a16:colId xmlns:a16="http://schemas.microsoft.com/office/drawing/2014/main" val="3708178770"/>
                    </a:ext>
                  </a:extLst>
                </a:gridCol>
                <a:gridCol w="523231">
                  <a:extLst>
                    <a:ext uri="{9D8B030D-6E8A-4147-A177-3AD203B41FA5}">
                      <a16:colId xmlns:a16="http://schemas.microsoft.com/office/drawing/2014/main" val="1624356084"/>
                    </a:ext>
                  </a:extLst>
                </a:gridCol>
                <a:gridCol w="523231">
                  <a:extLst>
                    <a:ext uri="{9D8B030D-6E8A-4147-A177-3AD203B41FA5}">
                      <a16:colId xmlns:a16="http://schemas.microsoft.com/office/drawing/2014/main" val="632452513"/>
                    </a:ext>
                  </a:extLst>
                </a:gridCol>
                <a:gridCol w="523231">
                  <a:extLst>
                    <a:ext uri="{9D8B030D-6E8A-4147-A177-3AD203B41FA5}">
                      <a16:colId xmlns:a16="http://schemas.microsoft.com/office/drawing/2014/main" val="3997156814"/>
                    </a:ext>
                  </a:extLst>
                </a:gridCol>
                <a:gridCol w="523231">
                  <a:extLst>
                    <a:ext uri="{9D8B030D-6E8A-4147-A177-3AD203B41FA5}">
                      <a16:colId xmlns:a16="http://schemas.microsoft.com/office/drawing/2014/main" val="1995446545"/>
                    </a:ext>
                  </a:extLst>
                </a:gridCol>
                <a:gridCol w="523231">
                  <a:extLst>
                    <a:ext uri="{9D8B030D-6E8A-4147-A177-3AD203B41FA5}">
                      <a16:colId xmlns:a16="http://schemas.microsoft.com/office/drawing/2014/main" val="1174039682"/>
                    </a:ext>
                  </a:extLst>
                </a:gridCol>
                <a:gridCol w="523231">
                  <a:extLst>
                    <a:ext uri="{9D8B030D-6E8A-4147-A177-3AD203B41FA5}">
                      <a16:colId xmlns:a16="http://schemas.microsoft.com/office/drawing/2014/main" val="2579924640"/>
                    </a:ext>
                  </a:extLst>
                </a:gridCol>
              </a:tblGrid>
              <a:tr h="549174"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/>
                    </a:p>
                  </a:txBody>
                  <a:tcPr>
                    <a:lnL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/>
                    </a:p>
                  </a:txBody>
                  <a:tcPr>
                    <a:lnL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/>
                    </a:p>
                  </a:txBody>
                  <a:tcPr>
                    <a:lnL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/>
                    </a:p>
                  </a:txBody>
                  <a:tcPr>
                    <a:lnL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48992676"/>
                  </a:ext>
                </a:extLst>
              </a:tr>
            </a:tbl>
          </a:graphicData>
        </a:graphic>
      </p:graphicFrame>
      <p:sp>
        <p:nvSpPr>
          <p:cNvPr id="70" name="Rectangle: Rounded Corners 3">
            <a:extLst>
              <a:ext uri="{FF2B5EF4-FFF2-40B4-BE49-F238E27FC236}">
                <a16:creationId xmlns:a16="http://schemas.microsoft.com/office/drawing/2014/main" id="{2B7FD591-CF28-41C2-800E-EFA383FB7EC1}"/>
              </a:ext>
            </a:extLst>
          </p:cNvPr>
          <p:cNvSpPr/>
          <p:nvPr/>
        </p:nvSpPr>
        <p:spPr>
          <a:xfrm>
            <a:off x="3909086" y="624607"/>
            <a:ext cx="418852" cy="37337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latin typeface="Cambria Math" panose="02040503050406030204" pitchFamily="18" charset="0"/>
                <a:ea typeface="Cambria Math" panose="02040503050406030204" pitchFamily="18" charset="0"/>
              </a:rPr>
              <a:t>70</a:t>
            </a:r>
            <a:endParaRPr lang="en-IN" sz="14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71" name="Rectangle: Rounded Corners 3">
            <a:extLst>
              <a:ext uri="{FF2B5EF4-FFF2-40B4-BE49-F238E27FC236}">
                <a16:creationId xmlns:a16="http://schemas.microsoft.com/office/drawing/2014/main" id="{17214AD7-0A74-4395-BC1B-CFEE3DB22543}"/>
              </a:ext>
            </a:extLst>
          </p:cNvPr>
          <p:cNvSpPr/>
          <p:nvPr/>
        </p:nvSpPr>
        <p:spPr>
          <a:xfrm>
            <a:off x="5481089" y="624607"/>
            <a:ext cx="418852" cy="37337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latin typeface="Cambria Math" panose="02040503050406030204" pitchFamily="18" charset="0"/>
                <a:ea typeface="Cambria Math" panose="02040503050406030204" pitchFamily="18" charset="0"/>
              </a:rPr>
              <a:t>44</a:t>
            </a:r>
            <a:endParaRPr lang="en-IN" sz="14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72" name="Rectangle: Rounded Corners 3">
            <a:extLst>
              <a:ext uri="{FF2B5EF4-FFF2-40B4-BE49-F238E27FC236}">
                <a16:creationId xmlns:a16="http://schemas.microsoft.com/office/drawing/2014/main" id="{FABC8909-C2E6-4C66-9BB7-86FF9EED6FE7}"/>
              </a:ext>
            </a:extLst>
          </p:cNvPr>
          <p:cNvSpPr/>
          <p:nvPr/>
        </p:nvSpPr>
        <p:spPr>
          <a:xfrm>
            <a:off x="6005090" y="624607"/>
            <a:ext cx="418852" cy="37337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latin typeface="Cambria Math" panose="02040503050406030204" pitchFamily="18" charset="0"/>
                <a:ea typeface="Cambria Math" panose="02040503050406030204" pitchFamily="18" charset="0"/>
              </a:rPr>
              <a:t>65</a:t>
            </a:r>
            <a:endParaRPr lang="en-IN" sz="14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73" name="Rectangle: Rounded Corners 3">
            <a:extLst>
              <a:ext uri="{FF2B5EF4-FFF2-40B4-BE49-F238E27FC236}">
                <a16:creationId xmlns:a16="http://schemas.microsoft.com/office/drawing/2014/main" id="{30490E19-1044-4CCC-B7A0-A86E1BBCE0FC}"/>
              </a:ext>
            </a:extLst>
          </p:cNvPr>
          <p:cNvSpPr/>
          <p:nvPr/>
        </p:nvSpPr>
        <p:spPr>
          <a:xfrm>
            <a:off x="6529091" y="624607"/>
            <a:ext cx="418852" cy="37337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latin typeface="Cambria Math" panose="02040503050406030204" pitchFamily="18" charset="0"/>
                <a:ea typeface="Cambria Math" panose="02040503050406030204" pitchFamily="18" charset="0"/>
              </a:rPr>
              <a:t>80</a:t>
            </a:r>
            <a:endParaRPr lang="en-IN" sz="14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74" name="Rectangle: Rounded Corners 3">
            <a:extLst>
              <a:ext uri="{FF2B5EF4-FFF2-40B4-BE49-F238E27FC236}">
                <a16:creationId xmlns:a16="http://schemas.microsoft.com/office/drawing/2014/main" id="{10459F67-9956-42FE-818E-7C180554556E}"/>
              </a:ext>
            </a:extLst>
          </p:cNvPr>
          <p:cNvSpPr/>
          <p:nvPr/>
        </p:nvSpPr>
        <p:spPr>
          <a:xfrm>
            <a:off x="7053092" y="624607"/>
            <a:ext cx="418852" cy="37337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latin typeface="Cambria Math" panose="02040503050406030204" pitchFamily="18" charset="0"/>
                <a:ea typeface="Cambria Math" panose="02040503050406030204" pitchFamily="18" charset="0"/>
              </a:rPr>
              <a:t>75</a:t>
            </a:r>
            <a:endParaRPr lang="en-IN" sz="14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75" name="Rectangle: Rounded Corners 3">
            <a:extLst>
              <a:ext uri="{FF2B5EF4-FFF2-40B4-BE49-F238E27FC236}">
                <a16:creationId xmlns:a16="http://schemas.microsoft.com/office/drawing/2014/main" id="{13A275CC-635F-4A6C-A260-2C1C90EEA93C}"/>
              </a:ext>
            </a:extLst>
          </p:cNvPr>
          <p:cNvSpPr/>
          <p:nvPr/>
        </p:nvSpPr>
        <p:spPr>
          <a:xfrm>
            <a:off x="7577093" y="624607"/>
            <a:ext cx="418852" cy="37337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latin typeface="Cambria Math" panose="02040503050406030204" pitchFamily="18" charset="0"/>
                <a:ea typeface="Cambria Math" panose="02040503050406030204" pitchFamily="18" charset="0"/>
              </a:rPr>
              <a:t>62</a:t>
            </a:r>
            <a:endParaRPr lang="en-IN" sz="14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76" name="Rectangle: Rounded Corners 3">
            <a:extLst>
              <a:ext uri="{FF2B5EF4-FFF2-40B4-BE49-F238E27FC236}">
                <a16:creationId xmlns:a16="http://schemas.microsoft.com/office/drawing/2014/main" id="{D08DA547-76FB-4AF1-8ACC-5E9507FF126F}"/>
              </a:ext>
            </a:extLst>
          </p:cNvPr>
          <p:cNvSpPr/>
          <p:nvPr/>
        </p:nvSpPr>
        <p:spPr>
          <a:xfrm>
            <a:off x="8101094" y="624607"/>
            <a:ext cx="418852" cy="37337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latin typeface="Cambria Math" panose="02040503050406030204" pitchFamily="18" charset="0"/>
                <a:ea typeface="Cambria Math" panose="02040503050406030204" pitchFamily="18" charset="0"/>
              </a:rPr>
              <a:t>55</a:t>
            </a:r>
            <a:endParaRPr lang="en-IN" sz="14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77" name="Rectangle: Rounded Corners 3">
            <a:extLst>
              <a:ext uri="{FF2B5EF4-FFF2-40B4-BE49-F238E27FC236}">
                <a16:creationId xmlns:a16="http://schemas.microsoft.com/office/drawing/2014/main" id="{F6C7F53A-3BBE-4181-8FAA-D832DCA9885A}"/>
              </a:ext>
            </a:extLst>
          </p:cNvPr>
          <p:cNvSpPr/>
          <p:nvPr/>
        </p:nvSpPr>
        <p:spPr>
          <a:xfrm>
            <a:off x="8625091" y="624607"/>
            <a:ext cx="418852" cy="37337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latin typeface="Cambria Math" panose="02040503050406030204" pitchFamily="18" charset="0"/>
                <a:ea typeface="Cambria Math" panose="02040503050406030204" pitchFamily="18" charset="0"/>
              </a:rPr>
              <a:t>11</a:t>
            </a:r>
            <a:endParaRPr lang="en-IN" sz="14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78" name="Rectangle: Rounded Corners 3">
            <a:extLst>
              <a:ext uri="{FF2B5EF4-FFF2-40B4-BE49-F238E27FC236}">
                <a16:creationId xmlns:a16="http://schemas.microsoft.com/office/drawing/2014/main" id="{734F85B9-B0B1-4044-9449-A0AE121B2354}"/>
              </a:ext>
            </a:extLst>
          </p:cNvPr>
          <p:cNvSpPr/>
          <p:nvPr/>
        </p:nvSpPr>
        <p:spPr>
          <a:xfrm>
            <a:off x="4957088" y="624607"/>
            <a:ext cx="418852" cy="37337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latin typeface="Cambria Math" panose="02040503050406030204" pitchFamily="18" charset="0"/>
                <a:ea typeface="Cambria Math" panose="02040503050406030204" pitchFamily="18" charset="0"/>
              </a:rPr>
              <a:t>88</a:t>
            </a:r>
            <a:endParaRPr lang="en-IN" sz="14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79" name="Rectangle: Rounded Corners 3">
            <a:extLst>
              <a:ext uri="{FF2B5EF4-FFF2-40B4-BE49-F238E27FC236}">
                <a16:creationId xmlns:a16="http://schemas.microsoft.com/office/drawing/2014/main" id="{03710635-946E-4D24-8066-07DC77E112A0}"/>
              </a:ext>
            </a:extLst>
          </p:cNvPr>
          <p:cNvSpPr/>
          <p:nvPr/>
        </p:nvSpPr>
        <p:spPr>
          <a:xfrm>
            <a:off x="4433087" y="624607"/>
            <a:ext cx="418852" cy="37337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latin typeface="Cambria Math" panose="02040503050406030204" pitchFamily="18" charset="0"/>
                <a:ea typeface="Cambria Math" panose="02040503050406030204" pitchFamily="18" charset="0"/>
              </a:rPr>
              <a:t>60</a:t>
            </a:r>
            <a:endParaRPr lang="en-IN" sz="14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E155BF67-10A0-43C7-94F1-2DF85F98E881}"/>
              </a:ext>
            </a:extLst>
          </p:cNvPr>
          <p:cNvSpPr txBox="1"/>
          <p:nvPr/>
        </p:nvSpPr>
        <p:spPr>
          <a:xfrm>
            <a:off x="5761726" y="2151307"/>
            <a:ext cx="167404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Swap (a[4], a[8])</a:t>
            </a:r>
          </a:p>
        </p:txBody>
      </p:sp>
      <p:sp>
        <p:nvSpPr>
          <p:cNvPr id="35" name="Rectangle 3">
            <a:extLst>
              <a:ext uri="{FF2B5EF4-FFF2-40B4-BE49-F238E27FC236}">
                <a16:creationId xmlns:a16="http://schemas.microsoft.com/office/drawing/2014/main" id="{A0350803-0877-4E18-A0E6-4797E774504B}"/>
              </a:ext>
            </a:extLst>
          </p:cNvPr>
          <p:cNvSpPr txBox="1">
            <a:spLocks noChangeArrowheads="1"/>
          </p:cNvSpPr>
          <p:nvPr/>
        </p:nvSpPr>
        <p:spPr>
          <a:xfrm>
            <a:off x="5761726" y="1808435"/>
            <a:ext cx="2910257" cy="402078"/>
          </a:xfrm>
          <a:prstGeom prst="rect">
            <a:avLst/>
          </a:prstGeom>
        </p:spPr>
        <p:txBody>
          <a:bodyPr/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1" indent="0">
              <a:buNone/>
            </a:pPr>
            <a:r>
              <a:rPr lang="en-US" altLang="en-US" sz="1600" dirty="0">
                <a:solidFill>
                  <a:srgbClr val="002060"/>
                </a:solidFill>
                <a:latin typeface="Cambria Math" panose="02040503050406030204" pitchFamily="18" charset="0"/>
              </a:rPr>
              <a:t>Exchange with larger child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F82C6723-8D37-4AD1-BD3D-671E03FA3A60}"/>
              </a:ext>
            </a:extLst>
          </p:cNvPr>
          <p:cNvSpPr txBox="1"/>
          <p:nvPr/>
        </p:nvSpPr>
        <p:spPr>
          <a:xfrm>
            <a:off x="728613" y="648984"/>
            <a:ext cx="247375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en-US" altLang="en-US" sz="1600" dirty="0">
                <a:solidFill>
                  <a:schemeClr val="accent2">
                    <a:lumMod val="75000"/>
                  </a:schemeClr>
                </a:solidFill>
                <a:latin typeface="Consolas" panose="020B0609020204030204" pitchFamily="49" charset="0"/>
              </a:rPr>
              <a:t>MaxHeapify</a:t>
            </a:r>
            <a:r>
              <a:rPr lang="en-US" altLang="en-US" sz="1600" dirty="0">
                <a:solidFill>
                  <a:srgbClr val="002060"/>
                </a:solidFill>
                <a:latin typeface="Consolas" panose="020B0609020204030204" pitchFamily="49" charset="0"/>
              </a:rPr>
              <a:t>(a, 4, 10)</a:t>
            </a:r>
          </a:p>
        </p:txBody>
      </p:sp>
      <p:sp>
        <p:nvSpPr>
          <p:cNvPr id="54" name="Rectangle 3">
            <a:extLst>
              <a:ext uri="{FF2B5EF4-FFF2-40B4-BE49-F238E27FC236}">
                <a16:creationId xmlns:a16="http://schemas.microsoft.com/office/drawing/2014/main" id="{C04E1BA6-1A6E-4731-B18F-0029D534E108}"/>
              </a:ext>
            </a:extLst>
          </p:cNvPr>
          <p:cNvSpPr txBox="1">
            <a:spLocks noChangeArrowheads="1"/>
          </p:cNvSpPr>
          <p:nvPr/>
        </p:nvSpPr>
        <p:spPr>
          <a:xfrm>
            <a:off x="5761725" y="1428753"/>
            <a:ext cx="3161938" cy="402078"/>
          </a:xfrm>
          <a:prstGeom prst="rect">
            <a:avLst/>
          </a:prstGeom>
        </p:spPr>
        <p:txBody>
          <a:bodyPr/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1" indent="0">
              <a:buNone/>
            </a:pPr>
            <a:r>
              <a:rPr lang="en-US" altLang="en-US" sz="1600" dirty="0">
                <a:solidFill>
                  <a:srgbClr val="002060"/>
                </a:solidFill>
                <a:latin typeface="Cambria Math" panose="02040503050406030204" pitchFamily="18" charset="0"/>
              </a:rPr>
              <a:t>a[4] violates the heap property</a:t>
            </a:r>
          </a:p>
        </p:txBody>
      </p:sp>
      <p:cxnSp>
        <p:nvCxnSpPr>
          <p:cNvPr id="45" name="Straight Arrow Connector 44">
            <a:extLst>
              <a:ext uri="{FF2B5EF4-FFF2-40B4-BE49-F238E27FC236}">
                <a16:creationId xmlns:a16="http://schemas.microsoft.com/office/drawing/2014/main" id="{6DDC7441-1427-4442-9B9C-41337EECE6AA}"/>
              </a:ext>
            </a:extLst>
          </p:cNvPr>
          <p:cNvCxnSpPr>
            <a:cxnSpLocks/>
          </p:cNvCxnSpPr>
          <p:nvPr/>
        </p:nvCxnSpPr>
        <p:spPr>
          <a:xfrm>
            <a:off x="905689" y="1708003"/>
            <a:ext cx="288211" cy="573912"/>
          </a:xfrm>
          <a:prstGeom prst="straightConnector1">
            <a:avLst/>
          </a:prstGeom>
          <a:ln w="25400"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Arrow Connector 51">
            <a:extLst>
              <a:ext uri="{FF2B5EF4-FFF2-40B4-BE49-F238E27FC236}">
                <a16:creationId xmlns:a16="http://schemas.microsoft.com/office/drawing/2014/main" id="{65675924-8655-4009-8C80-AC54DF871DD3}"/>
              </a:ext>
            </a:extLst>
          </p:cNvPr>
          <p:cNvCxnSpPr>
            <a:cxnSpLocks/>
          </p:cNvCxnSpPr>
          <p:nvPr/>
        </p:nvCxnSpPr>
        <p:spPr>
          <a:xfrm>
            <a:off x="677066" y="2535238"/>
            <a:ext cx="69798" cy="657698"/>
          </a:xfrm>
          <a:prstGeom prst="straightConnector1">
            <a:avLst/>
          </a:prstGeom>
          <a:ln w="25400"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Rectangle 3">
            <a:extLst>
              <a:ext uri="{FF2B5EF4-FFF2-40B4-BE49-F238E27FC236}">
                <a16:creationId xmlns:a16="http://schemas.microsoft.com/office/drawing/2014/main" id="{408F46B2-1460-48C9-BDB8-E1E4B502D469}"/>
              </a:ext>
            </a:extLst>
          </p:cNvPr>
          <p:cNvSpPr txBox="1">
            <a:spLocks noChangeArrowheads="1"/>
          </p:cNvSpPr>
          <p:nvPr/>
        </p:nvSpPr>
        <p:spPr>
          <a:xfrm>
            <a:off x="5763596" y="1442900"/>
            <a:ext cx="3161938" cy="402078"/>
          </a:xfrm>
          <a:prstGeom prst="rect">
            <a:avLst/>
          </a:prstGeom>
        </p:spPr>
        <p:txBody>
          <a:bodyPr/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1" indent="0">
              <a:buNone/>
            </a:pPr>
            <a:r>
              <a:rPr lang="en-US" altLang="en-US" sz="1600" dirty="0">
                <a:solidFill>
                  <a:srgbClr val="002060"/>
                </a:solidFill>
                <a:latin typeface="Cambria Math" panose="02040503050406030204" pitchFamily="18" charset="0"/>
              </a:rPr>
              <a:t>a[8] satisfies the heap property</a:t>
            </a:r>
          </a:p>
        </p:txBody>
      </p:sp>
      <p:sp>
        <p:nvSpPr>
          <p:cNvPr id="60" name="Oval 59">
            <a:extLst>
              <a:ext uri="{FF2B5EF4-FFF2-40B4-BE49-F238E27FC236}">
                <a16:creationId xmlns:a16="http://schemas.microsoft.com/office/drawing/2014/main" id="{445079B6-94EE-48F8-969A-2E4B38F85D98}"/>
              </a:ext>
            </a:extLst>
          </p:cNvPr>
          <p:cNvSpPr/>
          <p:nvPr/>
        </p:nvSpPr>
        <p:spPr>
          <a:xfrm>
            <a:off x="1114819" y="2341241"/>
            <a:ext cx="540000" cy="540000"/>
          </a:xfrm>
          <a:prstGeom prst="ellipse">
            <a:avLst/>
          </a:prstGeom>
          <a:noFill/>
          <a:ln w="254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62</a:t>
            </a:r>
            <a:endParaRPr lang="en-IN" sz="1400" dirty="0">
              <a:solidFill>
                <a:srgbClr val="00206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61" name="Oval 60">
            <a:extLst>
              <a:ext uri="{FF2B5EF4-FFF2-40B4-BE49-F238E27FC236}">
                <a16:creationId xmlns:a16="http://schemas.microsoft.com/office/drawing/2014/main" id="{AFC4F950-ED44-4270-B125-14A7A5FDB626}"/>
              </a:ext>
            </a:extLst>
          </p:cNvPr>
          <p:cNvSpPr/>
          <p:nvPr/>
        </p:nvSpPr>
        <p:spPr>
          <a:xfrm>
            <a:off x="576263" y="3251872"/>
            <a:ext cx="540000" cy="540000"/>
          </a:xfrm>
          <a:prstGeom prst="ellipse">
            <a:avLst/>
          </a:prstGeom>
          <a:noFill/>
          <a:ln w="254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44</a:t>
            </a:r>
            <a:endParaRPr lang="en-IN" sz="1400" dirty="0">
              <a:solidFill>
                <a:srgbClr val="00206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62" name="Rectangle: Rounded Corners 3">
            <a:extLst>
              <a:ext uri="{FF2B5EF4-FFF2-40B4-BE49-F238E27FC236}">
                <a16:creationId xmlns:a16="http://schemas.microsoft.com/office/drawing/2014/main" id="{6DD6ACB4-D31B-4196-885A-950CE8AE823C}"/>
              </a:ext>
            </a:extLst>
          </p:cNvPr>
          <p:cNvSpPr/>
          <p:nvPr/>
        </p:nvSpPr>
        <p:spPr>
          <a:xfrm>
            <a:off x="7577089" y="624607"/>
            <a:ext cx="418852" cy="37337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latin typeface="Cambria Math" panose="02040503050406030204" pitchFamily="18" charset="0"/>
                <a:ea typeface="Cambria Math" panose="02040503050406030204" pitchFamily="18" charset="0"/>
              </a:rPr>
              <a:t>44</a:t>
            </a:r>
            <a:endParaRPr lang="en-IN" sz="14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63" name="Rectangle: Rounded Corners 3">
            <a:extLst>
              <a:ext uri="{FF2B5EF4-FFF2-40B4-BE49-F238E27FC236}">
                <a16:creationId xmlns:a16="http://schemas.microsoft.com/office/drawing/2014/main" id="{6A2DF8AD-F4A6-4E26-9126-5799E17557FE}"/>
              </a:ext>
            </a:extLst>
          </p:cNvPr>
          <p:cNvSpPr/>
          <p:nvPr/>
        </p:nvSpPr>
        <p:spPr>
          <a:xfrm>
            <a:off x="5488016" y="624607"/>
            <a:ext cx="418852" cy="37337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latin typeface="Cambria Math" panose="02040503050406030204" pitchFamily="18" charset="0"/>
                <a:ea typeface="Cambria Math" panose="02040503050406030204" pitchFamily="18" charset="0"/>
              </a:rPr>
              <a:t>62</a:t>
            </a:r>
            <a:endParaRPr lang="en-IN" sz="14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grpSp>
        <p:nvGrpSpPr>
          <p:cNvPr id="64" name="Group 63">
            <a:extLst>
              <a:ext uri="{FF2B5EF4-FFF2-40B4-BE49-F238E27FC236}">
                <a16:creationId xmlns:a16="http://schemas.microsoft.com/office/drawing/2014/main" id="{BBCCC30B-D19F-413F-AA5E-EAAD35B7738B}"/>
              </a:ext>
            </a:extLst>
          </p:cNvPr>
          <p:cNvGrpSpPr/>
          <p:nvPr/>
        </p:nvGrpSpPr>
        <p:grpSpPr>
          <a:xfrm>
            <a:off x="3956133" y="1102710"/>
            <a:ext cx="5087810" cy="421792"/>
            <a:chOff x="3956133" y="1102710"/>
            <a:chExt cx="5087810" cy="421792"/>
          </a:xfrm>
        </p:grpSpPr>
        <p:sp>
          <p:nvSpPr>
            <p:cNvPr id="65" name="Rectangle 3">
              <a:extLst>
                <a:ext uri="{FF2B5EF4-FFF2-40B4-BE49-F238E27FC236}">
                  <a16:creationId xmlns:a16="http://schemas.microsoft.com/office/drawing/2014/main" id="{1B1ABA04-8F61-4176-9156-7E1BF9426C84}"/>
                </a:ext>
              </a:extLst>
            </p:cNvPr>
            <p:cNvSpPr txBox="1">
              <a:spLocks noChangeArrowheads="1"/>
            </p:cNvSpPr>
            <p:nvPr/>
          </p:nvSpPr>
          <p:spPr>
            <a:xfrm>
              <a:off x="3956133" y="1102710"/>
              <a:ext cx="279788" cy="402078"/>
            </a:xfrm>
            <a:prstGeom prst="rect">
              <a:avLst/>
            </a:prstGeom>
          </p:spPr>
          <p:txBody>
            <a:bodyPr/>
            <a:lstStyle>
              <a:lvl1pPr marL="171450" indent="-171450" algn="l" defTabSz="685800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5143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8572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5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2001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5430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8859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2288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5717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9146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1" indent="0">
                <a:buNone/>
              </a:pPr>
              <a:r>
                <a:rPr lang="en-US" altLang="en-US" sz="1600" dirty="0">
                  <a:solidFill>
                    <a:srgbClr val="002060"/>
                  </a:solidFill>
                  <a:latin typeface="Cambria Math" panose="02040503050406030204" pitchFamily="18" charset="0"/>
                </a:rPr>
                <a:t>1</a:t>
              </a:r>
            </a:p>
          </p:txBody>
        </p:sp>
        <p:sp>
          <p:nvSpPr>
            <p:cNvPr id="66" name="Rectangle 3">
              <a:extLst>
                <a:ext uri="{FF2B5EF4-FFF2-40B4-BE49-F238E27FC236}">
                  <a16:creationId xmlns:a16="http://schemas.microsoft.com/office/drawing/2014/main" id="{2D16874F-FD75-46E6-A5A7-3A29EE01B50B}"/>
                </a:ext>
              </a:extLst>
            </p:cNvPr>
            <p:cNvSpPr txBox="1">
              <a:spLocks noChangeArrowheads="1"/>
            </p:cNvSpPr>
            <p:nvPr/>
          </p:nvSpPr>
          <p:spPr>
            <a:xfrm>
              <a:off x="4502216" y="1102710"/>
              <a:ext cx="279788" cy="402078"/>
            </a:xfrm>
            <a:prstGeom prst="rect">
              <a:avLst/>
            </a:prstGeom>
          </p:spPr>
          <p:txBody>
            <a:bodyPr/>
            <a:lstStyle>
              <a:lvl1pPr marL="171450" indent="-171450" algn="l" defTabSz="685800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5143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8572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5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2001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5430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8859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2288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5717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9146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1" indent="0">
                <a:buNone/>
              </a:pPr>
              <a:r>
                <a:rPr lang="en-US" altLang="en-US" sz="1600" dirty="0">
                  <a:solidFill>
                    <a:srgbClr val="002060"/>
                  </a:solidFill>
                  <a:latin typeface="Cambria Math" panose="02040503050406030204" pitchFamily="18" charset="0"/>
                </a:rPr>
                <a:t>2</a:t>
              </a:r>
            </a:p>
          </p:txBody>
        </p:sp>
        <p:sp>
          <p:nvSpPr>
            <p:cNvPr id="67" name="Rectangle 3">
              <a:extLst>
                <a:ext uri="{FF2B5EF4-FFF2-40B4-BE49-F238E27FC236}">
                  <a16:creationId xmlns:a16="http://schemas.microsoft.com/office/drawing/2014/main" id="{0F645E33-80EC-4FE1-8DB8-407BB44E9643}"/>
                </a:ext>
              </a:extLst>
            </p:cNvPr>
            <p:cNvSpPr txBox="1">
              <a:spLocks noChangeArrowheads="1"/>
            </p:cNvSpPr>
            <p:nvPr/>
          </p:nvSpPr>
          <p:spPr>
            <a:xfrm>
              <a:off x="4980834" y="1102710"/>
              <a:ext cx="279788" cy="402078"/>
            </a:xfrm>
            <a:prstGeom prst="rect">
              <a:avLst/>
            </a:prstGeom>
          </p:spPr>
          <p:txBody>
            <a:bodyPr/>
            <a:lstStyle>
              <a:lvl1pPr marL="171450" indent="-171450" algn="l" defTabSz="685800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5143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8572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5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2001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5430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8859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2288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5717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9146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1" indent="0">
                <a:buNone/>
              </a:pPr>
              <a:r>
                <a:rPr lang="en-US" altLang="en-US" sz="1600" dirty="0">
                  <a:solidFill>
                    <a:srgbClr val="002060"/>
                  </a:solidFill>
                  <a:latin typeface="Cambria Math" panose="02040503050406030204" pitchFamily="18" charset="0"/>
                </a:rPr>
                <a:t>3</a:t>
              </a:r>
            </a:p>
          </p:txBody>
        </p:sp>
        <p:sp>
          <p:nvSpPr>
            <p:cNvPr id="68" name="Rectangle 3">
              <a:extLst>
                <a:ext uri="{FF2B5EF4-FFF2-40B4-BE49-F238E27FC236}">
                  <a16:creationId xmlns:a16="http://schemas.microsoft.com/office/drawing/2014/main" id="{D9900C71-D2C7-41CB-A4DB-AAB6349A637D}"/>
                </a:ext>
              </a:extLst>
            </p:cNvPr>
            <p:cNvSpPr txBox="1">
              <a:spLocks noChangeArrowheads="1"/>
            </p:cNvSpPr>
            <p:nvPr/>
          </p:nvSpPr>
          <p:spPr>
            <a:xfrm>
              <a:off x="5515053" y="1102710"/>
              <a:ext cx="279788" cy="402078"/>
            </a:xfrm>
            <a:prstGeom prst="rect">
              <a:avLst/>
            </a:prstGeom>
          </p:spPr>
          <p:txBody>
            <a:bodyPr/>
            <a:lstStyle>
              <a:lvl1pPr marL="171450" indent="-171450" algn="l" defTabSz="685800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5143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8572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5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2001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5430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8859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2288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5717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9146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1" indent="0">
                <a:buNone/>
              </a:pPr>
              <a:r>
                <a:rPr lang="en-US" altLang="en-US" sz="1600" dirty="0">
                  <a:solidFill>
                    <a:srgbClr val="002060"/>
                  </a:solidFill>
                  <a:latin typeface="Cambria Math" panose="02040503050406030204" pitchFamily="18" charset="0"/>
                </a:rPr>
                <a:t>4</a:t>
              </a:r>
            </a:p>
          </p:txBody>
        </p:sp>
        <p:sp>
          <p:nvSpPr>
            <p:cNvPr id="80" name="Rectangle 3">
              <a:extLst>
                <a:ext uri="{FF2B5EF4-FFF2-40B4-BE49-F238E27FC236}">
                  <a16:creationId xmlns:a16="http://schemas.microsoft.com/office/drawing/2014/main" id="{08EA0523-5679-4D4C-9FD0-79A19950A5AC}"/>
                </a:ext>
              </a:extLst>
            </p:cNvPr>
            <p:cNvSpPr txBox="1">
              <a:spLocks noChangeArrowheads="1"/>
            </p:cNvSpPr>
            <p:nvPr/>
          </p:nvSpPr>
          <p:spPr>
            <a:xfrm>
              <a:off x="7102227" y="1102710"/>
              <a:ext cx="279788" cy="402078"/>
            </a:xfrm>
            <a:prstGeom prst="rect">
              <a:avLst/>
            </a:prstGeom>
          </p:spPr>
          <p:txBody>
            <a:bodyPr/>
            <a:lstStyle>
              <a:lvl1pPr marL="171450" indent="-171450" algn="l" defTabSz="685800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5143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8572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5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2001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5430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8859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2288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5717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9146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1" indent="0">
                <a:buNone/>
              </a:pPr>
              <a:r>
                <a:rPr lang="en-US" altLang="en-US" sz="1600" dirty="0">
                  <a:solidFill>
                    <a:srgbClr val="002060"/>
                  </a:solidFill>
                  <a:latin typeface="Cambria Math" panose="02040503050406030204" pitchFamily="18" charset="0"/>
                </a:rPr>
                <a:t>7</a:t>
              </a:r>
            </a:p>
          </p:txBody>
        </p:sp>
        <p:sp>
          <p:nvSpPr>
            <p:cNvPr id="81" name="Rectangle 3">
              <a:extLst>
                <a:ext uri="{FF2B5EF4-FFF2-40B4-BE49-F238E27FC236}">
                  <a16:creationId xmlns:a16="http://schemas.microsoft.com/office/drawing/2014/main" id="{7F5DF9C9-EE65-4BE0-AB73-29A405BD4E89}"/>
                </a:ext>
              </a:extLst>
            </p:cNvPr>
            <p:cNvSpPr txBox="1">
              <a:spLocks noChangeArrowheads="1"/>
            </p:cNvSpPr>
            <p:nvPr/>
          </p:nvSpPr>
          <p:spPr>
            <a:xfrm>
              <a:off x="6064033" y="1102710"/>
              <a:ext cx="279788" cy="402078"/>
            </a:xfrm>
            <a:prstGeom prst="rect">
              <a:avLst/>
            </a:prstGeom>
          </p:spPr>
          <p:txBody>
            <a:bodyPr/>
            <a:lstStyle>
              <a:lvl1pPr marL="171450" indent="-171450" algn="l" defTabSz="685800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5143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8572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5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2001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5430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8859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2288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5717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9146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1" indent="0">
                <a:buNone/>
              </a:pPr>
              <a:r>
                <a:rPr lang="en-US" altLang="en-US" sz="1600" dirty="0">
                  <a:solidFill>
                    <a:srgbClr val="002060"/>
                  </a:solidFill>
                  <a:latin typeface="Cambria Math" panose="02040503050406030204" pitchFamily="18" charset="0"/>
                </a:rPr>
                <a:t>5</a:t>
              </a:r>
            </a:p>
          </p:txBody>
        </p:sp>
        <p:sp>
          <p:nvSpPr>
            <p:cNvPr id="82" name="Rectangle 3">
              <a:extLst>
                <a:ext uri="{FF2B5EF4-FFF2-40B4-BE49-F238E27FC236}">
                  <a16:creationId xmlns:a16="http://schemas.microsoft.com/office/drawing/2014/main" id="{B3257E2B-8286-4C09-8495-701150FF5AE9}"/>
                </a:ext>
              </a:extLst>
            </p:cNvPr>
            <p:cNvSpPr txBox="1">
              <a:spLocks noChangeArrowheads="1"/>
            </p:cNvSpPr>
            <p:nvPr/>
          </p:nvSpPr>
          <p:spPr>
            <a:xfrm>
              <a:off x="6598252" y="1102710"/>
              <a:ext cx="279788" cy="402078"/>
            </a:xfrm>
            <a:prstGeom prst="rect">
              <a:avLst/>
            </a:prstGeom>
          </p:spPr>
          <p:txBody>
            <a:bodyPr/>
            <a:lstStyle>
              <a:lvl1pPr marL="171450" indent="-171450" algn="l" defTabSz="685800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5143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8572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5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2001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5430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8859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2288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5717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9146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1" indent="0">
                <a:buNone/>
              </a:pPr>
              <a:r>
                <a:rPr lang="en-US" altLang="en-US" sz="1600" dirty="0">
                  <a:solidFill>
                    <a:srgbClr val="002060"/>
                  </a:solidFill>
                  <a:latin typeface="Cambria Math" panose="02040503050406030204" pitchFamily="18" charset="0"/>
                </a:rPr>
                <a:t>6</a:t>
              </a:r>
            </a:p>
          </p:txBody>
        </p:sp>
        <p:sp>
          <p:nvSpPr>
            <p:cNvPr id="83" name="Rectangle 3">
              <a:extLst>
                <a:ext uri="{FF2B5EF4-FFF2-40B4-BE49-F238E27FC236}">
                  <a16:creationId xmlns:a16="http://schemas.microsoft.com/office/drawing/2014/main" id="{34A9428A-C1BE-449E-BF71-3D3C99629387}"/>
                </a:ext>
              </a:extLst>
            </p:cNvPr>
            <p:cNvSpPr txBox="1">
              <a:spLocks noChangeArrowheads="1"/>
            </p:cNvSpPr>
            <p:nvPr/>
          </p:nvSpPr>
          <p:spPr>
            <a:xfrm>
              <a:off x="7639967" y="1102710"/>
              <a:ext cx="279788" cy="421792"/>
            </a:xfrm>
            <a:prstGeom prst="rect">
              <a:avLst/>
            </a:prstGeom>
          </p:spPr>
          <p:txBody>
            <a:bodyPr/>
            <a:lstStyle>
              <a:lvl1pPr marL="171450" indent="-171450" algn="l" defTabSz="685800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5143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8572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5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2001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5430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8859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2288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5717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9146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1" indent="0">
                <a:buNone/>
              </a:pPr>
              <a:r>
                <a:rPr lang="en-US" altLang="en-US" sz="1600" dirty="0">
                  <a:solidFill>
                    <a:srgbClr val="002060"/>
                  </a:solidFill>
                  <a:latin typeface="Cambria Math" panose="02040503050406030204" pitchFamily="18" charset="0"/>
                </a:rPr>
                <a:t>8</a:t>
              </a:r>
            </a:p>
          </p:txBody>
        </p:sp>
        <p:sp>
          <p:nvSpPr>
            <p:cNvPr id="84" name="Rectangle 3">
              <a:extLst>
                <a:ext uri="{FF2B5EF4-FFF2-40B4-BE49-F238E27FC236}">
                  <a16:creationId xmlns:a16="http://schemas.microsoft.com/office/drawing/2014/main" id="{47068345-D55E-489C-957B-7D0A270BE1B5}"/>
                </a:ext>
              </a:extLst>
            </p:cNvPr>
            <p:cNvSpPr txBox="1">
              <a:spLocks noChangeArrowheads="1"/>
            </p:cNvSpPr>
            <p:nvPr/>
          </p:nvSpPr>
          <p:spPr>
            <a:xfrm>
              <a:off x="8620958" y="1102710"/>
              <a:ext cx="422985" cy="421792"/>
            </a:xfrm>
            <a:prstGeom prst="rect">
              <a:avLst/>
            </a:prstGeom>
          </p:spPr>
          <p:txBody>
            <a:bodyPr/>
            <a:lstStyle>
              <a:lvl1pPr marL="171450" indent="-171450" algn="l" defTabSz="685800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5143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8572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5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2001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5430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8859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2288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5717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9146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1" indent="0">
                <a:buNone/>
              </a:pPr>
              <a:r>
                <a:rPr lang="en-US" altLang="en-US" sz="1600" dirty="0">
                  <a:solidFill>
                    <a:srgbClr val="002060"/>
                  </a:solidFill>
                  <a:latin typeface="Cambria Math" panose="02040503050406030204" pitchFamily="18" charset="0"/>
                </a:rPr>
                <a:t>10</a:t>
              </a:r>
            </a:p>
          </p:txBody>
        </p:sp>
        <p:sp>
          <p:nvSpPr>
            <p:cNvPr id="85" name="Rectangle 3">
              <a:extLst>
                <a:ext uri="{FF2B5EF4-FFF2-40B4-BE49-F238E27FC236}">
                  <a16:creationId xmlns:a16="http://schemas.microsoft.com/office/drawing/2014/main" id="{3E3BF58B-5E43-45E1-872B-794838D8F1CC}"/>
                </a:ext>
              </a:extLst>
            </p:cNvPr>
            <p:cNvSpPr txBox="1">
              <a:spLocks noChangeArrowheads="1"/>
            </p:cNvSpPr>
            <p:nvPr/>
          </p:nvSpPr>
          <p:spPr>
            <a:xfrm>
              <a:off x="8177707" y="1102710"/>
              <a:ext cx="279788" cy="421792"/>
            </a:xfrm>
            <a:prstGeom prst="rect">
              <a:avLst/>
            </a:prstGeom>
          </p:spPr>
          <p:txBody>
            <a:bodyPr/>
            <a:lstStyle>
              <a:lvl1pPr marL="171450" indent="-171450" algn="l" defTabSz="685800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5143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8572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5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2001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5430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8859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2288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5717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9146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1" indent="0">
                <a:buNone/>
              </a:pPr>
              <a:r>
                <a:rPr lang="en-US" altLang="en-US" sz="1600" dirty="0">
                  <a:solidFill>
                    <a:srgbClr val="002060"/>
                  </a:solidFill>
                  <a:latin typeface="Cambria Math" panose="02040503050406030204" pitchFamily="18" charset="0"/>
                </a:rPr>
                <a:t>9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374368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" grpId="0" animBg="1"/>
      <p:bldP spid="53" grpId="0" animBg="1"/>
      <p:bldP spid="71" grpId="0" animBg="1"/>
      <p:bldP spid="34" grpId="0"/>
      <p:bldP spid="34" grpId="1"/>
      <p:bldP spid="35" grpId="0"/>
      <p:bldP spid="35" grpId="1"/>
      <p:bldP spid="46" grpId="0"/>
      <p:bldP spid="54" grpId="0"/>
      <p:bldP spid="54" grpId="1"/>
      <p:bldP spid="59" grpId="0"/>
      <p:bldP spid="60" grpId="0" animBg="1"/>
      <p:bldP spid="61" grpId="0" animBg="1"/>
      <p:bldP spid="62" grpId="0" animBg="1"/>
      <p:bldP spid="63" grpId="0" animBg="1"/>
    </p:bld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186E81F-D04B-1C4F-B608-6C07FD0533D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IN" b="1" dirty="0"/>
              <a:t>Example:</a:t>
            </a:r>
            <a:endParaRPr lang="en-US" b="1" dirty="0"/>
          </a:p>
        </p:txBody>
      </p:sp>
      <p:sp>
        <p:nvSpPr>
          <p:cNvPr id="36" name="Oval 35">
            <a:extLst>
              <a:ext uri="{FF2B5EF4-FFF2-40B4-BE49-F238E27FC236}">
                <a16:creationId xmlns:a16="http://schemas.microsoft.com/office/drawing/2014/main" id="{0439F6BB-62E6-48CB-8F32-96F60110A4B4}"/>
              </a:ext>
            </a:extLst>
          </p:cNvPr>
          <p:cNvSpPr/>
          <p:nvPr/>
        </p:nvSpPr>
        <p:spPr>
          <a:xfrm>
            <a:off x="3020032" y="955186"/>
            <a:ext cx="540000" cy="540000"/>
          </a:xfrm>
          <a:prstGeom prst="ellipse">
            <a:avLst/>
          </a:prstGeom>
          <a:noFill/>
          <a:ln w="254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70</a:t>
            </a:r>
            <a:endParaRPr lang="en-IN" sz="1400" dirty="0">
              <a:solidFill>
                <a:srgbClr val="00206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EA9D8800-A941-4C55-A67D-894AEF6FD3A4}"/>
              </a:ext>
            </a:extLst>
          </p:cNvPr>
          <p:cNvCxnSpPr>
            <a:cxnSpLocks/>
            <a:stCxn id="36" idx="3"/>
            <a:endCxn id="41" idx="7"/>
          </p:cNvCxnSpPr>
          <p:nvPr/>
        </p:nvCxnSpPr>
        <p:spPr>
          <a:xfrm flipH="1">
            <a:off x="2384239" y="1416105"/>
            <a:ext cx="714874" cy="355458"/>
          </a:xfrm>
          <a:prstGeom prst="line">
            <a:avLst/>
          </a:prstGeom>
          <a:ln w="254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Oval 37">
            <a:extLst>
              <a:ext uri="{FF2B5EF4-FFF2-40B4-BE49-F238E27FC236}">
                <a16:creationId xmlns:a16="http://schemas.microsoft.com/office/drawing/2014/main" id="{B892DB7D-F2BF-4FE2-BD2B-4C7CDB6E5D44}"/>
              </a:ext>
            </a:extLst>
          </p:cNvPr>
          <p:cNvSpPr/>
          <p:nvPr/>
        </p:nvSpPr>
        <p:spPr>
          <a:xfrm>
            <a:off x="574819" y="3246413"/>
            <a:ext cx="540000" cy="540000"/>
          </a:xfrm>
          <a:prstGeom prst="ellipse">
            <a:avLst/>
          </a:prstGeom>
          <a:noFill/>
          <a:ln w="254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44</a:t>
            </a:r>
            <a:endParaRPr lang="en-IN" sz="1400" dirty="0">
              <a:solidFill>
                <a:srgbClr val="00206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39" name="Oval 38">
            <a:extLst>
              <a:ext uri="{FF2B5EF4-FFF2-40B4-BE49-F238E27FC236}">
                <a16:creationId xmlns:a16="http://schemas.microsoft.com/office/drawing/2014/main" id="{BC7477F1-4F86-41BF-8B8F-823323638FCB}"/>
              </a:ext>
            </a:extLst>
          </p:cNvPr>
          <p:cNvSpPr/>
          <p:nvPr/>
        </p:nvSpPr>
        <p:spPr>
          <a:xfrm>
            <a:off x="4138526" y="1690388"/>
            <a:ext cx="540000" cy="540000"/>
          </a:xfrm>
          <a:prstGeom prst="ellipse">
            <a:avLst/>
          </a:prstGeom>
          <a:noFill/>
          <a:ln w="254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88</a:t>
            </a:r>
            <a:endParaRPr lang="en-IN" sz="1400" dirty="0">
              <a:solidFill>
                <a:srgbClr val="00206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40" name="Oval 39">
            <a:extLst>
              <a:ext uri="{FF2B5EF4-FFF2-40B4-BE49-F238E27FC236}">
                <a16:creationId xmlns:a16="http://schemas.microsoft.com/office/drawing/2014/main" id="{5F48FC15-A2DA-46BE-A99F-6E709B135A7B}"/>
              </a:ext>
            </a:extLst>
          </p:cNvPr>
          <p:cNvSpPr/>
          <p:nvPr/>
        </p:nvSpPr>
        <p:spPr>
          <a:xfrm>
            <a:off x="2661466" y="2357023"/>
            <a:ext cx="540000" cy="540000"/>
          </a:xfrm>
          <a:prstGeom prst="ellipse">
            <a:avLst/>
          </a:prstGeom>
          <a:noFill/>
          <a:ln w="254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65</a:t>
            </a:r>
            <a:endParaRPr lang="en-IN" sz="1400" dirty="0">
              <a:solidFill>
                <a:srgbClr val="00206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41" name="Oval 40">
            <a:extLst>
              <a:ext uri="{FF2B5EF4-FFF2-40B4-BE49-F238E27FC236}">
                <a16:creationId xmlns:a16="http://schemas.microsoft.com/office/drawing/2014/main" id="{4C8B1E46-08FF-49DC-A8DF-4B8337B19E6D}"/>
              </a:ext>
            </a:extLst>
          </p:cNvPr>
          <p:cNvSpPr/>
          <p:nvPr/>
        </p:nvSpPr>
        <p:spPr>
          <a:xfrm>
            <a:off x="1923320" y="1692482"/>
            <a:ext cx="540000" cy="540000"/>
          </a:xfrm>
          <a:prstGeom prst="ellipse">
            <a:avLst/>
          </a:prstGeom>
          <a:noFill/>
          <a:ln w="254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60</a:t>
            </a:r>
            <a:endParaRPr lang="en-IN" sz="1400" dirty="0">
              <a:solidFill>
                <a:srgbClr val="00206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id="{2DACE78D-1ED2-45C4-A4FB-8DD5C43EDF82}"/>
              </a:ext>
            </a:extLst>
          </p:cNvPr>
          <p:cNvCxnSpPr>
            <a:cxnSpLocks/>
            <a:stCxn id="41" idx="5"/>
            <a:endCxn id="40" idx="1"/>
          </p:cNvCxnSpPr>
          <p:nvPr/>
        </p:nvCxnSpPr>
        <p:spPr>
          <a:xfrm>
            <a:off x="2384239" y="2153401"/>
            <a:ext cx="356308" cy="282703"/>
          </a:xfrm>
          <a:prstGeom prst="line">
            <a:avLst/>
          </a:prstGeom>
          <a:ln w="254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>
            <a:extLst>
              <a:ext uri="{FF2B5EF4-FFF2-40B4-BE49-F238E27FC236}">
                <a16:creationId xmlns:a16="http://schemas.microsoft.com/office/drawing/2014/main" id="{074B64A3-CE54-4789-B41F-5D332201B347}"/>
              </a:ext>
            </a:extLst>
          </p:cNvPr>
          <p:cNvCxnSpPr>
            <a:cxnSpLocks/>
            <a:stCxn id="41" idx="3"/>
            <a:endCxn id="53" idx="7"/>
          </p:cNvCxnSpPr>
          <p:nvPr/>
        </p:nvCxnSpPr>
        <p:spPr>
          <a:xfrm flipH="1">
            <a:off x="1575738" y="2153401"/>
            <a:ext cx="426663" cy="267703"/>
          </a:xfrm>
          <a:prstGeom prst="line">
            <a:avLst/>
          </a:prstGeom>
          <a:ln w="254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72FDE891-A16C-4DF9-AEDC-0B8FD390049C}"/>
              </a:ext>
            </a:extLst>
          </p:cNvPr>
          <p:cNvCxnSpPr>
            <a:cxnSpLocks/>
            <a:stCxn id="39" idx="3"/>
            <a:endCxn id="56" idx="7"/>
          </p:cNvCxnSpPr>
          <p:nvPr/>
        </p:nvCxnSpPr>
        <p:spPr>
          <a:xfrm flipH="1">
            <a:off x="3792863" y="2151307"/>
            <a:ext cx="424744" cy="290590"/>
          </a:xfrm>
          <a:prstGeom prst="line">
            <a:avLst/>
          </a:prstGeom>
          <a:ln w="254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>
            <a:extLst>
              <a:ext uri="{FF2B5EF4-FFF2-40B4-BE49-F238E27FC236}">
                <a16:creationId xmlns:a16="http://schemas.microsoft.com/office/drawing/2014/main" id="{192F95B8-138F-4594-B884-308C93A21FF8}"/>
              </a:ext>
            </a:extLst>
          </p:cNvPr>
          <p:cNvCxnSpPr>
            <a:cxnSpLocks/>
            <a:stCxn id="36" idx="5"/>
            <a:endCxn id="39" idx="1"/>
          </p:cNvCxnSpPr>
          <p:nvPr/>
        </p:nvCxnSpPr>
        <p:spPr>
          <a:xfrm>
            <a:off x="3480951" y="1416105"/>
            <a:ext cx="736656" cy="353364"/>
          </a:xfrm>
          <a:prstGeom prst="line">
            <a:avLst/>
          </a:prstGeom>
          <a:ln w="254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>
            <a:extLst>
              <a:ext uri="{FF2B5EF4-FFF2-40B4-BE49-F238E27FC236}">
                <a16:creationId xmlns:a16="http://schemas.microsoft.com/office/drawing/2014/main" id="{6CFEDFC6-5534-4B73-A8F3-C12E454DFC9B}"/>
              </a:ext>
            </a:extLst>
          </p:cNvPr>
          <p:cNvCxnSpPr>
            <a:cxnSpLocks/>
            <a:stCxn id="53" idx="5"/>
            <a:endCxn id="51" idx="0"/>
          </p:cNvCxnSpPr>
          <p:nvPr/>
        </p:nvCxnSpPr>
        <p:spPr>
          <a:xfrm>
            <a:off x="1575738" y="2802942"/>
            <a:ext cx="287471" cy="429043"/>
          </a:xfrm>
          <a:prstGeom prst="line">
            <a:avLst/>
          </a:prstGeom>
          <a:ln w="254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>
            <a:extLst>
              <a:ext uri="{FF2B5EF4-FFF2-40B4-BE49-F238E27FC236}">
                <a16:creationId xmlns:a16="http://schemas.microsoft.com/office/drawing/2014/main" id="{FDB931B7-A4F6-40E0-A11C-BB1B00D631A6}"/>
              </a:ext>
            </a:extLst>
          </p:cNvPr>
          <p:cNvCxnSpPr>
            <a:cxnSpLocks/>
            <a:stCxn id="53" idx="3"/>
            <a:endCxn id="38" idx="0"/>
          </p:cNvCxnSpPr>
          <p:nvPr/>
        </p:nvCxnSpPr>
        <p:spPr>
          <a:xfrm flipH="1">
            <a:off x="844819" y="2802942"/>
            <a:ext cx="349081" cy="443471"/>
          </a:xfrm>
          <a:prstGeom prst="line">
            <a:avLst/>
          </a:prstGeom>
          <a:ln w="254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Oval 49">
            <a:extLst>
              <a:ext uri="{FF2B5EF4-FFF2-40B4-BE49-F238E27FC236}">
                <a16:creationId xmlns:a16="http://schemas.microsoft.com/office/drawing/2014/main" id="{3759514F-48AB-4F71-9A63-E8611DA00A96}"/>
              </a:ext>
            </a:extLst>
          </p:cNvPr>
          <p:cNvSpPr/>
          <p:nvPr/>
        </p:nvSpPr>
        <p:spPr>
          <a:xfrm>
            <a:off x="4940201" y="2362816"/>
            <a:ext cx="540000" cy="540000"/>
          </a:xfrm>
          <a:prstGeom prst="ellipse">
            <a:avLst/>
          </a:prstGeom>
          <a:noFill/>
          <a:ln w="254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75</a:t>
            </a:r>
            <a:endParaRPr lang="en-IN" sz="1400" dirty="0">
              <a:solidFill>
                <a:srgbClr val="00206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51" name="Oval 50">
            <a:extLst>
              <a:ext uri="{FF2B5EF4-FFF2-40B4-BE49-F238E27FC236}">
                <a16:creationId xmlns:a16="http://schemas.microsoft.com/office/drawing/2014/main" id="{5F8C84B6-8889-4AD1-8D89-F36A6581DE78}"/>
              </a:ext>
            </a:extLst>
          </p:cNvPr>
          <p:cNvSpPr/>
          <p:nvPr/>
        </p:nvSpPr>
        <p:spPr>
          <a:xfrm>
            <a:off x="1593209" y="3231985"/>
            <a:ext cx="540000" cy="540000"/>
          </a:xfrm>
          <a:prstGeom prst="ellipse">
            <a:avLst/>
          </a:prstGeom>
          <a:noFill/>
          <a:ln w="254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55</a:t>
            </a:r>
            <a:endParaRPr lang="en-IN" sz="1400" dirty="0">
              <a:solidFill>
                <a:srgbClr val="00206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53" name="Oval 52">
            <a:extLst>
              <a:ext uri="{FF2B5EF4-FFF2-40B4-BE49-F238E27FC236}">
                <a16:creationId xmlns:a16="http://schemas.microsoft.com/office/drawing/2014/main" id="{2AD142FD-6F17-4831-BF1B-F8D72C6ABCD6}"/>
              </a:ext>
            </a:extLst>
          </p:cNvPr>
          <p:cNvSpPr/>
          <p:nvPr/>
        </p:nvSpPr>
        <p:spPr>
          <a:xfrm>
            <a:off x="1114819" y="2342023"/>
            <a:ext cx="540000" cy="540000"/>
          </a:xfrm>
          <a:prstGeom prst="ellipse">
            <a:avLst/>
          </a:prstGeom>
          <a:noFill/>
          <a:ln w="254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62</a:t>
            </a:r>
            <a:endParaRPr lang="en-IN" sz="1400" dirty="0">
              <a:solidFill>
                <a:srgbClr val="00206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cxnSp>
        <p:nvCxnSpPr>
          <p:cNvPr id="55" name="Straight Connector 54">
            <a:extLst>
              <a:ext uri="{FF2B5EF4-FFF2-40B4-BE49-F238E27FC236}">
                <a16:creationId xmlns:a16="http://schemas.microsoft.com/office/drawing/2014/main" id="{83D2AE20-0592-4D06-BD4B-6A99E0A8E7BB}"/>
              </a:ext>
            </a:extLst>
          </p:cNvPr>
          <p:cNvCxnSpPr>
            <a:cxnSpLocks/>
            <a:stCxn id="39" idx="5"/>
            <a:endCxn id="50" idx="1"/>
          </p:cNvCxnSpPr>
          <p:nvPr/>
        </p:nvCxnSpPr>
        <p:spPr>
          <a:xfrm>
            <a:off x="4599445" y="2151307"/>
            <a:ext cx="419837" cy="290590"/>
          </a:xfrm>
          <a:prstGeom prst="line">
            <a:avLst/>
          </a:prstGeom>
          <a:ln w="254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Oval 55">
            <a:extLst>
              <a:ext uri="{FF2B5EF4-FFF2-40B4-BE49-F238E27FC236}">
                <a16:creationId xmlns:a16="http://schemas.microsoft.com/office/drawing/2014/main" id="{E580E5A0-B1A1-424C-98FE-A5B30ED33A6E}"/>
              </a:ext>
            </a:extLst>
          </p:cNvPr>
          <p:cNvSpPr/>
          <p:nvPr/>
        </p:nvSpPr>
        <p:spPr>
          <a:xfrm>
            <a:off x="3331944" y="2362816"/>
            <a:ext cx="540000" cy="540000"/>
          </a:xfrm>
          <a:prstGeom prst="ellipse">
            <a:avLst/>
          </a:prstGeom>
          <a:noFill/>
          <a:ln w="254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80</a:t>
            </a:r>
            <a:endParaRPr lang="en-IN" sz="1400" dirty="0">
              <a:solidFill>
                <a:srgbClr val="00206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57" name="Oval 56">
            <a:extLst>
              <a:ext uri="{FF2B5EF4-FFF2-40B4-BE49-F238E27FC236}">
                <a16:creationId xmlns:a16="http://schemas.microsoft.com/office/drawing/2014/main" id="{243E9989-6434-4A90-A35F-EF0EEA1D8846}"/>
              </a:ext>
            </a:extLst>
          </p:cNvPr>
          <p:cNvSpPr/>
          <p:nvPr/>
        </p:nvSpPr>
        <p:spPr>
          <a:xfrm>
            <a:off x="2213925" y="3245665"/>
            <a:ext cx="540000" cy="540000"/>
          </a:xfrm>
          <a:prstGeom prst="ellipse">
            <a:avLst/>
          </a:prstGeom>
          <a:noFill/>
          <a:ln w="254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11</a:t>
            </a:r>
            <a:endParaRPr lang="en-IN" sz="1400" dirty="0">
              <a:solidFill>
                <a:srgbClr val="00206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cxnSp>
        <p:nvCxnSpPr>
          <p:cNvPr id="58" name="Straight Connector 57">
            <a:extLst>
              <a:ext uri="{FF2B5EF4-FFF2-40B4-BE49-F238E27FC236}">
                <a16:creationId xmlns:a16="http://schemas.microsoft.com/office/drawing/2014/main" id="{1AED10B0-62CD-40FB-B4E4-72689C9EC1C8}"/>
              </a:ext>
            </a:extLst>
          </p:cNvPr>
          <p:cNvCxnSpPr>
            <a:cxnSpLocks/>
            <a:endCxn id="57" idx="0"/>
          </p:cNvCxnSpPr>
          <p:nvPr/>
        </p:nvCxnSpPr>
        <p:spPr>
          <a:xfrm flipH="1">
            <a:off x="2483925" y="2861585"/>
            <a:ext cx="279788" cy="384080"/>
          </a:xfrm>
          <a:prstGeom prst="line">
            <a:avLst/>
          </a:prstGeom>
          <a:ln w="254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TextBox 45">
            <a:extLst>
              <a:ext uri="{FF2B5EF4-FFF2-40B4-BE49-F238E27FC236}">
                <a16:creationId xmlns:a16="http://schemas.microsoft.com/office/drawing/2014/main" id="{F82C6723-8D37-4AD1-BD3D-671E03FA3A60}"/>
              </a:ext>
            </a:extLst>
          </p:cNvPr>
          <p:cNvSpPr txBox="1"/>
          <p:nvPr/>
        </p:nvSpPr>
        <p:spPr>
          <a:xfrm>
            <a:off x="728613" y="648984"/>
            <a:ext cx="247375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en-US" altLang="en-US" sz="1600" dirty="0">
                <a:solidFill>
                  <a:schemeClr val="accent2">
                    <a:lumMod val="75000"/>
                  </a:schemeClr>
                </a:solidFill>
                <a:latin typeface="Consolas" panose="020B0609020204030204" pitchFamily="49" charset="0"/>
              </a:rPr>
              <a:t>MaxHeapify</a:t>
            </a:r>
            <a:r>
              <a:rPr lang="en-US" altLang="en-US" sz="1600" dirty="0">
                <a:solidFill>
                  <a:srgbClr val="002060"/>
                </a:solidFill>
                <a:latin typeface="Consolas" panose="020B0609020204030204" pitchFamily="49" charset="0"/>
              </a:rPr>
              <a:t>(a, 3, 10)</a:t>
            </a:r>
          </a:p>
        </p:txBody>
      </p:sp>
      <p:sp>
        <p:nvSpPr>
          <p:cNvPr id="54" name="Rectangle 3">
            <a:extLst>
              <a:ext uri="{FF2B5EF4-FFF2-40B4-BE49-F238E27FC236}">
                <a16:creationId xmlns:a16="http://schemas.microsoft.com/office/drawing/2014/main" id="{C04E1BA6-1A6E-4731-B18F-0029D534E108}"/>
              </a:ext>
            </a:extLst>
          </p:cNvPr>
          <p:cNvSpPr txBox="1">
            <a:spLocks noChangeArrowheads="1"/>
          </p:cNvSpPr>
          <p:nvPr/>
        </p:nvSpPr>
        <p:spPr>
          <a:xfrm>
            <a:off x="5761724" y="1428753"/>
            <a:ext cx="3382275" cy="402078"/>
          </a:xfrm>
          <a:prstGeom prst="rect">
            <a:avLst/>
          </a:prstGeom>
        </p:spPr>
        <p:txBody>
          <a:bodyPr/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1" indent="0">
              <a:buNone/>
            </a:pPr>
            <a:r>
              <a:rPr lang="en-US" altLang="en-US" sz="1600" dirty="0">
                <a:solidFill>
                  <a:srgbClr val="002060"/>
                </a:solidFill>
                <a:latin typeface="Cambria Math" panose="02040503050406030204" pitchFamily="18" charset="0"/>
              </a:rPr>
              <a:t>a[3] satisfies the heap property</a:t>
            </a:r>
          </a:p>
        </p:txBody>
      </p:sp>
      <p:cxnSp>
        <p:nvCxnSpPr>
          <p:cNvPr id="45" name="Straight Arrow Connector 44">
            <a:extLst>
              <a:ext uri="{FF2B5EF4-FFF2-40B4-BE49-F238E27FC236}">
                <a16:creationId xmlns:a16="http://schemas.microsoft.com/office/drawing/2014/main" id="{6DDC7441-1427-4442-9B9C-41337EECE6AA}"/>
              </a:ext>
            </a:extLst>
          </p:cNvPr>
          <p:cNvCxnSpPr>
            <a:cxnSpLocks/>
          </p:cNvCxnSpPr>
          <p:nvPr/>
        </p:nvCxnSpPr>
        <p:spPr>
          <a:xfrm flipH="1">
            <a:off x="4704799" y="1360884"/>
            <a:ext cx="631302" cy="329504"/>
          </a:xfrm>
          <a:prstGeom prst="straightConnector1">
            <a:avLst/>
          </a:prstGeom>
          <a:ln w="25400"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2" name="Table 4">
            <a:extLst>
              <a:ext uri="{FF2B5EF4-FFF2-40B4-BE49-F238E27FC236}">
                <a16:creationId xmlns:a16="http://schemas.microsoft.com/office/drawing/2014/main" id="{45262102-4E93-4F1A-B45A-1EA6A9F41CA6}"/>
              </a:ext>
            </a:extLst>
          </p:cNvPr>
          <p:cNvGraphicFramePr>
            <a:graphicFrameLocks noGrp="1"/>
          </p:cNvGraphicFramePr>
          <p:nvPr/>
        </p:nvGraphicFramePr>
        <p:xfrm>
          <a:off x="3864798" y="536707"/>
          <a:ext cx="5232310" cy="54917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3231">
                  <a:extLst>
                    <a:ext uri="{9D8B030D-6E8A-4147-A177-3AD203B41FA5}">
                      <a16:colId xmlns:a16="http://schemas.microsoft.com/office/drawing/2014/main" val="2907858686"/>
                    </a:ext>
                  </a:extLst>
                </a:gridCol>
                <a:gridCol w="523231">
                  <a:extLst>
                    <a:ext uri="{9D8B030D-6E8A-4147-A177-3AD203B41FA5}">
                      <a16:colId xmlns:a16="http://schemas.microsoft.com/office/drawing/2014/main" val="1830516894"/>
                    </a:ext>
                  </a:extLst>
                </a:gridCol>
                <a:gridCol w="523231">
                  <a:extLst>
                    <a:ext uri="{9D8B030D-6E8A-4147-A177-3AD203B41FA5}">
                      <a16:colId xmlns:a16="http://schemas.microsoft.com/office/drawing/2014/main" val="3556031138"/>
                    </a:ext>
                  </a:extLst>
                </a:gridCol>
                <a:gridCol w="523231">
                  <a:extLst>
                    <a:ext uri="{9D8B030D-6E8A-4147-A177-3AD203B41FA5}">
                      <a16:colId xmlns:a16="http://schemas.microsoft.com/office/drawing/2014/main" val="3708178770"/>
                    </a:ext>
                  </a:extLst>
                </a:gridCol>
                <a:gridCol w="523231">
                  <a:extLst>
                    <a:ext uri="{9D8B030D-6E8A-4147-A177-3AD203B41FA5}">
                      <a16:colId xmlns:a16="http://schemas.microsoft.com/office/drawing/2014/main" val="1624356084"/>
                    </a:ext>
                  </a:extLst>
                </a:gridCol>
                <a:gridCol w="523231">
                  <a:extLst>
                    <a:ext uri="{9D8B030D-6E8A-4147-A177-3AD203B41FA5}">
                      <a16:colId xmlns:a16="http://schemas.microsoft.com/office/drawing/2014/main" val="632452513"/>
                    </a:ext>
                  </a:extLst>
                </a:gridCol>
                <a:gridCol w="523231">
                  <a:extLst>
                    <a:ext uri="{9D8B030D-6E8A-4147-A177-3AD203B41FA5}">
                      <a16:colId xmlns:a16="http://schemas.microsoft.com/office/drawing/2014/main" val="3997156814"/>
                    </a:ext>
                  </a:extLst>
                </a:gridCol>
                <a:gridCol w="523231">
                  <a:extLst>
                    <a:ext uri="{9D8B030D-6E8A-4147-A177-3AD203B41FA5}">
                      <a16:colId xmlns:a16="http://schemas.microsoft.com/office/drawing/2014/main" val="1995446545"/>
                    </a:ext>
                  </a:extLst>
                </a:gridCol>
                <a:gridCol w="523231">
                  <a:extLst>
                    <a:ext uri="{9D8B030D-6E8A-4147-A177-3AD203B41FA5}">
                      <a16:colId xmlns:a16="http://schemas.microsoft.com/office/drawing/2014/main" val="1174039682"/>
                    </a:ext>
                  </a:extLst>
                </a:gridCol>
                <a:gridCol w="523231">
                  <a:extLst>
                    <a:ext uri="{9D8B030D-6E8A-4147-A177-3AD203B41FA5}">
                      <a16:colId xmlns:a16="http://schemas.microsoft.com/office/drawing/2014/main" val="2579924640"/>
                    </a:ext>
                  </a:extLst>
                </a:gridCol>
              </a:tblGrid>
              <a:tr h="549174"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/>
                    </a:p>
                  </a:txBody>
                  <a:tcPr>
                    <a:lnL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/>
                    </a:p>
                  </a:txBody>
                  <a:tcPr>
                    <a:lnL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/>
                    </a:p>
                  </a:txBody>
                  <a:tcPr>
                    <a:lnL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/>
                    </a:p>
                  </a:txBody>
                  <a:tcPr>
                    <a:lnL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48992676"/>
                  </a:ext>
                </a:extLst>
              </a:tr>
            </a:tbl>
          </a:graphicData>
        </a:graphic>
      </p:graphicFrame>
      <p:sp>
        <p:nvSpPr>
          <p:cNvPr id="59" name="Rectangle: Rounded Corners 3">
            <a:extLst>
              <a:ext uri="{FF2B5EF4-FFF2-40B4-BE49-F238E27FC236}">
                <a16:creationId xmlns:a16="http://schemas.microsoft.com/office/drawing/2014/main" id="{6D9F9507-C277-42CF-B4C2-AD01DF5A8D31}"/>
              </a:ext>
            </a:extLst>
          </p:cNvPr>
          <p:cNvSpPr/>
          <p:nvPr/>
        </p:nvSpPr>
        <p:spPr>
          <a:xfrm>
            <a:off x="3909086" y="624607"/>
            <a:ext cx="418852" cy="37337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latin typeface="Cambria Math" panose="02040503050406030204" pitchFamily="18" charset="0"/>
                <a:ea typeface="Cambria Math" panose="02040503050406030204" pitchFamily="18" charset="0"/>
              </a:rPr>
              <a:t>70</a:t>
            </a:r>
            <a:endParaRPr lang="en-IN" sz="14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60" name="Rectangle: Rounded Corners 3">
            <a:extLst>
              <a:ext uri="{FF2B5EF4-FFF2-40B4-BE49-F238E27FC236}">
                <a16:creationId xmlns:a16="http://schemas.microsoft.com/office/drawing/2014/main" id="{98038677-802B-4E7F-AB76-8BD15B8EB9EB}"/>
              </a:ext>
            </a:extLst>
          </p:cNvPr>
          <p:cNvSpPr/>
          <p:nvPr/>
        </p:nvSpPr>
        <p:spPr>
          <a:xfrm>
            <a:off x="5481089" y="624607"/>
            <a:ext cx="418852" cy="37337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latin typeface="Cambria Math" panose="02040503050406030204" pitchFamily="18" charset="0"/>
                <a:ea typeface="Cambria Math" panose="02040503050406030204" pitchFamily="18" charset="0"/>
              </a:rPr>
              <a:t>62</a:t>
            </a:r>
            <a:endParaRPr lang="en-IN" sz="14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61" name="Rectangle: Rounded Corners 3">
            <a:extLst>
              <a:ext uri="{FF2B5EF4-FFF2-40B4-BE49-F238E27FC236}">
                <a16:creationId xmlns:a16="http://schemas.microsoft.com/office/drawing/2014/main" id="{92B3DB4C-692D-45C2-B146-1CDFCCED5E85}"/>
              </a:ext>
            </a:extLst>
          </p:cNvPr>
          <p:cNvSpPr/>
          <p:nvPr/>
        </p:nvSpPr>
        <p:spPr>
          <a:xfrm>
            <a:off x="6005090" y="624607"/>
            <a:ext cx="418852" cy="37337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latin typeface="Cambria Math" panose="02040503050406030204" pitchFamily="18" charset="0"/>
                <a:ea typeface="Cambria Math" panose="02040503050406030204" pitchFamily="18" charset="0"/>
              </a:rPr>
              <a:t>65</a:t>
            </a:r>
            <a:endParaRPr lang="en-IN" sz="14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62" name="Rectangle: Rounded Corners 3">
            <a:extLst>
              <a:ext uri="{FF2B5EF4-FFF2-40B4-BE49-F238E27FC236}">
                <a16:creationId xmlns:a16="http://schemas.microsoft.com/office/drawing/2014/main" id="{3933160F-9EB1-4D07-AAB4-BE7C981EE99E}"/>
              </a:ext>
            </a:extLst>
          </p:cNvPr>
          <p:cNvSpPr/>
          <p:nvPr/>
        </p:nvSpPr>
        <p:spPr>
          <a:xfrm>
            <a:off x="6529091" y="624607"/>
            <a:ext cx="418852" cy="37337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latin typeface="Cambria Math" panose="02040503050406030204" pitchFamily="18" charset="0"/>
                <a:ea typeface="Cambria Math" panose="02040503050406030204" pitchFamily="18" charset="0"/>
              </a:rPr>
              <a:t>80</a:t>
            </a:r>
            <a:endParaRPr lang="en-IN" sz="14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63" name="Rectangle: Rounded Corners 3">
            <a:extLst>
              <a:ext uri="{FF2B5EF4-FFF2-40B4-BE49-F238E27FC236}">
                <a16:creationId xmlns:a16="http://schemas.microsoft.com/office/drawing/2014/main" id="{B03315E3-FDA4-448B-AF45-FD4072E5592A}"/>
              </a:ext>
            </a:extLst>
          </p:cNvPr>
          <p:cNvSpPr/>
          <p:nvPr/>
        </p:nvSpPr>
        <p:spPr>
          <a:xfrm>
            <a:off x="7053092" y="624607"/>
            <a:ext cx="418852" cy="37337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latin typeface="Cambria Math" panose="02040503050406030204" pitchFamily="18" charset="0"/>
                <a:ea typeface="Cambria Math" panose="02040503050406030204" pitchFamily="18" charset="0"/>
              </a:rPr>
              <a:t>75</a:t>
            </a:r>
            <a:endParaRPr lang="en-IN" sz="14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64" name="Rectangle: Rounded Corners 3">
            <a:extLst>
              <a:ext uri="{FF2B5EF4-FFF2-40B4-BE49-F238E27FC236}">
                <a16:creationId xmlns:a16="http://schemas.microsoft.com/office/drawing/2014/main" id="{BCE34981-E27B-48F7-AAEA-9745ACB54CBB}"/>
              </a:ext>
            </a:extLst>
          </p:cNvPr>
          <p:cNvSpPr/>
          <p:nvPr/>
        </p:nvSpPr>
        <p:spPr>
          <a:xfrm>
            <a:off x="7577093" y="624607"/>
            <a:ext cx="418852" cy="37337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latin typeface="Cambria Math" panose="02040503050406030204" pitchFamily="18" charset="0"/>
                <a:ea typeface="Cambria Math" panose="02040503050406030204" pitchFamily="18" charset="0"/>
              </a:rPr>
              <a:t>44</a:t>
            </a:r>
            <a:endParaRPr lang="en-IN" sz="14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65" name="Rectangle: Rounded Corners 3">
            <a:extLst>
              <a:ext uri="{FF2B5EF4-FFF2-40B4-BE49-F238E27FC236}">
                <a16:creationId xmlns:a16="http://schemas.microsoft.com/office/drawing/2014/main" id="{06EDB33C-6CAE-4F15-8693-04B4C311ED85}"/>
              </a:ext>
            </a:extLst>
          </p:cNvPr>
          <p:cNvSpPr/>
          <p:nvPr/>
        </p:nvSpPr>
        <p:spPr>
          <a:xfrm>
            <a:off x="8101094" y="624607"/>
            <a:ext cx="418852" cy="37337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latin typeface="Cambria Math" panose="02040503050406030204" pitchFamily="18" charset="0"/>
                <a:ea typeface="Cambria Math" panose="02040503050406030204" pitchFamily="18" charset="0"/>
              </a:rPr>
              <a:t>55</a:t>
            </a:r>
            <a:endParaRPr lang="en-IN" sz="14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66" name="Rectangle: Rounded Corners 3">
            <a:extLst>
              <a:ext uri="{FF2B5EF4-FFF2-40B4-BE49-F238E27FC236}">
                <a16:creationId xmlns:a16="http://schemas.microsoft.com/office/drawing/2014/main" id="{07F69472-BBBF-4EBE-BE60-D8131967DFDF}"/>
              </a:ext>
            </a:extLst>
          </p:cNvPr>
          <p:cNvSpPr/>
          <p:nvPr/>
        </p:nvSpPr>
        <p:spPr>
          <a:xfrm>
            <a:off x="8625091" y="624607"/>
            <a:ext cx="418852" cy="37337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latin typeface="Cambria Math" panose="02040503050406030204" pitchFamily="18" charset="0"/>
                <a:ea typeface="Cambria Math" panose="02040503050406030204" pitchFamily="18" charset="0"/>
              </a:rPr>
              <a:t>11</a:t>
            </a:r>
            <a:endParaRPr lang="en-IN" sz="14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67" name="Rectangle: Rounded Corners 3">
            <a:extLst>
              <a:ext uri="{FF2B5EF4-FFF2-40B4-BE49-F238E27FC236}">
                <a16:creationId xmlns:a16="http://schemas.microsoft.com/office/drawing/2014/main" id="{36B15A48-587F-4583-A95D-3635788D4E2E}"/>
              </a:ext>
            </a:extLst>
          </p:cNvPr>
          <p:cNvSpPr/>
          <p:nvPr/>
        </p:nvSpPr>
        <p:spPr>
          <a:xfrm>
            <a:off x="4957088" y="624607"/>
            <a:ext cx="418852" cy="37337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latin typeface="Cambria Math" panose="02040503050406030204" pitchFamily="18" charset="0"/>
                <a:ea typeface="Cambria Math" panose="02040503050406030204" pitchFamily="18" charset="0"/>
              </a:rPr>
              <a:t>88</a:t>
            </a:r>
            <a:endParaRPr lang="en-IN" sz="14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68" name="Rectangle: Rounded Corners 3">
            <a:extLst>
              <a:ext uri="{FF2B5EF4-FFF2-40B4-BE49-F238E27FC236}">
                <a16:creationId xmlns:a16="http://schemas.microsoft.com/office/drawing/2014/main" id="{C902EE02-E567-44AE-8F7D-B2BF2682F384}"/>
              </a:ext>
            </a:extLst>
          </p:cNvPr>
          <p:cNvSpPr/>
          <p:nvPr/>
        </p:nvSpPr>
        <p:spPr>
          <a:xfrm>
            <a:off x="4433087" y="624607"/>
            <a:ext cx="418852" cy="37337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latin typeface="Cambria Math" panose="02040503050406030204" pitchFamily="18" charset="0"/>
                <a:ea typeface="Cambria Math" panose="02040503050406030204" pitchFamily="18" charset="0"/>
              </a:rPr>
              <a:t>60</a:t>
            </a:r>
            <a:endParaRPr lang="en-IN" sz="14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grpSp>
        <p:nvGrpSpPr>
          <p:cNvPr id="69" name="Group 68">
            <a:extLst>
              <a:ext uri="{FF2B5EF4-FFF2-40B4-BE49-F238E27FC236}">
                <a16:creationId xmlns:a16="http://schemas.microsoft.com/office/drawing/2014/main" id="{34C40BB2-1A75-4E7C-862B-70C4024A2935}"/>
              </a:ext>
            </a:extLst>
          </p:cNvPr>
          <p:cNvGrpSpPr/>
          <p:nvPr/>
        </p:nvGrpSpPr>
        <p:grpSpPr>
          <a:xfrm>
            <a:off x="3956133" y="1102710"/>
            <a:ext cx="5087810" cy="421792"/>
            <a:chOff x="3956133" y="1102710"/>
            <a:chExt cx="5087810" cy="421792"/>
          </a:xfrm>
        </p:grpSpPr>
        <p:sp>
          <p:nvSpPr>
            <p:cNvPr id="70" name="Rectangle 3">
              <a:extLst>
                <a:ext uri="{FF2B5EF4-FFF2-40B4-BE49-F238E27FC236}">
                  <a16:creationId xmlns:a16="http://schemas.microsoft.com/office/drawing/2014/main" id="{A05D7730-52F3-44BC-BF54-706B871AB96B}"/>
                </a:ext>
              </a:extLst>
            </p:cNvPr>
            <p:cNvSpPr txBox="1">
              <a:spLocks noChangeArrowheads="1"/>
            </p:cNvSpPr>
            <p:nvPr/>
          </p:nvSpPr>
          <p:spPr>
            <a:xfrm>
              <a:off x="3956133" y="1102710"/>
              <a:ext cx="279788" cy="402078"/>
            </a:xfrm>
            <a:prstGeom prst="rect">
              <a:avLst/>
            </a:prstGeom>
          </p:spPr>
          <p:txBody>
            <a:bodyPr/>
            <a:lstStyle>
              <a:lvl1pPr marL="171450" indent="-171450" algn="l" defTabSz="685800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5143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8572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5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2001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5430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8859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2288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5717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9146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1" indent="0">
                <a:buNone/>
              </a:pPr>
              <a:r>
                <a:rPr lang="en-US" altLang="en-US" sz="1600" dirty="0">
                  <a:solidFill>
                    <a:srgbClr val="002060"/>
                  </a:solidFill>
                  <a:latin typeface="Cambria Math" panose="02040503050406030204" pitchFamily="18" charset="0"/>
                </a:rPr>
                <a:t>1</a:t>
              </a:r>
            </a:p>
          </p:txBody>
        </p:sp>
        <p:sp>
          <p:nvSpPr>
            <p:cNvPr id="71" name="Rectangle 3">
              <a:extLst>
                <a:ext uri="{FF2B5EF4-FFF2-40B4-BE49-F238E27FC236}">
                  <a16:creationId xmlns:a16="http://schemas.microsoft.com/office/drawing/2014/main" id="{26DE9182-18E6-4971-94B6-A30F7A124383}"/>
                </a:ext>
              </a:extLst>
            </p:cNvPr>
            <p:cNvSpPr txBox="1">
              <a:spLocks noChangeArrowheads="1"/>
            </p:cNvSpPr>
            <p:nvPr/>
          </p:nvSpPr>
          <p:spPr>
            <a:xfrm>
              <a:off x="4502216" y="1102710"/>
              <a:ext cx="279788" cy="402078"/>
            </a:xfrm>
            <a:prstGeom prst="rect">
              <a:avLst/>
            </a:prstGeom>
          </p:spPr>
          <p:txBody>
            <a:bodyPr/>
            <a:lstStyle>
              <a:lvl1pPr marL="171450" indent="-171450" algn="l" defTabSz="685800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5143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8572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5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2001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5430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8859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2288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5717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9146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1" indent="0">
                <a:buNone/>
              </a:pPr>
              <a:r>
                <a:rPr lang="en-US" altLang="en-US" sz="1600" dirty="0">
                  <a:solidFill>
                    <a:srgbClr val="002060"/>
                  </a:solidFill>
                  <a:latin typeface="Cambria Math" panose="02040503050406030204" pitchFamily="18" charset="0"/>
                </a:rPr>
                <a:t>2</a:t>
              </a:r>
            </a:p>
          </p:txBody>
        </p:sp>
        <p:sp>
          <p:nvSpPr>
            <p:cNvPr id="72" name="Rectangle 3">
              <a:extLst>
                <a:ext uri="{FF2B5EF4-FFF2-40B4-BE49-F238E27FC236}">
                  <a16:creationId xmlns:a16="http://schemas.microsoft.com/office/drawing/2014/main" id="{A3A871EA-2BB3-4D32-8C84-95CEC021DFB5}"/>
                </a:ext>
              </a:extLst>
            </p:cNvPr>
            <p:cNvSpPr txBox="1">
              <a:spLocks noChangeArrowheads="1"/>
            </p:cNvSpPr>
            <p:nvPr/>
          </p:nvSpPr>
          <p:spPr>
            <a:xfrm>
              <a:off x="4980834" y="1102710"/>
              <a:ext cx="279788" cy="402078"/>
            </a:xfrm>
            <a:prstGeom prst="rect">
              <a:avLst/>
            </a:prstGeom>
          </p:spPr>
          <p:txBody>
            <a:bodyPr/>
            <a:lstStyle>
              <a:lvl1pPr marL="171450" indent="-171450" algn="l" defTabSz="685800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5143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8572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5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2001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5430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8859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2288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5717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9146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1" indent="0">
                <a:buNone/>
              </a:pPr>
              <a:r>
                <a:rPr lang="en-US" altLang="en-US" sz="1600" dirty="0">
                  <a:solidFill>
                    <a:srgbClr val="002060"/>
                  </a:solidFill>
                  <a:latin typeface="Cambria Math" panose="02040503050406030204" pitchFamily="18" charset="0"/>
                </a:rPr>
                <a:t>3</a:t>
              </a:r>
            </a:p>
          </p:txBody>
        </p:sp>
        <p:sp>
          <p:nvSpPr>
            <p:cNvPr id="73" name="Rectangle 3">
              <a:extLst>
                <a:ext uri="{FF2B5EF4-FFF2-40B4-BE49-F238E27FC236}">
                  <a16:creationId xmlns:a16="http://schemas.microsoft.com/office/drawing/2014/main" id="{B7B8CC2E-C37D-4298-9409-BE1470F178D3}"/>
                </a:ext>
              </a:extLst>
            </p:cNvPr>
            <p:cNvSpPr txBox="1">
              <a:spLocks noChangeArrowheads="1"/>
            </p:cNvSpPr>
            <p:nvPr/>
          </p:nvSpPr>
          <p:spPr>
            <a:xfrm>
              <a:off x="5515053" y="1102710"/>
              <a:ext cx="279788" cy="402078"/>
            </a:xfrm>
            <a:prstGeom prst="rect">
              <a:avLst/>
            </a:prstGeom>
          </p:spPr>
          <p:txBody>
            <a:bodyPr/>
            <a:lstStyle>
              <a:lvl1pPr marL="171450" indent="-171450" algn="l" defTabSz="685800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5143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8572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5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2001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5430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8859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2288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5717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9146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1" indent="0">
                <a:buNone/>
              </a:pPr>
              <a:r>
                <a:rPr lang="en-US" altLang="en-US" sz="1600" dirty="0">
                  <a:solidFill>
                    <a:srgbClr val="002060"/>
                  </a:solidFill>
                  <a:latin typeface="Cambria Math" panose="02040503050406030204" pitchFamily="18" charset="0"/>
                </a:rPr>
                <a:t>4</a:t>
              </a:r>
            </a:p>
          </p:txBody>
        </p:sp>
        <p:sp>
          <p:nvSpPr>
            <p:cNvPr id="74" name="Rectangle 3">
              <a:extLst>
                <a:ext uri="{FF2B5EF4-FFF2-40B4-BE49-F238E27FC236}">
                  <a16:creationId xmlns:a16="http://schemas.microsoft.com/office/drawing/2014/main" id="{2D362580-A163-4E0A-987E-D6F7D06898FA}"/>
                </a:ext>
              </a:extLst>
            </p:cNvPr>
            <p:cNvSpPr txBox="1">
              <a:spLocks noChangeArrowheads="1"/>
            </p:cNvSpPr>
            <p:nvPr/>
          </p:nvSpPr>
          <p:spPr>
            <a:xfrm>
              <a:off x="7102227" y="1102710"/>
              <a:ext cx="279788" cy="402078"/>
            </a:xfrm>
            <a:prstGeom prst="rect">
              <a:avLst/>
            </a:prstGeom>
          </p:spPr>
          <p:txBody>
            <a:bodyPr/>
            <a:lstStyle>
              <a:lvl1pPr marL="171450" indent="-171450" algn="l" defTabSz="685800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5143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8572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5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2001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5430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8859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2288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5717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9146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1" indent="0">
                <a:buNone/>
              </a:pPr>
              <a:r>
                <a:rPr lang="en-US" altLang="en-US" sz="1600" dirty="0">
                  <a:solidFill>
                    <a:srgbClr val="002060"/>
                  </a:solidFill>
                  <a:latin typeface="Cambria Math" panose="02040503050406030204" pitchFamily="18" charset="0"/>
                </a:rPr>
                <a:t>7</a:t>
              </a:r>
            </a:p>
          </p:txBody>
        </p:sp>
        <p:sp>
          <p:nvSpPr>
            <p:cNvPr id="75" name="Rectangle 3">
              <a:extLst>
                <a:ext uri="{FF2B5EF4-FFF2-40B4-BE49-F238E27FC236}">
                  <a16:creationId xmlns:a16="http://schemas.microsoft.com/office/drawing/2014/main" id="{7DBBF5C9-07B2-439F-BE68-CE8078F585E4}"/>
                </a:ext>
              </a:extLst>
            </p:cNvPr>
            <p:cNvSpPr txBox="1">
              <a:spLocks noChangeArrowheads="1"/>
            </p:cNvSpPr>
            <p:nvPr/>
          </p:nvSpPr>
          <p:spPr>
            <a:xfrm>
              <a:off x="6064033" y="1102710"/>
              <a:ext cx="279788" cy="402078"/>
            </a:xfrm>
            <a:prstGeom prst="rect">
              <a:avLst/>
            </a:prstGeom>
          </p:spPr>
          <p:txBody>
            <a:bodyPr/>
            <a:lstStyle>
              <a:lvl1pPr marL="171450" indent="-171450" algn="l" defTabSz="685800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5143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8572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5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2001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5430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8859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2288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5717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9146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1" indent="0">
                <a:buNone/>
              </a:pPr>
              <a:r>
                <a:rPr lang="en-US" altLang="en-US" sz="1600" dirty="0">
                  <a:solidFill>
                    <a:srgbClr val="002060"/>
                  </a:solidFill>
                  <a:latin typeface="Cambria Math" panose="02040503050406030204" pitchFamily="18" charset="0"/>
                </a:rPr>
                <a:t>5</a:t>
              </a:r>
            </a:p>
          </p:txBody>
        </p:sp>
        <p:sp>
          <p:nvSpPr>
            <p:cNvPr id="76" name="Rectangle 3">
              <a:extLst>
                <a:ext uri="{FF2B5EF4-FFF2-40B4-BE49-F238E27FC236}">
                  <a16:creationId xmlns:a16="http://schemas.microsoft.com/office/drawing/2014/main" id="{34223C42-A514-401E-A6B3-739FAEF99AB8}"/>
                </a:ext>
              </a:extLst>
            </p:cNvPr>
            <p:cNvSpPr txBox="1">
              <a:spLocks noChangeArrowheads="1"/>
            </p:cNvSpPr>
            <p:nvPr/>
          </p:nvSpPr>
          <p:spPr>
            <a:xfrm>
              <a:off x="6598252" y="1102710"/>
              <a:ext cx="279788" cy="402078"/>
            </a:xfrm>
            <a:prstGeom prst="rect">
              <a:avLst/>
            </a:prstGeom>
          </p:spPr>
          <p:txBody>
            <a:bodyPr/>
            <a:lstStyle>
              <a:lvl1pPr marL="171450" indent="-171450" algn="l" defTabSz="685800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5143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8572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5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2001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5430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8859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2288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5717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9146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1" indent="0">
                <a:buNone/>
              </a:pPr>
              <a:r>
                <a:rPr lang="en-US" altLang="en-US" sz="1600" dirty="0">
                  <a:solidFill>
                    <a:srgbClr val="002060"/>
                  </a:solidFill>
                  <a:latin typeface="Cambria Math" panose="02040503050406030204" pitchFamily="18" charset="0"/>
                </a:rPr>
                <a:t>6</a:t>
              </a:r>
            </a:p>
          </p:txBody>
        </p:sp>
        <p:sp>
          <p:nvSpPr>
            <p:cNvPr id="77" name="Rectangle 3">
              <a:extLst>
                <a:ext uri="{FF2B5EF4-FFF2-40B4-BE49-F238E27FC236}">
                  <a16:creationId xmlns:a16="http://schemas.microsoft.com/office/drawing/2014/main" id="{C87A5418-68D6-4A3F-9274-7855C92EFB7C}"/>
                </a:ext>
              </a:extLst>
            </p:cNvPr>
            <p:cNvSpPr txBox="1">
              <a:spLocks noChangeArrowheads="1"/>
            </p:cNvSpPr>
            <p:nvPr/>
          </p:nvSpPr>
          <p:spPr>
            <a:xfrm>
              <a:off x="7639967" y="1102710"/>
              <a:ext cx="279788" cy="421792"/>
            </a:xfrm>
            <a:prstGeom prst="rect">
              <a:avLst/>
            </a:prstGeom>
          </p:spPr>
          <p:txBody>
            <a:bodyPr/>
            <a:lstStyle>
              <a:lvl1pPr marL="171450" indent="-171450" algn="l" defTabSz="685800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5143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8572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5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2001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5430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8859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2288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5717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9146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1" indent="0">
                <a:buNone/>
              </a:pPr>
              <a:r>
                <a:rPr lang="en-US" altLang="en-US" sz="1600" dirty="0">
                  <a:solidFill>
                    <a:srgbClr val="002060"/>
                  </a:solidFill>
                  <a:latin typeface="Cambria Math" panose="02040503050406030204" pitchFamily="18" charset="0"/>
                </a:rPr>
                <a:t>8</a:t>
              </a:r>
            </a:p>
          </p:txBody>
        </p:sp>
        <p:sp>
          <p:nvSpPr>
            <p:cNvPr id="78" name="Rectangle 3">
              <a:extLst>
                <a:ext uri="{FF2B5EF4-FFF2-40B4-BE49-F238E27FC236}">
                  <a16:creationId xmlns:a16="http://schemas.microsoft.com/office/drawing/2014/main" id="{C713E196-7F17-4CA4-A434-323EE5B53341}"/>
                </a:ext>
              </a:extLst>
            </p:cNvPr>
            <p:cNvSpPr txBox="1">
              <a:spLocks noChangeArrowheads="1"/>
            </p:cNvSpPr>
            <p:nvPr/>
          </p:nvSpPr>
          <p:spPr>
            <a:xfrm>
              <a:off x="8620958" y="1102710"/>
              <a:ext cx="422985" cy="421792"/>
            </a:xfrm>
            <a:prstGeom prst="rect">
              <a:avLst/>
            </a:prstGeom>
          </p:spPr>
          <p:txBody>
            <a:bodyPr/>
            <a:lstStyle>
              <a:lvl1pPr marL="171450" indent="-171450" algn="l" defTabSz="685800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5143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8572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5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2001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5430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8859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2288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5717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9146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1" indent="0">
                <a:buNone/>
              </a:pPr>
              <a:r>
                <a:rPr lang="en-US" altLang="en-US" sz="1600" dirty="0">
                  <a:solidFill>
                    <a:srgbClr val="002060"/>
                  </a:solidFill>
                  <a:latin typeface="Cambria Math" panose="02040503050406030204" pitchFamily="18" charset="0"/>
                </a:rPr>
                <a:t>10</a:t>
              </a:r>
            </a:p>
          </p:txBody>
        </p:sp>
        <p:sp>
          <p:nvSpPr>
            <p:cNvPr id="79" name="Rectangle 3">
              <a:extLst>
                <a:ext uri="{FF2B5EF4-FFF2-40B4-BE49-F238E27FC236}">
                  <a16:creationId xmlns:a16="http://schemas.microsoft.com/office/drawing/2014/main" id="{A138370C-6A6E-4AE6-917E-14A333242621}"/>
                </a:ext>
              </a:extLst>
            </p:cNvPr>
            <p:cNvSpPr txBox="1">
              <a:spLocks noChangeArrowheads="1"/>
            </p:cNvSpPr>
            <p:nvPr/>
          </p:nvSpPr>
          <p:spPr>
            <a:xfrm>
              <a:off x="8177707" y="1102710"/>
              <a:ext cx="279788" cy="421792"/>
            </a:xfrm>
            <a:prstGeom prst="rect">
              <a:avLst/>
            </a:prstGeom>
          </p:spPr>
          <p:txBody>
            <a:bodyPr/>
            <a:lstStyle>
              <a:lvl1pPr marL="171450" indent="-171450" algn="l" defTabSz="685800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5143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8572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5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2001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5430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8859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2288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5717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9146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1" indent="0">
                <a:buNone/>
              </a:pPr>
              <a:r>
                <a:rPr lang="en-US" altLang="en-US" sz="1600" dirty="0">
                  <a:solidFill>
                    <a:srgbClr val="002060"/>
                  </a:solidFill>
                  <a:latin typeface="Cambria Math" panose="02040503050406030204" pitchFamily="18" charset="0"/>
                </a:rPr>
                <a:t>9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9890236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" grpId="0"/>
      <p:bldP spid="54" grpId="0"/>
    </p:bld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186E81F-D04B-1C4F-B608-6C07FD0533D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IN" b="1" dirty="0"/>
              <a:t>Example:</a:t>
            </a:r>
            <a:endParaRPr lang="en-US" b="1" dirty="0"/>
          </a:p>
        </p:txBody>
      </p:sp>
      <p:sp>
        <p:nvSpPr>
          <p:cNvPr id="36" name="Oval 35">
            <a:extLst>
              <a:ext uri="{FF2B5EF4-FFF2-40B4-BE49-F238E27FC236}">
                <a16:creationId xmlns:a16="http://schemas.microsoft.com/office/drawing/2014/main" id="{0439F6BB-62E6-48CB-8F32-96F60110A4B4}"/>
              </a:ext>
            </a:extLst>
          </p:cNvPr>
          <p:cNvSpPr/>
          <p:nvPr/>
        </p:nvSpPr>
        <p:spPr>
          <a:xfrm>
            <a:off x="3020032" y="955186"/>
            <a:ext cx="540000" cy="540000"/>
          </a:xfrm>
          <a:prstGeom prst="ellipse">
            <a:avLst/>
          </a:prstGeom>
          <a:noFill/>
          <a:ln w="254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70</a:t>
            </a:r>
            <a:endParaRPr lang="en-IN" sz="1400" dirty="0">
              <a:solidFill>
                <a:srgbClr val="00206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EA9D8800-A941-4C55-A67D-894AEF6FD3A4}"/>
              </a:ext>
            </a:extLst>
          </p:cNvPr>
          <p:cNvCxnSpPr>
            <a:cxnSpLocks/>
            <a:stCxn id="36" idx="3"/>
            <a:endCxn id="41" idx="7"/>
          </p:cNvCxnSpPr>
          <p:nvPr/>
        </p:nvCxnSpPr>
        <p:spPr>
          <a:xfrm flipH="1">
            <a:off x="2384239" y="1416105"/>
            <a:ext cx="714874" cy="355458"/>
          </a:xfrm>
          <a:prstGeom prst="line">
            <a:avLst/>
          </a:prstGeom>
          <a:ln w="254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Oval 37">
            <a:extLst>
              <a:ext uri="{FF2B5EF4-FFF2-40B4-BE49-F238E27FC236}">
                <a16:creationId xmlns:a16="http://schemas.microsoft.com/office/drawing/2014/main" id="{B892DB7D-F2BF-4FE2-BD2B-4C7CDB6E5D44}"/>
              </a:ext>
            </a:extLst>
          </p:cNvPr>
          <p:cNvSpPr/>
          <p:nvPr/>
        </p:nvSpPr>
        <p:spPr>
          <a:xfrm>
            <a:off x="574819" y="3246413"/>
            <a:ext cx="540000" cy="540000"/>
          </a:xfrm>
          <a:prstGeom prst="ellipse">
            <a:avLst/>
          </a:prstGeom>
          <a:noFill/>
          <a:ln w="254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44</a:t>
            </a:r>
            <a:endParaRPr lang="en-IN" sz="1400" dirty="0">
              <a:solidFill>
                <a:srgbClr val="00206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39" name="Oval 38">
            <a:extLst>
              <a:ext uri="{FF2B5EF4-FFF2-40B4-BE49-F238E27FC236}">
                <a16:creationId xmlns:a16="http://schemas.microsoft.com/office/drawing/2014/main" id="{BC7477F1-4F86-41BF-8B8F-823323638FCB}"/>
              </a:ext>
            </a:extLst>
          </p:cNvPr>
          <p:cNvSpPr/>
          <p:nvPr/>
        </p:nvSpPr>
        <p:spPr>
          <a:xfrm>
            <a:off x="4138526" y="1690388"/>
            <a:ext cx="540000" cy="540000"/>
          </a:xfrm>
          <a:prstGeom prst="ellipse">
            <a:avLst/>
          </a:prstGeom>
          <a:noFill/>
          <a:ln w="254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88</a:t>
            </a:r>
            <a:endParaRPr lang="en-IN" sz="1400" dirty="0">
              <a:solidFill>
                <a:srgbClr val="00206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40" name="Oval 39">
            <a:extLst>
              <a:ext uri="{FF2B5EF4-FFF2-40B4-BE49-F238E27FC236}">
                <a16:creationId xmlns:a16="http://schemas.microsoft.com/office/drawing/2014/main" id="{5F48FC15-A2DA-46BE-A99F-6E709B135A7B}"/>
              </a:ext>
            </a:extLst>
          </p:cNvPr>
          <p:cNvSpPr/>
          <p:nvPr/>
        </p:nvSpPr>
        <p:spPr>
          <a:xfrm>
            <a:off x="2661466" y="2357023"/>
            <a:ext cx="540000" cy="540000"/>
          </a:xfrm>
          <a:prstGeom prst="ellipse">
            <a:avLst/>
          </a:prstGeom>
          <a:noFill/>
          <a:ln w="254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65</a:t>
            </a:r>
            <a:endParaRPr lang="en-IN" sz="1400" dirty="0">
              <a:solidFill>
                <a:srgbClr val="00206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41" name="Oval 40">
            <a:extLst>
              <a:ext uri="{FF2B5EF4-FFF2-40B4-BE49-F238E27FC236}">
                <a16:creationId xmlns:a16="http://schemas.microsoft.com/office/drawing/2014/main" id="{4C8B1E46-08FF-49DC-A8DF-4B8337B19E6D}"/>
              </a:ext>
            </a:extLst>
          </p:cNvPr>
          <p:cNvSpPr/>
          <p:nvPr/>
        </p:nvSpPr>
        <p:spPr>
          <a:xfrm>
            <a:off x="1923320" y="1692482"/>
            <a:ext cx="540000" cy="540000"/>
          </a:xfrm>
          <a:prstGeom prst="ellipse">
            <a:avLst/>
          </a:prstGeom>
          <a:noFill/>
          <a:ln w="254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60</a:t>
            </a:r>
            <a:endParaRPr lang="en-IN" sz="1400" dirty="0">
              <a:solidFill>
                <a:srgbClr val="00206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id="{2DACE78D-1ED2-45C4-A4FB-8DD5C43EDF82}"/>
              </a:ext>
            </a:extLst>
          </p:cNvPr>
          <p:cNvCxnSpPr>
            <a:cxnSpLocks/>
            <a:stCxn id="41" idx="5"/>
            <a:endCxn id="40" idx="1"/>
          </p:cNvCxnSpPr>
          <p:nvPr/>
        </p:nvCxnSpPr>
        <p:spPr>
          <a:xfrm>
            <a:off x="2384239" y="2153401"/>
            <a:ext cx="356308" cy="282703"/>
          </a:xfrm>
          <a:prstGeom prst="line">
            <a:avLst/>
          </a:prstGeom>
          <a:ln w="254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>
            <a:extLst>
              <a:ext uri="{FF2B5EF4-FFF2-40B4-BE49-F238E27FC236}">
                <a16:creationId xmlns:a16="http://schemas.microsoft.com/office/drawing/2014/main" id="{074B64A3-CE54-4789-B41F-5D332201B347}"/>
              </a:ext>
            </a:extLst>
          </p:cNvPr>
          <p:cNvCxnSpPr>
            <a:cxnSpLocks/>
            <a:stCxn id="41" idx="3"/>
            <a:endCxn id="53" idx="7"/>
          </p:cNvCxnSpPr>
          <p:nvPr/>
        </p:nvCxnSpPr>
        <p:spPr>
          <a:xfrm flipH="1">
            <a:off x="1575738" y="2153401"/>
            <a:ext cx="426663" cy="267703"/>
          </a:xfrm>
          <a:prstGeom prst="line">
            <a:avLst/>
          </a:prstGeom>
          <a:ln w="254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72FDE891-A16C-4DF9-AEDC-0B8FD390049C}"/>
              </a:ext>
            </a:extLst>
          </p:cNvPr>
          <p:cNvCxnSpPr>
            <a:cxnSpLocks/>
            <a:stCxn id="39" idx="3"/>
            <a:endCxn id="56" idx="7"/>
          </p:cNvCxnSpPr>
          <p:nvPr/>
        </p:nvCxnSpPr>
        <p:spPr>
          <a:xfrm flipH="1">
            <a:off x="3792863" y="2151307"/>
            <a:ext cx="424744" cy="290590"/>
          </a:xfrm>
          <a:prstGeom prst="line">
            <a:avLst/>
          </a:prstGeom>
          <a:ln w="254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>
            <a:extLst>
              <a:ext uri="{FF2B5EF4-FFF2-40B4-BE49-F238E27FC236}">
                <a16:creationId xmlns:a16="http://schemas.microsoft.com/office/drawing/2014/main" id="{192F95B8-138F-4594-B884-308C93A21FF8}"/>
              </a:ext>
            </a:extLst>
          </p:cNvPr>
          <p:cNvCxnSpPr>
            <a:cxnSpLocks/>
            <a:stCxn id="36" idx="5"/>
            <a:endCxn id="39" idx="1"/>
          </p:cNvCxnSpPr>
          <p:nvPr/>
        </p:nvCxnSpPr>
        <p:spPr>
          <a:xfrm>
            <a:off x="3480951" y="1416105"/>
            <a:ext cx="736656" cy="353364"/>
          </a:xfrm>
          <a:prstGeom prst="line">
            <a:avLst/>
          </a:prstGeom>
          <a:ln w="254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>
            <a:extLst>
              <a:ext uri="{FF2B5EF4-FFF2-40B4-BE49-F238E27FC236}">
                <a16:creationId xmlns:a16="http://schemas.microsoft.com/office/drawing/2014/main" id="{6CFEDFC6-5534-4B73-A8F3-C12E454DFC9B}"/>
              </a:ext>
            </a:extLst>
          </p:cNvPr>
          <p:cNvCxnSpPr>
            <a:cxnSpLocks/>
            <a:stCxn id="53" idx="5"/>
            <a:endCxn id="51" idx="0"/>
          </p:cNvCxnSpPr>
          <p:nvPr/>
        </p:nvCxnSpPr>
        <p:spPr>
          <a:xfrm>
            <a:off x="1575738" y="2802942"/>
            <a:ext cx="287471" cy="429043"/>
          </a:xfrm>
          <a:prstGeom prst="line">
            <a:avLst/>
          </a:prstGeom>
          <a:ln w="254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>
            <a:extLst>
              <a:ext uri="{FF2B5EF4-FFF2-40B4-BE49-F238E27FC236}">
                <a16:creationId xmlns:a16="http://schemas.microsoft.com/office/drawing/2014/main" id="{FDB931B7-A4F6-40E0-A11C-BB1B00D631A6}"/>
              </a:ext>
            </a:extLst>
          </p:cNvPr>
          <p:cNvCxnSpPr>
            <a:cxnSpLocks/>
            <a:stCxn id="53" idx="3"/>
            <a:endCxn id="38" idx="0"/>
          </p:cNvCxnSpPr>
          <p:nvPr/>
        </p:nvCxnSpPr>
        <p:spPr>
          <a:xfrm flipH="1">
            <a:off x="844819" y="2802942"/>
            <a:ext cx="349081" cy="443471"/>
          </a:xfrm>
          <a:prstGeom prst="line">
            <a:avLst/>
          </a:prstGeom>
          <a:ln w="254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Oval 49">
            <a:extLst>
              <a:ext uri="{FF2B5EF4-FFF2-40B4-BE49-F238E27FC236}">
                <a16:creationId xmlns:a16="http://schemas.microsoft.com/office/drawing/2014/main" id="{3759514F-48AB-4F71-9A63-E8611DA00A96}"/>
              </a:ext>
            </a:extLst>
          </p:cNvPr>
          <p:cNvSpPr/>
          <p:nvPr/>
        </p:nvSpPr>
        <p:spPr>
          <a:xfrm>
            <a:off x="4940201" y="2362816"/>
            <a:ext cx="540000" cy="540000"/>
          </a:xfrm>
          <a:prstGeom prst="ellipse">
            <a:avLst/>
          </a:prstGeom>
          <a:noFill/>
          <a:ln w="254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75</a:t>
            </a:r>
            <a:endParaRPr lang="en-IN" sz="1400" dirty="0">
              <a:solidFill>
                <a:srgbClr val="00206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51" name="Oval 50">
            <a:extLst>
              <a:ext uri="{FF2B5EF4-FFF2-40B4-BE49-F238E27FC236}">
                <a16:creationId xmlns:a16="http://schemas.microsoft.com/office/drawing/2014/main" id="{5F8C84B6-8889-4AD1-8D89-F36A6581DE78}"/>
              </a:ext>
            </a:extLst>
          </p:cNvPr>
          <p:cNvSpPr/>
          <p:nvPr/>
        </p:nvSpPr>
        <p:spPr>
          <a:xfrm>
            <a:off x="1593209" y="3231985"/>
            <a:ext cx="540000" cy="540000"/>
          </a:xfrm>
          <a:prstGeom prst="ellipse">
            <a:avLst/>
          </a:prstGeom>
          <a:noFill/>
          <a:ln w="254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55</a:t>
            </a:r>
            <a:endParaRPr lang="en-IN" sz="1400" dirty="0">
              <a:solidFill>
                <a:srgbClr val="00206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53" name="Oval 52">
            <a:extLst>
              <a:ext uri="{FF2B5EF4-FFF2-40B4-BE49-F238E27FC236}">
                <a16:creationId xmlns:a16="http://schemas.microsoft.com/office/drawing/2014/main" id="{2AD142FD-6F17-4831-BF1B-F8D72C6ABCD6}"/>
              </a:ext>
            </a:extLst>
          </p:cNvPr>
          <p:cNvSpPr/>
          <p:nvPr/>
        </p:nvSpPr>
        <p:spPr>
          <a:xfrm>
            <a:off x="1114819" y="2342023"/>
            <a:ext cx="540000" cy="540000"/>
          </a:xfrm>
          <a:prstGeom prst="ellipse">
            <a:avLst/>
          </a:prstGeom>
          <a:noFill/>
          <a:ln w="254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62</a:t>
            </a:r>
            <a:endParaRPr lang="en-IN" sz="1400" dirty="0">
              <a:solidFill>
                <a:srgbClr val="00206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cxnSp>
        <p:nvCxnSpPr>
          <p:cNvPr id="55" name="Straight Connector 54">
            <a:extLst>
              <a:ext uri="{FF2B5EF4-FFF2-40B4-BE49-F238E27FC236}">
                <a16:creationId xmlns:a16="http://schemas.microsoft.com/office/drawing/2014/main" id="{83D2AE20-0592-4D06-BD4B-6A99E0A8E7BB}"/>
              </a:ext>
            </a:extLst>
          </p:cNvPr>
          <p:cNvCxnSpPr>
            <a:cxnSpLocks/>
            <a:stCxn id="39" idx="5"/>
            <a:endCxn id="50" idx="1"/>
          </p:cNvCxnSpPr>
          <p:nvPr/>
        </p:nvCxnSpPr>
        <p:spPr>
          <a:xfrm>
            <a:off x="4599445" y="2151307"/>
            <a:ext cx="419837" cy="290590"/>
          </a:xfrm>
          <a:prstGeom prst="line">
            <a:avLst/>
          </a:prstGeom>
          <a:ln w="254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Oval 55">
            <a:extLst>
              <a:ext uri="{FF2B5EF4-FFF2-40B4-BE49-F238E27FC236}">
                <a16:creationId xmlns:a16="http://schemas.microsoft.com/office/drawing/2014/main" id="{E580E5A0-B1A1-424C-98FE-A5B30ED33A6E}"/>
              </a:ext>
            </a:extLst>
          </p:cNvPr>
          <p:cNvSpPr/>
          <p:nvPr/>
        </p:nvSpPr>
        <p:spPr>
          <a:xfrm>
            <a:off x="3331944" y="2362816"/>
            <a:ext cx="540000" cy="540000"/>
          </a:xfrm>
          <a:prstGeom prst="ellipse">
            <a:avLst/>
          </a:prstGeom>
          <a:noFill/>
          <a:ln w="254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80</a:t>
            </a:r>
            <a:endParaRPr lang="en-IN" sz="1400" dirty="0">
              <a:solidFill>
                <a:srgbClr val="00206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57" name="Oval 56">
            <a:extLst>
              <a:ext uri="{FF2B5EF4-FFF2-40B4-BE49-F238E27FC236}">
                <a16:creationId xmlns:a16="http://schemas.microsoft.com/office/drawing/2014/main" id="{243E9989-6434-4A90-A35F-EF0EEA1D8846}"/>
              </a:ext>
            </a:extLst>
          </p:cNvPr>
          <p:cNvSpPr/>
          <p:nvPr/>
        </p:nvSpPr>
        <p:spPr>
          <a:xfrm>
            <a:off x="2213925" y="3245665"/>
            <a:ext cx="540000" cy="540000"/>
          </a:xfrm>
          <a:prstGeom prst="ellipse">
            <a:avLst/>
          </a:prstGeom>
          <a:noFill/>
          <a:ln w="254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11</a:t>
            </a:r>
            <a:endParaRPr lang="en-IN" sz="1400" dirty="0">
              <a:solidFill>
                <a:srgbClr val="00206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cxnSp>
        <p:nvCxnSpPr>
          <p:cNvPr id="58" name="Straight Connector 57">
            <a:extLst>
              <a:ext uri="{FF2B5EF4-FFF2-40B4-BE49-F238E27FC236}">
                <a16:creationId xmlns:a16="http://schemas.microsoft.com/office/drawing/2014/main" id="{1AED10B0-62CD-40FB-B4E4-72689C9EC1C8}"/>
              </a:ext>
            </a:extLst>
          </p:cNvPr>
          <p:cNvCxnSpPr>
            <a:cxnSpLocks/>
            <a:endCxn id="57" idx="0"/>
          </p:cNvCxnSpPr>
          <p:nvPr/>
        </p:nvCxnSpPr>
        <p:spPr>
          <a:xfrm flipH="1">
            <a:off x="2483925" y="2861585"/>
            <a:ext cx="279788" cy="384080"/>
          </a:xfrm>
          <a:prstGeom prst="line">
            <a:avLst/>
          </a:prstGeom>
          <a:ln w="254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Box 33">
            <a:extLst>
              <a:ext uri="{FF2B5EF4-FFF2-40B4-BE49-F238E27FC236}">
                <a16:creationId xmlns:a16="http://schemas.microsoft.com/office/drawing/2014/main" id="{E155BF67-10A0-43C7-94F1-2DF85F98E881}"/>
              </a:ext>
            </a:extLst>
          </p:cNvPr>
          <p:cNvSpPr txBox="1"/>
          <p:nvPr/>
        </p:nvSpPr>
        <p:spPr>
          <a:xfrm>
            <a:off x="5761726" y="2151307"/>
            <a:ext cx="167404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Swap (a[2], a[5])</a:t>
            </a:r>
          </a:p>
        </p:txBody>
      </p:sp>
      <p:sp>
        <p:nvSpPr>
          <p:cNvPr id="35" name="Rectangle 3">
            <a:extLst>
              <a:ext uri="{FF2B5EF4-FFF2-40B4-BE49-F238E27FC236}">
                <a16:creationId xmlns:a16="http://schemas.microsoft.com/office/drawing/2014/main" id="{A0350803-0877-4E18-A0E6-4797E774504B}"/>
              </a:ext>
            </a:extLst>
          </p:cNvPr>
          <p:cNvSpPr txBox="1">
            <a:spLocks noChangeArrowheads="1"/>
          </p:cNvSpPr>
          <p:nvPr/>
        </p:nvSpPr>
        <p:spPr>
          <a:xfrm>
            <a:off x="5761726" y="1808435"/>
            <a:ext cx="2910257" cy="402078"/>
          </a:xfrm>
          <a:prstGeom prst="rect">
            <a:avLst/>
          </a:prstGeom>
        </p:spPr>
        <p:txBody>
          <a:bodyPr/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1" indent="0">
              <a:buNone/>
            </a:pPr>
            <a:r>
              <a:rPr lang="en-US" altLang="en-US" sz="1600" dirty="0">
                <a:solidFill>
                  <a:srgbClr val="002060"/>
                </a:solidFill>
                <a:latin typeface="Cambria Math" panose="02040503050406030204" pitchFamily="18" charset="0"/>
              </a:rPr>
              <a:t>Exchange with larger child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F82C6723-8D37-4AD1-BD3D-671E03FA3A60}"/>
              </a:ext>
            </a:extLst>
          </p:cNvPr>
          <p:cNvSpPr txBox="1"/>
          <p:nvPr/>
        </p:nvSpPr>
        <p:spPr>
          <a:xfrm>
            <a:off x="728613" y="648984"/>
            <a:ext cx="247375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en-US" altLang="en-US" sz="1600" dirty="0">
                <a:solidFill>
                  <a:schemeClr val="accent2">
                    <a:lumMod val="75000"/>
                  </a:schemeClr>
                </a:solidFill>
                <a:latin typeface="Consolas" panose="020B0609020204030204" pitchFamily="49" charset="0"/>
              </a:rPr>
              <a:t>MaxHeapify</a:t>
            </a:r>
            <a:r>
              <a:rPr lang="en-US" altLang="en-US" sz="1600" dirty="0">
                <a:solidFill>
                  <a:srgbClr val="002060"/>
                </a:solidFill>
                <a:latin typeface="Consolas" panose="020B0609020204030204" pitchFamily="49" charset="0"/>
              </a:rPr>
              <a:t>(a, 2, 10)</a:t>
            </a:r>
          </a:p>
        </p:txBody>
      </p:sp>
      <p:sp>
        <p:nvSpPr>
          <p:cNvPr id="54" name="Rectangle 3">
            <a:extLst>
              <a:ext uri="{FF2B5EF4-FFF2-40B4-BE49-F238E27FC236}">
                <a16:creationId xmlns:a16="http://schemas.microsoft.com/office/drawing/2014/main" id="{C04E1BA6-1A6E-4731-B18F-0029D534E108}"/>
              </a:ext>
            </a:extLst>
          </p:cNvPr>
          <p:cNvSpPr txBox="1">
            <a:spLocks noChangeArrowheads="1"/>
          </p:cNvSpPr>
          <p:nvPr/>
        </p:nvSpPr>
        <p:spPr>
          <a:xfrm>
            <a:off x="5761725" y="1428753"/>
            <a:ext cx="3161938" cy="402078"/>
          </a:xfrm>
          <a:prstGeom prst="rect">
            <a:avLst/>
          </a:prstGeom>
        </p:spPr>
        <p:txBody>
          <a:bodyPr/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1" indent="0">
              <a:buNone/>
            </a:pPr>
            <a:r>
              <a:rPr lang="en-US" altLang="en-US" sz="1600" dirty="0">
                <a:solidFill>
                  <a:srgbClr val="002060"/>
                </a:solidFill>
                <a:latin typeface="Cambria Math" panose="02040503050406030204" pitchFamily="18" charset="0"/>
              </a:rPr>
              <a:t>a[2] violates the heap property</a:t>
            </a:r>
          </a:p>
        </p:txBody>
      </p:sp>
      <p:cxnSp>
        <p:nvCxnSpPr>
          <p:cNvPr id="45" name="Straight Arrow Connector 44">
            <a:extLst>
              <a:ext uri="{FF2B5EF4-FFF2-40B4-BE49-F238E27FC236}">
                <a16:creationId xmlns:a16="http://schemas.microsoft.com/office/drawing/2014/main" id="{6DDC7441-1427-4442-9B9C-41337EECE6AA}"/>
              </a:ext>
            </a:extLst>
          </p:cNvPr>
          <p:cNvCxnSpPr>
            <a:cxnSpLocks/>
          </p:cNvCxnSpPr>
          <p:nvPr/>
        </p:nvCxnSpPr>
        <p:spPr>
          <a:xfrm>
            <a:off x="1654819" y="1016221"/>
            <a:ext cx="288211" cy="573912"/>
          </a:xfrm>
          <a:prstGeom prst="straightConnector1">
            <a:avLst/>
          </a:prstGeom>
          <a:ln w="25400"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Arrow Connector 51">
            <a:extLst>
              <a:ext uri="{FF2B5EF4-FFF2-40B4-BE49-F238E27FC236}">
                <a16:creationId xmlns:a16="http://schemas.microsoft.com/office/drawing/2014/main" id="{65675924-8655-4009-8C80-AC54DF871DD3}"/>
              </a:ext>
            </a:extLst>
          </p:cNvPr>
          <p:cNvCxnSpPr>
            <a:cxnSpLocks/>
          </p:cNvCxnSpPr>
          <p:nvPr/>
        </p:nvCxnSpPr>
        <p:spPr>
          <a:xfrm>
            <a:off x="1134214" y="1873912"/>
            <a:ext cx="1460638" cy="688248"/>
          </a:xfrm>
          <a:prstGeom prst="straightConnector1">
            <a:avLst/>
          </a:prstGeom>
          <a:ln w="25400"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Rectangle 3">
            <a:extLst>
              <a:ext uri="{FF2B5EF4-FFF2-40B4-BE49-F238E27FC236}">
                <a16:creationId xmlns:a16="http://schemas.microsoft.com/office/drawing/2014/main" id="{408F46B2-1460-48C9-BDB8-E1E4B502D469}"/>
              </a:ext>
            </a:extLst>
          </p:cNvPr>
          <p:cNvSpPr txBox="1">
            <a:spLocks noChangeArrowheads="1"/>
          </p:cNvSpPr>
          <p:nvPr/>
        </p:nvSpPr>
        <p:spPr>
          <a:xfrm>
            <a:off x="5748830" y="1428753"/>
            <a:ext cx="3414701" cy="402078"/>
          </a:xfrm>
          <a:prstGeom prst="rect">
            <a:avLst/>
          </a:prstGeom>
        </p:spPr>
        <p:txBody>
          <a:bodyPr/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1" indent="0">
              <a:buNone/>
            </a:pPr>
            <a:r>
              <a:rPr lang="en-US" altLang="en-US" sz="1600" dirty="0">
                <a:solidFill>
                  <a:srgbClr val="002060"/>
                </a:solidFill>
                <a:latin typeface="Cambria Math" panose="02040503050406030204" pitchFamily="18" charset="0"/>
              </a:rPr>
              <a:t>a[5] satisfies the heap property</a:t>
            </a:r>
          </a:p>
        </p:txBody>
      </p:sp>
      <p:sp>
        <p:nvSpPr>
          <p:cNvPr id="60" name="Oval 59">
            <a:extLst>
              <a:ext uri="{FF2B5EF4-FFF2-40B4-BE49-F238E27FC236}">
                <a16:creationId xmlns:a16="http://schemas.microsoft.com/office/drawing/2014/main" id="{445079B6-94EE-48F8-969A-2E4B38F85D98}"/>
              </a:ext>
            </a:extLst>
          </p:cNvPr>
          <p:cNvSpPr/>
          <p:nvPr/>
        </p:nvSpPr>
        <p:spPr>
          <a:xfrm>
            <a:off x="2667754" y="2357023"/>
            <a:ext cx="540000" cy="540000"/>
          </a:xfrm>
          <a:prstGeom prst="ellipse">
            <a:avLst/>
          </a:prstGeom>
          <a:noFill/>
          <a:ln w="254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60</a:t>
            </a:r>
            <a:endParaRPr lang="en-IN" sz="1400" dirty="0">
              <a:solidFill>
                <a:srgbClr val="00206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61" name="Oval 60">
            <a:extLst>
              <a:ext uri="{FF2B5EF4-FFF2-40B4-BE49-F238E27FC236}">
                <a16:creationId xmlns:a16="http://schemas.microsoft.com/office/drawing/2014/main" id="{AFC4F950-ED44-4270-B125-14A7A5FDB626}"/>
              </a:ext>
            </a:extLst>
          </p:cNvPr>
          <p:cNvSpPr/>
          <p:nvPr/>
        </p:nvSpPr>
        <p:spPr>
          <a:xfrm>
            <a:off x="1930548" y="1691114"/>
            <a:ext cx="540000" cy="540000"/>
          </a:xfrm>
          <a:prstGeom prst="ellipse">
            <a:avLst/>
          </a:prstGeom>
          <a:noFill/>
          <a:ln w="254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65</a:t>
            </a:r>
            <a:endParaRPr lang="en-IN" sz="1400" dirty="0">
              <a:solidFill>
                <a:srgbClr val="00206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graphicFrame>
        <p:nvGraphicFramePr>
          <p:cNvPr id="62" name="Table 4">
            <a:extLst>
              <a:ext uri="{FF2B5EF4-FFF2-40B4-BE49-F238E27FC236}">
                <a16:creationId xmlns:a16="http://schemas.microsoft.com/office/drawing/2014/main" id="{329E5C59-C487-4B25-B1C4-36B2A947A1BD}"/>
              </a:ext>
            </a:extLst>
          </p:cNvPr>
          <p:cNvGraphicFramePr>
            <a:graphicFrameLocks noGrp="1"/>
          </p:cNvGraphicFramePr>
          <p:nvPr/>
        </p:nvGraphicFramePr>
        <p:xfrm>
          <a:off x="3864798" y="536707"/>
          <a:ext cx="5232310" cy="54917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3231">
                  <a:extLst>
                    <a:ext uri="{9D8B030D-6E8A-4147-A177-3AD203B41FA5}">
                      <a16:colId xmlns:a16="http://schemas.microsoft.com/office/drawing/2014/main" val="2907858686"/>
                    </a:ext>
                  </a:extLst>
                </a:gridCol>
                <a:gridCol w="523231">
                  <a:extLst>
                    <a:ext uri="{9D8B030D-6E8A-4147-A177-3AD203B41FA5}">
                      <a16:colId xmlns:a16="http://schemas.microsoft.com/office/drawing/2014/main" val="1830516894"/>
                    </a:ext>
                  </a:extLst>
                </a:gridCol>
                <a:gridCol w="523231">
                  <a:extLst>
                    <a:ext uri="{9D8B030D-6E8A-4147-A177-3AD203B41FA5}">
                      <a16:colId xmlns:a16="http://schemas.microsoft.com/office/drawing/2014/main" val="3556031138"/>
                    </a:ext>
                  </a:extLst>
                </a:gridCol>
                <a:gridCol w="523231">
                  <a:extLst>
                    <a:ext uri="{9D8B030D-6E8A-4147-A177-3AD203B41FA5}">
                      <a16:colId xmlns:a16="http://schemas.microsoft.com/office/drawing/2014/main" val="3708178770"/>
                    </a:ext>
                  </a:extLst>
                </a:gridCol>
                <a:gridCol w="523231">
                  <a:extLst>
                    <a:ext uri="{9D8B030D-6E8A-4147-A177-3AD203B41FA5}">
                      <a16:colId xmlns:a16="http://schemas.microsoft.com/office/drawing/2014/main" val="1624356084"/>
                    </a:ext>
                  </a:extLst>
                </a:gridCol>
                <a:gridCol w="523231">
                  <a:extLst>
                    <a:ext uri="{9D8B030D-6E8A-4147-A177-3AD203B41FA5}">
                      <a16:colId xmlns:a16="http://schemas.microsoft.com/office/drawing/2014/main" val="632452513"/>
                    </a:ext>
                  </a:extLst>
                </a:gridCol>
                <a:gridCol w="523231">
                  <a:extLst>
                    <a:ext uri="{9D8B030D-6E8A-4147-A177-3AD203B41FA5}">
                      <a16:colId xmlns:a16="http://schemas.microsoft.com/office/drawing/2014/main" val="3997156814"/>
                    </a:ext>
                  </a:extLst>
                </a:gridCol>
                <a:gridCol w="523231">
                  <a:extLst>
                    <a:ext uri="{9D8B030D-6E8A-4147-A177-3AD203B41FA5}">
                      <a16:colId xmlns:a16="http://schemas.microsoft.com/office/drawing/2014/main" val="1995446545"/>
                    </a:ext>
                  </a:extLst>
                </a:gridCol>
                <a:gridCol w="523231">
                  <a:extLst>
                    <a:ext uri="{9D8B030D-6E8A-4147-A177-3AD203B41FA5}">
                      <a16:colId xmlns:a16="http://schemas.microsoft.com/office/drawing/2014/main" val="1174039682"/>
                    </a:ext>
                  </a:extLst>
                </a:gridCol>
                <a:gridCol w="523231">
                  <a:extLst>
                    <a:ext uri="{9D8B030D-6E8A-4147-A177-3AD203B41FA5}">
                      <a16:colId xmlns:a16="http://schemas.microsoft.com/office/drawing/2014/main" val="2579924640"/>
                    </a:ext>
                  </a:extLst>
                </a:gridCol>
              </a:tblGrid>
              <a:tr h="549174"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/>
                    </a:p>
                  </a:txBody>
                  <a:tcPr>
                    <a:lnL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/>
                    </a:p>
                  </a:txBody>
                  <a:tcPr>
                    <a:lnL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/>
                    </a:p>
                  </a:txBody>
                  <a:tcPr>
                    <a:lnL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/>
                    </a:p>
                  </a:txBody>
                  <a:tcPr>
                    <a:lnL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48992676"/>
                  </a:ext>
                </a:extLst>
              </a:tr>
            </a:tbl>
          </a:graphicData>
        </a:graphic>
      </p:graphicFrame>
      <p:sp>
        <p:nvSpPr>
          <p:cNvPr id="63" name="Rectangle: Rounded Corners 3">
            <a:extLst>
              <a:ext uri="{FF2B5EF4-FFF2-40B4-BE49-F238E27FC236}">
                <a16:creationId xmlns:a16="http://schemas.microsoft.com/office/drawing/2014/main" id="{2085EAEC-4688-4ACD-918C-7FDAB0AEDBF9}"/>
              </a:ext>
            </a:extLst>
          </p:cNvPr>
          <p:cNvSpPr/>
          <p:nvPr/>
        </p:nvSpPr>
        <p:spPr>
          <a:xfrm>
            <a:off x="3909086" y="624607"/>
            <a:ext cx="418852" cy="37337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latin typeface="Cambria Math" panose="02040503050406030204" pitchFamily="18" charset="0"/>
                <a:ea typeface="Cambria Math" panose="02040503050406030204" pitchFamily="18" charset="0"/>
              </a:rPr>
              <a:t>70</a:t>
            </a:r>
            <a:endParaRPr lang="en-IN" sz="14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64" name="Rectangle: Rounded Corners 3">
            <a:extLst>
              <a:ext uri="{FF2B5EF4-FFF2-40B4-BE49-F238E27FC236}">
                <a16:creationId xmlns:a16="http://schemas.microsoft.com/office/drawing/2014/main" id="{1CDD8162-3A19-4A0D-8CEB-1B9591E7F9D5}"/>
              </a:ext>
            </a:extLst>
          </p:cNvPr>
          <p:cNvSpPr/>
          <p:nvPr/>
        </p:nvSpPr>
        <p:spPr>
          <a:xfrm>
            <a:off x="5481089" y="624607"/>
            <a:ext cx="418852" cy="37337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latin typeface="Cambria Math" panose="02040503050406030204" pitchFamily="18" charset="0"/>
                <a:ea typeface="Cambria Math" panose="02040503050406030204" pitchFamily="18" charset="0"/>
              </a:rPr>
              <a:t>62</a:t>
            </a:r>
            <a:endParaRPr lang="en-IN" sz="14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65" name="Rectangle: Rounded Corners 3">
            <a:extLst>
              <a:ext uri="{FF2B5EF4-FFF2-40B4-BE49-F238E27FC236}">
                <a16:creationId xmlns:a16="http://schemas.microsoft.com/office/drawing/2014/main" id="{0723343A-35ED-4074-AFD2-07060338F691}"/>
              </a:ext>
            </a:extLst>
          </p:cNvPr>
          <p:cNvSpPr/>
          <p:nvPr/>
        </p:nvSpPr>
        <p:spPr>
          <a:xfrm>
            <a:off x="6005090" y="624607"/>
            <a:ext cx="418852" cy="37337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latin typeface="Cambria Math" panose="02040503050406030204" pitchFamily="18" charset="0"/>
                <a:ea typeface="Cambria Math" panose="02040503050406030204" pitchFamily="18" charset="0"/>
              </a:rPr>
              <a:t>65</a:t>
            </a:r>
            <a:endParaRPr lang="en-IN" sz="14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66" name="Rectangle: Rounded Corners 3">
            <a:extLst>
              <a:ext uri="{FF2B5EF4-FFF2-40B4-BE49-F238E27FC236}">
                <a16:creationId xmlns:a16="http://schemas.microsoft.com/office/drawing/2014/main" id="{B51CB583-6C3D-49FA-B7B2-5BD47E39539C}"/>
              </a:ext>
            </a:extLst>
          </p:cNvPr>
          <p:cNvSpPr/>
          <p:nvPr/>
        </p:nvSpPr>
        <p:spPr>
          <a:xfrm>
            <a:off x="6529091" y="624607"/>
            <a:ext cx="418852" cy="37337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latin typeface="Cambria Math" panose="02040503050406030204" pitchFamily="18" charset="0"/>
                <a:ea typeface="Cambria Math" panose="02040503050406030204" pitchFamily="18" charset="0"/>
              </a:rPr>
              <a:t>80</a:t>
            </a:r>
            <a:endParaRPr lang="en-IN" sz="14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67" name="Rectangle: Rounded Corners 3">
            <a:extLst>
              <a:ext uri="{FF2B5EF4-FFF2-40B4-BE49-F238E27FC236}">
                <a16:creationId xmlns:a16="http://schemas.microsoft.com/office/drawing/2014/main" id="{9B81E23C-7F71-4F01-A361-9BD2F6891F32}"/>
              </a:ext>
            </a:extLst>
          </p:cNvPr>
          <p:cNvSpPr/>
          <p:nvPr/>
        </p:nvSpPr>
        <p:spPr>
          <a:xfrm>
            <a:off x="7053092" y="624607"/>
            <a:ext cx="418852" cy="37337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latin typeface="Cambria Math" panose="02040503050406030204" pitchFamily="18" charset="0"/>
                <a:ea typeface="Cambria Math" panose="02040503050406030204" pitchFamily="18" charset="0"/>
              </a:rPr>
              <a:t>75</a:t>
            </a:r>
            <a:endParaRPr lang="en-IN" sz="14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68" name="Rectangle: Rounded Corners 3">
            <a:extLst>
              <a:ext uri="{FF2B5EF4-FFF2-40B4-BE49-F238E27FC236}">
                <a16:creationId xmlns:a16="http://schemas.microsoft.com/office/drawing/2014/main" id="{6627BE50-10DB-48CD-B7A6-3A2F560B1B14}"/>
              </a:ext>
            </a:extLst>
          </p:cNvPr>
          <p:cNvSpPr/>
          <p:nvPr/>
        </p:nvSpPr>
        <p:spPr>
          <a:xfrm>
            <a:off x="7577093" y="624607"/>
            <a:ext cx="418852" cy="37337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latin typeface="Cambria Math" panose="02040503050406030204" pitchFamily="18" charset="0"/>
                <a:ea typeface="Cambria Math" panose="02040503050406030204" pitchFamily="18" charset="0"/>
              </a:rPr>
              <a:t>44</a:t>
            </a:r>
            <a:endParaRPr lang="en-IN" sz="14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80" name="Rectangle: Rounded Corners 3">
            <a:extLst>
              <a:ext uri="{FF2B5EF4-FFF2-40B4-BE49-F238E27FC236}">
                <a16:creationId xmlns:a16="http://schemas.microsoft.com/office/drawing/2014/main" id="{9407D548-7655-4112-AE5C-67F5D7E912F5}"/>
              </a:ext>
            </a:extLst>
          </p:cNvPr>
          <p:cNvSpPr/>
          <p:nvPr/>
        </p:nvSpPr>
        <p:spPr>
          <a:xfrm>
            <a:off x="8101094" y="624607"/>
            <a:ext cx="418852" cy="37337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latin typeface="Cambria Math" panose="02040503050406030204" pitchFamily="18" charset="0"/>
                <a:ea typeface="Cambria Math" panose="02040503050406030204" pitchFamily="18" charset="0"/>
              </a:rPr>
              <a:t>55</a:t>
            </a:r>
            <a:endParaRPr lang="en-IN" sz="14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81" name="Rectangle: Rounded Corners 3">
            <a:extLst>
              <a:ext uri="{FF2B5EF4-FFF2-40B4-BE49-F238E27FC236}">
                <a16:creationId xmlns:a16="http://schemas.microsoft.com/office/drawing/2014/main" id="{6123526F-DE8D-4C39-B490-DF7B63A417D0}"/>
              </a:ext>
            </a:extLst>
          </p:cNvPr>
          <p:cNvSpPr/>
          <p:nvPr/>
        </p:nvSpPr>
        <p:spPr>
          <a:xfrm>
            <a:off x="8625091" y="624607"/>
            <a:ext cx="418852" cy="37337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latin typeface="Cambria Math" panose="02040503050406030204" pitchFamily="18" charset="0"/>
                <a:ea typeface="Cambria Math" panose="02040503050406030204" pitchFamily="18" charset="0"/>
              </a:rPr>
              <a:t>11</a:t>
            </a:r>
            <a:endParaRPr lang="en-IN" sz="14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82" name="Rectangle: Rounded Corners 3">
            <a:extLst>
              <a:ext uri="{FF2B5EF4-FFF2-40B4-BE49-F238E27FC236}">
                <a16:creationId xmlns:a16="http://schemas.microsoft.com/office/drawing/2014/main" id="{66BC7960-5464-4202-BEAF-81A8534524F4}"/>
              </a:ext>
            </a:extLst>
          </p:cNvPr>
          <p:cNvSpPr/>
          <p:nvPr/>
        </p:nvSpPr>
        <p:spPr>
          <a:xfrm>
            <a:off x="4957088" y="624607"/>
            <a:ext cx="418852" cy="37337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latin typeface="Cambria Math" panose="02040503050406030204" pitchFamily="18" charset="0"/>
                <a:ea typeface="Cambria Math" panose="02040503050406030204" pitchFamily="18" charset="0"/>
              </a:rPr>
              <a:t>88</a:t>
            </a:r>
            <a:endParaRPr lang="en-IN" sz="14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83" name="Rectangle: Rounded Corners 3">
            <a:extLst>
              <a:ext uri="{FF2B5EF4-FFF2-40B4-BE49-F238E27FC236}">
                <a16:creationId xmlns:a16="http://schemas.microsoft.com/office/drawing/2014/main" id="{D4138DFE-4092-4B40-9114-BD983F3D5ECF}"/>
              </a:ext>
            </a:extLst>
          </p:cNvPr>
          <p:cNvSpPr/>
          <p:nvPr/>
        </p:nvSpPr>
        <p:spPr>
          <a:xfrm>
            <a:off x="4433087" y="624607"/>
            <a:ext cx="418852" cy="37337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latin typeface="Cambria Math" panose="02040503050406030204" pitchFamily="18" charset="0"/>
                <a:ea typeface="Cambria Math" panose="02040503050406030204" pitchFamily="18" charset="0"/>
              </a:rPr>
              <a:t>60</a:t>
            </a:r>
            <a:endParaRPr lang="en-IN" sz="14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69" name="Rectangle: Rounded Corners 3">
            <a:extLst>
              <a:ext uri="{FF2B5EF4-FFF2-40B4-BE49-F238E27FC236}">
                <a16:creationId xmlns:a16="http://schemas.microsoft.com/office/drawing/2014/main" id="{AE64E22B-6EFA-4002-B926-1EA980826875}"/>
              </a:ext>
            </a:extLst>
          </p:cNvPr>
          <p:cNvSpPr/>
          <p:nvPr/>
        </p:nvSpPr>
        <p:spPr>
          <a:xfrm>
            <a:off x="4431448" y="624607"/>
            <a:ext cx="418852" cy="37337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latin typeface="Cambria Math" panose="02040503050406030204" pitchFamily="18" charset="0"/>
                <a:ea typeface="Cambria Math" panose="02040503050406030204" pitchFamily="18" charset="0"/>
              </a:rPr>
              <a:t>65</a:t>
            </a:r>
            <a:endParaRPr lang="en-IN" sz="14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70" name="Rectangle: Rounded Corners 3">
            <a:extLst>
              <a:ext uri="{FF2B5EF4-FFF2-40B4-BE49-F238E27FC236}">
                <a16:creationId xmlns:a16="http://schemas.microsoft.com/office/drawing/2014/main" id="{895B665B-F084-4C4E-BE65-28FF6FE3B750}"/>
              </a:ext>
            </a:extLst>
          </p:cNvPr>
          <p:cNvSpPr/>
          <p:nvPr/>
        </p:nvSpPr>
        <p:spPr>
          <a:xfrm>
            <a:off x="6005634" y="624607"/>
            <a:ext cx="418852" cy="37337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latin typeface="Cambria Math" panose="02040503050406030204" pitchFamily="18" charset="0"/>
                <a:ea typeface="Cambria Math" panose="02040503050406030204" pitchFamily="18" charset="0"/>
              </a:rPr>
              <a:t>60</a:t>
            </a:r>
            <a:endParaRPr lang="en-IN" sz="14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grpSp>
        <p:nvGrpSpPr>
          <p:cNvPr id="71" name="Group 70">
            <a:extLst>
              <a:ext uri="{FF2B5EF4-FFF2-40B4-BE49-F238E27FC236}">
                <a16:creationId xmlns:a16="http://schemas.microsoft.com/office/drawing/2014/main" id="{925511B2-1900-4F0E-89D3-75B24D5E6860}"/>
              </a:ext>
            </a:extLst>
          </p:cNvPr>
          <p:cNvGrpSpPr/>
          <p:nvPr/>
        </p:nvGrpSpPr>
        <p:grpSpPr>
          <a:xfrm>
            <a:off x="3956133" y="1102710"/>
            <a:ext cx="5087810" cy="421792"/>
            <a:chOff x="3956133" y="1102710"/>
            <a:chExt cx="5087810" cy="421792"/>
          </a:xfrm>
        </p:grpSpPr>
        <p:sp>
          <p:nvSpPr>
            <p:cNvPr id="72" name="Rectangle 3">
              <a:extLst>
                <a:ext uri="{FF2B5EF4-FFF2-40B4-BE49-F238E27FC236}">
                  <a16:creationId xmlns:a16="http://schemas.microsoft.com/office/drawing/2014/main" id="{1EF4CD91-E774-4AB1-86BB-858C07C812E2}"/>
                </a:ext>
              </a:extLst>
            </p:cNvPr>
            <p:cNvSpPr txBox="1">
              <a:spLocks noChangeArrowheads="1"/>
            </p:cNvSpPr>
            <p:nvPr/>
          </p:nvSpPr>
          <p:spPr>
            <a:xfrm>
              <a:off x="3956133" y="1102710"/>
              <a:ext cx="279788" cy="402078"/>
            </a:xfrm>
            <a:prstGeom prst="rect">
              <a:avLst/>
            </a:prstGeom>
          </p:spPr>
          <p:txBody>
            <a:bodyPr/>
            <a:lstStyle>
              <a:lvl1pPr marL="171450" indent="-171450" algn="l" defTabSz="685800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5143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8572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5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2001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5430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8859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2288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5717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9146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1" indent="0">
                <a:buNone/>
              </a:pPr>
              <a:r>
                <a:rPr lang="en-US" altLang="en-US" sz="1600" dirty="0">
                  <a:solidFill>
                    <a:srgbClr val="002060"/>
                  </a:solidFill>
                  <a:latin typeface="Cambria Math" panose="02040503050406030204" pitchFamily="18" charset="0"/>
                </a:rPr>
                <a:t>1</a:t>
              </a:r>
            </a:p>
          </p:txBody>
        </p:sp>
        <p:sp>
          <p:nvSpPr>
            <p:cNvPr id="73" name="Rectangle 3">
              <a:extLst>
                <a:ext uri="{FF2B5EF4-FFF2-40B4-BE49-F238E27FC236}">
                  <a16:creationId xmlns:a16="http://schemas.microsoft.com/office/drawing/2014/main" id="{33034312-BB0F-47ED-AD70-410C9C12D9E2}"/>
                </a:ext>
              </a:extLst>
            </p:cNvPr>
            <p:cNvSpPr txBox="1">
              <a:spLocks noChangeArrowheads="1"/>
            </p:cNvSpPr>
            <p:nvPr/>
          </p:nvSpPr>
          <p:spPr>
            <a:xfrm>
              <a:off x="4502216" y="1102710"/>
              <a:ext cx="279788" cy="402078"/>
            </a:xfrm>
            <a:prstGeom prst="rect">
              <a:avLst/>
            </a:prstGeom>
          </p:spPr>
          <p:txBody>
            <a:bodyPr/>
            <a:lstStyle>
              <a:lvl1pPr marL="171450" indent="-171450" algn="l" defTabSz="685800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5143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8572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5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2001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5430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8859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2288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5717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9146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1" indent="0">
                <a:buNone/>
              </a:pPr>
              <a:r>
                <a:rPr lang="en-US" altLang="en-US" sz="1600" dirty="0">
                  <a:solidFill>
                    <a:srgbClr val="002060"/>
                  </a:solidFill>
                  <a:latin typeface="Cambria Math" panose="02040503050406030204" pitchFamily="18" charset="0"/>
                </a:rPr>
                <a:t>2</a:t>
              </a:r>
            </a:p>
          </p:txBody>
        </p:sp>
        <p:sp>
          <p:nvSpPr>
            <p:cNvPr id="74" name="Rectangle 3">
              <a:extLst>
                <a:ext uri="{FF2B5EF4-FFF2-40B4-BE49-F238E27FC236}">
                  <a16:creationId xmlns:a16="http://schemas.microsoft.com/office/drawing/2014/main" id="{084B2165-6E82-41E3-BA3D-28E3CDADA5D0}"/>
                </a:ext>
              </a:extLst>
            </p:cNvPr>
            <p:cNvSpPr txBox="1">
              <a:spLocks noChangeArrowheads="1"/>
            </p:cNvSpPr>
            <p:nvPr/>
          </p:nvSpPr>
          <p:spPr>
            <a:xfrm>
              <a:off x="4980834" y="1102710"/>
              <a:ext cx="279788" cy="402078"/>
            </a:xfrm>
            <a:prstGeom prst="rect">
              <a:avLst/>
            </a:prstGeom>
          </p:spPr>
          <p:txBody>
            <a:bodyPr/>
            <a:lstStyle>
              <a:lvl1pPr marL="171450" indent="-171450" algn="l" defTabSz="685800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5143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8572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5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2001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5430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8859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2288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5717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9146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1" indent="0">
                <a:buNone/>
              </a:pPr>
              <a:r>
                <a:rPr lang="en-US" altLang="en-US" sz="1600" dirty="0">
                  <a:solidFill>
                    <a:srgbClr val="002060"/>
                  </a:solidFill>
                  <a:latin typeface="Cambria Math" panose="02040503050406030204" pitchFamily="18" charset="0"/>
                </a:rPr>
                <a:t>3</a:t>
              </a:r>
            </a:p>
          </p:txBody>
        </p:sp>
        <p:sp>
          <p:nvSpPr>
            <p:cNvPr id="75" name="Rectangle 3">
              <a:extLst>
                <a:ext uri="{FF2B5EF4-FFF2-40B4-BE49-F238E27FC236}">
                  <a16:creationId xmlns:a16="http://schemas.microsoft.com/office/drawing/2014/main" id="{64D0B065-F8E6-45D2-AD28-825201249AD4}"/>
                </a:ext>
              </a:extLst>
            </p:cNvPr>
            <p:cNvSpPr txBox="1">
              <a:spLocks noChangeArrowheads="1"/>
            </p:cNvSpPr>
            <p:nvPr/>
          </p:nvSpPr>
          <p:spPr>
            <a:xfrm>
              <a:off x="5515053" y="1102710"/>
              <a:ext cx="279788" cy="402078"/>
            </a:xfrm>
            <a:prstGeom prst="rect">
              <a:avLst/>
            </a:prstGeom>
          </p:spPr>
          <p:txBody>
            <a:bodyPr/>
            <a:lstStyle>
              <a:lvl1pPr marL="171450" indent="-171450" algn="l" defTabSz="685800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5143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8572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5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2001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5430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8859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2288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5717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9146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1" indent="0">
                <a:buNone/>
              </a:pPr>
              <a:r>
                <a:rPr lang="en-US" altLang="en-US" sz="1600" dirty="0">
                  <a:solidFill>
                    <a:srgbClr val="002060"/>
                  </a:solidFill>
                  <a:latin typeface="Cambria Math" panose="02040503050406030204" pitchFamily="18" charset="0"/>
                </a:rPr>
                <a:t>4</a:t>
              </a:r>
            </a:p>
          </p:txBody>
        </p:sp>
        <p:sp>
          <p:nvSpPr>
            <p:cNvPr id="76" name="Rectangle 3">
              <a:extLst>
                <a:ext uri="{FF2B5EF4-FFF2-40B4-BE49-F238E27FC236}">
                  <a16:creationId xmlns:a16="http://schemas.microsoft.com/office/drawing/2014/main" id="{907BE835-0C5B-4909-A7CD-D809E176191D}"/>
                </a:ext>
              </a:extLst>
            </p:cNvPr>
            <p:cNvSpPr txBox="1">
              <a:spLocks noChangeArrowheads="1"/>
            </p:cNvSpPr>
            <p:nvPr/>
          </p:nvSpPr>
          <p:spPr>
            <a:xfrm>
              <a:off x="7102227" y="1102710"/>
              <a:ext cx="279788" cy="402078"/>
            </a:xfrm>
            <a:prstGeom prst="rect">
              <a:avLst/>
            </a:prstGeom>
          </p:spPr>
          <p:txBody>
            <a:bodyPr/>
            <a:lstStyle>
              <a:lvl1pPr marL="171450" indent="-171450" algn="l" defTabSz="685800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5143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8572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5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2001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5430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8859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2288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5717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9146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1" indent="0">
                <a:buNone/>
              </a:pPr>
              <a:r>
                <a:rPr lang="en-US" altLang="en-US" sz="1600" dirty="0">
                  <a:solidFill>
                    <a:srgbClr val="002060"/>
                  </a:solidFill>
                  <a:latin typeface="Cambria Math" panose="02040503050406030204" pitchFamily="18" charset="0"/>
                </a:rPr>
                <a:t>7</a:t>
              </a:r>
            </a:p>
          </p:txBody>
        </p:sp>
        <p:sp>
          <p:nvSpPr>
            <p:cNvPr id="77" name="Rectangle 3">
              <a:extLst>
                <a:ext uri="{FF2B5EF4-FFF2-40B4-BE49-F238E27FC236}">
                  <a16:creationId xmlns:a16="http://schemas.microsoft.com/office/drawing/2014/main" id="{015FCE63-7566-4FDD-A962-38942A88F270}"/>
                </a:ext>
              </a:extLst>
            </p:cNvPr>
            <p:cNvSpPr txBox="1">
              <a:spLocks noChangeArrowheads="1"/>
            </p:cNvSpPr>
            <p:nvPr/>
          </p:nvSpPr>
          <p:spPr>
            <a:xfrm>
              <a:off x="6064033" y="1102710"/>
              <a:ext cx="279788" cy="402078"/>
            </a:xfrm>
            <a:prstGeom prst="rect">
              <a:avLst/>
            </a:prstGeom>
          </p:spPr>
          <p:txBody>
            <a:bodyPr/>
            <a:lstStyle>
              <a:lvl1pPr marL="171450" indent="-171450" algn="l" defTabSz="685800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5143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8572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5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2001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5430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8859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2288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5717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9146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1" indent="0">
                <a:buNone/>
              </a:pPr>
              <a:r>
                <a:rPr lang="en-US" altLang="en-US" sz="1600" dirty="0">
                  <a:solidFill>
                    <a:srgbClr val="002060"/>
                  </a:solidFill>
                  <a:latin typeface="Cambria Math" panose="02040503050406030204" pitchFamily="18" charset="0"/>
                </a:rPr>
                <a:t>5</a:t>
              </a:r>
            </a:p>
          </p:txBody>
        </p:sp>
        <p:sp>
          <p:nvSpPr>
            <p:cNvPr id="78" name="Rectangle 3">
              <a:extLst>
                <a:ext uri="{FF2B5EF4-FFF2-40B4-BE49-F238E27FC236}">
                  <a16:creationId xmlns:a16="http://schemas.microsoft.com/office/drawing/2014/main" id="{DC62FE04-50CB-4C26-9EB6-0DBF3B4A32ED}"/>
                </a:ext>
              </a:extLst>
            </p:cNvPr>
            <p:cNvSpPr txBox="1">
              <a:spLocks noChangeArrowheads="1"/>
            </p:cNvSpPr>
            <p:nvPr/>
          </p:nvSpPr>
          <p:spPr>
            <a:xfrm>
              <a:off x="6598252" y="1102710"/>
              <a:ext cx="279788" cy="402078"/>
            </a:xfrm>
            <a:prstGeom prst="rect">
              <a:avLst/>
            </a:prstGeom>
          </p:spPr>
          <p:txBody>
            <a:bodyPr/>
            <a:lstStyle>
              <a:lvl1pPr marL="171450" indent="-171450" algn="l" defTabSz="685800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5143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8572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5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2001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5430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8859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2288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5717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9146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1" indent="0">
                <a:buNone/>
              </a:pPr>
              <a:r>
                <a:rPr lang="en-US" altLang="en-US" sz="1600" dirty="0">
                  <a:solidFill>
                    <a:srgbClr val="002060"/>
                  </a:solidFill>
                  <a:latin typeface="Cambria Math" panose="02040503050406030204" pitchFamily="18" charset="0"/>
                </a:rPr>
                <a:t>6</a:t>
              </a:r>
            </a:p>
          </p:txBody>
        </p:sp>
        <p:sp>
          <p:nvSpPr>
            <p:cNvPr id="79" name="Rectangle 3">
              <a:extLst>
                <a:ext uri="{FF2B5EF4-FFF2-40B4-BE49-F238E27FC236}">
                  <a16:creationId xmlns:a16="http://schemas.microsoft.com/office/drawing/2014/main" id="{2B8CD21D-02FF-4CFB-833E-8350F668AD98}"/>
                </a:ext>
              </a:extLst>
            </p:cNvPr>
            <p:cNvSpPr txBox="1">
              <a:spLocks noChangeArrowheads="1"/>
            </p:cNvSpPr>
            <p:nvPr/>
          </p:nvSpPr>
          <p:spPr>
            <a:xfrm>
              <a:off x="7639967" y="1102710"/>
              <a:ext cx="279788" cy="421792"/>
            </a:xfrm>
            <a:prstGeom prst="rect">
              <a:avLst/>
            </a:prstGeom>
          </p:spPr>
          <p:txBody>
            <a:bodyPr/>
            <a:lstStyle>
              <a:lvl1pPr marL="171450" indent="-171450" algn="l" defTabSz="685800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5143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8572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5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2001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5430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8859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2288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5717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9146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1" indent="0">
                <a:buNone/>
              </a:pPr>
              <a:r>
                <a:rPr lang="en-US" altLang="en-US" sz="1600" dirty="0">
                  <a:solidFill>
                    <a:srgbClr val="002060"/>
                  </a:solidFill>
                  <a:latin typeface="Cambria Math" panose="02040503050406030204" pitchFamily="18" charset="0"/>
                </a:rPr>
                <a:t>8</a:t>
              </a:r>
            </a:p>
          </p:txBody>
        </p:sp>
        <p:sp>
          <p:nvSpPr>
            <p:cNvPr id="84" name="Rectangle 3">
              <a:extLst>
                <a:ext uri="{FF2B5EF4-FFF2-40B4-BE49-F238E27FC236}">
                  <a16:creationId xmlns:a16="http://schemas.microsoft.com/office/drawing/2014/main" id="{6DC20FA6-1725-47B3-834B-8AEBC45BDC9B}"/>
                </a:ext>
              </a:extLst>
            </p:cNvPr>
            <p:cNvSpPr txBox="1">
              <a:spLocks noChangeArrowheads="1"/>
            </p:cNvSpPr>
            <p:nvPr/>
          </p:nvSpPr>
          <p:spPr>
            <a:xfrm>
              <a:off x="8620958" y="1102710"/>
              <a:ext cx="422985" cy="421792"/>
            </a:xfrm>
            <a:prstGeom prst="rect">
              <a:avLst/>
            </a:prstGeom>
          </p:spPr>
          <p:txBody>
            <a:bodyPr/>
            <a:lstStyle>
              <a:lvl1pPr marL="171450" indent="-171450" algn="l" defTabSz="685800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5143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8572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5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2001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5430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8859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2288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5717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9146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1" indent="0">
                <a:buNone/>
              </a:pPr>
              <a:r>
                <a:rPr lang="en-US" altLang="en-US" sz="1600" dirty="0">
                  <a:solidFill>
                    <a:srgbClr val="002060"/>
                  </a:solidFill>
                  <a:latin typeface="Cambria Math" panose="02040503050406030204" pitchFamily="18" charset="0"/>
                </a:rPr>
                <a:t>10</a:t>
              </a:r>
            </a:p>
          </p:txBody>
        </p:sp>
        <p:sp>
          <p:nvSpPr>
            <p:cNvPr id="85" name="Rectangle 3">
              <a:extLst>
                <a:ext uri="{FF2B5EF4-FFF2-40B4-BE49-F238E27FC236}">
                  <a16:creationId xmlns:a16="http://schemas.microsoft.com/office/drawing/2014/main" id="{6D681FBE-276C-4418-B091-F419B321136B}"/>
                </a:ext>
              </a:extLst>
            </p:cNvPr>
            <p:cNvSpPr txBox="1">
              <a:spLocks noChangeArrowheads="1"/>
            </p:cNvSpPr>
            <p:nvPr/>
          </p:nvSpPr>
          <p:spPr>
            <a:xfrm>
              <a:off x="8177707" y="1102710"/>
              <a:ext cx="279788" cy="421792"/>
            </a:xfrm>
            <a:prstGeom prst="rect">
              <a:avLst/>
            </a:prstGeom>
          </p:spPr>
          <p:txBody>
            <a:bodyPr/>
            <a:lstStyle>
              <a:lvl1pPr marL="171450" indent="-171450" algn="l" defTabSz="685800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5143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8572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5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2001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5430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8859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2288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5717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9146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1" indent="0">
                <a:buNone/>
              </a:pPr>
              <a:r>
                <a:rPr lang="en-US" altLang="en-US" sz="1600" dirty="0">
                  <a:solidFill>
                    <a:srgbClr val="002060"/>
                  </a:solidFill>
                  <a:latin typeface="Cambria Math" panose="02040503050406030204" pitchFamily="18" charset="0"/>
                </a:rPr>
                <a:t>9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9651482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" grpId="0" animBg="1"/>
      <p:bldP spid="41" grpId="0" animBg="1"/>
      <p:bldP spid="34" grpId="0"/>
      <p:bldP spid="34" grpId="1"/>
      <p:bldP spid="35" grpId="0"/>
      <p:bldP spid="35" grpId="1"/>
      <p:bldP spid="46" grpId="0"/>
      <p:bldP spid="54" grpId="0"/>
      <p:bldP spid="54" grpId="1"/>
      <p:bldP spid="59" grpId="0"/>
      <p:bldP spid="60" grpId="0" animBg="1"/>
      <p:bldP spid="61" grpId="0" animBg="1"/>
      <p:bldP spid="65" grpId="0" animBg="1"/>
      <p:bldP spid="83" grpId="0" animBg="1"/>
      <p:bldP spid="69" grpId="0" animBg="1"/>
      <p:bldP spid="70" grpId="0" animBg="1"/>
    </p:bld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186E81F-D04B-1C4F-B608-6C07FD0533D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IN" b="1" dirty="0"/>
              <a:t>Example:</a:t>
            </a:r>
            <a:endParaRPr lang="en-US" b="1" dirty="0"/>
          </a:p>
        </p:txBody>
      </p:sp>
      <p:sp>
        <p:nvSpPr>
          <p:cNvPr id="36" name="Oval 35">
            <a:extLst>
              <a:ext uri="{FF2B5EF4-FFF2-40B4-BE49-F238E27FC236}">
                <a16:creationId xmlns:a16="http://schemas.microsoft.com/office/drawing/2014/main" id="{0439F6BB-62E6-48CB-8F32-96F60110A4B4}"/>
              </a:ext>
            </a:extLst>
          </p:cNvPr>
          <p:cNvSpPr/>
          <p:nvPr/>
        </p:nvSpPr>
        <p:spPr>
          <a:xfrm>
            <a:off x="3020032" y="955186"/>
            <a:ext cx="540000" cy="540000"/>
          </a:xfrm>
          <a:prstGeom prst="ellipse">
            <a:avLst/>
          </a:prstGeom>
          <a:noFill/>
          <a:ln w="254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70</a:t>
            </a:r>
            <a:endParaRPr lang="en-IN" sz="1400" dirty="0">
              <a:solidFill>
                <a:srgbClr val="00206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EA9D8800-A941-4C55-A67D-894AEF6FD3A4}"/>
              </a:ext>
            </a:extLst>
          </p:cNvPr>
          <p:cNvCxnSpPr>
            <a:cxnSpLocks/>
            <a:stCxn id="36" idx="3"/>
            <a:endCxn id="41" idx="7"/>
          </p:cNvCxnSpPr>
          <p:nvPr/>
        </p:nvCxnSpPr>
        <p:spPr>
          <a:xfrm flipH="1">
            <a:off x="2384239" y="1416105"/>
            <a:ext cx="714874" cy="355458"/>
          </a:xfrm>
          <a:prstGeom prst="line">
            <a:avLst/>
          </a:prstGeom>
          <a:ln w="254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Oval 37">
            <a:extLst>
              <a:ext uri="{FF2B5EF4-FFF2-40B4-BE49-F238E27FC236}">
                <a16:creationId xmlns:a16="http://schemas.microsoft.com/office/drawing/2014/main" id="{B892DB7D-F2BF-4FE2-BD2B-4C7CDB6E5D44}"/>
              </a:ext>
            </a:extLst>
          </p:cNvPr>
          <p:cNvSpPr/>
          <p:nvPr/>
        </p:nvSpPr>
        <p:spPr>
          <a:xfrm>
            <a:off x="574819" y="3246413"/>
            <a:ext cx="540000" cy="540000"/>
          </a:xfrm>
          <a:prstGeom prst="ellipse">
            <a:avLst/>
          </a:prstGeom>
          <a:noFill/>
          <a:ln w="254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44</a:t>
            </a:r>
            <a:endParaRPr lang="en-IN" sz="1400" dirty="0">
              <a:solidFill>
                <a:srgbClr val="00206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39" name="Oval 38">
            <a:extLst>
              <a:ext uri="{FF2B5EF4-FFF2-40B4-BE49-F238E27FC236}">
                <a16:creationId xmlns:a16="http://schemas.microsoft.com/office/drawing/2014/main" id="{BC7477F1-4F86-41BF-8B8F-823323638FCB}"/>
              </a:ext>
            </a:extLst>
          </p:cNvPr>
          <p:cNvSpPr/>
          <p:nvPr/>
        </p:nvSpPr>
        <p:spPr>
          <a:xfrm>
            <a:off x="4138526" y="1690388"/>
            <a:ext cx="540000" cy="540000"/>
          </a:xfrm>
          <a:prstGeom prst="ellipse">
            <a:avLst/>
          </a:prstGeom>
          <a:noFill/>
          <a:ln w="254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88</a:t>
            </a:r>
            <a:endParaRPr lang="en-IN" sz="1400" dirty="0">
              <a:solidFill>
                <a:srgbClr val="00206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40" name="Oval 39">
            <a:extLst>
              <a:ext uri="{FF2B5EF4-FFF2-40B4-BE49-F238E27FC236}">
                <a16:creationId xmlns:a16="http://schemas.microsoft.com/office/drawing/2014/main" id="{5F48FC15-A2DA-46BE-A99F-6E709B135A7B}"/>
              </a:ext>
            </a:extLst>
          </p:cNvPr>
          <p:cNvSpPr/>
          <p:nvPr/>
        </p:nvSpPr>
        <p:spPr>
          <a:xfrm>
            <a:off x="2661466" y="2357023"/>
            <a:ext cx="540000" cy="540000"/>
          </a:xfrm>
          <a:prstGeom prst="ellipse">
            <a:avLst/>
          </a:prstGeom>
          <a:noFill/>
          <a:ln w="254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60</a:t>
            </a:r>
            <a:endParaRPr lang="en-IN" sz="1400" dirty="0">
              <a:solidFill>
                <a:srgbClr val="00206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41" name="Oval 40">
            <a:extLst>
              <a:ext uri="{FF2B5EF4-FFF2-40B4-BE49-F238E27FC236}">
                <a16:creationId xmlns:a16="http://schemas.microsoft.com/office/drawing/2014/main" id="{4C8B1E46-08FF-49DC-A8DF-4B8337B19E6D}"/>
              </a:ext>
            </a:extLst>
          </p:cNvPr>
          <p:cNvSpPr/>
          <p:nvPr/>
        </p:nvSpPr>
        <p:spPr>
          <a:xfrm>
            <a:off x="1923320" y="1692482"/>
            <a:ext cx="540000" cy="540000"/>
          </a:xfrm>
          <a:prstGeom prst="ellipse">
            <a:avLst/>
          </a:prstGeom>
          <a:noFill/>
          <a:ln w="254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65</a:t>
            </a:r>
            <a:endParaRPr lang="en-IN" sz="1400" dirty="0">
              <a:solidFill>
                <a:srgbClr val="00206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id="{2DACE78D-1ED2-45C4-A4FB-8DD5C43EDF82}"/>
              </a:ext>
            </a:extLst>
          </p:cNvPr>
          <p:cNvCxnSpPr>
            <a:cxnSpLocks/>
            <a:stCxn id="41" idx="5"/>
            <a:endCxn id="40" idx="1"/>
          </p:cNvCxnSpPr>
          <p:nvPr/>
        </p:nvCxnSpPr>
        <p:spPr>
          <a:xfrm>
            <a:off x="2384239" y="2153401"/>
            <a:ext cx="356308" cy="282703"/>
          </a:xfrm>
          <a:prstGeom prst="line">
            <a:avLst/>
          </a:prstGeom>
          <a:ln w="254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>
            <a:extLst>
              <a:ext uri="{FF2B5EF4-FFF2-40B4-BE49-F238E27FC236}">
                <a16:creationId xmlns:a16="http://schemas.microsoft.com/office/drawing/2014/main" id="{074B64A3-CE54-4789-B41F-5D332201B347}"/>
              </a:ext>
            </a:extLst>
          </p:cNvPr>
          <p:cNvCxnSpPr>
            <a:cxnSpLocks/>
            <a:stCxn id="41" idx="3"/>
            <a:endCxn id="53" idx="7"/>
          </p:cNvCxnSpPr>
          <p:nvPr/>
        </p:nvCxnSpPr>
        <p:spPr>
          <a:xfrm flipH="1">
            <a:off x="1575738" y="2153401"/>
            <a:ext cx="426663" cy="267703"/>
          </a:xfrm>
          <a:prstGeom prst="line">
            <a:avLst/>
          </a:prstGeom>
          <a:ln w="254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72FDE891-A16C-4DF9-AEDC-0B8FD390049C}"/>
              </a:ext>
            </a:extLst>
          </p:cNvPr>
          <p:cNvCxnSpPr>
            <a:cxnSpLocks/>
            <a:stCxn id="39" idx="3"/>
            <a:endCxn id="56" idx="7"/>
          </p:cNvCxnSpPr>
          <p:nvPr/>
        </p:nvCxnSpPr>
        <p:spPr>
          <a:xfrm flipH="1">
            <a:off x="3792863" y="2151307"/>
            <a:ext cx="424744" cy="290590"/>
          </a:xfrm>
          <a:prstGeom prst="line">
            <a:avLst/>
          </a:prstGeom>
          <a:ln w="254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>
            <a:extLst>
              <a:ext uri="{FF2B5EF4-FFF2-40B4-BE49-F238E27FC236}">
                <a16:creationId xmlns:a16="http://schemas.microsoft.com/office/drawing/2014/main" id="{192F95B8-138F-4594-B884-308C93A21FF8}"/>
              </a:ext>
            </a:extLst>
          </p:cNvPr>
          <p:cNvCxnSpPr>
            <a:cxnSpLocks/>
            <a:stCxn id="36" idx="5"/>
            <a:endCxn id="39" idx="1"/>
          </p:cNvCxnSpPr>
          <p:nvPr/>
        </p:nvCxnSpPr>
        <p:spPr>
          <a:xfrm>
            <a:off x="3480951" y="1416105"/>
            <a:ext cx="736656" cy="353364"/>
          </a:xfrm>
          <a:prstGeom prst="line">
            <a:avLst/>
          </a:prstGeom>
          <a:ln w="254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>
            <a:extLst>
              <a:ext uri="{FF2B5EF4-FFF2-40B4-BE49-F238E27FC236}">
                <a16:creationId xmlns:a16="http://schemas.microsoft.com/office/drawing/2014/main" id="{6CFEDFC6-5534-4B73-A8F3-C12E454DFC9B}"/>
              </a:ext>
            </a:extLst>
          </p:cNvPr>
          <p:cNvCxnSpPr>
            <a:cxnSpLocks/>
            <a:stCxn id="53" idx="5"/>
            <a:endCxn id="51" idx="0"/>
          </p:cNvCxnSpPr>
          <p:nvPr/>
        </p:nvCxnSpPr>
        <p:spPr>
          <a:xfrm>
            <a:off x="1575738" y="2802942"/>
            <a:ext cx="287471" cy="429043"/>
          </a:xfrm>
          <a:prstGeom prst="line">
            <a:avLst/>
          </a:prstGeom>
          <a:ln w="254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>
            <a:extLst>
              <a:ext uri="{FF2B5EF4-FFF2-40B4-BE49-F238E27FC236}">
                <a16:creationId xmlns:a16="http://schemas.microsoft.com/office/drawing/2014/main" id="{FDB931B7-A4F6-40E0-A11C-BB1B00D631A6}"/>
              </a:ext>
            </a:extLst>
          </p:cNvPr>
          <p:cNvCxnSpPr>
            <a:cxnSpLocks/>
            <a:stCxn id="53" idx="3"/>
            <a:endCxn id="38" idx="0"/>
          </p:cNvCxnSpPr>
          <p:nvPr/>
        </p:nvCxnSpPr>
        <p:spPr>
          <a:xfrm flipH="1">
            <a:off x="844819" y="2802942"/>
            <a:ext cx="349081" cy="443471"/>
          </a:xfrm>
          <a:prstGeom prst="line">
            <a:avLst/>
          </a:prstGeom>
          <a:ln w="254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Oval 49">
            <a:extLst>
              <a:ext uri="{FF2B5EF4-FFF2-40B4-BE49-F238E27FC236}">
                <a16:creationId xmlns:a16="http://schemas.microsoft.com/office/drawing/2014/main" id="{3759514F-48AB-4F71-9A63-E8611DA00A96}"/>
              </a:ext>
            </a:extLst>
          </p:cNvPr>
          <p:cNvSpPr/>
          <p:nvPr/>
        </p:nvSpPr>
        <p:spPr>
          <a:xfrm>
            <a:off x="4940201" y="2362816"/>
            <a:ext cx="540000" cy="540000"/>
          </a:xfrm>
          <a:prstGeom prst="ellipse">
            <a:avLst/>
          </a:prstGeom>
          <a:noFill/>
          <a:ln w="254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75</a:t>
            </a:r>
            <a:endParaRPr lang="en-IN" sz="1400" dirty="0">
              <a:solidFill>
                <a:srgbClr val="00206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51" name="Oval 50">
            <a:extLst>
              <a:ext uri="{FF2B5EF4-FFF2-40B4-BE49-F238E27FC236}">
                <a16:creationId xmlns:a16="http://schemas.microsoft.com/office/drawing/2014/main" id="{5F8C84B6-8889-4AD1-8D89-F36A6581DE78}"/>
              </a:ext>
            </a:extLst>
          </p:cNvPr>
          <p:cNvSpPr/>
          <p:nvPr/>
        </p:nvSpPr>
        <p:spPr>
          <a:xfrm>
            <a:off x="1593209" y="3231985"/>
            <a:ext cx="540000" cy="540000"/>
          </a:xfrm>
          <a:prstGeom prst="ellipse">
            <a:avLst/>
          </a:prstGeom>
          <a:noFill/>
          <a:ln w="254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55</a:t>
            </a:r>
            <a:endParaRPr lang="en-IN" sz="1400" dirty="0">
              <a:solidFill>
                <a:srgbClr val="00206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53" name="Oval 52">
            <a:extLst>
              <a:ext uri="{FF2B5EF4-FFF2-40B4-BE49-F238E27FC236}">
                <a16:creationId xmlns:a16="http://schemas.microsoft.com/office/drawing/2014/main" id="{2AD142FD-6F17-4831-BF1B-F8D72C6ABCD6}"/>
              </a:ext>
            </a:extLst>
          </p:cNvPr>
          <p:cNvSpPr/>
          <p:nvPr/>
        </p:nvSpPr>
        <p:spPr>
          <a:xfrm>
            <a:off x="1114819" y="2342023"/>
            <a:ext cx="540000" cy="540000"/>
          </a:xfrm>
          <a:prstGeom prst="ellipse">
            <a:avLst/>
          </a:prstGeom>
          <a:noFill/>
          <a:ln w="254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62</a:t>
            </a:r>
            <a:endParaRPr lang="en-IN" sz="1400" dirty="0">
              <a:solidFill>
                <a:srgbClr val="00206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cxnSp>
        <p:nvCxnSpPr>
          <p:cNvPr id="55" name="Straight Connector 54">
            <a:extLst>
              <a:ext uri="{FF2B5EF4-FFF2-40B4-BE49-F238E27FC236}">
                <a16:creationId xmlns:a16="http://schemas.microsoft.com/office/drawing/2014/main" id="{83D2AE20-0592-4D06-BD4B-6A99E0A8E7BB}"/>
              </a:ext>
            </a:extLst>
          </p:cNvPr>
          <p:cNvCxnSpPr>
            <a:cxnSpLocks/>
            <a:stCxn id="39" idx="5"/>
            <a:endCxn id="50" idx="1"/>
          </p:cNvCxnSpPr>
          <p:nvPr/>
        </p:nvCxnSpPr>
        <p:spPr>
          <a:xfrm>
            <a:off x="4599445" y="2151307"/>
            <a:ext cx="419837" cy="290590"/>
          </a:xfrm>
          <a:prstGeom prst="line">
            <a:avLst/>
          </a:prstGeom>
          <a:ln w="254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Oval 55">
            <a:extLst>
              <a:ext uri="{FF2B5EF4-FFF2-40B4-BE49-F238E27FC236}">
                <a16:creationId xmlns:a16="http://schemas.microsoft.com/office/drawing/2014/main" id="{E580E5A0-B1A1-424C-98FE-A5B30ED33A6E}"/>
              </a:ext>
            </a:extLst>
          </p:cNvPr>
          <p:cNvSpPr/>
          <p:nvPr/>
        </p:nvSpPr>
        <p:spPr>
          <a:xfrm>
            <a:off x="3331944" y="2362816"/>
            <a:ext cx="540000" cy="540000"/>
          </a:xfrm>
          <a:prstGeom prst="ellipse">
            <a:avLst/>
          </a:prstGeom>
          <a:noFill/>
          <a:ln w="254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80</a:t>
            </a:r>
            <a:endParaRPr lang="en-IN" sz="1400" dirty="0">
              <a:solidFill>
                <a:srgbClr val="00206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57" name="Oval 56">
            <a:extLst>
              <a:ext uri="{FF2B5EF4-FFF2-40B4-BE49-F238E27FC236}">
                <a16:creationId xmlns:a16="http://schemas.microsoft.com/office/drawing/2014/main" id="{243E9989-6434-4A90-A35F-EF0EEA1D8846}"/>
              </a:ext>
            </a:extLst>
          </p:cNvPr>
          <p:cNvSpPr/>
          <p:nvPr/>
        </p:nvSpPr>
        <p:spPr>
          <a:xfrm>
            <a:off x="2213925" y="3245665"/>
            <a:ext cx="540000" cy="540000"/>
          </a:xfrm>
          <a:prstGeom prst="ellipse">
            <a:avLst/>
          </a:prstGeom>
          <a:noFill/>
          <a:ln w="254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11</a:t>
            </a:r>
            <a:endParaRPr lang="en-IN" sz="1400" dirty="0">
              <a:solidFill>
                <a:srgbClr val="00206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cxnSp>
        <p:nvCxnSpPr>
          <p:cNvPr id="58" name="Straight Connector 57">
            <a:extLst>
              <a:ext uri="{FF2B5EF4-FFF2-40B4-BE49-F238E27FC236}">
                <a16:creationId xmlns:a16="http://schemas.microsoft.com/office/drawing/2014/main" id="{1AED10B0-62CD-40FB-B4E4-72689C9EC1C8}"/>
              </a:ext>
            </a:extLst>
          </p:cNvPr>
          <p:cNvCxnSpPr>
            <a:cxnSpLocks/>
            <a:endCxn id="57" idx="0"/>
          </p:cNvCxnSpPr>
          <p:nvPr/>
        </p:nvCxnSpPr>
        <p:spPr>
          <a:xfrm flipH="1">
            <a:off x="2483925" y="2861585"/>
            <a:ext cx="279788" cy="384080"/>
          </a:xfrm>
          <a:prstGeom prst="line">
            <a:avLst/>
          </a:prstGeom>
          <a:ln w="254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Box 33">
            <a:extLst>
              <a:ext uri="{FF2B5EF4-FFF2-40B4-BE49-F238E27FC236}">
                <a16:creationId xmlns:a16="http://schemas.microsoft.com/office/drawing/2014/main" id="{E155BF67-10A0-43C7-94F1-2DF85F98E881}"/>
              </a:ext>
            </a:extLst>
          </p:cNvPr>
          <p:cNvSpPr txBox="1"/>
          <p:nvPr/>
        </p:nvSpPr>
        <p:spPr>
          <a:xfrm>
            <a:off x="5761726" y="2151307"/>
            <a:ext cx="167404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Swap (a[1], a[3])</a:t>
            </a:r>
          </a:p>
        </p:txBody>
      </p:sp>
      <p:sp>
        <p:nvSpPr>
          <p:cNvPr id="35" name="Rectangle 3">
            <a:extLst>
              <a:ext uri="{FF2B5EF4-FFF2-40B4-BE49-F238E27FC236}">
                <a16:creationId xmlns:a16="http://schemas.microsoft.com/office/drawing/2014/main" id="{A0350803-0877-4E18-A0E6-4797E774504B}"/>
              </a:ext>
            </a:extLst>
          </p:cNvPr>
          <p:cNvSpPr txBox="1">
            <a:spLocks noChangeArrowheads="1"/>
          </p:cNvSpPr>
          <p:nvPr/>
        </p:nvSpPr>
        <p:spPr>
          <a:xfrm>
            <a:off x="5761726" y="1808435"/>
            <a:ext cx="2910257" cy="402078"/>
          </a:xfrm>
          <a:prstGeom prst="rect">
            <a:avLst/>
          </a:prstGeom>
        </p:spPr>
        <p:txBody>
          <a:bodyPr/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1" indent="0">
              <a:buNone/>
            </a:pPr>
            <a:r>
              <a:rPr lang="en-US" altLang="en-US" sz="1600" dirty="0">
                <a:solidFill>
                  <a:srgbClr val="002060"/>
                </a:solidFill>
                <a:latin typeface="Cambria Math" panose="02040503050406030204" pitchFamily="18" charset="0"/>
              </a:rPr>
              <a:t>Exchange with larger child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F82C6723-8D37-4AD1-BD3D-671E03FA3A60}"/>
              </a:ext>
            </a:extLst>
          </p:cNvPr>
          <p:cNvSpPr txBox="1"/>
          <p:nvPr/>
        </p:nvSpPr>
        <p:spPr>
          <a:xfrm>
            <a:off x="728613" y="648984"/>
            <a:ext cx="247375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en-US" altLang="en-US" sz="1600" dirty="0">
                <a:solidFill>
                  <a:schemeClr val="accent2">
                    <a:lumMod val="75000"/>
                  </a:schemeClr>
                </a:solidFill>
                <a:latin typeface="Consolas" panose="020B0609020204030204" pitchFamily="49" charset="0"/>
              </a:rPr>
              <a:t>MaxHeapify</a:t>
            </a:r>
            <a:r>
              <a:rPr lang="en-US" altLang="en-US" sz="1600" dirty="0">
                <a:solidFill>
                  <a:srgbClr val="002060"/>
                </a:solidFill>
                <a:latin typeface="Consolas" panose="020B0609020204030204" pitchFamily="49" charset="0"/>
              </a:rPr>
              <a:t>(a, 1, 10)</a:t>
            </a:r>
          </a:p>
        </p:txBody>
      </p:sp>
      <p:sp>
        <p:nvSpPr>
          <p:cNvPr id="54" name="Rectangle 3">
            <a:extLst>
              <a:ext uri="{FF2B5EF4-FFF2-40B4-BE49-F238E27FC236}">
                <a16:creationId xmlns:a16="http://schemas.microsoft.com/office/drawing/2014/main" id="{C04E1BA6-1A6E-4731-B18F-0029D534E108}"/>
              </a:ext>
            </a:extLst>
          </p:cNvPr>
          <p:cNvSpPr txBox="1">
            <a:spLocks noChangeArrowheads="1"/>
          </p:cNvSpPr>
          <p:nvPr/>
        </p:nvSpPr>
        <p:spPr>
          <a:xfrm>
            <a:off x="5761725" y="1428753"/>
            <a:ext cx="3161938" cy="402078"/>
          </a:xfrm>
          <a:prstGeom prst="rect">
            <a:avLst/>
          </a:prstGeom>
        </p:spPr>
        <p:txBody>
          <a:bodyPr/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1" indent="0">
              <a:buNone/>
            </a:pPr>
            <a:r>
              <a:rPr lang="en-US" altLang="en-US" sz="1600" dirty="0">
                <a:solidFill>
                  <a:srgbClr val="002060"/>
                </a:solidFill>
                <a:latin typeface="Cambria Math" panose="02040503050406030204" pitchFamily="18" charset="0"/>
              </a:rPr>
              <a:t>a[1] violates the heap property</a:t>
            </a:r>
          </a:p>
        </p:txBody>
      </p:sp>
      <p:cxnSp>
        <p:nvCxnSpPr>
          <p:cNvPr id="45" name="Straight Arrow Connector 44">
            <a:extLst>
              <a:ext uri="{FF2B5EF4-FFF2-40B4-BE49-F238E27FC236}">
                <a16:creationId xmlns:a16="http://schemas.microsoft.com/office/drawing/2014/main" id="{6DDC7441-1427-4442-9B9C-41337EECE6AA}"/>
              </a:ext>
            </a:extLst>
          </p:cNvPr>
          <p:cNvCxnSpPr>
            <a:cxnSpLocks/>
          </p:cNvCxnSpPr>
          <p:nvPr/>
        </p:nvCxnSpPr>
        <p:spPr>
          <a:xfrm flipV="1">
            <a:off x="1654819" y="1204087"/>
            <a:ext cx="1140427" cy="31270"/>
          </a:xfrm>
          <a:prstGeom prst="straightConnector1">
            <a:avLst/>
          </a:prstGeom>
          <a:ln w="25400"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Arrow Connector 51">
            <a:extLst>
              <a:ext uri="{FF2B5EF4-FFF2-40B4-BE49-F238E27FC236}">
                <a16:creationId xmlns:a16="http://schemas.microsoft.com/office/drawing/2014/main" id="{65675924-8655-4009-8C80-AC54DF871DD3}"/>
              </a:ext>
            </a:extLst>
          </p:cNvPr>
          <p:cNvCxnSpPr>
            <a:cxnSpLocks/>
          </p:cNvCxnSpPr>
          <p:nvPr/>
        </p:nvCxnSpPr>
        <p:spPr>
          <a:xfrm flipH="1">
            <a:off x="4645457" y="1504788"/>
            <a:ext cx="615165" cy="219560"/>
          </a:xfrm>
          <a:prstGeom prst="straightConnector1">
            <a:avLst/>
          </a:prstGeom>
          <a:ln w="25400"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Rectangle 3">
            <a:extLst>
              <a:ext uri="{FF2B5EF4-FFF2-40B4-BE49-F238E27FC236}">
                <a16:creationId xmlns:a16="http://schemas.microsoft.com/office/drawing/2014/main" id="{408F46B2-1460-48C9-BDB8-E1E4B502D469}"/>
              </a:ext>
            </a:extLst>
          </p:cNvPr>
          <p:cNvSpPr txBox="1">
            <a:spLocks noChangeArrowheads="1"/>
          </p:cNvSpPr>
          <p:nvPr/>
        </p:nvSpPr>
        <p:spPr>
          <a:xfrm>
            <a:off x="5757940" y="1423685"/>
            <a:ext cx="3562157" cy="402078"/>
          </a:xfrm>
          <a:prstGeom prst="rect">
            <a:avLst/>
          </a:prstGeom>
        </p:spPr>
        <p:txBody>
          <a:bodyPr/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1" indent="0">
              <a:buNone/>
            </a:pPr>
            <a:r>
              <a:rPr lang="en-US" altLang="en-US" sz="1600" dirty="0">
                <a:solidFill>
                  <a:srgbClr val="002060"/>
                </a:solidFill>
                <a:latin typeface="Cambria Math" panose="02040503050406030204" pitchFamily="18" charset="0"/>
              </a:rPr>
              <a:t>a[6] satisfies the heap property</a:t>
            </a:r>
          </a:p>
        </p:txBody>
      </p:sp>
      <p:sp>
        <p:nvSpPr>
          <p:cNvPr id="60" name="Oval 59">
            <a:extLst>
              <a:ext uri="{FF2B5EF4-FFF2-40B4-BE49-F238E27FC236}">
                <a16:creationId xmlns:a16="http://schemas.microsoft.com/office/drawing/2014/main" id="{445079B6-94EE-48F8-969A-2E4B38F85D98}"/>
              </a:ext>
            </a:extLst>
          </p:cNvPr>
          <p:cNvSpPr/>
          <p:nvPr/>
        </p:nvSpPr>
        <p:spPr>
          <a:xfrm>
            <a:off x="3020031" y="947964"/>
            <a:ext cx="540000" cy="540000"/>
          </a:xfrm>
          <a:prstGeom prst="ellipse">
            <a:avLst/>
          </a:prstGeom>
          <a:noFill/>
          <a:ln w="254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88</a:t>
            </a:r>
            <a:endParaRPr lang="en-IN" sz="1400" dirty="0">
              <a:solidFill>
                <a:srgbClr val="00206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61" name="Oval 60">
            <a:extLst>
              <a:ext uri="{FF2B5EF4-FFF2-40B4-BE49-F238E27FC236}">
                <a16:creationId xmlns:a16="http://schemas.microsoft.com/office/drawing/2014/main" id="{AFC4F950-ED44-4270-B125-14A7A5FDB626}"/>
              </a:ext>
            </a:extLst>
          </p:cNvPr>
          <p:cNvSpPr/>
          <p:nvPr/>
        </p:nvSpPr>
        <p:spPr>
          <a:xfrm>
            <a:off x="4145753" y="1690388"/>
            <a:ext cx="540000" cy="540000"/>
          </a:xfrm>
          <a:prstGeom prst="ellipse">
            <a:avLst/>
          </a:prstGeom>
          <a:noFill/>
          <a:ln w="254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70</a:t>
            </a:r>
            <a:endParaRPr lang="en-IN" sz="1400" dirty="0">
              <a:solidFill>
                <a:srgbClr val="00206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62" name="Rectangle 3">
            <a:extLst>
              <a:ext uri="{FF2B5EF4-FFF2-40B4-BE49-F238E27FC236}">
                <a16:creationId xmlns:a16="http://schemas.microsoft.com/office/drawing/2014/main" id="{ECDD808C-3C0D-4DD2-A256-609B163F546A}"/>
              </a:ext>
            </a:extLst>
          </p:cNvPr>
          <p:cNvSpPr txBox="1">
            <a:spLocks noChangeArrowheads="1"/>
          </p:cNvSpPr>
          <p:nvPr/>
        </p:nvSpPr>
        <p:spPr>
          <a:xfrm>
            <a:off x="5767492" y="1433300"/>
            <a:ext cx="3161938" cy="402078"/>
          </a:xfrm>
          <a:prstGeom prst="rect">
            <a:avLst/>
          </a:prstGeom>
        </p:spPr>
        <p:txBody>
          <a:bodyPr/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1" indent="0">
              <a:buNone/>
            </a:pPr>
            <a:r>
              <a:rPr lang="en-US" altLang="en-US" sz="1600" dirty="0">
                <a:solidFill>
                  <a:srgbClr val="002060"/>
                </a:solidFill>
                <a:latin typeface="Cambria Math" panose="02040503050406030204" pitchFamily="18" charset="0"/>
              </a:rPr>
              <a:t>a[3] violates the heap property</a:t>
            </a: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7B7239B8-1EA4-471F-A9A8-FC85BCCDC760}"/>
              </a:ext>
            </a:extLst>
          </p:cNvPr>
          <p:cNvSpPr txBox="1"/>
          <p:nvPr/>
        </p:nvSpPr>
        <p:spPr>
          <a:xfrm>
            <a:off x="5761726" y="2151307"/>
            <a:ext cx="167404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Swap (a[3], a[6])</a:t>
            </a:r>
          </a:p>
        </p:txBody>
      </p:sp>
      <p:sp>
        <p:nvSpPr>
          <p:cNvPr id="64" name="Oval 63">
            <a:extLst>
              <a:ext uri="{FF2B5EF4-FFF2-40B4-BE49-F238E27FC236}">
                <a16:creationId xmlns:a16="http://schemas.microsoft.com/office/drawing/2014/main" id="{2A531AE1-59B8-4B89-8C64-ECDEB621235A}"/>
              </a:ext>
            </a:extLst>
          </p:cNvPr>
          <p:cNvSpPr/>
          <p:nvPr/>
        </p:nvSpPr>
        <p:spPr>
          <a:xfrm>
            <a:off x="3332817" y="2357023"/>
            <a:ext cx="540000" cy="540000"/>
          </a:xfrm>
          <a:prstGeom prst="ellipse">
            <a:avLst/>
          </a:prstGeom>
          <a:noFill/>
          <a:ln w="254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70</a:t>
            </a:r>
            <a:endParaRPr lang="en-IN" sz="1400" dirty="0">
              <a:solidFill>
                <a:srgbClr val="00206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65" name="Oval 64">
            <a:extLst>
              <a:ext uri="{FF2B5EF4-FFF2-40B4-BE49-F238E27FC236}">
                <a16:creationId xmlns:a16="http://schemas.microsoft.com/office/drawing/2014/main" id="{08BF8344-4362-4216-88DB-CB16A4DC9B20}"/>
              </a:ext>
            </a:extLst>
          </p:cNvPr>
          <p:cNvSpPr/>
          <p:nvPr/>
        </p:nvSpPr>
        <p:spPr>
          <a:xfrm>
            <a:off x="4131299" y="1679228"/>
            <a:ext cx="540000" cy="540000"/>
          </a:xfrm>
          <a:prstGeom prst="ellipse">
            <a:avLst/>
          </a:prstGeom>
          <a:noFill/>
          <a:ln w="254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80</a:t>
            </a:r>
            <a:endParaRPr lang="en-IN" sz="1400" dirty="0">
              <a:solidFill>
                <a:srgbClr val="00206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cxnSp>
        <p:nvCxnSpPr>
          <p:cNvPr id="66" name="Straight Arrow Connector 65">
            <a:extLst>
              <a:ext uri="{FF2B5EF4-FFF2-40B4-BE49-F238E27FC236}">
                <a16:creationId xmlns:a16="http://schemas.microsoft.com/office/drawing/2014/main" id="{823EB213-DA0C-431F-A7E4-69D46E84C824}"/>
              </a:ext>
            </a:extLst>
          </p:cNvPr>
          <p:cNvCxnSpPr>
            <a:cxnSpLocks/>
          </p:cNvCxnSpPr>
          <p:nvPr/>
        </p:nvCxnSpPr>
        <p:spPr>
          <a:xfrm flipH="1" flipV="1">
            <a:off x="3893461" y="2823735"/>
            <a:ext cx="543886" cy="345580"/>
          </a:xfrm>
          <a:prstGeom prst="straightConnector1">
            <a:avLst/>
          </a:prstGeom>
          <a:ln w="25400"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67" name="Table 4">
            <a:extLst>
              <a:ext uri="{FF2B5EF4-FFF2-40B4-BE49-F238E27FC236}">
                <a16:creationId xmlns:a16="http://schemas.microsoft.com/office/drawing/2014/main" id="{8D09FD6D-A2ED-4B0C-9DEA-C7FF8881A455}"/>
              </a:ext>
            </a:extLst>
          </p:cNvPr>
          <p:cNvGraphicFramePr>
            <a:graphicFrameLocks noGrp="1"/>
          </p:cNvGraphicFramePr>
          <p:nvPr/>
        </p:nvGraphicFramePr>
        <p:xfrm>
          <a:off x="3864798" y="536707"/>
          <a:ext cx="5232310" cy="54917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3231">
                  <a:extLst>
                    <a:ext uri="{9D8B030D-6E8A-4147-A177-3AD203B41FA5}">
                      <a16:colId xmlns:a16="http://schemas.microsoft.com/office/drawing/2014/main" val="2907858686"/>
                    </a:ext>
                  </a:extLst>
                </a:gridCol>
                <a:gridCol w="523231">
                  <a:extLst>
                    <a:ext uri="{9D8B030D-6E8A-4147-A177-3AD203B41FA5}">
                      <a16:colId xmlns:a16="http://schemas.microsoft.com/office/drawing/2014/main" val="1830516894"/>
                    </a:ext>
                  </a:extLst>
                </a:gridCol>
                <a:gridCol w="523231">
                  <a:extLst>
                    <a:ext uri="{9D8B030D-6E8A-4147-A177-3AD203B41FA5}">
                      <a16:colId xmlns:a16="http://schemas.microsoft.com/office/drawing/2014/main" val="3556031138"/>
                    </a:ext>
                  </a:extLst>
                </a:gridCol>
                <a:gridCol w="523231">
                  <a:extLst>
                    <a:ext uri="{9D8B030D-6E8A-4147-A177-3AD203B41FA5}">
                      <a16:colId xmlns:a16="http://schemas.microsoft.com/office/drawing/2014/main" val="3708178770"/>
                    </a:ext>
                  </a:extLst>
                </a:gridCol>
                <a:gridCol w="523231">
                  <a:extLst>
                    <a:ext uri="{9D8B030D-6E8A-4147-A177-3AD203B41FA5}">
                      <a16:colId xmlns:a16="http://schemas.microsoft.com/office/drawing/2014/main" val="1624356084"/>
                    </a:ext>
                  </a:extLst>
                </a:gridCol>
                <a:gridCol w="523231">
                  <a:extLst>
                    <a:ext uri="{9D8B030D-6E8A-4147-A177-3AD203B41FA5}">
                      <a16:colId xmlns:a16="http://schemas.microsoft.com/office/drawing/2014/main" val="632452513"/>
                    </a:ext>
                  </a:extLst>
                </a:gridCol>
                <a:gridCol w="523231">
                  <a:extLst>
                    <a:ext uri="{9D8B030D-6E8A-4147-A177-3AD203B41FA5}">
                      <a16:colId xmlns:a16="http://schemas.microsoft.com/office/drawing/2014/main" val="3997156814"/>
                    </a:ext>
                  </a:extLst>
                </a:gridCol>
                <a:gridCol w="523231">
                  <a:extLst>
                    <a:ext uri="{9D8B030D-6E8A-4147-A177-3AD203B41FA5}">
                      <a16:colId xmlns:a16="http://schemas.microsoft.com/office/drawing/2014/main" val="1995446545"/>
                    </a:ext>
                  </a:extLst>
                </a:gridCol>
                <a:gridCol w="523231">
                  <a:extLst>
                    <a:ext uri="{9D8B030D-6E8A-4147-A177-3AD203B41FA5}">
                      <a16:colId xmlns:a16="http://schemas.microsoft.com/office/drawing/2014/main" val="1174039682"/>
                    </a:ext>
                  </a:extLst>
                </a:gridCol>
                <a:gridCol w="523231">
                  <a:extLst>
                    <a:ext uri="{9D8B030D-6E8A-4147-A177-3AD203B41FA5}">
                      <a16:colId xmlns:a16="http://schemas.microsoft.com/office/drawing/2014/main" val="2579924640"/>
                    </a:ext>
                  </a:extLst>
                </a:gridCol>
              </a:tblGrid>
              <a:tr h="549174"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/>
                    </a:p>
                  </a:txBody>
                  <a:tcPr>
                    <a:lnL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/>
                    </a:p>
                  </a:txBody>
                  <a:tcPr>
                    <a:lnL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/>
                    </a:p>
                  </a:txBody>
                  <a:tcPr>
                    <a:lnL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/>
                    </a:p>
                  </a:txBody>
                  <a:tcPr>
                    <a:lnL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48992676"/>
                  </a:ext>
                </a:extLst>
              </a:tr>
            </a:tbl>
          </a:graphicData>
        </a:graphic>
      </p:graphicFrame>
      <p:sp>
        <p:nvSpPr>
          <p:cNvPr id="68" name="Rectangle: Rounded Corners 3">
            <a:extLst>
              <a:ext uri="{FF2B5EF4-FFF2-40B4-BE49-F238E27FC236}">
                <a16:creationId xmlns:a16="http://schemas.microsoft.com/office/drawing/2014/main" id="{07802176-1787-40F3-B435-BD88EC3F8FD3}"/>
              </a:ext>
            </a:extLst>
          </p:cNvPr>
          <p:cNvSpPr/>
          <p:nvPr/>
        </p:nvSpPr>
        <p:spPr>
          <a:xfrm>
            <a:off x="3909086" y="624607"/>
            <a:ext cx="418852" cy="37337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latin typeface="Cambria Math" panose="02040503050406030204" pitchFamily="18" charset="0"/>
                <a:ea typeface="Cambria Math" panose="02040503050406030204" pitchFamily="18" charset="0"/>
              </a:rPr>
              <a:t>70</a:t>
            </a:r>
            <a:endParaRPr lang="en-IN" sz="14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80" name="Rectangle: Rounded Corners 3">
            <a:extLst>
              <a:ext uri="{FF2B5EF4-FFF2-40B4-BE49-F238E27FC236}">
                <a16:creationId xmlns:a16="http://schemas.microsoft.com/office/drawing/2014/main" id="{2C31ED87-784A-46C9-8B96-38E42DFB0ABC}"/>
              </a:ext>
            </a:extLst>
          </p:cNvPr>
          <p:cNvSpPr/>
          <p:nvPr/>
        </p:nvSpPr>
        <p:spPr>
          <a:xfrm>
            <a:off x="5481089" y="624607"/>
            <a:ext cx="418852" cy="37337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latin typeface="Cambria Math" panose="02040503050406030204" pitchFamily="18" charset="0"/>
                <a:ea typeface="Cambria Math" panose="02040503050406030204" pitchFamily="18" charset="0"/>
              </a:rPr>
              <a:t>62</a:t>
            </a:r>
            <a:endParaRPr lang="en-IN" sz="14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81" name="Rectangle: Rounded Corners 3">
            <a:extLst>
              <a:ext uri="{FF2B5EF4-FFF2-40B4-BE49-F238E27FC236}">
                <a16:creationId xmlns:a16="http://schemas.microsoft.com/office/drawing/2014/main" id="{0EF92055-F404-4B82-9764-94E1B698489B}"/>
              </a:ext>
            </a:extLst>
          </p:cNvPr>
          <p:cNvSpPr/>
          <p:nvPr/>
        </p:nvSpPr>
        <p:spPr>
          <a:xfrm>
            <a:off x="6005090" y="624607"/>
            <a:ext cx="418852" cy="37337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latin typeface="Cambria Math" panose="02040503050406030204" pitchFamily="18" charset="0"/>
                <a:ea typeface="Cambria Math" panose="02040503050406030204" pitchFamily="18" charset="0"/>
              </a:rPr>
              <a:t>60</a:t>
            </a:r>
            <a:endParaRPr lang="en-IN" sz="14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82" name="Rectangle: Rounded Corners 3">
            <a:extLst>
              <a:ext uri="{FF2B5EF4-FFF2-40B4-BE49-F238E27FC236}">
                <a16:creationId xmlns:a16="http://schemas.microsoft.com/office/drawing/2014/main" id="{D7B35425-0BD8-4DED-9C8A-BB0DB1FAB796}"/>
              </a:ext>
            </a:extLst>
          </p:cNvPr>
          <p:cNvSpPr/>
          <p:nvPr/>
        </p:nvSpPr>
        <p:spPr>
          <a:xfrm>
            <a:off x="6529091" y="624607"/>
            <a:ext cx="418852" cy="37337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latin typeface="Cambria Math" panose="02040503050406030204" pitchFamily="18" charset="0"/>
                <a:ea typeface="Cambria Math" panose="02040503050406030204" pitchFamily="18" charset="0"/>
              </a:rPr>
              <a:t>80</a:t>
            </a:r>
            <a:endParaRPr lang="en-IN" sz="14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83" name="Rectangle: Rounded Corners 3">
            <a:extLst>
              <a:ext uri="{FF2B5EF4-FFF2-40B4-BE49-F238E27FC236}">
                <a16:creationId xmlns:a16="http://schemas.microsoft.com/office/drawing/2014/main" id="{C23D8F14-BEA7-493C-A2B1-73B03CEF7A7B}"/>
              </a:ext>
            </a:extLst>
          </p:cNvPr>
          <p:cNvSpPr/>
          <p:nvPr/>
        </p:nvSpPr>
        <p:spPr>
          <a:xfrm>
            <a:off x="7053092" y="624607"/>
            <a:ext cx="418852" cy="37337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latin typeface="Cambria Math" panose="02040503050406030204" pitchFamily="18" charset="0"/>
                <a:ea typeface="Cambria Math" panose="02040503050406030204" pitchFamily="18" charset="0"/>
              </a:rPr>
              <a:t>75</a:t>
            </a:r>
            <a:endParaRPr lang="en-IN" sz="14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84" name="Rectangle: Rounded Corners 3">
            <a:extLst>
              <a:ext uri="{FF2B5EF4-FFF2-40B4-BE49-F238E27FC236}">
                <a16:creationId xmlns:a16="http://schemas.microsoft.com/office/drawing/2014/main" id="{6CA5D3F3-CAF7-4011-8275-9FA4D08CBED3}"/>
              </a:ext>
            </a:extLst>
          </p:cNvPr>
          <p:cNvSpPr/>
          <p:nvPr/>
        </p:nvSpPr>
        <p:spPr>
          <a:xfrm>
            <a:off x="7577093" y="624607"/>
            <a:ext cx="418852" cy="37337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latin typeface="Cambria Math" panose="02040503050406030204" pitchFamily="18" charset="0"/>
                <a:ea typeface="Cambria Math" panose="02040503050406030204" pitchFamily="18" charset="0"/>
              </a:rPr>
              <a:t>44</a:t>
            </a:r>
            <a:endParaRPr lang="en-IN" sz="14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85" name="Rectangle: Rounded Corners 3">
            <a:extLst>
              <a:ext uri="{FF2B5EF4-FFF2-40B4-BE49-F238E27FC236}">
                <a16:creationId xmlns:a16="http://schemas.microsoft.com/office/drawing/2014/main" id="{560CA7B2-CA5D-4A5D-AF7E-7A42AF2F27E9}"/>
              </a:ext>
            </a:extLst>
          </p:cNvPr>
          <p:cNvSpPr/>
          <p:nvPr/>
        </p:nvSpPr>
        <p:spPr>
          <a:xfrm>
            <a:off x="8101094" y="624607"/>
            <a:ext cx="418852" cy="37337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latin typeface="Cambria Math" panose="02040503050406030204" pitchFamily="18" charset="0"/>
                <a:ea typeface="Cambria Math" panose="02040503050406030204" pitchFamily="18" charset="0"/>
              </a:rPr>
              <a:t>55</a:t>
            </a:r>
            <a:endParaRPr lang="en-IN" sz="14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86" name="Rectangle: Rounded Corners 3">
            <a:extLst>
              <a:ext uri="{FF2B5EF4-FFF2-40B4-BE49-F238E27FC236}">
                <a16:creationId xmlns:a16="http://schemas.microsoft.com/office/drawing/2014/main" id="{4CB4737B-C90A-45A1-BBC9-8B0CFBA75259}"/>
              </a:ext>
            </a:extLst>
          </p:cNvPr>
          <p:cNvSpPr/>
          <p:nvPr/>
        </p:nvSpPr>
        <p:spPr>
          <a:xfrm>
            <a:off x="8625091" y="624607"/>
            <a:ext cx="418852" cy="37337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latin typeface="Cambria Math" panose="02040503050406030204" pitchFamily="18" charset="0"/>
                <a:ea typeface="Cambria Math" panose="02040503050406030204" pitchFamily="18" charset="0"/>
              </a:rPr>
              <a:t>11</a:t>
            </a:r>
            <a:endParaRPr lang="en-IN" sz="14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87" name="Rectangle: Rounded Corners 3">
            <a:extLst>
              <a:ext uri="{FF2B5EF4-FFF2-40B4-BE49-F238E27FC236}">
                <a16:creationId xmlns:a16="http://schemas.microsoft.com/office/drawing/2014/main" id="{025A435D-8F94-4598-AF69-7CC8862CB831}"/>
              </a:ext>
            </a:extLst>
          </p:cNvPr>
          <p:cNvSpPr/>
          <p:nvPr/>
        </p:nvSpPr>
        <p:spPr>
          <a:xfrm>
            <a:off x="4957088" y="624607"/>
            <a:ext cx="418852" cy="37337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latin typeface="Cambria Math" panose="02040503050406030204" pitchFamily="18" charset="0"/>
                <a:ea typeface="Cambria Math" panose="02040503050406030204" pitchFamily="18" charset="0"/>
              </a:rPr>
              <a:t>88</a:t>
            </a:r>
            <a:endParaRPr lang="en-IN" sz="14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88" name="Rectangle: Rounded Corners 3">
            <a:extLst>
              <a:ext uri="{FF2B5EF4-FFF2-40B4-BE49-F238E27FC236}">
                <a16:creationId xmlns:a16="http://schemas.microsoft.com/office/drawing/2014/main" id="{406D8A41-4A62-4FA2-A3D4-4FE36DAF0AB7}"/>
              </a:ext>
            </a:extLst>
          </p:cNvPr>
          <p:cNvSpPr/>
          <p:nvPr/>
        </p:nvSpPr>
        <p:spPr>
          <a:xfrm>
            <a:off x="4433087" y="624607"/>
            <a:ext cx="418852" cy="37337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latin typeface="Cambria Math" panose="02040503050406030204" pitchFamily="18" charset="0"/>
                <a:ea typeface="Cambria Math" panose="02040503050406030204" pitchFamily="18" charset="0"/>
              </a:rPr>
              <a:t>65</a:t>
            </a:r>
            <a:endParaRPr lang="en-IN" sz="14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69" name="Rectangle: Rounded Corners 3">
            <a:extLst>
              <a:ext uri="{FF2B5EF4-FFF2-40B4-BE49-F238E27FC236}">
                <a16:creationId xmlns:a16="http://schemas.microsoft.com/office/drawing/2014/main" id="{B16F078C-016F-40C4-A2BD-82E926224691}"/>
              </a:ext>
            </a:extLst>
          </p:cNvPr>
          <p:cNvSpPr/>
          <p:nvPr/>
        </p:nvSpPr>
        <p:spPr>
          <a:xfrm>
            <a:off x="4957088" y="624607"/>
            <a:ext cx="418852" cy="37337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latin typeface="Cambria Math" panose="02040503050406030204" pitchFamily="18" charset="0"/>
                <a:ea typeface="Cambria Math" panose="02040503050406030204" pitchFamily="18" charset="0"/>
              </a:rPr>
              <a:t>70</a:t>
            </a:r>
            <a:endParaRPr lang="en-IN" sz="14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70" name="Rectangle: Rounded Corners 3">
            <a:extLst>
              <a:ext uri="{FF2B5EF4-FFF2-40B4-BE49-F238E27FC236}">
                <a16:creationId xmlns:a16="http://schemas.microsoft.com/office/drawing/2014/main" id="{2188F5B9-0500-4B8B-B349-612904AF871B}"/>
              </a:ext>
            </a:extLst>
          </p:cNvPr>
          <p:cNvSpPr/>
          <p:nvPr/>
        </p:nvSpPr>
        <p:spPr>
          <a:xfrm>
            <a:off x="3910856" y="624607"/>
            <a:ext cx="418852" cy="37337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latin typeface="Cambria Math" panose="02040503050406030204" pitchFamily="18" charset="0"/>
                <a:ea typeface="Cambria Math" panose="02040503050406030204" pitchFamily="18" charset="0"/>
              </a:rPr>
              <a:t>88</a:t>
            </a:r>
            <a:endParaRPr lang="en-IN" sz="14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71" name="Rectangle: Rounded Corners 3">
            <a:extLst>
              <a:ext uri="{FF2B5EF4-FFF2-40B4-BE49-F238E27FC236}">
                <a16:creationId xmlns:a16="http://schemas.microsoft.com/office/drawing/2014/main" id="{C8CA1B3A-13F1-407D-8D13-1B7B1F377628}"/>
              </a:ext>
            </a:extLst>
          </p:cNvPr>
          <p:cNvSpPr/>
          <p:nvPr/>
        </p:nvSpPr>
        <p:spPr>
          <a:xfrm>
            <a:off x="6529091" y="624607"/>
            <a:ext cx="418852" cy="37337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latin typeface="Cambria Math" panose="02040503050406030204" pitchFamily="18" charset="0"/>
                <a:ea typeface="Cambria Math" panose="02040503050406030204" pitchFamily="18" charset="0"/>
              </a:rPr>
              <a:t>70</a:t>
            </a:r>
            <a:endParaRPr lang="en-IN" sz="14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72" name="Rectangle: Rounded Corners 3">
            <a:extLst>
              <a:ext uri="{FF2B5EF4-FFF2-40B4-BE49-F238E27FC236}">
                <a16:creationId xmlns:a16="http://schemas.microsoft.com/office/drawing/2014/main" id="{C2D785B6-503C-4711-915B-DD2A1E4CDC46}"/>
              </a:ext>
            </a:extLst>
          </p:cNvPr>
          <p:cNvSpPr/>
          <p:nvPr/>
        </p:nvSpPr>
        <p:spPr>
          <a:xfrm>
            <a:off x="4954718" y="624607"/>
            <a:ext cx="418852" cy="37337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latin typeface="Cambria Math" panose="02040503050406030204" pitchFamily="18" charset="0"/>
                <a:ea typeface="Cambria Math" panose="02040503050406030204" pitchFamily="18" charset="0"/>
              </a:rPr>
              <a:t>80</a:t>
            </a:r>
            <a:endParaRPr lang="en-IN" sz="14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grpSp>
        <p:nvGrpSpPr>
          <p:cNvPr id="73" name="Group 72">
            <a:extLst>
              <a:ext uri="{FF2B5EF4-FFF2-40B4-BE49-F238E27FC236}">
                <a16:creationId xmlns:a16="http://schemas.microsoft.com/office/drawing/2014/main" id="{3E1A010B-14C0-4FA7-B93D-C959BEFFFBAB}"/>
              </a:ext>
            </a:extLst>
          </p:cNvPr>
          <p:cNvGrpSpPr/>
          <p:nvPr/>
        </p:nvGrpSpPr>
        <p:grpSpPr>
          <a:xfrm>
            <a:off x="3956133" y="1102710"/>
            <a:ext cx="5087810" cy="421792"/>
            <a:chOff x="3956133" y="1102710"/>
            <a:chExt cx="5087810" cy="421792"/>
          </a:xfrm>
        </p:grpSpPr>
        <p:sp>
          <p:nvSpPr>
            <p:cNvPr id="74" name="Rectangle 3">
              <a:extLst>
                <a:ext uri="{FF2B5EF4-FFF2-40B4-BE49-F238E27FC236}">
                  <a16:creationId xmlns:a16="http://schemas.microsoft.com/office/drawing/2014/main" id="{E4A7F432-AFF1-43EF-97DF-BF9C62D688FD}"/>
                </a:ext>
              </a:extLst>
            </p:cNvPr>
            <p:cNvSpPr txBox="1">
              <a:spLocks noChangeArrowheads="1"/>
            </p:cNvSpPr>
            <p:nvPr/>
          </p:nvSpPr>
          <p:spPr>
            <a:xfrm>
              <a:off x="3956133" y="1102710"/>
              <a:ext cx="279788" cy="402078"/>
            </a:xfrm>
            <a:prstGeom prst="rect">
              <a:avLst/>
            </a:prstGeom>
          </p:spPr>
          <p:txBody>
            <a:bodyPr/>
            <a:lstStyle>
              <a:lvl1pPr marL="171450" indent="-171450" algn="l" defTabSz="685800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5143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8572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5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2001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5430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8859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2288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5717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9146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1" indent="0">
                <a:buNone/>
              </a:pPr>
              <a:r>
                <a:rPr lang="en-US" altLang="en-US" sz="1600" dirty="0">
                  <a:solidFill>
                    <a:srgbClr val="002060"/>
                  </a:solidFill>
                  <a:latin typeface="Cambria Math" panose="02040503050406030204" pitchFamily="18" charset="0"/>
                </a:rPr>
                <a:t>1</a:t>
              </a:r>
            </a:p>
          </p:txBody>
        </p:sp>
        <p:sp>
          <p:nvSpPr>
            <p:cNvPr id="75" name="Rectangle 3">
              <a:extLst>
                <a:ext uri="{FF2B5EF4-FFF2-40B4-BE49-F238E27FC236}">
                  <a16:creationId xmlns:a16="http://schemas.microsoft.com/office/drawing/2014/main" id="{FDA8F29D-9241-43E1-BBB5-F5A93DE5FA53}"/>
                </a:ext>
              </a:extLst>
            </p:cNvPr>
            <p:cNvSpPr txBox="1">
              <a:spLocks noChangeArrowheads="1"/>
            </p:cNvSpPr>
            <p:nvPr/>
          </p:nvSpPr>
          <p:spPr>
            <a:xfrm>
              <a:off x="4502216" y="1102710"/>
              <a:ext cx="279788" cy="402078"/>
            </a:xfrm>
            <a:prstGeom prst="rect">
              <a:avLst/>
            </a:prstGeom>
          </p:spPr>
          <p:txBody>
            <a:bodyPr/>
            <a:lstStyle>
              <a:lvl1pPr marL="171450" indent="-171450" algn="l" defTabSz="685800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5143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8572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5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2001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5430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8859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2288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5717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9146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1" indent="0">
                <a:buNone/>
              </a:pPr>
              <a:r>
                <a:rPr lang="en-US" altLang="en-US" sz="1600" dirty="0">
                  <a:solidFill>
                    <a:srgbClr val="002060"/>
                  </a:solidFill>
                  <a:latin typeface="Cambria Math" panose="02040503050406030204" pitchFamily="18" charset="0"/>
                </a:rPr>
                <a:t>2</a:t>
              </a:r>
            </a:p>
          </p:txBody>
        </p:sp>
        <p:sp>
          <p:nvSpPr>
            <p:cNvPr id="76" name="Rectangle 3">
              <a:extLst>
                <a:ext uri="{FF2B5EF4-FFF2-40B4-BE49-F238E27FC236}">
                  <a16:creationId xmlns:a16="http://schemas.microsoft.com/office/drawing/2014/main" id="{53E55BA6-CB17-46BE-8C2E-4FC336A268BF}"/>
                </a:ext>
              </a:extLst>
            </p:cNvPr>
            <p:cNvSpPr txBox="1">
              <a:spLocks noChangeArrowheads="1"/>
            </p:cNvSpPr>
            <p:nvPr/>
          </p:nvSpPr>
          <p:spPr>
            <a:xfrm>
              <a:off x="4980834" y="1102710"/>
              <a:ext cx="279788" cy="402078"/>
            </a:xfrm>
            <a:prstGeom prst="rect">
              <a:avLst/>
            </a:prstGeom>
          </p:spPr>
          <p:txBody>
            <a:bodyPr/>
            <a:lstStyle>
              <a:lvl1pPr marL="171450" indent="-171450" algn="l" defTabSz="685800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5143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8572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5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2001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5430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8859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2288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5717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9146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1" indent="0">
                <a:buNone/>
              </a:pPr>
              <a:r>
                <a:rPr lang="en-US" altLang="en-US" sz="1600" dirty="0">
                  <a:solidFill>
                    <a:srgbClr val="002060"/>
                  </a:solidFill>
                  <a:latin typeface="Cambria Math" panose="02040503050406030204" pitchFamily="18" charset="0"/>
                </a:rPr>
                <a:t>3</a:t>
              </a:r>
            </a:p>
          </p:txBody>
        </p:sp>
        <p:sp>
          <p:nvSpPr>
            <p:cNvPr id="77" name="Rectangle 3">
              <a:extLst>
                <a:ext uri="{FF2B5EF4-FFF2-40B4-BE49-F238E27FC236}">
                  <a16:creationId xmlns:a16="http://schemas.microsoft.com/office/drawing/2014/main" id="{A746B38A-5F1C-4B70-AE84-6EE0493D5ECD}"/>
                </a:ext>
              </a:extLst>
            </p:cNvPr>
            <p:cNvSpPr txBox="1">
              <a:spLocks noChangeArrowheads="1"/>
            </p:cNvSpPr>
            <p:nvPr/>
          </p:nvSpPr>
          <p:spPr>
            <a:xfrm>
              <a:off x="5515053" y="1102710"/>
              <a:ext cx="279788" cy="402078"/>
            </a:xfrm>
            <a:prstGeom prst="rect">
              <a:avLst/>
            </a:prstGeom>
          </p:spPr>
          <p:txBody>
            <a:bodyPr/>
            <a:lstStyle>
              <a:lvl1pPr marL="171450" indent="-171450" algn="l" defTabSz="685800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5143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8572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5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2001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5430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8859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2288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5717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9146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1" indent="0">
                <a:buNone/>
              </a:pPr>
              <a:r>
                <a:rPr lang="en-US" altLang="en-US" sz="1600" dirty="0">
                  <a:solidFill>
                    <a:srgbClr val="002060"/>
                  </a:solidFill>
                  <a:latin typeface="Cambria Math" panose="02040503050406030204" pitchFamily="18" charset="0"/>
                </a:rPr>
                <a:t>4</a:t>
              </a:r>
            </a:p>
          </p:txBody>
        </p:sp>
        <p:sp>
          <p:nvSpPr>
            <p:cNvPr id="78" name="Rectangle 3">
              <a:extLst>
                <a:ext uri="{FF2B5EF4-FFF2-40B4-BE49-F238E27FC236}">
                  <a16:creationId xmlns:a16="http://schemas.microsoft.com/office/drawing/2014/main" id="{CB305090-E979-44D3-93C1-6AB3EAB485B7}"/>
                </a:ext>
              </a:extLst>
            </p:cNvPr>
            <p:cNvSpPr txBox="1">
              <a:spLocks noChangeArrowheads="1"/>
            </p:cNvSpPr>
            <p:nvPr/>
          </p:nvSpPr>
          <p:spPr>
            <a:xfrm>
              <a:off x="7102227" y="1102710"/>
              <a:ext cx="279788" cy="402078"/>
            </a:xfrm>
            <a:prstGeom prst="rect">
              <a:avLst/>
            </a:prstGeom>
          </p:spPr>
          <p:txBody>
            <a:bodyPr/>
            <a:lstStyle>
              <a:lvl1pPr marL="171450" indent="-171450" algn="l" defTabSz="685800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5143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8572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5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2001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5430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8859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2288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5717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9146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1" indent="0">
                <a:buNone/>
              </a:pPr>
              <a:r>
                <a:rPr lang="en-US" altLang="en-US" sz="1600" dirty="0">
                  <a:solidFill>
                    <a:srgbClr val="002060"/>
                  </a:solidFill>
                  <a:latin typeface="Cambria Math" panose="02040503050406030204" pitchFamily="18" charset="0"/>
                </a:rPr>
                <a:t>7</a:t>
              </a:r>
            </a:p>
          </p:txBody>
        </p:sp>
        <p:sp>
          <p:nvSpPr>
            <p:cNvPr id="79" name="Rectangle 3">
              <a:extLst>
                <a:ext uri="{FF2B5EF4-FFF2-40B4-BE49-F238E27FC236}">
                  <a16:creationId xmlns:a16="http://schemas.microsoft.com/office/drawing/2014/main" id="{F3D7EBCE-CB7B-4445-A99F-1725B8AF4CCF}"/>
                </a:ext>
              </a:extLst>
            </p:cNvPr>
            <p:cNvSpPr txBox="1">
              <a:spLocks noChangeArrowheads="1"/>
            </p:cNvSpPr>
            <p:nvPr/>
          </p:nvSpPr>
          <p:spPr>
            <a:xfrm>
              <a:off x="6064033" y="1102710"/>
              <a:ext cx="279788" cy="402078"/>
            </a:xfrm>
            <a:prstGeom prst="rect">
              <a:avLst/>
            </a:prstGeom>
          </p:spPr>
          <p:txBody>
            <a:bodyPr/>
            <a:lstStyle>
              <a:lvl1pPr marL="171450" indent="-171450" algn="l" defTabSz="685800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5143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8572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5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2001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5430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8859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2288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5717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9146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1" indent="0">
                <a:buNone/>
              </a:pPr>
              <a:r>
                <a:rPr lang="en-US" altLang="en-US" sz="1600" dirty="0">
                  <a:solidFill>
                    <a:srgbClr val="002060"/>
                  </a:solidFill>
                  <a:latin typeface="Cambria Math" panose="02040503050406030204" pitchFamily="18" charset="0"/>
                </a:rPr>
                <a:t>5</a:t>
              </a:r>
            </a:p>
          </p:txBody>
        </p:sp>
        <p:sp>
          <p:nvSpPr>
            <p:cNvPr id="89" name="Rectangle 3">
              <a:extLst>
                <a:ext uri="{FF2B5EF4-FFF2-40B4-BE49-F238E27FC236}">
                  <a16:creationId xmlns:a16="http://schemas.microsoft.com/office/drawing/2014/main" id="{575C850A-4A75-4B0A-B101-08E8CEA61309}"/>
                </a:ext>
              </a:extLst>
            </p:cNvPr>
            <p:cNvSpPr txBox="1">
              <a:spLocks noChangeArrowheads="1"/>
            </p:cNvSpPr>
            <p:nvPr/>
          </p:nvSpPr>
          <p:spPr>
            <a:xfrm>
              <a:off x="6598252" y="1102710"/>
              <a:ext cx="279788" cy="402078"/>
            </a:xfrm>
            <a:prstGeom prst="rect">
              <a:avLst/>
            </a:prstGeom>
          </p:spPr>
          <p:txBody>
            <a:bodyPr/>
            <a:lstStyle>
              <a:lvl1pPr marL="171450" indent="-171450" algn="l" defTabSz="685800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5143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8572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5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2001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5430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8859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2288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5717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9146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1" indent="0">
                <a:buNone/>
              </a:pPr>
              <a:r>
                <a:rPr lang="en-US" altLang="en-US" sz="1600" dirty="0">
                  <a:solidFill>
                    <a:srgbClr val="002060"/>
                  </a:solidFill>
                  <a:latin typeface="Cambria Math" panose="02040503050406030204" pitchFamily="18" charset="0"/>
                </a:rPr>
                <a:t>6</a:t>
              </a:r>
            </a:p>
          </p:txBody>
        </p:sp>
        <p:sp>
          <p:nvSpPr>
            <p:cNvPr id="90" name="Rectangle 3">
              <a:extLst>
                <a:ext uri="{FF2B5EF4-FFF2-40B4-BE49-F238E27FC236}">
                  <a16:creationId xmlns:a16="http://schemas.microsoft.com/office/drawing/2014/main" id="{F12DF5FA-B791-4E93-A594-BFFDEE2DEB15}"/>
                </a:ext>
              </a:extLst>
            </p:cNvPr>
            <p:cNvSpPr txBox="1">
              <a:spLocks noChangeArrowheads="1"/>
            </p:cNvSpPr>
            <p:nvPr/>
          </p:nvSpPr>
          <p:spPr>
            <a:xfrm>
              <a:off x="7639967" y="1102710"/>
              <a:ext cx="279788" cy="421792"/>
            </a:xfrm>
            <a:prstGeom prst="rect">
              <a:avLst/>
            </a:prstGeom>
          </p:spPr>
          <p:txBody>
            <a:bodyPr/>
            <a:lstStyle>
              <a:lvl1pPr marL="171450" indent="-171450" algn="l" defTabSz="685800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5143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8572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5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2001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5430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8859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2288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5717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9146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1" indent="0">
                <a:buNone/>
              </a:pPr>
              <a:r>
                <a:rPr lang="en-US" altLang="en-US" sz="1600" dirty="0">
                  <a:solidFill>
                    <a:srgbClr val="002060"/>
                  </a:solidFill>
                  <a:latin typeface="Cambria Math" panose="02040503050406030204" pitchFamily="18" charset="0"/>
                </a:rPr>
                <a:t>8</a:t>
              </a:r>
            </a:p>
          </p:txBody>
        </p:sp>
        <p:sp>
          <p:nvSpPr>
            <p:cNvPr id="91" name="Rectangle 3">
              <a:extLst>
                <a:ext uri="{FF2B5EF4-FFF2-40B4-BE49-F238E27FC236}">
                  <a16:creationId xmlns:a16="http://schemas.microsoft.com/office/drawing/2014/main" id="{0CD3E53A-09CB-4CEC-8481-6BA27E7C7FEE}"/>
                </a:ext>
              </a:extLst>
            </p:cNvPr>
            <p:cNvSpPr txBox="1">
              <a:spLocks noChangeArrowheads="1"/>
            </p:cNvSpPr>
            <p:nvPr/>
          </p:nvSpPr>
          <p:spPr>
            <a:xfrm>
              <a:off x="8620958" y="1102710"/>
              <a:ext cx="422985" cy="421792"/>
            </a:xfrm>
            <a:prstGeom prst="rect">
              <a:avLst/>
            </a:prstGeom>
          </p:spPr>
          <p:txBody>
            <a:bodyPr/>
            <a:lstStyle>
              <a:lvl1pPr marL="171450" indent="-171450" algn="l" defTabSz="685800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5143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8572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5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2001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5430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8859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2288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5717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9146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1" indent="0">
                <a:buNone/>
              </a:pPr>
              <a:r>
                <a:rPr lang="en-US" altLang="en-US" sz="1600" dirty="0">
                  <a:solidFill>
                    <a:srgbClr val="002060"/>
                  </a:solidFill>
                  <a:latin typeface="Cambria Math" panose="02040503050406030204" pitchFamily="18" charset="0"/>
                </a:rPr>
                <a:t>10</a:t>
              </a:r>
            </a:p>
          </p:txBody>
        </p:sp>
        <p:sp>
          <p:nvSpPr>
            <p:cNvPr id="92" name="Rectangle 3">
              <a:extLst>
                <a:ext uri="{FF2B5EF4-FFF2-40B4-BE49-F238E27FC236}">
                  <a16:creationId xmlns:a16="http://schemas.microsoft.com/office/drawing/2014/main" id="{9E512031-8EBE-430B-AD84-08AA60AB2B89}"/>
                </a:ext>
              </a:extLst>
            </p:cNvPr>
            <p:cNvSpPr txBox="1">
              <a:spLocks noChangeArrowheads="1"/>
            </p:cNvSpPr>
            <p:nvPr/>
          </p:nvSpPr>
          <p:spPr>
            <a:xfrm>
              <a:off x="8177707" y="1102710"/>
              <a:ext cx="279788" cy="421792"/>
            </a:xfrm>
            <a:prstGeom prst="rect">
              <a:avLst/>
            </a:prstGeom>
          </p:spPr>
          <p:txBody>
            <a:bodyPr/>
            <a:lstStyle>
              <a:lvl1pPr marL="171450" indent="-171450" algn="l" defTabSz="685800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5143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8572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5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2001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5430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8859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2288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5717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9146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1" indent="0">
                <a:buNone/>
              </a:pPr>
              <a:r>
                <a:rPr lang="en-US" altLang="en-US" sz="1600" dirty="0">
                  <a:solidFill>
                    <a:srgbClr val="002060"/>
                  </a:solidFill>
                  <a:latin typeface="Cambria Math" panose="02040503050406030204" pitchFamily="18" charset="0"/>
                </a:rPr>
                <a:t>9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3012818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4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 animBg="1"/>
      <p:bldP spid="39" grpId="0" animBg="1"/>
      <p:bldP spid="56" grpId="0" animBg="1"/>
      <p:bldP spid="34" grpId="0"/>
      <p:bldP spid="34" grpId="1"/>
      <p:bldP spid="35" grpId="0"/>
      <p:bldP spid="35" grpId="1"/>
      <p:bldP spid="35" grpId="2"/>
      <p:bldP spid="35" grpId="3"/>
      <p:bldP spid="46" grpId="0"/>
      <p:bldP spid="54" grpId="0"/>
      <p:bldP spid="54" grpId="1"/>
      <p:bldP spid="59" grpId="0"/>
      <p:bldP spid="60" grpId="0" animBg="1"/>
      <p:bldP spid="61" grpId="0" animBg="1"/>
      <p:bldP spid="61" grpId="1" animBg="1"/>
      <p:bldP spid="62" grpId="0"/>
      <p:bldP spid="62" grpId="1"/>
      <p:bldP spid="63" grpId="0"/>
      <p:bldP spid="63" grpId="1"/>
      <p:bldP spid="64" grpId="0" animBg="1"/>
      <p:bldP spid="65" grpId="0" animBg="1"/>
      <p:bldP spid="68" grpId="0" animBg="1"/>
      <p:bldP spid="82" grpId="0" animBg="1"/>
      <p:bldP spid="87" grpId="0" animBg="1"/>
      <p:bldP spid="69" grpId="0" animBg="1"/>
      <p:bldP spid="69" grpId="1" animBg="1"/>
      <p:bldP spid="70" grpId="0" animBg="1"/>
      <p:bldP spid="71" grpId="0" animBg="1"/>
      <p:bldP spid="72" grpId="0" animBg="1"/>
    </p:bld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186E81F-D04B-1C4F-B608-6C07FD0533D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IN" b="1" dirty="0"/>
              <a:t>Example:</a:t>
            </a:r>
            <a:endParaRPr lang="en-US" b="1" dirty="0"/>
          </a:p>
        </p:txBody>
      </p:sp>
      <p:sp>
        <p:nvSpPr>
          <p:cNvPr id="36" name="Oval 35">
            <a:extLst>
              <a:ext uri="{FF2B5EF4-FFF2-40B4-BE49-F238E27FC236}">
                <a16:creationId xmlns:a16="http://schemas.microsoft.com/office/drawing/2014/main" id="{0439F6BB-62E6-48CB-8F32-96F60110A4B4}"/>
              </a:ext>
            </a:extLst>
          </p:cNvPr>
          <p:cNvSpPr/>
          <p:nvPr/>
        </p:nvSpPr>
        <p:spPr>
          <a:xfrm>
            <a:off x="3020032" y="955186"/>
            <a:ext cx="540000" cy="540000"/>
          </a:xfrm>
          <a:prstGeom prst="ellipse">
            <a:avLst/>
          </a:prstGeom>
          <a:noFill/>
          <a:ln w="254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88</a:t>
            </a:r>
            <a:endParaRPr lang="en-IN" sz="1400" dirty="0">
              <a:solidFill>
                <a:srgbClr val="00206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EA9D8800-A941-4C55-A67D-894AEF6FD3A4}"/>
              </a:ext>
            </a:extLst>
          </p:cNvPr>
          <p:cNvCxnSpPr>
            <a:cxnSpLocks/>
            <a:stCxn id="36" idx="3"/>
            <a:endCxn id="41" idx="7"/>
          </p:cNvCxnSpPr>
          <p:nvPr/>
        </p:nvCxnSpPr>
        <p:spPr>
          <a:xfrm flipH="1">
            <a:off x="2384239" y="1416105"/>
            <a:ext cx="714874" cy="355458"/>
          </a:xfrm>
          <a:prstGeom prst="line">
            <a:avLst/>
          </a:prstGeom>
          <a:ln w="254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Oval 37">
            <a:extLst>
              <a:ext uri="{FF2B5EF4-FFF2-40B4-BE49-F238E27FC236}">
                <a16:creationId xmlns:a16="http://schemas.microsoft.com/office/drawing/2014/main" id="{B892DB7D-F2BF-4FE2-BD2B-4C7CDB6E5D44}"/>
              </a:ext>
            </a:extLst>
          </p:cNvPr>
          <p:cNvSpPr/>
          <p:nvPr/>
        </p:nvSpPr>
        <p:spPr>
          <a:xfrm>
            <a:off x="574819" y="3246413"/>
            <a:ext cx="540000" cy="540000"/>
          </a:xfrm>
          <a:prstGeom prst="ellipse">
            <a:avLst/>
          </a:prstGeom>
          <a:noFill/>
          <a:ln w="254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44</a:t>
            </a:r>
            <a:endParaRPr lang="en-IN" sz="1400" dirty="0">
              <a:solidFill>
                <a:srgbClr val="00206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39" name="Oval 38">
            <a:extLst>
              <a:ext uri="{FF2B5EF4-FFF2-40B4-BE49-F238E27FC236}">
                <a16:creationId xmlns:a16="http://schemas.microsoft.com/office/drawing/2014/main" id="{BC7477F1-4F86-41BF-8B8F-823323638FCB}"/>
              </a:ext>
            </a:extLst>
          </p:cNvPr>
          <p:cNvSpPr/>
          <p:nvPr/>
        </p:nvSpPr>
        <p:spPr>
          <a:xfrm>
            <a:off x="4138526" y="1690388"/>
            <a:ext cx="540000" cy="540000"/>
          </a:xfrm>
          <a:prstGeom prst="ellipse">
            <a:avLst/>
          </a:prstGeom>
          <a:noFill/>
          <a:ln w="254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80</a:t>
            </a:r>
            <a:endParaRPr lang="en-IN" sz="1400" dirty="0">
              <a:solidFill>
                <a:srgbClr val="00206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40" name="Oval 39">
            <a:extLst>
              <a:ext uri="{FF2B5EF4-FFF2-40B4-BE49-F238E27FC236}">
                <a16:creationId xmlns:a16="http://schemas.microsoft.com/office/drawing/2014/main" id="{5F48FC15-A2DA-46BE-A99F-6E709B135A7B}"/>
              </a:ext>
            </a:extLst>
          </p:cNvPr>
          <p:cNvSpPr/>
          <p:nvPr/>
        </p:nvSpPr>
        <p:spPr>
          <a:xfrm>
            <a:off x="2661466" y="2357023"/>
            <a:ext cx="540000" cy="540000"/>
          </a:xfrm>
          <a:prstGeom prst="ellipse">
            <a:avLst/>
          </a:prstGeom>
          <a:noFill/>
          <a:ln w="254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60</a:t>
            </a:r>
            <a:endParaRPr lang="en-IN" sz="1400" dirty="0">
              <a:solidFill>
                <a:srgbClr val="00206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41" name="Oval 40">
            <a:extLst>
              <a:ext uri="{FF2B5EF4-FFF2-40B4-BE49-F238E27FC236}">
                <a16:creationId xmlns:a16="http://schemas.microsoft.com/office/drawing/2014/main" id="{4C8B1E46-08FF-49DC-A8DF-4B8337B19E6D}"/>
              </a:ext>
            </a:extLst>
          </p:cNvPr>
          <p:cNvSpPr/>
          <p:nvPr/>
        </p:nvSpPr>
        <p:spPr>
          <a:xfrm>
            <a:off x="1923320" y="1692482"/>
            <a:ext cx="540000" cy="540000"/>
          </a:xfrm>
          <a:prstGeom prst="ellipse">
            <a:avLst/>
          </a:prstGeom>
          <a:noFill/>
          <a:ln w="254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65</a:t>
            </a:r>
            <a:endParaRPr lang="en-IN" sz="1400" dirty="0">
              <a:solidFill>
                <a:srgbClr val="00206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id="{2DACE78D-1ED2-45C4-A4FB-8DD5C43EDF82}"/>
              </a:ext>
            </a:extLst>
          </p:cNvPr>
          <p:cNvCxnSpPr>
            <a:cxnSpLocks/>
            <a:stCxn id="41" idx="5"/>
            <a:endCxn id="40" idx="1"/>
          </p:cNvCxnSpPr>
          <p:nvPr/>
        </p:nvCxnSpPr>
        <p:spPr>
          <a:xfrm>
            <a:off x="2384239" y="2153401"/>
            <a:ext cx="356308" cy="282703"/>
          </a:xfrm>
          <a:prstGeom prst="line">
            <a:avLst/>
          </a:prstGeom>
          <a:ln w="254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>
            <a:extLst>
              <a:ext uri="{FF2B5EF4-FFF2-40B4-BE49-F238E27FC236}">
                <a16:creationId xmlns:a16="http://schemas.microsoft.com/office/drawing/2014/main" id="{074B64A3-CE54-4789-B41F-5D332201B347}"/>
              </a:ext>
            </a:extLst>
          </p:cNvPr>
          <p:cNvCxnSpPr>
            <a:cxnSpLocks/>
            <a:stCxn id="41" idx="3"/>
            <a:endCxn id="53" idx="7"/>
          </p:cNvCxnSpPr>
          <p:nvPr/>
        </p:nvCxnSpPr>
        <p:spPr>
          <a:xfrm flipH="1">
            <a:off x="1575738" y="2153401"/>
            <a:ext cx="426663" cy="267703"/>
          </a:xfrm>
          <a:prstGeom prst="line">
            <a:avLst/>
          </a:prstGeom>
          <a:ln w="254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72FDE891-A16C-4DF9-AEDC-0B8FD390049C}"/>
              </a:ext>
            </a:extLst>
          </p:cNvPr>
          <p:cNvCxnSpPr>
            <a:cxnSpLocks/>
            <a:stCxn id="39" idx="3"/>
            <a:endCxn id="56" idx="7"/>
          </p:cNvCxnSpPr>
          <p:nvPr/>
        </p:nvCxnSpPr>
        <p:spPr>
          <a:xfrm flipH="1">
            <a:off x="3792863" y="2151307"/>
            <a:ext cx="424744" cy="290590"/>
          </a:xfrm>
          <a:prstGeom prst="line">
            <a:avLst/>
          </a:prstGeom>
          <a:ln w="254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>
            <a:extLst>
              <a:ext uri="{FF2B5EF4-FFF2-40B4-BE49-F238E27FC236}">
                <a16:creationId xmlns:a16="http://schemas.microsoft.com/office/drawing/2014/main" id="{192F95B8-138F-4594-B884-308C93A21FF8}"/>
              </a:ext>
            </a:extLst>
          </p:cNvPr>
          <p:cNvCxnSpPr>
            <a:cxnSpLocks/>
            <a:stCxn id="36" idx="5"/>
            <a:endCxn id="39" idx="1"/>
          </p:cNvCxnSpPr>
          <p:nvPr/>
        </p:nvCxnSpPr>
        <p:spPr>
          <a:xfrm>
            <a:off x="3480951" y="1416105"/>
            <a:ext cx="736656" cy="353364"/>
          </a:xfrm>
          <a:prstGeom prst="line">
            <a:avLst/>
          </a:prstGeom>
          <a:ln w="254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>
            <a:extLst>
              <a:ext uri="{FF2B5EF4-FFF2-40B4-BE49-F238E27FC236}">
                <a16:creationId xmlns:a16="http://schemas.microsoft.com/office/drawing/2014/main" id="{6CFEDFC6-5534-4B73-A8F3-C12E454DFC9B}"/>
              </a:ext>
            </a:extLst>
          </p:cNvPr>
          <p:cNvCxnSpPr>
            <a:cxnSpLocks/>
            <a:stCxn id="53" idx="5"/>
            <a:endCxn id="51" idx="0"/>
          </p:cNvCxnSpPr>
          <p:nvPr/>
        </p:nvCxnSpPr>
        <p:spPr>
          <a:xfrm>
            <a:off x="1575738" y="2802942"/>
            <a:ext cx="287471" cy="429043"/>
          </a:xfrm>
          <a:prstGeom prst="line">
            <a:avLst/>
          </a:prstGeom>
          <a:ln w="254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>
            <a:extLst>
              <a:ext uri="{FF2B5EF4-FFF2-40B4-BE49-F238E27FC236}">
                <a16:creationId xmlns:a16="http://schemas.microsoft.com/office/drawing/2014/main" id="{FDB931B7-A4F6-40E0-A11C-BB1B00D631A6}"/>
              </a:ext>
            </a:extLst>
          </p:cNvPr>
          <p:cNvCxnSpPr>
            <a:cxnSpLocks/>
            <a:stCxn id="53" idx="3"/>
            <a:endCxn id="38" idx="0"/>
          </p:cNvCxnSpPr>
          <p:nvPr/>
        </p:nvCxnSpPr>
        <p:spPr>
          <a:xfrm flipH="1">
            <a:off x="844819" y="2802942"/>
            <a:ext cx="349081" cy="443471"/>
          </a:xfrm>
          <a:prstGeom prst="line">
            <a:avLst/>
          </a:prstGeom>
          <a:ln w="254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Oval 49">
            <a:extLst>
              <a:ext uri="{FF2B5EF4-FFF2-40B4-BE49-F238E27FC236}">
                <a16:creationId xmlns:a16="http://schemas.microsoft.com/office/drawing/2014/main" id="{3759514F-48AB-4F71-9A63-E8611DA00A96}"/>
              </a:ext>
            </a:extLst>
          </p:cNvPr>
          <p:cNvSpPr/>
          <p:nvPr/>
        </p:nvSpPr>
        <p:spPr>
          <a:xfrm>
            <a:off x="4940201" y="2362816"/>
            <a:ext cx="540000" cy="540000"/>
          </a:xfrm>
          <a:prstGeom prst="ellipse">
            <a:avLst/>
          </a:prstGeom>
          <a:noFill/>
          <a:ln w="254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75</a:t>
            </a:r>
            <a:endParaRPr lang="en-IN" sz="1400" dirty="0">
              <a:solidFill>
                <a:srgbClr val="00206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51" name="Oval 50">
            <a:extLst>
              <a:ext uri="{FF2B5EF4-FFF2-40B4-BE49-F238E27FC236}">
                <a16:creationId xmlns:a16="http://schemas.microsoft.com/office/drawing/2014/main" id="{5F8C84B6-8889-4AD1-8D89-F36A6581DE78}"/>
              </a:ext>
            </a:extLst>
          </p:cNvPr>
          <p:cNvSpPr/>
          <p:nvPr/>
        </p:nvSpPr>
        <p:spPr>
          <a:xfrm>
            <a:off x="1593209" y="3231985"/>
            <a:ext cx="540000" cy="540000"/>
          </a:xfrm>
          <a:prstGeom prst="ellipse">
            <a:avLst/>
          </a:prstGeom>
          <a:noFill/>
          <a:ln w="254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55</a:t>
            </a:r>
            <a:endParaRPr lang="en-IN" sz="1400" dirty="0">
              <a:solidFill>
                <a:srgbClr val="00206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53" name="Oval 52">
            <a:extLst>
              <a:ext uri="{FF2B5EF4-FFF2-40B4-BE49-F238E27FC236}">
                <a16:creationId xmlns:a16="http://schemas.microsoft.com/office/drawing/2014/main" id="{2AD142FD-6F17-4831-BF1B-F8D72C6ABCD6}"/>
              </a:ext>
            </a:extLst>
          </p:cNvPr>
          <p:cNvSpPr/>
          <p:nvPr/>
        </p:nvSpPr>
        <p:spPr>
          <a:xfrm>
            <a:off x="1114819" y="2342023"/>
            <a:ext cx="540000" cy="540000"/>
          </a:xfrm>
          <a:prstGeom prst="ellipse">
            <a:avLst/>
          </a:prstGeom>
          <a:noFill/>
          <a:ln w="254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62</a:t>
            </a:r>
            <a:endParaRPr lang="en-IN" sz="1400" dirty="0">
              <a:solidFill>
                <a:srgbClr val="00206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cxnSp>
        <p:nvCxnSpPr>
          <p:cNvPr id="55" name="Straight Connector 54">
            <a:extLst>
              <a:ext uri="{FF2B5EF4-FFF2-40B4-BE49-F238E27FC236}">
                <a16:creationId xmlns:a16="http://schemas.microsoft.com/office/drawing/2014/main" id="{83D2AE20-0592-4D06-BD4B-6A99E0A8E7BB}"/>
              </a:ext>
            </a:extLst>
          </p:cNvPr>
          <p:cNvCxnSpPr>
            <a:cxnSpLocks/>
            <a:stCxn id="39" idx="5"/>
            <a:endCxn id="50" idx="1"/>
          </p:cNvCxnSpPr>
          <p:nvPr/>
        </p:nvCxnSpPr>
        <p:spPr>
          <a:xfrm>
            <a:off x="4599445" y="2151307"/>
            <a:ext cx="419837" cy="290590"/>
          </a:xfrm>
          <a:prstGeom prst="line">
            <a:avLst/>
          </a:prstGeom>
          <a:ln w="254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Oval 55">
            <a:extLst>
              <a:ext uri="{FF2B5EF4-FFF2-40B4-BE49-F238E27FC236}">
                <a16:creationId xmlns:a16="http://schemas.microsoft.com/office/drawing/2014/main" id="{E580E5A0-B1A1-424C-98FE-A5B30ED33A6E}"/>
              </a:ext>
            </a:extLst>
          </p:cNvPr>
          <p:cNvSpPr/>
          <p:nvPr/>
        </p:nvSpPr>
        <p:spPr>
          <a:xfrm>
            <a:off x="3331944" y="2362816"/>
            <a:ext cx="540000" cy="540000"/>
          </a:xfrm>
          <a:prstGeom prst="ellipse">
            <a:avLst/>
          </a:prstGeom>
          <a:noFill/>
          <a:ln w="254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70</a:t>
            </a:r>
            <a:endParaRPr lang="en-IN" sz="1400" dirty="0">
              <a:solidFill>
                <a:srgbClr val="00206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57" name="Oval 56">
            <a:extLst>
              <a:ext uri="{FF2B5EF4-FFF2-40B4-BE49-F238E27FC236}">
                <a16:creationId xmlns:a16="http://schemas.microsoft.com/office/drawing/2014/main" id="{243E9989-6434-4A90-A35F-EF0EEA1D8846}"/>
              </a:ext>
            </a:extLst>
          </p:cNvPr>
          <p:cNvSpPr/>
          <p:nvPr/>
        </p:nvSpPr>
        <p:spPr>
          <a:xfrm>
            <a:off x="2213925" y="3245665"/>
            <a:ext cx="540000" cy="540000"/>
          </a:xfrm>
          <a:prstGeom prst="ellipse">
            <a:avLst/>
          </a:prstGeom>
          <a:noFill/>
          <a:ln w="254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11</a:t>
            </a:r>
            <a:endParaRPr lang="en-IN" sz="1400" dirty="0">
              <a:solidFill>
                <a:srgbClr val="00206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cxnSp>
        <p:nvCxnSpPr>
          <p:cNvPr id="58" name="Straight Connector 57">
            <a:extLst>
              <a:ext uri="{FF2B5EF4-FFF2-40B4-BE49-F238E27FC236}">
                <a16:creationId xmlns:a16="http://schemas.microsoft.com/office/drawing/2014/main" id="{1AED10B0-62CD-40FB-B4E4-72689C9EC1C8}"/>
              </a:ext>
            </a:extLst>
          </p:cNvPr>
          <p:cNvCxnSpPr>
            <a:cxnSpLocks/>
            <a:endCxn id="57" idx="0"/>
          </p:cNvCxnSpPr>
          <p:nvPr/>
        </p:nvCxnSpPr>
        <p:spPr>
          <a:xfrm flipH="1">
            <a:off x="2483925" y="2861585"/>
            <a:ext cx="279788" cy="384080"/>
          </a:xfrm>
          <a:prstGeom prst="line">
            <a:avLst/>
          </a:prstGeom>
          <a:ln w="254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67" name="Table 4">
            <a:extLst>
              <a:ext uri="{FF2B5EF4-FFF2-40B4-BE49-F238E27FC236}">
                <a16:creationId xmlns:a16="http://schemas.microsoft.com/office/drawing/2014/main" id="{8D09FD6D-A2ED-4B0C-9DEA-C7FF8881A455}"/>
              </a:ext>
            </a:extLst>
          </p:cNvPr>
          <p:cNvGraphicFramePr>
            <a:graphicFrameLocks noGrp="1"/>
          </p:cNvGraphicFramePr>
          <p:nvPr/>
        </p:nvGraphicFramePr>
        <p:xfrm>
          <a:off x="3864798" y="536707"/>
          <a:ext cx="5232310" cy="54917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3231">
                  <a:extLst>
                    <a:ext uri="{9D8B030D-6E8A-4147-A177-3AD203B41FA5}">
                      <a16:colId xmlns:a16="http://schemas.microsoft.com/office/drawing/2014/main" val="2907858686"/>
                    </a:ext>
                  </a:extLst>
                </a:gridCol>
                <a:gridCol w="523231">
                  <a:extLst>
                    <a:ext uri="{9D8B030D-6E8A-4147-A177-3AD203B41FA5}">
                      <a16:colId xmlns:a16="http://schemas.microsoft.com/office/drawing/2014/main" val="1830516894"/>
                    </a:ext>
                  </a:extLst>
                </a:gridCol>
                <a:gridCol w="523231">
                  <a:extLst>
                    <a:ext uri="{9D8B030D-6E8A-4147-A177-3AD203B41FA5}">
                      <a16:colId xmlns:a16="http://schemas.microsoft.com/office/drawing/2014/main" val="3556031138"/>
                    </a:ext>
                  </a:extLst>
                </a:gridCol>
                <a:gridCol w="523231">
                  <a:extLst>
                    <a:ext uri="{9D8B030D-6E8A-4147-A177-3AD203B41FA5}">
                      <a16:colId xmlns:a16="http://schemas.microsoft.com/office/drawing/2014/main" val="3708178770"/>
                    </a:ext>
                  </a:extLst>
                </a:gridCol>
                <a:gridCol w="523231">
                  <a:extLst>
                    <a:ext uri="{9D8B030D-6E8A-4147-A177-3AD203B41FA5}">
                      <a16:colId xmlns:a16="http://schemas.microsoft.com/office/drawing/2014/main" val="1624356084"/>
                    </a:ext>
                  </a:extLst>
                </a:gridCol>
                <a:gridCol w="523231">
                  <a:extLst>
                    <a:ext uri="{9D8B030D-6E8A-4147-A177-3AD203B41FA5}">
                      <a16:colId xmlns:a16="http://schemas.microsoft.com/office/drawing/2014/main" val="632452513"/>
                    </a:ext>
                  </a:extLst>
                </a:gridCol>
                <a:gridCol w="523231">
                  <a:extLst>
                    <a:ext uri="{9D8B030D-6E8A-4147-A177-3AD203B41FA5}">
                      <a16:colId xmlns:a16="http://schemas.microsoft.com/office/drawing/2014/main" val="3997156814"/>
                    </a:ext>
                  </a:extLst>
                </a:gridCol>
                <a:gridCol w="523231">
                  <a:extLst>
                    <a:ext uri="{9D8B030D-6E8A-4147-A177-3AD203B41FA5}">
                      <a16:colId xmlns:a16="http://schemas.microsoft.com/office/drawing/2014/main" val="1995446545"/>
                    </a:ext>
                  </a:extLst>
                </a:gridCol>
                <a:gridCol w="523231">
                  <a:extLst>
                    <a:ext uri="{9D8B030D-6E8A-4147-A177-3AD203B41FA5}">
                      <a16:colId xmlns:a16="http://schemas.microsoft.com/office/drawing/2014/main" val="1174039682"/>
                    </a:ext>
                  </a:extLst>
                </a:gridCol>
                <a:gridCol w="523231">
                  <a:extLst>
                    <a:ext uri="{9D8B030D-6E8A-4147-A177-3AD203B41FA5}">
                      <a16:colId xmlns:a16="http://schemas.microsoft.com/office/drawing/2014/main" val="2579924640"/>
                    </a:ext>
                  </a:extLst>
                </a:gridCol>
              </a:tblGrid>
              <a:tr h="549174"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/>
                    </a:p>
                  </a:txBody>
                  <a:tcPr>
                    <a:lnL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/>
                    </a:p>
                  </a:txBody>
                  <a:tcPr>
                    <a:lnL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/>
                    </a:p>
                  </a:txBody>
                  <a:tcPr>
                    <a:lnL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/>
                    </a:p>
                  </a:txBody>
                  <a:tcPr>
                    <a:lnL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48992676"/>
                  </a:ext>
                </a:extLst>
              </a:tr>
            </a:tbl>
          </a:graphicData>
        </a:graphic>
      </p:graphicFrame>
      <p:sp>
        <p:nvSpPr>
          <p:cNvPr id="68" name="Rectangle: Rounded Corners 3">
            <a:extLst>
              <a:ext uri="{FF2B5EF4-FFF2-40B4-BE49-F238E27FC236}">
                <a16:creationId xmlns:a16="http://schemas.microsoft.com/office/drawing/2014/main" id="{07802176-1787-40F3-B435-BD88EC3F8FD3}"/>
              </a:ext>
            </a:extLst>
          </p:cNvPr>
          <p:cNvSpPr/>
          <p:nvPr/>
        </p:nvSpPr>
        <p:spPr>
          <a:xfrm>
            <a:off x="3909086" y="624607"/>
            <a:ext cx="418852" cy="37337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latin typeface="Cambria Math" panose="02040503050406030204" pitchFamily="18" charset="0"/>
                <a:ea typeface="Cambria Math" panose="02040503050406030204" pitchFamily="18" charset="0"/>
              </a:rPr>
              <a:t>88</a:t>
            </a:r>
            <a:endParaRPr lang="en-IN" sz="14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80" name="Rectangle: Rounded Corners 3">
            <a:extLst>
              <a:ext uri="{FF2B5EF4-FFF2-40B4-BE49-F238E27FC236}">
                <a16:creationId xmlns:a16="http://schemas.microsoft.com/office/drawing/2014/main" id="{2C31ED87-784A-46C9-8B96-38E42DFB0ABC}"/>
              </a:ext>
            </a:extLst>
          </p:cNvPr>
          <p:cNvSpPr/>
          <p:nvPr/>
        </p:nvSpPr>
        <p:spPr>
          <a:xfrm>
            <a:off x="5481089" y="624607"/>
            <a:ext cx="418852" cy="37337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latin typeface="Cambria Math" panose="02040503050406030204" pitchFamily="18" charset="0"/>
                <a:ea typeface="Cambria Math" panose="02040503050406030204" pitchFamily="18" charset="0"/>
              </a:rPr>
              <a:t>62</a:t>
            </a:r>
            <a:endParaRPr lang="en-IN" sz="14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81" name="Rectangle: Rounded Corners 3">
            <a:extLst>
              <a:ext uri="{FF2B5EF4-FFF2-40B4-BE49-F238E27FC236}">
                <a16:creationId xmlns:a16="http://schemas.microsoft.com/office/drawing/2014/main" id="{0EF92055-F404-4B82-9764-94E1B698489B}"/>
              </a:ext>
            </a:extLst>
          </p:cNvPr>
          <p:cNvSpPr/>
          <p:nvPr/>
        </p:nvSpPr>
        <p:spPr>
          <a:xfrm>
            <a:off x="6005090" y="624607"/>
            <a:ext cx="418852" cy="37337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latin typeface="Cambria Math" panose="02040503050406030204" pitchFamily="18" charset="0"/>
                <a:ea typeface="Cambria Math" panose="02040503050406030204" pitchFamily="18" charset="0"/>
              </a:rPr>
              <a:t>60</a:t>
            </a:r>
            <a:endParaRPr lang="en-IN" sz="14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82" name="Rectangle: Rounded Corners 3">
            <a:extLst>
              <a:ext uri="{FF2B5EF4-FFF2-40B4-BE49-F238E27FC236}">
                <a16:creationId xmlns:a16="http://schemas.microsoft.com/office/drawing/2014/main" id="{D7B35425-0BD8-4DED-9C8A-BB0DB1FAB796}"/>
              </a:ext>
            </a:extLst>
          </p:cNvPr>
          <p:cNvSpPr/>
          <p:nvPr/>
        </p:nvSpPr>
        <p:spPr>
          <a:xfrm>
            <a:off x="6529091" y="624607"/>
            <a:ext cx="418852" cy="37337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latin typeface="Cambria Math" panose="02040503050406030204" pitchFamily="18" charset="0"/>
                <a:ea typeface="Cambria Math" panose="02040503050406030204" pitchFamily="18" charset="0"/>
              </a:rPr>
              <a:t>70</a:t>
            </a:r>
            <a:endParaRPr lang="en-IN" sz="14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83" name="Rectangle: Rounded Corners 3">
            <a:extLst>
              <a:ext uri="{FF2B5EF4-FFF2-40B4-BE49-F238E27FC236}">
                <a16:creationId xmlns:a16="http://schemas.microsoft.com/office/drawing/2014/main" id="{C23D8F14-BEA7-493C-A2B1-73B03CEF7A7B}"/>
              </a:ext>
            </a:extLst>
          </p:cNvPr>
          <p:cNvSpPr/>
          <p:nvPr/>
        </p:nvSpPr>
        <p:spPr>
          <a:xfrm>
            <a:off x="7053092" y="624607"/>
            <a:ext cx="418852" cy="37337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latin typeface="Cambria Math" panose="02040503050406030204" pitchFamily="18" charset="0"/>
                <a:ea typeface="Cambria Math" panose="02040503050406030204" pitchFamily="18" charset="0"/>
              </a:rPr>
              <a:t>75</a:t>
            </a:r>
            <a:endParaRPr lang="en-IN" sz="14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84" name="Rectangle: Rounded Corners 3">
            <a:extLst>
              <a:ext uri="{FF2B5EF4-FFF2-40B4-BE49-F238E27FC236}">
                <a16:creationId xmlns:a16="http://schemas.microsoft.com/office/drawing/2014/main" id="{6CA5D3F3-CAF7-4011-8275-9FA4D08CBED3}"/>
              </a:ext>
            </a:extLst>
          </p:cNvPr>
          <p:cNvSpPr/>
          <p:nvPr/>
        </p:nvSpPr>
        <p:spPr>
          <a:xfrm>
            <a:off x="7577093" y="624607"/>
            <a:ext cx="418852" cy="37337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latin typeface="Cambria Math" panose="02040503050406030204" pitchFamily="18" charset="0"/>
                <a:ea typeface="Cambria Math" panose="02040503050406030204" pitchFamily="18" charset="0"/>
              </a:rPr>
              <a:t>44</a:t>
            </a:r>
            <a:endParaRPr lang="en-IN" sz="14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85" name="Rectangle: Rounded Corners 3">
            <a:extLst>
              <a:ext uri="{FF2B5EF4-FFF2-40B4-BE49-F238E27FC236}">
                <a16:creationId xmlns:a16="http://schemas.microsoft.com/office/drawing/2014/main" id="{560CA7B2-CA5D-4A5D-AF7E-7A42AF2F27E9}"/>
              </a:ext>
            </a:extLst>
          </p:cNvPr>
          <p:cNvSpPr/>
          <p:nvPr/>
        </p:nvSpPr>
        <p:spPr>
          <a:xfrm>
            <a:off x="8101094" y="624607"/>
            <a:ext cx="418852" cy="37337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latin typeface="Cambria Math" panose="02040503050406030204" pitchFamily="18" charset="0"/>
                <a:ea typeface="Cambria Math" panose="02040503050406030204" pitchFamily="18" charset="0"/>
              </a:rPr>
              <a:t>55</a:t>
            </a:r>
            <a:endParaRPr lang="en-IN" sz="14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86" name="Rectangle: Rounded Corners 3">
            <a:extLst>
              <a:ext uri="{FF2B5EF4-FFF2-40B4-BE49-F238E27FC236}">
                <a16:creationId xmlns:a16="http://schemas.microsoft.com/office/drawing/2014/main" id="{4CB4737B-C90A-45A1-BBC9-8B0CFBA75259}"/>
              </a:ext>
            </a:extLst>
          </p:cNvPr>
          <p:cNvSpPr/>
          <p:nvPr/>
        </p:nvSpPr>
        <p:spPr>
          <a:xfrm>
            <a:off x="8625091" y="624607"/>
            <a:ext cx="418852" cy="37337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latin typeface="Cambria Math" panose="02040503050406030204" pitchFamily="18" charset="0"/>
                <a:ea typeface="Cambria Math" panose="02040503050406030204" pitchFamily="18" charset="0"/>
              </a:rPr>
              <a:t>11</a:t>
            </a:r>
            <a:endParaRPr lang="en-IN" sz="14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87" name="Rectangle: Rounded Corners 3">
            <a:extLst>
              <a:ext uri="{FF2B5EF4-FFF2-40B4-BE49-F238E27FC236}">
                <a16:creationId xmlns:a16="http://schemas.microsoft.com/office/drawing/2014/main" id="{025A435D-8F94-4598-AF69-7CC8862CB831}"/>
              </a:ext>
            </a:extLst>
          </p:cNvPr>
          <p:cNvSpPr/>
          <p:nvPr/>
        </p:nvSpPr>
        <p:spPr>
          <a:xfrm>
            <a:off x="4957088" y="624607"/>
            <a:ext cx="418852" cy="37337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latin typeface="Cambria Math" panose="02040503050406030204" pitchFamily="18" charset="0"/>
                <a:ea typeface="Cambria Math" panose="02040503050406030204" pitchFamily="18" charset="0"/>
              </a:rPr>
              <a:t>88</a:t>
            </a:r>
            <a:endParaRPr lang="en-IN" sz="14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88" name="Rectangle: Rounded Corners 3">
            <a:extLst>
              <a:ext uri="{FF2B5EF4-FFF2-40B4-BE49-F238E27FC236}">
                <a16:creationId xmlns:a16="http://schemas.microsoft.com/office/drawing/2014/main" id="{406D8A41-4A62-4FA2-A3D4-4FE36DAF0AB7}"/>
              </a:ext>
            </a:extLst>
          </p:cNvPr>
          <p:cNvSpPr/>
          <p:nvPr/>
        </p:nvSpPr>
        <p:spPr>
          <a:xfrm>
            <a:off x="4433087" y="624607"/>
            <a:ext cx="418852" cy="37337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latin typeface="Cambria Math" panose="02040503050406030204" pitchFamily="18" charset="0"/>
                <a:ea typeface="Cambria Math" panose="02040503050406030204" pitchFamily="18" charset="0"/>
              </a:rPr>
              <a:t>65</a:t>
            </a:r>
            <a:endParaRPr lang="en-IN" sz="14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69" name="Rectangle: Rounded Corners 3">
            <a:extLst>
              <a:ext uri="{FF2B5EF4-FFF2-40B4-BE49-F238E27FC236}">
                <a16:creationId xmlns:a16="http://schemas.microsoft.com/office/drawing/2014/main" id="{B16F078C-016F-40C4-A2BD-82E926224691}"/>
              </a:ext>
            </a:extLst>
          </p:cNvPr>
          <p:cNvSpPr/>
          <p:nvPr/>
        </p:nvSpPr>
        <p:spPr>
          <a:xfrm>
            <a:off x="4957088" y="624607"/>
            <a:ext cx="418852" cy="37337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latin typeface="Cambria Math" panose="02040503050406030204" pitchFamily="18" charset="0"/>
                <a:ea typeface="Cambria Math" panose="02040503050406030204" pitchFamily="18" charset="0"/>
              </a:rPr>
              <a:t>80</a:t>
            </a:r>
            <a:endParaRPr lang="en-IN" sz="14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61" name="Rectangle 3">
            <a:extLst>
              <a:ext uri="{FF2B5EF4-FFF2-40B4-BE49-F238E27FC236}">
                <a16:creationId xmlns:a16="http://schemas.microsoft.com/office/drawing/2014/main" id="{53B66230-CCC4-4537-8AEC-8F866224362E}"/>
              </a:ext>
            </a:extLst>
          </p:cNvPr>
          <p:cNvSpPr txBox="1">
            <a:spLocks noChangeArrowheads="1"/>
          </p:cNvSpPr>
          <p:nvPr/>
        </p:nvSpPr>
        <p:spPr>
          <a:xfrm>
            <a:off x="5771178" y="1428753"/>
            <a:ext cx="3161938" cy="402078"/>
          </a:xfrm>
          <a:prstGeom prst="rect">
            <a:avLst/>
          </a:prstGeom>
        </p:spPr>
        <p:txBody>
          <a:bodyPr/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1" indent="0">
              <a:buNone/>
            </a:pPr>
            <a:r>
              <a:rPr lang="en-US" altLang="en-US" sz="1600" dirty="0">
                <a:solidFill>
                  <a:srgbClr val="002060"/>
                </a:solidFill>
                <a:latin typeface="Cambria Math" panose="02040503050406030204" pitchFamily="18" charset="0"/>
              </a:rPr>
              <a:t>Max Heap Constructed</a:t>
            </a:r>
          </a:p>
          <a:p>
            <a:pPr marL="0" lvl="1" indent="0">
              <a:buNone/>
            </a:pPr>
            <a:endParaRPr lang="en-US" altLang="en-US" sz="1600" dirty="0">
              <a:solidFill>
                <a:srgbClr val="002060"/>
              </a:solidFill>
              <a:latin typeface="Cambria Math" panose="02040503050406030204" pitchFamily="18" charset="0"/>
            </a:endParaRPr>
          </a:p>
        </p:txBody>
      </p:sp>
      <p:grpSp>
        <p:nvGrpSpPr>
          <p:cNvPr id="45" name="Group 44">
            <a:extLst>
              <a:ext uri="{FF2B5EF4-FFF2-40B4-BE49-F238E27FC236}">
                <a16:creationId xmlns:a16="http://schemas.microsoft.com/office/drawing/2014/main" id="{D5811481-63F6-4BC0-989D-BBA356C618AE}"/>
              </a:ext>
            </a:extLst>
          </p:cNvPr>
          <p:cNvGrpSpPr/>
          <p:nvPr/>
        </p:nvGrpSpPr>
        <p:grpSpPr>
          <a:xfrm>
            <a:off x="3956133" y="1102710"/>
            <a:ext cx="5087810" cy="421792"/>
            <a:chOff x="3956133" y="1102710"/>
            <a:chExt cx="5087810" cy="421792"/>
          </a:xfrm>
        </p:grpSpPr>
        <p:sp>
          <p:nvSpPr>
            <p:cNvPr id="46" name="Rectangle 3">
              <a:extLst>
                <a:ext uri="{FF2B5EF4-FFF2-40B4-BE49-F238E27FC236}">
                  <a16:creationId xmlns:a16="http://schemas.microsoft.com/office/drawing/2014/main" id="{5E3CB52E-6A00-477B-89A2-29181867947A}"/>
                </a:ext>
              </a:extLst>
            </p:cNvPr>
            <p:cNvSpPr txBox="1">
              <a:spLocks noChangeArrowheads="1"/>
            </p:cNvSpPr>
            <p:nvPr/>
          </p:nvSpPr>
          <p:spPr>
            <a:xfrm>
              <a:off x="3956133" y="1102710"/>
              <a:ext cx="279788" cy="402078"/>
            </a:xfrm>
            <a:prstGeom prst="rect">
              <a:avLst/>
            </a:prstGeom>
          </p:spPr>
          <p:txBody>
            <a:bodyPr/>
            <a:lstStyle>
              <a:lvl1pPr marL="171450" indent="-171450" algn="l" defTabSz="685800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5143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8572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5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2001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5430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8859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2288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5717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9146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1" indent="0">
                <a:buNone/>
              </a:pPr>
              <a:r>
                <a:rPr lang="en-US" altLang="en-US" sz="1600" dirty="0">
                  <a:solidFill>
                    <a:srgbClr val="002060"/>
                  </a:solidFill>
                  <a:latin typeface="Cambria Math" panose="02040503050406030204" pitchFamily="18" charset="0"/>
                </a:rPr>
                <a:t>1</a:t>
              </a:r>
            </a:p>
          </p:txBody>
        </p:sp>
        <p:sp>
          <p:nvSpPr>
            <p:cNvPr id="52" name="Rectangle 3">
              <a:extLst>
                <a:ext uri="{FF2B5EF4-FFF2-40B4-BE49-F238E27FC236}">
                  <a16:creationId xmlns:a16="http://schemas.microsoft.com/office/drawing/2014/main" id="{503381B2-8D8D-42D2-A4F7-9B656FCF17AF}"/>
                </a:ext>
              </a:extLst>
            </p:cNvPr>
            <p:cNvSpPr txBox="1">
              <a:spLocks noChangeArrowheads="1"/>
            </p:cNvSpPr>
            <p:nvPr/>
          </p:nvSpPr>
          <p:spPr>
            <a:xfrm>
              <a:off x="4502216" y="1102710"/>
              <a:ext cx="279788" cy="402078"/>
            </a:xfrm>
            <a:prstGeom prst="rect">
              <a:avLst/>
            </a:prstGeom>
          </p:spPr>
          <p:txBody>
            <a:bodyPr/>
            <a:lstStyle>
              <a:lvl1pPr marL="171450" indent="-171450" algn="l" defTabSz="685800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5143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8572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5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2001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5430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8859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2288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5717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9146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1" indent="0">
                <a:buNone/>
              </a:pPr>
              <a:r>
                <a:rPr lang="en-US" altLang="en-US" sz="1600" dirty="0">
                  <a:solidFill>
                    <a:srgbClr val="002060"/>
                  </a:solidFill>
                  <a:latin typeface="Cambria Math" panose="02040503050406030204" pitchFamily="18" charset="0"/>
                </a:rPr>
                <a:t>2</a:t>
              </a:r>
            </a:p>
          </p:txBody>
        </p:sp>
        <p:sp>
          <p:nvSpPr>
            <p:cNvPr id="54" name="Rectangle 3">
              <a:extLst>
                <a:ext uri="{FF2B5EF4-FFF2-40B4-BE49-F238E27FC236}">
                  <a16:creationId xmlns:a16="http://schemas.microsoft.com/office/drawing/2014/main" id="{081425BE-B69B-49B3-AB10-A9EE034552F9}"/>
                </a:ext>
              </a:extLst>
            </p:cNvPr>
            <p:cNvSpPr txBox="1">
              <a:spLocks noChangeArrowheads="1"/>
            </p:cNvSpPr>
            <p:nvPr/>
          </p:nvSpPr>
          <p:spPr>
            <a:xfrm>
              <a:off x="4980834" y="1102710"/>
              <a:ext cx="279788" cy="402078"/>
            </a:xfrm>
            <a:prstGeom prst="rect">
              <a:avLst/>
            </a:prstGeom>
          </p:spPr>
          <p:txBody>
            <a:bodyPr/>
            <a:lstStyle>
              <a:lvl1pPr marL="171450" indent="-171450" algn="l" defTabSz="685800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5143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8572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5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2001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5430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8859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2288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5717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9146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1" indent="0">
                <a:buNone/>
              </a:pPr>
              <a:r>
                <a:rPr lang="en-US" altLang="en-US" sz="1600" dirty="0">
                  <a:solidFill>
                    <a:srgbClr val="002060"/>
                  </a:solidFill>
                  <a:latin typeface="Cambria Math" panose="02040503050406030204" pitchFamily="18" charset="0"/>
                </a:rPr>
                <a:t>3</a:t>
              </a:r>
            </a:p>
          </p:txBody>
        </p:sp>
        <p:sp>
          <p:nvSpPr>
            <p:cNvPr id="59" name="Rectangle 3">
              <a:extLst>
                <a:ext uri="{FF2B5EF4-FFF2-40B4-BE49-F238E27FC236}">
                  <a16:creationId xmlns:a16="http://schemas.microsoft.com/office/drawing/2014/main" id="{848ABFA7-AEF1-49E9-884E-5807068FD374}"/>
                </a:ext>
              </a:extLst>
            </p:cNvPr>
            <p:cNvSpPr txBox="1">
              <a:spLocks noChangeArrowheads="1"/>
            </p:cNvSpPr>
            <p:nvPr/>
          </p:nvSpPr>
          <p:spPr>
            <a:xfrm>
              <a:off x="5515053" y="1102710"/>
              <a:ext cx="279788" cy="402078"/>
            </a:xfrm>
            <a:prstGeom prst="rect">
              <a:avLst/>
            </a:prstGeom>
          </p:spPr>
          <p:txBody>
            <a:bodyPr/>
            <a:lstStyle>
              <a:lvl1pPr marL="171450" indent="-171450" algn="l" defTabSz="685800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5143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8572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5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2001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5430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8859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2288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5717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9146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1" indent="0">
                <a:buNone/>
              </a:pPr>
              <a:r>
                <a:rPr lang="en-US" altLang="en-US" sz="1600" dirty="0">
                  <a:solidFill>
                    <a:srgbClr val="002060"/>
                  </a:solidFill>
                  <a:latin typeface="Cambria Math" panose="02040503050406030204" pitchFamily="18" charset="0"/>
                </a:rPr>
                <a:t>4</a:t>
              </a:r>
            </a:p>
          </p:txBody>
        </p:sp>
        <p:sp>
          <p:nvSpPr>
            <p:cNvPr id="60" name="Rectangle 3">
              <a:extLst>
                <a:ext uri="{FF2B5EF4-FFF2-40B4-BE49-F238E27FC236}">
                  <a16:creationId xmlns:a16="http://schemas.microsoft.com/office/drawing/2014/main" id="{52D5D28F-FACA-479F-8F6D-8453FDF01250}"/>
                </a:ext>
              </a:extLst>
            </p:cNvPr>
            <p:cNvSpPr txBox="1">
              <a:spLocks noChangeArrowheads="1"/>
            </p:cNvSpPr>
            <p:nvPr/>
          </p:nvSpPr>
          <p:spPr>
            <a:xfrm>
              <a:off x="7102227" y="1102710"/>
              <a:ext cx="279788" cy="402078"/>
            </a:xfrm>
            <a:prstGeom prst="rect">
              <a:avLst/>
            </a:prstGeom>
          </p:spPr>
          <p:txBody>
            <a:bodyPr/>
            <a:lstStyle>
              <a:lvl1pPr marL="171450" indent="-171450" algn="l" defTabSz="685800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5143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8572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5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2001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5430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8859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2288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5717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9146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1" indent="0">
                <a:buNone/>
              </a:pPr>
              <a:r>
                <a:rPr lang="en-US" altLang="en-US" sz="1600" dirty="0">
                  <a:solidFill>
                    <a:srgbClr val="002060"/>
                  </a:solidFill>
                  <a:latin typeface="Cambria Math" panose="02040503050406030204" pitchFamily="18" charset="0"/>
                </a:rPr>
                <a:t>7</a:t>
              </a:r>
            </a:p>
          </p:txBody>
        </p:sp>
        <p:sp>
          <p:nvSpPr>
            <p:cNvPr id="62" name="Rectangle 3">
              <a:extLst>
                <a:ext uri="{FF2B5EF4-FFF2-40B4-BE49-F238E27FC236}">
                  <a16:creationId xmlns:a16="http://schemas.microsoft.com/office/drawing/2014/main" id="{D3CEC171-55AB-4D78-844D-7BBDC1C9C42C}"/>
                </a:ext>
              </a:extLst>
            </p:cNvPr>
            <p:cNvSpPr txBox="1">
              <a:spLocks noChangeArrowheads="1"/>
            </p:cNvSpPr>
            <p:nvPr/>
          </p:nvSpPr>
          <p:spPr>
            <a:xfrm>
              <a:off x="6064033" y="1102710"/>
              <a:ext cx="279788" cy="402078"/>
            </a:xfrm>
            <a:prstGeom prst="rect">
              <a:avLst/>
            </a:prstGeom>
          </p:spPr>
          <p:txBody>
            <a:bodyPr/>
            <a:lstStyle>
              <a:lvl1pPr marL="171450" indent="-171450" algn="l" defTabSz="685800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5143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8572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5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2001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5430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8859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2288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5717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9146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1" indent="0">
                <a:buNone/>
              </a:pPr>
              <a:r>
                <a:rPr lang="en-US" altLang="en-US" sz="1600" dirty="0">
                  <a:solidFill>
                    <a:srgbClr val="002060"/>
                  </a:solidFill>
                  <a:latin typeface="Cambria Math" panose="02040503050406030204" pitchFamily="18" charset="0"/>
                </a:rPr>
                <a:t>5</a:t>
              </a:r>
            </a:p>
          </p:txBody>
        </p:sp>
        <p:sp>
          <p:nvSpPr>
            <p:cNvPr id="63" name="Rectangle 3">
              <a:extLst>
                <a:ext uri="{FF2B5EF4-FFF2-40B4-BE49-F238E27FC236}">
                  <a16:creationId xmlns:a16="http://schemas.microsoft.com/office/drawing/2014/main" id="{DD0FB682-E75B-427E-B15B-FEFB90910FCE}"/>
                </a:ext>
              </a:extLst>
            </p:cNvPr>
            <p:cNvSpPr txBox="1">
              <a:spLocks noChangeArrowheads="1"/>
            </p:cNvSpPr>
            <p:nvPr/>
          </p:nvSpPr>
          <p:spPr>
            <a:xfrm>
              <a:off x="6598252" y="1102710"/>
              <a:ext cx="279788" cy="402078"/>
            </a:xfrm>
            <a:prstGeom prst="rect">
              <a:avLst/>
            </a:prstGeom>
          </p:spPr>
          <p:txBody>
            <a:bodyPr/>
            <a:lstStyle>
              <a:lvl1pPr marL="171450" indent="-171450" algn="l" defTabSz="685800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5143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8572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5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2001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5430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8859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2288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5717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9146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1" indent="0">
                <a:buNone/>
              </a:pPr>
              <a:r>
                <a:rPr lang="en-US" altLang="en-US" sz="1600" dirty="0">
                  <a:solidFill>
                    <a:srgbClr val="002060"/>
                  </a:solidFill>
                  <a:latin typeface="Cambria Math" panose="02040503050406030204" pitchFamily="18" charset="0"/>
                </a:rPr>
                <a:t>6</a:t>
              </a:r>
            </a:p>
          </p:txBody>
        </p:sp>
        <p:sp>
          <p:nvSpPr>
            <p:cNvPr id="64" name="Rectangle 3">
              <a:extLst>
                <a:ext uri="{FF2B5EF4-FFF2-40B4-BE49-F238E27FC236}">
                  <a16:creationId xmlns:a16="http://schemas.microsoft.com/office/drawing/2014/main" id="{13F3FD04-5C93-4B9D-961C-04927FE9208A}"/>
                </a:ext>
              </a:extLst>
            </p:cNvPr>
            <p:cNvSpPr txBox="1">
              <a:spLocks noChangeArrowheads="1"/>
            </p:cNvSpPr>
            <p:nvPr/>
          </p:nvSpPr>
          <p:spPr>
            <a:xfrm>
              <a:off x="7639967" y="1102710"/>
              <a:ext cx="279788" cy="421792"/>
            </a:xfrm>
            <a:prstGeom prst="rect">
              <a:avLst/>
            </a:prstGeom>
          </p:spPr>
          <p:txBody>
            <a:bodyPr/>
            <a:lstStyle>
              <a:lvl1pPr marL="171450" indent="-171450" algn="l" defTabSz="685800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5143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8572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5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2001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5430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8859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2288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5717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9146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1" indent="0">
                <a:buNone/>
              </a:pPr>
              <a:r>
                <a:rPr lang="en-US" altLang="en-US" sz="1600" dirty="0">
                  <a:solidFill>
                    <a:srgbClr val="002060"/>
                  </a:solidFill>
                  <a:latin typeface="Cambria Math" panose="02040503050406030204" pitchFamily="18" charset="0"/>
                </a:rPr>
                <a:t>8</a:t>
              </a:r>
            </a:p>
          </p:txBody>
        </p:sp>
        <p:sp>
          <p:nvSpPr>
            <p:cNvPr id="65" name="Rectangle 3">
              <a:extLst>
                <a:ext uri="{FF2B5EF4-FFF2-40B4-BE49-F238E27FC236}">
                  <a16:creationId xmlns:a16="http://schemas.microsoft.com/office/drawing/2014/main" id="{F527FEEC-82A6-42A8-9DA8-CDBB5DDCBD81}"/>
                </a:ext>
              </a:extLst>
            </p:cNvPr>
            <p:cNvSpPr txBox="1">
              <a:spLocks noChangeArrowheads="1"/>
            </p:cNvSpPr>
            <p:nvPr/>
          </p:nvSpPr>
          <p:spPr>
            <a:xfrm>
              <a:off x="8620958" y="1102710"/>
              <a:ext cx="422985" cy="421792"/>
            </a:xfrm>
            <a:prstGeom prst="rect">
              <a:avLst/>
            </a:prstGeom>
          </p:spPr>
          <p:txBody>
            <a:bodyPr/>
            <a:lstStyle>
              <a:lvl1pPr marL="171450" indent="-171450" algn="l" defTabSz="685800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5143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8572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5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2001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5430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8859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2288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5717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9146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1" indent="0">
                <a:buNone/>
              </a:pPr>
              <a:r>
                <a:rPr lang="en-US" altLang="en-US" sz="1600" dirty="0">
                  <a:solidFill>
                    <a:srgbClr val="002060"/>
                  </a:solidFill>
                  <a:latin typeface="Cambria Math" panose="02040503050406030204" pitchFamily="18" charset="0"/>
                </a:rPr>
                <a:t>10</a:t>
              </a:r>
            </a:p>
          </p:txBody>
        </p:sp>
        <p:sp>
          <p:nvSpPr>
            <p:cNvPr id="66" name="Rectangle 3">
              <a:extLst>
                <a:ext uri="{FF2B5EF4-FFF2-40B4-BE49-F238E27FC236}">
                  <a16:creationId xmlns:a16="http://schemas.microsoft.com/office/drawing/2014/main" id="{37A0BFC3-F221-4CEF-90FE-17F608CE2B19}"/>
                </a:ext>
              </a:extLst>
            </p:cNvPr>
            <p:cNvSpPr txBox="1">
              <a:spLocks noChangeArrowheads="1"/>
            </p:cNvSpPr>
            <p:nvPr/>
          </p:nvSpPr>
          <p:spPr>
            <a:xfrm>
              <a:off x="8177707" y="1102710"/>
              <a:ext cx="279788" cy="421792"/>
            </a:xfrm>
            <a:prstGeom prst="rect">
              <a:avLst/>
            </a:prstGeom>
          </p:spPr>
          <p:txBody>
            <a:bodyPr/>
            <a:lstStyle>
              <a:lvl1pPr marL="171450" indent="-171450" algn="l" defTabSz="685800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5143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8572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5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2001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5430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8859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2288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5717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9146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1" indent="0">
                <a:buNone/>
              </a:pPr>
              <a:r>
                <a:rPr lang="en-US" altLang="en-US" sz="1600" dirty="0">
                  <a:solidFill>
                    <a:srgbClr val="002060"/>
                  </a:solidFill>
                  <a:latin typeface="Cambria Math" panose="02040503050406030204" pitchFamily="18" charset="0"/>
                </a:rPr>
                <a:t>9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4451593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AE16F7E1-E4B7-4BD3-B943-B4EC560283B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b="1" dirty="0"/>
              <a:t>Example:</a:t>
            </a:r>
            <a:endParaRPr lang="en-IN" b="1" dirty="0"/>
          </a:p>
        </p:txBody>
      </p:sp>
      <p:graphicFrame>
        <p:nvGraphicFramePr>
          <p:cNvPr id="25" name="Table 4">
            <a:extLst>
              <a:ext uri="{FF2B5EF4-FFF2-40B4-BE49-F238E27FC236}">
                <a16:creationId xmlns:a16="http://schemas.microsoft.com/office/drawing/2014/main" id="{BB2CC29C-36B6-4480-A292-046412AA4566}"/>
              </a:ext>
            </a:extLst>
          </p:cNvPr>
          <p:cNvGraphicFramePr>
            <a:graphicFrameLocks noGrp="1"/>
          </p:cNvGraphicFramePr>
          <p:nvPr/>
        </p:nvGraphicFramePr>
        <p:xfrm>
          <a:off x="686373" y="857667"/>
          <a:ext cx="7236140" cy="65042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23614">
                  <a:extLst>
                    <a:ext uri="{9D8B030D-6E8A-4147-A177-3AD203B41FA5}">
                      <a16:colId xmlns:a16="http://schemas.microsoft.com/office/drawing/2014/main" val="2907858686"/>
                    </a:ext>
                  </a:extLst>
                </a:gridCol>
                <a:gridCol w="723614">
                  <a:extLst>
                    <a:ext uri="{9D8B030D-6E8A-4147-A177-3AD203B41FA5}">
                      <a16:colId xmlns:a16="http://schemas.microsoft.com/office/drawing/2014/main" val="1830516894"/>
                    </a:ext>
                  </a:extLst>
                </a:gridCol>
                <a:gridCol w="723614">
                  <a:extLst>
                    <a:ext uri="{9D8B030D-6E8A-4147-A177-3AD203B41FA5}">
                      <a16:colId xmlns:a16="http://schemas.microsoft.com/office/drawing/2014/main" val="3556031138"/>
                    </a:ext>
                  </a:extLst>
                </a:gridCol>
                <a:gridCol w="723614">
                  <a:extLst>
                    <a:ext uri="{9D8B030D-6E8A-4147-A177-3AD203B41FA5}">
                      <a16:colId xmlns:a16="http://schemas.microsoft.com/office/drawing/2014/main" val="3708178770"/>
                    </a:ext>
                  </a:extLst>
                </a:gridCol>
                <a:gridCol w="723614">
                  <a:extLst>
                    <a:ext uri="{9D8B030D-6E8A-4147-A177-3AD203B41FA5}">
                      <a16:colId xmlns:a16="http://schemas.microsoft.com/office/drawing/2014/main" val="1624356084"/>
                    </a:ext>
                  </a:extLst>
                </a:gridCol>
                <a:gridCol w="723614">
                  <a:extLst>
                    <a:ext uri="{9D8B030D-6E8A-4147-A177-3AD203B41FA5}">
                      <a16:colId xmlns:a16="http://schemas.microsoft.com/office/drawing/2014/main" val="632452513"/>
                    </a:ext>
                  </a:extLst>
                </a:gridCol>
                <a:gridCol w="723614">
                  <a:extLst>
                    <a:ext uri="{9D8B030D-6E8A-4147-A177-3AD203B41FA5}">
                      <a16:colId xmlns:a16="http://schemas.microsoft.com/office/drawing/2014/main" val="3997156814"/>
                    </a:ext>
                  </a:extLst>
                </a:gridCol>
                <a:gridCol w="723614">
                  <a:extLst>
                    <a:ext uri="{9D8B030D-6E8A-4147-A177-3AD203B41FA5}">
                      <a16:colId xmlns:a16="http://schemas.microsoft.com/office/drawing/2014/main" val="3000816163"/>
                    </a:ext>
                  </a:extLst>
                </a:gridCol>
                <a:gridCol w="723614">
                  <a:extLst>
                    <a:ext uri="{9D8B030D-6E8A-4147-A177-3AD203B41FA5}">
                      <a16:colId xmlns:a16="http://schemas.microsoft.com/office/drawing/2014/main" val="3370877469"/>
                    </a:ext>
                  </a:extLst>
                </a:gridCol>
                <a:gridCol w="723614">
                  <a:extLst>
                    <a:ext uri="{9D8B030D-6E8A-4147-A177-3AD203B41FA5}">
                      <a16:colId xmlns:a16="http://schemas.microsoft.com/office/drawing/2014/main" val="3912497851"/>
                    </a:ext>
                  </a:extLst>
                </a:gridCol>
              </a:tblGrid>
              <a:tr h="650422">
                <a:tc>
                  <a:txBody>
                    <a:bodyPr/>
                    <a:lstStyle/>
                    <a:p>
                      <a:endParaRPr lang="en-IN"/>
                    </a:p>
                  </a:txBody>
                  <a:tcPr>
                    <a:lnL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/>
                    </a:p>
                  </a:txBody>
                  <a:tcPr>
                    <a:lnL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/>
                    </a:p>
                  </a:txBody>
                  <a:tcPr>
                    <a:lnL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/>
                    </a:p>
                  </a:txBody>
                  <a:tcPr>
                    <a:lnL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/>
                    </a:p>
                  </a:txBody>
                  <a:tcPr>
                    <a:lnL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/>
                    </a:p>
                  </a:txBody>
                  <a:tcPr>
                    <a:lnL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/>
                    </a:p>
                  </a:txBody>
                  <a:tcPr>
                    <a:lnL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/>
                    </a:p>
                  </a:txBody>
                  <a:tcPr>
                    <a:lnL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48992676"/>
                  </a:ext>
                </a:extLst>
              </a:tr>
            </a:tbl>
          </a:graphicData>
        </a:graphic>
      </p:graphicFrame>
      <p:sp>
        <p:nvSpPr>
          <p:cNvPr id="26" name="Rectangle: Rounded Corners 3">
            <a:extLst>
              <a:ext uri="{FF2B5EF4-FFF2-40B4-BE49-F238E27FC236}">
                <a16:creationId xmlns:a16="http://schemas.microsoft.com/office/drawing/2014/main" id="{89BC09A6-89CC-4A6F-9CD6-FDF7D42C194A}"/>
              </a:ext>
            </a:extLst>
          </p:cNvPr>
          <p:cNvSpPr/>
          <p:nvPr/>
        </p:nvSpPr>
        <p:spPr>
          <a:xfrm>
            <a:off x="797194" y="981840"/>
            <a:ext cx="493486" cy="40207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Cambria Math" panose="02040503050406030204" pitchFamily="18" charset="0"/>
                <a:ea typeface="Cambria Math" panose="02040503050406030204" pitchFamily="18" charset="0"/>
              </a:rPr>
              <a:t>44</a:t>
            </a:r>
            <a:endParaRPr lang="en-IN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27" name="Rectangle: Rounded Corners 4">
            <a:extLst>
              <a:ext uri="{FF2B5EF4-FFF2-40B4-BE49-F238E27FC236}">
                <a16:creationId xmlns:a16="http://schemas.microsoft.com/office/drawing/2014/main" id="{879CAFFF-5ACE-4A52-A8CA-F9B778A36C93}"/>
              </a:ext>
            </a:extLst>
          </p:cNvPr>
          <p:cNvSpPr/>
          <p:nvPr/>
        </p:nvSpPr>
        <p:spPr>
          <a:xfrm>
            <a:off x="1529866" y="981840"/>
            <a:ext cx="493486" cy="40207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Cambria Math" panose="02040503050406030204" pitchFamily="18" charset="0"/>
                <a:ea typeface="Cambria Math" panose="02040503050406030204" pitchFamily="18" charset="0"/>
              </a:rPr>
              <a:t>22</a:t>
            </a:r>
            <a:endParaRPr lang="en-IN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28" name="Rectangle: Rounded Corners 5">
            <a:extLst>
              <a:ext uri="{FF2B5EF4-FFF2-40B4-BE49-F238E27FC236}">
                <a16:creationId xmlns:a16="http://schemas.microsoft.com/office/drawing/2014/main" id="{380B6FF6-EEC9-44BC-B664-9AF68D5BD8AD}"/>
              </a:ext>
            </a:extLst>
          </p:cNvPr>
          <p:cNvSpPr/>
          <p:nvPr/>
        </p:nvSpPr>
        <p:spPr>
          <a:xfrm>
            <a:off x="2254509" y="981840"/>
            <a:ext cx="493486" cy="40207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Cambria Math" panose="02040503050406030204" pitchFamily="18" charset="0"/>
                <a:ea typeface="Cambria Math" panose="02040503050406030204" pitchFamily="18" charset="0"/>
              </a:rPr>
              <a:t>40</a:t>
            </a:r>
            <a:endParaRPr lang="en-IN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29" name="Rectangle: Rounded Corners 6">
            <a:extLst>
              <a:ext uri="{FF2B5EF4-FFF2-40B4-BE49-F238E27FC236}">
                <a16:creationId xmlns:a16="http://schemas.microsoft.com/office/drawing/2014/main" id="{BBBC8B56-6FD0-4F1B-A536-1878D19535EE}"/>
              </a:ext>
            </a:extLst>
          </p:cNvPr>
          <p:cNvSpPr/>
          <p:nvPr/>
        </p:nvSpPr>
        <p:spPr>
          <a:xfrm>
            <a:off x="2979624" y="981840"/>
            <a:ext cx="493486" cy="40207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Cambria Math" panose="02040503050406030204" pitchFamily="18" charset="0"/>
                <a:ea typeface="Cambria Math" panose="02040503050406030204" pitchFamily="18" charset="0"/>
              </a:rPr>
              <a:t>20</a:t>
            </a:r>
            <a:endParaRPr lang="en-IN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30" name="Rectangle: Rounded Corners 7">
            <a:extLst>
              <a:ext uri="{FF2B5EF4-FFF2-40B4-BE49-F238E27FC236}">
                <a16:creationId xmlns:a16="http://schemas.microsoft.com/office/drawing/2014/main" id="{641C7AD8-E5AB-45D1-B53E-1D6E7ADF7C09}"/>
              </a:ext>
            </a:extLst>
          </p:cNvPr>
          <p:cNvSpPr/>
          <p:nvPr/>
        </p:nvSpPr>
        <p:spPr>
          <a:xfrm>
            <a:off x="3696407" y="981840"/>
            <a:ext cx="493486" cy="40207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Cambria Math" panose="02040503050406030204" pitchFamily="18" charset="0"/>
                <a:ea typeface="Cambria Math" panose="02040503050406030204" pitchFamily="18" charset="0"/>
              </a:rPr>
              <a:t>18</a:t>
            </a:r>
            <a:endParaRPr lang="en-IN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31" name="Rectangle: Rounded Corners 8">
            <a:extLst>
              <a:ext uri="{FF2B5EF4-FFF2-40B4-BE49-F238E27FC236}">
                <a16:creationId xmlns:a16="http://schemas.microsoft.com/office/drawing/2014/main" id="{39FDA847-61C4-466B-BEBC-C7C9C6505DDA}"/>
              </a:ext>
            </a:extLst>
          </p:cNvPr>
          <p:cNvSpPr/>
          <p:nvPr/>
        </p:nvSpPr>
        <p:spPr>
          <a:xfrm>
            <a:off x="4460082" y="981840"/>
            <a:ext cx="493486" cy="40207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Cambria Math" panose="02040503050406030204" pitchFamily="18" charset="0"/>
                <a:ea typeface="Cambria Math" panose="02040503050406030204" pitchFamily="18" charset="0"/>
              </a:rPr>
              <a:t>25</a:t>
            </a:r>
            <a:endParaRPr lang="en-IN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32" name="Rectangle: Rounded Corners 9">
            <a:extLst>
              <a:ext uri="{FF2B5EF4-FFF2-40B4-BE49-F238E27FC236}">
                <a16:creationId xmlns:a16="http://schemas.microsoft.com/office/drawing/2014/main" id="{DC7B0E08-F30C-43BE-9027-D82E60ACD030}"/>
              </a:ext>
            </a:extLst>
          </p:cNvPr>
          <p:cNvSpPr/>
          <p:nvPr/>
        </p:nvSpPr>
        <p:spPr>
          <a:xfrm>
            <a:off x="5169738" y="981840"/>
            <a:ext cx="493486" cy="40207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Cambria Math" panose="02040503050406030204" pitchFamily="18" charset="0"/>
                <a:ea typeface="Cambria Math" panose="02040503050406030204" pitchFamily="18" charset="0"/>
              </a:rPr>
              <a:t>35</a:t>
            </a:r>
            <a:endParaRPr lang="en-IN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33" name="Rectangle: Rounded Corners 10">
            <a:extLst>
              <a:ext uri="{FF2B5EF4-FFF2-40B4-BE49-F238E27FC236}">
                <a16:creationId xmlns:a16="http://schemas.microsoft.com/office/drawing/2014/main" id="{0F99966A-4F60-4BB5-99C7-3B76C4277EEF}"/>
              </a:ext>
            </a:extLst>
          </p:cNvPr>
          <p:cNvSpPr/>
          <p:nvPr/>
        </p:nvSpPr>
        <p:spPr>
          <a:xfrm>
            <a:off x="5874082" y="981840"/>
            <a:ext cx="493486" cy="40207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Cambria Math" panose="02040503050406030204" pitchFamily="18" charset="0"/>
                <a:ea typeface="Cambria Math" panose="02040503050406030204" pitchFamily="18" charset="0"/>
              </a:rPr>
              <a:t>10</a:t>
            </a:r>
            <a:endParaRPr lang="en-IN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34" name="Rectangle: Rounded Corners 11">
            <a:extLst>
              <a:ext uri="{FF2B5EF4-FFF2-40B4-BE49-F238E27FC236}">
                <a16:creationId xmlns:a16="http://schemas.microsoft.com/office/drawing/2014/main" id="{5065ECD4-B562-4AA6-8FDD-B02794CA1000}"/>
              </a:ext>
            </a:extLst>
          </p:cNvPr>
          <p:cNvSpPr/>
          <p:nvPr/>
        </p:nvSpPr>
        <p:spPr>
          <a:xfrm>
            <a:off x="6599992" y="981840"/>
            <a:ext cx="493486" cy="40207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Cambria Math" panose="02040503050406030204" pitchFamily="18" charset="0"/>
                <a:ea typeface="Cambria Math" panose="02040503050406030204" pitchFamily="18" charset="0"/>
              </a:rPr>
              <a:t>5</a:t>
            </a:r>
            <a:endParaRPr lang="en-IN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35" name="Rectangle: Rounded Corners 12">
            <a:extLst>
              <a:ext uri="{FF2B5EF4-FFF2-40B4-BE49-F238E27FC236}">
                <a16:creationId xmlns:a16="http://schemas.microsoft.com/office/drawing/2014/main" id="{84FF419A-394D-4214-A7DA-0E8DA86200DD}"/>
              </a:ext>
            </a:extLst>
          </p:cNvPr>
          <p:cNvSpPr/>
          <p:nvPr/>
        </p:nvSpPr>
        <p:spPr>
          <a:xfrm>
            <a:off x="7317389" y="981840"/>
            <a:ext cx="493486" cy="40207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Cambria Math" panose="02040503050406030204" pitchFamily="18" charset="0"/>
                <a:ea typeface="Cambria Math" panose="02040503050406030204" pitchFamily="18" charset="0"/>
              </a:rPr>
              <a:t>15</a:t>
            </a:r>
            <a:endParaRPr lang="en-IN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2AD837BC-8D40-4B1B-A624-3DB081BCF022}"/>
              </a:ext>
            </a:extLst>
          </p:cNvPr>
          <p:cNvSpPr txBox="1"/>
          <p:nvPr/>
        </p:nvSpPr>
        <p:spPr>
          <a:xfrm>
            <a:off x="902992" y="519113"/>
            <a:ext cx="29848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1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DE579FF8-0FBA-41E9-A557-4437F7845D5D}"/>
              </a:ext>
            </a:extLst>
          </p:cNvPr>
          <p:cNvSpPr txBox="1"/>
          <p:nvPr/>
        </p:nvSpPr>
        <p:spPr>
          <a:xfrm>
            <a:off x="1641650" y="519113"/>
            <a:ext cx="29848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2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67E03BC7-472A-4E21-94D7-FFE39732262E}"/>
              </a:ext>
            </a:extLst>
          </p:cNvPr>
          <p:cNvSpPr txBox="1"/>
          <p:nvPr/>
        </p:nvSpPr>
        <p:spPr>
          <a:xfrm>
            <a:off x="2365194" y="519113"/>
            <a:ext cx="29848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3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E6E28699-C249-4453-93AF-A34ACC73CE0D}"/>
              </a:ext>
            </a:extLst>
          </p:cNvPr>
          <p:cNvSpPr txBox="1"/>
          <p:nvPr/>
        </p:nvSpPr>
        <p:spPr>
          <a:xfrm>
            <a:off x="3081181" y="519113"/>
            <a:ext cx="29848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4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07303631-984C-4678-8B9B-94AC48F6CE7C}"/>
              </a:ext>
            </a:extLst>
          </p:cNvPr>
          <p:cNvSpPr txBox="1"/>
          <p:nvPr/>
        </p:nvSpPr>
        <p:spPr>
          <a:xfrm>
            <a:off x="3796393" y="519113"/>
            <a:ext cx="29848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5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189347FD-A813-4438-8DD0-6A63CAF87B33}"/>
              </a:ext>
            </a:extLst>
          </p:cNvPr>
          <p:cNvSpPr txBox="1"/>
          <p:nvPr/>
        </p:nvSpPr>
        <p:spPr>
          <a:xfrm>
            <a:off x="4566054" y="519113"/>
            <a:ext cx="29848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6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199E9250-7014-4DF8-B119-5C4500F6E542}"/>
              </a:ext>
            </a:extLst>
          </p:cNvPr>
          <p:cNvSpPr txBox="1"/>
          <p:nvPr/>
        </p:nvSpPr>
        <p:spPr>
          <a:xfrm>
            <a:off x="5266927" y="519113"/>
            <a:ext cx="29848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7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3E527C59-1025-4640-9622-AB3712168B9C}"/>
              </a:ext>
            </a:extLst>
          </p:cNvPr>
          <p:cNvSpPr txBox="1"/>
          <p:nvPr/>
        </p:nvSpPr>
        <p:spPr>
          <a:xfrm>
            <a:off x="5952686" y="519113"/>
            <a:ext cx="29848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8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DF3FA76F-88F0-41BE-97D8-A07E4F0059BF}"/>
              </a:ext>
            </a:extLst>
          </p:cNvPr>
          <p:cNvSpPr txBox="1"/>
          <p:nvPr/>
        </p:nvSpPr>
        <p:spPr>
          <a:xfrm>
            <a:off x="6676230" y="519113"/>
            <a:ext cx="29848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9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C6769207-22FD-4361-86B9-CFC35A4A52DD}"/>
              </a:ext>
            </a:extLst>
          </p:cNvPr>
          <p:cNvSpPr txBox="1"/>
          <p:nvPr/>
        </p:nvSpPr>
        <p:spPr>
          <a:xfrm>
            <a:off x="7241079" y="519113"/>
            <a:ext cx="68143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10</a:t>
            </a:r>
          </a:p>
        </p:txBody>
      </p:sp>
      <p:grpSp>
        <p:nvGrpSpPr>
          <p:cNvPr id="46" name="Group 45">
            <a:extLst>
              <a:ext uri="{FF2B5EF4-FFF2-40B4-BE49-F238E27FC236}">
                <a16:creationId xmlns:a16="http://schemas.microsoft.com/office/drawing/2014/main" id="{FF7910F9-BAAD-474E-98D4-0B6E5C2F88BD}"/>
              </a:ext>
            </a:extLst>
          </p:cNvPr>
          <p:cNvGrpSpPr/>
          <p:nvPr/>
        </p:nvGrpSpPr>
        <p:grpSpPr>
          <a:xfrm>
            <a:off x="1610197" y="1739821"/>
            <a:ext cx="5554247" cy="2661311"/>
            <a:chOff x="787553" y="519113"/>
            <a:chExt cx="5554247" cy="2661311"/>
          </a:xfrm>
        </p:grpSpPr>
        <p:sp>
          <p:nvSpPr>
            <p:cNvPr id="47" name="Oval 46">
              <a:extLst>
                <a:ext uri="{FF2B5EF4-FFF2-40B4-BE49-F238E27FC236}">
                  <a16:creationId xmlns:a16="http://schemas.microsoft.com/office/drawing/2014/main" id="{70EA323E-E3A2-484E-8D0A-2914F6BEAFF6}"/>
                </a:ext>
              </a:extLst>
            </p:cNvPr>
            <p:cNvSpPr/>
            <p:nvPr/>
          </p:nvSpPr>
          <p:spPr>
            <a:xfrm>
              <a:off x="3590419" y="519113"/>
              <a:ext cx="544184" cy="540000"/>
            </a:xfrm>
            <a:prstGeom prst="ellipse">
              <a:avLst/>
            </a:prstGeom>
            <a:noFill/>
            <a:ln w="25400">
              <a:solidFill>
                <a:schemeClr val="accent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>
                  <a:solidFill>
                    <a:srgbClr val="002060"/>
                  </a:solidFill>
                  <a:latin typeface="Cambria Math" panose="02040503050406030204" pitchFamily="18" charset="0"/>
                  <a:ea typeface="Cambria Math" panose="02040503050406030204" pitchFamily="18" charset="0"/>
                </a:rPr>
                <a:t>44</a:t>
              </a:r>
              <a:endParaRPr lang="en-IN" sz="14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endParaRPr>
            </a:p>
          </p:txBody>
        </p:sp>
        <p:cxnSp>
          <p:nvCxnSpPr>
            <p:cNvPr id="48" name="Straight Connector 47">
              <a:extLst>
                <a:ext uri="{FF2B5EF4-FFF2-40B4-BE49-F238E27FC236}">
                  <a16:creationId xmlns:a16="http://schemas.microsoft.com/office/drawing/2014/main" id="{C4586F00-AE4A-4C4D-BBAD-109368BD41CB}"/>
                </a:ext>
              </a:extLst>
            </p:cNvPr>
            <p:cNvCxnSpPr>
              <a:cxnSpLocks/>
              <a:stCxn id="47" idx="3"/>
              <a:endCxn id="53" idx="7"/>
            </p:cNvCxnSpPr>
            <p:nvPr/>
          </p:nvCxnSpPr>
          <p:spPr>
            <a:xfrm flipH="1">
              <a:off x="2745962" y="980032"/>
              <a:ext cx="924151" cy="285514"/>
            </a:xfrm>
            <a:prstGeom prst="line">
              <a:avLst/>
            </a:prstGeom>
            <a:ln w="2540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9" name="Oval 48">
              <a:extLst>
                <a:ext uri="{FF2B5EF4-FFF2-40B4-BE49-F238E27FC236}">
                  <a16:creationId xmlns:a16="http://schemas.microsoft.com/office/drawing/2014/main" id="{D699E8D6-4FD3-40B0-9D2E-B67E8D621FB1}"/>
                </a:ext>
              </a:extLst>
            </p:cNvPr>
            <p:cNvSpPr/>
            <p:nvPr/>
          </p:nvSpPr>
          <p:spPr>
            <a:xfrm>
              <a:off x="3210945" y="1884120"/>
              <a:ext cx="544184" cy="540000"/>
            </a:xfrm>
            <a:prstGeom prst="ellipse">
              <a:avLst/>
            </a:prstGeom>
            <a:noFill/>
            <a:ln w="25400">
              <a:solidFill>
                <a:schemeClr val="accent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>
                  <a:solidFill>
                    <a:srgbClr val="002060"/>
                  </a:solidFill>
                  <a:latin typeface="Cambria Math" panose="02040503050406030204" pitchFamily="18" charset="0"/>
                  <a:ea typeface="Cambria Math" panose="02040503050406030204" pitchFamily="18" charset="0"/>
                </a:rPr>
                <a:t>18</a:t>
              </a:r>
              <a:endParaRPr lang="en-IN" sz="14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endParaRPr>
            </a:p>
          </p:txBody>
        </p:sp>
        <p:sp>
          <p:nvSpPr>
            <p:cNvPr id="50" name="Oval 49">
              <a:extLst>
                <a:ext uri="{FF2B5EF4-FFF2-40B4-BE49-F238E27FC236}">
                  <a16:creationId xmlns:a16="http://schemas.microsoft.com/office/drawing/2014/main" id="{237378BC-213B-460E-8408-F28FDCFFD3D9}"/>
                </a:ext>
              </a:extLst>
            </p:cNvPr>
            <p:cNvSpPr/>
            <p:nvPr/>
          </p:nvSpPr>
          <p:spPr>
            <a:xfrm>
              <a:off x="2581218" y="2640424"/>
              <a:ext cx="544184" cy="540000"/>
            </a:xfrm>
            <a:prstGeom prst="ellipse">
              <a:avLst/>
            </a:prstGeom>
            <a:noFill/>
            <a:ln w="25400">
              <a:solidFill>
                <a:schemeClr val="accent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>
                  <a:solidFill>
                    <a:srgbClr val="002060"/>
                  </a:solidFill>
                  <a:latin typeface="Cambria Math" panose="02040503050406030204" pitchFamily="18" charset="0"/>
                  <a:ea typeface="Cambria Math" panose="02040503050406030204" pitchFamily="18" charset="0"/>
                </a:rPr>
                <a:t>15</a:t>
              </a:r>
              <a:endParaRPr lang="en-IN" sz="14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endParaRPr>
            </a:p>
          </p:txBody>
        </p:sp>
        <p:sp>
          <p:nvSpPr>
            <p:cNvPr id="51" name="Oval 50">
              <a:extLst>
                <a:ext uri="{FF2B5EF4-FFF2-40B4-BE49-F238E27FC236}">
                  <a16:creationId xmlns:a16="http://schemas.microsoft.com/office/drawing/2014/main" id="{C109A4C3-EE69-494A-8599-6F43824EDD6A}"/>
                </a:ext>
              </a:extLst>
            </p:cNvPr>
            <p:cNvSpPr/>
            <p:nvPr/>
          </p:nvSpPr>
          <p:spPr>
            <a:xfrm>
              <a:off x="4973090" y="1176816"/>
              <a:ext cx="544184" cy="540000"/>
            </a:xfrm>
            <a:prstGeom prst="ellipse">
              <a:avLst/>
            </a:prstGeom>
            <a:noFill/>
            <a:ln w="25400">
              <a:solidFill>
                <a:schemeClr val="accent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>
                  <a:solidFill>
                    <a:srgbClr val="002060"/>
                  </a:solidFill>
                  <a:latin typeface="Cambria Math" panose="02040503050406030204" pitchFamily="18" charset="0"/>
                  <a:ea typeface="Cambria Math" panose="02040503050406030204" pitchFamily="18" charset="0"/>
                </a:rPr>
                <a:t>40</a:t>
              </a:r>
              <a:endParaRPr lang="en-IN" sz="14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endParaRPr>
            </a:p>
          </p:txBody>
        </p:sp>
        <p:sp>
          <p:nvSpPr>
            <p:cNvPr id="52" name="Oval 51">
              <a:extLst>
                <a:ext uri="{FF2B5EF4-FFF2-40B4-BE49-F238E27FC236}">
                  <a16:creationId xmlns:a16="http://schemas.microsoft.com/office/drawing/2014/main" id="{F10F031F-A63F-4CE8-BE79-1FBC3930A7D6}"/>
                </a:ext>
              </a:extLst>
            </p:cNvPr>
            <p:cNvSpPr/>
            <p:nvPr/>
          </p:nvSpPr>
          <p:spPr>
            <a:xfrm>
              <a:off x="4140825" y="1870736"/>
              <a:ext cx="544184" cy="540000"/>
            </a:xfrm>
            <a:prstGeom prst="ellipse">
              <a:avLst/>
            </a:prstGeom>
            <a:noFill/>
            <a:ln w="25400">
              <a:solidFill>
                <a:schemeClr val="accent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>
                  <a:solidFill>
                    <a:srgbClr val="002060"/>
                  </a:solidFill>
                  <a:latin typeface="Cambria Math" panose="02040503050406030204" pitchFamily="18" charset="0"/>
                  <a:ea typeface="Cambria Math" panose="02040503050406030204" pitchFamily="18" charset="0"/>
                </a:rPr>
                <a:t>25</a:t>
              </a:r>
              <a:endParaRPr lang="en-IN" sz="14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endParaRPr>
            </a:p>
          </p:txBody>
        </p:sp>
        <p:sp>
          <p:nvSpPr>
            <p:cNvPr id="53" name="Oval 52">
              <a:extLst>
                <a:ext uri="{FF2B5EF4-FFF2-40B4-BE49-F238E27FC236}">
                  <a16:creationId xmlns:a16="http://schemas.microsoft.com/office/drawing/2014/main" id="{B687747B-140C-44F2-B8B4-E50DF625039C}"/>
                </a:ext>
              </a:extLst>
            </p:cNvPr>
            <p:cNvSpPr/>
            <p:nvPr/>
          </p:nvSpPr>
          <p:spPr>
            <a:xfrm>
              <a:off x="2281472" y="1186465"/>
              <a:ext cx="544184" cy="540000"/>
            </a:xfrm>
            <a:prstGeom prst="ellipse">
              <a:avLst/>
            </a:prstGeom>
            <a:noFill/>
            <a:ln w="25400">
              <a:solidFill>
                <a:schemeClr val="accent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>
                  <a:solidFill>
                    <a:srgbClr val="002060"/>
                  </a:solidFill>
                  <a:latin typeface="Cambria Math" panose="02040503050406030204" pitchFamily="18" charset="0"/>
                  <a:ea typeface="Cambria Math" panose="02040503050406030204" pitchFamily="18" charset="0"/>
                </a:rPr>
                <a:t>22</a:t>
              </a:r>
              <a:endParaRPr lang="en-IN" sz="14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endParaRPr>
            </a:p>
          </p:txBody>
        </p:sp>
        <p:cxnSp>
          <p:nvCxnSpPr>
            <p:cNvPr id="54" name="Straight Connector 53">
              <a:extLst>
                <a:ext uri="{FF2B5EF4-FFF2-40B4-BE49-F238E27FC236}">
                  <a16:creationId xmlns:a16="http://schemas.microsoft.com/office/drawing/2014/main" id="{8597B6E0-A0D5-4ADB-8BD5-057890257338}"/>
                </a:ext>
              </a:extLst>
            </p:cNvPr>
            <p:cNvCxnSpPr>
              <a:cxnSpLocks/>
              <a:stCxn id="51" idx="3"/>
              <a:endCxn id="52" idx="7"/>
            </p:cNvCxnSpPr>
            <p:nvPr/>
          </p:nvCxnSpPr>
          <p:spPr>
            <a:xfrm flipH="1">
              <a:off x="4605315" y="1637735"/>
              <a:ext cx="447469" cy="312082"/>
            </a:xfrm>
            <a:prstGeom prst="line">
              <a:avLst/>
            </a:prstGeom>
            <a:ln w="2540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>
              <a:extLst>
                <a:ext uri="{FF2B5EF4-FFF2-40B4-BE49-F238E27FC236}">
                  <a16:creationId xmlns:a16="http://schemas.microsoft.com/office/drawing/2014/main" id="{AFC8FF22-CC6B-45D8-8A3E-77BB98E54117}"/>
                </a:ext>
              </a:extLst>
            </p:cNvPr>
            <p:cNvCxnSpPr>
              <a:cxnSpLocks/>
              <a:stCxn id="47" idx="5"/>
              <a:endCxn id="51" idx="1"/>
            </p:cNvCxnSpPr>
            <p:nvPr/>
          </p:nvCxnSpPr>
          <p:spPr>
            <a:xfrm>
              <a:off x="4054909" y="980032"/>
              <a:ext cx="997875" cy="275865"/>
            </a:xfrm>
            <a:prstGeom prst="line">
              <a:avLst/>
            </a:prstGeom>
            <a:ln w="2540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55">
              <a:extLst>
                <a:ext uri="{FF2B5EF4-FFF2-40B4-BE49-F238E27FC236}">
                  <a16:creationId xmlns:a16="http://schemas.microsoft.com/office/drawing/2014/main" id="{A4170CD5-A2A8-4711-8B67-8EB16309142D}"/>
                </a:ext>
              </a:extLst>
            </p:cNvPr>
            <p:cNvCxnSpPr>
              <a:cxnSpLocks/>
              <a:stCxn id="51" idx="5"/>
              <a:endCxn id="58" idx="1"/>
            </p:cNvCxnSpPr>
            <p:nvPr/>
          </p:nvCxnSpPr>
          <p:spPr>
            <a:xfrm>
              <a:off x="5437580" y="1637735"/>
              <a:ext cx="439730" cy="273004"/>
            </a:xfrm>
            <a:prstGeom prst="line">
              <a:avLst/>
            </a:prstGeom>
            <a:ln w="2540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Connector 56">
              <a:extLst>
                <a:ext uri="{FF2B5EF4-FFF2-40B4-BE49-F238E27FC236}">
                  <a16:creationId xmlns:a16="http://schemas.microsoft.com/office/drawing/2014/main" id="{172F0EE6-1D1F-48DD-9C90-435D7317317D}"/>
                </a:ext>
              </a:extLst>
            </p:cNvPr>
            <p:cNvCxnSpPr>
              <a:cxnSpLocks/>
              <a:stCxn id="49" idx="3"/>
              <a:endCxn id="50" idx="0"/>
            </p:cNvCxnSpPr>
            <p:nvPr/>
          </p:nvCxnSpPr>
          <p:spPr>
            <a:xfrm flipH="1">
              <a:off x="2853310" y="2345039"/>
              <a:ext cx="437329" cy="295385"/>
            </a:xfrm>
            <a:prstGeom prst="line">
              <a:avLst/>
            </a:prstGeom>
            <a:ln w="2540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8" name="Oval 57">
              <a:extLst>
                <a:ext uri="{FF2B5EF4-FFF2-40B4-BE49-F238E27FC236}">
                  <a16:creationId xmlns:a16="http://schemas.microsoft.com/office/drawing/2014/main" id="{AD3BB131-43CB-4687-B7C8-FF0A79649A9A}"/>
                </a:ext>
              </a:extLst>
            </p:cNvPr>
            <p:cNvSpPr/>
            <p:nvPr/>
          </p:nvSpPr>
          <p:spPr>
            <a:xfrm>
              <a:off x="5797616" y="1831658"/>
              <a:ext cx="544184" cy="540000"/>
            </a:xfrm>
            <a:prstGeom prst="ellipse">
              <a:avLst/>
            </a:prstGeom>
            <a:noFill/>
            <a:ln w="25400">
              <a:solidFill>
                <a:schemeClr val="accent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>
                  <a:solidFill>
                    <a:srgbClr val="002060"/>
                  </a:solidFill>
                  <a:latin typeface="Cambria Math" panose="02040503050406030204" pitchFamily="18" charset="0"/>
                  <a:ea typeface="Cambria Math" panose="02040503050406030204" pitchFamily="18" charset="0"/>
                </a:rPr>
                <a:t>35</a:t>
              </a:r>
              <a:endParaRPr lang="en-IN" sz="14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endParaRPr>
            </a:p>
          </p:txBody>
        </p:sp>
        <p:sp>
          <p:nvSpPr>
            <p:cNvPr id="59" name="Oval 58">
              <a:extLst>
                <a:ext uri="{FF2B5EF4-FFF2-40B4-BE49-F238E27FC236}">
                  <a16:creationId xmlns:a16="http://schemas.microsoft.com/office/drawing/2014/main" id="{399C8CD7-D5BA-4E8D-8283-A78C24507764}"/>
                </a:ext>
              </a:extLst>
            </p:cNvPr>
            <p:cNvSpPr/>
            <p:nvPr/>
          </p:nvSpPr>
          <p:spPr>
            <a:xfrm>
              <a:off x="1364288" y="1874745"/>
              <a:ext cx="544184" cy="540000"/>
            </a:xfrm>
            <a:prstGeom prst="ellipse">
              <a:avLst/>
            </a:prstGeom>
            <a:noFill/>
            <a:ln w="25400">
              <a:solidFill>
                <a:schemeClr val="accent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>
                  <a:solidFill>
                    <a:srgbClr val="002060"/>
                  </a:solidFill>
                  <a:latin typeface="Cambria Math" panose="02040503050406030204" pitchFamily="18" charset="0"/>
                  <a:ea typeface="Cambria Math" panose="02040503050406030204" pitchFamily="18" charset="0"/>
                </a:rPr>
                <a:t>20</a:t>
              </a:r>
              <a:endParaRPr lang="en-IN" sz="14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endParaRPr>
            </a:p>
          </p:txBody>
        </p:sp>
        <p:cxnSp>
          <p:nvCxnSpPr>
            <p:cNvPr id="60" name="Straight Connector 59">
              <a:extLst>
                <a:ext uri="{FF2B5EF4-FFF2-40B4-BE49-F238E27FC236}">
                  <a16:creationId xmlns:a16="http://schemas.microsoft.com/office/drawing/2014/main" id="{DCDC5DBF-E3FC-4030-A21F-4B1D68C514B3}"/>
                </a:ext>
              </a:extLst>
            </p:cNvPr>
            <p:cNvCxnSpPr>
              <a:cxnSpLocks/>
              <a:stCxn id="53" idx="5"/>
              <a:endCxn id="49" idx="1"/>
            </p:cNvCxnSpPr>
            <p:nvPr/>
          </p:nvCxnSpPr>
          <p:spPr>
            <a:xfrm>
              <a:off x="2745962" y="1647384"/>
              <a:ext cx="544677" cy="315817"/>
            </a:xfrm>
            <a:prstGeom prst="line">
              <a:avLst/>
            </a:prstGeom>
            <a:ln w="2540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Connector 60">
              <a:extLst>
                <a:ext uri="{FF2B5EF4-FFF2-40B4-BE49-F238E27FC236}">
                  <a16:creationId xmlns:a16="http://schemas.microsoft.com/office/drawing/2014/main" id="{0856339A-9F15-4A19-BB9E-38641C98779E}"/>
                </a:ext>
              </a:extLst>
            </p:cNvPr>
            <p:cNvCxnSpPr>
              <a:cxnSpLocks/>
              <a:stCxn id="53" idx="3"/>
              <a:endCxn id="59" idx="7"/>
            </p:cNvCxnSpPr>
            <p:nvPr/>
          </p:nvCxnSpPr>
          <p:spPr>
            <a:xfrm flipH="1">
              <a:off x="1828778" y="1647384"/>
              <a:ext cx="532388" cy="306442"/>
            </a:xfrm>
            <a:prstGeom prst="line">
              <a:avLst/>
            </a:prstGeom>
            <a:ln w="2540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2" name="Oval 61">
              <a:extLst>
                <a:ext uri="{FF2B5EF4-FFF2-40B4-BE49-F238E27FC236}">
                  <a16:creationId xmlns:a16="http://schemas.microsoft.com/office/drawing/2014/main" id="{901B248A-8AB6-426F-A751-193083F5E9F4}"/>
                </a:ext>
              </a:extLst>
            </p:cNvPr>
            <p:cNvSpPr/>
            <p:nvPr/>
          </p:nvSpPr>
          <p:spPr>
            <a:xfrm>
              <a:off x="1828778" y="2619871"/>
              <a:ext cx="544184" cy="540000"/>
            </a:xfrm>
            <a:prstGeom prst="ellipse">
              <a:avLst/>
            </a:prstGeom>
            <a:noFill/>
            <a:ln w="25400">
              <a:solidFill>
                <a:schemeClr val="accent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>
                  <a:solidFill>
                    <a:srgbClr val="002060"/>
                  </a:solidFill>
                  <a:latin typeface="Cambria Math" panose="02040503050406030204" pitchFamily="18" charset="0"/>
                  <a:ea typeface="Cambria Math" panose="02040503050406030204" pitchFamily="18" charset="0"/>
                </a:rPr>
                <a:t>5</a:t>
              </a:r>
              <a:endParaRPr lang="en-IN" sz="14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endParaRPr>
            </a:p>
          </p:txBody>
        </p:sp>
        <p:sp>
          <p:nvSpPr>
            <p:cNvPr id="63" name="Oval 62">
              <a:extLst>
                <a:ext uri="{FF2B5EF4-FFF2-40B4-BE49-F238E27FC236}">
                  <a16:creationId xmlns:a16="http://schemas.microsoft.com/office/drawing/2014/main" id="{4F233E3A-45B8-4F9E-872A-E78E7857435E}"/>
                </a:ext>
              </a:extLst>
            </p:cNvPr>
            <p:cNvSpPr/>
            <p:nvPr/>
          </p:nvSpPr>
          <p:spPr>
            <a:xfrm>
              <a:off x="787553" y="2618029"/>
              <a:ext cx="544184" cy="540000"/>
            </a:xfrm>
            <a:prstGeom prst="ellipse">
              <a:avLst/>
            </a:prstGeom>
            <a:noFill/>
            <a:ln w="25400">
              <a:solidFill>
                <a:schemeClr val="accent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>
                  <a:solidFill>
                    <a:srgbClr val="002060"/>
                  </a:solidFill>
                  <a:latin typeface="Cambria Math" panose="02040503050406030204" pitchFamily="18" charset="0"/>
                  <a:ea typeface="Cambria Math" panose="02040503050406030204" pitchFamily="18" charset="0"/>
                </a:rPr>
                <a:t>10</a:t>
              </a:r>
              <a:endParaRPr lang="en-IN" sz="14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endParaRPr>
            </a:p>
          </p:txBody>
        </p:sp>
        <p:cxnSp>
          <p:nvCxnSpPr>
            <p:cNvPr id="64" name="Straight Connector 63">
              <a:extLst>
                <a:ext uri="{FF2B5EF4-FFF2-40B4-BE49-F238E27FC236}">
                  <a16:creationId xmlns:a16="http://schemas.microsoft.com/office/drawing/2014/main" id="{2223B213-CEDE-4F5F-AE9D-6F3C2EA38949}"/>
                </a:ext>
              </a:extLst>
            </p:cNvPr>
            <p:cNvCxnSpPr>
              <a:cxnSpLocks/>
              <a:stCxn id="59" idx="5"/>
              <a:endCxn id="62" idx="0"/>
            </p:cNvCxnSpPr>
            <p:nvPr/>
          </p:nvCxnSpPr>
          <p:spPr>
            <a:xfrm>
              <a:off x="1828778" y="2335664"/>
              <a:ext cx="272092" cy="284207"/>
            </a:xfrm>
            <a:prstGeom prst="line">
              <a:avLst/>
            </a:prstGeom>
            <a:ln w="2540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Connector 64">
              <a:extLst>
                <a:ext uri="{FF2B5EF4-FFF2-40B4-BE49-F238E27FC236}">
                  <a16:creationId xmlns:a16="http://schemas.microsoft.com/office/drawing/2014/main" id="{588D98EE-0C86-4557-854A-ADBA6279D7B5}"/>
                </a:ext>
              </a:extLst>
            </p:cNvPr>
            <p:cNvCxnSpPr>
              <a:cxnSpLocks/>
              <a:stCxn id="59" idx="3"/>
              <a:endCxn id="63" idx="0"/>
            </p:cNvCxnSpPr>
            <p:nvPr/>
          </p:nvCxnSpPr>
          <p:spPr>
            <a:xfrm flipH="1">
              <a:off x="1059645" y="2335664"/>
              <a:ext cx="384337" cy="282365"/>
            </a:xfrm>
            <a:prstGeom prst="line">
              <a:avLst/>
            </a:prstGeom>
            <a:ln w="2540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" name="Group 2">
            <a:extLst>
              <a:ext uri="{FF2B5EF4-FFF2-40B4-BE49-F238E27FC236}">
                <a16:creationId xmlns:a16="http://schemas.microsoft.com/office/drawing/2014/main" id="{B28BD12D-B333-4ACF-9263-03999D0DB146}"/>
              </a:ext>
            </a:extLst>
          </p:cNvPr>
          <p:cNvGrpSpPr/>
          <p:nvPr/>
        </p:nvGrpSpPr>
        <p:grpSpPr>
          <a:xfrm>
            <a:off x="1371819" y="1788805"/>
            <a:ext cx="5286473" cy="2505258"/>
            <a:chOff x="629814" y="1788805"/>
            <a:chExt cx="5286473" cy="2505258"/>
          </a:xfrm>
        </p:grpSpPr>
        <p:sp>
          <p:nvSpPr>
            <p:cNvPr id="66" name="TextBox 65">
              <a:extLst>
                <a:ext uri="{FF2B5EF4-FFF2-40B4-BE49-F238E27FC236}">
                  <a16:creationId xmlns:a16="http://schemas.microsoft.com/office/drawing/2014/main" id="{77C5163B-6FCB-49A3-9C49-102ECB409CA8}"/>
                </a:ext>
              </a:extLst>
            </p:cNvPr>
            <p:cNvSpPr txBox="1"/>
            <p:nvPr/>
          </p:nvSpPr>
          <p:spPr>
            <a:xfrm>
              <a:off x="3452272" y="1788805"/>
              <a:ext cx="298480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>
                  <a:solidFill>
                    <a:srgbClr val="002060"/>
                  </a:solidFill>
                  <a:latin typeface="Cambria Math" panose="02040503050406030204" pitchFamily="18" charset="0"/>
                  <a:ea typeface="Cambria Math" panose="02040503050406030204" pitchFamily="18" charset="0"/>
                </a:rPr>
                <a:t>1</a:t>
              </a:r>
            </a:p>
          </p:txBody>
        </p:sp>
        <p:sp>
          <p:nvSpPr>
            <p:cNvPr id="67" name="TextBox 66">
              <a:extLst>
                <a:ext uri="{FF2B5EF4-FFF2-40B4-BE49-F238E27FC236}">
                  <a16:creationId xmlns:a16="http://schemas.microsoft.com/office/drawing/2014/main" id="{89FC9FEF-5BE6-464E-9525-B0F6430E3D8B}"/>
                </a:ext>
              </a:extLst>
            </p:cNvPr>
            <p:cNvSpPr txBox="1"/>
            <p:nvPr/>
          </p:nvSpPr>
          <p:spPr>
            <a:xfrm>
              <a:off x="2032269" y="2404879"/>
              <a:ext cx="298480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>
                  <a:solidFill>
                    <a:srgbClr val="002060"/>
                  </a:solidFill>
                  <a:latin typeface="Cambria Math" panose="02040503050406030204" pitchFamily="18" charset="0"/>
                  <a:ea typeface="Cambria Math" panose="02040503050406030204" pitchFamily="18" charset="0"/>
                </a:rPr>
                <a:t>2</a:t>
              </a:r>
            </a:p>
          </p:txBody>
        </p:sp>
        <p:sp>
          <p:nvSpPr>
            <p:cNvPr id="69" name="TextBox 68">
              <a:extLst>
                <a:ext uri="{FF2B5EF4-FFF2-40B4-BE49-F238E27FC236}">
                  <a16:creationId xmlns:a16="http://schemas.microsoft.com/office/drawing/2014/main" id="{954B088E-E2A4-4931-8921-E5009A8C1113}"/>
                </a:ext>
              </a:extLst>
            </p:cNvPr>
            <p:cNvSpPr txBox="1"/>
            <p:nvPr/>
          </p:nvSpPr>
          <p:spPr>
            <a:xfrm>
              <a:off x="5615745" y="2404879"/>
              <a:ext cx="298480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>
                  <a:solidFill>
                    <a:srgbClr val="002060"/>
                  </a:solidFill>
                  <a:latin typeface="Cambria Math" panose="02040503050406030204" pitchFamily="18" charset="0"/>
                  <a:ea typeface="Cambria Math" panose="02040503050406030204" pitchFamily="18" charset="0"/>
                </a:rPr>
                <a:t>3</a:t>
              </a:r>
            </a:p>
          </p:txBody>
        </p:sp>
        <p:sp>
          <p:nvSpPr>
            <p:cNvPr id="70" name="TextBox 69">
              <a:extLst>
                <a:ext uri="{FF2B5EF4-FFF2-40B4-BE49-F238E27FC236}">
                  <a16:creationId xmlns:a16="http://schemas.microsoft.com/office/drawing/2014/main" id="{9CC5A2DE-C46E-42C9-9AF1-7755EB10E6BC}"/>
                </a:ext>
              </a:extLst>
            </p:cNvPr>
            <p:cNvSpPr txBox="1"/>
            <p:nvPr/>
          </p:nvSpPr>
          <p:spPr>
            <a:xfrm>
              <a:off x="1201472" y="3092975"/>
              <a:ext cx="29848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>
                  <a:solidFill>
                    <a:srgbClr val="002060"/>
                  </a:solidFill>
                  <a:latin typeface="Cambria Math" panose="02040503050406030204" pitchFamily="18" charset="0"/>
                  <a:ea typeface="Cambria Math" panose="02040503050406030204" pitchFamily="18" charset="0"/>
                </a:rPr>
                <a:t>4</a:t>
              </a:r>
            </a:p>
          </p:txBody>
        </p:sp>
        <p:sp>
          <p:nvSpPr>
            <p:cNvPr id="71" name="TextBox 70">
              <a:extLst>
                <a:ext uri="{FF2B5EF4-FFF2-40B4-BE49-F238E27FC236}">
                  <a16:creationId xmlns:a16="http://schemas.microsoft.com/office/drawing/2014/main" id="{4B1E983A-DB86-489B-8FC4-D82DDA64FB07}"/>
                </a:ext>
              </a:extLst>
            </p:cNvPr>
            <p:cNvSpPr txBox="1"/>
            <p:nvPr/>
          </p:nvSpPr>
          <p:spPr>
            <a:xfrm>
              <a:off x="3033155" y="3153089"/>
              <a:ext cx="29848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>
                  <a:solidFill>
                    <a:srgbClr val="002060"/>
                  </a:solidFill>
                  <a:latin typeface="Cambria Math" panose="02040503050406030204" pitchFamily="18" charset="0"/>
                  <a:ea typeface="Cambria Math" panose="02040503050406030204" pitchFamily="18" charset="0"/>
                </a:rPr>
                <a:t>5</a:t>
              </a:r>
            </a:p>
          </p:txBody>
        </p:sp>
        <p:sp>
          <p:nvSpPr>
            <p:cNvPr id="72" name="TextBox 71">
              <a:extLst>
                <a:ext uri="{FF2B5EF4-FFF2-40B4-BE49-F238E27FC236}">
                  <a16:creationId xmlns:a16="http://schemas.microsoft.com/office/drawing/2014/main" id="{510154CB-A516-4E00-BAE1-4A230E74EBC5}"/>
                </a:ext>
              </a:extLst>
            </p:cNvPr>
            <p:cNvSpPr txBox="1"/>
            <p:nvPr/>
          </p:nvSpPr>
          <p:spPr>
            <a:xfrm>
              <a:off x="4751193" y="3210309"/>
              <a:ext cx="29848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>
                  <a:solidFill>
                    <a:srgbClr val="002060"/>
                  </a:solidFill>
                  <a:latin typeface="Cambria Math" panose="02040503050406030204" pitchFamily="18" charset="0"/>
                  <a:ea typeface="Cambria Math" panose="02040503050406030204" pitchFamily="18" charset="0"/>
                </a:rPr>
                <a:t>6</a:t>
              </a:r>
            </a:p>
          </p:txBody>
        </p:sp>
        <p:sp>
          <p:nvSpPr>
            <p:cNvPr id="73" name="TextBox 72">
              <a:extLst>
                <a:ext uri="{FF2B5EF4-FFF2-40B4-BE49-F238E27FC236}">
                  <a16:creationId xmlns:a16="http://schemas.microsoft.com/office/drawing/2014/main" id="{8EBC91E4-09C8-4DD2-AF41-47C6F92D5754}"/>
                </a:ext>
              </a:extLst>
            </p:cNvPr>
            <p:cNvSpPr txBox="1"/>
            <p:nvPr/>
          </p:nvSpPr>
          <p:spPr>
            <a:xfrm>
              <a:off x="5617807" y="3217818"/>
              <a:ext cx="29848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>
                  <a:solidFill>
                    <a:srgbClr val="002060"/>
                  </a:solidFill>
                  <a:latin typeface="Cambria Math" panose="02040503050406030204" pitchFamily="18" charset="0"/>
                  <a:ea typeface="Cambria Math" panose="02040503050406030204" pitchFamily="18" charset="0"/>
                </a:rPr>
                <a:t>7</a:t>
              </a:r>
            </a:p>
          </p:txBody>
        </p:sp>
        <p:sp>
          <p:nvSpPr>
            <p:cNvPr id="74" name="TextBox 73">
              <a:extLst>
                <a:ext uri="{FF2B5EF4-FFF2-40B4-BE49-F238E27FC236}">
                  <a16:creationId xmlns:a16="http://schemas.microsoft.com/office/drawing/2014/main" id="{5733FEC8-451A-42D6-BF8A-A7CE3EB86D56}"/>
                </a:ext>
              </a:extLst>
            </p:cNvPr>
            <p:cNvSpPr txBox="1"/>
            <p:nvPr/>
          </p:nvSpPr>
          <p:spPr>
            <a:xfrm>
              <a:off x="629814" y="3939460"/>
              <a:ext cx="29848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>
                  <a:solidFill>
                    <a:srgbClr val="002060"/>
                  </a:solidFill>
                  <a:latin typeface="Cambria Math" panose="02040503050406030204" pitchFamily="18" charset="0"/>
                  <a:ea typeface="Cambria Math" panose="02040503050406030204" pitchFamily="18" charset="0"/>
                </a:rPr>
                <a:t>8</a:t>
              </a:r>
            </a:p>
          </p:txBody>
        </p:sp>
        <p:sp>
          <p:nvSpPr>
            <p:cNvPr id="75" name="TextBox 74">
              <a:extLst>
                <a:ext uri="{FF2B5EF4-FFF2-40B4-BE49-F238E27FC236}">
                  <a16:creationId xmlns:a16="http://schemas.microsoft.com/office/drawing/2014/main" id="{C2CD2ED1-AB20-4E3E-BAEB-1A35A72622C9}"/>
                </a:ext>
              </a:extLst>
            </p:cNvPr>
            <p:cNvSpPr txBox="1"/>
            <p:nvPr/>
          </p:nvSpPr>
          <p:spPr>
            <a:xfrm>
              <a:off x="1680572" y="3955509"/>
              <a:ext cx="29848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>
                  <a:solidFill>
                    <a:srgbClr val="002060"/>
                  </a:solidFill>
                  <a:latin typeface="Cambria Math" panose="02040503050406030204" pitchFamily="18" charset="0"/>
                  <a:ea typeface="Cambria Math" panose="02040503050406030204" pitchFamily="18" charset="0"/>
                </a:rPr>
                <a:t>9</a:t>
              </a:r>
            </a:p>
          </p:txBody>
        </p:sp>
        <p:sp>
          <p:nvSpPr>
            <p:cNvPr id="76" name="TextBox 75">
              <a:extLst>
                <a:ext uri="{FF2B5EF4-FFF2-40B4-BE49-F238E27FC236}">
                  <a16:creationId xmlns:a16="http://schemas.microsoft.com/office/drawing/2014/main" id="{AFC2DAE9-12A1-475B-AE2D-14C69E40A5D0}"/>
                </a:ext>
              </a:extLst>
            </p:cNvPr>
            <p:cNvSpPr txBox="1"/>
            <p:nvPr/>
          </p:nvSpPr>
          <p:spPr>
            <a:xfrm>
              <a:off x="3050244" y="3955509"/>
              <a:ext cx="681433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dirty="0">
                  <a:solidFill>
                    <a:srgbClr val="002060"/>
                  </a:solidFill>
                  <a:latin typeface="Cambria Math" panose="02040503050406030204" pitchFamily="18" charset="0"/>
                  <a:ea typeface="Cambria Math" panose="02040503050406030204" pitchFamily="18" charset="0"/>
                </a:rPr>
                <a:t>10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5761545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 animBg="1"/>
      <p:bldP spid="27" grpId="0" animBg="1"/>
      <p:bldP spid="28" grpId="0" animBg="1"/>
      <p:bldP spid="29" grpId="0" animBg="1"/>
      <p:bldP spid="30" grpId="0" animBg="1"/>
      <p:bldP spid="31" grpId="0" animBg="1"/>
      <p:bldP spid="32" grpId="0" animBg="1"/>
      <p:bldP spid="33" grpId="0" animBg="1"/>
      <p:bldP spid="34" grpId="0" animBg="1"/>
      <p:bldP spid="35" grpId="0" animBg="1"/>
      <p:bldP spid="36" grpId="0"/>
      <p:bldP spid="37" grpId="0"/>
      <p:bldP spid="38" grpId="0"/>
      <p:bldP spid="39" grpId="0"/>
      <p:bldP spid="40" grpId="0"/>
      <p:bldP spid="41" grpId="0"/>
      <p:bldP spid="42" grpId="0"/>
      <p:bldP spid="43" grpId="0"/>
      <p:bldP spid="44" grpId="0"/>
      <p:bldP spid="45" grpId="0"/>
    </p:bld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BF81CFE7-C66F-4292-A07E-6E12321034F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en-US" b="1" dirty="0">
                <a:solidFill>
                  <a:srgbClr val="660066"/>
                </a:solidFill>
              </a:rPr>
              <a:t>Time Complexity</a:t>
            </a:r>
            <a:endParaRPr lang="en-IN" b="1" dirty="0">
              <a:solidFill>
                <a:srgbClr val="660066"/>
              </a:solidFill>
            </a:endParaRPr>
          </a:p>
        </p:txBody>
      </p:sp>
      <p:grpSp>
        <p:nvGrpSpPr>
          <p:cNvPr id="50" name="Group 49">
            <a:extLst>
              <a:ext uri="{FF2B5EF4-FFF2-40B4-BE49-F238E27FC236}">
                <a16:creationId xmlns:a16="http://schemas.microsoft.com/office/drawing/2014/main" id="{CE111815-CFC4-435F-AAEC-499ECC08029C}"/>
              </a:ext>
            </a:extLst>
          </p:cNvPr>
          <p:cNvGrpSpPr/>
          <p:nvPr/>
        </p:nvGrpSpPr>
        <p:grpSpPr>
          <a:xfrm>
            <a:off x="674946" y="1052098"/>
            <a:ext cx="3298050" cy="2107421"/>
            <a:chOff x="983422" y="1052098"/>
            <a:chExt cx="3298050" cy="2107421"/>
          </a:xfrm>
          <a:noFill/>
        </p:grpSpPr>
        <p:sp>
          <p:nvSpPr>
            <p:cNvPr id="6" name="Oval 5">
              <a:extLst>
                <a:ext uri="{FF2B5EF4-FFF2-40B4-BE49-F238E27FC236}">
                  <a16:creationId xmlns:a16="http://schemas.microsoft.com/office/drawing/2014/main" id="{01103A7F-5570-42A3-9852-ED8A19C321C1}"/>
                </a:ext>
              </a:extLst>
            </p:cNvPr>
            <p:cNvSpPr/>
            <p:nvPr/>
          </p:nvSpPr>
          <p:spPr>
            <a:xfrm>
              <a:off x="2611204" y="1052098"/>
              <a:ext cx="180000" cy="180000"/>
            </a:xfrm>
            <a:prstGeom prst="ellipse">
              <a:avLst/>
            </a:prstGeom>
            <a:grpFill/>
            <a:ln w="25400">
              <a:solidFill>
                <a:schemeClr val="accent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7" name="Oval 6">
              <a:extLst>
                <a:ext uri="{FF2B5EF4-FFF2-40B4-BE49-F238E27FC236}">
                  <a16:creationId xmlns:a16="http://schemas.microsoft.com/office/drawing/2014/main" id="{88BAD8F0-C284-450E-86F4-4A1DD974F640}"/>
                </a:ext>
              </a:extLst>
            </p:cNvPr>
            <p:cNvSpPr/>
            <p:nvPr/>
          </p:nvSpPr>
          <p:spPr>
            <a:xfrm>
              <a:off x="1773882" y="1665409"/>
              <a:ext cx="180000" cy="180000"/>
            </a:xfrm>
            <a:prstGeom prst="ellipse">
              <a:avLst/>
            </a:prstGeom>
            <a:grpFill/>
            <a:ln w="25400">
              <a:solidFill>
                <a:schemeClr val="accent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8" name="Oval 7">
              <a:extLst>
                <a:ext uri="{FF2B5EF4-FFF2-40B4-BE49-F238E27FC236}">
                  <a16:creationId xmlns:a16="http://schemas.microsoft.com/office/drawing/2014/main" id="{A49C2977-5798-4B1D-9A65-1695311A8CD6}"/>
                </a:ext>
              </a:extLst>
            </p:cNvPr>
            <p:cNvSpPr/>
            <p:nvPr/>
          </p:nvSpPr>
          <p:spPr>
            <a:xfrm>
              <a:off x="3327605" y="1664958"/>
              <a:ext cx="180000" cy="180000"/>
            </a:xfrm>
            <a:prstGeom prst="ellipse">
              <a:avLst/>
            </a:prstGeom>
            <a:grpFill/>
            <a:ln w="25400">
              <a:solidFill>
                <a:schemeClr val="accent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95630538-9E90-49D5-84A9-9ED72F92D68D}"/>
                </a:ext>
              </a:extLst>
            </p:cNvPr>
            <p:cNvSpPr/>
            <p:nvPr/>
          </p:nvSpPr>
          <p:spPr>
            <a:xfrm>
              <a:off x="1291481" y="2317085"/>
              <a:ext cx="180000" cy="180000"/>
            </a:xfrm>
            <a:prstGeom prst="ellipse">
              <a:avLst/>
            </a:prstGeom>
            <a:grpFill/>
            <a:ln w="25400">
              <a:solidFill>
                <a:schemeClr val="accent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2A7E65D5-7AE3-46F7-AD7D-A854778B3913}"/>
                </a:ext>
              </a:extLst>
            </p:cNvPr>
            <p:cNvSpPr/>
            <p:nvPr/>
          </p:nvSpPr>
          <p:spPr>
            <a:xfrm>
              <a:off x="2133035" y="2318739"/>
              <a:ext cx="180000" cy="180000"/>
            </a:xfrm>
            <a:prstGeom prst="ellipse">
              <a:avLst/>
            </a:prstGeom>
            <a:grpFill/>
            <a:ln w="25400">
              <a:solidFill>
                <a:schemeClr val="accent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7C6A8628-DD95-40C6-A90B-7D92051485B3}"/>
                </a:ext>
              </a:extLst>
            </p:cNvPr>
            <p:cNvSpPr/>
            <p:nvPr/>
          </p:nvSpPr>
          <p:spPr>
            <a:xfrm>
              <a:off x="3009263" y="2317085"/>
              <a:ext cx="180000" cy="180000"/>
            </a:xfrm>
            <a:prstGeom prst="ellipse">
              <a:avLst/>
            </a:prstGeom>
            <a:grpFill/>
            <a:ln w="25400">
              <a:solidFill>
                <a:schemeClr val="accent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F6DBE494-2183-47E0-A13A-B37FB23084F0}"/>
                </a:ext>
              </a:extLst>
            </p:cNvPr>
            <p:cNvSpPr/>
            <p:nvPr/>
          </p:nvSpPr>
          <p:spPr>
            <a:xfrm>
              <a:off x="3921472" y="2317085"/>
              <a:ext cx="180000" cy="180000"/>
            </a:xfrm>
            <a:prstGeom prst="ellipse">
              <a:avLst/>
            </a:prstGeom>
            <a:grpFill/>
            <a:ln w="25400">
              <a:solidFill>
                <a:schemeClr val="accent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CAA89B13-4013-4CD3-812A-71884DFC3E0F}"/>
                </a:ext>
              </a:extLst>
            </p:cNvPr>
            <p:cNvCxnSpPr>
              <a:cxnSpLocks/>
              <a:stCxn id="6" idx="4"/>
              <a:endCxn id="8" idx="1"/>
            </p:cNvCxnSpPr>
            <p:nvPr/>
          </p:nvCxnSpPr>
          <p:spPr>
            <a:xfrm>
              <a:off x="2701204" y="1232098"/>
              <a:ext cx="652761" cy="459220"/>
            </a:xfrm>
            <a:prstGeom prst="line">
              <a:avLst/>
            </a:prstGeom>
            <a:grpFill/>
            <a:ln w="2540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8E5798CA-93B1-47AA-804F-E3981ED48C6B}"/>
                </a:ext>
              </a:extLst>
            </p:cNvPr>
            <p:cNvCxnSpPr>
              <a:cxnSpLocks/>
              <a:stCxn id="7" idx="7"/>
              <a:endCxn id="6" idx="4"/>
            </p:cNvCxnSpPr>
            <p:nvPr/>
          </p:nvCxnSpPr>
          <p:spPr>
            <a:xfrm flipV="1">
              <a:off x="1927522" y="1232098"/>
              <a:ext cx="773682" cy="459671"/>
            </a:xfrm>
            <a:prstGeom prst="line">
              <a:avLst/>
            </a:prstGeom>
            <a:grpFill/>
            <a:ln w="2540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C52A0E6D-BEF9-4A86-8217-F734661361B6}"/>
                </a:ext>
              </a:extLst>
            </p:cNvPr>
            <p:cNvCxnSpPr>
              <a:cxnSpLocks/>
              <a:stCxn id="7" idx="4"/>
              <a:endCxn id="10" idx="0"/>
            </p:cNvCxnSpPr>
            <p:nvPr/>
          </p:nvCxnSpPr>
          <p:spPr>
            <a:xfrm>
              <a:off x="1863882" y="1845409"/>
              <a:ext cx="359153" cy="473330"/>
            </a:xfrm>
            <a:prstGeom prst="line">
              <a:avLst/>
            </a:prstGeom>
            <a:grpFill/>
            <a:ln w="2540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4863A6F2-30DC-45DD-BB73-8DA46AA807AA}"/>
                </a:ext>
              </a:extLst>
            </p:cNvPr>
            <p:cNvCxnSpPr>
              <a:cxnSpLocks/>
              <a:stCxn id="9" idx="0"/>
              <a:endCxn id="7" idx="4"/>
            </p:cNvCxnSpPr>
            <p:nvPr/>
          </p:nvCxnSpPr>
          <p:spPr>
            <a:xfrm flipV="1">
              <a:off x="1381481" y="1845409"/>
              <a:ext cx="482401" cy="471676"/>
            </a:xfrm>
            <a:prstGeom prst="line">
              <a:avLst/>
            </a:prstGeom>
            <a:grpFill/>
            <a:ln w="2540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5A4FB739-4C2A-464D-B227-1ABC3CF6E312}"/>
                </a:ext>
              </a:extLst>
            </p:cNvPr>
            <p:cNvCxnSpPr>
              <a:cxnSpLocks/>
              <a:endCxn id="12" idx="0"/>
            </p:cNvCxnSpPr>
            <p:nvPr/>
          </p:nvCxnSpPr>
          <p:spPr>
            <a:xfrm>
              <a:off x="3486913" y="1844958"/>
              <a:ext cx="524559" cy="472127"/>
            </a:xfrm>
            <a:prstGeom prst="line">
              <a:avLst/>
            </a:prstGeom>
            <a:grpFill/>
            <a:ln w="2540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5B5C9ABC-58B7-4772-9AB3-758624A60964}"/>
                </a:ext>
              </a:extLst>
            </p:cNvPr>
            <p:cNvCxnSpPr>
              <a:cxnSpLocks/>
              <a:stCxn id="11" idx="0"/>
              <a:endCxn id="8" idx="4"/>
            </p:cNvCxnSpPr>
            <p:nvPr/>
          </p:nvCxnSpPr>
          <p:spPr>
            <a:xfrm flipV="1">
              <a:off x="3099263" y="1844958"/>
              <a:ext cx="318342" cy="472127"/>
            </a:xfrm>
            <a:prstGeom prst="line">
              <a:avLst/>
            </a:prstGeom>
            <a:grpFill/>
            <a:ln w="2540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Oval 21">
              <a:extLst>
                <a:ext uri="{FF2B5EF4-FFF2-40B4-BE49-F238E27FC236}">
                  <a16:creationId xmlns:a16="http://schemas.microsoft.com/office/drawing/2014/main" id="{CC5BBE07-FD89-47F7-AF4D-13DC8C88001C}"/>
                </a:ext>
              </a:extLst>
            </p:cNvPr>
            <p:cNvSpPr/>
            <p:nvPr/>
          </p:nvSpPr>
          <p:spPr>
            <a:xfrm>
              <a:off x="983422" y="2979519"/>
              <a:ext cx="180000" cy="180000"/>
            </a:xfrm>
            <a:prstGeom prst="ellipse">
              <a:avLst/>
            </a:prstGeom>
            <a:grpFill/>
            <a:ln w="25400">
              <a:solidFill>
                <a:schemeClr val="accent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23" name="Oval 22">
              <a:extLst>
                <a:ext uri="{FF2B5EF4-FFF2-40B4-BE49-F238E27FC236}">
                  <a16:creationId xmlns:a16="http://schemas.microsoft.com/office/drawing/2014/main" id="{3090C8D1-0D35-483E-B94C-6F11EC52C44B}"/>
                </a:ext>
              </a:extLst>
            </p:cNvPr>
            <p:cNvSpPr/>
            <p:nvPr/>
          </p:nvSpPr>
          <p:spPr>
            <a:xfrm>
              <a:off x="1468002" y="2979519"/>
              <a:ext cx="180000" cy="180000"/>
            </a:xfrm>
            <a:prstGeom prst="ellipse">
              <a:avLst/>
            </a:prstGeom>
            <a:grpFill/>
            <a:ln w="25400">
              <a:solidFill>
                <a:schemeClr val="accent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081D9F04-EF5B-46F3-93C9-9288CCE37389}"/>
                </a:ext>
              </a:extLst>
            </p:cNvPr>
            <p:cNvCxnSpPr>
              <a:cxnSpLocks/>
              <a:stCxn id="22" idx="0"/>
              <a:endCxn id="9" idx="4"/>
            </p:cNvCxnSpPr>
            <p:nvPr/>
          </p:nvCxnSpPr>
          <p:spPr>
            <a:xfrm flipV="1">
              <a:off x="1073422" y="2497085"/>
              <a:ext cx="308059" cy="482434"/>
            </a:xfrm>
            <a:prstGeom prst="line">
              <a:avLst/>
            </a:prstGeom>
            <a:grpFill/>
            <a:ln w="2540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6775B946-97C0-464B-A807-B28332DEA3FD}"/>
                </a:ext>
              </a:extLst>
            </p:cNvPr>
            <p:cNvCxnSpPr>
              <a:cxnSpLocks/>
              <a:stCxn id="9" idx="4"/>
              <a:endCxn id="23" idx="0"/>
            </p:cNvCxnSpPr>
            <p:nvPr/>
          </p:nvCxnSpPr>
          <p:spPr>
            <a:xfrm>
              <a:off x="1381481" y="2497085"/>
              <a:ext cx="176521" cy="482434"/>
            </a:xfrm>
            <a:prstGeom prst="line">
              <a:avLst/>
            </a:prstGeom>
            <a:grpFill/>
            <a:ln w="2540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Oval 29">
              <a:extLst>
                <a:ext uri="{FF2B5EF4-FFF2-40B4-BE49-F238E27FC236}">
                  <a16:creationId xmlns:a16="http://schemas.microsoft.com/office/drawing/2014/main" id="{7FA00E72-CD3D-4330-AB23-BE834D70CDF1}"/>
                </a:ext>
              </a:extLst>
            </p:cNvPr>
            <p:cNvSpPr/>
            <p:nvPr/>
          </p:nvSpPr>
          <p:spPr>
            <a:xfrm>
              <a:off x="1805631" y="2979519"/>
              <a:ext cx="180000" cy="180000"/>
            </a:xfrm>
            <a:prstGeom prst="ellipse">
              <a:avLst/>
            </a:prstGeom>
            <a:grpFill/>
            <a:ln w="25400">
              <a:solidFill>
                <a:schemeClr val="accent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31" name="Oval 30">
              <a:extLst>
                <a:ext uri="{FF2B5EF4-FFF2-40B4-BE49-F238E27FC236}">
                  <a16:creationId xmlns:a16="http://schemas.microsoft.com/office/drawing/2014/main" id="{17C71A7D-AA4E-4BC3-B94E-2392FAE7FA02}"/>
                </a:ext>
              </a:extLst>
            </p:cNvPr>
            <p:cNvSpPr/>
            <p:nvPr/>
          </p:nvSpPr>
          <p:spPr>
            <a:xfrm>
              <a:off x="2290211" y="2979519"/>
              <a:ext cx="180000" cy="180000"/>
            </a:xfrm>
            <a:prstGeom prst="ellipse">
              <a:avLst/>
            </a:prstGeom>
            <a:grpFill/>
            <a:ln w="25400">
              <a:solidFill>
                <a:schemeClr val="accent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17BF0F4D-4DCC-4DC4-944F-C1B169899E2E}"/>
                </a:ext>
              </a:extLst>
            </p:cNvPr>
            <p:cNvCxnSpPr>
              <a:cxnSpLocks/>
              <a:stCxn id="30" idx="0"/>
            </p:cNvCxnSpPr>
            <p:nvPr/>
          </p:nvCxnSpPr>
          <p:spPr>
            <a:xfrm flipV="1">
              <a:off x="1895631" y="2497085"/>
              <a:ext cx="308059" cy="482434"/>
            </a:xfrm>
            <a:prstGeom prst="line">
              <a:avLst/>
            </a:prstGeom>
            <a:grpFill/>
            <a:ln w="2540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5849D7D1-084A-4BC5-9B78-86DA7BBD98DE}"/>
                </a:ext>
              </a:extLst>
            </p:cNvPr>
            <p:cNvCxnSpPr>
              <a:cxnSpLocks/>
              <a:endCxn id="31" idx="0"/>
            </p:cNvCxnSpPr>
            <p:nvPr/>
          </p:nvCxnSpPr>
          <p:spPr>
            <a:xfrm>
              <a:off x="2203690" y="2497085"/>
              <a:ext cx="176521" cy="482434"/>
            </a:xfrm>
            <a:prstGeom prst="line">
              <a:avLst/>
            </a:prstGeom>
            <a:grpFill/>
            <a:ln w="2540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8" name="Oval 37">
              <a:extLst>
                <a:ext uri="{FF2B5EF4-FFF2-40B4-BE49-F238E27FC236}">
                  <a16:creationId xmlns:a16="http://schemas.microsoft.com/office/drawing/2014/main" id="{1D57A526-F48D-44DB-8CD7-3E01BCF7CD9E}"/>
                </a:ext>
              </a:extLst>
            </p:cNvPr>
            <p:cNvSpPr/>
            <p:nvPr/>
          </p:nvSpPr>
          <p:spPr>
            <a:xfrm>
              <a:off x="2698204" y="2979519"/>
              <a:ext cx="180000" cy="180000"/>
            </a:xfrm>
            <a:prstGeom prst="ellipse">
              <a:avLst/>
            </a:prstGeom>
            <a:grpFill/>
            <a:ln w="25400">
              <a:solidFill>
                <a:schemeClr val="accent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39" name="Oval 38">
              <a:extLst>
                <a:ext uri="{FF2B5EF4-FFF2-40B4-BE49-F238E27FC236}">
                  <a16:creationId xmlns:a16="http://schemas.microsoft.com/office/drawing/2014/main" id="{CB9E7A43-93A4-4CFE-AD97-F7D17248B973}"/>
                </a:ext>
              </a:extLst>
            </p:cNvPr>
            <p:cNvSpPr/>
            <p:nvPr/>
          </p:nvSpPr>
          <p:spPr>
            <a:xfrm>
              <a:off x="3182784" y="2979519"/>
              <a:ext cx="180000" cy="180000"/>
            </a:xfrm>
            <a:prstGeom prst="ellipse">
              <a:avLst/>
            </a:prstGeom>
            <a:grpFill/>
            <a:ln w="25400">
              <a:solidFill>
                <a:schemeClr val="accent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cxnSp>
          <p:nvCxnSpPr>
            <p:cNvPr id="40" name="Straight Connector 39">
              <a:extLst>
                <a:ext uri="{FF2B5EF4-FFF2-40B4-BE49-F238E27FC236}">
                  <a16:creationId xmlns:a16="http://schemas.microsoft.com/office/drawing/2014/main" id="{71B46E49-70CB-45CC-A795-F40DEB647006}"/>
                </a:ext>
              </a:extLst>
            </p:cNvPr>
            <p:cNvCxnSpPr>
              <a:cxnSpLocks/>
              <a:stCxn id="38" idx="0"/>
            </p:cNvCxnSpPr>
            <p:nvPr/>
          </p:nvCxnSpPr>
          <p:spPr>
            <a:xfrm flipV="1">
              <a:off x="2788204" y="2497085"/>
              <a:ext cx="308059" cy="482434"/>
            </a:xfrm>
            <a:prstGeom prst="line">
              <a:avLst/>
            </a:prstGeom>
            <a:grpFill/>
            <a:ln w="2540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>
              <a:extLst>
                <a:ext uri="{FF2B5EF4-FFF2-40B4-BE49-F238E27FC236}">
                  <a16:creationId xmlns:a16="http://schemas.microsoft.com/office/drawing/2014/main" id="{D70B0276-84A2-4A70-8818-C6FD3826D05B}"/>
                </a:ext>
              </a:extLst>
            </p:cNvPr>
            <p:cNvCxnSpPr>
              <a:cxnSpLocks/>
              <a:endCxn id="39" idx="0"/>
            </p:cNvCxnSpPr>
            <p:nvPr/>
          </p:nvCxnSpPr>
          <p:spPr>
            <a:xfrm>
              <a:off x="3096263" y="2497085"/>
              <a:ext cx="176521" cy="482434"/>
            </a:xfrm>
            <a:prstGeom prst="line">
              <a:avLst/>
            </a:prstGeom>
            <a:grpFill/>
            <a:ln w="2540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6" name="Oval 45">
              <a:extLst>
                <a:ext uri="{FF2B5EF4-FFF2-40B4-BE49-F238E27FC236}">
                  <a16:creationId xmlns:a16="http://schemas.microsoft.com/office/drawing/2014/main" id="{CE40C8F6-9B1D-4720-9EA0-255E150B363E}"/>
                </a:ext>
              </a:extLst>
            </p:cNvPr>
            <p:cNvSpPr/>
            <p:nvPr/>
          </p:nvSpPr>
          <p:spPr>
            <a:xfrm>
              <a:off x="3616892" y="2979519"/>
              <a:ext cx="180000" cy="180000"/>
            </a:xfrm>
            <a:prstGeom prst="ellipse">
              <a:avLst/>
            </a:prstGeom>
            <a:grpFill/>
            <a:ln w="25400">
              <a:solidFill>
                <a:schemeClr val="accent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47" name="Oval 46">
              <a:extLst>
                <a:ext uri="{FF2B5EF4-FFF2-40B4-BE49-F238E27FC236}">
                  <a16:creationId xmlns:a16="http://schemas.microsoft.com/office/drawing/2014/main" id="{BA15EA89-B624-4C49-9DC0-175DEF623FAF}"/>
                </a:ext>
              </a:extLst>
            </p:cNvPr>
            <p:cNvSpPr/>
            <p:nvPr/>
          </p:nvSpPr>
          <p:spPr>
            <a:xfrm>
              <a:off x="4101472" y="2979519"/>
              <a:ext cx="180000" cy="180000"/>
            </a:xfrm>
            <a:prstGeom prst="ellipse">
              <a:avLst/>
            </a:prstGeom>
            <a:grpFill/>
            <a:ln w="25400">
              <a:solidFill>
                <a:schemeClr val="accent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cxnSp>
          <p:nvCxnSpPr>
            <p:cNvPr id="48" name="Straight Connector 47">
              <a:extLst>
                <a:ext uri="{FF2B5EF4-FFF2-40B4-BE49-F238E27FC236}">
                  <a16:creationId xmlns:a16="http://schemas.microsoft.com/office/drawing/2014/main" id="{80D9ADCB-5594-4B86-AE13-4322EBBA09B2}"/>
                </a:ext>
              </a:extLst>
            </p:cNvPr>
            <p:cNvCxnSpPr>
              <a:cxnSpLocks/>
              <a:stCxn id="46" idx="0"/>
            </p:cNvCxnSpPr>
            <p:nvPr/>
          </p:nvCxnSpPr>
          <p:spPr>
            <a:xfrm flipV="1">
              <a:off x="3706892" y="2497085"/>
              <a:ext cx="308059" cy="482434"/>
            </a:xfrm>
            <a:prstGeom prst="line">
              <a:avLst/>
            </a:prstGeom>
            <a:grpFill/>
            <a:ln w="2540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Connector 48">
              <a:extLst>
                <a:ext uri="{FF2B5EF4-FFF2-40B4-BE49-F238E27FC236}">
                  <a16:creationId xmlns:a16="http://schemas.microsoft.com/office/drawing/2014/main" id="{8C9ABC79-503B-4258-A73F-58FABE3EBDFA}"/>
                </a:ext>
              </a:extLst>
            </p:cNvPr>
            <p:cNvCxnSpPr>
              <a:cxnSpLocks/>
              <a:endCxn id="47" idx="0"/>
            </p:cNvCxnSpPr>
            <p:nvPr/>
          </p:nvCxnSpPr>
          <p:spPr>
            <a:xfrm>
              <a:off x="4014951" y="2497085"/>
              <a:ext cx="176521" cy="482434"/>
            </a:xfrm>
            <a:prstGeom prst="line">
              <a:avLst/>
            </a:prstGeom>
            <a:grpFill/>
            <a:ln w="2540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54" name="Straight Arrow Connector 53">
            <a:extLst>
              <a:ext uri="{FF2B5EF4-FFF2-40B4-BE49-F238E27FC236}">
                <a16:creationId xmlns:a16="http://schemas.microsoft.com/office/drawing/2014/main" id="{94CD33AF-B264-41E5-9A7E-4176645EF725}"/>
              </a:ext>
            </a:extLst>
          </p:cNvPr>
          <p:cNvCxnSpPr/>
          <p:nvPr/>
        </p:nvCxnSpPr>
        <p:spPr>
          <a:xfrm>
            <a:off x="3054308" y="1142098"/>
            <a:ext cx="1517692" cy="0"/>
          </a:xfrm>
          <a:prstGeom prst="straightConnector1">
            <a:avLst/>
          </a:prstGeom>
          <a:ln w="25400"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Arrow Connector 54">
            <a:extLst>
              <a:ext uri="{FF2B5EF4-FFF2-40B4-BE49-F238E27FC236}">
                <a16:creationId xmlns:a16="http://schemas.microsoft.com/office/drawing/2014/main" id="{DADAE790-8694-4079-8B68-08903E6C986B}"/>
              </a:ext>
            </a:extLst>
          </p:cNvPr>
          <p:cNvCxnSpPr>
            <a:cxnSpLocks/>
          </p:cNvCxnSpPr>
          <p:nvPr/>
        </p:nvCxnSpPr>
        <p:spPr>
          <a:xfrm>
            <a:off x="3440716" y="1727432"/>
            <a:ext cx="1131284" cy="0"/>
          </a:xfrm>
          <a:prstGeom prst="straightConnector1">
            <a:avLst/>
          </a:prstGeom>
          <a:ln w="25400"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Arrow Connector 58">
            <a:extLst>
              <a:ext uri="{FF2B5EF4-FFF2-40B4-BE49-F238E27FC236}">
                <a16:creationId xmlns:a16="http://schemas.microsoft.com/office/drawing/2014/main" id="{56E7B470-135F-4B4F-B97C-569757DC923C}"/>
              </a:ext>
            </a:extLst>
          </p:cNvPr>
          <p:cNvCxnSpPr>
            <a:cxnSpLocks/>
          </p:cNvCxnSpPr>
          <p:nvPr/>
        </p:nvCxnSpPr>
        <p:spPr>
          <a:xfrm>
            <a:off x="3882996" y="2407085"/>
            <a:ext cx="766122" cy="0"/>
          </a:xfrm>
          <a:prstGeom prst="straightConnector1">
            <a:avLst/>
          </a:prstGeom>
          <a:ln w="25400"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Arrow Connector 61">
            <a:extLst>
              <a:ext uri="{FF2B5EF4-FFF2-40B4-BE49-F238E27FC236}">
                <a16:creationId xmlns:a16="http://schemas.microsoft.com/office/drawing/2014/main" id="{B95B1A50-100A-4BB2-A14B-670F8AE9591B}"/>
              </a:ext>
            </a:extLst>
          </p:cNvPr>
          <p:cNvCxnSpPr>
            <a:cxnSpLocks/>
          </p:cNvCxnSpPr>
          <p:nvPr/>
        </p:nvCxnSpPr>
        <p:spPr>
          <a:xfrm>
            <a:off x="4043918" y="3059723"/>
            <a:ext cx="611886" cy="0"/>
          </a:xfrm>
          <a:prstGeom prst="straightConnector1">
            <a:avLst/>
          </a:prstGeom>
          <a:ln w="25400"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Rectangle 3">
            <a:extLst>
              <a:ext uri="{FF2B5EF4-FFF2-40B4-BE49-F238E27FC236}">
                <a16:creationId xmlns:a16="http://schemas.microsoft.com/office/drawing/2014/main" id="{DBA4641C-6DB8-4E03-85B8-57F93802F760}"/>
              </a:ext>
            </a:extLst>
          </p:cNvPr>
          <p:cNvSpPr txBox="1">
            <a:spLocks noChangeArrowheads="1"/>
          </p:cNvSpPr>
          <p:nvPr/>
        </p:nvSpPr>
        <p:spPr>
          <a:xfrm>
            <a:off x="477408" y="525042"/>
            <a:ext cx="2632521" cy="492137"/>
          </a:xfrm>
          <a:prstGeom prst="rect">
            <a:avLst/>
          </a:prstGeom>
        </p:spPr>
        <p:txBody>
          <a:bodyPr/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30000"/>
              </a:lnSpc>
              <a:buNone/>
            </a:pPr>
            <a:r>
              <a:rPr lang="en-US" altLang="en-US" sz="1600" dirty="0">
                <a:solidFill>
                  <a:srgbClr val="002060"/>
                </a:solidFill>
                <a:latin typeface="Cambria Math" panose="02040503050406030204" pitchFamily="18" charset="0"/>
              </a:rPr>
              <a:t>Height of the tree is 3</a:t>
            </a:r>
          </a:p>
        </p:txBody>
      </p:sp>
      <p:sp>
        <p:nvSpPr>
          <p:cNvPr id="65" name="Rectangle 3">
            <a:extLst>
              <a:ext uri="{FF2B5EF4-FFF2-40B4-BE49-F238E27FC236}">
                <a16:creationId xmlns:a16="http://schemas.microsoft.com/office/drawing/2014/main" id="{6C318512-9ED1-455C-A068-DF7D1DD64892}"/>
              </a:ext>
            </a:extLst>
          </p:cNvPr>
          <p:cNvSpPr txBox="1">
            <a:spLocks noChangeArrowheads="1"/>
          </p:cNvSpPr>
          <p:nvPr/>
        </p:nvSpPr>
        <p:spPr>
          <a:xfrm>
            <a:off x="4836277" y="542329"/>
            <a:ext cx="766122" cy="402078"/>
          </a:xfrm>
          <a:prstGeom prst="rect">
            <a:avLst/>
          </a:prstGeom>
        </p:spPr>
        <p:txBody>
          <a:bodyPr/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30000"/>
              </a:lnSpc>
              <a:buNone/>
            </a:pPr>
            <a:r>
              <a:rPr lang="en-US" altLang="en-US" sz="1600" dirty="0">
                <a:solidFill>
                  <a:srgbClr val="FF6224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Depth </a:t>
            </a:r>
          </a:p>
        </p:txBody>
      </p:sp>
      <p:sp>
        <p:nvSpPr>
          <p:cNvPr id="66" name="Rectangle 3">
            <a:extLst>
              <a:ext uri="{FF2B5EF4-FFF2-40B4-BE49-F238E27FC236}">
                <a16:creationId xmlns:a16="http://schemas.microsoft.com/office/drawing/2014/main" id="{97126768-C86F-4F4F-921A-0AAB877D49B4}"/>
              </a:ext>
            </a:extLst>
          </p:cNvPr>
          <p:cNvSpPr txBox="1">
            <a:spLocks noChangeArrowheads="1"/>
          </p:cNvSpPr>
          <p:nvPr/>
        </p:nvSpPr>
        <p:spPr>
          <a:xfrm>
            <a:off x="5602399" y="528269"/>
            <a:ext cx="1459286" cy="402078"/>
          </a:xfrm>
          <a:prstGeom prst="rect">
            <a:avLst/>
          </a:prstGeom>
        </p:spPr>
        <p:txBody>
          <a:bodyPr/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30000"/>
              </a:lnSpc>
              <a:buNone/>
            </a:pPr>
            <a:r>
              <a:rPr lang="en-US" altLang="en-US" sz="1600" dirty="0">
                <a:solidFill>
                  <a:srgbClr val="FF6224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Heap height</a:t>
            </a:r>
          </a:p>
        </p:txBody>
      </p:sp>
      <p:sp>
        <p:nvSpPr>
          <p:cNvPr id="67" name="Rectangle 3">
            <a:extLst>
              <a:ext uri="{FF2B5EF4-FFF2-40B4-BE49-F238E27FC236}">
                <a16:creationId xmlns:a16="http://schemas.microsoft.com/office/drawing/2014/main" id="{B0B8A104-E05C-4A9C-AE12-0444245E77F2}"/>
              </a:ext>
            </a:extLst>
          </p:cNvPr>
          <p:cNvSpPr txBox="1">
            <a:spLocks noChangeArrowheads="1"/>
          </p:cNvSpPr>
          <p:nvPr/>
        </p:nvSpPr>
        <p:spPr>
          <a:xfrm>
            <a:off x="7061685" y="542329"/>
            <a:ext cx="1278084" cy="402078"/>
          </a:xfrm>
          <a:prstGeom prst="rect">
            <a:avLst/>
          </a:prstGeom>
        </p:spPr>
        <p:txBody>
          <a:bodyPr/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30000"/>
              </a:lnSpc>
              <a:buNone/>
            </a:pPr>
            <a:r>
              <a:rPr lang="en-US" altLang="en-US" sz="1600" dirty="0">
                <a:solidFill>
                  <a:srgbClr val="FF6224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No. of nodes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8" name="Rectangle 3">
                <a:extLst>
                  <a:ext uri="{FF2B5EF4-FFF2-40B4-BE49-F238E27FC236}">
                    <a16:creationId xmlns:a16="http://schemas.microsoft.com/office/drawing/2014/main" id="{BE8837DF-BCC5-4865-B029-DFB408B4F06B}"/>
                  </a:ext>
                </a:extLst>
              </p:cNvPr>
              <p:cNvSpPr txBox="1">
                <a:spLocks noChangeArrowheads="1"/>
              </p:cNvSpPr>
              <p:nvPr/>
            </p:nvSpPr>
            <p:spPr>
              <a:xfrm>
                <a:off x="4836277" y="930346"/>
                <a:ext cx="766122" cy="402078"/>
              </a:xfrm>
              <a:prstGeom prst="rect">
                <a:avLst/>
              </a:prstGeom>
            </p:spPr>
            <p:txBody>
              <a:bodyPr/>
              <a:lstStyle>
                <a:lvl1pPr marL="171450" indent="-171450" algn="l" defTabSz="685800" rtl="0" eaLnBrk="1" latinLnBrk="0" hangingPunct="1">
                  <a:lnSpc>
                    <a:spcPct val="90000"/>
                  </a:lnSpc>
                  <a:spcBef>
                    <a:spcPts val="750"/>
                  </a:spcBef>
                  <a:buFont typeface="Arial" panose="020B0604020202020204" pitchFamily="34" charset="0"/>
                  <a:buChar char="•"/>
                  <a:defRPr sz="2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5143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8572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5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2001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5430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8859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2288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25717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9146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lnSpc>
                    <a:spcPct val="130000"/>
                  </a:lnSpc>
                  <a:buNone/>
                </a:pPr>
                <a14:m>
                  <m:oMath xmlns:m="http://schemas.openxmlformats.org/officeDocument/2006/math">
                    <m:r>
                      <a:rPr lang="en-US" altLang="en-US" sz="1600" i="1" dirty="0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𝑖</m:t>
                    </m:r>
                    <m:r>
                      <a:rPr lang="en-US" altLang="en-US" sz="1600" i="1" dirty="0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=0</m:t>
                    </m:r>
                  </m:oMath>
                </a14:m>
                <a:r>
                  <a:rPr lang="en-US" altLang="en-US" sz="1600" dirty="0">
                    <a:solidFill>
                      <a:srgbClr val="002060"/>
                    </a:solidFill>
                    <a:latin typeface="Cambria Math" panose="02040503050406030204" pitchFamily="18" charset="0"/>
                  </a:rPr>
                  <a:t> </a:t>
                </a:r>
              </a:p>
            </p:txBody>
          </p:sp>
        </mc:Choice>
        <mc:Fallback xmlns="">
          <p:sp>
            <p:nvSpPr>
              <p:cNvPr id="68" name="Rectangle 3">
                <a:extLst>
                  <a:ext uri="{FF2B5EF4-FFF2-40B4-BE49-F238E27FC236}">
                    <a16:creationId xmlns:a16="http://schemas.microsoft.com/office/drawing/2014/main" id="{BE8837DF-BCC5-4865-B029-DFB408B4F06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36277" y="930346"/>
                <a:ext cx="766122" cy="402078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9" name="Rectangle 3">
                <a:extLst>
                  <a:ext uri="{FF2B5EF4-FFF2-40B4-BE49-F238E27FC236}">
                    <a16:creationId xmlns:a16="http://schemas.microsoft.com/office/drawing/2014/main" id="{5F0850C1-7963-46EE-9030-31AEAAD7D05B}"/>
                  </a:ext>
                </a:extLst>
              </p:cNvPr>
              <p:cNvSpPr txBox="1">
                <a:spLocks noChangeArrowheads="1"/>
              </p:cNvSpPr>
              <p:nvPr/>
            </p:nvSpPr>
            <p:spPr>
              <a:xfrm>
                <a:off x="5948981" y="916286"/>
                <a:ext cx="766122" cy="402078"/>
              </a:xfrm>
              <a:prstGeom prst="rect">
                <a:avLst/>
              </a:prstGeom>
            </p:spPr>
            <p:txBody>
              <a:bodyPr/>
              <a:lstStyle>
                <a:lvl1pPr marL="171450" indent="-171450" algn="l" defTabSz="685800" rtl="0" eaLnBrk="1" latinLnBrk="0" hangingPunct="1">
                  <a:lnSpc>
                    <a:spcPct val="90000"/>
                  </a:lnSpc>
                  <a:spcBef>
                    <a:spcPts val="750"/>
                  </a:spcBef>
                  <a:buFont typeface="Arial" panose="020B0604020202020204" pitchFamily="34" charset="0"/>
                  <a:buChar char="•"/>
                  <a:defRPr sz="2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5143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8572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5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2001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5430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8859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2288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25717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9146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lnSpc>
                    <a:spcPct val="130000"/>
                  </a:lnSpc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altLang="en-US" sz="160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en-US" sz="16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h</m:t>
                        </m:r>
                      </m:e>
                      <m:sub>
                        <m:r>
                          <a:rPr lang="en-US" altLang="en-US" sz="16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</m:oMath>
                </a14:m>
                <a:r>
                  <a:rPr lang="en-US" altLang="en-US" sz="1600" dirty="0">
                    <a:solidFill>
                      <a:srgbClr val="002060"/>
                    </a:solidFill>
                    <a:latin typeface="Cambria Math" panose="02040503050406030204" pitchFamily="18" charset="0"/>
                  </a:rPr>
                  <a:t>=3</a:t>
                </a:r>
              </a:p>
            </p:txBody>
          </p:sp>
        </mc:Choice>
        <mc:Fallback xmlns="">
          <p:sp>
            <p:nvSpPr>
              <p:cNvPr id="69" name="Rectangle 3">
                <a:extLst>
                  <a:ext uri="{FF2B5EF4-FFF2-40B4-BE49-F238E27FC236}">
                    <a16:creationId xmlns:a16="http://schemas.microsoft.com/office/drawing/2014/main" id="{5F0850C1-7963-46EE-9030-31AEAAD7D05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48981" y="916286"/>
                <a:ext cx="766122" cy="402078"/>
              </a:xfrm>
              <a:prstGeom prst="rect">
                <a:avLst/>
              </a:prstGeom>
              <a:blipFill>
                <a:blip r:embed="rId3"/>
                <a:stretch>
                  <a:fillRect b="-12121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0" name="Rectangle 3">
                <a:extLst>
                  <a:ext uri="{FF2B5EF4-FFF2-40B4-BE49-F238E27FC236}">
                    <a16:creationId xmlns:a16="http://schemas.microsoft.com/office/drawing/2014/main" id="{D62A7BCC-2613-4A5C-9199-B5EA98093404}"/>
                  </a:ext>
                </a:extLst>
              </p:cNvPr>
              <p:cNvSpPr txBox="1">
                <a:spLocks noChangeArrowheads="1"/>
              </p:cNvSpPr>
              <p:nvPr/>
            </p:nvSpPr>
            <p:spPr>
              <a:xfrm>
                <a:off x="7350943" y="930346"/>
                <a:ext cx="550970" cy="402078"/>
              </a:xfrm>
              <a:prstGeom prst="rect">
                <a:avLst/>
              </a:prstGeom>
            </p:spPr>
            <p:txBody>
              <a:bodyPr/>
              <a:lstStyle>
                <a:lvl1pPr marL="171450" indent="-171450" algn="l" defTabSz="685800" rtl="0" eaLnBrk="1" latinLnBrk="0" hangingPunct="1">
                  <a:lnSpc>
                    <a:spcPct val="90000"/>
                  </a:lnSpc>
                  <a:spcBef>
                    <a:spcPts val="750"/>
                  </a:spcBef>
                  <a:buFont typeface="Arial" panose="020B0604020202020204" pitchFamily="34" charset="0"/>
                  <a:buChar char="•"/>
                  <a:defRPr sz="2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5143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8572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5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2001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5430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8859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2288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25717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9146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lnSpc>
                    <a:spcPct val="13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altLang="en-US" sz="160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altLang="en-US" sz="16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e>
                        <m:sup>
                          <m:r>
                            <a:rPr lang="en-US" altLang="en-US" sz="16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0</m:t>
                          </m:r>
                        </m:sup>
                      </m:sSup>
                    </m:oMath>
                  </m:oMathPara>
                </a14:m>
                <a:endParaRPr lang="en-US" altLang="en-US" sz="1600" dirty="0">
                  <a:solidFill>
                    <a:srgbClr val="002060"/>
                  </a:solidFill>
                  <a:latin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70" name="Rectangle 3">
                <a:extLst>
                  <a:ext uri="{FF2B5EF4-FFF2-40B4-BE49-F238E27FC236}">
                    <a16:creationId xmlns:a16="http://schemas.microsoft.com/office/drawing/2014/main" id="{D62A7BCC-2613-4A5C-9199-B5EA9809340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50943" y="930346"/>
                <a:ext cx="550970" cy="402078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4" name="Rectangle 3">
                <a:extLst>
                  <a:ext uri="{FF2B5EF4-FFF2-40B4-BE49-F238E27FC236}">
                    <a16:creationId xmlns:a16="http://schemas.microsoft.com/office/drawing/2014/main" id="{D7FAB907-9F11-45AD-9447-9954BDB14B2A}"/>
                  </a:ext>
                </a:extLst>
              </p:cNvPr>
              <p:cNvSpPr txBox="1">
                <a:spLocks noChangeArrowheads="1"/>
              </p:cNvSpPr>
              <p:nvPr/>
            </p:nvSpPr>
            <p:spPr>
              <a:xfrm>
                <a:off x="4836277" y="1490279"/>
                <a:ext cx="766122" cy="402078"/>
              </a:xfrm>
              <a:prstGeom prst="rect">
                <a:avLst/>
              </a:prstGeom>
            </p:spPr>
            <p:txBody>
              <a:bodyPr/>
              <a:lstStyle>
                <a:lvl1pPr marL="171450" indent="-171450" algn="l" defTabSz="685800" rtl="0" eaLnBrk="1" latinLnBrk="0" hangingPunct="1">
                  <a:lnSpc>
                    <a:spcPct val="90000"/>
                  </a:lnSpc>
                  <a:spcBef>
                    <a:spcPts val="750"/>
                  </a:spcBef>
                  <a:buFont typeface="Arial" panose="020B0604020202020204" pitchFamily="34" charset="0"/>
                  <a:buChar char="•"/>
                  <a:defRPr sz="2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5143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8572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5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2001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5430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8859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2288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25717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9146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lnSpc>
                    <a:spcPct val="130000"/>
                  </a:lnSpc>
                  <a:buNone/>
                </a:pPr>
                <a14:m>
                  <m:oMath xmlns:m="http://schemas.openxmlformats.org/officeDocument/2006/math">
                    <m:r>
                      <a:rPr lang="en-US" altLang="en-US" sz="1600" i="1" dirty="0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𝑖</m:t>
                    </m:r>
                    <m:r>
                      <a:rPr lang="en-US" altLang="en-US" sz="1600" i="1" dirty="0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US" altLang="en-US" sz="1600" dirty="0">
                    <a:solidFill>
                      <a:srgbClr val="002060"/>
                    </a:solidFill>
                    <a:latin typeface="Cambria Math" panose="02040503050406030204" pitchFamily="18" charset="0"/>
                  </a:rPr>
                  <a:t>1 </a:t>
                </a:r>
              </a:p>
            </p:txBody>
          </p:sp>
        </mc:Choice>
        <mc:Fallback xmlns="">
          <p:sp>
            <p:nvSpPr>
              <p:cNvPr id="74" name="Rectangle 3">
                <a:extLst>
                  <a:ext uri="{FF2B5EF4-FFF2-40B4-BE49-F238E27FC236}">
                    <a16:creationId xmlns:a16="http://schemas.microsoft.com/office/drawing/2014/main" id="{D7FAB907-9F11-45AD-9447-9954BDB14B2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36277" y="1490279"/>
                <a:ext cx="766122" cy="402078"/>
              </a:xfrm>
              <a:prstGeom prst="rect">
                <a:avLst/>
              </a:prstGeom>
              <a:blipFill>
                <a:blip r:embed="rId5"/>
                <a:stretch>
                  <a:fillRect b="-12121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5" name="Rectangle 3">
                <a:extLst>
                  <a:ext uri="{FF2B5EF4-FFF2-40B4-BE49-F238E27FC236}">
                    <a16:creationId xmlns:a16="http://schemas.microsoft.com/office/drawing/2014/main" id="{9C8D0483-6DA5-4C0A-8CA9-F2AB73549048}"/>
                  </a:ext>
                </a:extLst>
              </p:cNvPr>
              <p:cNvSpPr txBox="1">
                <a:spLocks noChangeArrowheads="1"/>
              </p:cNvSpPr>
              <p:nvPr/>
            </p:nvSpPr>
            <p:spPr>
              <a:xfrm>
                <a:off x="5948981" y="1476219"/>
                <a:ext cx="766122" cy="402078"/>
              </a:xfrm>
              <a:prstGeom prst="rect">
                <a:avLst/>
              </a:prstGeom>
            </p:spPr>
            <p:txBody>
              <a:bodyPr/>
              <a:lstStyle>
                <a:lvl1pPr marL="171450" indent="-171450" algn="l" defTabSz="685800" rtl="0" eaLnBrk="1" latinLnBrk="0" hangingPunct="1">
                  <a:lnSpc>
                    <a:spcPct val="90000"/>
                  </a:lnSpc>
                  <a:spcBef>
                    <a:spcPts val="750"/>
                  </a:spcBef>
                  <a:buFont typeface="Arial" panose="020B0604020202020204" pitchFamily="34" charset="0"/>
                  <a:buChar char="•"/>
                  <a:defRPr sz="2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5143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8572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5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2001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5430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8859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2288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25717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9146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lnSpc>
                    <a:spcPct val="130000"/>
                  </a:lnSpc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altLang="en-US" sz="160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en-US" sz="16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h</m:t>
                        </m:r>
                      </m:e>
                      <m:sub>
                        <m:r>
                          <a:rPr lang="en-US" altLang="en-US" sz="16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altLang="en-US" sz="1600" dirty="0">
                    <a:solidFill>
                      <a:srgbClr val="002060"/>
                    </a:solidFill>
                    <a:latin typeface="Cambria Math" panose="02040503050406030204" pitchFamily="18" charset="0"/>
                  </a:rPr>
                  <a:t>=2</a:t>
                </a:r>
              </a:p>
            </p:txBody>
          </p:sp>
        </mc:Choice>
        <mc:Fallback xmlns="">
          <p:sp>
            <p:nvSpPr>
              <p:cNvPr id="75" name="Rectangle 3">
                <a:extLst>
                  <a:ext uri="{FF2B5EF4-FFF2-40B4-BE49-F238E27FC236}">
                    <a16:creationId xmlns:a16="http://schemas.microsoft.com/office/drawing/2014/main" id="{9C8D0483-6DA5-4C0A-8CA9-F2AB7354904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48981" y="1476219"/>
                <a:ext cx="766122" cy="402078"/>
              </a:xfrm>
              <a:prstGeom prst="rect">
                <a:avLst/>
              </a:prstGeom>
              <a:blipFill>
                <a:blip r:embed="rId6"/>
                <a:stretch>
                  <a:fillRect b="-12121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6" name="Rectangle 3">
                <a:extLst>
                  <a:ext uri="{FF2B5EF4-FFF2-40B4-BE49-F238E27FC236}">
                    <a16:creationId xmlns:a16="http://schemas.microsoft.com/office/drawing/2014/main" id="{0CE892E3-51AE-45B2-9F81-E0AD81648927}"/>
                  </a:ext>
                </a:extLst>
              </p:cNvPr>
              <p:cNvSpPr txBox="1">
                <a:spLocks noChangeArrowheads="1"/>
              </p:cNvSpPr>
              <p:nvPr/>
            </p:nvSpPr>
            <p:spPr>
              <a:xfrm>
                <a:off x="7350943" y="1490279"/>
                <a:ext cx="550970" cy="402078"/>
              </a:xfrm>
              <a:prstGeom prst="rect">
                <a:avLst/>
              </a:prstGeom>
            </p:spPr>
            <p:txBody>
              <a:bodyPr/>
              <a:lstStyle>
                <a:lvl1pPr marL="171450" indent="-171450" algn="l" defTabSz="685800" rtl="0" eaLnBrk="1" latinLnBrk="0" hangingPunct="1">
                  <a:lnSpc>
                    <a:spcPct val="90000"/>
                  </a:lnSpc>
                  <a:spcBef>
                    <a:spcPts val="750"/>
                  </a:spcBef>
                  <a:buFont typeface="Arial" panose="020B0604020202020204" pitchFamily="34" charset="0"/>
                  <a:buChar char="•"/>
                  <a:defRPr sz="2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5143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8572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5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2001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5430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8859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2288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25717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9146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lnSpc>
                    <a:spcPct val="13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altLang="en-US" sz="160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altLang="en-US" sz="16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e>
                        <m:sup>
                          <m:r>
                            <a:rPr lang="en-US" altLang="en-US" sz="16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p>
                      </m:sSup>
                    </m:oMath>
                  </m:oMathPara>
                </a14:m>
                <a:endParaRPr lang="en-US" altLang="en-US" sz="1600" dirty="0">
                  <a:solidFill>
                    <a:srgbClr val="002060"/>
                  </a:solidFill>
                  <a:latin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76" name="Rectangle 3">
                <a:extLst>
                  <a:ext uri="{FF2B5EF4-FFF2-40B4-BE49-F238E27FC236}">
                    <a16:creationId xmlns:a16="http://schemas.microsoft.com/office/drawing/2014/main" id="{0CE892E3-51AE-45B2-9F81-E0AD8164892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50943" y="1490279"/>
                <a:ext cx="550970" cy="402078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7" name="Rectangle 3">
                <a:extLst>
                  <a:ext uri="{FF2B5EF4-FFF2-40B4-BE49-F238E27FC236}">
                    <a16:creationId xmlns:a16="http://schemas.microsoft.com/office/drawing/2014/main" id="{E119168F-F63D-42F4-83E1-BD9E9E41185C}"/>
                  </a:ext>
                </a:extLst>
              </p:cNvPr>
              <p:cNvSpPr txBox="1">
                <a:spLocks noChangeArrowheads="1"/>
              </p:cNvSpPr>
              <p:nvPr/>
            </p:nvSpPr>
            <p:spPr>
              <a:xfrm>
                <a:off x="4836277" y="2135808"/>
                <a:ext cx="766122" cy="402078"/>
              </a:xfrm>
              <a:prstGeom prst="rect">
                <a:avLst/>
              </a:prstGeom>
            </p:spPr>
            <p:txBody>
              <a:bodyPr/>
              <a:lstStyle>
                <a:lvl1pPr marL="171450" indent="-171450" algn="l" defTabSz="685800" rtl="0" eaLnBrk="1" latinLnBrk="0" hangingPunct="1">
                  <a:lnSpc>
                    <a:spcPct val="90000"/>
                  </a:lnSpc>
                  <a:spcBef>
                    <a:spcPts val="750"/>
                  </a:spcBef>
                  <a:buFont typeface="Arial" panose="020B0604020202020204" pitchFamily="34" charset="0"/>
                  <a:buChar char="•"/>
                  <a:defRPr sz="2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5143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8572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5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2001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5430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8859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2288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25717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9146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lnSpc>
                    <a:spcPct val="130000"/>
                  </a:lnSpc>
                  <a:buNone/>
                </a:pPr>
                <a14:m>
                  <m:oMath xmlns:m="http://schemas.openxmlformats.org/officeDocument/2006/math">
                    <m:r>
                      <a:rPr lang="en-US" altLang="en-US" sz="1600" i="1" dirty="0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𝑖</m:t>
                    </m:r>
                    <m:r>
                      <a:rPr lang="en-US" altLang="en-US" sz="1600" i="1" dirty="0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US" altLang="en-US" sz="1600" dirty="0">
                    <a:solidFill>
                      <a:srgbClr val="002060"/>
                    </a:solidFill>
                    <a:latin typeface="Cambria Math" panose="02040503050406030204" pitchFamily="18" charset="0"/>
                  </a:rPr>
                  <a:t>2 </a:t>
                </a:r>
              </a:p>
            </p:txBody>
          </p:sp>
        </mc:Choice>
        <mc:Fallback xmlns="">
          <p:sp>
            <p:nvSpPr>
              <p:cNvPr id="77" name="Rectangle 3">
                <a:extLst>
                  <a:ext uri="{FF2B5EF4-FFF2-40B4-BE49-F238E27FC236}">
                    <a16:creationId xmlns:a16="http://schemas.microsoft.com/office/drawing/2014/main" id="{E119168F-F63D-42F4-83E1-BD9E9E41185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36277" y="2135808"/>
                <a:ext cx="766122" cy="402078"/>
              </a:xfrm>
              <a:prstGeom prst="rect">
                <a:avLst/>
              </a:prstGeom>
              <a:blipFill>
                <a:blip r:embed="rId8"/>
                <a:stretch>
                  <a:fillRect b="-12121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8" name="Rectangle 3">
                <a:extLst>
                  <a:ext uri="{FF2B5EF4-FFF2-40B4-BE49-F238E27FC236}">
                    <a16:creationId xmlns:a16="http://schemas.microsoft.com/office/drawing/2014/main" id="{B6F23648-A30D-4004-85E2-8706251CC92C}"/>
                  </a:ext>
                </a:extLst>
              </p:cNvPr>
              <p:cNvSpPr txBox="1">
                <a:spLocks noChangeArrowheads="1"/>
              </p:cNvSpPr>
              <p:nvPr/>
            </p:nvSpPr>
            <p:spPr>
              <a:xfrm>
                <a:off x="5948981" y="2121748"/>
                <a:ext cx="766122" cy="402078"/>
              </a:xfrm>
              <a:prstGeom prst="rect">
                <a:avLst/>
              </a:prstGeom>
            </p:spPr>
            <p:txBody>
              <a:bodyPr/>
              <a:lstStyle>
                <a:lvl1pPr marL="171450" indent="-171450" algn="l" defTabSz="685800" rtl="0" eaLnBrk="1" latinLnBrk="0" hangingPunct="1">
                  <a:lnSpc>
                    <a:spcPct val="90000"/>
                  </a:lnSpc>
                  <a:spcBef>
                    <a:spcPts val="750"/>
                  </a:spcBef>
                  <a:buFont typeface="Arial" panose="020B0604020202020204" pitchFamily="34" charset="0"/>
                  <a:buChar char="•"/>
                  <a:defRPr sz="2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5143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8572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5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2001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5430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8859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2288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25717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9146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lnSpc>
                    <a:spcPct val="130000"/>
                  </a:lnSpc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altLang="en-US" sz="160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en-US" sz="16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h</m:t>
                        </m:r>
                      </m:e>
                      <m:sub>
                        <m:r>
                          <a:rPr lang="en-US" altLang="en-US" sz="16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altLang="en-US" sz="1600" dirty="0">
                    <a:solidFill>
                      <a:srgbClr val="002060"/>
                    </a:solidFill>
                    <a:latin typeface="Cambria Math" panose="02040503050406030204" pitchFamily="18" charset="0"/>
                  </a:rPr>
                  <a:t>=1</a:t>
                </a:r>
              </a:p>
            </p:txBody>
          </p:sp>
        </mc:Choice>
        <mc:Fallback xmlns="">
          <p:sp>
            <p:nvSpPr>
              <p:cNvPr id="78" name="Rectangle 3">
                <a:extLst>
                  <a:ext uri="{FF2B5EF4-FFF2-40B4-BE49-F238E27FC236}">
                    <a16:creationId xmlns:a16="http://schemas.microsoft.com/office/drawing/2014/main" id="{B6F23648-A30D-4004-85E2-8706251CC92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48981" y="2121748"/>
                <a:ext cx="766122" cy="402078"/>
              </a:xfrm>
              <a:prstGeom prst="rect">
                <a:avLst/>
              </a:prstGeom>
              <a:blipFill>
                <a:blip r:embed="rId9"/>
                <a:stretch>
                  <a:fillRect b="-12121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9" name="Rectangle 3">
                <a:extLst>
                  <a:ext uri="{FF2B5EF4-FFF2-40B4-BE49-F238E27FC236}">
                    <a16:creationId xmlns:a16="http://schemas.microsoft.com/office/drawing/2014/main" id="{EDE2D933-37B8-4F72-9812-6F2B83F49F41}"/>
                  </a:ext>
                </a:extLst>
              </p:cNvPr>
              <p:cNvSpPr txBox="1">
                <a:spLocks noChangeArrowheads="1"/>
              </p:cNvSpPr>
              <p:nvPr/>
            </p:nvSpPr>
            <p:spPr>
              <a:xfrm>
                <a:off x="7350943" y="2135808"/>
                <a:ext cx="550970" cy="402078"/>
              </a:xfrm>
              <a:prstGeom prst="rect">
                <a:avLst/>
              </a:prstGeom>
            </p:spPr>
            <p:txBody>
              <a:bodyPr/>
              <a:lstStyle>
                <a:lvl1pPr marL="171450" indent="-171450" algn="l" defTabSz="685800" rtl="0" eaLnBrk="1" latinLnBrk="0" hangingPunct="1">
                  <a:lnSpc>
                    <a:spcPct val="90000"/>
                  </a:lnSpc>
                  <a:spcBef>
                    <a:spcPts val="750"/>
                  </a:spcBef>
                  <a:buFont typeface="Arial" panose="020B0604020202020204" pitchFamily="34" charset="0"/>
                  <a:buChar char="•"/>
                  <a:defRPr sz="2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5143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8572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5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2001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5430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8859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2288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25717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9146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lnSpc>
                    <a:spcPct val="13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altLang="en-US" sz="160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altLang="en-US" sz="16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e>
                        <m:sup>
                          <m:r>
                            <a:rPr lang="en-US" altLang="en-US" sz="16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US" altLang="en-US" sz="1600" dirty="0">
                  <a:solidFill>
                    <a:srgbClr val="002060"/>
                  </a:solidFill>
                  <a:latin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79" name="Rectangle 3">
                <a:extLst>
                  <a:ext uri="{FF2B5EF4-FFF2-40B4-BE49-F238E27FC236}">
                    <a16:creationId xmlns:a16="http://schemas.microsoft.com/office/drawing/2014/main" id="{EDE2D933-37B8-4F72-9812-6F2B83F49F4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50943" y="2135808"/>
                <a:ext cx="550970" cy="402078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0" name="Rectangle 3">
                <a:extLst>
                  <a:ext uri="{FF2B5EF4-FFF2-40B4-BE49-F238E27FC236}">
                    <a16:creationId xmlns:a16="http://schemas.microsoft.com/office/drawing/2014/main" id="{9335D495-0352-40B3-8952-7429AF401F0D}"/>
                  </a:ext>
                </a:extLst>
              </p:cNvPr>
              <p:cNvSpPr txBox="1">
                <a:spLocks noChangeArrowheads="1"/>
              </p:cNvSpPr>
              <p:nvPr/>
            </p:nvSpPr>
            <p:spPr>
              <a:xfrm>
                <a:off x="4836277" y="2751244"/>
                <a:ext cx="766122" cy="402078"/>
              </a:xfrm>
              <a:prstGeom prst="rect">
                <a:avLst/>
              </a:prstGeom>
            </p:spPr>
            <p:txBody>
              <a:bodyPr/>
              <a:lstStyle>
                <a:lvl1pPr marL="171450" indent="-171450" algn="l" defTabSz="685800" rtl="0" eaLnBrk="1" latinLnBrk="0" hangingPunct="1">
                  <a:lnSpc>
                    <a:spcPct val="90000"/>
                  </a:lnSpc>
                  <a:spcBef>
                    <a:spcPts val="750"/>
                  </a:spcBef>
                  <a:buFont typeface="Arial" panose="020B0604020202020204" pitchFamily="34" charset="0"/>
                  <a:buChar char="•"/>
                  <a:defRPr sz="2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5143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8572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5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2001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5430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8859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2288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25717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9146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lnSpc>
                    <a:spcPct val="130000"/>
                  </a:lnSpc>
                  <a:buNone/>
                </a:pPr>
                <a14:m>
                  <m:oMath xmlns:m="http://schemas.openxmlformats.org/officeDocument/2006/math">
                    <m:r>
                      <a:rPr lang="en-US" altLang="en-US" sz="1600" i="1" dirty="0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𝑖</m:t>
                    </m:r>
                    <m:r>
                      <a:rPr lang="en-US" altLang="en-US" sz="1600" i="1" dirty="0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US" altLang="en-US" sz="1600" dirty="0">
                    <a:solidFill>
                      <a:srgbClr val="002060"/>
                    </a:solidFill>
                    <a:latin typeface="Cambria Math" panose="02040503050406030204" pitchFamily="18" charset="0"/>
                  </a:rPr>
                  <a:t>3 </a:t>
                </a:r>
              </a:p>
            </p:txBody>
          </p:sp>
        </mc:Choice>
        <mc:Fallback xmlns="">
          <p:sp>
            <p:nvSpPr>
              <p:cNvPr id="80" name="Rectangle 3">
                <a:extLst>
                  <a:ext uri="{FF2B5EF4-FFF2-40B4-BE49-F238E27FC236}">
                    <a16:creationId xmlns:a16="http://schemas.microsoft.com/office/drawing/2014/main" id="{9335D495-0352-40B3-8952-7429AF401F0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36277" y="2751244"/>
                <a:ext cx="766122" cy="402078"/>
              </a:xfrm>
              <a:prstGeom prst="rect">
                <a:avLst/>
              </a:prstGeom>
              <a:blipFill>
                <a:blip r:embed="rId11"/>
                <a:stretch>
                  <a:fillRect b="-12121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1" name="Rectangle 3">
                <a:extLst>
                  <a:ext uri="{FF2B5EF4-FFF2-40B4-BE49-F238E27FC236}">
                    <a16:creationId xmlns:a16="http://schemas.microsoft.com/office/drawing/2014/main" id="{07CC0796-AE58-4F93-8CA5-6764544B56B5}"/>
                  </a:ext>
                </a:extLst>
              </p:cNvPr>
              <p:cNvSpPr txBox="1">
                <a:spLocks noChangeArrowheads="1"/>
              </p:cNvSpPr>
              <p:nvPr/>
            </p:nvSpPr>
            <p:spPr>
              <a:xfrm>
                <a:off x="5948981" y="2737184"/>
                <a:ext cx="766122" cy="402078"/>
              </a:xfrm>
              <a:prstGeom prst="rect">
                <a:avLst/>
              </a:prstGeom>
            </p:spPr>
            <p:txBody>
              <a:bodyPr/>
              <a:lstStyle>
                <a:lvl1pPr marL="171450" indent="-171450" algn="l" defTabSz="685800" rtl="0" eaLnBrk="1" latinLnBrk="0" hangingPunct="1">
                  <a:lnSpc>
                    <a:spcPct val="90000"/>
                  </a:lnSpc>
                  <a:spcBef>
                    <a:spcPts val="750"/>
                  </a:spcBef>
                  <a:buFont typeface="Arial" panose="020B0604020202020204" pitchFamily="34" charset="0"/>
                  <a:buChar char="•"/>
                  <a:defRPr sz="2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5143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8572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5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2001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5430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8859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2288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25717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9146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lnSpc>
                    <a:spcPct val="130000"/>
                  </a:lnSpc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altLang="en-US" sz="160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en-US" sz="16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h</m:t>
                        </m:r>
                      </m:e>
                      <m:sub>
                        <m:r>
                          <a:rPr lang="en-US" altLang="en-US" sz="16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sub>
                    </m:sSub>
                  </m:oMath>
                </a14:m>
                <a:r>
                  <a:rPr lang="en-US" altLang="en-US" sz="1600" dirty="0">
                    <a:solidFill>
                      <a:srgbClr val="002060"/>
                    </a:solidFill>
                    <a:latin typeface="Cambria Math" panose="02040503050406030204" pitchFamily="18" charset="0"/>
                  </a:rPr>
                  <a:t>=0</a:t>
                </a:r>
              </a:p>
            </p:txBody>
          </p:sp>
        </mc:Choice>
        <mc:Fallback xmlns="">
          <p:sp>
            <p:nvSpPr>
              <p:cNvPr id="81" name="Rectangle 3">
                <a:extLst>
                  <a:ext uri="{FF2B5EF4-FFF2-40B4-BE49-F238E27FC236}">
                    <a16:creationId xmlns:a16="http://schemas.microsoft.com/office/drawing/2014/main" id="{07CC0796-AE58-4F93-8CA5-6764544B56B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48981" y="2737184"/>
                <a:ext cx="766122" cy="402078"/>
              </a:xfrm>
              <a:prstGeom prst="rect">
                <a:avLst/>
              </a:prstGeom>
              <a:blipFill>
                <a:blip r:embed="rId12"/>
                <a:stretch>
                  <a:fillRect b="-12121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2" name="Rectangle 3">
                <a:extLst>
                  <a:ext uri="{FF2B5EF4-FFF2-40B4-BE49-F238E27FC236}">
                    <a16:creationId xmlns:a16="http://schemas.microsoft.com/office/drawing/2014/main" id="{83D8E3BF-ACF2-4FD5-B69B-6DC245353651}"/>
                  </a:ext>
                </a:extLst>
              </p:cNvPr>
              <p:cNvSpPr txBox="1">
                <a:spLocks noChangeArrowheads="1"/>
              </p:cNvSpPr>
              <p:nvPr/>
            </p:nvSpPr>
            <p:spPr>
              <a:xfrm>
                <a:off x="7350943" y="2751244"/>
                <a:ext cx="550970" cy="402078"/>
              </a:xfrm>
              <a:prstGeom prst="rect">
                <a:avLst/>
              </a:prstGeom>
            </p:spPr>
            <p:txBody>
              <a:bodyPr/>
              <a:lstStyle>
                <a:lvl1pPr marL="171450" indent="-171450" algn="l" defTabSz="685800" rtl="0" eaLnBrk="1" latinLnBrk="0" hangingPunct="1">
                  <a:lnSpc>
                    <a:spcPct val="90000"/>
                  </a:lnSpc>
                  <a:spcBef>
                    <a:spcPts val="750"/>
                  </a:spcBef>
                  <a:buFont typeface="Arial" panose="020B0604020202020204" pitchFamily="34" charset="0"/>
                  <a:buChar char="•"/>
                  <a:defRPr sz="2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5143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8572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5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2001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5430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8859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2288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25717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9146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lnSpc>
                    <a:spcPct val="13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altLang="en-US" sz="160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altLang="en-US" sz="16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e>
                        <m:sup>
                          <m:r>
                            <a:rPr lang="en-US" altLang="en-US" sz="16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sup>
                      </m:sSup>
                    </m:oMath>
                  </m:oMathPara>
                </a14:m>
                <a:endParaRPr lang="en-US" altLang="en-US" sz="1600" dirty="0">
                  <a:solidFill>
                    <a:srgbClr val="002060"/>
                  </a:solidFill>
                  <a:latin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82" name="Rectangle 3">
                <a:extLst>
                  <a:ext uri="{FF2B5EF4-FFF2-40B4-BE49-F238E27FC236}">
                    <a16:creationId xmlns:a16="http://schemas.microsoft.com/office/drawing/2014/main" id="{83D8E3BF-ACF2-4FD5-B69B-6DC24535365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50943" y="2751244"/>
                <a:ext cx="550970" cy="402078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6" name="Rectangle 3">
                <a:extLst>
                  <a:ext uri="{FF2B5EF4-FFF2-40B4-BE49-F238E27FC236}">
                    <a16:creationId xmlns:a16="http://schemas.microsoft.com/office/drawing/2014/main" id="{8EE2B06E-0E14-45B1-941A-3EAC22FEA044}"/>
                  </a:ext>
                </a:extLst>
              </p:cNvPr>
              <p:cNvSpPr txBox="1">
                <a:spLocks noChangeArrowheads="1"/>
              </p:cNvSpPr>
              <p:nvPr/>
            </p:nvSpPr>
            <p:spPr>
              <a:xfrm>
                <a:off x="808195" y="3451732"/>
                <a:ext cx="2632521" cy="492137"/>
              </a:xfrm>
              <a:prstGeom prst="rect">
                <a:avLst/>
              </a:prstGeom>
            </p:spPr>
            <p:txBody>
              <a:bodyPr/>
              <a:lstStyle>
                <a:lvl1pPr marL="171450" indent="-171450" algn="l" defTabSz="685800" rtl="0" eaLnBrk="1" latinLnBrk="0" hangingPunct="1">
                  <a:lnSpc>
                    <a:spcPct val="90000"/>
                  </a:lnSpc>
                  <a:spcBef>
                    <a:spcPts val="750"/>
                  </a:spcBef>
                  <a:buFont typeface="Arial" panose="020B0604020202020204" pitchFamily="34" charset="0"/>
                  <a:buChar char="•"/>
                  <a:defRPr sz="2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5143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8572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5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2001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5430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8859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2288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25717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9146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lnSpc>
                    <a:spcPct val="130000"/>
                  </a:lnSpc>
                  <a:buNone/>
                </a:pPr>
                <a:r>
                  <a:rPr lang="en-US" altLang="en-US" sz="1600" dirty="0">
                    <a:solidFill>
                      <a:srgbClr val="002060"/>
                    </a:solidFill>
                    <a:latin typeface="Cambria Math" panose="02040503050406030204" pitchFamily="18" charset="0"/>
                  </a:rPr>
                  <a:t>In a tree of height </a:t>
                </a:r>
                <a14:m>
                  <m:oMath xmlns:m="http://schemas.openxmlformats.org/officeDocument/2006/math">
                    <m:r>
                      <a:rPr lang="en-US" altLang="en-US" sz="1600" i="1" dirty="0" smtClean="0">
                        <a:solidFill>
                          <a:schemeClr val="accent2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h</m:t>
                    </m:r>
                  </m:oMath>
                </a14:m>
                <a:r>
                  <a:rPr lang="en-US" altLang="en-US" sz="1600" dirty="0">
                    <a:solidFill>
                      <a:srgbClr val="002060"/>
                    </a:solidFill>
                    <a:latin typeface="Cambria Math" panose="02040503050406030204" pitchFamily="18" charset="0"/>
                  </a:rPr>
                  <a:t>,</a:t>
                </a:r>
              </a:p>
            </p:txBody>
          </p:sp>
        </mc:Choice>
        <mc:Fallback xmlns="">
          <p:sp>
            <p:nvSpPr>
              <p:cNvPr id="86" name="Rectangle 3">
                <a:extLst>
                  <a:ext uri="{FF2B5EF4-FFF2-40B4-BE49-F238E27FC236}">
                    <a16:creationId xmlns:a16="http://schemas.microsoft.com/office/drawing/2014/main" id="{8EE2B06E-0E14-45B1-941A-3EAC22FEA04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8195" y="3451732"/>
                <a:ext cx="2632521" cy="492137"/>
              </a:xfrm>
              <a:prstGeom prst="rect">
                <a:avLst/>
              </a:prstGeom>
              <a:blipFill>
                <a:blip r:embed="rId14"/>
                <a:stretch>
                  <a:fillRect l="-1392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7" name="Rectangle 3">
                <a:extLst>
                  <a:ext uri="{FF2B5EF4-FFF2-40B4-BE49-F238E27FC236}">
                    <a16:creationId xmlns:a16="http://schemas.microsoft.com/office/drawing/2014/main" id="{BAC40FA0-E415-4AD1-926F-5FCA283797FF}"/>
                  </a:ext>
                </a:extLst>
              </p:cNvPr>
              <p:cNvSpPr txBox="1">
                <a:spLocks noChangeArrowheads="1"/>
              </p:cNvSpPr>
              <p:nvPr/>
            </p:nvSpPr>
            <p:spPr>
              <a:xfrm>
                <a:off x="1363749" y="3831080"/>
                <a:ext cx="3467655" cy="492137"/>
              </a:xfrm>
              <a:prstGeom prst="rect">
                <a:avLst/>
              </a:prstGeom>
            </p:spPr>
            <p:txBody>
              <a:bodyPr/>
              <a:lstStyle>
                <a:lvl1pPr marL="171450" indent="-171450" algn="l" defTabSz="685800" rtl="0" eaLnBrk="1" latinLnBrk="0" hangingPunct="1">
                  <a:lnSpc>
                    <a:spcPct val="90000"/>
                  </a:lnSpc>
                  <a:spcBef>
                    <a:spcPts val="750"/>
                  </a:spcBef>
                  <a:buFont typeface="Arial" panose="020B0604020202020204" pitchFamily="34" charset="0"/>
                  <a:buChar char="•"/>
                  <a:defRPr sz="2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5143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8572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5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2001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5430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8859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2288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25717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9146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lnSpc>
                    <a:spcPct val="130000"/>
                  </a:lnSpc>
                  <a:buNone/>
                </a:pPr>
                <a:r>
                  <a:rPr lang="en-US" altLang="en-US" sz="1600" dirty="0">
                    <a:solidFill>
                      <a:srgbClr val="002060"/>
                    </a:solidFill>
                    <a:latin typeface="Cambria Math" panose="02040503050406030204" pitchFamily="18" charset="0"/>
                  </a:rPr>
                  <a:t>Height of heap rooted at depth </a:t>
                </a:r>
                <a14:m>
                  <m:oMath xmlns:m="http://schemas.openxmlformats.org/officeDocument/2006/math">
                    <m:r>
                      <a:rPr lang="en-US" altLang="en-US" sz="1600" i="1" dirty="0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𝑖</m:t>
                    </m:r>
                  </m:oMath>
                </a14:m>
                <a:r>
                  <a:rPr lang="en-US" altLang="en-US" sz="1600" dirty="0">
                    <a:solidFill>
                      <a:srgbClr val="002060"/>
                    </a:solidFill>
                    <a:latin typeface="Cambria Math" panose="02040503050406030204" pitchFamily="18" charset="0"/>
                  </a:rPr>
                  <a:t>:</a:t>
                </a:r>
              </a:p>
            </p:txBody>
          </p:sp>
        </mc:Choice>
        <mc:Fallback xmlns="">
          <p:sp>
            <p:nvSpPr>
              <p:cNvPr id="87" name="Rectangle 3">
                <a:extLst>
                  <a:ext uri="{FF2B5EF4-FFF2-40B4-BE49-F238E27FC236}">
                    <a16:creationId xmlns:a16="http://schemas.microsoft.com/office/drawing/2014/main" id="{BAC40FA0-E415-4AD1-926F-5FCA283797F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63749" y="3831080"/>
                <a:ext cx="3467655" cy="492137"/>
              </a:xfrm>
              <a:prstGeom prst="rect">
                <a:avLst/>
              </a:prstGeom>
              <a:blipFill>
                <a:blip r:embed="rId15"/>
                <a:stretch>
                  <a:fillRect l="-1054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8" name="Rectangle 3">
                <a:extLst>
                  <a:ext uri="{FF2B5EF4-FFF2-40B4-BE49-F238E27FC236}">
                    <a16:creationId xmlns:a16="http://schemas.microsoft.com/office/drawing/2014/main" id="{B6E0D6DB-7E51-4BEB-87FF-95FE5B8D64CE}"/>
                  </a:ext>
                </a:extLst>
              </p:cNvPr>
              <p:cNvSpPr txBox="1">
                <a:spLocks noChangeArrowheads="1"/>
              </p:cNvSpPr>
              <p:nvPr/>
            </p:nvSpPr>
            <p:spPr>
              <a:xfrm>
                <a:off x="1363749" y="4221356"/>
                <a:ext cx="2632521" cy="492137"/>
              </a:xfrm>
              <a:prstGeom prst="rect">
                <a:avLst/>
              </a:prstGeom>
            </p:spPr>
            <p:txBody>
              <a:bodyPr/>
              <a:lstStyle>
                <a:lvl1pPr marL="171450" indent="-171450" algn="l" defTabSz="685800" rtl="0" eaLnBrk="1" latinLnBrk="0" hangingPunct="1">
                  <a:lnSpc>
                    <a:spcPct val="90000"/>
                  </a:lnSpc>
                  <a:spcBef>
                    <a:spcPts val="750"/>
                  </a:spcBef>
                  <a:buFont typeface="Arial" panose="020B0604020202020204" pitchFamily="34" charset="0"/>
                  <a:buChar char="•"/>
                  <a:defRPr sz="2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5143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8572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5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2001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5430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8859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2288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25717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9146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lnSpc>
                    <a:spcPct val="130000"/>
                  </a:lnSpc>
                  <a:buNone/>
                </a:pPr>
                <a:r>
                  <a:rPr lang="en-US" altLang="en-US" sz="1600" dirty="0">
                    <a:solidFill>
                      <a:srgbClr val="002060"/>
                    </a:solidFill>
                    <a:latin typeface="Cambria Math" panose="02040503050406030204" pitchFamily="18" charset="0"/>
                  </a:rPr>
                  <a:t>Number of nodes at depth </a:t>
                </a:r>
                <a14:m>
                  <m:oMath xmlns:m="http://schemas.openxmlformats.org/officeDocument/2006/math">
                    <m:r>
                      <a:rPr lang="en-US" altLang="en-US" sz="1600" i="1" dirty="0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𝑖</m:t>
                    </m:r>
                  </m:oMath>
                </a14:m>
                <a:r>
                  <a:rPr lang="en-US" altLang="en-US" sz="1600" dirty="0">
                    <a:solidFill>
                      <a:srgbClr val="002060"/>
                    </a:solidFill>
                    <a:latin typeface="Cambria Math" panose="02040503050406030204" pitchFamily="18" charset="0"/>
                  </a:rPr>
                  <a:t>:</a:t>
                </a:r>
              </a:p>
            </p:txBody>
          </p:sp>
        </mc:Choice>
        <mc:Fallback xmlns="">
          <p:sp>
            <p:nvSpPr>
              <p:cNvPr id="88" name="Rectangle 3">
                <a:extLst>
                  <a:ext uri="{FF2B5EF4-FFF2-40B4-BE49-F238E27FC236}">
                    <a16:creationId xmlns:a16="http://schemas.microsoft.com/office/drawing/2014/main" id="{B6E0D6DB-7E51-4BEB-87FF-95FE5B8D64C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63749" y="4221356"/>
                <a:ext cx="2632521" cy="492137"/>
              </a:xfrm>
              <a:prstGeom prst="rect">
                <a:avLst/>
              </a:prstGeom>
              <a:blipFill>
                <a:blip r:embed="rId16"/>
                <a:stretch>
                  <a:fillRect l="-1389" r="-231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9" name="Rectangle 3">
                <a:extLst>
                  <a:ext uri="{FF2B5EF4-FFF2-40B4-BE49-F238E27FC236}">
                    <a16:creationId xmlns:a16="http://schemas.microsoft.com/office/drawing/2014/main" id="{7786221D-A3E0-408E-9444-69E14DEAB4EB}"/>
                  </a:ext>
                </a:extLst>
              </p:cNvPr>
              <p:cNvSpPr txBox="1">
                <a:spLocks noChangeArrowheads="1"/>
              </p:cNvSpPr>
              <p:nvPr/>
            </p:nvSpPr>
            <p:spPr>
              <a:xfrm>
                <a:off x="4325957" y="3826894"/>
                <a:ext cx="1240078" cy="402078"/>
              </a:xfrm>
              <a:prstGeom prst="rect">
                <a:avLst/>
              </a:prstGeom>
            </p:spPr>
            <p:txBody>
              <a:bodyPr/>
              <a:lstStyle>
                <a:lvl1pPr marL="171450" indent="-171450" algn="l" defTabSz="685800" rtl="0" eaLnBrk="1" latinLnBrk="0" hangingPunct="1">
                  <a:lnSpc>
                    <a:spcPct val="90000"/>
                  </a:lnSpc>
                  <a:spcBef>
                    <a:spcPts val="750"/>
                  </a:spcBef>
                  <a:buFont typeface="Arial" panose="020B0604020202020204" pitchFamily="34" charset="0"/>
                  <a:buChar char="•"/>
                  <a:defRPr sz="2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5143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8572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5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2001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5430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8859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2288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25717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9146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lnSpc>
                    <a:spcPct val="130000"/>
                  </a:lnSpc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altLang="en-US" sz="1600" i="1" smtClean="0">
                            <a:solidFill>
                              <a:schemeClr val="accent2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en-US" sz="1600" b="0" i="1" smtClean="0">
                            <a:solidFill>
                              <a:schemeClr val="accent2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h</m:t>
                        </m:r>
                      </m:e>
                      <m:sub>
                        <m:r>
                          <a:rPr lang="en-US" altLang="en-US" sz="1600" b="0" i="1" smtClean="0">
                            <a:solidFill>
                              <a:schemeClr val="accent2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en-US" altLang="en-US" sz="1600" dirty="0">
                    <a:solidFill>
                      <a:schemeClr val="accent2">
                        <a:lumMod val="75000"/>
                      </a:schemeClr>
                    </a:solidFill>
                    <a:latin typeface="Cambria Math" panose="02040503050406030204" pitchFamily="18" charset="0"/>
                  </a:rPr>
                  <a:t>=</a:t>
                </a:r>
                <a14:m>
                  <m:oMath xmlns:m="http://schemas.openxmlformats.org/officeDocument/2006/math">
                    <m:r>
                      <a:rPr lang="en-US" altLang="en-US" sz="1600" i="1" dirty="0" smtClean="0">
                        <a:solidFill>
                          <a:schemeClr val="accent2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h</m:t>
                    </m:r>
                    <m:r>
                      <a:rPr lang="en-US" altLang="en-US" sz="1600" i="1" dirty="0" smtClean="0">
                        <a:solidFill>
                          <a:schemeClr val="accent2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altLang="en-US" sz="1600" i="1" dirty="0" err="1" smtClean="0">
                        <a:solidFill>
                          <a:schemeClr val="accent2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𝑖</m:t>
                    </m:r>
                  </m:oMath>
                </a14:m>
                <a:endParaRPr lang="en-US" altLang="en-US" sz="1600" dirty="0">
                  <a:solidFill>
                    <a:srgbClr val="002060"/>
                  </a:solidFill>
                  <a:latin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89" name="Rectangle 3">
                <a:extLst>
                  <a:ext uri="{FF2B5EF4-FFF2-40B4-BE49-F238E27FC236}">
                    <a16:creationId xmlns:a16="http://schemas.microsoft.com/office/drawing/2014/main" id="{7786221D-A3E0-408E-9444-69E14DEAB4E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25957" y="3826894"/>
                <a:ext cx="1240078" cy="402078"/>
              </a:xfrm>
              <a:prstGeom prst="rect">
                <a:avLst/>
              </a:prstGeom>
              <a:blipFill>
                <a:blip r:embed="rId17"/>
                <a:stretch>
                  <a:fillRect b="-12121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0" name="Rectangle 3">
                <a:extLst>
                  <a:ext uri="{FF2B5EF4-FFF2-40B4-BE49-F238E27FC236}">
                    <a16:creationId xmlns:a16="http://schemas.microsoft.com/office/drawing/2014/main" id="{176F46D9-71CD-4CA7-BD37-F8DC51A7144D}"/>
                  </a:ext>
                </a:extLst>
              </p:cNvPr>
              <p:cNvSpPr txBox="1">
                <a:spLocks noChangeArrowheads="1"/>
              </p:cNvSpPr>
              <p:nvPr/>
            </p:nvSpPr>
            <p:spPr>
              <a:xfrm>
                <a:off x="3842223" y="4221356"/>
                <a:ext cx="550970" cy="402078"/>
              </a:xfrm>
              <a:prstGeom prst="rect">
                <a:avLst/>
              </a:prstGeom>
            </p:spPr>
            <p:txBody>
              <a:bodyPr/>
              <a:lstStyle>
                <a:lvl1pPr marL="171450" indent="-171450" algn="l" defTabSz="685800" rtl="0" eaLnBrk="1" latinLnBrk="0" hangingPunct="1">
                  <a:lnSpc>
                    <a:spcPct val="90000"/>
                  </a:lnSpc>
                  <a:spcBef>
                    <a:spcPts val="750"/>
                  </a:spcBef>
                  <a:buFont typeface="Arial" panose="020B0604020202020204" pitchFamily="34" charset="0"/>
                  <a:buChar char="•"/>
                  <a:defRPr sz="2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5143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8572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5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2001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5430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8859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2288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25717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9146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lnSpc>
                    <a:spcPct val="13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altLang="en-US" sz="1600" i="1" smtClean="0">
                              <a:solidFill>
                                <a:schemeClr val="accent2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altLang="en-US" sz="1600" b="0" i="1" smtClean="0">
                              <a:solidFill>
                                <a:schemeClr val="accent2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e>
                        <m:sup>
                          <m:r>
                            <a:rPr lang="en-US" altLang="en-US" sz="1600" b="0" i="1" smtClean="0">
                              <a:solidFill>
                                <a:schemeClr val="accent2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𝑖</m:t>
                          </m:r>
                        </m:sup>
                      </m:sSup>
                    </m:oMath>
                  </m:oMathPara>
                </a14:m>
                <a:endParaRPr lang="en-US" altLang="en-US" sz="1600" dirty="0">
                  <a:solidFill>
                    <a:srgbClr val="002060"/>
                  </a:solidFill>
                  <a:latin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90" name="Rectangle 3">
                <a:extLst>
                  <a:ext uri="{FF2B5EF4-FFF2-40B4-BE49-F238E27FC236}">
                    <a16:creationId xmlns:a16="http://schemas.microsoft.com/office/drawing/2014/main" id="{176F46D9-71CD-4CA7-BD37-F8DC51A7144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42223" y="4221356"/>
                <a:ext cx="550970" cy="402078"/>
              </a:xfrm>
              <a:prstGeom prst="rect">
                <a:avLst/>
              </a:prstGeom>
              <a:blipFill>
                <a:blip r:embed="rId1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7960078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00"/>
                            </p:stCondLst>
                            <p:childTnLst>
                              <p:par>
                                <p:cTn id="2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000"/>
                            </p:stCondLst>
                            <p:childTnLst>
                              <p:par>
                                <p:cTn id="3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500"/>
                            </p:stCondLst>
                            <p:childTnLst>
                              <p:par>
                                <p:cTn id="3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500"/>
                            </p:stCondLst>
                            <p:childTnLst>
                              <p:par>
                                <p:cTn id="4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1000"/>
                            </p:stCondLst>
                            <p:childTnLst>
                              <p:par>
                                <p:cTn id="5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1500"/>
                            </p:stCondLst>
                            <p:childTnLst>
                              <p:par>
                                <p:cTn id="5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500"/>
                            </p:stCondLst>
                            <p:childTnLst>
                              <p:par>
                                <p:cTn id="6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5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1000"/>
                            </p:stCondLst>
                            <p:childTnLst>
                              <p:par>
                                <p:cTn id="6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9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1500"/>
                            </p:stCondLst>
                            <p:childTnLst>
                              <p:par>
                                <p:cTn id="7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3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8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500"/>
                            </p:stCondLst>
                            <p:childTnLst>
                              <p:par>
                                <p:cTn id="8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2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1000"/>
                            </p:stCondLst>
                            <p:childTnLst>
                              <p:par>
                                <p:cTn id="8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6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1500"/>
                            </p:stCondLst>
                            <p:childTnLst>
                              <p:par>
                                <p:cTn id="8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0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5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0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5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0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5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" grpId="0"/>
      <p:bldP spid="65" grpId="0"/>
      <p:bldP spid="66" grpId="0"/>
      <p:bldP spid="67" grpId="0"/>
      <p:bldP spid="68" grpId="0"/>
      <p:bldP spid="69" grpId="0"/>
      <p:bldP spid="70" grpId="0"/>
      <p:bldP spid="74" grpId="0"/>
      <p:bldP spid="75" grpId="0"/>
      <p:bldP spid="76" grpId="0"/>
      <p:bldP spid="77" grpId="0"/>
      <p:bldP spid="78" grpId="0"/>
      <p:bldP spid="79" grpId="0"/>
      <p:bldP spid="80" grpId="0"/>
      <p:bldP spid="81" grpId="0"/>
      <p:bldP spid="82" grpId="0"/>
      <p:bldP spid="86" grpId="0"/>
      <p:bldP spid="87" grpId="0"/>
      <p:bldP spid="88" grpId="0"/>
      <p:bldP spid="89" grpId="0"/>
      <p:bldP spid="90" grpId="0"/>
    </p:bld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BF81CFE7-C66F-4292-A07E-6E12321034F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en-US" b="1" dirty="0">
                <a:solidFill>
                  <a:srgbClr val="660066"/>
                </a:solidFill>
              </a:rPr>
              <a:t>Time Complexity</a:t>
            </a:r>
            <a:endParaRPr lang="en-IN" b="1" dirty="0">
              <a:solidFill>
                <a:srgbClr val="660066"/>
              </a:solidFill>
            </a:endParaRPr>
          </a:p>
        </p:txBody>
      </p:sp>
      <p:grpSp>
        <p:nvGrpSpPr>
          <p:cNvPr id="3" name="Group 3">
            <a:extLst>
              <a:ext uri="{FF2B5EF4-FFF2-40B4-BE49-F238E27FC236}">
                <a16:creationId xmlns:a16="http://schemas.microsoft.com/office/drawing/2014/main" id="{0F03F527-8340-4C9F-96AC-F49F79C8A1E2}"/>
              </a:ext>
            </a:extLst>
          </p:cNvPr>
          <p:cNvGrpSpPr>
            <a:grpSpLocks/>
          </p:cNvGrpSpPr>
          <p:nvPr/>
        </p:nvGrpSpPr>
        <p:grpSpPr bwMode="auto">
          <a:xfrm>
            <a:off x="476608" y="593525"/>
            <a:ext cx="6943727" cy="806450"/>
            <a:chOff x="313" y="768"/>
            <a:chExt cx="4374" cy="508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" name="Object 4">
                  <a:extLst>
                    <a:ext uri="{FF2B5EF4-FFF2-40B4-BE49-F238E27FC236}">
                      <a16:creationId xmlns:a16="http://schemas.microsoft.com/office/drawing/2014/main" id="{537BF87B-4632-483A-9900-8A0476CA42E6}"/>
                    </a:ext>
                  </a:extLst>
                </p:cNvPr>
                <p:cNvSpPr txBox="1"/>
                <p:nvPr/>
              </p:nvSpPr>
              <p:spPr bwMode="auto">
                <a:xfrm>
                  <a:off x="313" y="768"/>
                  <a:ext cx="1031" cy="508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</p:spPr>
              <p:txBody>
                <a:bodyPr>
                  <a:normAutofit fontScale="85000" lnSpcReduction="10000"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left"/>
                      </m:oMathParaPr>
                      <m:oMath xmlns:m="http://schemas.openxmlformats.org/officeDocument/2006/math">
                        <m:r>
                          <a:rPr lang="en-IN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𝑇</m:t>
                        </m:r>
                        <m:r>
                          <a:rPr lang="en-IN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IN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en-IN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)=</m:t>
                        </m:r>
                        <m:nary>
                          <m:naryPr>
                            <m:chr m:val="∑"/>
                            <m:ctrlPr>
                              <a:rPr lang="en-IN" i="1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naryPr>
                          <m:sub>
                            <m:r>
                              <a:rPr lang="en-IN" i="1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𝑖</m:t>
                            </m:r>
                            <m:r>
                              <a:rPr lang="en-IN" i="1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=0</m:t>
                            </m:r>
                          </m:sub>
                          <m:sup>
                            <m:r>
                              <a:rPr lang="en-IN" i="1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h</m:t>
                            </m:r>
                          </m:sup>
                          <m:e>
                            <m:sSub>
                              <m:sSubPr>
                                <m:ctrlPr>
                                  <a:rPr lang="en-IN" i="1">
                                    <a:solidFill>
                                      <a:srgbClr val="00206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IN" i="1">
                                    <a:solidFill>
                                      <a:srgbClr val="002060"/>
                                    </a:solidFill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</m:e>
                              <m:sub>
                                <m:r>
                                  <a:rPr lang="en-IN" i="1">
                                    <a:solidFill>
                                      <a:srgbClr val="002060"/>
                                    </a:solidFill>
                                    <a:latin typeface="Cambria Math" panose="02040503050406030204" pitchFamily="18" charset="0"/>
                                  </a:rPr>
                                  <m:t>𝑖</m:t>
                                </m:r>
                              </m:sub>
                            </m:sSub>
                          </m:e>
                        </m:nary>
                        <m:sSub>
                          <m:sSubPr>
                            <m:ctrlPr>
                              <a:rPr lang="en-IN" i="1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IN" i="1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h</m:t>
                            </m:r>
                          </m:e>
                          <m:sub>
                            <m:r>
                              <a:rPr lang="en-IN" i="1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</m:oMath>
                    </m:oMathPara>
                  </a14:m>
                  <a:endParaRPr lang="en-IN" dirty="0">
                    <a:solidFill>
                      <a:srgbClr val="002060"/>
                    </a:solidFill>
                  </a:endParaRPr>
                </a:p>
              </p:txBody>
            </p:sp>
          </mc:Choice>
          <mc:Fallback xmlns="">
            <p:sp>
              <p:nvSpPr>
                <p:cNvPr id="4" name="Object 4">
                  <a:extLst>
                    <a:ext uri="{FF2B5EF4-FFF2-40B4-BE49-F238E27FC236}">
                      <a16:creationId xmlns:a16="http://schemas.microsoft.com/office/drawing/2014/main" id="{537BF87B-4632-483A-9900-8A0476CA42E6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 bwMode="auto">
                <a:xfrm>
                  <a:off x="313" y="768"/>
                  <a:ext cx="1031" cy="508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  <a:ln>
                  <a:noFill/>
                </a:ln>
                <a:effectLst/>
              </p:spPr>
              <p:txBody>
                <a:bodyPr/>
                <a:lstStyle/>
                <a:p>
                  <a:r>
                    <a:rPr lang="en-IN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" name="Text Box 5">
                  <a:extLst>
                    <a:ext uri="{FF2B5EF4-FFF2-40B4-BE49-F238E27FC236}">
                      <a16:creationId xmlns:a16="http://schemas.microsoft.com/office/drawing/2014/main" id="{C823DB30-7F00-4506-844A-B98A8972B5F3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1719" y="936"/>
                  <a:ext cx="2968" cy="194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/>
                  <a:r>
                    <a:rPr lang="en-US" altLang="en-US" sz="1400" dirty="0">
                      <a:solidFill>
                        <a:srgbClr val="002060"/>
                      </a:solidFill>
                      <a:latin typeface="Cambria Math" panose="02040503050406030204" pitchFamily="18" charset="0"/>
                      <a:ea typeface="Cambria Math" panose="02040503050406030204" pitchFamily="18" charset="0"/>
                      <a:sym typeface="Symbol" panose="05050102010706020507" pitchFamily="18" charset="2"/>
                    </a:rPr>
                    <a:t>Number of nodes at that depth *</a:t>
                  </a:r>
                  <a:r>
                    <a:rPr lang="en-US" altLang="en-US" sz="1400" dirty="0">
                      <a:solidFill>
                        <a:srgbClr val="002060"/>
                      </a:solidFill>
                      <a:latin typeface="Cambria Math" panose="02040503050406030204" pitchFamily="18" charset="0"/>
                      <a:ea typeface="Cambria Math" panose="02040503050406030204" pitchFamily="18" charset="0"/>
                    </a:rPr>
                    <a:t>Cost of </a:t>
                  </a:r>
                  <a:r>
                    <a:rPr lang="en-US" altLang="en-US" sz="1400" dirty="0">
                      <a:solidFill>
                        <a:schemeClr val="accent2">
                          <a:lumMod val="75000"/>
                        </a:schemeClr>
                      </a:solidFill>
                      <a:latin typeface="Cambria Math" panose="02040503050406030204" pitchFamily="18" charset="0"/>
                      <a:ea typeface="Cambria Math" panose="02040503050406030204" pitchFamily="18" charset="0"/>
                    </a:rPr>
                    <a:t>HEAPIFY</a:t>
                  </a:r>
                  <a:r>
                    <a:rPr lang="en-US" altLang="en-US" sz="1400" dirty="0">
                      <a:solidFill>
                        <a:srgbClr val="002060"/>
                      </a:solidFill>
                      <a:latin typeface="Cambria Math" panose="02040503050406030204" pitchFamily="18" charset="0"/>
                      <a:ea typeface="Cambria Math" panose="02040503050406030204" pitchFamily="18" charset="0"/>
                    </a:rPr>
                    <a:t> at depth </a:t>
                  </a:r>
                  <a14:m>
                    <m:oMath xmlns:m="http://schemas.openxmlformats.org/officeDocument/2006/math">
                      <m:r>
                        <a:rPr lang="en-US" altLang="en-US" sz="1400" i="1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𝑖</m:t>
                      </m:r>
                    </m:oMath>
                  </a14:m>
                  <a:r>
                    <a:rPr lang="en-US" altLang="en-US" sz="1400" dirty="0">
                      <a:solidFill>
                        <a:srgbClr val="002060"/>
                      </a:solidFill>
                      <a:latin typeface="Cambria Math" panose="02040503050406030204" pitchFamily="18" charset="0"/>
                      <a:ea typeface="Cambria Math" panose="02040503050406030204" pitchFamily="18" charset="0"/>
                    </a:rPr>
                    <a:t> </a:t>
                  </a:r>
                  <a:endParaRPr lang="en-US" altLang="en-US" sz="1400" dirty="0">
                    <a:solidFill>
                      <a:srgbClr val="002060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  <a:sym typeface="Symbol" panose="05050102010706020507" pitchFamily="18" charset="2"/>
                  </a:endParaRPr>
                </a:p>
              </p:txBody>
            </p:sp>
          </mc:Choice>
          <mc:Fallback xmlns="">
            <p:sp>
              <p:nvSpPr>
                <p:cNvPr id="5" name="Text Box 5">
                  <a:extLst>
                    <a:ext uri="{FF2B5EF4-FFF2-40B4-BE49-F238E27FC236}">
                      <a16:creationId xmlns:a16="http://schemas.microsoft.com/office/drawing/2014/main" id="{C823DB30-7F00-4506-844A-B98A8972B5F3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 bwMode="auto">
                <a:xfrm>
                  <a:off x="1719" y="936"/>
                  <a:ext cx="2968" cy="194"/>
                </a:xfrm>
                <a:prstGeom prst="rect">
                  <a:avLst/>
                </a:prstGeom>
                <a:blipFill>
                  <a:blip r:embed="rId4"/>
                  <a:stretch>
                    <a:fillRect l="-388" t="-5882" b="-17647"/>
                  </a:stretch>
                </a:blipFill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r>
                    <a:rPr lang="en-IN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6" name="Group 6">
            <a:extLst>
              <a:ext uri="{FF2B5EF4-FFF2-40B4-BE49-F238E27FC236}">
                <a16:creationId xmlns:a16="http://schemas.microsoft.com/office/drawing/2014/main" id="{02BD1076-2F67-487E-BBE9-9B2C4AC6766B}"/>
              </a:ext>
            </a:extLst>
          </p:cNvPr>
          <p:cNvGrpSpPr>
            <a:grpSpLocks/>
          </p:cNvGrpSpPr>
          <p:nvPr/>
        </p:nvGrpSpPr>
        <p:grpSpPr bwMode="auto">
          <a:xfrm>
            <a:off x="963971" y="1320600"/>
            <a:ext cx="1858963" cy="782638"/>
            <a:chOff x="704" y="1350"/>
            <a:chExt cx="1171" cy="493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" name="Object 7">
                  <a:extLst>
                    <a:ext uri="{FF2B5EF4-FFF2-40B4-BE49-F238E27FC236}">
                      <a16:creationId xmlns:a16="http://schemas.microsoft.com/office/drawing/2014/main" id="{C2632EF1-F65C-40E3-B582-DF3EFCD29AA5}"/>
                    </a:ext>
                  </a:extLst>
                </p:cNvPr>
                <p:cNvSpPr txBox="1"/>
                <p:nvPr/>
              </p:nvSpPr>
              <p:spPr bwMode="auto">
                <a:xfrm>
                  <a:off x="704" y="1350"/>
                  <a:ext cx="943" cy="49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</p:spPr>
              <p:txBody>
                <a:bodyPr>
                  <a:normAutofit fontScale="85000" lnSpcReduction="10000"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left"/>
                      </m:oMathParaPr>
                      <m:oMath xmlns:m="http://schemas.openxmlformats.org/officeDocument/2006/math">
                        <m:r>
                          <a:rPr lang="en-IN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nary>
                          <m:naryPr>
                            <m:chr m:val="∑"/>
                            <m:ctrlPr>
                              <a:rPr lang="en-IN" i="1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naryPr>
                          <m:sub>
                            <m:r>
                              <a:rPr lang="en-IN" i="1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𝑖</m:t>
                            </m:r>
                            <m:r>
                              <a:rPr lang="en-IN" i="1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=0</m:t>
                            </m:r>
                          </m:sub>
                          <m:sup>
                            <m:r>
                              <a:rPr lang="en-IN" i="1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h</m:t>
                            </m:r>
                          </m:sup>
                          <m:e>
                            <m:sSup>
                              <m:sSupPr>
                                <m:ctrlPr>
                                  <a:rPr lang="en-IN" i="1">
                                    <a:solidFill>
                                      <a:srgbClr val="00206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IN" i="1">
                                    <a:solidFill>
                                      <a:srgbClr val="002060"/>
                                    </a:solidFill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e>
                              <m:sup>
                                <m:r>
                                  <a:rPr lang="en-IN" i="1">
                                    <a:solidFill>
                                      <a:srgbClr val="002060"/>
                                    </a:solidFill>
                                    <a:latin typeface="Cambria Math" panose="02040503050406030204" pitchFamily="18" charset="0"/>
                                  </a:rPr>
                                  <m:t>𝑖</m:t>
                                </m:r>
                              </m:sup>
                            </m:sSup>
                          </m:e>
                        </m:nary>
                        <m:d>
                          <m:dPr>
                            <m:ctrlPr>
                              <a:rPr lang="en-IN" i="1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IN" i="1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h</m:t>
                            </m:r>
                            <m:r>
                              <a:rPr lang="en-IN" i="1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en-IN" i="1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𝑖</m:t>
                            </m:r>
                          </m:e>
                        </m:d>
                      </m:oMath>
                    </m:oMathPara>
                  </a14:m>
                  <a:endParaRPr lang="en-IN" dirty="0">
                    <a:solidFill>
                      <a:srgbClr val="002060"/>
                    </a:solidFill>
                  </a:endParaRPr>
                </a:p>
              </p:txBody>
            </p:sp>
          </mc:Choice>
          <mc:Fallback xmlns="">
            <p:sp>
              <p:nvSpPr>
                <p:cNvPr id="7" name="Object 7">
                  <a:extLst>
                    <a:ext uri="{FF2B5EF4-FFF2-40B4-BE49-F238E27FC236}">
                      <a16:creationId xmlns:a16="http://schemas.microsoft.com/office/drawing/2014/main" id="{C2632EF1-F65C-40E3-B582-DF3EFCD29AA5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 bwMode="auto">
                <a:xfrm>
                  <a:off x="704" y="1350"/>
                  <a:ext cx="943" cy="493"/>
                </a:xfrm>
                <a:prstGeom prst="rect">
                  <a:avLst/>
                </a:prstGeom>
                <a:blipFill>
                  <a:blip r:embed="rId5"/>
                  <a:stretch>
                    <a:fillRect/>
                  </a:stretch>
                </a:blipFill>
                <a:ln>
                  <a:noFill/>
                </a:ln>
                <a:effectLst/>
              </p:spPr>
              <p:txBody>
                <a:bodyPr/>
                <a:lstStyle/>
                <a:p>
                  <a:r>
                    <a:rPr lang="en-IN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8" name="Text Box 8">
              <a:extLst>
                <a:ext uri="{FF2B5EF4-FFF2-40B4-BE49-F238E27FC236}">
                  <a16:creationId xmlns:a16="http://schemas.microsoft.com/office/drawing/2014/main" id="{B8BBBB79-345D-4124-B724-06C792C7BB0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759" y="1468"/>
              <a:ext cx="116" cy="19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 sz="1400" dirty="0">
                <a:solidFill>
                  <a:srgbClr val="002060"/>
                </a:solidFill>
                <a:sym typeface="Symbol" panose="05050102010706020507" pitchFamily="18" charset="2"/>
              </a:endParaRPr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Object 10">
                <a:extLst>
                  <a:ext uri="{FF2B5EF4-FFF2-40B4-BE49-F238E27FC236}">
                    <a16:creationId xmlns:a16="http://schemas.microsoft.com/office/drawing/2014/main" id="{3D2EC806-1B95-4D1F-91FD-F8AC6717DF4F}"/>
                  </a:ext>
                </a:extLst>
              </p:cNvPr>
              <p:cNvSpPr txBox="1"/>
              <p:nvPr/>
            </p:nvSpPr>
            <p:spPr bwMode="auto">
              <a:xfrm>
                <a:off x="2367400" y="1279325"/>
                <a:ext cx="1800374" cy="865188"/>
              </a:xfrm>
              <a:prstGeom prst="rect">
                <a:avLst/>
              </a:prstGeom>
              <a:noFill/>
              <a:ln>
                <a:noFill/>
              </a:ln>
              <a:effectLst/>
            </p:spPr>
            <p:txBody>
              <a:bodyPr>
                <a:normAutofit fontScale="92500"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IN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chr m:val="∑"/>
                          <m:ctrlPr>
                            <a:rPr lang="en-IN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a:rPr lang="en-IN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𝑖</m:t>
                          </m:r>
                          <m:r>
                            <a:rPr lang="en-IN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=0</m:t>
                          </m:r>
                        </m:sub>
                        <m:sup>
                          <m:r>
                            <a:rPr lang="en-IN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h</m:t>
                          </m:r>
                        </m:sup>
                        <m:e>
                          <m:f>
                            <m:fPr>
                              <m:ctrlPr>
                                <a:rPr lang="en-IN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IN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h</m:t>
                              </m:r>
                              <m:r>
                                <a:rPr lang="en-IN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IN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num>
                            <m:den>
                              <m:sSup>
                                <m:sSupPr>
                                  <m:ctrlPr>
                                    <a:rPr lang="en-IN" i="1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IN" i="1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e>
                                <m:sup>
                                  <m:r>
                                    <a:rPr lang="en-IN" i="1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</a:rPr>
                                    <m:t>h</m:t>
                                  </m:r>
                                  <m:r>
                                    <a:rPr lang="en-IN" i="1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r>
                                    <a:rPr lang="en-IN" i="1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</m:sup>
                              </m:sSup>
                            </m:den>
                          </m:f>
                        </m:e>
                      </m:nary>
                      <m:sSup>
                        <m:sSupPr>
                          <m:ctrlPr>
                            <a:rPr lang="en-IN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IN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e>
                        <m:sup>
                          <m:r>
                            <a:rPr lang="en-IN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h</m:t>
                          </m:r>
                        </m:sup>
                      </m:sSup>
                    </m:oMath>
                  </m:oMathPara>
                </a14:m>
                <a:endParaRPr lang="en-IN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10" name="Object 10">
                <a:extLst>
                  <a:ext uri="{FF2B5EF4-FFF2-40B4-BE49-F238E27FC236}">
                    <a16:creationId xmlns:a16="http://schemas.microsoft.com/office/drawing/2014/main" id="{3D2EC806-1B95-4D1F-91FD-F8AC6717DF4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2367400" y="1279325"/>
                <a:ext cx="1800374" cy="865188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  <a:ln>
                <a:noFill/>
              </a:ln>
              <a:effectLst/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Object 14">
                <a:extLst>
                  <a:ext uri="{FF2B5EF4-FFF2-40B4-BE49-F238E27FC236}">
                    <a16:creationId xmlns:a16="http://schemas.microsoft.com/office/drawing/2014/main" id="{C79E6A90-5E59-4AC0-B559-3236F3DB593C}"/>
                  </a:ext>
                </a:extLst>
              </p:cNvPr>
              <p:cNvSpPr txBox="1"/>
              <p:nvPr/>
            </p:nvSpPr>
            <p:spPr bwMode="auto">
              <a:xfrm>
                <a:off x="943334" y="2108615"/>
                <a:ext cx="1311275" cy="841375"/>
              </a:xfrm>
              <a:prstGeom prst="rect">
                <a:avLst/>
              </a:prstGeom>
              <a:noFill/>
              <a:ln>
                <a:noFill/>
              </a:ln>
              <a:effectLst/>
            </p:spPr>
            <p:txBody>
              <a:bodyPr>
                <a:normAutofit fontScale="92500"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IN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IN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IN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e>
                        <m:sup>
                          <m:r>
                            <a:rPr lang="en-IN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h</m:t>
                          </m:r>
                        </m:sup>
                      </m:sSup>
                      <m:nary>
                        <m:naryPr>
                          <m:chr m:val="∑"/>
                          <m:ctrlPr>
                            <a:rPr lang="en-IN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a:rPr lang="en-IN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𝑘</m:t>
                          </m:r>
                          <m:r>
                            <a:rPr lang="en-IN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=0</m:t>
                          </m:r>
                        </m:sub>
                        <m:sup>
                          <m:r>
                            <a:rPr lang="en-IN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h</m:t>
                          </m:r>
                        </m:sup>
                        <m:e>
                          <m:f>
                            <m:fPr>
                              <m:ctrlPr>
                                <a:rPr lang="en-IN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IN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</m:num>
                            <m:den>
                              <m:sSup>
                                <m:sSupPr>
                                  <m:ctrlPr>
                                    <a:rPr lang="en-IN" i="1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IN" i="1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e>
                                <m:sup>
                                  <m:r>
                                    <a:rPr lang="en-IN" i="1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</a:rPr>
                                    <m:t>𝑘</m:t>
                                  </m:r>
                                </m:sup>
                              </m:sSup>
                            </m:den>
                          </m:f>
                        </m:e>
                      </m:nary>
                    </m:oMath>
                  </m:oMathPara>
                </a14:m>
                <a:endParaRPr lang="en-IN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14" name="Object 14">
                <a:extLst>
                  <a:ext uri="{FF2B5EF4-FFF2-40B4-BE49-F238E27FC236}">
                    <a16:creationId xmlns:a16="http://schemas.microsoft.com/office/drawing/2014/main" id="{C79E6A90-5E59-4AC0-B559-3236F3DB593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943334" y="2108615"/>
                <a:ext cx="1311275" cy="841375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  <a:ln>
                <a:noFill/>
              </a:ln>
              <a:effectLst/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Object 17">
                <a:extLst>
                  <a:ext uri="{FF2B5EF4-FFF2-40B4-BE49-F238E27FC236}">
                    <a16:creationId xmlns:a16="http://schemas.microsoft.com/office/drawing/2014/main" id="{BCB7DC8F-6EAE-4A51-B7AC-1ECEFF6FB4F9}"/>
                  </a:ext>
                </a:extLst>
              </p:cNvPr>
              <p:cNvSpPr txBox="1"/>
              <p:nvPr/>
            </p:nvSpPr>
            <p:spPr bwMode="auto">
              <a:xfrm>
                <a:off x="2367400" y="2103238"/>
                <a:ext cx="1181100" cy="854075"/>
              </a:xfrm>
              <a:prstGeom prst="rect">
                <a:avLst/>
              </a:prstGeom>
              <a:noFill/>
              <a:ln>
                <a:noFill/>
              </a:ln>
              <a:effectLst/>
            </p:spPr>
            <p:txBody>
              <a:bodyPr>
                <a:norm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IN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≤</m:t>
                      </m:r>
                      <m:r>
                        <a:rPr lang="en-IN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𝑛</m:t>
                      </m:r>
                      <m:nary>
                        <m:naryPr>
                          <m:chr m:val="∑"/>
                          <m:ctrlPr>
                            <a:rPr lang="en-IN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a:rPr lang="en-IN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𝑘</m:t>
                          </m:r>
                          <m:r>
                            <a:rPr lang="en-IN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=0</m:t>
                          </m:r>
                        </m:sub>
                        <m:sup>
                          <m:r>
                            <a:rPr lang="en-IN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∞</m:t>
                          </m:r>
                        </m:sup>
                        <m:e>
                          <m:f>
                            <m:fPr>
                              <m:ctrlPr>
                                <a:rPr lang="en-IN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IN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</m:num>
                            <m:den>
                              <m:sSup>
                                <m:sSupPr>
                                  <m:ctrlPr>
                                    <a:rPr lang="en-IN" i="1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IN" i="1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e>
                                <m:sup>
                                  <m:r>
                                    <a:rPr lang="en-IN" i="1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</a:rPr>
                                    <m:t>𝑘</m:t>
                                  </m:r>
                                </m:sup>
                              </m:sSup>
                            </m:den>
                          </m:f>
                        </m:e>
                      </m:nary>
                    </m:oMath>
                  </m:oMathPara>
                </a14:m>
                <a:endParaRPr lang="en-IN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17" name="Object 17">
                <a:extLst>
                  <a:ext uri="{FF2B5EF4-FFF2-40B4-BE49-F238E27FC236}">
                    <a16:creationId xmlns:a16="http://schemas.microsoft.com/office/drawing/2014/main" id="{BCB7DC8F-6EAE-4A51-B7AC-1ECEFF6FB4F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2367400" y="2103238"/>
                <a:ext cx="1181100" cy="854075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  <a:ln>
                <a:noFill/>
              </a:ln>
              <a:effectLst/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Object 20">
                <a:extLst>
                  <a:ext uri="{FF2B5EF4-FFF2-40B4-BE49-F238E27FC236}">
                    <a16:creationId xmlns:a16="http://schemas.microsoft.com/office/drawing/2014/main" id="{0F3B5D02-ED29-4EFD-96CD-6D738DBB7517}"/>
                  </a:ext>
                </a:extLst>
              </p:cNvPr>
              <p:cNvSpPr txBox="1"/>
              <p:nvPr/>
            </p:nvSpPr>
            <p:spPr bwMode="auto">
              <a:xfrm>
                <a:off x="476608" y="3144526"/>
                <a:ext cx="1409887" cy="431800"/>
              </a:xfrm>
              <a:prstGeom prst="rect">
                <a:avLst/>
              </a:prstGeom>
              <a:noFill/>
              <a:ln>
                <a:noFill/>
              </a:ln>
              <a:effectLst/>
            </p:spPr>
            <p:txBody>
              <a:bodyPr>
                <a:normAutofit fontScale="92500"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IN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𝑇</m:t>
                      </m:r>
                      <m:r>
                        <a:rPr lang="en-IN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IN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en-IN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)=</m:t>
                      </m:r>
                      <m:r>
                        <a:rPr lang="en-IN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𝑂</m:t>
                      </m:r>
                      <m:r>
                        <a:rPr lang="en-IN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IN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en-IN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IN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20" name="Object 20">
                <a:extLst>
                  <a:ext uri="{FF2B5EF4-FFF2-40B4-BE49-F238E27FC236}">
                    <a16:creationId xmlns:a16="http://schemas.microsoft.com/office/drawing/2014/main" id="{0F3B5D02-ED29-4EFD-96CD-6D738DBB751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476608" y="3144526"/>
                <a:ext cx="1409887" cy="431800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  <a:ln>
                <a:noFill/>
              </a:ln>
              <a:effectLst/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Object 17">
                <a:extLst>
                  <a:ext uri="{FF2B5EF4-FFF2-40B4-BE49-F238E27FC236}">
                    <a16:creationId xmlns:a16="http://schemas.microsoft.com/office/drawing/2014/main" id="{F2574A41-D9E4-4CFD-B133-B777E14ED2EF}"/>
                  </a:ext>
                </a:extLst>
              </p:cNvPr>
              <p:cNvSpPr txBox="1"/>
              <p:nvPr/>
            </p:nvSpPr>
            <p:spPr bwMode="auto">
              <a:xfrm>
                <a:off x="4951929" y="2365974"/>
                <a:ext cx="1181100" cy="431929"/>
              </a:xfrm>
              <a:prstGeom prst="rect">
                <a:avLst/>
              </a:prstGeom>
              <a:noFill/>
              <a:ln>
                <a:noFill/>
              </a:ln>
              <a:effectLst/>
            </p:spPr>
            <p:txBody>
              <a:bodyPr>
                <a:norm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=2</m:t>
                      </m:r>
                      <m:r>
                        <a:rPr lang="en-IN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𝑛</m:t>
                      </m:r>
                    </m:oMath>
                  </m:oMathPara>
                </a14:m>
                <a:endParaRPr lang="en-IN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15" name="Object 17">
                <a:extLst>
                  <a:ext uri="{FF2B5EF4-FFF2-40B4-BE49-F238E27FC236}">
                    <a16:creationId xmlns:a16="http://schemas.microsoft.com/office/drawing/2014/main" id="{F2574A41-D9E4-4CFD-B133-B777E14ED2E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4951929" y="2365974"/>
                <a:ext cx="1181100" cy="431929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  <a:ln>
                <a:noFill/>
              </a:ln>
              <a:effectLst/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Object 17">
                <a:extLst>
                  <a:ext uri="{FF2B5EF4-FFF2-40B4-BE49-F238E27FC236}">
                    <a16:creationId xmlns:a16="http://schemas.microsoft.com/office/drawing/2014/main" id="{FAAB2807-A997-464F-A63B-B26A1A0E01B5}"/>
                  </a:ext>
                </a:extLst>
              </p:cNvPr>
              <p:cNvSpPr txBox="1"/>
              <p:nvPr/>
            </p:nvSpPr>
            <p:spPr bwMode="auto">
              <a:xfrm>
                <a:off x="3577224" y="2181225"/>
                <a:ext cx="1181100" cy="854075"/>
              </a:xfrm>
              <a:prstGeom prst="rect">
                <a:avLst/>
              </a:prstGeom>
              <a:noFill/>
              <a:ln>
                <a:noFill/>
              </a:ln>
              <a:effectLst/>
            </p:spPr>
            <p:txBody>
              <a:bodyPr>
                <a:no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IN" sz="1600" i="1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IN" sz="1600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𝑛</m:t>
                      </m:r>
                      <m:nary>
                        <m:naryPr>
                          <m:chr m:val="∑"/>
                          <m:ctrlPr>
                            <a:rPr lang="en-IN" sz="1600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a:rPr lang="en-IN" sz="1600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𝑘</m:t>
                          </m:r>
                          <m:r>
                            <a:rPr lang="en-IN" sz="1600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=0</m:t>
                          </m:r>
                        </m:sub>
                        <m:sup>
                          <m:r>
                            <a:rPr lang="en-IN" sz="1600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∞</m:t>
                          </m:r>
                        </m:sup>
                        <m:e>
                          <m:r>
                            <a:rPr lang="en-US" sz="16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𝑘</m:t>
                          </m:r>
                          <m:sSup>
                            <m:sSupPr>
                              <m:ctrlPr>
                                <a:rPr lang="en-IN" sz="1600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US" sz="1600" b="0" i="1" smtClean="0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f>
                                    <m:fPr>
                                      <m:ctrlPr>
                                        <a:rPr lang="en-US" sz="1600" b="0" i="1" smtClean="0">
                                          <a:solidFill>
                                            <a:srgbClr val="00206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en-US" sz="1600" b="0" i="1" smtClean="0">
                                          <a:solidFill>
                                            <a:srgbClr val="00206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num>
                                    <m:den>
                                      <m:r>
                                        <a:rPr lang="en-US" sz="1600" b="0" i="1" smtClean="0">
                                          <a:solidFill>
                                            <a:srgbClr val="00206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</m:den>
                                  </m:f>
                                </m:e>
                              </m:d>
                            </m:e>
                            <m:sup>
                              <m:r>
                                <a:rPr lang="en-IN" sz="1600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</m:sup>
                          </m:sSup>
                        </m:e>
                      </m:nary>
                    </m:oMath>
                  </m:oMathPara>
                </a14:m>
                <a:endParaRPr lang="en-IN" sz="1600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16" name="Object 17">
                <a:extLst>
                  <a:ext uri="{FF2B5EF4-FFF2-40B4-BE49-F238E27FC236}">
                    <a16:creationId xmlns:a16="http://schemas.microsoft.com/office/drawing/2014/main" id="{FAAB2807-A997-464F-A63B-B26A1A0E01B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577224" y="2181225"/>
                <a:ext cx="1181100" cy="854075"/>
              </a:xfrm>
              <a:prstGeom prst="rect">
                <a:avLst/>
              </a:prstGeom>
              <a:blipFill>
                <a:blip r:embed="rId11"/>
                <a:stretch>
                  <a:fillRect r="-14948"/>
                </a:stretch>
              </a:blipFill>
              <a:ln>
                <a:noFill/>
              </a:ln>
              <a:effectLst/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0911822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4" grpId="0"/>
      <p:bldP spid="17" grpId="0"/>
      <p:bldP spid="20" grpId="0"/>
      <p:bldP spid="15" grpId="0"/>
      <p:bldP spid="16" grpId="0"/>
    </p:bld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0FED661C-5D87-5151-68C2-AE401DBC244D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13745" y="1055553"/>
            <a:ext cx="2395813" cy="1042883"/>
          </a:xfrm>
          <a:prstGeom prst="rect">
            <a:avLst/>
          </a:prstGeom>
        </p:spPr>
      </p:pic>
      <p:grpSp>
        <p:nvGrpSpPr>
          <p:cNvPr id="3" name="Group 2">
            <a:extLst>
              <a:ext uri="{FF2B5EF4-FFF2-40B4-BE49-F238E27FC236}">
                <a16:creationId xmlns:a16="http://schemas.microsoft.com/office/drawing/2014/main" id="{0814BD99-9F70-EB81-68EC-D0F47C1EA10C}"/>
              </a:ext>
            </a:extLst>
          </p:cNvPr>
          <p:cNvGrpSpPr/>
          <p:nvPr/>
        </p:nvGrpSpPr>
        <p:grpSpPr>
          <a:xfrm>
            <a:off x="2509513" y="2141662"/>
            <a:ext cx="3675698" cy="860175"/>
            <a:chOff x="1849046" y="2161309"/>
            <a:chExt cx="4701457" cy="1231796"/>
          </a:xfrm>
        </p:grpSpPr>
        <p:sp>
          <p:nvSpPr>
            <p:cNvPr id="4" name="Rectangle: Rounded Corners 3">
              <a:extLst>
                <a:ext uri="{FF2B5EF4-FFF2-40B4-BE49-F238E27FC236}">
                  <a16:creationId xmlns:a16="http://schemas.microsoft.com/office/drawing/2014/main" id="{63267AE1-4151-A76B-02B5-35FE16D73B0F}"/>
                </a:ext>
              </a:extLst>
            </p:cNvPr>
            <p:cNvSpPr/>
            <p:nvPr/>
          </p:nvSpPr>
          <p:spPr>
            <a:xfrm>
              <a:off x="1923180" y="2161309"/>
              <a:ext cx="4553190" cy="1231796"/>
            </a:xfrm>
            <a:prstGeom prst="roundRect">
              <a:avLst/>
            </a:prstGeom>
            <a:blipFill>
              <a:blip r:embed="rId3"/>
              <a:tile tx="0" ty="0" sx="100000" sy="100000" flip="none" algn="tl"/>
            </a:blip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 dirty="0"/>
            </a:p>
          </p:txBody>
        </p:sp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FF192B49-32F2-F0AD-CC20-465030BD74C4}"/>
                </a:ext>
              </a:extLst>
            </p:cNvPr>
            <p:cNvSpPr/>
            <p:nvPr/>
          </p:nvSpPr>
          <p:spPr>
            <a:xfrm>
              <a:off x="1849046" y="2285109"/>
              <a:ext cx="4701457" cy="1013714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US" sz="2200" b="1" u="sng" cap="none" spc="0" dirty="0">
                  <a:ln/>
                  <a:solidFill>
                    <a:srgbClr val="0070C0"/>
                  </a:solidFill>
                  <a:effectLst>
                    <a:outerShdw blurRad="38100" dist="19050" dir="2700000" algn="tl" rotWithShape="0">
                      <a:schemeClr val="dk1">
                        <a:lumMod val="50000"/>
                        <a:alpha val="40000"/>
                      </a:schemeClr>
                    </a:outerShdw>
                  </a:effectLst>
                  <a:latin typeface="Cambria Math" panose="02040503050406030204" pitchFamily="18" charset="0"/>
                  <a:ea typeface="Cambria Math" panose="02040503050406030204" pitchFamily="18" charset="0"/>
                </a:rPr>
                <a:t>Next Session</a:t>
              </a:r>
            </a:p>
            <a:p>
              <a:pPr algn="ctr"/>
              <a:r>
                <a:rPr lang="en-US" b="1" cap="none" spc="0" dirty="0">
                  <a:ln/>
                  <a:solidFill>
                    <a:srgbClr val="002060"/>
                  </a:solidFill>
                  <a:effectLst>
                    <a:outerShdw blurRad="38100" dist="19050" dir="2700000" algn="tl" rotWithShape="0">
                      <a:schemeClr val="dk1">
                        <a:lumMod val="50000"/>
                        <a:alpha val="40000"/>
                      </a:schemeClr>
                    </a:outerShdw>
                  </a:effectLst>
                  <a:latin typeface="Cambria Math" panose="02040503050406030204" pitchFamily="18" charset="0"/>
                  <a:ea typeface="Cambria Math" panose="02040503050406030204" pitchFamily="18" charset="0"/>
                </a:rPr>
                <a:t>Graphs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985521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186E81F-D04B-1C4F-B608-6C07FD0533D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b="1" dirty="0">
                <a:solidFill>
                  <a:srgbClr val="660066"/>
                </a:solidFill>
              </a:rPr>
              <a:t>N</a:t>
            </a:r>
            <a:r>
              <a:rPr lang="en-IN" b="1" dirty="0" err="1">
                <a:solidFill>
                  <a:srgbClr val="660066"/>
                </a:solidFill>
              </a:rPr>
              <a:t>ote</a:t>
            </a:r>
            <a:r>
              <a:rPr lang="en-IN" b="1" dirty="0">
                <a:solidFill>
                  <a:srgbClr val="660066"/>
                </a:solidFill>
              </a:rPr>
              <a:t>:</a:t>
            </a:r>
            <a:endParaRPr lang="en-US" b="1" dirty="0">
              <a:solidFill>
                <a:srgbClr val="660066"/>
              </a:solidFill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5CE8B37-20C3-440D-A51F-54533F1DC0DD}"/>
              </a:ext>
            </a:extLst>
          </p:cNvPr>
          <p:cNvSpPr/>
          <p:nvPr/>
        </p:nvSpPr>
        <p:spPr>
          <a:xfrm>
            <a:off x="476608" y="677827"/>
            <a:ext cx="1191352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sz="1600" b="1" dirty="0">
                <a:solidFill>
                  <a:srgbClr val="FF6224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Max-heaps:</a:t>
            </a:r>
            <a:endParaRPr lang="en-US" sz="1600" b="1" dirty="0">
              <a:solidFill>
                <a:srgbClr val="FF6224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9B1A7CB4-339D-462D-B957-38E0CB60A5C3}"/>
                  </a:ext>
                </a:extLst>
              </p:cNvPr>
              <p:cNvSpPr/>
              <p:nvPr/>
            </p:nvSpPr>
            <p:spPr>
              <a:xfrm>
                <a:off x="1234087" y="1028257"/>
                <a:ext cx="3175549" cy="33855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altLang="en-US" sz="1600" dirty="0">
                    <a:solidFill>
                      <a:srgbClr val="002060"/>
                    </a:solidFill>
                    <a:latin typeface="Cambria Math" panose="02040503050406030204" pitchFamily="18" charset="0"/>
                  </a:rPr>
                  <a:t>For all nodes </a:t>
                </a:r>
                <a14:m>
                  <m:oMath xmlns:m="http://schemas.openxmlformats.org/officeDocument/2006/math">
                    <m:r>
                      <a:rPr lang="en-US" altLang="en-US" sz="1600" i="1" dirty="0" smtClean="0">
                        <a:solidFill>
                          <a:schemeClr val="accent2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𝑖</m:t>
                    </m:r>
                  </m:oMath>
                </a14:m>
                <a:r>
                  <a:rPr lang="en-US" altLang="en-US" sz="1600" dirty="0">
                    <a:solidFill>
                      <a:srgbClr val="002060"/>
                    </a:solidFill>
                    <a:latin typeface="Cambria Math" panose="02040503050406030204" pitchFamily="18" charset="0"/>
                  </a:rPr>
                  <a:t>, excluding the root: </a:t>
                </a:r>
              </a:p>
            </p:txBody>
          </p:sp>
        </mc:Choice>
        <mc:Fallback xmlns=""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9B1A7CB4-339D-462D-B957-38E0CB60A5C3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34087" y="1028257"/>
                <a:ext cx="3175549" cy="338554"/>
              </a:xfrm>
              <a:prstGeom prst="rect">
                <a:avLst/>
              </a:prstGeom>
              <a:blipFill>
                <a:blip r:embed="rId3"/>
                <a:stretch>
                  <a:fillRect l="-960" t="-7273" r="-768" b="-21818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932B41BE-8797-47CF-83D7-706E51F14EAC}"/>
                  </a:ext>
                </a:extLst>
              </p:cNvPr>
              <p:cNvSpPr/>
              <p:nvPr/>
            </p:nvSpPr>
            <p:spPr>
              <a:xfrm>
                <a:off x="4409636" y="1040133"/>
                <a:ext cx="2008691" cy="33855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IN" altLang="en-US" sz="1600" i="1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𝑎</m:t>
                      </m:r>
                      <m:r>
                        <a:rPr lang="en-US" altLang="en-US" sz="1600" i="1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[</m:t>
                      </m:r>
                      <m:r>
                        <a:rPr lang="en-US" altLang="en-US" sz="1600" i="1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𝑃𝑎𝑟𝑒𝑛𝑡</m:t>
                      </m:r>
                      <m:r>
                        <a:rPr lang="en-US" altLang="en-US" sz="1600" i="1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altLang="en-US" sz="1600" i="1" dirty="0" err="1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𝑖</m:t>
                      </m:r>
                      <m:r>
                        <a:rPr lang="en-US" altLang="en-US" sz="1600" i="1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)]</m:t>
                      </m:r>
                      <m:r>
                        <a:rPr lang="en-US" altLang="en-US" sz="1600" i="1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≥</m:t>
                      </m:r>
                      <m:r>
                        <a:rPr lang="en-IN" altLang="en-US" sz="1600" i="1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𝑎</m:t>
                      </m:r>
                      <m:r>
                        <a:rPr lang="en-US" altLang="en-US" sz="1600" i="1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[</m:t>
                      </m:r>
                      <m:r>
                        <a:rPr lang="en-US" altLang="en-US" sz="1600" i="1" dirty="0" err="1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𝑖</m:t>
                      </m:r>
                      <m:r>
                        <a:rPr lang="en-US" altLang="en-US" sz="1600" i="1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]</m:t>
                      </m:r>
                    </m:oMath>
                  </m:oMathPara>
                </a14:m>
                <a:endParaRPr lang="en-US" altLang="en-US" sz="1600" dirty="0">
                  <a:solidFill>
                    <a:schemeClr val="accent2">
                      <a:lumMod val="75000"/>
                    </a:schemeClr>
                  </a:solidFill>
                  <a:latin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932B41BE-8797-47CF-83D7-706E51F14EAC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09636" y="1040133"/>
                <a:ext cx="2008691" cy="338554"/>
              </a:xfrm>
              <a:prstGeom prst="rect">
                <a:avLst/>
              </a:prstGeom>
              <a:blipFill>
                <a:blip r:embed="rId4"/>
                <a:stretch>
                  <a:fillRect b="-12727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Rectangle 7">
            <a:extLst>
              <a:ext uri="{FF2B5EF4-FFF2-40B4-BE49-F238E27FC236}">
                <a16:creationId xmlns:a16="http://schemas.microsoft.com/office/drawing/2014/main" id="{69056002-1DB5-4D16-BBDC-B7E0B7642294}"/>
              </a:ext>
            </a:extLst>
          </p:cNvPr>
          <p:cNvSpPr/>
          <p:nvPr/>
        </p:nvSpPr>
        <p:spPr>
          <a:xfrm>
            <a:off x="1234087" y="1405940"/>
            <a:ext cx="4720844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sz="1600" dirty="0">
                <a:solidFill>
                  <a:srgbClr val="002060"/>
                </a:solidFill>
                <a:latin typeface="Cambria Math" panose="02040503050406030204" pitchFamily="18" charset="0"/>
              </a:rPr>
              <a:t>Max heap guarantees maximum element at the root .</a:t>
            </a:r>
            <a:endParaRPr lang="en-US" sz="1600" dirty="0">
              <a:solidFill>
                <a:srgbClr val="002060"/>
              </a:solidFill>
              <a:latin typeface="Cambria Math" panose="02040503050406030204" pitchFamily="18" charset="0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63712460-9648-4882-BB15-0CB7EC8E3E01}"/>
              </a:ext>
            </a:extLst>
          </p:cNvPr>
          <p:cNvSpPr/>
          <p:nvPr/>
        </p:nvSpPr>
        <p:spPr>
          <a:xfrm>
            <a:off x="476608" y="2401074"/>
            <a:ext cx="1162498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sz="1600" b="1" dirty="0">
                <a:solidFill>
                  <a:srgbClr val="FF6224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Min-heaps:</a:t>
            </a:r>
            <a:endParaRPr lang="en-US" sz="1600" b="1" dirty="0">
              <a:solidFill>
                <a:srgbClr val="FF6224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Rectangle 9">
                <a:extLst>
                  <a:ext uri="{FF2B5EF4-FFF2-40B4-BE49-F238E27FC236}">
                    <a16:creationId xmlns:a16="http://schemas.microsoft.com/office/drawing/2014/main" id="{CA6C035E-D821-416A-B27E-C975E604495A}"/>
                  </a:ext>
                </a:extLst>
              </p:cNvPr>
              <p:cNvSpPr/>
              <p:nvPr/>
            </p:nvSpPr>
            <p:spPr>
              <a:xfrm>
                <a:off x="1234087" y="2751504"/>
                <a:ext cx="3175549" cy="33855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altLang="en-US" sz="1600" dirty="0">
                    <a:solidFill>
                      <a:srgbClr val="002060"/>
                    </a:solidFill>
                    <a:latin typeface="Cambria Math" panose="02040503050406030204" pitchFamily="18" charset="0"/>
                  </a:rPr>
                  <a:t>For all nodes </a:t>
                </a:r>
                <a14:m>
                  <m:oMath xmlns:m="http://schemas.openxmlformats.org/officeDocument/2006/math">
                    <m:r>
                      <a:rPr lang="en-US" altLang="en-US" sz="1600" i="1" dirty="0" smtClean="0">
                        <a:solidFill>
                          <a:schemeClr val="accent2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𝑖</m:t>
                    </m:r>
                  </m:oMath>
                </a14:m>
                <a:r>
                  <a:rPr lang="en-US" altLang="en-US" sz="1600" dirty="0">
                    <a:solidFill>
                      <a:srgbClr val="002060"/>
                    </a:solidFill>
                    <a:latin typeface="Cambria Math" panose="02040503050406030204" pitchFamily="18" charset="0"/>
                  </a:rPr>
                  <a:t>, excluding the root: </a:t>
                </a:r>
              </a:p>
            </p:txBody>
          </p:sp>
        </mc:Choice>
        <mc:Fallback xmlns="">
          <p:sp>
            <p:nvSpPr>
              <p:cNvPr id="10" name="Rectangle 9">
                <a:extLst>
                  <a:ext uri="{FF2B5EF4-FFF2-40B4-BE49-F238E27FC236}">
                    <a16:creationId xmlns:a16="http://schemas.microsoft.com/office/drawing/2014/main" id="{CA6C035E-D821-416A-B27E-C975E604495A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34087" y="2751504"/>
                <a:ext cx="3175549" cy="338554"/>
              </a:xfrm>
              <a:prstGeom prst="rect">
                <a:avLst/>
              </a:prstGeom>
              <a:blipFill>
                <a:blip r:embed="rId5"/>
                <a:stretch>
                  <a:fillRect l="-960" t="-7143" r="-768" b="-19643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Rectangle 10">
                <a:extLst>
                  <a:ext uri="{FF2B5EF4-FFF2-40B4-BE49-F238E27FC236}">
                    <a16:creationId xmlns:a16="http://schemas.microsoft.com/office/drawing/2014/main" id="{C15BD1AC-5E2F-4520-950C-C25FDBD764C3}"/>
                  </a:ext>
                </a:extLst>
              </p:cNvPr>
              <p:cNvSpPr/>
              <p:nvPr/>
            </p:nvSpPr>
            <p:spPr>
              <a:xfrm>
                <a:off x="4409636" y="2763380"/>
                <a:ext cx="2008435" cy="33855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IN" altLang="en-US" sz="1600" i="1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𝑎</m:t>
                      </m:r>
                      <m:d>
                        <m:dPr>
                          <m:begChr m:val="["/>
                          <m:endChr m:val="]"/>
                          <m:ctrlPr>
                            <a:rPr lang="en-US" altLang="en-US" sz="1600" i="1" dirty="0" smtClean="0">
                              <a:solidFill>
                                <a:schemeClr val="accent2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altLang="en-US" sz="1600" i="1" dirty="0" smtClean="0">
                              <a:solidFill>
                                <a:schemeClr val="accent2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𝑃𝑎𝑟𝑒𝑛𝑡</m:t>
                          </m:r>
                          <m:d>
                            <m:dPr>
                              <m:ctrlPr>
                                <a:rPr lang="en-US" altLang="en-US" sz="1600" i="1" dirty="0" smtClean="0">
                                  <a:solidFill>
                                    <a:schemeClr val="accent2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altLang="en-US" sz="1600" i="1" dirty="0" err="1" smtClean="0">
                                  <a:solidFill>
                                    <a:schemeClr val="accent2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e>
                          </m:d>
                        </m:e>
                      </m:d>
                      <m:r>
                        <a:rPr lang="en-US" altLang="en-US" sz="1600" b="0" i="1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≤</m:t>
                      </m:r>
                      <m:r>
                        <a:rPr lang="en-IN" altLang="en-US" sz="1600" i="1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𝑎</m:t>
                      </m:r>
                      <m:r>
                        <a:rPr lang="en-US" altLang="en-US" sz="1600" i="1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[</m:t>
                      </m:r>
                      <m:r>
                        <a:rPr lang="en-US" altLang="en-US" sz="1600" i="1" dirty="0" err="1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𝑖</m:t>
                      </m:r>
                      <m:r>
                        <a:rPr lang="en-US" altLang="en-US" sz="1600" i="1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]</m:t>
                      </m:r>
                    </m:oMath>
                  </m:oMathPara>
                </a14:m>
                <a:endParaRPr lang="en-US" altLang="en-US" sz="1600" dirty="0">
                  <a:solidFill>
                    <a:schemeClr val="accent2">
                      <a:lumMod val="75000"/>
                    </a:schemeClr>
                  </a:solidFill>
                  <a:latin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11" name="Rectangle 10">
                <a:extLst>
                  <a:ext uri="{FF2B5EF4-FFF2-40B4-BE49-F238E27FC236}">
                    <a16:creationId xmlns:a16="http://schemas.microsoft.com/office/drawing/2014/main" id="{C15BD1AC-5E2F-4520-950C-C25FDBD764C3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09636" y="2763380"/>
                <a:ext cx="2008435" cy="338554"/>
              </a:xfrm>
              <a:prstGeom prst="rect">
                <a:avLst/>
              </a:prstGeom>
              <a:blipFill>
                <a:blip r:embed="rId6"/>
                <a:stretch>
                  <a:fillRect b="-10714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Rectangle 11">
            <a:extLst>
              <a:ext uri="{FF2B5EF4-FFF2-40B4-BE49-F238E27FC236}">
                <a16:creationId xmlns:a16="http://schemas.microsoft.com/office/drawing/2014/main" id="{CD31CCC8-C85C-4848-A1CE-A2627B95ED6A}"/>
              </a:ext>
            </a:extLst>
          </p:cNvPr>
          <p:cNvSpPr/>
          <p:nvPr/>
        </p:nvSpPr>
        <p:spPr>
          <a:xfrm>
            <a:off x="1234087" y="3129187"/>
            <a:ext cx="4663136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sz="1600" dirty="0">
                <a:solidFill>
                  <a:srgbClr val="002060"/>
                </a:solidFill>
                <a:latin typeface="Cambria Math" panose="02040503050406030204" pitchFamily="18" charset="0"/>
              </a:rPr>
              <a:t>Min heap guarantees minimum element at the root .</a:t>
            </a:r>
            <a:endParaRPr lang="en-US" sz="1600" dirty="0">
              <a:solidFill>
                <a:srgbClr val="002060"/>
              </a:solidFill>
              <a:latin typeface="Cambria Math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374758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186E81F-D04B-1C4F-B608-6C07FD0533D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b="1" dirty="0">
                <a:solidFill>
                  <a:srgbClr val="660066"/>
                </a:solidFill>
              </a:rPr>
              <a:t>Heap ADT</a:t>
            </a: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A1EA2AF4-A208-4728-8B94-E03CB65AF5AE}"/>
              </a:ext>
            </a:extLst>
          </p:cNvPr>
          <p:cNvSpPr txBox="1">
            <a:spLocks noChangeArrowheads="1"/>
          </p:cNvSpPr>
          <p:nvPr/>
        </p:nvSpPr>
        <p:spPr>
          <a:xfrm>
            <a:off x="763043" y="2835208"/>
            <a:ext cx="7013329" cy="402078"/>
          </a:xfrm>
          <a:prstGeom prst="rect">
            <a:avLst/>
          </a:prstGeom>
        </p:spPr>
        <p:txBody>
          <a:bodyPr/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20000"/>
              </a:lnSpc>
              <a:buNone/>
            </a:pPr>
            <a:r>
              <a:rPr lang="en-US" altLang="en-US" sz="1600" b="1" dirty="0">
                <a:solidFill>
                  <a:schemeClr val="accent2">
                    <a:lumMod val="75000"/>
                  </a:schemeClr>
                </a:solidFill>
                <a:latin typeface="Cambria Math" panose="02040503050406030204" pitchFamily="18" charset="0"/>
              </a:rPr>
              <a:t>Create/ BuildHeap</a:t>
            </a:r>
            <a:r>
              <a:rPr lang="en-US" altLang="en-US" sz="1600" dirty="0">
                <a:solidFill>
                  <a:schemeClr val="accent2">
                    <a:lumMod val="75000"/>
                  </a:schemeClr>
                </a:solidFill>
                <a:latin typeface="Cambria Math" panose="02040503050406030204" pitchFamily="18" charset="0"/>
              </a:rPr>
              <a:t>: </a:t>
            </a:r>
            <a:r>
              <a:rPr lang="en-US" altLang="en-US" sz="1600" dirty="0">
                <a:solidFill>
                  <a:srgbClr val="002060"/>
                </a:solidFill>
                <a:latin typeface="Cambria Math" panose="02040503050406030204" pitchFamily="18" charset="0"/>
              </a:rPr>
              <a:t>Create a heap of a given size.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9AD937E4-52C3-4288-A7D2-95DC33DCBECE}"/>
                  </a:ext>
                </a:extLst>
              </p:cNvPr>
              <p:cNvSpPr/>
              <p:nvPr/>
            </p:nvSpPr>
            <p:spPr>
              <a:xfrm>
                <a:off x="476608" y="677827"/>
                <a:ext cx="6792488" cy="58477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altLang="en-US" sz="1600" b="1" dirty="0">
                    <a:solidFill>
                      <a:srgbClr val="FF6224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Objects:</a:t>
                </a:r>
                <a:r>
                  <a:rPr lang="en-US" altLang="en-US" sz="1600" b="1" dirty="0">
                    <a:solidFill>
                      <a:srgbClr val="002060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 </a:t>
                </a:r>
                <a:r>
                  <a:rPr lang="en-US" altLang="en-US" sz="1600" dirty="0">
                    <a:solidFill>
                      <a:srgbClr val="002060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A</a:t>
                </a:r>
                <a:r>
                  <a:rPr lang="en-US" altLang="en-US" sz="1600" dirty="0">
                    <a:solidFill>
                      <a:srgbClr val="002060"/>
                    </a:solidFill>
                    <a:latin typeface="Cambria Math" panose="02040503050406030204" pitchFamily="18" charset="0"/>
                  </a:rPr>
                  <a:t> nearly complete binary tree of </a:t>
                </a:r>
                <a14:m>
                  <m:oMath xmlns:m="http://schemas.openxmlformats.org/officeDocument/2006/math">
                    <m:r>
                      <a:rPr lang="en-US" altLang="en-US" sz="1600" i="1" dirty="0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altLang="en-US" sz="1600" i="1" dirty="0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 &gt; 0 </m:t>
                    </m:r>
                  </m:oMath>
                </a14:m>
                <a:r>
                  <a:rPr lang="en-US" altLang="en-US" sz="1600" dirty="0">
                    <a:solidFill>
                      <a:srgbClr val="002060"/>
                    </a:solidFill>
                    <a:latin typeface="Cambria Math" panose="02040503050406030204" pitchFamily="18" charset="0"/>
                  </a:rPr>
                  <a:t>elements organized so that the value in each node satisfy heap property</a:t>
                </a:r>
                <a:endParaRPr lang="en-US" sz="1600" dirty="0">
                  <a:solidFill>
                    <a:srgbClr val="FF6224"/>
                  </a:solidFill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9AD937E4-52C3-4288-A7D2-95DC33DCBECE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6608" y="677827"/>
                <a:ext cx="6792488" cy="584775"/>
              </a:xfrm>
              <a:prstGeom prst="rect">
                <a:avLst/>
              </a:prstGeom>
              <a:blipFill>
                <a:blip r:embed="rId3"/>
                <a:stretch>
                  <a:fillRect l="-449" t="-4167" b="-11458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Rectangle 3">
                <a:extLst>
                  <a:ext uri="{FF2B5EF4-FFF2-40B4-BE49-F238E27FC236}">
                    <a16:creationId xmlns:a16="http://schemas.microsoft.com/office/drawing/2014/main" id="{0F010863-796C-4ABC-AC22-132830D730FF}"/>
                  </a:ext>
                </a:extLst>
              </p:cNvPr>
              <p:cNvSpPr txBox="1">
                <a:spLocks noChangeArrowheads="1"/>
              </p:cNvSpPr>
              <p:nvPr/>
            </p:nvSpPr>
            <p:spPr>
              <a:xfrm>
                <a:off x="763043" y="1307818"/>
                <a:ext cx="7013329" cy="708188"/>
              </a:xfrm>
              <a:prstGeom prst="rect">
                <a:avLst/>
              </a:prstGeom>
            </p:spPr>
            <p:txBody>
              <a:bodyPr/>
              <a:lstStyle>
                <a:lvl1pPr marL="171450" indent="-171450" algn="l" defTabSz="685800" rtl="0" eaLnBrk="1" latinLnBrk="0" hangingPunct="1">
                  <a:lnSpc>
                    <a:spcPct val="90000"/>
                  </a:lnSpc>
                  <a:spcBef>
                    <a:spcPts val="750"/>
                  </a:spcBef>
                  <a:buFont typeface="Arial" panose="020B0604020202020204" pitchFamily="34" charset="0"/>
                  <a:buChar char="•"/>
                  <a:defRPr sz="2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5143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8572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5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2001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5430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8859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2288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25717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9146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lnSpc>
                    <a:spcPct val="120000"/>
                  </a:lnSpc>
                  <a:buNone/>
                </a:pPr>
                <a:r>
                  <a:rPr lang="en-US" altLang="en-US" sz="1600" b="1" dirty="0">
                    <a:solidFill>
                      <a:schemeClr val="accent2">
                        <a:lumMod val="75000"/>
                      </a:schemeClr>
                    </a:solidFill>
                    <a:latin typeface="Cambria Math" panose="02040503050406030204" pitchFamily="18" charset="0"/>
                  </a:rPr>
                  <a:t>Insert: </a:t>
                </a:r>
                <a:r>
                  <a:rPr lang="en-US" altLang="en-US" sz="1600" dirty="0">
                    <a:solidFill>
                      <a:srgbClr val="002060"/>
                    </a:solidFill>
                    <a:latin typeface="Cambria Math" panose="02040503050406030204" pitchFamily="18" charset="0"/>
                  </a:rPr>
                  <a:t>Insert a new element </a:t>
                </a:r>
                <a14:m>
                  <m:oMath xmlns:m="http://schemas.openxmlformats.org/officeDocument/2006/math">
                    <m:r>
                      <a:rPr lang="en-IN" altLang="en-US" sz="1600" b="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US" altLang="en-US" sz="1600" dirty="0">
                    <a:solidFill>
                      <a:srgbClr val="002060"/>
                    </a:solidFill>
                    <a:latin typeface="Cambria Math" panose="02040503050406030204" pitchFamily="18" charset="0"/>
                  </a:rPr>
                  <a:t> at last position then “percolate-up” </a:t>
                </a:r>
                <a14:m>
                  <m:oMath xmlns:m="http://schemas.openxmlformats.org/officeDocument/2006/math">
                    <m:r>
                      <a:rPr lang="en-US" altLang="en-US" sz="1600" i="1" dirty="0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US" altLang="en-US" sz="1600" dirty="0">
                    <a:solidFill>
                      <a:srgbClr val="002060"/>
                    </a:solidFill>
                    <a:latin typeface="Cambria Math" panose="02040503050406030204" pitchFamily="18" charset="0"/>
                  </a:rPr>
                  <a:t> until the heap property is restored.</a:t>
                </a:r>
              </a:p>
            </p:txBody>
          </p:sp>
        </mc:Choice>
        <mc:Fallback xmlns="">
          <p:sp>
            <p:nvSpPr>
              <p:cNvPr id="10" name="Rectangle 3">
                <a:extLst>
                  <a:ext uri="{FF2B5EF4-FFF2-40B4-BE49-F238E27FC236}">
                    <a16:creationId xmlns:a16="http://schemas.microsoft.com/office/drawing/2014/main" id="{0F010863-796C-4ABC-AC22-132830D730F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3043" y="1307818"/>
                <a:ext cx="7013329" cy="708188"/>
              </a:xfrm>
              <a:prstGeom prst="rect">
                <a:avLst/>
              </a:prstGeom>
              <a:blipFill>
                <a:blip r:embed="rId4"/>
                <a:stretch>
                  <a:fillRect l="-434" b="-2586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Rectangle 3">
            <a:extLst>
              <a:ext uri="{FF2B5EF4-FFF2-40B4-BE49-F238E27FC236}">
                <a16:creationId xmlns:a16="http://schemas.microsoft.com/office/drawing/2014/main" id="{E07E9B17-68D5-4EBE-96A0-6000E1C0C61D}"/>
              </a:ext>
            </a:extLst>
          </p:cNvPr>
          <p:cNvSpPr txBox="1">
            <a:spLocks noChangeArrowheads="1"/>
          </p:cNvSpPr>
          <p:nvPr/>
        </p:nvSpPr>
        <p:spPr>
          <a:xfrm>
            <a:off x="763043" y="2061222"/>
            <a:ext cx="7013329" cy="773374"/>
          </a:xfrm>
          <a:prstGeom prst="rect">
            <a:avLst/>
          </a:prstGeom>
        </p:spPr>
        <p:txBody>
          <a:bodyPr/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20000"/>
              </a:lnSpc>
              <a:buNone/>
            </a:pPr>
            <a:r>
              <a:rPr lang="en-US" altLang="en-US" sz="1600" b="1" dirty="0">
                <a:solidFill>
                  <a:schemeClr val="accent2">
                    <a:lumMod val="75000"/>
                  </a:schemeClr>
                </a:solidFill>
                <a:latin typeface="Cambria Math" panose="02040503050406030204" pitchFamily="18" charset="0"/>
              </a:rPr>
              <a:t>Delete: </a:t>
            </a:r>
            <a:r>
              <a:rPr lang="en-US" altLang="en-US" sz="1600" dirty="0">
                <a:solidFill>
                  <a:srgbClr val="002060"/>
                </a:solidFill>
                <a:latin typeface="Cambria Math" panose="02040503050406030204" pitchFamily="18" charset="0"/>
              </a:rPr>
              <a:t>Remove the root and replace it with the last element of the heap and then restore the heap property by percolating down.</a:t>
            </a:r>
          </a:p>
        </p:txBody>
      </p:sp>
      <p:sp>
        <p:nvSpPr>
          <p:cNvPr id="12" name="Rectangle 3">
            <a:extLst>
              <a:ext uri="{FF2B5EF4-FFF2-40B4-BE49-F238E27FC236}">
                <a16:creationId xmlns:a16="http://schemas.microsoft.com/office/drawing/2014/main" id="{6BD41238-3A92-45BB-BFA8-F5490F5CD61F}"/>
              </a:ext>
            </a:extLst>
          </p:cNvPr>
          <p:cNvSpPr txBox="1">
            <a:spLocks noChangeArrowheads="1"/>
          </p:cNvSpPr>
          <p:nvPr/>
        </p:nvSpPr>
        <p:spPr>
          <a:xfrm>
            <a:off x="763043" y="3327104"/>
            <a:ext cx="7013329" cy="384378"/>
          </a:xfrm>
          <a:prstGeom prst="rect">
            <a:avLst/>
          </a:prstGeom>
        </p:spPr>
        <p:txBody>
          <a:bodyPr/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20000"/>
              </a:lnSpc>
              <a:buNone/>
            </a:pPr>
            <a:r>
              <a:rPr lang="en-US" altLang="en-US" sz="1600" b="1" dirty="0">
                <a:solidFill>
                  <a:schemeClr val="accent2">
                    <a:lumMod val="75000"/>
                  </a:schemeClr>
                </a:solidFill>
                <a:latin typeface="Cambria Math" panose="02040503050406030204" pitchFamily="18" charset="0"/>
              </a:rPr>
              <a:t>Heapify</a:t>
            </a:r>
            <a:r>
              <a:rPr lang="en-US" altLang="en-US" sz="1600" dirty="0">
                <a:solidFill>
                  <a:srgbClr val="203864"/>
                </a:solidFill>
                <a:latin typeface="Cambria Math" panose="02040503050406030204" pitchFamily="18" charset="0"/>
              </a:rPr>
              <a:t>: </a:t>
            </a:r>
            <a:r>
              <a:rPr lang="en-US" altLang="en-US" sz="1600" dirty="0">
                <a:solidFill>
                  <a:srgbClr val="002060"/>
                </a:solidFill>
                <a:latin typeface="Cambria Math" panose="02040503050406030204" pitchFamily="18" charset="0"/>
              </a:rPr>
              <a:t>Maintain/Restore</a:t>
            </a:r>
            <a:r>
              <a:rPr lang="en-US" altLang="en-US" sz="1600" dirty="0">
                <a:solidFill>
                  <a:srgbClr val="203864"/>
                </a:solidFill>
                <a:latin typeface="Cambria Math" panose="02040503050406030204" pitchFamily="18" charset="0"/>
              </a:rPr>
              <a:t> the Heap Property</a:t>
            </a:r>
          </a:p>
        </p:txBody>
      </p:sp>
    </p:spTree>
    <p:extLst>
      <p:ext uri="{BB962C8B-B14F-4D97-AF65-F5344CB8AC3E}">
        <p14:creationId xmlns:p14="http://schemas.microsoft.com/office/powerpoint/2010/main" val="32392616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10" grpId="0"/>
      <p:bldP spid="11" grpId="0"/>
      <p:bldP spid="1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186E81F-D04B-1C4F-B608-6C07FD0533D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b="1" dirty="0">
                <a:solidFill>
                  <a:srgbClr val="660066"/>
                </a:solidFill>
              </a:rPr>
              <a:t>Note</a:t>
            </a: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A1EA2AF4-A208-4728-8B94-E03CB65AF5AE}"/>
              </a:ext>
            </a:extLst>
          </p:cNvPr>
          <p:cNvSpPr txBox="1">
            <a:spLocks noChangeArrowheads="1"/>
          </p:cNvSpPr>
          <p:nvPr/>
        </p:nvSpPr>
        <p:spPr>
          <a:xfrm>
            <a:off x="763047" y="1058616"/>
            <a:ext cx="5857588" cy="402078"/>
          </a:xfrm>
          <a:prstGeom prst="rect">
            <a:avLst/>
          </a:prstGeom>
        </p:spPr>
        <p:txBody>
          <a:bodyPr/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20000"/>
              </a:lnSpc>
              <a:buNone/>
            </a:pPr>
            <a:r>
              <a:rPr lang="en-US" altLang="en-US" sz="1600" dirty="0">
                <a:solidFill>
                  <a:srgbClr val="002060"/>
                </a:solidFill>
                <a:latin typeface="Cambria Math" panose="02040503050406030204" pitchFamily="18" charset="0"/>
              </a:rPr>
              <a:t>New nodes are always inserted at the bottom level (left to right).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04C2A67D-5E4F-4828-B442-3EDC9E7F2BA7}"/>
              </a:ext>
            </a:extLst>
          </p:cNvPr>
          <p:cNvSpPr txBox="1">
            <a:spLocks noChangeArrowheads="1"/>
          </p:cNvSpPr>
          <p:nvPr/>
        </p:nvSpPr>
        <p:spPr>
          <a:xfrm>
            <a:off x="763047" y="2285791"/>
            <a:ext cx="5185559" cy="370144"/>
          </a:xfrm>
          <a:prstGeom prst="rect">
            <a:avLst/>
          </a:prstGeom>
        </p:spPr>
        <p:txBody>
          <a:bodyPr/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20000"/>
              </a:lnSpc>
              <a:buNone/>
            </a:pPr>
            <a:r>
              <a:rPr lang="en-US" altLang="en-US" sz="1600" dirty="0">
                <a:solidFill>
                  <a:srgbClr val="002060"/>
                </a:solidFill>
                <a:latin typeface="Cambria Math" panose="02040503050406030204" pitchFamily="18" charset="0"/>
              </a:rPr>
              <a:t>Nodes are removed from the bottom level (right to left).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AD937E4-52C3-4288-A7D2-95DC33DCBECE}"/>
              </a:ext>
            </a:extLst>
          </p:cNvPr>
          <p:cNvSpPr/>
          <p:nvPr/>
        </p:nvSpPr>
        <p:spPr>
          <a:xfrm>
            <a:off x="476608" y="677827"/>
            <a:ext cx="1042273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sz="1600" dirty="0">
                <a:solidFill>
                  <a:srgbClr val="FF6224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Insertion:</a:t>
            </a:r>
            <a:endParaRPr lang="en-US" sz="1600" dirty="0">
              <a:solidFill>
                <a:srgbClr val="FF6224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ACB759A-1935-457F-85C3-55658736B8FC}"/>
              </a:ext>
            </a:extLst>
          </p:cNvPr>
          <p:cNvSpPr/>
          <p:nvPr/>
        </p:nvSpPr>
        <p:spPr>
          <a:xfrm>
            <a:off x="476608" y="1841478"/>
            <a:ext cx="979755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sz="1600" dirty="0">
                <a:solidFill>
                  <a:srgbClr val="FF6224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Deletion:</a:t>
            </a:r>
            <a:endParaRPr lang="en-US" sz="1600" dirty="0">
              <a:solidFill>
                <a:srgbClr val="FF6224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445397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4" grpId="0"/>
      <p:bldP spid="6" grpId="0"/>
      <p:bldP spid="7" grpId="0"/>
    </p:bld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179D63428C273499D42AC4AB762A0C5" ma:contentTypeVersion="5" ma:contentTypeDescription="Create a new document." ma:contentTypeScope="" ma:versionID="be30fd8964f6c74724bcb4bb1c1cbc02">
  <xsd:schema xmlns:xsd="http://www.w3.org/2001/XMLSchema" xmlns:xs="http://www.w3.org/2001/XMLSchema" xmlns:p="http://schemas.microsoft.com/office/2006/metadata/properties" xmlns:ns3="d13e69ce-39f9-4de1-b331-8770fce0ea48" xmlns:ns4="e4759062-4813-4353-a267-72cb283f2c6f" targetNamespace="http://schemas.microsoft.com/office/2006/metadata/properties" ma:root="true" ma:fieldsID="f82b204109849ec019a7ada1abb39eba" ns3:_="" ns4:_="">
    <xsd:import namespace="d13e69ce-39f9-4de1-b331-8770fce0ea48"/>
    <xsd:import namespace="e4759062-4813-4353-a267-72cb283f2c6f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13e69ce-39f9-4de1-b331-8770fce0ea4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4759062-4813-4353-a267-72cb283f2c6f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2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7341C646-95D8-4928-BC89-4D590C08D2B1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39DE39CB-F3DC-4DF2-8554-FE086EAEBCB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13e69ce-39f9-4de1-b331-8770fce0ea48"/>
    <ds:schemaRef ds:uri="e4759062-4813-4353-a267-72cb283f2c6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335A9BAB-2985-4AC1-B7A9-8C1A1C3BB1D1}">
  <ds:schemaRefs>
    <ds:schemaRef ds:uri="http://purl.org/dc/elements/1.1/"/>
    <ds:schemaRef ds:uri="d13e69ce-39f9-4de1-b331-8770fce0ea48"/>
    <ds:schemaRef ds:uri="http://purl.org/dc/dcmitype/"/>
    <ds:schemaRef ds:uri="http://schemas.microsoft.com/office/2006/documentManagement/types"/>
    <ds:schemaRef ds:uri="http://schemas.openxmlformats.org/package/2006/metadata/core-properties"/>
    <ds:schemaRef ds:uri="http://purl.org/dc/terms/"/>
    <ds:schemaRef ds:uri="http://schemas.microsoft.com/office/infopath/2007/PartnerControls"/>
    <ds:schemaRef ds:uri="http://schemas.microsoft.com/office/2006/metadata/properties"/>
    <ds:schemaRef ds:uri="e4759062-4813-4353-a267-72cb283f2c6f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3019</TotalTime>
  <Words>3719</Words>
  <Application>Microsoft Office PowerPoint</Application>
  <PresentationFormat>On-screen Show (16:9)</PresentationFormat>
  <Paragraphs>1152</Paragraphs>
  <Slides>62</Slides>
  <Notes>16</Notes>
  <HiddenSlides>2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62</vt:i4>
      </vt:variant>
    </vt:vector>
  </HeadingPairs>
  <TitlesOfParts>
    <vt:vector size="69" baseType="lpstr">
      <vt:lpstr>Arial</vt:lpstr>
      <vt:lpstr>Calibri</vt:lpstr>
      <vt:lpstr>Cambria</vt:lpstr>
      <vt:lpstr>Cambria Math</vt:lpstr>
      <vt:lpstr>Consolas</vt:lpstr>
      <vt:lpstr>Symbol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hemanth k</dc:creator>
  <cp:lastModifiedBy>Sudhakar Reddy</cp:lastModifiedBy>
  <cp:revision>336</cp:revision>
  <dcterms:created xsi:type="dcterms:W3CDTF">2021-07-06T13:23:44Z</dcterms:created>
  <dcterms:modified xsi:type="dcterms:W3CDTF">2025-08-13T13:22:26Z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0x0101009179D63428C273499D42AC4AB762A0C5</vt:lpwstr>
  </property>
</Properties>
</file>