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309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8885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184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430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562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68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244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938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999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595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836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ACBDD-02E9-45C9-A102-A7872410DC0C}" type="datetimeFigureOut">
              <a:rPr lang="en-IN" smtClean="0"/>
              <a:t>24-02-2023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53101-DCB2-4029-AC1E-BF9DC32650F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659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Exercise 4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Implement concept of Polymorphism using method overloading and overriding. 	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227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Polymorphism in Java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Polymorphism </a:t>
            </a:r>
            <a:r>
              <a:rPr lang="en-US" b="1" dirty="0"/>
              <a:t>in Java</a:t>
            </a:r>
            <a:r>
              <a:rPr lang="en-US" dirty="0"/>
              <a:t> is a concept by which we can perform a </a:t>
            </a:r>
            <a:r>
              <a:rPr lang="en-US" i="1" dirty="0"/>
              <a:t>single action in different ways</a:t>
            </a:r>
            <a:r>
              <a:rPr lang="en-US" dirty="0"/>
              <a:t>. Polymorphism is derived from 2 Greek words: poly and morphs. The word "poly" means many and "morphs" means forms. So polymorphism means many forms.</a:t>
            </a:r>
          </a:p>
          <a:p>
            <a:r>
              <a:rPr lang="en-US" dirty="0"/>
              <a:t>There are two types of polymorphism in Java: compile-time polymorphism and runtime polymorphism. We can perform polymorphism in java by method overloading and method overriding.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654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383" y="719567"/>
            <a:ext cx="6635932" cy="498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0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Method Overloading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dirty="0"/>
              <a:t>there are multiple functions with the same name but different parameters then these functions are said to be </a:t>
            </a:r>
            <a:r>
              <a:rPr lang="en-US" b="1" dirty="0"/>
              <a:t>overloaded</a:t>
            </a:r>
            <a:r>
              <a:rPr lang="en-US" dirty="0"/>
              <a:t>. Functions can be overloaded by changes in the number of arguments or/and a change in the type of arguments.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530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147" y="1515291"/>
            <a:ext cx="5577357" cy="513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072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Runtime polymorphism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 smtClean="0"/>
              <a:t>It </a:t>
            </a:r>
            <a:r>
              <a:rPr lang="en-US" dirty="0"/>
              <a:t>is also known as Dynamic Method Dispatch. It is a process in which a function call to the overridden method is resolved at Runtime. This type of polymorphism is achieved by Method Overriding. </a:t>
            </a:r>
            <a:r>
              <a:rPr lang="en-US" b="1" u="sng" dirty="0"/>
              <a:t>Method overriding</a:t>
            </a:r>
            <a:r>
              <a:rPr lang="en-US" dirty="0"/>
              <a:t>, on the other hand, occurs when a derived class has a definition for one of the member functions of the base class. That base function is said to be </a:t>
            </a:r>
            <a:r>
              <a:rPr lang="en-US" b="1" dirty="0"/>
              <a:t>overridden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01628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405" y="319174"/>
            <a:ext cx="5590904" cy="647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200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79</Words>
  <Application>Microsoft Office PowerPoint</Application>
  <PresentationFormat>Widescreen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Exercise 4</vt:lpstr>
      <vt:lpstr>Polymorphism in Java </vt:lpstr>
      <vt:lpstr>PowerPoint Presentation</vt:lpstr>
      <vt:lpstr>Method Overloading</vt:lpstr>
      <vt:lpstr>Example</vt:lpstr>
      <vt:lpstr>Runtime polymorphism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P.ANIL KUMAR</dc:creator>
  <cp:lastModifiedBy>P.ANIL KUMAR</cp:lastModifiedBy>
  <cp:revision>4</cp:revision>
  <dcterms:created xsi:type="dcterms:W3CDTF">2023-02-23T13:42:25Z</dcterms:created>
  <dcterms:modified xsi:type="dcterms:W3CDTF">2023-02-24T06:33:45Z</dcterms:modified>
</cp:coreProperties>
</file>