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776" r:id="rId11"/>
    <p:sldId id="777" r:id="rId12"/>
    <p:sldId id="798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5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00CC"/>
    <a:srgbClr val="870581"/>
    <a:srgbClr val="005024"/>
    <a:srgbClr val="990000"/>
    <a:srgbClr val="7166FC"/>
    <a:srgbClr val="EF73E0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4/16/2025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28800" cy="3090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696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(Density Based Clustering)</a:t>
            </a:r>
            <a:endParaRPr lang="en-US" sz="4000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exciting feature of DBSCAN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that it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robust to outliers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also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does not require the number of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clusters.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in        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where we have to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specify the number of centroids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can discover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clusters of different shapes and sizes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large amount of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containing noise and outliers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 can also be used for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Anomaly Detection (Outlier Detection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DBSCAN algorithm uses two parameters: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minPts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minimum number of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(a threshold)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clustered together for a region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be considered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dense.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eps (ε):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distance measure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will be used to locate the points in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neighborhood of any point.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Three Main points  to form the clusters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</a:rPr>
              <a:t>1. Core </a:t>
            </a:r>
            <a:r>
              <a:rPr lang="en-US" sz="2400" b="1" u="sng" dirty="0">
                <a:solidFill>
                  <a:srgbClr val="870581"/>
                </a:solidFill>
              </a:rPr>
              <a:t>point:</a:t>
            </a:r>
            <a:r>
              <a:rPr lang="en-US" sz="2400" dirty="0"/>
              <a:t> </a:t>
            </a:r>
            <a:r>
              <a:rPr lang="en-US" sz="2400" b="1" dirty="0"/>
              <a:t>A point is a core point if there are </a:t>
            </a:r>
            <a:r>
              <a:rPr lang="en-US" sz="2400" b="1" dirty="0">
                <a:solidFill>
                  <a:srgbClr val="0000CC"/>
                </a:solidFill>
              </a:rPr>
              <a:t>at least minPts number of points (including the point itself) in its surrounding area with radius eps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99630"/>
            <a:ext cx="1295400" cy="11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</a:rPr>
              <a:t>2. Border point: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FF0066"/>
                </a:solidFill>
              </a:rPr>
              <a:t>A point is a border point if it is reachable from a core point </a:t>
            </a:r>
            <a:r>
              <a:rPr lang="en-US" sz="2400" dirty="0"/>
              <a:t>and there are </a:t>
            </a:r>
            <a:r>
              <a:rPr lang="en-US" sz="2400" b="1" dirty="0">
                <a:solidFill>
                  <a:srgbClr val="0000FF"/>
                </a:solidFill>
              </a:rPr>
              <a:t>less than minPts number of points within its surrounding area.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3</a:t>
            </a:r>
            <a:r>
              <a:rPr lang="en-US" sz="2400" b="1" u="sng" dirty="0">
                <a:solidFill>
                  <a:srgbClr val="870581"/>
                </a:solidFill>
              </a:rPr>
              <a:t>. </a:t>
            </a:r>
            <a:r>
              <a:rPr lang="en-US" sz="2400" b="1" u="sng" dirty="0" smtClean="0">
                <a:solidFill>
                  <a:srgbClr val="870581"/>
                </a:solidFill>
              </a:rPr>
              <a:t>Outlier or Noise Point:</a:t>
            </a:r>
            <a:r>
              <a:rPr lang="en-US" sz="2400" dirty="0"/>
              <a:t> A point is an outlier </a:t>
            </a:r>
            <a:r>
              <a:rPr lang="en-US" sz="2400" b="1" dirty="0">
                <a:solidFill>
                  <a:srgbClr val="FF0000"/>
                </a:solidFill>
              </a:rPr>
              <a:t>if it is not a core point and not reachable from any core points.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3886200"/>
            <a:ext cx="5048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18" y="3651409"/>
            <a:ext cx="222885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8" y="3886200"/>
            <a:ext cx="26774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056"/>
            <a:ext cx="7315200" cy="5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362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687285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Data Points: 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09800"/>
            <a:ext cx="523875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120032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need to calculate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between the Points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286000"/>
            <a:ext cx="873066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 this table,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" y="1828800"/>
            <a:ext cx="82010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79412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A1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A1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2514600"/>
            <a:ext cx="8610600" cy="400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A2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A2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or 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4200"/>
            <a:ext cx="8610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A3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A3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9260"/>
            <a:ext cx="8382000" cy="4373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A4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A4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9" y="2179260"/>
            <a:ext cx="8418611" cy="459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4864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Example Problem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A5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A5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057400"/>
            <a:ext cx="8730668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A6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A6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2161117"/>
            <a:ext cx="8610925" cy="461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Step-8: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A7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A7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33600"/>
            <a:ext cx="8823034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Step-9: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A8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A8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57489"/>
            <a:ext cx="8790377" cy="464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06125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Step-10: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Finally we will check </a:t>
            </a:r>
            <a:r>
              <a:rPr lang="en-US" sz="20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how many outliers and how many clusters are formed in this example. </a:t>
            </a:r>
            <a:endParaRPr lang="en-US" sz="20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1728788"/>
            <a:ext cx="8823034" cy="505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30514"/>
            <a:ext cx="63627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76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47257"/>
            <a:ext cx="6248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5776686"/>
            <a:ext cx="8121068" cy="85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B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B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2483984"/>
            <a:ext cx="5917909" cy="3078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1200"/>
            <a:ext cx="8229599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c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39320"/>
            <a:ext cx="6216068" cy="3099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" y="5791200"/>
            <a:ext cx="809369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D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486024"/>
            <a:ext cx="6292268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6" y="5638800"/>
            <a:ext cx="820815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Density based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97089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Density based clustering is also called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“DBSCAN Clustering”.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“Density-Based Spatial Clustering of Applications with Noise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popular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unsupervised 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was proposed 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Martin Ester et al. in 1996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 is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is used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to separate clusters of high density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clusters of low density. </a:t>
            </a: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5" y="2514600"/>
            <a:ext cx="618279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" y="5638800"/>
            <a:ext cx="856540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F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F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58824"/>
            <a:ext cx="6216068" cy="277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5486400"/>
            <a:ext cx="8289634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471"/>
            <a:ext cx="6477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4343400"/>
            <a:ext cx="49625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17389" y="762000"/>
            <a:ext cx="8603668" cy="33602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DBSCAN identify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distinctive groups/clusters in the data,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based on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idea that a cluster in data space is a contiguous region of high point density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separated from other such clusters by contiguous regions of low point density.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084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we need DBSCAN Algorithm?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11732" y="789087"/>
            <a:ext cx="86798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Partitioning methods (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work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finding spherical-shaped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convex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Partition-based and hierarchical clustering techniques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highly efficient with normal shaped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However, when it comes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arbitrary shaped clusters or detecting outliers,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density-based techniques are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more efficient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1" y="2133600"/>
            <a:ext cx="283504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730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K-Means and Hierarchical Clustering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both fail in creating clusters of arbitrary shapes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are not able to form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based on varying densities.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That’s why we need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clustering.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points densely present in the form of concentric circles: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1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730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can see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three different dense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form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concentric circles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some noise here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let’s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run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K-Means and Hierarchical 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see how they cluster these data points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5024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971800"/>
            <a:ext cx="873066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You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might be wondering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why there are four colors in the graph?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 said earlier, this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 contains noise too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therefore, I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have taken noise as a different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represented by the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purple color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Sadly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both of them failed to cluster the data points. </a:t>
            </a: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Also, they were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not able to properly detect the noise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present in the dataset. 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let’s take a look at the results from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DBSCAN clustering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DBSCAN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not just able to cluster the data points correctly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it also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perfectly detects noise in the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0" lvl="1" indent="0" algn="just">
              <a:lnSpc>
                <a:spcPct val="150000"/>
              </a:lnSpc>
            </a:pPr>
            <a:endParaRPr lang="en-US" sz="2400" b="1" u="sng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27328"/>
            <a:ext cx="4133850" cy="384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25152</TotalTime>
  <Words>964</Words>
  <Application>Microsoft Office PowerPoint</Application>
  <PresentationFormat>On-screen Show (4:3)</PresentationFormat>
  <Paragraphs>149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  UNIT-V (Density Based Clustering)</vt:lpstr>
      <vt:lpstr>PowerPoint Presentation</vt:lpstr>
      <vt:lpstr>Density based Clustering</vt:lpstr>
      <vt:lpstr>Contd..</vt:lpstr>
      <vt:lpstr>Why we need DBSCAN Algorithm?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Example-2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1900</cp:revision>
  <dcterms:created xsi:type="dcterms:W3CDTF">2013-11-07T06:07:38Z</dcterms:created>
  <dcterms:modified xsi:type="dcterms:W3CDTF">2025-04-16T02:34:51Z</dcterms:modified>
</cp:coreProperties>
</file>