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25" d="100"/>
          <a:sy n="125" d="100"/>
        </p:scale>
        <p:origin x="-9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61BFE-C16F-BB6D-AADE-4AF5BCE080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2C779A-0689-C298-B88B-18C31A4FE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0831A-0039-67C1-2FC0-BB0A8A2D4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2D04-2A84-4418-B216-FF3E2A29A226}" type="datetimeFigureOut">
              <a:rPr lang="en-IN" smtClean="0"/>
              <a:t>02-08-2023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E8E66-65A6-B48A-6699-5A239D887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05884-10B5-61B8-B8BA-F37BB57C1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BCBD-D803-4A14-8F36-6958D8770F4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66796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D84B9-DE9B-C650-3A1D-21F3583A1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0698C2-E1B2-D353-0161-B5099A11B6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40FC5-BB35-A696-51B9-1B71AF82A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2D04-2A84-4418-B216-FF3E2A29A226}" type="datetimeFigureOut">
              <a:rPr lang="en-IN" smtClean="0"/>
              <a:t>02-08-2023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5CE0DC-AF3D-BCF4-F224-3E4B6E554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487C23-DEBB-4996-2E41-42A6DE7D2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BCBD-D803-4A14-8F36-6958D8770F4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4480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40C89B-60B9-414C-E871-6A308C90EC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4ABE5E-6AD5-FB19-42E1-F9B71ABC42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DBD6B-D205-CD04-44B6-DC48364FA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2D04-2A84-4418-B216-FF3E2A29A226}" type="datetimeFigureOut">
              <a:rPr lang="en-IN" smtClean="0"/>
              <a:t>02-08-2023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B50F9-1BB0-7B19-1C1B-54F20DE38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1C2511-845E-A4B2-BECB-C2F36FF2A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BCBD-D803-4A14-8F36-6958D8770F4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4846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8627-B3CA-B317-DC0F-B301D5CEE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8C9A4-D4A9-930F-6674-3BB8263EB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3B2A27-152A-53B1-AB8A-09B4B7C7F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2D04-2A84-4418-B216-FF3E2A29A226}" type="datetimeFigureOut">
              <a:rPr lang="en-IN" smtClean="0"/>
              <a:t>02-08-2023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87EFE6-4244-7BD3-1714-F9B1C35CA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207AA7-4A7A-9029-0528-B6C1F1799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BCBD-D803-4A14-8F36-6958D8770F4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0864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296D6-BD22-E77C-400C-F4289F7FF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658AFD-A814-7BC5-32FB-D2F4A961E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66E41-F97A-49E4-8270-463AA2FC4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2D04-2A84-4418-B216-FF3E2A29A226}" type="datetimeFigureOut">
              <a:rPr lang="en-IN" smtClean="0"/>
              <a:t>02-08-2023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65735C-2199-3AB2-B8DB-5928F6002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275131-120F-5658-1730-9E584925C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BCBD-D803-4A14-8F36-6958D8770F4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98260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555A4-870D-884D-CB96-398AD10AC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E2649-0BB5-8024-FA5C-E2F71AF430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2B48DE-9DA4-BC4C-4A7E-B12B750C85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A04063-6CB6-98C2-CC15-BECF295BC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2D04-2A84-4418-B216-FF3E2A29A226}" type="datetimeFigureOut">
              <a:rPr lang="en-IN" smtClean="0"/>
              <a:t>02-08-2023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B73549-C82A-5C6F-D2B6-E9B1D659D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BDEDF8-2FBF-5AF7-1CEF-6C29453D8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BCBD-D803-4A14-8F36-6958D8770F4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4608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00D96-21FA-2EC0-4430-0F53D4106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267FAA-669A-0B89-9F26-34AA31FD77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007A63-7AAF-CDEF-9048-508D86554A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D02CD9-8B9A-EF49-2E98-57B8BC9865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50F850-DB71-64B8-F343-40139679E1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ADC51B-4775-8075-C1FF-D30FE0204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2D04-2A84-4418-B216-FF3E2A29A226}" type="datetimeFigureOut">
              <a:rPr lang="en-IN" smtClean="0"/>
              <a:t>02-08-2023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9A499C-5DAA-7C84-779D-4021776C5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83C3BD-4BE0-8382-9D6D-427C8A82D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BCBD-D803-4A14-8F36-6958D8770F4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906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AB171-8DC2-695A-C046-5348EF550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2DAFD0-38B7-F4E4-F36F-8D8275644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2D04-2A84-4418-B216-FF3E2A29A226}" type="datetimeFigureOut">
              <a:rPr lang="en-IN" smtClean="0"/>
              <a:t>02-08-2023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23166B-62C4-B0A3-209A-E157DBD7F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0523A3-B52E-7054-5CA1-A870D90EF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BCBD-D803-4A14-8F36-6958D8770F4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8688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A9D886-E526-5758-067F-CA6117C9D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2D04-2A84-4418-B216-FF3E2A29A226}" type="datetimeFigureOut">
              <a:rPr lang="en-IN" smtClean="0"/>
              <a:t>02-08-2023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E2B4C7-8B92-2A97-764B-7F657FE20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314CCC-B603-725B-747D-23C135490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BCBD-D803-4A14-8F36-6958D8770F4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11083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975F7-DDEB-3427-23A3-E73B03D55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2D05FD-9A0F-D600-26F9-A0B722F65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6564CB-499E-6CE9-1C54-362AFF7F56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3E8932-F73E-2767-621F-CDD156B0A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2D04-2A84-4418-B216-FF3E2A29A226}" type="datetimeFigureOut">
              <a:rPr lang="en-IN" smtClean="0"/>
              <a:t>02-08-2023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B1FAD7-9552-435C-63AD-7C52EAF97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268394-105F-5C8B-1E0D-8BE1C8FCD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BCBD-D803-4A14-8F36-6958D8770F4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7264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65111-A134-FFF9-2DF6-291FEFDA9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29B241-D1DB-6745-761B-88F7299888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C78510-E11E-5BC8-885A-8034687F07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D7AF84-2C62-990D-6B9F-13DB942C5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92D04-2A84-4418-B216-FF3E2A29A226}" type="datetimeFigureOut">
              <a:rPr lang="en-IN" smtClean="0"/>
              <a:t>02-08-2023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4E627A-06E5-72D3-098C-B8021A670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0643B1-145C-DEE4-A531-8919E4004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7BCBD-D803-4A14-8F36-6958D8770F4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8667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A0403D-085B-DC60-34E0-E36D29FB3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32CD33-6B62-EE5A-2944-E1FC919D7D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9B17E-242E-3774-0E05-C71C87C48E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92D04-2A84-4418-B216-FF3E2A29A226}" type="datetimeFigureOut">
              <a:rPr lang="en-IN" smtClean="0"/>
              <a:t>02-08-2023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BB5F56-BC89-62C7-EAB3-E38C3FE54D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C3E51-8AAB-2898-2764-EB7A4CD5E9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7BCBD-D803-4A14-8F36-6958D8770F4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0629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-up of a form&#10;&#10;Description automatically generated">
            <a:extLst>
              <a:ext uri="{FF2B5EF4-FFF2-40B4-BE49-F238E27FC236}">
                <a16:creationId xmlns:a16="http://schemas.microsoft.com/office/drawing/2014/main" id="{0EC9381A-D56F-70A0-C996-9389DD2178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49" y="0"/>
            <a:ext cx="4848301" cy="6858000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69617ED-8D09-06E0-F9C0-D659A51447F8}"/>
              </a:ext>
            </a:extLst>
          </p:cNvPr>
          <p:cNvCxnSpPr>
            <a:cxnSpLocks/>
          </p:cNvCxnSpPr>
          <p:nvPr/>
        </p:nvCxnSpPr>
        <p:spPr>
          <a:xfrm>
            <a:off x="3333750" y="2190750"/>
            <a:ext cx="1540091" cy="8454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F9831BE-6020-F481-7F16-0FC878E17475}"/>
              </a:ext>
            </a:extLst>
          </p:cNvPr>
          <p:cNvCxnSpPr>
            <a:cxnSpLocks/>
          </p:cNvCxnSpPr>
          <p:nvPr/>
        </p:nvCxnSpPr>
        <p:spPr>
          <a:xfrm flipV="1">
            <a:off x="3333750" y="2373517"/>
            <a:ext cx="2524506" cy="6607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2CCF6C-FC26-FDBC-BE19-A6902BF092CF}"/>
              </a:ext>
            </a:extLst>
          </p:cNvPr>
          <p:cNvSpPr txBox="1"/>
          <p:nvPr/>
        </p:nvSpPr>
        <p:spPr>
          <a:xfrm>
            <a:off x="1887064" y="2006084"/>
            <a:ext cx="1615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Radio Button </a:t>
            </a:r>
            <a:endParaRPr lang="en-IN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B7C417C-E50F-922F-A4BC-58F96314327B}"/>
              </a:ext>
            </a:extLst>
          </p:cNvPr>
          <p:cNvSpPr txBox="1"/>
          <p:nvPr/>
        </p:nvSpPr>
        <p:spPr>
          <a:xfrm>
            <a:off x="1785226" y="2882859"/>
            <a:ext cx="1615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Drop Down</a:t>
            </a:r>
            <a:endParaRPr lang="en-IN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30735DC-6098-8537-2C28-909D5431F376}"/>
              </a:ext>
            </a:extLst>
          </p:cNvPr>
          <p:cNvCxnSpPr>
            <a:cxnSpLocks/>
          </p:cNvCxnSpPr>
          <p:nvPr/>
        </p:nvCxnSpPr>
        <p:spPr>
          <a:xfrm flipV="1">
            <a:off x="3316649" y="2371618"/>
            <a:ext cx="3443815" cy="6607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B1AE18C7-778D-DF98-C3E6-CC6D39694C9A}"/>
              </a:ext>
            </a:extLst>
          </p:cNvPr>
          <p:cNvCxnSpPr>
            <a:cxnSpLocks/>
          </p:cNvCxnSpPr>
          <p:nvPr/>
        </p:nvCxnSpPr>
        <p:spPr>
          <a:xfrm flipV="1">
            <a:off x="3273552" y="2367820"/>
            <a:ext cx="4044609" cy="6683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D53F0B2E-CC72-61CD-6D42-BABAABE0FE5E}"/>
              </a:ext>
            </a:extLst>
          </p:cNvPr>
          <p:cNvCxnSpPr>
            <a:cxnSpLocks/>
          </p:cNvCxnSpPr>
          <p:nvPr/>
        </p:nvCxnSpPr>
        <p:spPr>
          <a:xfrm>
            <a:off x="3333750" y="2183154"/>
            <a:ext cx="1624616" cy="1533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9A60AF3-AD06-D6CC-4029-A974F3A956ED}"/>
              </a:ext>
            </a:extLst>
          </p:cNvPr>
          <p:cNvCxnSpPr>
            <a:cxnSpLocks/>
          </p:cNvCxnSpPr>
          <p:nvPr/>
        </p:nvCxnSpPr>
        <p:spPr>
          <a:xfrm>
            <a:off x="3316649" y="4599128"/>
            <a:ext cx="328718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8F77D124-21FE-0D56-E439-9110D8DB5E09}"/>
              </a:ext>
            </a:extLst>
          </p:cNvPr>
          <p:cNvSpPr/>
          <p:nvPr/>
        </p:nvSpPr>
        <p:spPr>
          <a:xfrm>
            <a:off x="6656832" y="4523232"/>
            <a:ext cx="176784" cy="1706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12CB479-8169-F1FA-8994-A0683BFC6227}"/>
              </a:ext>
            </a:extLst>
          </p:cNvPr>
          <p:cNvSpPr txBox="1"/>
          <p:nvPr/>
        </p:nvSpPr>
        <p:spPr>
          <a:xfrm>
            <a:off x="6814311" y="4523232"/>
            <a:ext cx="12655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Same as correspondence address </a:t>
            </a:r>
            <a:endParaRPr lang="en-IN" sz="8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985EF31-4921-107B-BC0E-13D45586215D}"/>
              </a:ext>
            </a:extLst>
          </p:cNvPr>
          <p:cNvSpPr txBox="1"/>
          <p:nvPr/>
        </p:nvSpPr>
        <p:spPr>
          <a:xfrm>
            <a:off x="1971589" y="4388019"/>
            <a:ext cx="1615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Check Box</a:t>
            </a:r>
            <a:endParaRPr lang="en-IN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87478CA-BE3D-032E-C839-F188FE9DA8C4}"/>
              </a:ext>
            </a:extLst>
          </p:cNvPr>
          <p:cNvSpPr txBox="1"/>
          <p:nvPr/>
        </p:nvSpPr>
        <p:spPr>
          <a:xfrm>
            <a:off x="5595196" y="5761400"/>
            <a:ext cx="1001605" cy="369332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en-US" sz="900" dirty="0"/>
              <a:t>Upload last </a:t>
            </a:r>
            <a:r>
              <a:rPr lang="en-US" sz="900" dirty="0" err="1"/>
              <a:t>sem</a:t>
            </a:r>
            <a:r>
              <a:rPr lang="en-US" sz="900" dirty="0"/>
              <a:t> mark sheet</a:t>
            </a:r>
            <a:endParaRPr lang="en-IN" sz="900" dirty="0"/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93F29B6-027C-B6AD-FCFB-6365D33D74E1}"/>
              </a:ext>
            </a:extLst>
          </p:cNvPr>
          <p:cNvCxnSpPr>
            <a:cxnSpLocks/>
          </p:cNvCxnSpPr>
          <p:nvPr/>
        </p:nvCxnSpPr>
        <p:spPr>
          <a:xfrm>
            <a:off x="3273552" y="3000393"/>
            <a:ext cx="4104807" cy="31088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pic>
        <p:nvPicPr>
          <p:cNvPr id="33" name="Picture 32" descr="A logo with a hand and a flower&#10;&#10;Description automatically generated">
            <a:extLst>
              <a:ext uri="{FF2B5EF4-FFF2-40B4-BE49-F238E27FC236}">
                <a16:creationId xmlns:a16="http://schemas.microsoft.com/office/drawing/2014/main" id="{3AF531A4-6B16-F065-AFD1-B76FF93B52D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03" r="22729" b="-490"/>
          <a:stretch/>
        </p:blipFill>
        <p:spPr>
          <a:xfrm>
            <a:off x="4146058" y="256936"/>
            <a:ext cx="481584" cy="581958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7B3AA18A-E0B4-E5D6-CBF0-B80BBD967D86}"/>
              </a:ext>
            </a:extLst>
          </p:cNvPr>
          <p:cNvSpPr txBox="1"/>
          <p:nvPr/>
        </p:nvSpPr>
        <p:spPr>
          <a:xfrm>
            <a:off x="1971589" y="610557"/>
            <a:ext cx="1615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</a:t>
            </a:r>
            <a:endParaRPr lang="en-IN" dirty="0"/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7FDD3A12-42F0-CADA-F6F2-D7B8B298643B}"/>
              </a:ext>
            </a:extLst>
          </p:cNvPr>
          <p:cNvCxnSpPr>
            <a:cxnSpLocks/>
          </p:cNvCxnSpPr>
          <p:nvPr/>
        </p:nvCxnSpPr>
        <p:spPr>
          <a:xfrm flipV="1">
            <a:off x="2660393" y="581655"/>
            <a:ext cx="1654715" cy="256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7491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16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5162</dc:creator>
  <cp:lastModifiedBy>5162</cp:lastModifiedBy>
  <cp:revision>2</cp:revision>
  <dcterms:created xsi:type="dcterms:W3CDTF">2023-08-02T04:34:51Z</dcterms:created>
  <dcterms:modified xsi:type="dcterms:W3CDTF">2023-08-02T04:45:14Z</dcterms:modified>
</cp:coreProperties>
</file>