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72" r:id="rId3"/>
    <p:sldId id="264" r:id="rId4"/>
    <p:sldId id="265" r:id="rId5"/>
    <p:sldId id="268" r:id="rId6"/>
    <p:sldId id="266" r:id="rId7"/>
    <p:sldId id="267" r:id="rId8"/>
    <p:sldId id="269" r:id="rId9"/>
    <p:sldId id="270" r:id="rId10"/>
    <p:sldId id="271" r:id="rId11"/>
    <p:sldId id="273" r:id="rId12"/>
    <p:sldId id="26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7209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Subtraction of unsigned numbers using complements</a:t>
            </a:r>
          </a:p>
          <a:p>
            <a:pPr lvl="1" algn="just"/>
            <a:r>
              <a:rPr lang="en-US" dirty="0" err="1" smtClean="0"/>
              <a:t>r’s</a:t>
            </a:r>
            <a:r>
              <a:rPr lang="en-US" dirty="0" smtClean="0"/>
              <a:t> complement</a:t>
            </a:r>
          </a:p>
          <a:p>
            <a:pPr lvl="1" algn="just"/>
            <a:r>
              <a:rPr lang="en-US" dirty="0" smtClean="0"/>
              <a:t>(r-1)’s complement</a:t>
            </a:r>
          </a:p>
          <a:p>
            <a:pPr algn="just"/>
            <a:r>
              <a:rPr lang="en-US" sz="3600" dirty="0" smtClean="0"/>
              <a:t>Decimal system </a:t>
            </a:r>
          </a:p>
          <a:p>
            <a:pPr lvl="1" algn="just"/>
            <a:r>
              <a:rPr lang="en-US" dirty="0" smtClean="0"/>
              <a:t>10’s complement subtraction</a:t>
            </a:r>
          </a:p>
          <a:p>
            <a:pPr lvl="1" algn="just"/>
            <a:r>
              <a:rPr lang="en-US" dirty="0" smtClean="0"/>
              <a:t>9’s complement subtraction</a:t>
            </a:r>
          </a:p>
          <a:p>
            <a:pPr algn="just"/>
            <a:r>
              <a:rPr lang="en-US" sz="3600" dirty="0" smtClean="0"/>
              <a:t>Binary system </a:t>
            </a:r>
          </a:p>
          <a:p>
            <a:pPr lvl="1" algn="just"/>
            <a:r>
              <a:rPr lang="en-US" dirty="0" smtClean="0"/>
              <a:t>2’s complement subtraction</a:t>
            </a:r>
          </a:p>
          <a:p>
            <a:pPr lvl="1" algn="just"/>
            <a:r>
              <a:rPr lang="en-US" dirty="0" smtClean="0"/>
              <a:t>1’s complement subtraction</a:t>
            </a:r>
          </a:p>
          <a:p>
            <a:pPr algn="just"/>
            <a:endParaRPr lang="en-US" sz="3600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9" y="357166"/>
            <a:ext cx="8429684" cy="5768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Perform subtraction using 2’s complement and 1’s complement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1010100-1000011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1010-1111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11010-10000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11010-1101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100-110000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1010100-1010100</a:t>
            </a:r>
          </a:p>
          <a:p>
            <a:pPr algn="just">
              <a:buNone/>
            </a:pPr>
            <a:r>
              <a:rPr lang="en-US" sz="2400" dirty="0" smtClean="0"/>
              <a:t>Perform subtraction using 10’s complement and 9’s complement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7542-3167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1753-8640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20-100</a:t>
            </a:r>
          </a:p>
          <a:p>
            <a:pPr marL="571500" indent="-571500">
              <a:buFont typeface="+mj-lt"/>
              <a:buAutoNum type="romanLcPeriod"/>
            </a:pPr>
            <a:r>
              <a:rPr lang="en-US" sz="2400" dirty="0" smtClean="0"/>
              <a:t>1200-250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Subtraction using Addition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algn="just"/>
            <a:r>
              <a:rPr lang="en-US" dirty="0" smtClean="0"/>
              <a:t>The subtraction of two positive numbers M-N, in base r is done as follows:</a:t>
            </a:r>
            <a:endParaRPr lang="en-US" b="1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786050" y="2857496"/>
            <a:ext cx="328614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</a:rPr>
              <a:t>M-N= M+(-N)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572132" y="4214818"/>
            <a:ext cx="3143272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</a:rPr>
              <a:t>(-N)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sym typeface="Wingdings" pitchFamily="2" charset="2"/>
              </a:rPr>
              <a:t>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Can be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</a:rPr>
              <a:t>r’s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  complement or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 (r-1)’s complement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Curved Right Arrow 20"/>
          <p:cNvSpPr/>
          <p:nvPr/>
        </p:nvSpPr>
        <p:spPr>
          <a:xfrm>
            <a:off x="4786314" y="3643314"/>
            <a:ext cx="785818" cy="157163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r’s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complement subtraction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92961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Example- 10’s complement subtraction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1"/>
            <a:ext cx="842968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Example- 2’s complement subtraction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42968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(r-1)’s complement subtraction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64396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Example- 9’s complement subtraction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8572560" cy="498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Example- 1’s complement subtraction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828202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Comparision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between 1’s and 2’s complement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429684" cy="52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</TotalTime>
  <Words>145</Words>
  <Application>Microsoft Office PowerPoint</Application>
  <PresentationFormat>On-screen Show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Outline of today’s session</vt:lpstr>
      <vt:lpstr>Subtraction using Addition</vt:lpstr>
      <vt:lpstr>r’s complement subtraction</vt:lpstr>
      <vt:lpstr>Example- 10’s complement subtraction</vt:lpstr>
      <vt:lpstr>Example- 2’s complement subtraction</vt:lpstr>
      <vt:lpstr>(r-1)’s complement subtraction</vt:lpstr>
      <vt:lpstr>Example- 9’s complement subtraction</vt:lpstr>
      <vt:lpstr>Example- 1’s complement subtraction</vt:lpstr>
      <vt:lpstr>Comparision between 1’s and 2’s complement</vt:lpstr>
      <vt:lpstr>Slide 10</vt:lpstr>
      <vt:lpstr>Problems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180</cp:revision>
  <dcterms:created xsi:type="dcterms:W3CDTF">2020-08-17T05:02:06Z</dcterms:created>
  <dcterms:modified xsi:type="dcterms:W3CDTF">2021-01-25T06:42:59Z</dcterms:modified>
</cp:coreProperties>
</file>