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3" r:id="rId4"/>
    <p:sldId id="264" r:id="rId5"/>
    <p:sldId id="262" r:id="rId6"/>
    <p:sldId id="265" r:id="rId7"/>
    <p:sldId id="266" r:id="rId8"/>
    <p:sldId id="267" r:id="rId9"/>
    <p:sldId id="25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1969D-E744-4EA5-8254-ECB9E72BE4F4}" type="datetimeFigureOut">
              <a:rPr lang="en-US" smtClean="0"/>
              <a:pPr/>
              <a:t>5/21/2022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91E98-3A5A-4E8A-9416-416BF7CE1B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357562"/>
            <a:ext cx="8374473" cy="3257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Empty stack to final state</a:t>
            </a:r>
            <a:br>
              <a:rPr lang="en-IN" dirty="0" smtClean="0"/>
            </a:b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142984"/>
            <a:ext cx="6215106" cy="751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2357430"/>
            <a:ext cx="6572296" cy="84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642918"/>
            <a:ext cx="9144000" cy="6215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2500306"/>
            <a:ext cx="656768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7166"/>
            <a:ext cx="8955314" cy="585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43050"/>
            <a:ext cx="8983392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Example</a:t>
            </a:r>
            <a:endParaRPr lang="en-US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26009"/>
            <a:ext cx="8001056" cy="5377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732239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788" y="2071678"/>
            <a:ext cx="865498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428736"/>
            <a:ext cx="7521804" cy="110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3747" y="4643446"/>
            <a:ext cx="8230253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571480"/>
            <a:ext cx="629870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500042"/>
            <a:ext cx="9144000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9060425" cy="6357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6</Words>
  <Application>Microsoft Office PowerPoint</Application>
  <PresentationFormat>On-screen Show (4:3)</PresentationFormat>
  <Paragraphs>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Empty stack to final state </vt:lpstr>
      <vt:lpstr>Slide 2</vt:lpstr>
      <vt:lpstr>Slide 3</vt:lpstr>
      <vt:lpstr>Slide 4</vt:lpstr>
      <vt:lpstr>Example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16</cp:revision>
  <dcterms:created xsi:type="dcterms:W3CDTF">2022-05-19T06:01:18Z</dcterms:created>
  <dcterms:modified xsi:type="dcterms:W3CDTF">2022-05-21T05:34:07Z</dcterms:modified>
</cp:coreProperties>
</file>