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85" r:id="rId4"/>
    <p:sldId id="286" r:id="rId5"/>
    <p:sldId id="287" r:id="rId6"/>
    <p:sldId id="288" r:id="rId7"/>
    <p:sldId id="289" r:id="rId8"/>
    <p:sldId id="290" r:id="rId9"/>
    <p:sldId id="291" r:id="rId10"/>
    <p:sldId id="292" r:id="rId11"/>
    <p:sldId id="293" r:id="rId12"/>
    <p:sldId id="382" r:id="rId13"/>
    <p:sldId id="383" r:id="rId14"/>
    <p:sldId id="384" r:id="rId15"/>
    <p:sldId id="386" r:id="rId16"/>
    <p:sldId id="381" r:id="rId17"/>
    <p:sldId id="369" r:id="rId18"/>
    <p:sldId id="387" r:id="rId19"/>
    <p:sldId id="403" r:id="rId20"/>
    <p:sldId id="388" r:id="rId21"/>
    <p:sldId id="389" r:id="rId22"/>
    <p:sldId id="390" r:id="rId23"/>
    <p:sldId id="391" r:id="rId24"/>
    <p:sldId id="392" r:id="rId25"/>
    <p:sldId id="400" r:id="rId26"/>
    <p:sldId id="398" r:id="rId27"/>
    <p:sldId id="399" r:id="rId28"/>
    <p:sldId id="401" r:id="rId29"/>
    <p:sldId id="402" r:id="rId30"/>
    <p:sldId id="393" r:id="rId31"/>
    <p:sldId id="394" r:id="rId32"/>
    <p:sldId id="395" r:id="rId33"/>
    <p:sldId id="396" r:id="rId34"/>
    <p:sldId id="39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3" d="100"/>
          <a:sy n="73" d="100"/>
        </p:scale>
        <p:origin x="3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5C7C9-241C-7480-DB38-785E1CDCFE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1408B789-F6CC-7C9A-61C2-6DC1DDA600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917C73B8-BF1D-14AC-0D5B-C879F9170C3E}"/>
              </a:ext>
            </a:extLst>
          </p:cNvPr>
          <p:cNvSpPr>
            <a:spLocks noGrp="1"/>
          </p:cNvSpPr>
          <p:nvPr>
            <p:ph type="dt" sz="half" idx="10"/>
          </p:nvPr>
        </p:nvSpPr>
        <p:spPr/>
        <p:txBody>
          <a:bodyPr/>
          <a:lstStyle/>
          <a:p>
            <a:fld id="{9A908061-A3AE-498D-BCD8-1E33A73B7848}" type="datetimeFigureOut">
              <a:rPr lang="en-IN" smtClean="0"/>
              <a:t>14-08-2025</a:t>
            </a:fld>
            <a:endParaRPr lang="en-IN"/>
          </a:p>
        </p:txBody>
      </p:sp>
      <p:sp>
        <p:nvSpPr>
          <p:cNvPr id="5" name="Footer Placeholder 4">
            <a:extLst>
              <a:ext uri="{FF2B5EF4-FFF2-40B4-BE49-F238E27FC236}">
                <a16:creationId xmlns:a16="http://schemas.microsoft.com/office/drawing/2014/main" id="{01CCCA13-FB32-3A0A-5F57-3CE864EB26A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F16B9D6-9187-E723-7135-0D8862CE0C1A}"/>
              </a:ext>
            </a:extLst>
          </p:cNvPr>
          <p:cNvSpPr>
            <a:spLocks noGrp="1"/>
          </p:cNvSpPr>
          <p:nvPr>
            <p:ph type="sldNum" sz="quarter" idx="12"/>
          </p:nvPr>
        </p:nvSpPr>
        <p:spPr/>
        <p:txBody>
          <a:bodyPr/>
          <a:lstStyle/>
          <a:p>
            <a:fld id="{363011D3-9A5C-461F-B3D8-01EE260EE231}" type="slidenum">
              <a:rPr lang="en-IN" smtClean="0"/>
              <a:t>‹#›</a:t>
            </a:fld>
            <a:endParaRPr lang="en-IN"/>
          </a:p>
        </p:txBody>
      </p:sp>
    </p:spTree>
    <p:extLst>
      <p:ext uri="{BB962C8B-B14F-4D97-AF65-F5344CB8AC3E}">
        <p14:creationId xmlns:p14="http://schemas.microsoft.com/office/powerpoint/2010/main" val="3994108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D081-4CC6-D7C8-A66E-0C335DC9C09B}"/>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5DA9877-D3F5-69E7-E486-F44188A060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34EB49F-2816-F3A9-2C70-B84C2668955F}"/>
              </a:ext>
            </a:extLst>
          </p:cNvPr>
          <p:cNvSpPr>
            <a:spLocks noGrp="1"/>
          </p:cNvSpPr>
          <p:nvPr>
            <p:ph type="dt" sz="half" idx="10"/>
          </p:nvPr>
        </p:nvSpPr>
        <p:spPr/>
        <p:txBody>
          <a:bodyPr/>
          <a:lstStyle/>
          <a:p>
            <a:fld id="{9A908061-A3AE-498D-BCD8-1E33A73B7848}" type="datetimeFigureOut">
              <a:rPr lang="en-IN" smtClean="0"/>
              <a:t>14-08-2025</a:t>
            </a:fld>
            <a:endParaRPr lang="en-IN"/>
          </a:p>
        </p:txBody>
      </p:sp>
      <p:sp>
        <p:nvSpPr>
          <p:cNvPr id="5" name="Footer Placeholder 4">
            <a:extLst>
              <a:ext uri="{FF2B5EF4-FFF2-40B4-BE49-F238E27FC236}">
                <a16:creationId xmlns:a16="http://schemas.microsoft.com/office/drawing/2014/main" id="{A82709B6-D45D-5DC8-8628-12E87E8F0CD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2A69D8C-2B10-AB29-5F5C-A40995FCE193}"/>
              </a:ext>
            </a:extLst>
          </p:cNvPr>
          <p:cNvSpPr>
            <a:spLocks noGrp="1"/>
          </p:cNvSpPr>
          <p:nvPr>
            <p:ph type="sldNum" sz="quarter" idx="12"/>
          </p:nvPr>
        </p:nvSpPr>
        <p:spPr/>
        <p:txBody>
          <a:bodyPr/>
          <a:lstStyle/>
          <a:p>
            <a:fld id="{363011D3-9A5C-461F-B3D8-01EE260EE231}" type="slidenum">
              <a:rPr lang="en-IN" smtClean="0"/>
              <a:t>‹#›</a:t>
            </a:fld>
            <a:endParaRPr lang="en-IN"/>
          </a:p>
        </p:txBody>
      </p:sp>
    </p:spTree>
    <p:extLst>
      <p:ext uri="{BB962C8B-B14F-4D97-AF65-F5344CB8AC3E}">
        <p14:creationId xmlns:p14="http://schemas.microsoft.com/office/powerpoint/2010/main" val="3975790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847BF4-7AF9-4EA2-F687-3A45E00D1E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41BA03B-E225-4D57-8AED-9565527B52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45098A-50E8-1CF2-EF9F-D594A6FB9852}"/>
              </a:ext>
            </a:extLst>
          </p:cNvPr>
          <p:cNvSpPr>
            <a:spLocks noGrp="1"/>
          </p:cNvSpPr>
          <p:nvPr>
            <p:ph type="dt" sz="half" idx="10"/>
          </p:nvPr>
        </p:nvSpPr>
        <p:spPr/>
        <p:txBody>
          <a:bodyPr/>
          <a:lstStyle/>
          <a:p>
            <a:fld id="{9A908061-A3AE-498D-BCD8-1E33A73B7848}" type="datetimeFigureOut">
              <a:rPr lang="en-IN" smtClean="0"/>
              <a:t>14-08-2025</a:t>
            </a:fld>
            <a:endParaRPr lang="en-IN"/>
          </a:p>
        </p:txBody>
      </p:sp>
      <p:sp>
        <p:nvSpPr>
          <p:cNvPr id="5" name="Footer Placeholder 4">
            <a:extLst>
              <a:ext uri="{FF2B5EF4-FFF2-40B4-BE49-F238E27FC236}">
                <a16:creationId xmlns:a16="http://schemas.microsoft.com/office/drawing/2014/main" id="{161258B5-86E4-2FC6-8828-D7E526A7680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FBFC45C-0F08-2C7C-5D28-4D16351ED7D3}"/>
              </a:ext>
            </a:extLst>
          </p:cNvPr>
          <p:cNvSpPr>
            <a:spLocks noGrp="1"/>
          </p:cNvSpPr>
          <p:nvPr>
            <p:ph type="sldNum" sz="quarter" idx="12"/>
          </p:nvPr>
        </p:nvSpPr>
        <p:spPr/>
        <p:txBody>
          <a:bodyPr/>
          <a:lstStyle/>
          <a:p>
            <a:fld id="{363011D3-9A5C-461F-B3D8-01EE260EE231}" type="slidenum">
              <a:rPr lang="en-IN" smtClean="0"/>
              <a:t>‹#›</a:t>
            </a:fld>
            <a:endParaRPr lang="en-IN"/>
          </a:p>
        </p:txBody>
      </p:sp>
    </p:spTree>
    <p:extLst>
      <p:ext uri="{BB962C8B-B14F-4D97-AF65-F5344CB8AC3E}">
        <p14:creationId xmlns:p14="http://schemas.microsoft.com/office/powerpoint/2010/main" val="3717781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02306-BFAB-438A-24D9-AC383041825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A2F02A3-F2E6-338E-AA1C-EF2D62E4A5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0B80B9B-A946-B28A-EE08-7BA813E93844}"/>
              </a:ext>
            </a:extLst>
          </p:cNvPr>
          <p:cNvSpPr>
            <a:spLocks noGrp="1"/>
          </p:cNvSpPr>
          <p:nvPr>
            <p:ph type="dt" sz="half" idx="10"/>
          </p:nvPr>
        </p:nvSpPr>
        <p:spPr/>
        <p:txBody>
          <a:bodyPr/>
          <a:lstStyle/>
          <a:p>
            <a:fld id="{9A908061-A3AE-498D-BCD8-1E33A73B7848}" type="datetimeFigureOut">
              <a:rPr lang="en-IN" smtClean="0"/>
              <a:t>14-08-2025</a:t>
            </a:fld>
            <a:endParaRPr lang="en-IN"/>
          </a:p>
        </p:txBody>
      </p:sp>
      <p:sp>
        <p:nvSpPr>
          <p:cNvPr id="5" name="Footer Placeholder 4">
            <a:extLst>
              <a:ext uri="{FF2B5EF4-FFF2-40B4-BE49-F238E27FC236}">
                <a16:creationId xmlns:a16="http://schemas.microsoft.com/office/drawing/2014/main" id="{E4665F4A-488E-8409-BBFB-3E55185DAD7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5EF3C8D-D0AF-336B-A673-EC6AC726EB02}"/>
              </a:ext>
            </a:extLst>
          </p:cNvPr>
          <p:cNvSpPr>
            <a:spLocks noGrp="1"/>
          </p:cNvSpPr>
          <p:nvPr>
            <p:ph type="sldNum" sz="quarter" idx="12"/>
          </p:nvPr>
        </p:nvSpPr>
        <p:spPr/>
        <p:txBody>
          <a:bodyPr/>
          <a:lstStyle/>
          <a:p>
            <a:fld id="{363011D3-9A5C-461F-B3D8-01EE260EE231}" type="slidenum">
              <a:rPr lang="en-IN" smtClean="0"/>
              <a:t>‹#›</a:t>
            </a:fld>
            <a:endParaRPr lang="en-IN"/>
          </a:p>
        </p:txBody>
      </p:sp>
    </p:spTree>
    <p:extLst>
      <p:ext uri="{BB962C8B-B14F-4D97-AF65-F5344CB8AC3E}">
        <p14:creationId xmlns:p14="http://schemas.microsoft.com/office/powerpoint/2010/main" val="3143135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5D026-DC84-CD7B-9A1B-1AFF49EEE5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6A32031D-BA0B-1B7C-98DC-B56640187C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0C5E37-E1B6-4149-9B71-7E69DB065329}"/>
              </a:ext>
            </a:extLst>
          </p:cNvPr>
          <p:cNvSpPr>
            <a:spLocks noGrp="1"/>
          </p:cNvSpPr>
          <p:nvPr>
            <p:ph type="dt" sz="half" idx="10"/>
          </p:nvPr>
        </p:nvSpPr>
        <p:spPr/>
        <p:txBody>
          <a:bodyPr/>
          <a:lstStyle/>
          <a:p>
            <a:fld id="{9A908061-A3AE-498D-BCD8-1E33A73B7848}" type="datetimeFigureOut">
              <a:rPr lang="en-IN" smtClean="0"/>
              <a:t>14-08-2025</a:t>
            </a:fld>
            <a:endParaRPr lang="en-IN"/>
          </a:p>
        </p:txBody>
      </p:sp>
      <p:sp>
        <p:nvSpPr>
          <p:cNvPr id="5" name="Footer Placeholder 4">
            <a:extLst>
              <a:ext uri="{FF2B5EF4-FFF2-40B4-BE49-F238E27FC236}">
                <a16:creationId xmlns:a16="http://schemas.microsoft.com/office/drawing/2014/main" id="{EDEE3309-BFF3-D2CA-45CE-4D438A8AB4F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B5B8EF3-1415-E385-7AC3-E3B21FBB27C6}"/>
              </a:ext>
            </a:extLst>
          </p:cNvPr>
          <p:cNvSpPr>
            <a:spLocks noGrp="1"/>
          </p:cNvSpPr>
          <p:nvPr>
            <p:ph type="sldNum" sz="quarter" idx="12"/>
          </p:nvPr>
        </p:nvSpPr>
        <p:spPr/>
        <p:txBody>
          <a:bodyPr/>
          <a:lstStyle/>
          <a:p>
            <a:fld id="{363011D3-9A5C-461F-B3D8-01EE260EE231}" type="slidenum">
              <a:rPr lang="en-IN" smtClean="0"/>
              <a:t>‹#›</a:t>
            </a:fld>
            <a:endParaRPr lang="en-IN"/>
          </a:p>
        </p:txBody>
      </p:sp>
    </p:spTree>
    <p:extLst>
      <p:ext uri="{BB962C8B-B14F-4D97-AF65-F5344CB8AC3E}">
        <p14:creationId xmlns:p14="http://schemas.microsoft.com/office/powerpoint/2010/main" val="4161932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ABC31-EE63-09DC-D141-199A49B378C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0FE3F6D-0D6D-AC20-2002-E9BC78E490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26135F5F-205C-9BE2-773C-C710BAA1F2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B2053E3-A4EE-4676-94BD-AC97D52C35C6}"/>
              </a:ext>
            </a:extLst>
          </p:cNvPr>
          <p:cNvSpPr>
            <a:spLocks noGrp="1"/>
          </p:cNvSpPr>
          <p:nvPr>
            <p:ph type="dt" sz="half" idx="10"/>
          </p:nvPr>
        </p:nvSpPr>
        <p:spPr/>
        <p:txBody>
          <a:bodyPr/>
          <a:lstStyle/>
          <a:p>
            <a:fld id="{9A908061-A3AE-498D-BCD8-1E33A73B7848}" type="datetimeFigureOut">
              <a:rPr lang="en-IN" smtClean="0"/>
              <a:t>14-08-2025</a:t>
            </a:fld>
            <a:endParaRPr lang="en-IN"/>
          </a:p>
        </p:txBody>
      </p:sp>
      <p:sp>
        <p:nvSpPr>
          <p:cNvPr id="6" name="Footer Placeholder 5">
            <a:extLst>
              <a:ext uri="{FF2B5EF4-FFF2-40B4-BE49-F238E27FC236}">
                <a16:creationId xmlns:a16="http://schemas.microsoft.com/office/drawing/2014/main" id="{4AD59ADB-6705-9BFC-3657-733F90ADF51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DB8DD1C-123E-0B1B-8EB8-9F48F8A18B61}"/>
              </a:ext>
            </a:extLst>
          </p:cNvPr>
          <p:cNvSpPr>
            <a:spLocks noGrp="1"/>
          </p:cNvSpPr>
          <p:nvPr>
            <p:ph type="sldNum" sz="quarter" idx="12"/>
          </p:nvPr>
        </p:nvSpPr>
        <p:spPr/>
        <p:txBody>
          <a:bodyPr/>
          <a:lstStyle/>
          <a:p>
            <a:fld id="{363011D3-9A5C-461F-B3D8-01EE260EE231}" type="slidenum">
              <a:rPr lang="en-IN" smtClean="0"/>
              <a:t>‹#›</a:t>
            </a:fld>
            <a:endParaRPr lang="en-IN"/>
          </a:p>
        </p:txBody>
      </p:sp>
    </p:spTree>
    <p:extLst>
      <p:ext uri="{BB962C8B-B14F-4D97-AF65-F5344CB8AC3E}">
        <p14:creationId xmlns:p14="http://schemas.microsoft.com/office/powerpoint/2010/main" val="1409800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CB52F-BF79-A485-C441-5304D13807B9}"/>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D6542B9-A0CA-43D7-93AB-B534E35B9B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14BCC4-3A80-3F63-66EF-D3CA1A1E69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13195C9C-4670-697A-C76B-6C78F88270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80F9F5-2172-B53C-CC08-D4A3C4D2D0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77B13185-9417-C3BE-31F1-B6E73FF4567F}"/>
              </a:ext>
            </a:extLst>
          </p:cNvPr>
          <p:cNvSpPr>
            <a:spLocks noGrp="1"/>
          </p:cNvSpPr>
          <p:nvPr>
            <p:ph type="dt" sz="half" idx="10"/>
          </p:nvPr>
        </p:nvSpPr>
        <p:spPr/>
        <p:txBody>
          <a:bodyPr/>
          <a:lstStyle/>
          <a:p>
            <a:fld id="{9A908061-A3AE-498D-BCD8-1E33A73B7848}" type="datetimeFigureOut">
              <a:rPr lang="en-IN" smtClean="0"/>
              <a:t>14-08-2025</a:t>
            </a:fld>
            <a:endParaRPr lang="en-IN"/>
          </a:p>
        </p:txBody>
      </p:sp>
      <p:sp>
        <p:nvSpPr>
          <p:cNvPr id="8" name="Footer Placeholder 7">
            <a:extLst>
              <a:ext uri="{FF2B5EF4-FFF2-40B4-BE49-F238E27FC236}">
                <a16:creationId xmlns:a16="http://schemas.microsoft.com/office/drawing/2014/main" id="{7A3BB6B6-557E-0EFF-DA76-2743A9E7EDE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6574EB15-1DC6-5D09-D9C0-E90A73115696}"/>
              </a:ext>
            </a:extLst>
          </p:cNvPr>
          <p:cNvSpPr>
            <a:spLocks noGrp="1"/>
          </p:cNvSpPr>
          <p:nvPr>
            <p:ph type="sldNum" sz="quarter" idx="12"/>
          </p:nvPr>
        </p:nvSpPr>
        <p:spPr/>
        <p:txBody>
          <a:bodyPr/>
          <a:lstStyle/>
          <a:p>
            <a:fld id="{363011D3-9A5C-461F-B3D8-01EE260EE231}" type="slidenum">
              <a:rPr lang="en-IN" smtClean="0"/>
              <a:t>‹#›</a:t>
            </a:fld>
            <a:endParaRPr lang="en-IN"/>
          </a:p>
        </p:txBody>
      </p:sp>
    </p:spTree>
    <p:extLst>
      <p:ext uri="{BB962C8B-B14F-4D97-AF65-F5344CB8AC3E}">
        <p14:creationId xmlns:p14="http://schemas.microsoft.com/office/powerpoint/2010/main" val="4270239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172C-8AE5-CA72-A4C4-E310E7FCD6B5}"/>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66C2DB4-734E-D273-07C2-A5DD69C64E92}"/>
              </a:ext>
            </a:extLst>
          </p:cNvPr>
          <p:cNvSpPr>
            <a:spLocks noGrp="1"/>
          </p:cNvSpPr>
          <p:nvPr>
            <p:ph type="dt" sz="half" idx="10"/>
          </p:nvPr>
        </p:nvSpPr>
        <p:spPr/>
        <p:txBody>
          <a:bodyPr/>
          <a:lstStyle/>
          <a:p>
            <a:fld id="{9A908061-A3AE-498D-BCD8-1E33A73B7848}" type="datetimeFigureOut">
              <a:rPr lang="en-IN" smtClean="0"/>
              <a:t>14-08-2025</a:t>
            </a:fld>
            <a:endParaRPr lang="en-IN"/>
          </a:p>
        </p:txBody>
      </p:sp>
      <p:sp>
        <p:nvSpPr>
          <p:cNvPr id="4" name="Footer Placeholder 3">
            <a:extLst>
              <a:ext uri="{FF2B5EF4-FFF2-40B4-BE49-F238E27FC236}">
                <a16:creationId xmlns:a16="http://schemas.microsoft.com/office/drawing/2014/main" id="{11CA2AC7-7734-12A3-E1E0-FBD863FFDA0C}"/>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9EC8FB4-CF6D-9D5E-D8B9-01A366B9F638}"/>
              </a:ext>
            </a:extLst>
          </p:cNvPr>
          <p:cNvSpPr>
            <a:spLocks noGrp="1"/>
          </p:cNvSpPr>
          <p:nvPr>
            <p:ph type="sldNum" sz="quarter" idx="12"/>
          </p:nvPr>
        </p:nvSpPr>
        <p:spPr/>
        <p:txBody>
          <a:bodyPr/>
          <a:lstStyle/>
          <a:p>
            <a:fld id="{363011D3-9A5C-461F-B3D8-01EE260EE231}" type="slidenum">
              <a:rPr lang="en-IN" smtClean="0"/>
              <a:t>‹#›</a:t>
            </a:fld>
            <a:endParaRPr lang="en-IN"/>
          </a:p>
        </p:txBody>
      </p:sp>
    </p:spTree>
    <p:extLst>
      <p:ext uri="{BB962C8B-B14F-4D97-AF65-F5344CB8AC3E}">
        <p14:creationId xmlns:p14="http://schemas.microsoft.com/office/powerpoint/2010/main" val="3978039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645A1D-59C0-ECAC-E5E8-BEE62AD3B3AA}"/>
              </a:ext>
            </a:extLst>
          </p:cNvPr>
          <p:cNvSpPr>
            <a:spLocks noGrp="1"/>
          </p:cNvSpPr>
          <p:nvPr>
            <p:ph type="dt" sz="half" idx="10"/>
          </p:nvPr>
        </p:nvSpPr>
        <p:spPr/>
        <p:txBody>
          <a:bodyPr/>
          <a:lstStyle/>
          <a:p>
            <a:fld id="{9A908061-A3AE-498D-BCD8-1E33A73B7848}" type="datetimeFigureOut">
              <a:rPr lang="en-IN" smtClean="0"/>
              <a:t>14-08-2025</a:t>
            </a:fld>
            <a:endParaRPr lang="en-IN"/>
          </a:p>
        </p:txBody>
      </p:sp>
      <p:sp>
        <p:nvSpPr>
          <p:cNvPr id="3" name="Footer Placeholder 2">
            <a:extLst>
              <a:ext uri="{FF2B5EF4-FFF2-40B4-BE49-F238E27FC236}">
                <a16:creationId xmlns:a16="http://schemas.microsoft.com/office/drawing/2014/main" id="{21B474BE-CCAE-B1A1-10E7-372679BE2BD6}"/>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88C3EE36-BE6D-5ECE-CF40-020D0A393BCC}"/>
              </a:ext>
            </a:extLst>
          </p:cNvPr>
          <p:cNvSpPr>
            <a:spLocks noGrp="1"/>
          </p:cNvSpPr>
          <p:nvPr>
            <p:ph type="sldNum" sz="quarter" idx="12"/>
          </p:nvPr>
        </p:nvSpPr>
        <p:spPr/>
        <p:txBody>
          <a:bodyPr/>
          <a:lstStyle/>
          <a:p>
            <a:fld id="{363011D3-9A5C-461F-B3D8-01EE260EE231}" type="slidenum">
              <a:rPr lang="en-IN" smtClean="0"/>
              <a:t>‹#›</a:t>
            </a:fld>
            <a:endParaRPr lang="en-IN"/>
          </a:p>
        </p:txBody>
      </p:sp>
    </p:spTree>
    <p:extLst>
      <p:ext uri="{BB962C8B-B14F-4D97-AF65-F5344CB8AC3E}">
        <p14:creationId xmlns:p14="http://schemas.microsoft.com/office/powerpoint/2010/main" val="928292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23904-D4FF-C5E6-D23F-C5A66764AB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7FFC1392-A98C-3629-00C7-DA9FC07F5A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23812E7F-ABFD-079B-72E4-597A191D80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DF4E27-136E-100C-9409-224E0120AC32}"/>
              </a:ext>
            </a:extLst>
          </p:cNvPr>
          <p:cNvSpPr>
            <a:spLocks noGrp="1"/>
          </p:cNvSpPr>
          <p:nvPr>
            <p:ph type="dt" sz="half" idx="10"/>
          </p:nvPr>
        </p:nvSpPr>
        <p:spPr/>
        <p:txBody>
          <a:bodyPr/>
          <a:lstStyle/>
          <a:p>
            <a:fld id="{9A908061-A3AE-498D-BCD8-1E33A73B7848}" type="datetimeFigureOut">
              <a:rPr lang="en-IN" smtClean="0"/>
              <a:t>14-08-2025</a:t>
            </a:fld>
            <a:endParaRPr lang="en-IN"/>
          </a:p>
        </p:txBody>
      </p:sp>
      <p:sp>
        <p:nvSpPr>
          <p:cNvPr id="6" name="Footer Placeholder 5">
            <a:extLst>
              <a:ext uri="{FF2B5EF4-FFF2-40B4-BE49-F238E27FC236}">
                <a16:creationId xmlns:a16="http://schemas.microsoft.com/office/drawing/2014/main" id="{957983D6-96E3-C56B-E268-79CF0CB5730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0F7E3E2-B373-040D-DF71-18E53F595F2A}"/>
              </a:ext>
            </a:extLst>
          </p:cNvPr>
          <p:cNvSpPr>
            <a:spLocks noGrp="1"/>
          </p:cNvSpPr>
          <p:nvPr>
            <p:ph type="sldNum" sz="quarter" idx="12"/>
          </p:nvPr>
        </p:nvSpPr>
        <p:spPr/>
        <p:txBody>
          <a:bodyPr/>
          <a:lstStyle/>
          <a:p>
            <a:fld id="{363011D3-9A5C-461F-B3D8-01EE260EE231}" type="slidenum">
              <a:rPr lang="en-IN" smtClean="0"/>
              <a:t>‹#›</a:t>
            </a:fld>
            <a:endParaRPr lang="en-IN"/>
          </a:p>
        </p:txBody>
      </p:sp>
    </p:spTree>
    <p:extLst>
      <p:ext uri="{BB962C8B-B14F-4D97-AF65-F5344CB8AC3E}">
        <p14:creationId xmlns:p14="http://schemas.microsoft.com/office/powerpoint/2010/main" val="393304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EA737-2ABE-9B32-08D5-54AC137670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49DB2EFC-5506-77D1-6557-F033F570F9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6A2A6FDD-31C4-52FD-48B1-0AE391A531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21059D-43E8-1887-F714-872F4E6A0833}"/>
              </a:ext>
            </a:extLst>
          </p:cNvPr>
          <p:cNvSpPr>
            <a:spLocks noGrp="1"/>
          </p:cNvSpPr>
          <p:nvPr>
            <p:ph type="dt" sz="half" idx="10"/>
          </p:nvPr>
        </p:nvSpPr>
        <p:spPr/>
        <p:txBody>
          <a:bodyPr/>
          <a:lstStyle/>
          <a:p>
            <a:fld id="{9A908061-A3AE-498D-BCD8-1E33A73B7848}" type="datetimeFigureOut">
              <a:rPr lang="en-IN" smtClean="0"/>
              <a:t>14-08-2025</a:t>
            </a:fld>
            <a:endParaRPr lang="en-IN"/>
          </a:p>
        </p:txBody>
      </p:sp>
      <p:sp>
        <p:nvSpPr>
          <p:cNvPr id="6" name="Footer Placeholder 5">
            <a:extLst>
              <a:ext uri="{FF2B5EF4-FFF2-40B4-BE49-F238E27FC236}">
                <a16:creationId xmlns:a16="http://schemas.microsoft.com/office/drawing/2014/main" id="{725A000F-AA97-1BE8-8E69-E9FCB672D1F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29ADD88-6A37-D877-CAF4-801C884DE81D}"/>
              </a:ext>
            </a:extLst>
          </p:cNvPr>
          <p:cNvSpPr>
            <a:spLocks noGrp="1"/>
          </p:cNvSpPr>
          <p:nvPr>
            <p:ph type="sldNum" sz="quarter" idx="12"/>
          </p:nvPr>
        </p:nvSpPr>
        <p:spPr/>
        <p:txBody>
          <a:bodyPr/>
          <a:lstStyle/>
          <a:p>
            <a:fld id="{363011D3-9A5C-461F-B3D8-01EE260EE231}" type="slidenum">
              <a:rPr lang="en-IN" smtClean="0"/>
              <a:t>‹#›</a:t>
            </a:fld>
            <a:endParaRPr lang="en-IN"/>
          </a:p>
        </p:txBody>
      </p:sp>
    </p:spTree>
    <p:extLst>
      <p:ext uri="{BB962C8B-B14F-4D97-AF65-F5344CB8AC3E}">
        <p14:creationId xmlns:p14="http://schemas.microsoft.com/office/powerpoint/2010/main" val="3175712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20345A-05D0-2653-D429-299C05F39F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CD05E4D-FCB6-354A-6C12-7F15405D17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9078DCE-D319-5B39-25F6-FDE7D84264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08061-A3AE-498D-BCD8-1E33A73B7848}" type="datetimeFigureOut">
              <a:rPr lang="en-IN" smtClean="0"/>
              <a:t>14-08-2025</a:t>
            </a:fld>
            <a:endParaRPr lang="en-IN"/>
          </a:p>
        </p:txBody>
      </p:sp>
      <p:sp>
        <p:nvSpPr>
          <p:cNvPr id="5" name="Footer Placeholder 4">
            <a:extLst>
              <a:ext uri="{FF2B5EF4-FFF2-40B4-BE49-F238E27FC236}">
                <a16:creationId xmlns:a16="http://schemas.microsoft.com/office/drawing/2014/main" id="{BA220083-15C6-45AA-FED6-8987A4A8B0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3F25B053-ABAA-E18B-6293-F2048C4C5A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3011D3-9A5C-461F-B3D8-01EE260EE231}" type="slidenum">
              <a:rPr lang="en-IN" smtClean="0"/>
              <a:t>‹#›</a:t>
            </a:fld>
            <a:endParaRPr lang="en-IN"/>
          </a:p>
        </p:txBody>
      </p:sp>
    </p:spTree>
    <p:extLst>
      <p:ext uri="{BB962C8B-B14F-4D97-AF65-F5344CB8AC3E}">
        <p14:creationId xmlns:p14="http://schemas.microsoft.com/office/powerpoint/2010/main" val="2327319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1C4D3-EE00-5DEA-914A-16B9EA88127F}"/>
              </a:ext>
            </a:extLst>
          </p:cNvPr>
          <p:cNvSpPr>
            <a:spLocks noGrp="1"/>
          </p:cNvSpPr>
          <p:nvPr>
            <p:ph type="ctrTitle"/>
          </p:nvPr>
        </p:nvSpPr>
        <p:spPr/>
        <p:txBody>
          <a:bodyPr/>
          <a:lstStyle/>
          <a:p>
            <a:r>
              <a:rPr lang="en-IN" dirty="0"/>
              <a:t>Unit-III</a:t>
            </a:r>
          </a:p>
        </p:txBody>
      </p:sp>
      <p:sp>
        <p:nvSpPr>
          <p:cNvPr id="3" name="Subtitle 2">
            <a:extLst>
              <a:ext uri="{FF2B5EF4-FFF2-40B4-BE49-F238E27FC236}">
                <a16:creationId xmlns:a16="http://schemas.microsoft.com/office/drawing/2014/main" id="{D4C71C3B-0D4B-5D9D-AA2C-700F2C38E558}"/>
              </a:ext>
            </a:extLst>
          </p:cNvPr>
          <p:cNvSpPr>
            <a:spLocks noGrp="1"/>
          </p:cNvSpPr>
          <p:nvPr>
            <p:ph type="subTitle" idx="1"/>
          </p:nvPr>
        </p:nvSpPr>
        <p:spPr/>
        <p:txBody>
          <a:bodyPr/>
          <a:lstStyle/>
          <a:p>
            <a:r>
              <a:rPr lang="en-IN" dirty="0"/>
              <a:t>Quicksort, </a:t>
            </a:r>
            <a:r>
              <a:rPr lang="en-IN"/>
              <a:t>Matrix multiplication</a:t>
            </a:r>
          </a:p>
        </p:txBody>
      </p:sp>
    </p:spTree>
    <p:extLst>
      <p:ext uri="{BB962C8B-B14F-4D97-AF65-F5344CB8AC3E}">
        <p14:creationId xmlns:p14="http://schemas.microsoft.com/office/powerpoint/2010/main" val="1725166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D8E0B3-48B2-FB96-43CD-434248F644D4}"/>
              </a:ext>
            </a:extLst>
          </p:cNvPr>
          <p:cNvPicPr>
            <a:picLocks noChangeAspect="1"/>
          </p:cNvPicPr>
          <p:nvPr/>
        </p:nvPicPr>
        <p:blipFill>
          <a:blip r:embed="rId2"/>
          <a:stretch>
            <a:fillRect/>
          </a:stretch>
        </p:blipFill>
        <p:spPr>
          <a:xfrm>
            <a:off x="1671637" y="666750"/>
            <a:ext cx="8848725" cy="5524500"/>
          </a:xfrm>
          <a:prstGeom prst="rect">
            <a:avLst/>
          </a:prstGeom>
        </p:spPr>
      </p:pic>
    </p:spTree>
    <p:extLst>
      <p:ext uri="{BB962C8B-B14F-4D97-AF65-F5344CB8AC3E}">
        <p14:creationId xmlns:p14="http://schemas.microsoft.com/office/powerpoint/2010/main" val="1189666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D26F00-A621-1595-204B-20B7E8B9F3AB}"/>
              </a:ext>
            </a:extLst>
          </p:cNvPr>
          <p:cNvPicPr>
            <a:picLocks noChangeAspect="1"/>
          </p:cNvPicPr>
          <p:nvPr/>
        </p:nvPicPr>
        <p:blipFill>
          <a:blip r:embed="rId2"/>
          <a:stretch>
            <a:fillRect/>
          </a:stretch>
        </p:blipFill>
        <p:spPr>
          <a:xfrm>
            <a:off x="1604335" y="871180"/>
            <a:ext cx="8983329" cy="5115639"/>
          </a:xfrm>
          <a:prstGeom prst="rect">
            <a:avLst/>
          </a:prstGeom>
        </p:spPr>
      </p:pic>
    </p:spTree>
    <p:extLst>
      <p:ext uri="{BB962C8B-B14F-4D97-AF65-F5344CB8AC3E}">
        <p14:creationId xmlns:p14="http://schemas.microsoft.com/office/powerpoint/2010/main" val="2687046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82E5BB-1422-60E2-112B-874CB113CEE8}"/>
              </a:ext>
            </a:extLst>
          </p:cNvPr>
          <p:cNvSpPr txBox="1"/>
          <p:nvPr/>
        </p:nvSpPr>
        <p:spPr>
          <a:xfrm>
            <a:off x="1263535" y="573578"/>
            <a:ext cx="9966960" cy="2308324"/>
          </a:xfrm>
          <a:prstGeom prst="rect">
            <a:avLst/>
          </a:prstGeom>
          <a:noFill/>
        </p:spPr>
        <p:txBody>
          <a:bodyPr wrap="square" rtlCol="0">
            <a:spAutoFit/>
          </a:bodyPr>
          <a:lstStyle/>
          <a:p>
            <a:r>
              <a:rPr lang="en-IN" dirty="0"/>
              <a:t>If we divide the given elements into exactly two half's. </a:t>
            </a:r>
            <a:r>
              <a:rPr lang="en-IN" dirty="0" err="1"/>
              <a:t>i.e</a:t>
            </a:r>
            <a:r>
              <a:rPr lang="en-IN" dirty="0"/>
              <a:t>,. Pivot element is mean</a:t>
            </a:r>
          </a:p>
          <a:p>
            <a:endParaRPr lang="en-IN" dirty="0"/>
          </a:p>
          <a:p>
            <a:r>
              <a:rPr lang="en-IN" dirty="0"/>
              <a:t>If the list contains only one  element, then time complexity T(n) is </a:t>
            </a:r>
          </a:p>
          <a:p>
            <a:endParaRPr lang="en-IN" dirty="0"/>
          </a:p>
          <a:p>
            <a:r>
              <a:rPr lang="en-IN" dirty="0"/>
              <a:t>T(n) = 1</a:t>
            </a:r>
          </a:p>
          <a:p>
            <a:endParaRPr lang="en-IN" dirty="0"/>
          </a:p>
          <a:p>
            <a:r>
              <a:rPr lang="en-IN" dirty="0"/>
              <a:t>If list contains n elements, then the time complexity is </a:t>
            </a:r>
          </a:p>
          <a:p>
            <a:endParaRPr lang="en-IN" dirty="0"/>
          </a:p>
        </p:txBody>
      </p:sp>
      <p:sp>
        <p:nvSpPr>
          <p:cNvPr id="4" name="TextBox 3">
            <a:extLst>
              <a:ext uri="{FF2B5EF4-FFF2-40B4-BE49-F238E27FC236}">
                <a16:creationId xmlns:a16="http://schemas.microsoft.com/office/drawing/2014/main" id="{D5589076-198A-E686-CC84-E3B0BB3ACC10}"/>
              </a:ext>
            </a:extLst>
          </p:cNvPr>
          <p:cNvSpPr txBox="1"/>
          <p:nvPr/>
        </p:nvSpPr>
        <p:spPr>
          <a:xfrm>
            <a:off x="3048693" y="3261752"/>
            <a:ext cx="6097384" cy="646331"/>
          </a:xfrm>
          <a:prstGeom prst="rect">
            <a:avLst/>
          </a:prstGeom>
          <a:noFill/>
        </p:spPr>
        <p:txBody>
          <a:bodyPr wrap="square">
            <a:spAutoFit/>
          </a:bodyPr>
          <a:lstStyle/>
          <a:p>
            <a:pPr algn="ctr"/>
            <a:r>
              <a:rPr lang="en-IN" sz="3600" dirty="0"/>
              <a:t>T(n) =  2  T(n/2)  + n </a:t>
            </a:r>
          </a:p>
        </p:txBody>
      </p:sp>
      <p:cxnSp>
        <p:nvCxnSpPr>
          <p:cNvPr id="6" name="Straight Connector 5">
            <a:extLst>
              <a:ext uri="{FF2B5EF4-FFF2-40B4-BE49-F238E27FC236}">
                <a16:creationId xmlns:a16="http://schemas.microsoft.com/office/drawing/2014/main" id="{B380BC70-5DC8-8379-29D3-687EE7AFEF89}"/>
              </a:ext>
            </a:extLst>
          </p:cNvPr>
          <p:cNvCxnSpPr/>
          <p:nvPr/>
        </p:nvCxnSpPr>
        <p:spPr>
          <a:xfrm flipV="1">
            <a:off x="5270269" y="3732415"/>
            <a:ext cx="324196" cy="523701"/>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1A7C8EF-1E4B-DC7C-0DA1-3B28861FF709}"/>
              </a:ext>
            </a:extLst>
          </p:cNvPr>
          <p:cNvSpPr txBox="1"/>
          <p:nvPr/>
        </p:nvSpPr>
        <p:spPr>
          <a:xfrm>
            <a:off x="4671753" y="4405745"/>
            <a:ext cx="1122218" cy="369332"/>
          </a:xfrm>
          <a:prstGeom prst="rect">
            <a:avLst/>
          </a:prstGeom>
          <a:noFill/>
        </p:spPr>
        <p:txBody>
          <a:bodyPr wrap="square" rtlCol="0">
            <a:spAutoFit/>
          </a:bodyPr>
          <a:lstStyle/>
          <a:p>
            <a:r>
              <a:rPr lang="en-IN" dirty="0"/>
              <a:t>Two parts</a:t>
            </a:r>
          </a:p>
        </p:txBody>
      </p:sp>
      <p:sp>
        <p:nvSpPr>
          <p:cNvPr id="8" name="Oval 7">
            <a:extLst>
              <a:ext uri="{FF2B5EF4-FFF2-40B4-BE49-F238E27FC236}">
                <a16:creationId xmlns:a16="http://schemas.microsoft.com/office/drawing/2014/main" id="{516A46CB-A6AB-08F0-A085-5FD144375B2C}"/>
              </a:ext>
            </a:extLst>
          </p:cNvPr>
          <p:cNvSpPr/>
          <p:nvPr/>
        </p:nvSpPr>
        <p:spPr>
          <a:xfrm>
            <a:off x="5918662" y="3111331"/>
            <a:ext cx="1388225" cy="870466"/>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Oval 8">
            <a:extLst>
              <a:ext uri="{FF2B5EF4-FFF2-40B4-BE49-F238E27FC236}">
                <a16:creationId xmlns:a16="http://schemas.microsoft.com/office/drawing/2014/main" id="{D2CB053A-296E-BF89-002F-962289018E9E}"/>
              </a:ext>
            </a:extLst>
          </p:cNvPr>
          <p:cNvSpPr/>
          <p:nvPr/>
        </p:nvSpPr>
        <p:spPr>
          <a:xfrm>
            <a:off x="5951912" y="3076741"/>
            <a:ext cx="1288473" cy="92168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1" name="Straight Arrow Connector 10">
            <a:extLst>
              <a:ext uri="{FF2B5EF4-FFF2-40B4-BE49-F238E27FC236}">
                <a16:creationId xmlns:a16="http://schemas.microsoft.com/office/drawing/2014/main" id="{A66A6F44-F972-7245-DE09-6F29021E3654}"/>
              </a:ext>
            </a:extLst>
          </p:cNvPr>
          <p:cNvCxnSpPr>
            <a:endCxn id="9" idx="4"/>
          </p:cNvCxnSpPr>
          <p:nvPr/>
        </p:nvCxnSpPr>
        <p:spPr>
          <a:xfrm flipV="1">
            <a:off x="6475615" y="3998422"/>
            <a:ext cx="120534" cy="6733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15929BB-A0E8-7B60-7770-94AEABC90C93}"/>
              </a:ext>
            </a:extLst>
          </p:cNvPr>
          <p:cNvSpPr txBox="1"/>
          <p:nvPr/>
        </p:nvSpPr>
        <p:spPr>
          <a:xfrm>
            <a:off x="5885410" y="4775077"/>
            <a:ext cx="1354975" cy="369332"/>
          </a:xfrm>
          <a:prstGeom prst="rect">
            <a:avLst/>
          </a:prstGeom>
          <a:noFill/>
        </p:spPr>
        <p:txBody>
          <a:bodyPr wrap="square" rtlCol="0">
            <a:spAutoFit/>
          </a:bodyPr>
          <a:lstStyle/>
          <a:p>
            <a:r>
              <a:rPr lang="en-IN" dirty="0"/>
              <a:t>Sub array</a:t>
            </a:r>
          </a:p>
        </p:txBody>
      </p:sp>
      <p:cxnSp>
        <p:nvCxnSpPr>
          <p:cNvPr id="14" name="Straight Connector 13">
            <a:extLst>
              <a:ext uri="{FF2B5EF4-FFF2-40B4-BE49-F238E27FC236}">
                <a16:creationId xmlns:a16="http://schemas.microsoft.com/office/drawing/2014/main" id="{2860CC15-10F9-9E02-717D-238CD7D76752}"/>
              </a:ext>
            </a:extLst>
          </p:cNvPr>
          <p:cNvCxnSpPr/>
          <p:nvPr/>
        </p:nvCxnSpPr>
        <p:spPr>
          <a:xfrm flipH="1">
            <a:off x="7971905" y="3008007"/>
            <a:ext cx="507077" cy="420993"/>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CF6C166-AB25-1069-ACB3-290561FF6126}"/>
                  </a:ext>
                </a:extLst>
              </p:cNvPr>
              <p:cNvSpPr txBox="1"/>
              <p:nvPr/>
            </p:nvSpPr>
            <p:spPr>
              <a:xfrm>
                <a:off x="8728364" y="2916875"/>
                <a:ext cx="2360814" cy="923330"/>
              </a:xfrm>
              <a:prstGeom prst="rect">
                <a:avLst/>
              </a:prstGeom>
              <a:noFill/>
            </p:spPr>
            <p:txBody>
              <a:bodyPr wrap="square" rtlCol="0">
                <a:spAutoFit/>
              </a:bodyPr>
              <a:lstStyle/>
              <a:p>
                <a:r>
                  <a:rPr lang="en-IN" dirty="0"/>
                  <a:t>Minimum number of comparisons</a:t>
                </a:r>
                <a14:m>
                  <m:oMath xmlns:m="http://schemas.openxmlformats.org/officeDocument/2006/math">
                    <a:fld id="{825F15A7-03F4-43D7-82C5-3E23DA2F108C}" type="mathplaceholder">
                      <a:rPr lang="en-IN" i="1" smtClean="0">
                        <a:latin typeface="Cambria Math" panose="02040503050406030204" pitchFamily="18" charset="0"/>
                      </a:rPr>
                      <a:t>Type equation here.</a:t>
                    </a:fld>
                  </m:oMath>
                </a14:m>
                <a:endParaRPr lang="en-IN" dirty="0"/>
              </a:p>
            </p:txBody>
          </p:sp>
        </mc:Choice>
        <mc:Fallback xmlns="">
          <p:sp>
            <p:nvSpPr>
              <p:cNvPr id="15" name="TextBox 14">
                <a:extLst>
                  <a:ext uri="{FF2B5EF4-FFF2-40B4-BE49-F238E27FC236}">
                    <a16:creationId xmlns:a16="http://schemas.microsoft.com/office/drawing/2014/main" id="{8CF6C166-AB25-1069-ACB3-290561FF6126}"/>
                  </a:ext>
                </a:extLst>
              </p:cNvPr>
              <p:cNvSpPr txBox="1">
                <a:spLocks noRot="1" noChangeAspect="1" noMove="1" noResize="1" noEditPoints="1" noAdjustHandles="1" noChangeArrowheads="1" noChangeShapeType="1" noTextEdit="1"/>
              </p:cNvSpPr>
              <p:nvPr/>
            </p:nvSpPr>
            <p:spPr>
              <a:xfrm>
                <a:off x="8728364" y="2916875"/>
                <a:ext cx="2360814" cy="923330"/>
              </a:xfrm>
              <a:prstGeom prst="rect">
                <a:avLst/>
              </a:prstGeom>
              <a:blipFill>
                <a:blip r:embed="rId2"/>
                <a:stretch>
                  <a:fillRect l="-2326" t="-3289" b="-3947"/>
                </a:stretch>
              </a:blipFill>
            </p:spPr>
            <p:txBody>
              <a:bodyPr/>
              <a:lstStyle/>
              <a:p>
                <a:r>
                  <a:rPr lang="en-IN">
                    <a:noFill/>
                  </a:rPr>
                  <a:t> </a:t>
                </a:r>
              </a:p>
            </p:txBody>
          </p:sp>
        </mc:Fallback>
      </mc:AlternateContent>
    </p:spTree>
    <p:extLst>
      <p:ext uri="{BB962C8B-B14F-4D97-AF65-F5344CB8AC3E}">
        <p14:creationId xmlns:p14="http://schemas.microsoft.com/office/powerpoint/2010/main" val="3176285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42DDED-3C46-7E52-A8B8-BF7F56BD61FA}"/>
              </a:ext>
            </a:extLst>
          </p:cNvPr>
          <p:cNvSpPr txBox="1"/>
          <p:nvPr/>
        </p:nvSpPr>
        <p:spPr>
          <a:xfrm>
            <a:off x="3048693" y="534389"/>
            <a:ext cx="5554980" cy="3416320"/>
          </a:xfrm>
          <a:prstGeom prst="rect">
            <a:avLst/>
          </a:prstGeom>
          <a:noFill/>
        </p:spPr>
        <p:txBody>
          <a:bodyPr wrap="square">
            <a:spAutoFit/>
          </a:bodyPr>
          <a:lstStyle/>
          <a:p>
            <a:pPr algn="ctr"/>
            <a:r>
              <a:rPr lang="en-IN" sz="2400" dirty="0"/>
              <a:t>T(n) =  2  T(n/2)  + n</a:t>
            </a:r>
          </a:p>
          <a:p>
            <a:r>
              <a:rPr lang="en-IN" sz="2400" dirty="0"/>
              <a:t>= 2[ 2  T((n/2)/2) +n/2] + n   put n = n/2</a:t>
            </a:r>
          </a:p>
          <a:p>
            <a:r>
              <a:rPr lang="en-IN" sz="2400" dirty="0"/>
              <a:t>= 4 T (n/4) + </a:t>
            </a:r>
            <a:r>
              <a:rPr lang="en-IN" sz="2400" dirty="0" err="1"/>
              <a:t>n+n</a:t>
            </a:r>
            <a:endParaRPr lang="en-IN" sz="2400" dirty="0"/>
          </a:p>
          <a:p>
            <a:r>
              <a:rPr lang="en-IN" sz="2400" dirty="0"/>
              <a:t>= 4 T(n/4) + 2n</a:t>
            </a:r>
          </a:p>
          <a:p>
            <a:r>
              <a:rPr lang="en-IN" sz="2400" dirty="0"/>
              <a:t>= 4 [ 2 T ((n/4))/2 + n/4] + 2n put n=n/4</a:t>
            </a:r>
          </a:p>
          <a:p>
            <a:r>
              <a:rPr lang="en-IN" sz="2400" dirty="0"/>
              <a:t>= 8 T(n/8) + 3n </a:t>
            </a:r>
          </a:p>
          <a:p>
            <a:r>
              <a:rPr lang="en-IN" sz="2400" dirty="0"/>
              <a:t>.</a:t>
            </a:r>
          </a:p>
          <a:p>
            <a:r>
              <a:rPr lang="en-IN" sz="2400" dirty="0"/>
              <a:t>.</a:t>
            </a:r>
          </a:p>
          <a:p>
            <a:r>
              <a:rPr lang="en-IN" sz="2400" dirty="0"/>
              <a:t>.</a:t>
            </a:r>
            <a:endParaRPr lang="en-IN" sz="2400" baseline="30000" dirty="0"/>
          </a:p>
        </p:txBody>
      </p:sp>
      <p:sp>
        <p:nvSpPr>
          <p:cNvPr id="5" name="TextBox 4">
            <a:extLst>
              <a:ext uri="{FF2B5EF4-FFF2-40B4-BE49-F238E27FC236}">
                <a16:creationId xmlns:a16="http://schemas.microsoft.com/office/drawing/2014/main" id="{68B414E8-C7A3-E94A-FF0B-9F8375C51C78}"/>
              </a:ext>
            </a:extLst>
          </p:cNvPr>
          <p:cNvSpPr txBox="1"/>
          <p:nvPr/>
        </p:nvSpPr>
        <p:spPr>
          <a:xfrm>
            <a:off x="6675119" y="598516"/>
            <a:ext cx="5106091" cy="377644"/>
          </a:xfrm>
          <a:prstGeom prst="rect">
            <a:avLst/>
          </a:prstGeom>
          <a:noFill/>
        </p:spPr>
        <p:txBody>
          <a:bodyPr wrap="square">
            <a:spAutoFit/>
          </a:bodyPr>
          <a:lstStyle/>
          <a:p>
            <a:pPr algn="ctr"/>
            <a:r>
              <a:rPr lang="en-IN" sz="1800" dirty="0">
                <a:latin typeface="Cambria Math" panose="02040503050406030204" pitchFamily="18" charset="0"/>
                <a:ea typeface="Cambria Math" panose="02040503050406030204" pitchFamily="18" charset="0"/>
              </a:rPr>
              <a:t>⇒ 2</a:t>
            </a:r>
            <a:r>
              <a:rPr lang="en-IN" sz="1800" baseline="30000" dirty="0">
                <a:latin typeface="Cambria Math" panose="02040503050406030204" pitchFamily="18" charset="0"/>
                <a:ea typeface="Cambria Math" panose="02040503050406030204" pitchFamily="18" charset="0"/>
              </a:rPr>
              <a:t>1 </a:t>
            </a:r>
            <a:r>
              <a:rPr lang="en-IN" sz="1800" dirty="0">
                <a:latin typeface="Cambria Math" panose="02040503050406030204" pitchFamily="18" charset="0"/>
                <a:ea typeface="Cambria Math" panose="02040503050406030204" pitchFamily="18" charset="0"/>
              </a:rPr>
              <a:t>T(n/2) + 1.n</a:t>
            </a:r>
            <a:r>
              <a:rPr lang="en-IN" sz="1800" dirty="0"/>
              <a:t> </a:t>
            </a:r>
          </a:p>
        </p:txBody>
      </p:sp>
      <p:sp>
        <p:nvSpPr>
          <p:cNvPr id="6" name="TextBox 5">
            <a:extLst>
              <a:ext uri="{FF2B5EF4-FFF2-40B4-BE49-F238E27FC236}">
                <a16:creationId xmlns:a16="http://schemas.microsoft.com/office/drawing/2014/main" id="{38AFD0ED-928B-1923-0E1F-D65EB88B00D0}"/>
              </a:ext>
            </a:extLst>
          </p:cNvPr>
          <p:cNvSpPr txBox="1"/>
          <p:nvPr/>
        </p:nvSpPr>
        <p:spPr>
          <a:xfrm>
            <a:off x="6694516" y="1657003"/>
            <a:ext cx="5106091" cy="377644"/>
          </a:xfrm>
          <a:prstGeom prst="rect">
            <a:avLst/>
          </a:prstGeom>
          <a:noFill/>
        </p:spPr>
        <p:txBody>
          <a:bodyPr wrap="square">
            <a:spAutoFit/>
          </a:bodyPr>
          <a:lstStyle/>
          <a:p>
            <a:pPr algn="ctr"/>
            <a:r>
              <a:rPr lang="en-IN" sz="1800" dirty="0">
                <a:latin typeface="Cambria Math" panose="02040503050406030204" pitchFamily="18" charset="0"/>
                <a:ea typeface="Cambria Math" panose="02040503050406030204" pitchFamily="18" charset="0"/>
              </a:rPr>
              <a:t>⇒ 2</a:t>
            </a:r>
            <a:r>
              <a:rPr lang="en-IN" sz="1800" baseline="30000" dirty="0">
                <a:latin typeface="Cambria Math" panose="02040503050406030204" pitchFamily="18" charset="0"/>
                <a:ea typeface="Cambria Math" panose="02040503050406030204" pitchFamily="18" charset="0"/>
              </a:rPr>
              <a:t>2 </a:t>
            </a:r>
            <a:r>
              <a:rPr lang="en-IN" sz="1800" dirty="0">
                <a:latin typeface="Cambria Math" panose="02040503050406030204" pitchFamily="18" charset="0"/>
                <a:ea typeface="Cambria Math" panose="02040503050406030204" pitchFamily="18" charset="0"/>
              </a:rPr>
              <a:t>T(n/2</a:t>
            </a:r>
            <a:r>
              <a:rPr lang="en-IN" sz="1800" baseline="30000" dirty="0">
                <a:latin typeface="Cambria Math" panose="02040503050406030204" pitchFamily="18" charset="0"/>
                <a:ea typeface="Cambria Math" panose="02040503050406030204" pitchFamily="18" charset="0"/>
              </a:rPr>
              <a:t>2</a:t>
            </a:r>
            <a:r>
              <a:rPr lang="en-IN" sz="1800" dirty="0">
                <a:latin typeface="Cambria Math" panose="02040503050406030204" pitchFamily="18" charset="0"/>
                <a:ea typeface="Cambria Math" panose="02040503050406030204" pitchFamily="18" charset="0"/>
              </a:rPr>
              <a:t>) + 2.n</a:t>
            </a:r>
            <a:r>
              <a:rPr lang="en-IN" sz="1800" dirty="0"/>
              <a:t> </a:t>
            </a:r>
          </a:p>
        </p:txBody>
      </p:sp>
      <p:sp>
        <p:nvSpPr>
          <p:cNvPr id="7" name="TextBox 6">
            <a:extLst>
              <a:ext uri="{FF2B5EF4-FFF2-40B4-BE49-F238E27FC236}">
                <a16:creationId xmlns:a16="http://schemas.microsoft.com/office/drawing/2014/main" id="{B1F85F8E-122C-C0EC-B4DF-6FA482C29A38}"/>
              </a:ext>
            </a:extLst>
          </p:cNvPr>
          <p:cNvSpPr txBox="1"/>
          <p:nvPr/>
        </p:nvSpPr>
        <p:spPr>
          <a:xfrm>
            <a:off x="6647412" y="2466108"/>
            <a:ext cx="5106091" cy="377644"/>
          </a:xfrm>
          <a:prstGeom prst="rect">
            <a:avLst/>
          </a:prstGeom>
          <a:noFill/>
        </p:spPr>
        <p:txBody>
          <a:bodyPr wrap="square">
            <a:spAutoFit/>
          </a:bodyPr>
          <a:lstStyle/>
          <a:p>
            <a:pPr algn="ctr"/>
            <a:r>
              <a:rPr lang="en-IN" sz="1800" dirty="0">
                <a:latin typeface="Cambria Math" panose="02040503050406030204" pitchFamily="18" charset="0"/>
                <a:ea typeface="Cambria Math" panose="02040503050406030204" pitchFamily="18" charset="0"/>
              </a:rPr>
              <a:t>⇒ 2</a:t>
            </a:r>
            <a:r>
              <a:rPr lang="en-IN" baseline="30000" dirty="0">
                <a:latin typeface="Cambria Math" panose="02040503050406030204" pitchFamily="18" charset="0"/>
                <a:ea typeface="Cambria Math" panose="02040503050406030204" pitchFamily="18" charset="0"/>
              </a:rPr>
              <a:t>3</a:t>
            </a:r>
            <a:r>
              <a:rPr lang="en-IN" sz="1800" baseline="30000" dirty="0">
                <a:latin typeface="Cambria Math" panose="02040503050406030204" pitchFamily="18" charset="0"/>
                <a:ea typeface="Cambria Math" panose="02040503050406030204" pitchFamily="18" charset="0"/>
              </a:rPr>
              <a:t> </a:t>
            </a:r>
            <a:r>
              <a:rPr lang="en-IN" sz="1800" dirty="0">
                <a:latin typeface="Cambria Math" panose="02040503050406030204" pitchFamily="18" charset="0"/>
                <a:ea typeface="Cambria Math" panose="02040503050406030204" pitchFamily="18" charset="0"/>
              </a:rPr>
              <a:t>T(n/2</a:t>
            </a:r>
            <a:r>
              <a:rPr lang="en-IN" baseline="30000" dirty="0">
                <a:latin typeface="Cambria Math" panose="02040503050406030204" pitchFamily="18" charset="0"/>
                <a:ea typeface="Cambria Math" panose="02040503050406030204" pitchFamily="18" charset="0"/>
              </a:rPr>
              <a:t>3</a:t>
            </a:r>
            <a:r>
              <a:rPr lang="en-IN" sz="1800" dirty="0">
                <a:latin typeface="Cambria Math" panose="02040503050406030204" pitchFamily="18" charset="0"/>
                <a:ea typeface="Cambria Math" panose="02040503050406030204" pitchFamily="18" charset="0"/>
              </a:rPr>
              <a:t>) + 3.n</a:t>
            </a:r>
            <a:r>
              <a:rPr lang="en-IN" sz="1800" dirty="0"/>
              <a:t> </a:t>
            </a:r>
          </a:p>
        </p:txBody>
      </p:sp>
      <p:sp>
        <p:nvSpPr>
          <p:cNvPr id="8" name="TextBox 7">
            <a:extLst>
              <a:ext uri="{FF2B5EF4-FFF2-40B4-BE49-F238E27FC236}">
                <a16:creationId xmlns:a16="http://schemas.microsoft.com/office/drawing/2014/main" id="{35DBD2CD-A3A2-E3B6-0563-6327FCF5AAB9}"/>
              </a:ext>
            </a:extLst>
          </p:cNvPr>
          <p:cNvSpPr txBox="1"/>
          <p:nvPr/>
        </p:nvSpPr>
        <p:spPr>
          <a:xfrm>
            <a:off x="6542118" y="3599410"/>
            <a:ext cx="5106091" cy="377644"/>
          </a:xfrm>
          <a:prstGeom prst="rect">
            <a:avLst/>
          </a:prstGeom>
          <a:noFill/>
        </p:spPr>
        <p:txBody>
          <a:bodyPr wrap="square">
            <a:spAutoFit/>
          </a:bodyPr>
          <a:lstStyle/>
          <a:p>
            <a:pPr algn="ctr"/>
            <a:r>
              <a:rPr lang="en-IN" sz="1800" dirty="0">
                <a:latin typeface="Cambria Math" panose="02040503050406030204" pitchFamily="18" charset="0"/>
                <a:ea typeface="Cambria Math" panose="02040503050406030204" pitchFamily="18" charset="0"/>
              </a:rPr>
              <a:t>⇒ 2</a:t>
            </a:r>
            <a:r>
              <a:rPr lang="en-IN" baseline="30000" dirty="0">
                <a:latin typeface="Cambria Math" panose="02040503050406030204" pitchFamily="18" charset="0"/>
                <a:ea typeface="Cambria Math" panose="02040503050406030204" pitchFamily="18" charset="0"/>
              </a:rPr>
              <a:t>k</a:t>
            </a:r>
            <a:r>
              <a:rPr lang="en-IN" sz="1800" baseline="30000" dirty="0">
                <a:latin typeface="Cambria Math" panose="02040503050406030204" pitchFamily="18" charset="0"/>
                <a:ea typeface="Cambria Math" panose="02040503050406030204" pitchFamily="18" charset="0"/>
              </a:rPr>
              <a:t> </a:t>
            </a:r>
            <a:r>
              <a:rPr lang="en-IN" sz="1800" dirty="0">
                <a:latin typeface="Cambria Math" panose="02040503050406030204" pitchFamily="18" charset="0"/>
                <a:ea typeface="Cambria Math" panose="02040503050406030204" pitchFamily="18" charset="0"/>
              </a:rPr>
              <a:t>T(n/2</a:t>
            </a:r>
            <a:r>
              <a:rPr lang="en-IN" baseline="30000" dirty="0">
                <a:latin typeface="Cambria Math" panose="02040503050406030204" pitchFamily="18" charset="0"/>
                <a:ea typeface="Cambria Math" panose="02040503050406030204" pitchFamily="18" charset="0"/>
              </a:rPr>
              <a:t>k</a:t>
            </a:r>
            <a:r>
              <a:rPr lang="en-IN" sz="1800" dirty="0">
                <a:latin typeface="Cambria Math" panose="02040503050406030204" pitchFamily="18" charset="0"/>
                <a:ea typeface="Cambria Math" panose="02040503050406030204" pitchFamily="18" charset="0"/>
              </a:rPr>
              <a:t>) + </a:t>
            </a:r>
            <a:r>
              <a:rPr lang="en-IN" sz="1800" dirty="0" err="1">
                <a:latin typeface="Cambria Math" panose="02040503050406030204" pitchFamily="18" charset="0"/>
                <a:ea typeface="Cambria Math" panose="02040503050406030204" pitchFamily="18" charset="0"/>
              </a:rPr>
              <a:t>k.n</a:t>
            </a:r>
            <a:r>
              <a:rPr lang="en-IN" sz="1800" dirty="0"/>
              <a:t> </a:t>
            </a:r>
          </a:p>
        </p:txBody>
      </p:sp>
      <p:sp>
        <p:nvSpPr>
          <p:cNvPr id="9" name="TextBox 8">
            <a:extLst>
              <a:ext uri="{FF2B5EF4-FFF2-40B4-BE49-F238E27FC236}">
                <a16:creationId xmlns:a16="http://schemas.microsoft.com/office/drawing/2014/main" id="{0931B875-CE68-D7B6-6CEE-3F8A493404C2}"/>
              </a:ext>
            </a:extLst>
          </p:cNvPr>
          <p:cNvSpPr txBox="1"/>
          <p:nvPr/>
        </p:nvSpPr>
        <p:spPr>
          <a:xfrm>
            <a:off x="1886989" y="4680065"/>
            <a:ext cx="7747462" cy="1754326"/>
          </a:xfrm>
          <a:prstGeom prst="rect">
            <a:avLst/>
          </a:prstGeom>
          <a:noFill/>
        </p:spPr>
        <p:txBody>
          <a:bodyPr wrap="square" rtlCol="0">
            <a:spAutoFit/>
          </a:bodyPr>
          <a:lstStyle/>
          <a:p>
            <a:r>
              <a:rPr lang="en-IN" dirty="0"/>
              <a:t>Let 2</a:t>
            </a:r>
            <a:r>
              <a:rPr lang="en-IN" baseline="30000" dirty="0"/>
              <a:t>k</a:t>
            </a:r>
            <a:r>
              <a:rPr lang="en-IN" dirty="0"/>
              <a:t> = n, </a:t>
            </a:r>
          </a:p>
          <a:p>
            <a:r>
              <a:rPr lang="en-IN" dirty="0"/>
              <a:t>Apply log on both sides </a:t>
            </a:r>
          </a:p>
          <a:p>
            <a:r>
              <a:rPr lang="en-IN" dirty="0"/>
              <a:t>Log 2 </a:t>
            </a:r>
            <a:r>
              <a:rPr lang="en-IN" baseline="30000" dirty="0"/>
              <a:t>k </a:t>
            </a:r>
            <a:r>
              <a:rPr lang="en-IN" dirty="0"/>
              <a:t> = log n</a:t>
            </a:r>
          </a:p>
          <a:p>
            <a:r>
              <a:rPr lang="en-IN" dirty="0"/>
              <a:t>k= log</a:t>
            </a:r>
            <a:r>
              <a:rPr lang="en-IN" baseline="-25000" dirty="0"/>
              <a:t>2</a:t>
            </a:r>
            <a:r>
              <a:rPr lang="en-IN" dirty="0"/>
              <a:t>n</a:t>
            </a:r>
          </a:p>
          <a:p>
            <a:r>
              <a:rPr lang="en-IN" dirty="0"/>
              <a:t>Substitute k in </a:t>
            </a:r>
          </a:p>
          <a:p>
            <a:endParaRPr lang="en-IN" dirty="0"/>
          </a:p>
        </p:txBody>
      </p:sp>
    </p:spTree>
    <p:extLst>
      <p:ext uri="{BB962C8B-B14F-4D97-AF65-F5344CB8AC3E}">
        <p14:creationId xmlns:p14="http://schemas.microsoft.com/office/powerpoint/2010/main" val="76848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BFF8DE-7C02-2A1C-4D11-916D78D2A2B3}"/>
              </a:ext>
            </a:extLst>
          </p:cNvPr>
          <p:cNvSpPr txBox="1"/>
          <p:nvPr/>
        </p:nvSpPr>
        <p:spPr>
          <a:xfrm>
            <a:off x="2535382" y="590204"/>
            <a:ext cx="6176356" cy="1815882"/>
          </a:xfrm>
          <a:prstGeom prst="rect">
            <a:avLst/>
          </a:prstGeom>
          <a:noFill/>
        </p:spPr>
        <p:txBody>
          <a:bodyPr wrap="square" rtlCol="0">
            <a:spAutoFit/>
          </a:bodyPr>
          <a:lstStyle/>
          <a:p>
            <a:r>
              <a:rPr lang="en-IN" sz="2800" dirty="0"/>
              <a:t>T(n) = n T(n/n) + </a:t>
            </a:r>
            <a:r>
              <a:rPr lang="en-IN" sz="2800" dirty="0" err="1"/>
              <a:t>logn</a:t>
            </a:r>
            <a:r>
              <a:rPr lang="en-IN" sz="2800" dirty="0"/>
              <a:t>. N</a:t>
            </a:r>
          </a:p>
          <a:p>
            <a:r>
              <a:rPr lang="en-IN" sz="2800" dirty="0"/>
              <a:t>        = n. T(1) + n. </a:t>
            </a:r>
            <a:r>
              <a:rPr lang="en-IN" sz="2800" dirty="0" err="1"/>
              <a:t>logn</a:t>
            </a:r>
            <a:endParaRPr lang="en-IN" sz="2800" dirty="0"/>
          </a:p>
          <a:p>
            <a:r>
              <a:rPr lang="en-IN" sz="2800" dirty="0"/>
              <a:t>        = n.1 + n.log n</a:t>
            </a:r>
          </a:p>
          <a:p>
            <a:r>
              <a:rPr lang="en-IN" sz="2800" dirty="0"/>
              <a:t>         = n. log n</a:t>
            </a:r>
          </a:p>
        </p:txBody>
      </p:sp>
      <p:sp>
        <p:nvSpPr>
          <p:cNvPr id="3" name="TextBox 2">
            <a:extLst>
              <a:ext uri="{FF2B5EF4-FFF2-40B4-BE49-F238E27FC236}">
                <a16:creationId xmlns:a16="http://schemas.microsoft.com/office/drawing/2014/main" id="{DED7FE8A-D19D-2899-9576-105918686B60}"/>
              </a:ext>
            </a:extLst>
          </p:cNvPr>
          <p:cNvSpPr txBox="1"/>
          <p:nvPr/>
        </p:nvSpPr>
        <p:spPr>
          <a:xfrm>
            <a:off x="922713" y="2568633"/>
            <a:ext cx="10108276" cy="646331"/>
          </a:xfrm>
          <a:prstGeom prst="rect">
            <a:avLst/>
          </a:prstGeom>
          <a:noFill/>
        </p:spPr>
        <p:txBody>
          <a:bodyPr wrap="square" rtlCol="0">
            <a:spAutoFit/>
          </a:bodyPr>
          <a:lstStyle/>
          <a:p>
            <a:r>
              <a:rPr lang="en-IN" dirty="0"/>
              <a:t>Average case is almost same as best case.  In the average case, </a:t>
            </a:r>
            <a:r>
              <a:rPr lang="en-IN"/>
              <a:t>the elements </a:t>
            </a:r>
            <a:r>
              <a:rPr lang="en-IN" dirty="0"/>
              <a:t>in left and right part of pivot is uneven</a:t>
            </a:r>
          </a:p>
        </p:txBody>
      </p:sp>
    </p:spTree>
    <p:extLst>
      <p:ext uri="{BB962C8B-B14F-4D97-AF65-F5344CB8AC3E}">
        <p14:creationId xmlns:p14="http://schemas.microsoft.com/office/powerpoint/2010/main" val="2298848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9372AC-6047-454A-4050-9BE48A7F428D}"/>
              </a:ext>
            </a:extLst>
          </p:cNvPr>
          <p:cNvPicPr>
            <a:picLocks noChangeAspect="1"/>
          </p:cNvPicPr>
          <p:nvPr/>
        </p:nvPicPr>
        <p:blipFill>
          <a:blip r:embed="rId2"/>
          <a:stretch>
            <a:fillRect/>
          </a:stretch>
        </p:blipFill>
        <p:spPr>
          <a:xfrm>
            <a:off x="1219580" y="684323"/>
            <a:ext cx="10136015" cy="1657581"/>
          </a:xfrm>
          <a:prstGeom prst="rect">
            <a:avLst/>
          </a:prstGeom>
        </p:spPr>
      </p:pic>
      <p:pic>
        <p:nvPicPr>
          <p:cNvPr id="4" name="Picture 3">
            <a:extLst>
              <a:ext uri="{FF2B5EF4-FFF2-40B4-BE49-F238E27FC236}">
                <a16:creationId xmlns:a16="http://schemas.microsoft.com/office/drawing/2014/main" id="{9C4A1760-1F2F-14CA-CFB3-B7CAE74F130A}"/>
              </a:ext>
            </a:extLst>
          </p:cNvPr>
          <p:cNvPicPr>
            <a:picLocks noChangeAspect="1"/>
          </p:cNvPicPr>
          <p:nvPr/>
        </p:nvPicPr>
        <p:blipFill>
          <a:blip r:embed="rId3"/>
          <a:stretch>
            <a:fillRect/>
          </a:stretch>
        </p:blipFill>
        <p:spPr>
          <a:xfrm>
            <a:off x="1219580" y="2277519"/>
            <a:ext cx="9316750" cy="3165338"/>
          </a:xfrm>
          <a:prstGeom prst="rect">
            <a:avLst/>
          </a:prstGeom>
        </p:spPr>
      </p:pic>
    </p:spTree>
    <p:extLst>
      <p:ext uri="{BB962C8B-B14F-4D97-AF65-F5344CB8AC3E}">
        <p14:creationId xmlns:p14="http://schemas.microsoft.com/office/powerpoint/2010/main" val="3949482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E87E17-5F7A-817C-3664-A74F08A5FD56}"/>
              </a:ext>
            </a:extLst>
          </p:cNvPr>
          <p:cNvPicPr>
            <a:picLocks noChangeAspect="1"/>
          </p:cNvPicPr>
          <p:nvPr/>
        </p:nvPicPr>
        <p:blipFill>
          <a:blip r:embed="rId2"/>
          <a:stretch>
            <a:fillRect/>
          </a:stretch>
        </p:blipFill>
        <p:spPr>
          <a:xfrm>
            <a:off x="6095999" y="0"/>
            <a:ext cx="1" cy="6858000"/>
          </a:xfrm>
          <a:prstGeom prst="rect">
            <a:avLst/>
          </a:prstGeom>
        </p:spPr>
      </p:pic>
      <p:pic>
        <p:nvPicPr>
          <p:cNvPr id="5" name="Picture 4">
            <a:extLst>
              <a:ext uri="{FF2B5EF4-FFF2-40B4-BE49-F238E27FC236}">
                <a16:creationId xmlns:a16="http://schemas.microsoft.com/office/drawing/2014/main" id="{8B057AF7-D22D-96A8-34AC-2C8E8F671DA7}"/>
              </a:ext>
            </a:extLst>
          </p:cNvPr>
          <p:cNvPicPr>
            <a:picLocks noChangeAspect="1"/>
          </p:cNvPicPr>
          <p:nvPr/>
        </p:nvPicPr>
        <p:blipFill>
          <a:blip r:embed="rId3"/>
          <a:stretch>
            <a:fillRect/>
          </a:stretch>
        </p:blipFill>
        <p:spPr>
          <a:xfrm>
            <a:off x="1866900" y="738187"/>
            <a:ext cx="8458200" cy="5381625"/>
          </a:xfrm>
          <a:prstGeom prst="rect">
            <a:avLst/>
          </a:prstGeom>
        </p:spPr>
      </p:pic>
    </p:spTree>
    <p:extLst>
      <p:ext uri="{BB962C8B-B14F-4D97-AF65-F5344CB8AC3E}">
        <p14:creationId xmlns:p14="http://schemas.microsoft.com/office/powerpoint/2010/main" val="4026536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3E54B5-07A8-A4FF-95D6-B559361DFAE1}"/>
              </a:ext>
            </a:extLst>
          </p:cNvPr>
          <p:cNvSpPr txBox="1"/>
          <p:nvPr/>
        </p:nvSpPr>
        <p:spPr>
          <a:xfrm>
            <a:off x="199505" y="147193"/>
            <a:ext cx="11405062" cy="6986528"/>
          </a:xfrm>
          <a:prstGeom prst="rect">
            <a:avLst/>
          </a:prstGeom>
          <a:noFill/>
        </p:spPr>
        <p:txBody>
          <a:bodyPr wrap="square">
            <a:spAutoFit/>
          </a:bodyPr>
          <a:lstStyle/>
          <a:p>
            <a:pPr algn="l" fontAlgn="base"/>
            <a:r>
              <a:rPr lang="en-US" sz="2800" b="1" i="0" dirty="0">
                <a:solidFill>
                  <a:srgbClr val="273239"/>
                </a:solidFill>
                <a:effectLst/>
                <a:latin typeface="Nunito" pitchFamily="2" charset="0"/>
              </a:rPr>
              <a:t>Advantages of Quick Sort:</a:t>
            </a:r>
          </a:p>
          <a:p>
            <a:pPr algn="l" fontAlgn="base">
              <a:buFont typeface="Arial" panose="020B0604020202020204" pitchFamily="34" charset="0"/>
              <a:buChar char="•"/>
            </a:pPr>
            <a:r>
              <a:rPr lang="en-US" sz="2800" b="0" i="0" dirty="0">
                <a:solidFill>
                  <a:srgbClr val="273239"/>
                </a:solidFill>
                <a:effectLst/>
                <a:latin typeface="Nunito" pitchFamily="2" charset="0"/>
              </a:rPr>
              <a:t>It is a divide-and-conquer algorithm that makes it easier to solve problems.</a:t>
            </a:r>
          </a:p>
          <a:p>
            <a:pPr algn="l" fontAlgn="base">
              <a:buFont typeface="Arial" panose="020B0604020202020204" pitchFamily="34" charset="0"/>
              <a:buChar char="•"/>
            </a:pPr>
            <a:r>
              <a:rPr lang="en-US" sz="2800" b="0" i="0" dirty="0">
                <a:solidFill>
                  <a:srgbClr val="273239"/>
                </a:solidFill>
                <a:effectLst/>
                <a:latin typeface="Nunito" pitchFamily="2" charset="0"/>
              </a:rPr>
              <a:t>It is efficient on large data sets.</a:t>
            </a:r>
          </a:p>
          <a:p>
            <a:pPr algn="l" fontAlgn="base">
              <a:buFont typeface="Arial" panose="020B0604020202020204" pitchFamily="34" charset="0"/>
              <a:buChar char="•"/>
            </a:pPr>
            <a:r>
              <a:rPr lang="en-US" sz="2800" b="0" i="0" dirty="0">
                <a:solidFill>
                  <a:srgbClr val="273239"/>
                </a:solidFill>
                <a:effectLst/>
                <a:latin typeface="Nunito" pitchFamily="2" charset="0"/>
              </a:rPr>
              <a:t>It has a low overhead, as it only requires a small amount of memory to function.</a:t>
            </a:r>
          </a:p>
          <a:p>
            <a:pPr algn="l" fontAlgn="base"/>
            <a:r>
              <a:rPr lang="en-US" sz="2800" b="1" i="0" dirty="0">
                <a:solidFill>
                  <a:srgbClr val="273239"/>
                </a:solidFill>
                <a:effectLst/>
                <a:latin typeface="Nunito" pitchFamily="2" charset="0"/>
              </a:rPr>
              <a:t>Disadvantages of Quick Sort:</a:t>
            </a:r>
          </a:p>
          <a:p>
            <a:pPr algn="l" fontAlgn="base">
              <a:buFont typeface="Arial" panose="020B0604020202020204" pitchFamily="34" charset="0"/>
              <a:buChar char="•"/>
            </a:pPr>
            <a:r>
              <a:rPr lang="en-US" sz="2800" b="0" i="0" dirty="0">
                <a:solidFill>
                  <a:srgbClr val="273239"/>
                </a:solidFill>
                <a:effectLst/>
                <a:latin typeface="Nunito" pitchFamily="2" charset="0"/>
              </a:rPr>
              <a:t>It has a worst-case time complexity of O(N</a:t>
            </a:r>
            <a:r>
              <a:rPr lang="en-US" sz="2800" b="0" i="0" baseline="30000" dirty="0">
                <a:solidFill>
                  <a:srgbClr val="273239"/>
                </a:solidFill>
                <a:effectLst/>
                <a:latin typeface="Nunito" pitchFamily="2" charset="0"/>
              </a:rPr>
              <a:t>2</a:t>
            </a:r>
            <a:r>
              <a:rPr lang="en-US" sz="2800" b="0" i="0" dirty="0">
                <a:solidFill>
                  <a:srgbClr val="273239"/>
                </a:solidFill>
                <a:effectLst/>
                <a:latin typeface="Nunito" pitchFamily="2" charset="0"/>
              </a:rPr>
              <a:t>), which occurs when the pivot is chosen poorly.</a:t>
            </a:r>
          </a:p>
          <a:p>
            <a:pPr algn="l" fontAlgn="base">
              <a:buFont typeface="Arial" panose="020B0604020202020204" pitchFamily="34" charset="0"/>
              <a:buChar char="•"/>
            </a:pPr>
            <a:r>
              <a:rPr lang="en-US" sz="2800" b="0" i="0" dirty="0">
                <a:solidFill>
                  <a:srgbClr val="273239"/>
                </a:solidFill>
                <a:effectLst/>
                <a:latin typeface="Nunito" pitchFamily="2" charset="0"/>
              </a:rPr>
              <a:t>It is not a good choice for small data sets.</a:t>
            </a:r>
          </a:p>
          <a:p>
            <a:pPr algn="l" fontAlgn="base">
              <a:buFont typeface="Arial" panose="020B0604020202020204" pitchFamily="34" charset="0"/>
              <a:buChar char="•"/>
            </a:pPr>
            <a:r>
              <a:rPr lang="en-US" sz="2800" b="0" i="0" dirty="0">
                <a:solidFill>
                  <a:srgbClr val="273239"/>
                </a:solidFill>
                <a:effectLst/>
                <a:latin typeface="Nunito" pitchFamily="2" charset="0"/>
              </a:rPr>
              <a:t>It is not a stable sort, meaning that if two elements have the same key, their relative order will not be preserved in the sorted output in case of quick sort, because here we are swapping elements according to the pivot’s position (without considering their original positions).</a:t>
            </a:r>
          </a:p>
          <a:p>
            <a:br>
              <a:rPr lang="en-US" sz="2800" dirty="0"/>
            </a:br>
            <a:endParaRPr lang="en-US" sz="2800" b="0" i="0" dirty="0">
              <a:solidFill>
                <a:srgbClr val="273239"/>
              </a:solidFill>
              <a:effectLst/>
              <a:latin typeface="Nunito" pitchFamily="2" charset="0"/>
            </a:endParaRPr>
          </a:p>
        </p:txBody>
      </p:sp>
    </p:spTree>
    <p:extLst>
      <p:ext uri="{BB962C8B-B14F-4D97-AF65-F5344CB8AC3E}">
        <p14:creationId xmlns:p14="http://schemas.microsoft.com/office/powerpoint/2010/main" val="2662983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D124CC-2C28-D32B-2624-7D9F0C12433C}"/>
              </a:ext>
            </a:extLst>
          </p:cNvPr>
          <p:cNvSpPr txBox="1"/>
          <p:nvPr/>
        </p:nvSpPr>
        <p:spPr>
          <a:xfrm>
            <a:off x="3048000" y="842940"/>
            <a:ext cx="6096000" cy="584775"/>
          </a:xfrm>
          <a:prstGeom prst="rect">
            <a:avLst/>
          </a:prstGeom>
          <a:noFill/>
        </p:spPr>
        <p:txBody>
          <a:bodyPr wrap="square">
            <a:spAutoFit/>
          </a:bodyPr>
          <a:lstStyle/>
          <a:p>
            <a:pPr algn="ctr"/>
            <a:r>
              <a:rPr lang="en-IN" sz="3200" dirty="0"/>
              <a:t>Stassen’s Matrix multiplication</a:t>
            </a:r>
          </a:p>
        </p:txBody>
      </p:sp>
      <p:pic>
        <p:nvPicPr>
          <p:cNvPr id="5" name="Picture 4">
            <a:extLst>
              <a:ext uri="{FF2B5EF4-FFF2-40B4-BE49-F238E27FC236}">
                <a16:creationId xmlns:a16="http://schemas.microsoft.com/office/drawing/2014/main" id="{8C6FBBE5-92B1-01BD-BAB6-11148479A1F9}"/>
              </a:ext>
            </a:extLst>
          </p:cNvPr>
          <p:cNvPicPr>
            <a:picLocks noChangeAspect="1"/>
          </p:cNvPicPr>
          <p:nvPr/>
        </p:nvPicPr>
        <p:blipFill>
          <a:blip r:embed="rId2"/>
          <a:stretch>
            <a:fillRect/>
          </a:stretch>
        </p:blipFill>
        <p:spPr>
          <a:xfrm>
            <a:off x="1217070" y="1610879"/>
            <a:ext cx="9078592" cy="4925112"/>
          </a:xfrm>
          <a:prstGeom prst="rect">
            <a:avLst/>
          </a:prstGeom>
        </p:spPr>
      </p:pic>
    </p:spTree>
    <p:extLst>
      <p:ext uri="{BB962C8B-B14F-4D97-AF65-F5344CB8AC3E}">
        <p14:creationId xmlns:p14="http://schemas.microsoft.com/office/powerpoint/2010/main" val="31595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70339E-9389-D961-D58F-83632BE0358F}"/>
              </a:ext>
            </a:extLst>
          </p:cNvPr>
          <p:cNvPicPr>
            <a:picLocks noChangeAspect="1"/>
          </p:cNvPicPr>
          <p:nvPr/>
        </p:nvPicPr>
        <p:blipFill>
          <a:blip r:embed="rId2"/>
          <a:stretch>
            <a:fillRect/>
          </a:stretch>
        </p:blipFill>
        <p:spPr>
          <a:xfrm>
            <a:off x="1551075" y="1161734"/>
            <a:ext cx="5572535" cy="2461032"/>
          </a:xfrm>
          <a:prstGeom prst="rect">
            <a:avLst/>
          </a:prstGeom>
        </p:spPr>
      </p:pic>
      <p:sp>
        <p:nvSpPr>
          <p:cNvPr id="5" name="TextBox 4">
            <a:extLst>
              <a:ext uri="{FF2B5EF4-FFF2-40B4-BE49-F238E27FC236}">
                <a16:creationId xmlns:a16="http://schemas.microsoft.com/office/drawing/2014/main" id="{F30D91FC-22CC-A6B0-896D-4C25721CB805}"/>
              </a:ext>
            </a:extLst>
          </p:cNvPr>
          <p:cNvSpPr txBox="1"/>
          <p:nvPr/>
        </p:nvSpPr>
        <p:spPr>
          <a:xfrm>
            <a:off x="5730247" y="728563"/>
            <a:ext cx="6096000" cy="3139321"/>
          </a:xfrm>
          <a:prstGeom prst="rect">
            <a:avLst/>
          </a:prstGeom>
          <a:noFill/>
        </p:spPr>
        <p:txBody>
          <a:bodyPr wrap="square">
            <a:spAutoFit/>
          </a:bodyPr>
          <a:lstStyle/>
          <a:p>
            <a:pPr algn="just"/>
            <a:r>
              <a:rPr lang="en-IN" b="1" i="0" dirty="0">
                <a:solidFill>
                  <a:srgbClr val="006699"/>
                </a:solidFill>
                <a:effectLst/>
                <a:latin typeface="inter-regular"/>
              </a:rPr>
              <a:t>for</a:t>
            </a:r>
            <a:r>
              <a:rPr lang="en-IN" b="0" i="0" dirty="0">
                <a:solidFill>
                  <a:srgbClr val="000000"/>
                </a:solidFill>
                <a:effectLst/>
                <a:latin typeface="inter-regular"/>
              </a:rPr>
              <a:t>(</a:t>
            </a:r>
            <a:r>
              <a:rPr lang="en-IN" b="0" i="0" dirty="0" err="1">
                <a:solidFill>
                  <a:srgbClr val="000000"/>
                </a:solidFill>
                <a:effectLst/>
                <a:latin typeface="inter-regular"/>
              </a:rPr>
              <a:t>i</a:t>
            </a:r>
            <a:r>
              <a:rPr lang="en-IN" b="0" i="0" dirty="0">
                <a:solidFill>
                  <a:srgbClr val="000000"/>
                </a:solidFill>
                <a:effectLst/>
                <a:latin typeface="inter-regular"/>
              </a:rPr>
              <a:t>=0;i&lt;</a:t>
            </a:r>
            <a:r>
              <a:rPr lang="en-IN" b="0" i="0" dirty="0" err="1">
                <a:solidFill>
                  <a:srgbClr val="000000"/>
                </a:solidFill>
                <a:effectLst/>
                <a:latin typeface="inter-regular"/>
              </a:rPr>
              <a:t>r;i</a:t>
            </a:r>
            <a:r>
              <a:rPr lang="en-IN" b="0" i="0" dirty="0">
                <a:solidFill>
                  <a:srgbClr val="000000"/>
                </a:solidFill>
                <a:effectLst/>
                <a:latin typeface="inter-regular"/>
              </a:rPr>
              <a:t>++)    </a:t>
            </a:r>
          </a:p>
          <a:p>
            <a:pPr algn="just"/>
            <a:r>
              <a:rPr lang="en-IN" b="0" i="0" dirty="0">
                <a:solidFill>
                  <a:srgbClr val="000000"/>
                </a:solidFill>
                <a:effectLst/>
                <a:latin typeface="inter-regular"/>
              </a:rPr>
              <a:t>{    </a:t>
            </a:r>
          </a:p>
          <a:p>
            <a:pPr lvl="1" algn="just">
              <a:buFont typeface="+mj-lt"/>
              <a:buAutoNum type="arabicPeriod"/>
            </a:pPr>
            <a:r>
              <a:rPr lang="en-IN" b="1" i="0" dirty="0">
                <a:solidFill>
                  <a:srgbClr val="006699"/>
                </a:solidFill>
                <a:effectLst/>
                <a:latin typeface="inter-regular"/>
              </a:rPr>
              <a:t>for</a:t>
            </a:r>
            <a:r>
              <a:rPr lang="en-IN" b="0" i="0" dirty="0">
                <a:solidFill>
                  <a:srgbClr val="000000"/>
                </a:solidFill>
                <a:effectLst/>
                <a:latin typeface="inter-regular"/>
              </a:rPr>
              <a:t>(j=0;j&lt;</a:t>
            </a:r>
            <a:r>
              <a:rPr lang="en-IN" b="0" i="0" dirty="0" err="1">
                <a:solidFill>
                  <a:srgbClr val="000000"/>
                </a:solidFill>
                <a:effectLst/>
                <a:latin typeface="inter-regular"/>
              </a:rPr>
              <a:t>c;j</a:t>
            </a:r>
            <a:r>
              <a:rPr lang="en-IN" b="0" i="0" dirty="0">
                <a:solidFill>
                  <a:srgbClr val="000000"/>
                </a:solidFill>
                <a:effectLst/>
                <a:latin typeface="inter-regular"/>
              </a:rPr>
              <a:t>++)    </a:t>
            </a:r>
          </a:p>
          <a:p>
            <a:pPr lvl="1" algn="just"/>
            <a:r>
              <a:rPr lang="en-IN" b="0" i="0" dirty="0">
                <a:solidFill>
                  <a:srgbClr val="000000"/>
                </a:solidFill>
                <a:effectLst/>
                <a:latin typeface="inter-regular"/>
              </a:rPr>
              <a:t>{    </a:t>
            </a:r>
          </a:p>
          <a:p>
            <a:pPr lvl="2" algn="just"/>
            <a:r>
              <a:rPr lang="en-IN" b="0" i="0" dirty="0" err="1">
                <a:solidFill>
                  <a:srgbClr val="000000"/>
                </a:solidFill>
                <a:effectLst/>
                <a:latin typeface="inter-regular"/>
              </a:rPr>
              <a:t>mul</a:t>
            </a:r>
            <a:r>
              <a:rPr lang="en-IN" b="0" i="0" dirty="0">
                <a:solidFill>
                  <a:srgbClr val="000000"/>
                </a:solidFill>
                <a:effectLst/>
                <a:latin typeface="inter-regular"/>
              </a:rPr>
              <a:t>[</a:t>
            </a:r>
            <a:r>
              <a:rPr lang="en-IN" b="0" i="0" dirty="0" err="1">
                <a:solidFill>
                  <a:srgbClr val="000000"/>
                </a:solidFill>
                <a:effectLst/>
                <a:latin typeface="inter-regular"/>
              </a:rPr>
              <a:t>i</a:t>
            </a:r>
            <a:r>
              <a:rPr lang="en-IN" b="0" i="0" dirty="0">
                <a:solidFill>
                  <a:srgbClr val="000000"/>
                </a:solidFill>
                <a:effectLst/>
                <a:latin typeface="inter-regular"/>
              </a:rPr>
              <a:t>][j]=0;    </a:t>
            </a:r>
          </a:p>
          <a:p>
            <a:pPr lvl="2" algn="just"/>
            <a:r>
              <a:rPr lang="en-IN" b="1" i="0" dirty="0">
                <a:solidFill>
                  <a:srgbClr val="006699"/>
                </a:solidFill>
                <a:effectLst/>
                <a:latin typeface="inter-regular"/>
              </a:rPr>
              <a:t>for</a:t>
            </a:r>
            <a:r>
              <a:rPr lang="en-IN" b="0" i="0" dirty="0">
                <a:solidFill>
                  <a:srgbClr val="000000"/>
                </a:solidFill>
                <a:effectLst/>
                <a:latin typeface="inter-regular"/>
              </a:rPr>
              <a:t>(k=0;k&lt;</a:t>
            </a:r>
            <a:r>
              <a:rPr lang="en-IN" b="0" i="0" dirty="0" err="1">
                <a:solidFill>
                  <a:srgbClr val="000000"/>
                </a:solidFill>
                <a:effectLst/>
                <a:latin typeface="inter-regular"/>
              </a:rPr>
              <a:t>c;k</a:t>
            </a:r>
            <a:r>
              <a:rPr lang="en-IN" b="0" i="0" dirty="0">
                <a:solidFill>
                  <a:srgbClr val="000000"/>
                </a:solidFill>
                <a:effectLst/>
                <a:latin typeface="inter-regular"/>
              </a:rPr>
              <a:t>++)    </a:t>
            </a:r>
          </a:p>
          <a:p>
            <a:pPr lvl="2" algn="just"/>
            <a:r>
              <a:rPr lang="en-IN" b="0" i="0" dirty="0">
                <a:solidFill>
                  <a:srgbClr val="000000"/>
                </a:solidFill>
                <a:effectLst/>
                <a:latin typeface="inter-regular"/>
              </a:rPr>
              <a:t>{    </a:t>
            </a:r>
          </a:p>
          <a:p>
            <a:pPr lvl="3" algn="just"/>
            <a:r>
              <a:rPr lang="en-IN" b="0" i="0" dirty="0" err="1">
                <a:solidFill>
                  <a:srgbClr val="000000"/>
                </a:solidFill>
                <a:effectLst/>
                <a:latin typeface="inter-regular"/>
              </a:rPr>
              <a:t>mul</a:t>
            </a:r>
            <a:r>
              <a:rPr lang="en-IN" b="0" i="0" dirty="0">
                <a:solidFill>
                  <a:srgbClr val="000000"/>
                </a:solidFill>
                <a:effectLst/>
                <a:latin typeface="inter-regular"/>
              </a:rPr>
              <a:t>[</a:t>
            </a:r>
            <a:r>
              <a:rPr lang="en-IN" b="0" i="0" dirty="0" err="1">
                <a:solidFill>
                  <a:srgbClr val="000000"/>
                </a:solidFill>
                <a:effectLst/>
                <a:latin typeface="inter-regular"/>
              </a:rPr>
              <a:t>i</a:t>
            </a:r>
            <a:r>
              <a:rPr lang="en-IN" b="0" i="0" dirty="0">
                <a:solidFill>
                  <a:srgbClr val="000000"/>
                </a:solidFill>
                <a:effectLst/>
                <a:latin typeface="inter-regular"/>
              </a:rPr>
              <a:t>][j]+=a[</a:t>
            </a:r>
            <a:r>
              <a:rPr lang="en-IN" b="0" i="0" dirty="0" err="1">
                <a:solidFill>
                  <a:srgbClr val="000000"/>
                </a:solidFill>
                <a:effectLst/>
                <a:latin typeface="inter-regular"/>
              </a:rPr>
              <a:t>i</a:t>
            </a:r>
            <a:r>
              <a:rPr lang="en-IN" b="0" i="0" dirty="0">
                <a:solidFill>
                  <a:srgbClr val="000000"/>
                </a:solidFill>
                <a:effectLst/>
                <a:latin typeface="inter-regular"/>
              </a:rPr>
              <a:t>][k]*b[k][j];    </a:t>
            </a:r>
          </a:p>
          <a:p>
            <a:pPr lvl="2" algn="just"/>
            <a:r>
              <a:rPr lang="en-IN" b="0" i="0" dirty="0">
                <a:solidFill>
                  <a:srgbClr val="000000"/>
                </a:solidFill>
                <a:effectLst/>
                <a:latin typeface="inter-regular"/>
              </a:rPr>
              <a:t>}    </a:t>
            </a:r>
          </a:p>
          <a:p>
            <a:pPr lvl="1" algn="just"/>
            <a:r>
              <a:rPr lang="en-IN" b="0" i="0" dirty="0">
                <a:solidFill>
                  <a:srgbClr val="000000"/>
                </a:solidFill>
                <a:effectLst/>
                <a:latin typeface="inter-regular"/>
              </a:rPr>
              <a:t>}</a:t>
            </a:r>
            <a:endParaRPr lang="en-IN" dirty="0">
              <a:solidFill>
                <a:srgbClr val="000000"/>
              </a:solidFill>
              <a:latin typeface="inter-regular"/>
            </a:endParaRPr>
          </a:p>
          <a:p>
            <a:pPr lvl="1" algn="just"/>
            <a:r>
              <a:rPr lang="en-IN" b="0" i="0" dirty="0">
                <a:solidFill>
                  <a:srgbClr val="000000"/>
                </a:solidFill>
                <a:effectLst/>
                <a:latin typeface="inter-regular"/>
              </a:rPr>
              <a:t>}    </a:t>
            </a:r>
          </a:p>
        </p:txBody>
      </p:sp>
    </p:spTree>
    <p:extLst>
      <p:ext uri="{BB962C8B-B14F-4D97-AF65-F5344CB8AC3E}">
        <p14:creationId xmlns:p14="http://schemas.microsoft.com/office/powerpoint/2010/main" val="1085551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E33678-C156-5160-AC7C-199022239453}"/>
              </a:ext>
            </a:extLst>
          </p:cNvPr>
          <p:cNvPicPr>
            <a:picLocks noChangeAspect="1"/>
          </p:cNvPicPr>
          <p:nvPr/>
        </p:nvPicPr>
        <p:blipFill>
          <a:blip r:embed="rId2"/>
          <a:stretch>
            <a:fillRect/>
          </a:stretch>
        </p:blipFill>
        <p:spPr>
          <a:xfrm>
            <a:off x="876188" y="989728"/>
            <a:ext cx="9412013" cy="4686954"/>
          </a:xfrm>
          <a:prstGeom prst="rect">
            <a:avLst/>
          </a:prstGeom>
        </p:spPr>
      </p:pic>
      <p:sp>
        <p:nvSpPr>
          <p:cNvPr id="4" name="TextBox 3">
            <a:extLst>
              <a:ext uri="{FF2B5EF4-FFF2-40B4-BE49-F238E27FC236}">
                <a16:creationId xmlns:a16="http://schemas.microsoft.com/office/drawing/2014/main" id="{76543281-DF5C-9FCE-69E9-69B0CF11670C}"/>
              </a:ext>
            </a:extLst>
          </p:cNvPr>
          <p:cNvSpPr txBox="1"/>
          <p:nvPr/>
        </p:nvSpPr>
        <p:spPr>
          <a:xfrm>
            <a:off x="783771" y="296091"/>
            <a:ext cx="3239589" cy="461665"/>
          </a:xfrm>
          <a:prstGeom prst="rect">
            <a:avLst/>
          </a:prstGeom>
          <a:noFill/>
        </p:spPr>
        <p:txBody>
          <a:bodyPr wrap="square" rtlCol="0">
            <a:spAutoFit/>
          </a:bodyPr>
          <a:lstStyle/>
          <a:p>
            <a:r>
              <a:rPr lang="en-IN" sz="2400" b="1" dirty="0"/>
              <a:t>Quick sort:</a:t>
            </a:r>
          </a:p>
        </p:txBody>
      </p:sp>
    </p:spTree>
    <p:extLst>
      <p:ext uri="{BB962C8B-B14F-4D97-AF65-F5344CB8AC3E}">
        <p14:creationId xmlns:p14="http://schemas.microsoft.com/office/powerpoint/2010/main" val="3785898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1F61FD-D126-F9B7-9012-DF272BCC9669}"/>
              </a:ext>
            </a:extLst>
          </p:cNvPr>
          <p:cNvPicPr>
            <a:picLocks noChangeAspect="1"/>
          </p:cNvPicPr>
          <p:nvPr/>
        </p:nvPicPr>
        <p:blipFill>
          <a:blip r:embed="rId2"/>
          <a:stretch>
            <a:fillRect/>
          </a:stretch>
        </p:blipFill>
        <p:spPr>
          <a:xfrm>
            <a:off x="435429" y="0"/>
            <a:ext cx="9905185" cy="6858000"/>
          </a:xfrm>
          <a:prstGeom prst="rect">
            <a:avLst/>
          </a:prstGeom>
        </p:spPr>
      </p:pic>
    </p:spTree>
    <p:extLst>
      <p:ext uri="{BB962C8B-B14F-4D97-AF65-F5344CB8AC3E}">
        <p14:creationId xmlns:p14="http://schemas.microsoft.com/office/powerpoint/2010/main" val="3620123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CA20C6-4BD0-59CD-4C0D-A5D9B2964315}"/>
              </a:ext>
            </a:extLst>
          </p:cNvPr>
          <p:cNvPicPr>
            <a:picLocks noChangeAspect="1"/>
          </p:cNvPicPr>
          <p:nvPr/>
        </p:nvPicPr>
        <p:blipFill>
          <a:blip r:embed="rId2"/>
          <a:stretch>
            <a:fillRect/>
          </a:stretch>
        </p:blipFill>
        <p:spPr>
          <a:xfrm>
            <a:off x="1251861" y="1566602"/>
            <a:ext cx="9688277" cy="3724795"/>
          </a:xfrm>
          <a:prstGeom prst="rect">
            <a:avLst/>
          </a:prstGeom>
        </p:spPr>
      </p:pic>
    </p:spTree>
    <p:extLst>
      <p:ext uri="{BB962C8B-B14F-4D97-AF65-F5344CB8AC3E}">
        <p14:creationId xmlns:p14="http://schemas.microsoft.com/office/powerpoint/2010/main" val="3983874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C5A64B-460B-D753-747F-A1893EC2894B}"/>
              </a:ext>
            </a:extLst>
          </p:cNvPr>
          <p:cNvPicPr>
            <a:picLocks noChangeAspect="1"/>
          </p:cNvPicPr>
          <p:nvPr/>
        </p:nvPicPr>
        <p:blipFill>
          <a:blip r:embed="rId2"/>
          <a:stretch>
            <a:fillRect/>
          </a:stretch>
        </p:blipFill>
        <p:spPr>
          <a:xfrm>
            <a:off x="1556704" y="1580892"/>
            <a:ext cx="9078592" cy="3696216"/>
          </a:xfrm>
          <a:prstGeom prst="rect">
            <a:avLst/>
          </a:prstGeom>
        </p:spPr>
      </p:pic>
      <p:sp>
        <p:nvSpPr>
          <p:cNvPr id="4" name="TextBox 3">
            <a:extLst>
              <a:ext uri="{FF2B5EF4-FFF2-40B4-BE49-F238E27FC236}">
                <a16:creationId xmlns:a16="http://schemas.microsoft.com/office/drawing/2014/main" id="{1816B82A-3159-AA6F-6C35-C0246195C291}"/>
              </a:ext>
            </a:extLst>
          </p:cNvPr>
          <p:cNvSpPr txBox="1"/>
          <p:nvPr/>
        </p:nvSpPr>
        <p:spPr>
          <a:xfrm>
            <a:off x="705394" y="461554"/>
            <a:ext cx="4249783" cy="369332"/>
          </a:xfrm>
          <a:prstGeom prst="rect">
            <a:avLst/>
          </a:prstGeom>
          <a:noFill/>
        </p:spPr>
        <p:txBody>
          <a:bodyPr wrap="square" rtlCol="0">
            <a:spAutoFit/>
          </a:bodyPr>
          <a:lstStyle/>
          <a:p>
            <a:r>
              <a:rPr lang="en-IN" dirty="0"/>
              <a:t>Analysis:</a:t>
            </a:r>
          </a:p>
        </p:txBody>
      </p:sp>
    </p:spTree>
    <p:extLst>
      <p:ext uri="{BB962C8B-B14F-4D97-AF65-F5344CB8AC3E}">
        <p14:creationId xmlns:p14="http://schemas.microsoft.com/office/powerpoint/2010/main" val="3130122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639922-7D67-2A85-1A74-D066B21A8F1D}"/>
              </a:ext>
            </a:extLst>
          </p:cNvPr>
          <p:cNvPicPr>
            <a:picLocks noChangeAspect="1"/>
          </p:cNvPicPr>
          <p:nvPr/>
        </p:nvPicPr>
        <p:blipFill>
          <a:blip r:embed="rId2"/>
          <a:stretch>
            <a:fillRect/>
          </a:stretch>
        </p:blipFill>
        <p:spPr>
          <a:xfrm>
            <a:off x="1556704" y="904522"/>
            <a:ext cx="9078592" cy="5048955"/>
          </a:xfrm>
          <a:prstGeom prst="rect">
            <a:avLst/>
          </a:prstGeom>
        </p:spPr>
      </p:pic>
    </p:spTree>
    <p:extLst>
      <p:ext uri="{BB962C8B-B14F-4D97-AF65-F5344CB8AC3E}">
        <p14:creationId xmlns:p14="http://schemas.microsoft.com/office/powerpoint/2010/main" val="3705368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A5B7B0-119E-E73D-771C-8FC7BEAE80A8}"/>
              </a:ext>
            </a:extLst>
          </p:cNvPr>
          <p:cNvPicPr>
            <a:picLocks noChangeAspect="1"/>
          </p:cNvPicPr>
          <p:nvPr/>
        </p:nvPicPr>
        <p:blipFill>
          <a:blip r:embed="rId2"/>
          <a:stretch>
            <a:fillRect/>
          </a:stretch>
        </p:blipFill>
        <p:spPr>
          <a:xfrm>
            <a:off x="1356651" y="1066470"/>
            <a:ext cx="9478698" cy="4725059"/>
          </a:xfrm>
          <a:prstGeom prst="rect">
            <a:avLst/>
          </a:prstGeom>
        </p:spPr>
      </p:pic>
    </p:spTree>
    <p:extLst>
      <p:ext uri="{BB962C8B-B14F-4D97-AF65-F5344CB8AC3E}">
        <p14:creationId xmlns:p14="http://schemas.microsoft.com/office/powerpoint/2010/main" val="2211338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2E4F79-1F1C-F41E-E756-6AF396E009E0}"/>
              </a:ext>
            </a:extLst>
          </p:cNvPr>
          <p:cNvSpPr txBox="1"/>
          <p:nvPr/>
        </p:nvSpPr>
        <p:spPr>
          <a:xfrm>
            <a:off x="2290354" y="2194560"/>
            <a:ext cx="6914606" cy="707886"/>
          </a:xfrm>
          <a:prstGeom prst="rect">
            <a:avLst/>
          </a:prstGeom>
          <a:noFill/>
        </p:spPr>
        <p:txBody>
          <a:bodyPr wrap="square" rtlCol="0">
            <a:spAutoFit/>
          </a:bodyPr>
          <a:lstStyle/>
          <a:p>
            <a:pPr algn="ctr"/>
            <a:r>
              <a:rPr lang="en-IN" sz="4000" dirty="0">
                <a:solidFill>
                  <a:srgbClr val="FF0000"/>
                </a:solidFill>
              </a:rPr>
              <a:t>Out of syllabus</a:t>
            </a:r>
          </a:p>
        </p:txBody>
      </p:sp>
    </p:spTree>
    <p:extLst>
      <p:ext uri="{BB962C8B-B14F-4D97-AF65-F5344CB8AC3E}">
        <p14:creationId xmlns:p14="http://schemas.microsoft.com/office/powerpoint/2010/main" val="74953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00DC58-83DA-CD6E-F5C2-D53C6CFFE152}"/>
              </a:ext>
            </a:extLst>
          </p:cNvPr>
          <p:cNvPicPr>
            <a:picLocks noChangeAspect="1"/>
          </p:cNvPicPr>
          <p:nvPr/>
        </p:nvPicPr>
        <p:blipFill>
          <a:blip r:embed="rId2"/>
          <a:stretch>
            <a:fillRect/>
          </a:stretch>
        </p:blipFill>
        <p:spPr>
          <a:xfrm>
            <a:off x="1590046" y="2166761"/>
            <a:ext cx="9011908" cy="2524477"/>
          </a:xfrm>
          <a:prstGeom prst="rect">
            <a:avLst/>
          </a:prstGeom>
        </p:spPr>
      </p:pic>
      <p:sp>
        <p:nvSpPr>
          <p:cNvPr id="5" name="TextBox 4">
            <a:extLst>
              <a:ext uri="{FF2B5EF4-FFF2-40B4-BE49-F238E27FC236}">
                <a16:creationId xmlns:a16="http://schemas.microsoft.com/office/drawing/2014/main" id="{BF3BE12D-C9E6-777D-F8CB-CCB63ACCBE9E}"/>
              </a:ext>
            </a:extLst>
          </p:cNvPr>
          <p:cNvSpPr txBox="1"/>
          <p:nvPr/>
        </p:nvSpPr>
        <p:spPr>
          <a:xfrm>
            <a:off x="3048000" y="668768"/>
            <a:ext cx="6096000" cy="369332"/>
          </a:xfrm>
          <a:prstGeom prst="rect">
            <a:avLst/>
          </a:prstGeom>
          <a:noFill/>
        </p:spPr>
        <p:txBody>
          <a:bodyPr wrap="square">
            <a:spAutoFit/>
          </a:bodyPr>
          <a:lstStyle/>
          <a:p>
            <a:pPr algn="ctr"/>
            <a:r>
              <a:rPr lang="en-IN" dirty="0">
                <a:solidFill>
                  <a:srgbClr val="FF0000"/>
                </a:solidFill>
              </a:rPr>
              <a:t>Decrease and Conquer Approach</a:t>
            </a:r>
          </a:p>
        </p:txBody>
      </p:sp>
    </p:spTree>
    <p:extLst>
      <p:ext uri="{BB962C8B-B14F-4D97-AF65-F5344CB8AC3E}">
        <p14:creationId xmlns:p14="http://schemas.microsoft.com/office/powerpoint/2010/main" val="1109537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12505F-0B48-CA45-1007-23F40DF527E3}"/>
              </a:ext>
            </a:extLst>
          </p:cNvPr>
          <p:cNvPicPr>
            <a:picLocks noChangeAspect="1"/>
          </p:cNvPicPr>
          <p:nvPr/>
        </p:nvPicPr>
        <p:blipFill>
          <a:blip r:embed="rId2"/>
          <a:stretch>
            <a:fillRect/>
          </a:stretch>
        </p:blipFill>
        <p:spPr>
          <a:xfrm>
            <a:off x="1323309" y="799733"/>
            <a:ext cx="9545382" cy="5258534"/>
          </a:xfrm>
          <a:prstGeom prst="rect">
            <a:avLst/>
          </a:prstGeom>
        </p:spPr>
      </p:pic>
    </p:spTree>
    <p:extLst>
      <p:ext uri="{BB962C8B-B14F-4D97-AF65-F5344CB8AC3E}">
        <p14:creationId xmlns:p14="http://schemas.microsoft.com/office/powerpoint/2010/main" val="438106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405807-8608-877D-6794-C859C1D86E09}"/>
              </a:ext>
            </a:extLst>
          </p:cNvPr>
          <p:cNvPicPr>
            <a:picLocks noChangeAspect="1"/>
          </p:cNvPicPr>
          <p:nvPr/>
        </p:nvPicPr>
        <p:blipFill>
          <a:blip r:embed="rId2"/>
          <a:stretch>
            <a:fillRect/>
          </a:stretch>
        </p:blipFill>
        <p:spPr>
          <a:xfrm>
            <a:off x="1404283" y="1123628"/>
            <a:ext cx="9383434" cy="4610743"/>
          </a:xfrm>
          <a:prstGeom prst="rect">
            <a:avLst/>
          </a:prstGeom>
        </p:spPr>
      </p:pic>
    </p:spTree>
    <p:extLst>
      <p:ext uri="{BB962C8B-B14F-4D97-AF65-F5344CB8AC3E}">
        <p14:creationId xmlns:p14="http://schemas.microsoft.com/office/powerpoint/2010/main" val="438103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951237-206D-3945-0068-2384BA1B87C4}"/>
              </a:ext>
            </a:extLst>
          </p:cNvPr>
          <p:cNvPicPr>
            <a:picLocks noChangeAspect="1"/>
          </p:cNvPicPr>
          <p:nvPr/>
        </p:nvPicPr>
        <p:blipFill>
          <a:blip r:embed="rId2"/>
          <a:stretch>
            <a:fillRect/>
          </a:stretch>
        </p:blipFill>
        <p:spPr>
          <a:xfrm>
            <a:off x="1480493" y="2266788"/>
            <a:ext cx="9231013" cy="2324424"/>
          </a:xfrm>
          <a:prstGeom prst="rect">
            <a:avLst/>
          </a:prstGeom>
        </p:spPr>
      </p:pic>
    </p:spTree>
    <p:extLst>
      <p:ext uri="{BB962C8B-B14F-4D97-AF65-F5344CB8AC3E}">
        <p14:creationId xmlns:p14="http://schemas.microsoft.com/office/powerpoint/2010/main" val="2667268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88F7C5-96D2-E7E4-C07D-704447EAA429}"/>
              </a:ext>
            </a:extLst>
          </p:cNvPr>
          <p:cNvPicPr>
            <a:picLocks noChangeAspect="1"/>
          </p:cNvPicPr>
          <p:nvPr/>
        </p:nvPicPr>
        <p:blipFill>
          <a:blip r:embed="rId2"/>
          <a:stretch>
            <a:fillRect/>
          </a:stretch>
        </p:blipFill>
        <p:spPr>
          <a:xfrm>
            <a:off x="731520" y="1175658"/>
            <a:ext cx="10789920" cy="4232366"/>
          </a:xfrm>
          <a:prstGeom prst="rect">
            <a:avLst/>
          </a:prstGeom>
        </p:spPr>
      </p:pic>
    </p:spTree>
    <p:extLst>
      <p:ext uri="{BB962C8B-B14F-4D97-AF65-F5344CB8AC3E}">
        <p14:creationId xmlns:p14="http://schemas.microsoft.com/office/powerpoint/2010/main" val="2876266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2E2B0F-93C6-3B8E-4419-7F7BDE373C97}"/>
              </a:ext>
            </a:extLst>
          </p:cNvPr>
          <p:cNvPicPr>
            <a:picLocks noChangeAspect="1"/>
          </p:cNvPicPr>
          <p:nvPr/>
        </p:nvPicPr>
        <p:blipFill>
          <a:blip r:embed="rId2"/>
          <a:stretch>
            <a:fillRect/>
          </a:stretch>
        </p:blipFill>
        <p:spPr>
          <a:xfrm>
            <a:off x="1394756" y="2419209"/>
            <a:ext cx="9402487" cy="2019582"/>
          </a:xfrm>
          <a:prstGeom prst="rect">
            <a:avLst/>
          </a:prstGeom>
        </p:spPr>
      </p:pic>
      <p:sp>
        <p:nvSpPr>
          <p:cNvPr id="4" name="TextBox 3">
            <a:extLst>
              <a:ext uri="{FF2B5EF4-FFF2-40B4-BE49-F238E27FC236}">
                <a16:creationId xmlns:a16="http://schemas.microsoft.com/office/drawing/2014/main" id="{E30ECD38-19A6-3B4E-DD11-71BEB94C8C59}"/>
              </a:ext>
            </a:extLst>
          </p:cNvPr>
          <p:cNvSpPr txBox="1"/>
          <p:nvPr/>
        </p:nvSpPr>
        <p:spPr>
          <a:xfrm>
            <a:off x="923109" y="653143"/>
            <a:ext cx="5634445" cy="369332"/>
          </a:xfrm>
          <a:prstGeom prst="rect">
            <a:avLst/>
          </a:prstGeom>
          <a:noFill/>
        </p:spPr>
        <p:txBody>
          <a:bodyPr wrap="square" rtlCol="0">
            <a:spAutoFit/>
          </a:bodyPr>
          <a:lstStyle/>
          <a:p>
            <a:r>
              <a:rPr lang="en-IN" dirty="0"/>
              <a:t>Topological sort:</a:t>
            </a:r>
          </a:p>
        </p:txBody>
      </p:sp>
    </p:spTree>
    <p:extLst>
      <p:ext uri="{BB962C8B-B14F-4D97-AF65-F5344CB8AC3E}">
        <p14:creationId xmlns:p14="http://schemas.microsoft.com/office/powerpoint/2010/main" val="169165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447193-048C-2F40-F218-4D93C0DCD1F3}"/>
              </a:ext>
            </a:extLst>
          </p:cNvPr>
          <p:cNvPicPr>
            <a:picLocks noChangeAspect="1"/>
          </p:cNvPicPr>
          <p:nvPr/>
        </p:nvPicPr>
        <p:blipFill>
          <a:blip r:embed="rId2"/>
          <a:stretch>
            <a:fillRect/>
          </a:stretch>
        </p:blipFill>
        <p:spPr>
          <a:xfrm>
            <a:off x="1380467" y="1190312"/>
            <a:ext cx="9431066" cy="4477375"/>
          </a:xfrm>
          <a:prstGeom prst="rect">
            <a:avLst/>
          </a:prstGeom>
        </p:spPr>
      </p:pic>
    </p:spTree>
    <p:extLst>
      <p:ext uri="{BB962C8B-B14F-4D97-AF65-F5344CB8AC3E}">
        <p14:creationId xmlns:p14="http://schemas.microsoft.com/office/powerpoint/2010/main" val="2802966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E54C1D-E84B-2735-66BF-F6EA21AC35A7}"/>
              </a:ext>
            </a:extLst>
          </p:cNvPr>
          <p:cNvPicPr>
            <a:picLocks noChangeAspect="1"/>
          </p:cNvPicPr>
          <p:nvPr/>
        </p:nvPicPr>
        <p:blipFill>
          <a:blip r:embed="rId2"/>
          <a:stretch>
            <a:fillRect/>
          </a:stretch>
        </p:blipFill>
        <p:spPr>
          <a:xfrm>
            <a:off x="182880" y="0"/>
            <a:ext cx="10448834" cy="6858000"/>
          </a:xfrm>
          <a:prstGeom prst="rect">
            <a:avLst/>
          </a:prstGeom>
        </p:spPr>
      </p:pic>
    </p:spTree>
    <p:extLst>
      <p:ext uri="{BB962C8B-B14F-4D97-AF65-F5344CB8AC3E}">
        <p14:creationId xmlns:p14="http://schemas.microsoft.com/office/powerpoint/2010/main" val="10756818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03A9CE-BE1A-4D92-401E-B26C60366F74}"/>
              </a:ext>
            </a:extLst>
          </p:cNvPr>
          <p:cNvPicPr>
            <a:picLocks noChangeAspect="1"/>
          </p:cNvPicPr>
          <p:nvPr/>
        </p:nvPicPr>
        <p:blipFill>
          <a:blip r:embed="rId2"/>
          <a:stretch>
            <a:fillRect/>
          </a:stretch>
        </p:blipFill>
        <p:spPr>
          <a:xfrm>
            <a:off x="387690" y="395879"/>
            <a:ext cx="9431066" cy="1276528"/>
          </a:xfrm>
          <a:prstGeom prst="rect">
            <a:avLst/>
          </a:prstGeom>
        </p:spPr>
      </p:pic>
      <p:pic>
        <p:nvPicPr>
          <p:cNvPr id="5" name="Picture 4">
            <a:extLst>
              <a:ext uri="{FF2B5EF4-FFF2-40B4-BE49-F238E27FC236}">
                <a16:creationId xmlns:a16="http://schemas.microsoft.com/office/drawing/2014/main" id="{80A455FC-72D1-92A9-5886-ACD2BFBA1D23}"/>
              </a:ext>
            </a:extLst>
          </p:cNvPr>
          <p:cNvPicPr>
            <a:picLocks noChangeAspect="1"/>
          </p:cNvPicPr>
          <p:nvPr/>
        </p:nvPicPr>
        <p:blipFill>
          <a:blip r:embed="rId3"/>
          <a:stretch>
            <a:fillRect/>
          </a:stretch>
        </p:blipFill>
        <p:spPr>
          <a:xfrm>
            <a:off x="387690" y="1672406"/>
            <a:ext cx="10432611" cy="5185593"/>
          </a:xfrm>
          <a:prstGeom prst="rect">
            <a:avLst/>
          </a:prstGeom>
        </p:spPr>
      </p:pic>
    </p:spTree>
    <p:extLst>
      <p:ext uri="{BB962C8B-B14F-4D97-AF65-F5344CB8AC3E}">
        <p14:creationId xmlns:p14="http://schemas.microsoft.com/office/powerpoint/2010/main" val="27222453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1D4BCB-8401-F16C-2504-E8631F30D220}"/>
              </a:ext>
            </a:extLst>
          </p:cNvPr>
          <p:cNvPicPr>
            <a:picLocks noChangeAspect="1"/>
          </p:cNvPicPr>
          <p:nvPr/>
        </p:nvPicPr>
        <p:blipFill>
          <a:blip r:embed="rId2"/>
          <a:stretch>
            <a:fillRect/>
          </a:stretch>
        </p:blipFill>
        <p:spPr>
          <a:xfrm>
            <a:off x="455505" y="720937"/>
            <a:ext cx="6735115" cy="1514686"/>
          </a:xfrm>
          <a:prstGeom prst="rect">
            <a:avLst/>
          </a:prstGeom>
        </p:spPr>
      </p:pic>
    </p:spTree>
    <p:extLst>
      <p:ext uri="{BB962C8B-B14F-4D97-AF65-F5344CB8AC3E}">
        <p14:creationId xmlns:p14="http://schemas.microsoft.com/office/powerpoint/2010/main" val="1816120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619B1C-F1E2-4F5E-5C15-5E66CB97489F}"/>
              </a:ext>
            </a:extLst>
          </p:cNvPr>
          <p:cNvPicPr>
            <a:picLocks noChangeAspect="1"/>
          </p:cNvPicPr>
          <p:nvPr/>
        </p:nvPicPr>
        <p:blipFill>
          <a:blip r:embed="rId2"/>
          <a:stretch>
            <a:fillRect/>
          </a:stretch>
        </p:blipFill>
        <p:spPr>
          <a:xfrm>
            <a:off x="1504309" y="1085523"/>
            <a:ext cx="9183382" cy="4686954"/>
          </a:xfrm>
          <a:prstGeom prst="rect">
            <a:avLst/>
          </a:prstGeom>
        </p:spPr>
      </p:pic>
    </p:spTree>
    <p:extLst>
      <p:ext uri="{BB962C8B-B14F-4D97-AF65-F5344CB8AC3E}">
        <p14:creationId xmlns:p14="http://schemas.microsoft.com/office/powerpoint/2010/main" val="1276415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1E1F3C-404F-503D-75AC-5DB9F3847E0D}"/>
              </a:ext>
            </a:extLst>
          </p:cNvPr>
          <p:cNvPicPr>
            <a:picLocks noChangeAspect="1"/>
          </p:cNvPicPr>
          <p:nvPr/>
        </p:nvPicPr>
        <p:blipFill>
          <a:blip r:embed="rId2"/>
          <a:stretch>
            <a:fillRect/>
          </a:stretch>
        </p:blipFill>
        <p:spPr>
          <a:xfrm>
            <a:off x="78378" y="0"/>
            <a:ext cx="11321142" cy="6858000"/>
          </a:xfrm>
          <a:prstGeom prst="rect">
            <a:avLst/>
          </a:prstGeom>
        </p:spPr>
      </p:pic>
    </p:spTree>
    <p:extLst>
      <p:ext uri="{BB962C8B-B14F-4D97-AF65-F5344CB8AC3E}">
        <p14:creationId xmlns:p14="http://schemas.microsoft.com/office/powerpoint/2010/main" val="1262874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422A0C-6B5D-3922-DED5-0AB074471EE9}"/>
              </a:ext>
            </a:extLst>
          </p:cNvPr>
          <p:cNvPicPr>
            <a:picLocks noChangeAspect="1"/>
          </p:cNvPicPr>
          <p:nvPr/>
        </p:nvPicPr>
        <p:blipFill>
          <a:blip r:embed="rId2"/>
          <a:stretch>
            <a:fillRect/>
          </a:stretch>
        </p:blipFill>
        <p:spPr>
          <a:xfrm>
            <a:off x="7472362" y="2650188"/>
            <a:ext cx="4719638" cy="2320775"/>
          </a:xfrm>
          <a:prstGeom prst="rect">
            <a:avLst/>
          </a:prstGeom>
        </p:spPr>
      </p:pic>
      <p:pic>
        <p:nvPicPr>
          <p:cNvPr id="5" name="Picture 4">
            <a:extLst>
              <a:ext uri="{FF2B5EF4-FFF2-40B4-BE49-F238E27FC236}">
                <a16:creationId xmlns:a16="http://schemas.microsoft.com/office/drawing/2014/main" id="{6B4EB1BC-03B8-5679-521F-3A15883852F1}"/>
              </a:ext>
            </a:extLst>
          </p:cNvPr>
          <p:cNvPicPr>
            <a:picLocks noChangeAspect="1"/>
          </p:cNvPicPr>
          <p:nvPr/>
        </p:nvPicPr>
        <p:blipFill>
          <a:blip r:embed="rId3"/>
          <a:stretch>
            <a:fillRect/>
          </a:stretch>
        </p:blipFill>
        <p:spPr>
          <a:xfrm>
            <a:off x="503010" y="400050"/>
            <a:ext cx="7096125" cy="6057900"/>
          </a:xfrm>
          <a:prstGeom prst="rect">
            <a:avLst/>
          </a:prstGeom>
        </p:spPr>
      </p:pic>
    </p:spTree>
    <p:extLst>
      <p:ext uri="{BB962C8B-B14F-4D97-AF65-F5344CB8AC3E}">
        <p14:creationId xmlns:p14="http://schemas.microsoft.com/office/powerpoint/2010/main" val="4241659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AFCEB1-85DB-03AF-9108-85207BA8CD09}"/>
              </a:ext>
            </a:extLst>
          </p:cNvPr>
          <p:cNvPicPr>
            <a:picLocks noChangeAspect="1"/>
          </p:cNvPicPr>
          <p:nvPr/>
        </p:nvPicPr>
        <p:blipFill>
          <a:blip r:embed="rId2"/>
          <a:stretch>
            <a:fillRect/>
          </a:stretch>
        </p:blipFill>
        <p:spPr>
          <a:xfrm>
            <a:off x="507077" y="324196"/>
            <a:ext cx="11255432" cy="6533804"/>
          </a:xfrm>
          <a:prstGeom prst="rect">
            <a:avLst/>
          </a:prstGeom>
        </p:spPr>
      </p:pic>
    </p:spTree>
    <p:extLst>
      <p:ext uri="{BB962C8B-B14F-4D97-AF65-F5344CB8AC3E}">
        <p14:creationId xmlns:p14="http://schemas.microsoft.com/office/powerpoint/2010/main" val="3487372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7CFA7A-35E1-7B57-7FBB-2347BAEA315B}"/>
              </a:ext>
            </a:extLst>
          </p:cNvPr>
          <p:cNvPicPr>
            <a:picLocks noChangeAspect="1"/>
          </p:cNvPicPr>
          <p:nvPr/>
        </p:nvPicPr>
        <p:blipFill>
          <a:blip r:embed="rId2"/>
          <a:stretch>
            <a:fillRect/>
          </a:stretch>
        </p:blipFill>
        <p:spPr>
          <a:xfrm>
            <a:off x="58193" y="149629"/>
            <a:ext cx="11546374" cy="6446433"/>
          </a:xfrm>
          <a:prstGeom prst="rect">
            <a:avLst/>
          </a:prstGeom>
        </p:spPr>
      </p:pic>
    </p:spTree>
    <p:extLst>
      <p:ext uri="{BB962C8B-B14F-4D97-AF65-F5344CB8AC3E}">
        <p14:creationId xmlns:p14="http://schemas.microsoft.com/office/powerpoint/2010/main" val="702004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9350F7-2E26-6C0A-68B6-E556E4CBDD3F}"/>
              </a:ext>
            </a:extLst>
          </p:cNvPr>
          <p:cNvPicPr>
            <a:picLocks noChangeAspect="1"/>
          </p:cNvPicPr>
          <p:nvPr/>
        </p:nvPicPr>
        <p:blipFill>
          <a:blip r:embed="rId2"/>
          <a:stretch>
            <a:fillRect/>
          </a:stretch>
        </p:blipFill>
        <p:spPr>
          <a:xfrm>
            <a:off x="1309019" y="1218891"/>
            <a:ext cx="9573961" cy="4420217"/>
          </a:xfrm>
          <a:prstGeom prst="rect">
            <a:avLst/>
          </a:prstGeom>
        </p:spPr>
      </p:pic>
    </p:spTree>
    <p:extLst>
      <p:ext uri="{BB962C8B-B14F-4D97-AF65-F5344CB8AC3E}">
        <p14:creationId xmlns:p14="http://schemas.microsoft.com/office/powerpoint/2010/main" val="10277150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538</Words>
  <Application>Microsoft Office PowerPoint</Application>
  <PresentationFormat>Widescreen</PresentationFormat>
  <Paragraphs>62</Paragraphs>
  <Slides>34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Calibri Light</vt:lpstr>
      <vt:lpstr>Cambria Math</vt:lpstr>
      <vt:lpstr>inter-regular</vt:lpstr>
      <vt:lpstr>Nunito</vt:lpstr>
      <vt:lpstr>Office Theme</vt:lpstr>
      <vt:lpstr>Unit-III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Jyothsna Kilari</dc:creator>
  <cp:lastModifiedBy>Jyothsna Kilari</cp:lastModifiedBy>
  <cp:revision>1</cp:revision>
  <dcterms:created xsi:type="dcterms:W3CDTF">2025-08-14T08:11:36Z</dcterms:created>
  <dcterms:modified xsi:type="dcterms:W3CDTF">2025-08-14T08:11:55Z</dcterms:modified>
</cp:coreProperties>
</file>