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6" r:id="rId2"/>
    <p:sldId id="367" r:id="rId3"/>
    <p:sldId id="303" r:id="rId4"/>
    <p:sldId id="258" r:id="rId5"/>
    <p:sldId id="259" r:id="rId6"/>
    <p:sldId id="265" r:id="rId7"/>
    <p:sldId id="266" r:id="rId8"/>
    <p:sldId id="264" r:id="rId9"/>
    <p:sldId id="340" r:id="rId10"/>
    <p:sldId id="341" r:id="rId11"/>
    <p:sldId id="342" r:id="rId12"/>
    <p:sldId id="343" r:id="rId13"/>
    <p:sldId id="344" r:id="rId14"/>
    <p:sldId id="345" r:id="rId15"/>
    <p:sldId id="346" r:id="rId16"/>
    <p:sldId id="295" r:id="rId17"/>
    <p:sldId id="296" r:id="rId18"/>
    <p:sldId id="347" r:id="rId19"/>
    <p:sldId id="299" r:id="rId20"/>
    <p:sldId id="300" r:id="rId21"/>
    <p:sldId id="301" r:id="rId22"/>
    <p:sldId id="302"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298" r:id="rId39"/>
    <p:sldId id="269"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A88F-E07D-2EE7-8851-425FEDC70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5A3DE2C-78DC-8125-3B51-87FC78050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1BC92F5-37B5-D6ED-04B7-E1B62B24DCCF}"/>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5" name="Footer Placeholder 4">
            <a:extLst>
              <a:ext uri="{FF2B5EF4-FFF2-40B4-BE49-F238E27FC236}">
                <a16:creationId xmlns:a16="http://schemas.microsoft.com/office/drawing/2014/main" id="{E3021F4D-15D6-2B31-5C84-FF4C8D163C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B74F9B-22A4-7338-F063-C1B09235AF4F}"/>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373783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4E2A-D5EF-6D27-B2ED-E30BF372366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BA530F8-322B-91EA-0111-05909EAE60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FF0617-6784-7AFB-B8A6-04FFC46FC3DA}"/>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5" name="Footer Placeholder 4">
            <a:extLst>
              <a:ext uri="{FF2B5EF4-FFF2-40B4-BE49-F238E27FC236}">
                <a16:creationId xmlns:a16="http://schemas.microsoft.com/office/drawing/2014/main" id="{9F2D0EFE-7E9F-7C84-AF97-1D038EF443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949775-8115-B0F9-B4D3-4BC6A74E9BE5}"/>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403997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6C0EEB-D347-AB3E-30D5-81FB5A1D36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3F52B87-8010-8318-DCA2-19075B133B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2E4F55-B21F-0A28-A7F7-365F7FC5F735}"/>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5" name="Footer Placeholder 4">
            <a:extLst>
              <a:ext uri="{FF2B5EF4-FFF2-40B4-BE49-F238E27FC236}">
                <a16:creationId xmlns:a16="http://schemas.microsoft.com/office/drawing/2014/main" id="{C52DC0E9-31E5-37A9-BE77-39604A4023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D03133-3497-41D1-24BA-C8043498A12B}"/>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304193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95AE-5083-E146-03C7-A232D3CACA8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71EA057-E337-745D-1CFD-0893C26CA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CEC8A01-FA19-3E48-45C7-2E20F1794581}"/>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5" name="Footer Placeholder 4">
            <a:extLst>
              <a:ext uri="{FF2B5EF4-FFF2-40B4-BE49-F238E27FC236}">
                <a16:creationId xmlns:a16="http://schemas.microsoft.com/office/drawing/2014/main" id="{4AC4D645-4120-69D4-C566-B1873D461A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BE1E74-91A1-D628-01FA-1C515B036088}"/>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230295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282D-67BD-0E1D-5072-89DB942B5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9DA4126-C065-5DDE-5744-7ACDA1C2B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FEF11-EF48-AEBD-49F8-4C67A57A988C}"/>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5" name="Footer Placeholder 4">
            <a:extLst>
              <a:ext uri="{FF2B5EF4-FFF2-40B4-BE49-F238E27FC236}">
                <a16:creationId xmlns:a16="http://schemas.microsoft.com/office/drawing/2014/main" id="{794D2084-0328-0F76-EBBD-B7F578ABE0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FB124BB-BB01-07A3-AB2F-A93065DCB8B6}"/>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11548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71E8-EA42-287D-C417-50A66ABC0B3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3DABA97-13A5-85DE-84A7-545EAEEEB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68ACB1D-B229-27FE-1C6E-62C44E4A71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D533EE6-1F8B-2405-6C67-EDE75098A3FC}"/>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6" name="Footer Placeholder 5">
            <a:extLst>
              <a:ext uri="{FF2B5EF4-FFF2-40B4-BE49-F238E27FC236}">
                <a16:creationId xmlns:a16="http://schemas.microsoft.com/office/drawing/2014/main" id="{D94CC19E-5B0E-580E-CEAD-2DDB318CDB5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5A2151-5032-1423-E410-5BF4EAD25209}"/>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418395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43C1-A11C-0551-B80C-61D42A7B53C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1794BFE-6081-741B-B0C1-3C566F438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B8867C-EAD3-36D4-E73C-987A78FE44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C910D6E-E789-7099-DE5B-B94751A4A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176699-7D39-B99D-151B-2B9FE5229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91F7974-F776-4FF4-3C80-6BD4DC4AB563}"/>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8" name="Footer Placeholder 7">
            <a:extLst>
              <a:ext uri="{FF2B5EF4-FFF2-40B4-BE49-F238E27FC236}">
                <a16:creationId xmlns:a16="http://schemas.microsoft.com/office/drawing/2014/main" id="{8B3081F8-EB77-A101-3CC3-9EF45CDAAFD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1BE4BE4-1003-C064-3DED-866514FDCE3F}"/>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404608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8E44-BFAD-780A-54F0-D0156454962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CB3A070-DC5F-3D1C-9BB8-161AA58F0710}"/>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4" name="Footer Placeholder 3">
            <a:extLst>
              <a:ext uri="{FF2B5EF4-FFF2-40B4-BE49-F238E27FC236}">
                <a16:creationId xmlns:a16="http://schemas.microsoft.com/office/drawing/2014/main" id="{FBEC9431-E118-D17B-FA8A-66849E9B5DA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4DAC4CF-0145-F117-5DBB-AAFE8F506EFB}"/>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107301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66994-0429-8950-1DE0-1010FAB09296}"/>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3" name="Footer Placeholder 2">
            <a:extLst>
              <a:ext uri="{FF2B5EF4-FFF2-40B4-BE49-F238E27FC236}">
                <a16:creationId xmlns:a16="http://schemas.microsoft.com/office/drawing/2014/main" id="{309A9909-6214-11A9-7127-E537AFF6379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B610A13-220A-3540-C558-845BF26ABACA}"/>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205808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2ACE-CF19-A8FC-438A-E13F2CA21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0E3A671-BD70-5D82-2996-619146383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758B7D9-98DF-C677-C59E-AA354AE86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E7959-78B7-F107-C375-50682C0346F6}"/>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6" name="Footer Placeholder 5">
            <a:extLst>
              <a:ext uri="{FF2B5EF4-FFF2-40B4-BE49-F238E27FC236}">
                <a16:creationId xmlns:a16="http://schemas.microsoft.com/office/drawing/2014/main" id="{1B7E8761-D642-51AA-C49E-C3D093689A2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BF1673E-EE49-B310-C63B-D4A2169D7CDD}"/>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112949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A3D7-FF5F-6677-CB10-E17719DEA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3A13A8D-D9DF-0146-D2CE-D62249926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8A8DFD6-606B-26C7-B857-7FD26F253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F3EFC-AFD6-DE1A-C840-D5AF9453AA23}"/>
              </a:ext>
            </a:extLst>
          </p:cNvPr>
          <p:cNvSpPr>
            <a:spLocks noGrp="1"/>
          </p:cNvSpPr>
          <p:nvPr>
            <p:ph type="dt" sz="half" idx="10"/>
          </p:nvPr>
        </p:nvSpPr>
        <p:spPr/>
        <p:txBody>
          <a:bodyPr/>
          <a:lstStyle/>
          <a:p>
            <a:fld id="{4FECE889-78F1-4C1C-ACFB-3C4AB723AE1C}" type="datetimeFigureOut">
              <a:rPr lang="en-IN" smtClean="0"/>
              <a:t>19-09-2025</a:t>
            </a:fld>
            <a:endParaRPr lang="en-IN"/>
          </a:p>
        </p:txBody>
      </p:sp>
      <p:sp>
        <p:nvSpPr>
          <p:cNvPr id="6" name="Footer Placeholder 5">
            <a:extLst>
              <a:ext uri="{FF2B5EF4-FFF2-40B4-BE49-F238E27FC236}">
                <a16:creationId xmlns:a16="http://schemas.microsoft.com/office/drawing/2014/main" id="{87197770-4D50-F462-1DDD-4ACBC2A9E7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9FA195-2E5B-F6F4-CB64-EB9ED35D07F6}"/>
              </a:ext>
            </a:extLst>
          </p:cNvPr>
          <p:cNvSpPr>
            <a:spLocks noGrp="1"/>
          </p:cNvSpPr>
          <p:nvPr>
            <p:ph type="sldNum" sz="quarter" idx="12"/>
          </p:nvPr>
        </p:nvSpPr>
        <p:spPr/>
        <p:txBody>
          <a:bodyPr/>
          <a:lstStyle/>
          <a:p>
            <a:fld id="{C1D104E7-092D-4FE3-A625-4E71AC849D87}" type="slidenum">
              <a:rPr lang="en-IN" smtClean="0"/>
              <a:t>‹#›</a:t>
            </a:fld>
            <a:endParaRPr lang="en-IN"/>
          </a:p>
        </p:txBody>
      </p:sp>
    </p:spTree>
    <p:extLst>
      <p:ext uri="{BB962C8B-B14F-4D97-AF65-F5344CB8AC3E}">
        <p14:creationId xmlns:p14="http://schemas.microsoft.com/office/powerpoint/2010/main" val="406732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463024-E5EE-DFF4-1B20-DCFC896E6A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0C7C36F-7F2F-1099-E3DB-1686BC3DD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BC3DD2-866A-3016-9D73-3A86045ED7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CE889-78F1-4C1C-ACFB-3C4AB723AE1C}" type="datetimeFigureOut">
              <a:rPr lang="en-IN" smtClean="0"/>
              <a:t>19-09-2025</a:t>
            </a:fld>
            <a:endParaRPr lang="en-IN"/>
          </a:p>
        </p:txBody>
      </p:sp>
      <p:sp>
        <p:nvSpPr>
          <p:cNvPr id="5" name="Footer Placeholder 4">
            <a:extLst>
              <a:ext uri="{FF2B5EF4-FFF2-40B4-BE49-F238E27FC236}">
                <a16:creationId xmlns:a16="http://schemas.microsoft.com/office/drawing/2014/main" id="{D164704D-485C-42BF-2CAB-8D9AC5299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8163875-6CFE-B1CA-A2ED-3A9F92197F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104E7-092D-4FE3-A625-4E71AC849D87}" type="slidenum">
              <a:rPr lang="en-IN" smtClean="0"/>
              <a:t>‹#›</a:t>
            </a:fld>
            <a:endParaRPr lang="en-IN"/>
          </a:p>
        </p:txBody>
      </p:sp>
    </p:spTree>
    <p:extLst>
      <p:ext uri="{BB962C8B-B14F-4D97-AF65-F5344CB8AC3E}">
        <p14:creationId xmlns:p14="http://schemas.microsoft.com/office/powerpoint/2010/main" val="129456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geeksforgeeks.org/nodejs/"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779E-15D7-C201-114F-7ECF024D0452}"/>
              </a:ext>
            </a:extLst>
          </p:cNvPr>
          <p:cNvSpPr>
            <a:spLocks noGrp="1"/>
          </p:cNvSpPr>
          <p:nvPr>
            <p:ph type="title"/>
          </p:nvPr>
        </p:nvSpPr>
        <p:spPr>
          <a:xfrm>
            <a:off x="838200" y="1079863"/>
            <a:ext cx="10515600" cy="610825"/>
          </a:xfrm>
        </p:spPr>
        <p:txBody>
          <a:bodyPr>
            <a:noAutofit/>
          </a:bodyPr>
          <a:lstStyle/>
          <a:p>
            <a:pPr algn="ctr"/>
            <a:br>
              <a:rPr lang="en-IN" sz="6000" dirty="0"/>
            </a:br>
            <a:br>
              <a:rPr lang="en-IN" sz="6000" dirty="0"/>
            </a:br>
            <a:br>
              <a:rPr lang="en-IN" sz="6000" dirty="0"/>
            </a:br>
            <a:br>
              <a:rPr lang="en-IN" sz="6000" dirty="0"/>
            </a:br>
            <a:br>
              <a:rPr lang="en-IN" sz="6000" dirty="0"/>
            </a:br>
            <a:br>
              <a:rPr lang="en-IN" sz="6000" dirty="0"/>
            </a:br>
            <a:r>
              <a:rPr lang="en-IN" sz="6000" dirty="0"/>
              <a:t>UNIT-II</a:t>
            </a:r>
            <a:br>
              <a:rPr lang="en-IN" sz="6000" dirty="0"/>
            </a:br>
            <a:endParaRPr lang="en-IN" sz="6000" dirty="0"/>
          </a:p>
        </p:txBody>
      </p:sp>
    </p:spTree>
    <p:extLst>
      <p:ext uri="{BB962C8B-B14F-4D97-AF65-F5344CB8AC3E}">
        <p14:creationId xmlns:p14="http://schemas.microsoft.com/office/powerpoint/2010/main" val="97551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D98F6-7DC3-5611-164D-E993E9182190}"/>
              </a:ext>
            </a:extLst>
          </p:cNvPr>
          <p:cNvPicPr>
            <a:picLocks noChangeAspect="1"/>
          </p:cNvPicPr>
          <p:nvPr/>
        </p:nvPicPr>
        <p:blipFill>
          <a:blip r:embed="rId2"/>
          <a:stretch>
            <a:fillRect/>
          </a:stretch>
        </p:blipFill>
        <p:spPr>
          <a:xfrm>
            <a:off x="1409046" y="1223654"/>
            <a:ext cx="9373908" cy="4410691"/>
          </a:xfrm>
          <a:prstGeom prst="rect">
            <a:avLst/>
          </a:prstGeom>
        </p:spPr>
      </p:pic>
    </p:spTree>
    <p:extLst>
      <p:ext uri="{BB962C8B-B14F-4D97-AF65-F5344CB8AC3E}">
        <p14:creationId xmlns:p14="http://schemas.microsoft.com/office/powerpoint/2010/main" val="357321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54C885-4248-BE8C-2D8E-62C39B72BF18}"/>
              </a:ext>
            </a:extLst>
          </p:cNvPr>
          <p:cNvPicPr>
            <a:picLocks noChangeAspect="1"/>
          </p:cNvPicPr>
          <p:nvPr/>
        </p:nvPicPr>
        <p:blipFill>
          <a:blip r:embed="rId2"/>
          <a:stretch>
            <a:fillRect/>
          </a:stretch>
        </p:blipFill>
        <p:spPr>
          <a:xfrm>
            <a:off x="1675783" y="1228418"/>
            <a:ext cx="8840434" cy="4401164"/>
          </a:xfrm>
          <a:prstGeom prst="rect">
            <a:avLst/>
          </a:prstGeom>
        </p:spPr>
      </p:pic>
    </p:spTree>
    <p:extLst>
      <p:ext uri="{BB962C8B-B14F-4D97-AF65-F5344CB8AC3E}">
        <p14:creationId xmlns:p14="http://schemas.microsoft.com/office/powerpoint/2010/main" val="236230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9B555-245C-0350-499D-48298242B6A3}"/>
              </a:ext>
            </a:extLst>
          </p:cNvPr>
          <p:cNvPicPr>
            <a:picLocks noChangeAspect="1"/>
          </p:cNvPicPr>
          <p:nvPr/>
        </p:nvPicPr>
        <p:blipFill>
          <a:blip r:embed="rId2"/>
          <a:stretch>
            <a:fillRect/>
          </a:stretch>
        </p:blipFill>
        <p:spPr>
          <a:xfrm>
            <a:off x="1137545" y="1866682"/>
            <a:ext cx="9916909" cy="3124636"/>
          </a:xfrm>
          <a:prstGeom prst="rect">
            <a:avLst/>
          </a:prstGeom>
        </p:spPr>
      </p:pic>
    </p:spTree>
    <p:extLst>
      <p:ext uri="{BB962C8B-B14F-4D97-AF65-F5344CB8AC3E}">
        <p14:creationId xmlns:p14="http://schemas.microsoft.com/office/powerpoint/2010/main" val="19452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4DBA7-CFA0-E47A-D8FC-38689CA96529}"/>
              </a:ext>
            </a:extLst>
          </p:cNvPr>
          <p:cNvPicPr>
            <a:picLocks noChangeAspect="1"/>
          </p:cNvPicPr>
          <p:nvPr/>
        </p:nvPicPr>
        <p:blipFill>
          <a:blip r:embed="rId2"/>
          <a:stretch>
            <a:fillRect/>
          </a:stretch>
        </p:blipFill>
        <p:spPr>
          <a:xfrm>
            <a:off x="1466204" y="1376076"/>
            <a:ext cx="9259592" cy="4105848"/>
          </a:xfrm>
          <a:prstGeom prst="rect">
            <a:avLst/>
          </a:prstGeom>
        </p:spPr>
      </p:pic>
    </p:spTree>
    <p:extLst>
      <p:ext uri="{BB962C8B-B14F-4D97-AF65-F5344CB8AC3E}">
        <p14:creationId xmlns:p14="http://schemas.microsoft.com/office/powerpoint/2010/main" val="353206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DEE726-932D-7ACB-6F7C-EDBE9D752DD6}"/>
              </a:ext>
            </a:extLst>
          </p:cNvPr>
          <p:cNvPicPr>
            <a:picLocks noChangeAspect="1"/>
          </p:cNvPicPr>
          <p:nvPr/>
        </p:nvPicPr>
        <p:blipFill>
          <a:blip r:embed="rId2"/>
          <a:stretch>
            <a:fillRect/>
          </a:stretch>
        </p:blipFill>
        <p:spPr>
          <a:xfrm>
            <a:off x="2061599" y="1247470"/>
            <a:ext cx="8068801" cy="4363059"/>
          </a:xfrm>
          <a:prstGeom prst="rect">
            <a:avLst/>
          </a:prstGeom>
        </p:spPr>
      </p:pic>
    </p:spTree>
    <p:extLst>
      <p:ext uri="{BB962C8B-B14F-4D97-AF65-F5344CB8AC3E}">
        <p14:creationId xmlns:p14="http://schemas.microsoft.com/office/powerpoint/2010/main" val="399370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BED54-E389-6402-25BA-0C673809DAE7}"/>
              </a:ext>
            </a:extLst>
          </p:cNvPr>
          <p:cNvPicPr>
            <a:picLocks noChangeAspect="1"/>
          </p:cNvPicPr>
          <p:nvPr/>
        </p:nvPicPr>
        <p:blipFill>
          <a:blip r:embed="rId2"/>
          <a:stretch>
            <a:fillRect/>
          </a:stretch>
        </p:blipFill>
        <p:spPr>
          <a:xfrm>
            <a:off x="1166124" y="1623760"/>
            <a:ext cx="9859751" cy="3610479"/>
          </a:xfrm>
          <a:prstGeom prst="rect">
            <a:avLst/>
          </a:prstGeom>
        </p:spPr>
      </p:pic>
    </p:spTree>
    <p:extLst>
      <p:ext uri="{BB962C8B-B14F-4D97-AF65-F5344CB8AC3E}">
        <p14:creationId xmlns:p14="http://schemas.microsoft.com/office/powerpoint/2010/main" val="84508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F2677-7229-D801-1825-763A783CA62F}"/>
              </a:ext>
            </a:extLst>
          </p:cNvPr>
          <p:cNvPicPr>
            <a:picLocks noChangeAspect="1"/>
          </p:cNvPicPr>
          <p:nvPr/>
        </p:nvPicPr>
        <p:blipFill>
          <a:blip r:embed="rId2"/>
          <a:stretch>
            <a:fillRect/>
          </a:stretch>
        </p:blipFill>
        <p:spPr>
          <a:xfrm>
            <a:off x="856519" y="709233"/>
            <a:ext cx="10478962" cy="5439534"/>
          </a:xfrm>
          <a:prstGeom prst="rect">
            <a:avLst/>
          </a:prstGeom>
        </p:spPr>
      </p:pic>
      <p:sp>
        <p:nvSpPr>
          <p:cNvPr id="4" name="TextBox 3">
            <a:extLst>
              <a:ext uri="{FF2B5EF4-FFF2-40B4-BE49-F238E27FC236}">
                <a16:creationId xmlns:a16="http://schemas.microsoft.com/office/drawing/2014/main" id="{D6810CF9-8078-BDE0-9D9C-BE189AB74B4E}"/>
              </a:ext>
            </a:extLst>
          </p:cNvPr>
          <p:cNvSpPr txBox="1"/>
          <p:nvPr/>
        </p:nvSpPr>
        <p:spPr>
          <a:xfrm>
            <a:off x="1219200" y="853440"/>
            <a:ext cx="3187337" cy="369332"/>
          </a:xfrm>
          <a:prstGeom prst="rect">
            <a:avLst/>
          </a:prstGeom>
          <a:noFill/>
        </p:spPr>
        <p:txBody>
          <a:bodyPr wrap="square" rtlCol="0">
            <a:spAutoFit/>
          </a:bodyPr>
          <a:lstStyle/>
          <a:p>
            <a:r>
              <a:rPr lang="en-IN" dirty="0"/>
              <a:t>Parts</a:t>
            </a:r>
          </a:p>
        </p:txBody>
      </p:sp>
    </p:spTree>
    <p:extLst>
      <p:ext uri="{BB962C8B-B14F-4D97-AF65-F5344CB8AC3E}">
        <p14:creationId xmlns:p14="http://schemas.microsoft.com/office/powerpoint/2010/main" val="11712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1DCDF-3BCD-0E99-2117-1CC77BE02862}"/>
              </a:ext>
            </a:extLst>
          </p:cNvPr>
          <p:cNvPicPr>
            <a:picLocks noChangeAspect="1"/>
          </p:cNvPicPr>
          <p:nvPr/>
        </p:nvPicPr>
        <p:blipFill>
          <a:blip r:embed="rId2"/>
          <a:stretch>
            <a:fillRect/>
          </a:stretch>
        </p:blipFill>
        <p:spPr>
          <a:xfrm>
            <a:off x="846992" y="1171260"/>
            <a:ext cx="10498015" cy="4515480"/>
          </a:xfrm>
          <a:prstGeom prst="rect">
            <a:avLst/>
          </a:prstGeom>
        </p:spPr>
      </p:pic>
    </p:spTree>
    <p:extLst>
      <p:ext uri="{BB962C8B-B14F-4D97-AF65-F5344CB8AC3E}">
        <p14:creationId xmlns:p14="http://schemas.microsoft.com/office/powerpoint/2010/main" val="149919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293FA4-05EA-CA4A-9871-A63DE1B7205F}"/>
              </a:ext>
            </a:extLst>
          </p:cNvPr>
          <p:cNvPicPr>
            <a:picLocks noChangeAspect="1"/>
          </p:cNvPicPr>
          <p:nvPr/>
        </p:nvPicPr>
        <p:blipFill>
          <a:blip r:embed="rId2"/>
          <a:stretch>
            <a:fillRect/>
          </a:stretch>
        </p:blipFill>
        <p:spPr>
          <a:xfrm>
            <a:off x="894624" y="2228682"/>
            <a:ext cx="10402752" cy="2400635"/>
          </a:xfrm>
          <a:prstGeom prst="rect">
            <a:avLst/>
          </a:prstGeom>
        </p:spPr>
      </p:pic>
    </p:spTree>
    <p:extLst>
      <p:ext uri="{BB962C8B-B14F-4D97-AF65-F5344CB8AC3E}">
        <p14:creationId xmlns:p14="http://schemas.microsoft.com/office/powerpoint/2010/main" val="114180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6FD35-E4F2-AFDA-755D-94B46E879FB4}"/>
              </a:ext>
            </a:extLst>
          </p:cNvPr>
          <p:cNvPicPr>
            <a:picLocks noChangeAspect="1"/>
          </p:cNvPicPr>
          <p:nvPr/>
        </p:nvPicPr>
        <p:blipFill>
          <a:blip r:embed="rId2"/>
          <a:stretch>
            <a:fillRect/>
          </a:stretch>
        </p:blipFill>
        <p:spPr>
          <a:xfrm>
            <a:off x="956545" y="1580892"/>
            <a:ext cx="10278909" cy="3696216"/>
          </a:xfrm>
          <a:prstGeom prst="rect">
            <a:avLst/>
          </a:prstGeom>
        </p:spPr>
      </p:pic>
    </p:spTree>
    <p:extLst>
      <p:ext uri="{BB962C8B-B14F-4D97-AF65-F5344CB8AC3E}">
        <p14:creationId xmlns:p14="http://schemas.microsoft.com/office/powerpoint/2010/main" val="75208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DB87-EE82-81F7-CF42-F6B87EA600DD}"/>
              </a:ext>
            </a:extLst>
          </p:cNvPr>
          <p:cNvSpPr>
            <a:spLocks noGrp="1"/>
          </p:cNvSpPr>
          <p:nvPr>
            <p:ph type="ctrTitle"/>
          </p:nvPr>
        </p:nvSpPr>
        <p:spPr/>
        <p:txBody>
          <a:bodyPr>
            <a:normAutofit/>
          </a:bodyPr>
          <a:lstStyle/>
          <a:p>
            <a:r>
              <a:rPr lang="en-IN" sz="8000" dirty="0">
                <a:solidFill>
                  <a:srgbClr val="FF0000"/>
                </a:solidFill>
              </a:rPr>
              <a:t>Node.JS</a:t>
            </a:r>
          </a:p>
        </p:txBody>
      </p:sp>
      <p:sp>
        <p:nvSpPr>
          <p:cNvPr id="3" name="Subtitle 2">
            <a:extLst>
              <a:ext uri="{FF2B5EF4-FFF2-40B4-BE49-F238E27FC236}">
                <a16:creationId xmlns:a16="http://schemas.microsoft.com/office/drawing/2014/main" id="{E964E53E-E55A-F138-8281-E32880B6C104}"/>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50443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326AA-3031-9743-2FFB-840F7D75778E}"/>
              </a:ext>
            </a:extLst>
          </p:cNvPr>
          <p:cNvPicPr>
            <a:picLocks noChangeAspect="1"/>
          </p:cNvPicPr>
          <p:nvPr/>
        </p:nvPicPr>
        <p:blipFill>
          <a:blip r:embed="rId2"/>
          <a:stretch>
            <a:fillRect/>
          </a:stretch>
        </p:blipFill>
        <p:spPr>
          <a:xfrm>
            <a:off x="875571" y="1299865"/>
            <a:ext cx="10440857" cy="4258269"/>
          </a:xfrm>
          <a:prstGeom prst="rect">
            <a:avLst/>
          </a:prstGeom>
        </p:spPr>
      </p:pic>
    </p:spTree>
    <p:extLst>
      <p:ext uri="{BB962C8B-B14F-4D97-AF65-F5344CB8AC3E}">
        <p14:creationId xmlns:p14="http://schemas.microsoft.com/office/powerpoint/2010/main" val="338088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C5BD97-AF78-D6B5-9E54-7CF92CA7D6C4}"/>
              </a:ext>
            </a:extLst>
          </p:cNvPr>
          <p:cNvPicPr>
            <a:picLocks noChangeAspect="1"/>
          </p:cNvPicPr>
          <p:nvPr/>
        </p:nvPicPr>
        <p:blipFill>
          <a:blip r:embed="rId2"/>
          <a:stretch>
            <a:fillRect/>
          </a:stretch>
        </p:blipFill>
        <p:spPr>
          <a:xfrm>
            <a:off x="908913" y="2447788"/>
            <a:ext cx="10374173" cy="1962424"/>
          </a:xfrm>
          <a:prstGeom prst="rect">
            <a:avLst/>
          </a:prstGeom>
        </p:spPr>
      </p:pic>
    </p:spTree>
    <p:extLst>
      <p:ext uri="{BB962C8B-B14F-4D97-AF65-F5344CB8AC3E}">
        <p14:creationId xmlns:p14="http://schemas.microsoft.com/office/powerpoint/2010/main" val="61794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00C92D-9D1B-4A4B-AC30-A970F69CA7BC}"/>
              </a:ext>
            </a:extLst>
          </p:cNvPr>
          <p:cNvPicPr>
            <a:picLocks noChangeAspect="1"/>
          </p:cNvPicPr>
          <p:nvPr/>
        </p:nvPicPr>
        <p:blipFill>
          <a:blip r:embed="rId2"/>
          <a:stretch>
            <a:fillRect/>
          </a:stretch>
        </p:blipFill>
        <p:spPr>
          <a:xfrm>
            <a:off x="904150" y="1328444"/>
            <a:ext cx="10383699" cy="4201111"/>
          </a:xfrm>
          <a:prstGeom prst="rect">
            <a:avLst/>
          </a:prstGeom>
        </p:spPr>
      </p:pic>
    </p:spTree>
    <p:extLst>
      <p:ext uri="{BB962C8B-B14F-4D97-AF65-F5344CB8AC3E}">
        <p14:creationId xmlns:p14="http://schemas.microsoft.com/office/powerpoint/2010/main" val="3097852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391A3-61C6-BA2D-2352-1D70E9700F66}"/>
              </a:ext>
            </a:extLst>
          </p:cNvPr>
          <p:cNvPicPr>
            <a:picLocks noChangeAspect="1"/>
          </p:cNvPicPr>
          <p:nvPr/>
        </p:nvPicPr>
        <p:blipFill>
          <a:blip r:embed="rId2"/>
          <a:stretch>
            <a:fillRect/>
          </a:stretch>
        </p:blipFill>
        <p:spPr>
          <a:xfrm>
            <a:off x="1008940" y="2047682"/>
            <a:ext cx="10174120" cy="2762636"/>
          </a:xfrm>
          <a:prstGeom prst="rect">
            <a:avLst/>
          </a:prstGeom>
        </p:spPr>
      </p:pic>
    </p:spTree>
    <p:extLst>
      <p:ext uri="{BB962C8B-B14F-4D97-AF65-F5344CB8AC3E}">
        <p14:creationId xmlns:p14="http://schemas.microsoft.com/office/powerpoint/2010/main" val="305757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D90CA-E5D7-7491-9007-B5E19820F37A}"/>
              </a:ext>
            </a:extLst>
          </p:cNvPr>
          <p:cNvPicPr>
            <a:picLocks noChangeAspect="1"/>
          </p:cNvPicPr>
          <p:nvPr/>
        </p:nvPicPr>
        <p:blipFill>
          <a:blip r:embed="rId2"/>
          <a:stretch>
            <a:fillRect/>
          </a:stretch>
        </p:blipFill>
        <p:spPr>
          <a:xfrm>
            <a:off x="913677" y="1309391"/>
            <a:ext cx="10364646" cy="4239217"/>
          </a:xfrm>
          <a:prstGeom prst="rect">
            <a:avLst/>
          </a:prstGeom>
        </p:spPr>
      </p:pic>
    </p:spTree>
    <p:extLst>
      <p:ext uri="{BB962C8B-B14F-4D97-AF65-F5344CB8AC3E}">
        <p14:creationId xmlns:p14="http://schemas.microsoft.com/office/powerpoint/2010/main" val="210863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78216-EAC2-F800-C8A6-437852141740}"/>
              </a:ext>
            </a:extLst>
          </p:cNvPr>
          <p:cNvPicPr>
            <a:picLocks noChangeAspect="1"/>
          </p:cNvPicPr>
          <p:nvPr/>
        </p:nvPicPr>
        <p:blipFill>
          <a:blip r:embed="rId2"/>
          <a:stretch>
            <a:fillRect/>
          </a:stretch>
        </p:blipFill>
        <p:spPr>
          <a:xfrm>
            <a:off x="866045" y="1371313"/>
            <a:ext cx="10459910" cy="4115374"/>
          </a:xfrm>
          <a:prstGeom prst="rect">
            <a:avLst/>
          </a:prstGeom>
        </p:spPr>
      </p:pic>
    </p:spTree>
    <p:extLst>
      <p:ext uri="{BB962C8B-B14F-4D97-AF65-F5344CB8AC3E}">
        <p14:creationId xmlns:p14="http://schemas.microsoft.com/office/powerpoint/2010/main" val="2769285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632AF4-CE46-1462-30BC-6737139E1641}"/>
              </a:ext>
            </a:extLst>
          </p:cNvPr>
          <p:cNvPicPr>
            <a:picLocks noChangeAspect="1"/>
          </p:cNvPicPr>
          <p:nvPr/>
        </p:nvPicPr>
        <p:blipFill>
          <a:blip r:embed="rId2"/>
          <a:stretch>
            <a:fillRect/>
          </a:stretch>
        </p:blipFill>
        <p:spPr>
          <a:xfrm>
            <a:off x="1842494" y="775917"/>
            <a:ext cx="8507012" cy="5306165"/>
          </a:xfrm>
          <a:prstGeom prst="rect">
            <a:avLst/>
          </a:prstGeom>
        </p:spPr>
      </p:pic>
    </p:spTree>
    <p:extLst>
      <p:ext uri="{BB962C8B-B14F-4D97-AF65-F5344CB8AC3E}">
        <p14:creationId xmlns:p14="http://schemas.microsoft.com/office/powerpoint/2010/main" val="18306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BE27D-33A2-A1E9-767E-81EF5B201372}"/>
              </a:ext>
            </a:extLst>
          </p:cNvPr>
          <p:cNvPicPr>
            <a:picLocks noChangeAspect="1"/>
          </p:cNvPicPr>
          <p:nvPr/>
        </p:nvPicPr>
        <p:blipFill>
          <a:blip r:embed="rId2"/>
          <a:stretch>
            <a:fillRect/>
          </a:stretch>
        </p:blipFill>
        <p:spPr>
          <a:xfrm>
            <a:off x="1123256" y="2395393"/>
            <a:ext cx="9945488" cy="2067213"/>
          </a:xfrm>
          <a:prstGeom prst="rect">
            <a:avLst/>
          </a:prstGeom>
        </p:spPr>
      </p:pic>
    </p:spTree>
    <p:extLst>
      <p:ext uri="{BB962C8B-B14F-4D97-AF65-F5344CB8AC3E}">
        <p14:creationId xmlns:p14="http://schemas.microsoft.com/office/powerpoint/2010/main" val="2487653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533258-9D77-AF17-7ECE-E3E570C692A3}"/>
              </a:ext>
            </a:extLst>
          </p:cNvPr>
          <p:cNvPicPr>
            <a:picLocks noChangeAspect="1"/>
          </p:cNvPicPr>
          <p:nvPr/>
        </p:nvPicPr>
        <p:blipFill>
          <a:blip r:embed="rId2"/>
          <a:stretch>
            <a:fillRect/>
          </a:stretch>
        </p:blipFill>
        <p:spPr>
          <a:xfrm>
            <a:off x="989887" y="1518971"/>
            <a:ext cx="10212225" cy="3820058"/>
          </a:xfrm>
          <a:prstGeom prst="rect">
            <a:avLst/>
          </a:prstGeom>
        </p:spPr>
      </p:pic>
    </p:spTree>
    <p:extLst>
      <p:ext uri="{BB962C8B-B14F-4D97-AF65-F5344CB8AC3E}">
        <p14:creationId xmlns:p14="http://schemas.microsoft.com/office/powerpoint/2010/main" val="282295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CCE9FC-B157-74A1-5777-24379B164AE9}"/>
              </a:ext>
            </a:extLst>
          </p:cNvPr>
          <p:cNvPicPr>
            <a:picLocks noChangeAspect="1"/>
          </p:cNvPicPr>
          <p:nvPr/>
        </p:nvPicPr>
        <p:blipFill>
          <a:blip r:embed="rId2"/>
          <a:stretch>
            <a:fillRect/>
          </a:stretch>
        </p:blipFill>
        <p:spPr>
          <a:xfrm>
            <a:off x="1266151" y="2304893"/>
            <a:ext cx="9659698" cy="2248214"/>
          </a:xfrm>
          <a:prstGeom prst="rect">
            <a:avLst/>
          </a:prstGeom>
        </p:spPr>
      </p:pic>
    </p:spTree>
    <p:extLst>
      <p:ext uri="{BB962C8B-B14F-4D97-AF65-F5344CB8AC3E}">
        <p14:creationId xmlns:p14="http://schemas.microsoft.com/office/powerpoint/2010/main" val="131062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BD927-F54E-DA7D-1EA6-6C6A33B884B2}"/>
              </a:ext>
            </a:extLst>
          </p:cNvPr>
          <p:cNvPicPr>
            <a:picLocks noChangeAspect="1"/>
          </p:cNvPicPr>
          <p:nvPr/>
        </p:nvPicPr>
        <p:blipFill>
          <a:blip r:embed="rId2"/>
          <a:stretch>
            <a:fillRect/>
          </a:stretch>
        </p:blipFill>
        <p:spPr>
          <a:xfrm>
            <a:off x="0" y="1336409"/>
            <a:ext cx="12192000" cy="4185181"/>
          </a:xfrm>
          <a:prstGeom prst="rect">
            <a:avLst/>
          </a:prstGeom>
        </p:spPr>
      </p:pic>
      <p:sp>
        <p:nvSpPr>
          <p:cNvPr id="2" name="Rectangle 1">
            <a:extLst>
              <a:ext uri="{FF2B5EF4-FFF2-40B4-BE49-F238E27FC236}">
                <a16:creationId xmlns:a16="http://schemas.microsoft.com/office/drawing/2014/main" id="{2B5378B7-FB9A-6E04-3EC8-42AAB875E8D8}"/>
              </a:ext>
            </a:extLst>
          </p:cNvPr>
          <p:cNvSpPr/>
          <p:nvPr/>
        </p:nvSpPr>
        <p:spPr>
          <a:xfrm>
            <a:off x="10371909" y="1454331"/>
            <a:ext cx="1915885" cy="653143"/>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14871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AA7D7A-76CF-AD0F-DA0E-7F312B4E0031}"/>
              </a:ext>
            </a:extLst>
          </p:cNvPr>
          <p:cNvPicPr>
            <a:picLocks noChangeAspect="1"/>
          </p:cNvPicPr>
          <p:nvPr/>
        </p:nvPicPr>
        <p:blipFill>
          <a:blip r:embed="rId2"/>
          <a:stretch>
            <a:fillRect/>
          </a:stretch>
        </p:blipFill>
        <p:spPr>
          <a:xfrm>
            <a:off x="994650" y="1333207"/>
            <a:ext cx="10202699" cy="4191585"/>
          </a:xfrm>
          <a:prstGeom prst="rect">
            <a:avLst/>
          </a:prstGeom>
        </p:spPr>
      </p:pic>
    </p:spTree>
    <p:extLst>
      <p:ext uri="{BB962C8B-B14F-4D97-AF65-F5344CB8AC3E}">
        <p14:creationId xmlns:p14="http://schemas.microsoft.com/office/powerpoint/2010/main" val="996704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EFA552-7259-31AD-5335-ED659684FAFC}"/>
              </a:ext>
            </a:extLst>
          </p:cNvPr>
          <p:cNvPicPr>
            <a:picLocks noChangeAspect="1"/>
          </p:cNvPicPr>
          <p:nvPr/>
        </p:nvPicPr>
        <p:blipFill>
          <a:blip r:embed="rId2"/>
          <a:stretch>
            <a:fillRect/>
          </a:stretch>
        </p:blipFill>
        <p:spPr>
          <a:xfrm>
            <a:off x="1261388" y="2685946"/>
            <a:ext cx="9669224" cy="1486107"/>
          </a:xfrm>
          <a:prstGeom prst="rect">
            <a:avLst/>
          </a:prstGeom>
        </p:spPr>
      </p:pic>
    </p:spTree>
    <p:extLst>
      <p:ext uri="{BB962C8B-B14F-4D97-AF65-F5344CB8AC3E}">
        <p14:creationId xmlns:p14="http://schemas.microsoft.com/office/powerpoint/2010/main" val="167217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C4372-EB11-FECF-A5B2-BAACAECC34BE}"/>
              </a:ext>
            </a:extLst>
          </p:cNvPr>
          <p:cNvPicPr>
            <a:picLocks noChangeAspect="1"/>
          </p:cNvPicPr>
          <p:nvPr/>
        </p:nvPicPr>
        <p:blipFill>
          <a:blip r:embed="rId2"/>
          <a:stretch>
            <a:fillRect/>
          </a:stretch>
        </p:blipFill>
        <p:spPr>
          <a:xfrm>
            <a:off x="2814179" y="1523734"/>
            <a:ext cx="6563641" cy="3810532"/>
          </a:xfrm>
          <a:prstGeom prst="rect">
            <a:avLst/>
          </a:prstGeom>
        </p:spPr>
      </p:pic>
    </p:spTree>
    <p:extLst>
      <p:ext uri="{BB962C8B-B14F-4D97-AF65-F5344CB8AC3E}">
        <p14:creationId xmlns:p14="http://schemas.microsoft.com/office/powerpoint/2010/main" val="3318545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706B8-5D6A-B917-8B26-BC7817950CB1}"/>
              </a:ext>
            </a:extLst>
          </p:cNvPr>
          <p:cNvPicPr>
            <a:picLocks noChangeAspect="1"/>
          </p:cNvPicPr>
          <p:nvPr/>
        </p:nvPicPr>
        <p:blipFill>
          <a:blip r:embed="rId2"/>
          <a:stretch>
            <a:fillRect/>
          </a:stretch>
        </p:blipFill>
        <p:spPr>
          <a:xfrm>
            <a:off x="1066098" y="1161733"/>
            <a:ext cx="10059804" cy="4534533"/>
          </a:xfrm>
          <a:prstGeom prst="rect">
            <a:avLst/>
          </a:prstGeom>
        </p:spPr>
      </p:pic>
    </p:spTree>
    <p:extLst>
      <p:ext uri="{BB962C8B-B14F-4D97-AF65-F5344CB8AC3E}">
        <p14:creationId xmlns:p14="http://schemas.microsoft.com/office/powerpoint/2010/main" val="2944460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C353A-8DDA-EA47-9D63-C68D4C10B556}"/>
              </a:ext>
            </a:extLst>
          </p:cNvPr>
          <p:cNvPicPr>
            <a:picLocks noChangeAspect="1"/>
          </p:cNvPicPr>
          <p:nvPr/>
        </p:nvPicPr>
        <p:blipFill>
          <a:blip r:embed="rId2"/>
          <a:stretch>
            <a:fillRect/>
          </a:stretch>
        </p:blipFill>
        <p:spPr>
          <a:xfrm>
            <a:off x="951782" y="1104575"/>
            <a:ext cx="10288436" cy="4648849"/>
          </a:xfrm>
          <a:prstGeom prst="rect">
            <a:avLst/>
          </a:prstGeom>
        </p:spPr>
      </p:pic>
    </p:spTree>
    <p:extLst>
      <p:ext uri="{BB962C8B-B14F-4D97-AF65-F5344CB8AC3E}">
        <p14:creationId xmlns:p14="http://schemas.microsoft.com/office/powerpoint/2010/main" val="2489761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8D974-ECF1-238B-94A8-01143E04437D}"/>
              </a:ext>
            </a:extLst>
          </p:cNvPr>
          <p:cNvPicPr>
            <a:picLocks noChangeAspect="1"/>
          </p:cNvPicPr>
          <p:nvPr/>
        </p:nvPicPr>
        <p:blipFill>
          <a:blip r:embed="rId2"/>
          <a:stretch>
            <a:fillRect/>
          </a:stretch>
        </p:blipFill>
        <p:spPr>
          <a:xfrm>
            <a:off x="880334" y="1304628"/>
            <a:ext cx="10431331" cy="4248743"/>
          </a:xfrm>
          <a:prstGeom prst="rect">
            <a:avLst/>
          </a:prstGeom>
        </p:spPr>
      </p:pic>
    </p:spTree>
    <p:extLst>
      <p:ext uri="{BB962C8B-B14F-4D97-AF65-F5344CB8AC3E}">
        <p14:creationId xmlns:p14="http://schemas.microsoft.com/office/powerpoint/2010/main" val="1026169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F1FB4D-2444-4202-6FD0-6172E86CD59F}"/>
              </a:ext>
            </a:extLst>
          </p:cNvPr>
          <p:cNvPicPr>
            <a:picLocks noChangeAspect="1"/>
          </p:cNvPicPr>
          <p:nvPr/>
        </p:nvPicPr>
        <p:blipFill>
          <a:blip r:embed="rId2"/>
          <a:stretch>
            <a:fillRect/>
          </a:stretch>
        </p:blipFill>
        <p:spPr>
          <a:xfrm>
            <a:off x="985124" y="2285840"/>
            <a:ext cx="10221751" cy="2286319"/>
          </a:xfrm>
          <a:prstGeom prst="rect">
            <a:avLst/>
          </a:prstGeom>
        </p:spPr>
      </p:pic>
    </p:spTree>
    <p:extLst>
      <p:ext uri="{BB962C8B-B14F-4D97-AF65-F5344CB8AC3E}">
        <p14:creationId xmlns:p14="http://schemas.microsoft.com/office/powerpoint/2010/main" val="2889885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6A558-7CA2-5C91-3DDD-D19E64FE6FA1}"/>
              </a:ext>
            </a:extLst>
          </p:cNvPr>
          <p:cNvPicPr>
            <a:picLocks noChangeAspect="1"/>
          </p:cNvPicPr>
          <p:nvPr/>
        </p:nvPicPr>
        <p:blipFill>
          <a:blip r:embed="rId2"/>
          <a:stretch>
            <a:fillRect/>
          </a:stretch>
        </p:blipFill>
        <p:spPr>
          <a:xfrm>
            <a:off x="1185177" y="2323946"/>
            <a:ext cx="9821646" cy="2210108"/>
          </a:xfrm>
          <a:prstGeom prst="rect">
            <a:avLst/>
          </a:prstGeom>
        </p:spPr>
      </p:pic>
    </p:spTree>
    <p:extLst>
      <p:ext uri="{BB962C8B-B14F-4D97-AF65-F5344CB8AC3E}">
        <p14:creationId xmlns:p14="http://schemas.microsoft.com/office/powerpoint/2010/main" val="2785784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44E0B2-D424-851D-9970-429DA6A1CC4B}"/>
              </a:ext>
            </a:extLst>
          </p:cNvPr>
          <p:cNvSpPr txBox="1"/>
          <p:nvPr/>
        </p:nvSpPr>
        <p:spPr>
          <a:xfrm>
            <a:off x="3048000" y="494596"/>
            <a:ext cx="6096000" cy="584775"/>
          </a:xfrm>
          <a:prstGeom prst="rect">
            <a:avLst/>
          </a:prstGeom>
          <a:noFill/>
        </p:spPr>
        <p:txBody>
          <a:bodyPr wrap="square">
            <a:spAutoFit/>
          </a:bodyPr>
          <a:lstStyle/>
          <a:p>
            <a:pPr algn="ctr" fontAlgn="base"/>
            <a:r>
              <a:rPr lang="en-IN" sz="3200" b="1" i="0" dirty="0">
                <a:solidFill>
                  <a:srgbClr val="FF0000"/>
                </a:solidFill>
                <a:effectLst/>
                <a:latin typeface="Nunito" pitchFamily="2" charset="0"/>
              </a:rPr>
              <a:t>Single-Threaded Architecture</a:t>
            </a:r>
          </a:p>
        </p:txBody>
      </p:sp>
      <p:sp>
        <p:nvSpPr>
          <p:cNvPr id="5" name="TextBox 4">
            <a:extLst>
              <a:ext uri="{FF2B5EF4-FFF2-40B4-BE49-F238E27FC236}">
                <a16:creationId xmlns:a16="http://schemas.microsoft.com/office/drawing/2014/main" id="{2CF128F2-DD98-1406-1D6B-48939EB5441C}"/>
              </a:ext>
            </a:extLst>
          </p:cNvPr>
          <p:cNvSpPr txBox="1"/>
          <p:nvPr/>
        </p:nvSpPr>
        <p:spPr>
          <a:xfrm>
            <a:off x="444137" y="1330411"/>
            <a:ext cx="11321143" cy="4811574"/>
          </a:xfrm>
          <a:prstGeom prst="rect">
            <a:avLst/>
          </a:prstGeom>
          <a:noFill/>
        </p:spPr>
        <p:txBody>
          <a:bodyPr wrap="square">
            <a:spAutoFit/>
          </a:bodyPr>
          <a:lstStyle/>
          <a:p>
            <a:pPr algn="l" rtl="0" fontAlgn="base">
              <a:spcAft>
                <a:spcPts val="750"/>
              </a:spcAft>
            </a:pPr>
            <a:r>
              <a:rPr lang="en-US" sz="2800" b="0" i="0" dirty="0">
                <a:solidFill>
                  <a:srgbClr val="273239"/>
                </a:solidFill>
                <a:effectLst/>
                <a:latin typeface="Nunito" pitchFamily="2" charset="0"/>
              </a:rPr>
              <a:t>In computing, a thread is the smallest unit of processing that can be scheduled by an operating system. </a:t>
            </a:r>
          </a:p>
          <a:p>
            <a:pPr algn="l" rtl="0" fontAlgn="base">
              <a:spcAft>
                <a:spcPts val="750"/>
              </a:spcAft>
            </a:pPr>
            <a:r>
              <a:rPr lang="en-US" sz="2800" b="0" i="0" dirty="0">
                <a:solidFill>
                  <a:srgbClr val="273239"/>
                </a:solidFill>
                <a:effectLst/>
                <a:latin typeface="Nunito" pitchFamily="2" charset="0"/>
              </a:rPr>
              <a:t>Traditional server-side applications often use a multi-threaded approach, where multiple threads handle multiple tasks concurrently. Each thread operates independently, allowing for parallel execution of code.</a:t>
            </a:r>
          </a:p>
          <a:p>
            <a:pPr algn="l" rtl="0" fontAlgn="base">
              <a:spcAft>
                <a:spcPts val="750"/>
              </a:spcAft>
            </a:pPr>
            <a:r>
              <a:rPr lang="en-US" sz="2800" b="0" i="0" u="sng" dirty="0">
                <a:solidFill>
                  <a:srgbClr val="273239"/>
                </a:solidFill>
                <a:effectLst/>
                <a:latin typeface="Nunito" pitchFamily="2" charset="0"/>
                <a:hlinkClick r:id="rId2"/>
              </a:rPr>
              <a:t>Node.js</a:t>
            </a:r>
            <a:r>
              <a:rPr lang="en-US" sz="2800" b="0" i="0" dirty="0">
                <a:solidFill>
                  <a:srgbClr val="273239"/>
                </a:solidFill>
                <a:effectLst/>
                <a:latin typeface="Nunito" pitchFamily="2" charset="0"/>
              </a:rPr>
              <a:t>, on the other hand, employs a single-threaded model. </a:t>
            </a:r>
          </a:p>
          <a:p>
            <a:pPr algn="l" rtl="0" fontAlgn="base">
              <a:spcAft>
                <a:spcPts val="750"/>
              </a:spcAft>
            </a:pPr>
            <a:r>
              <a:rPr lang="en-US" sz="2800" b="0" i="0" dirty="0">
                <a:solidFill>
                  <a:srgbClr val="273239"/>
                </a:solidFill>
                <a:effectLst/>
                <a:latin typeface="Nunito" pitchFamily="2" charset="0"/>
              </a:rPr>
              <a:t>This means it uses a single thread to handle multiple tasks. </a:t>
            </a:r>
          </a:p>
          <a:p>
            <a:pPr algn="l" rtl="0" fontAlgn="base">
              <a:spcAft>
                <a:spcPts val="750"/>
              </a:spcAft>
            </a:pPr>
            <a:r>
              <a:rPr lang="en-US" sz="2800" b="0" i="0" dirty="0">
                <a:solidFill>
                  <a:srgbClr val="273239"/>
                </a:solidFill>
                <a:effectLst/>
                <a:latin typeface="Nunito" pitchFamily="2" charset="0"/>
              </a:rPr>
              <a:t>To achieve this, Node.js leverages an </a:t>
            </a:r>
            <a:r>
              <a:rPr lang="en-US" sz="2800" b="0" i="0" dirty="0">
                <a:solidFill>
                  <a:srgbClr val="00B0F0"/>
                </a:solidFill>
                <a:effectLst/>
                <a:latin typeface="Nunito" pitchFamily="2" charset="0"/>
              </a:rPr>
              <a:t>event-driven, non-blocking I/O model. </a:t>
            </a:r>
          </a:p>
        </p:txBody>
      </p:sp>
    </p:spTree>
    <p:extLst>
      <p:ext uri="{BB962C8B-B14F-4D97-AF65-F5344CB8AC3E}">
        <p14:creationId xmlns:p14="http://schemas.microsoft.com/office/powerpoint/2010/main" val="467872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77CD8-EC4B-9019-1D7A-62CDE27232FC}"/>
              </a:ext>
            </a:extLst>
          </p:cNvPr>
          <p:cNvPicPr>
            <a:picLocks noChangeAspect="1"/>
          </p:cNvPicPr>
          <p:nvPr/>
        </p:nvPicPr>
        <p:blipFill>
          <a:blip r:embed="rId2"/>
          <a:stretch>
            <a:fillRect/>
          </a:stretch>
        </p:blipFill>
        <p:spPr>
          <a:xfrm>
            <a:off x="609419" y="290876"/>
            <a:ext cx="4598308" cy="4534533"/>
          </a:xfrm>
          <a:prstGeom prst="rect">
            <a:avLst/>
          </a:prstGeom>
        </p:spPr>
      </p:pic>
      <p:sp>
        <p:nvSpPr>
          <p:cNvPr id="4" name="TextBox 3">
            <a:extLst>
              <a:ext uri="{FF2B5EF4-FFF2-40B4-BE49-F238E27FC236}">
                <a16:creationId xmlns:a16="http://schemas.microsoft.com/office/drawing/2014/main" id="{A4D358C1-3CAA-907D-90DB-969877BFD9CF}"/>
              </a:ext>
            </a:extLst>
          </p:cNvPr>
          <p:cNvSpPr txBox="1"/>
          <p:nvPr/>
        </p:nvSpPr>
        <p:spPr>
          <a:xfrm>
            <a:off x="5303527" y="1227794"/>
            <a:ext cx="6096000" cy="2585323"/>
          </a:xfrm>
          <a:prstGeom prst="rect">
            <a:avLst/>
          </a:prstGeom>
          <a:noFill/>
        </p:spPr>
        <p:txBody>
          <a:bodyPr wrap="square">
            <a:spAutoFit/>
          </a:bodyPr>
          <a:lstStyle/>
          <a:p>
            <a:r>
              <a:rPr lang="en-US" b="1" i="0" dirty="0">
                <a:solidFill>
                  <a:srgbClr val="111111"/>
                </a:solidFill>
                <a:effectLst/>
                <a:latin typeface="Roboto" panose="02000000000000000000" pitchFamily="2" charset="0"/>
              </a:rPr>
              <a:t>Synchronous I/O</a:t>
            </a:r>
            <a:r>
              <a:rPr lang="en-US" b="0" i="0" dirty="0">
                <a:solidFill>
                  <a:srgbClr val="111111"/>
                </a:solidFill>
                <a:effectLst/>
                <a:latin typeface="Roboto" panose="02000000000000000000" pitchFamily="2" charset="0"/>
              </a:rPr>
              <a:t> mean that some flow of execution (such as a process or thread) is waiting for the operation to complete.</a:t>
            </a:r>
          </a:p>
          <a:p>
            <a:r>
              <a:rPr lang="en-US" b="0" i="0" dirty="0">
                <a:solidFill>
                  <a:srgbClr val="273239"/>
                </a:solidFill>
                <a:effectLst/>
                <a:latin typeface="Nunito" pitchFamily="2" charset="0"/>
              </a:rPr>
              <a:t>In synchronous programming, operations are performed one after the other, in sequence. So, basically each line of code waits for the previous one to finish before proceeding to the next. This means that the program executes in a predictable, linear order, with each task being completed before the next one starts.</a:t>
            </a:r>
            <a:endParaRPr lang="en-IN" dirty="0"/>
          </a:p>
        </p:txBody>
      </p:sp>
    </p:spTree>
    <p:extLst>
      <p:ext uri="{BB962C8B-B14F-4D97-AF65-F5344CB8AC3E}">
        <p14:creationId xmlns:p14="http://schemas.microsoft.com/office/powerpoint/2010/main" val="181708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D9071C-F678-1204-475C-8F02F59AFC85}"/>
              </a:ext>
            </a:extLst>
          </p:cNvPr>
          <p:cNvPicPr>
            <a:picLocks noChangeAspect="1"/>
          </p:cNvPicPr>
          <p:nvPr/>
        </p:nvPicPr>
        <p:blipFill>
          <a:blip r:embed="rId2"/>
          <a:stretch>
            <a:fillRect/>
          </a:stretch>
        </p:blipFill>
        <p:spPr>
          <a:xfrm>
            <a:off x="957944" y="757646"/>
            <a:ext cx="10293530" cy="4911634"/>
          </a:xfrm>
          <a:prstGeom prst="rect">
            <a:avLst/>
          </a:prstGeom>
        </p:spPr>
      </p:pic>
    </p:spTree>
    <p:extLst>
      <p:ext uri="{BB962C8B-B14F-4D97-AF65-F5344CB8AC3E}">
        <p14:creationId xmlns:p14="http://schemas.microsoft.com/office/powerpoint/2010/main" val="3313505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DB3290-95AF-2D3D-B565-E58A8FBDA0BC}"/>
              </a:ext>
            </a:extLst>
          </p:cNvPr>
          <p:cNvPicPr>
            <a:picLocks noChangeAspect="1"/>
          </p:cNvPicPr>
          <p:nvPr/>
        </p:nvPicPr>
        <p:blipFill>
          <a:blip r:embed="rId2"/>
          <a:stretch>
            <a:fillRect/>
          </a:stretch>
        </p:blipFill>
        <p:spPr>
          <a:xfrm>
            <a:off x="0" y="1102894"/>
            <a:ext cx="12192000" cy="4652211"/>
          </a:xfrm>
          <a:prstGeom prst="rect">
            <a:avLst/>
          </a:prstGeom>
        </p:spPr>
      </p:pic>
    </p:spTree>
    <p:extLst>
      <p:ext uri="{BB962C8B-B14F-4D97-AF65-F5344CB8AC3E}">
        <p14:creationId xmlns:p14="http://schemas.microsoft.com/office/powerpoint/2010/main" val="124584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057880-81CB-68A5-B00F-F702C1452737}"/>
              </a:ext>
            </a:extLst>
          </p:cNvPr>
          <p:cNvPicPr>
            <a:picLocks noChangeAspect="1"/>
          </p:cNvPicPr>
          <p:nvPr/>
        </p:nvPicPr>
        <p:blipFill>
          <a:blip r:embed="rId2"/>
          <a:stretch>
            <a:fillRect/>
          </a:stretch>
        </p:blipFill>
        <p:spPr>
          <a:xfrm>
            <a:off x="2261652" y="1185549"/>
            <a:ext cx="7668695" cy="4486901"/>
          </a:xfrm>
          <a:prstGeom prst="rect">
            <a:avLst/>
          </a:prstGeom>
        </p:spPr>
      </p:pic>
    </p:spTree>
    <p:extLst>
      <p:ext uri="{BB962C8B-B14F-4D97-AF65-F5344CB8AC3E}">
        <p14:creationId xmlns:p14="http://schemas.microsoft.com/office/powerpoint/2010/main" val="61226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CDFF0F-B749-2EEC-460A-17F985B31C4C}"/>
              </a:ext>
            </a:extLst>
          </p:cNvPr>
          <p:cNvPicPr>
            <a:picLocks noChangeAspect="1"/>
          </p:cNvPicPr>
          <p:nvPr/>
        </p:nvPicPr>
        <p:blipFill>
          <a:blip r:embed="rId2"/>
          <a:stretch>
            <a:fillRect/>
          </a:stretch>
        </p:blipFill>
        <p:spPr>
          <a:xfrm>
            <a:off x="606023" y="2760616"/>
            <a:ext cx="10979953" cy="4097383"/>
          </a:xfrm>
          <a:prstGeom prst="rect">
            <a:avLst/>
          </a:prstGeom>
        </p:spPr>
      </p:pic>
      <p:pic>
        <p:nvPicPr>
          <p:cNvPr id="5" name="Picture 4">
            <a:extLst>
              <a:ext uri="{FF2B5EF4-FFF2-40B4-BE49-F238E27FC236}">
                <a16:creationId xmlns:a16="http://schemas.microsoft.com/office/drawing/2014/main" id="{31AA1DB9-D1AA-F47F-0789-148D6B592CB8}"/>
              </a:ext>
            </a:extLst>
          </p:cNvPr>
          <p:cNvPicPr>
            <a:picLocks noChangeAspect="1"/>
          </p:cNvPicPr>
          <p:nvPr/>
        </p:nvPicPr>
        <p:blipFill>
          <a:blip r:embed="rId3"/>
          <a:stretch>
            <a:fillRect/>
          </a:stretch>
        </p:blipFill>
        <p:spPr>
          <a:xfrm>
            <a:off x="2406327" y="381116"/>
            <a:ext cx="7240010" cy="2229161"/>
          </a:xfrm>
          <a:prstGeom prst="rect">
            <a:avLst/>
          </a:prstGeom>
        </p:spPr>
      </p:pic>
    </p:spTree>
    <p:extLst>
      <p:ext uri="{BB962C8B-B14F-4D97-AF65-F5344CB8AC3E}">
        <p14:creationId xmlns:p14="http://schemas.microsoft.com/office/powerpoint/2010/main" val="18161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D39EB-F23F-2D64-615F-8F0783AE1257}"/>
              </a:ext>
            </a:extLst>
          </p:cNvPr>
          <p:cNvPicPr>
            <a:picLocks noChangeAspect="1"/>
          </p:cNvPicPr>
          <p:nvPr/>
        </p:nvPicPr>
        <p:blipFill>
          <a:blip r:embed="rId2"/>
          <a:stretch>
            <a:fillRect/>
          </a:stretch>
        </p:blipFill>
        <p:spPr>
          <a:xfrm>
            <a:off x="2709390" y="1828576"/>
            <a:ext cx="6773220" cy="3200847"/>
          </a:xfrm>
          <a:prstGeom prst="rect">
            <a:avLst/>
          </a:prstGeom>
        </p:spPr>
      </p:pic>
    </p:spTree>
    <p:extLst>
      <p:ext uri="{BB962C8B-B14F-4D97-AF65-F5344CB8AC3E}">
        <p14:creationId xmlns:p14="http://schemas.microsoft.com/office/powerpoint/2010/main" val="24441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2DE22-58B6-F781-6D32-9658438CA1B6}"/>
              </a:ext>
            </a:extLst>
          </p:cNvPr>
          <p:cNvPicPr>
            <a:picLocks noChangeAspect="1"/>
          </p:cNvPicPr>
          <p:nvPr/>
        </p:nvPicPr>
        <p:blipFill>
          <a:blip r:embed="rId2"/>
          <a:stretch>
            <a:fillRect/>
          </a:stretch>
        </p:blipFill>
        <p:spPr>
          <a:xfrm>
            <a:off x="856519" y="1066470"/>
            <a:ext cx="10478962" cy="4725059"/>
          </a:xfrm>
          <a:prstGeom prst="rect">
            <a:avLst/>
          </a:prstGeom>
        </p:spPr>
      </p:pic>
    </p:spTree>
    <p:extLst>
      <p:ext uri="{BB962C8B-B14F-4D97-AF65-F5344CB8AC3E}">
        <p14:creationId xmlns:p14="http://schemas.microsoft.com/office/powerpoint/2010/main" val="192835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3A6F2-CA3A-69AE-20F8-724918D00946}"/>
              </a:ext>
            </a:extLst>
          </p:cNvPr>
          <p:cNvPicPr>
            <a:picLocks noChangeAspect="1"/>
          </p:cNvPicPr>
          <p:nvPr/>
        </p:nvPicPr>
        <p:blipFill>
          <a:blip r:embed="rId2"/>
          <a:stretch>
            <a:fillRect/>
          </a:stretch>
        </p:blipFill>
        <p:spPr>
          <a:xfrm>
            <a:off x="2780837" y="1118865"/>
            <a:ext cx="6630325" cy="4620270"/>
          </a:xfrm>
          <a:prstGeom prst="rect">
            <a:avLst/>
          </a:prstGeom>
        </p:spPr>
      </p:pic>
    </p:spTree>
    <p:extLst>
      <p:ext uri="{BB962C8B-B14F-4D97-AF65-F5344CB8AC3E}">
        <p14:creationId xmlns:p14="http://schemas.microsoft.com/office/powerpoint/2010/main" val="3380600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Words>
  <Application>Microsoft Office PowerPoint</Application>
  <PresentationFormat>Widescreen</PresentationFormat>
  <Paragraphs>11</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Nunito</vt:lpstr>
      <vt:lpstr>Roboto</vt:lpstr>
      <vt:lpstr>Office Theme</vt:lpstr>
      <vt:lpstr>      UNIT-II </vt:lpstr>
      <vt:lpstr>Node.JS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2025-09-19T07:05:22Z</dcterms:created>
  <dcterms:modified xsi:type="dcterms:W3CDTF">2025-09-19T07:05:43Z</dcterms:modified>
</cp:coreProperties>
</file>