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72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35EE2-0906-D6FB-02F8-E06F53BEA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3078F8-74FD-1DFE-4FD7-987ABADECE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D9C8F-EA84-1F3A-49B3-C39B6B0C7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100FE-05C9-4B93-8268-6F745B98D7FE}" type="datetimeFigureOut">
              <a:rPr lang="en-IN" smtClean="0"/>
              <a:t>22-08-2023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AE030-2265-D0B8-8038-7D6912FD5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4C582-7951-56DC-764E-566D8796E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F401-F3F6-4B20-9C61-032664C1556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621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71796-E44D-D7E7-0426-8CDEF4939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75726B-8D87-B209-4794-FBBB446087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2AE0A-85DB-3F44-9ADD-1662304DF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100FE-05C9-4B93-8268-6F745B98D7FE}" type="datetimeFigureOut">
              <a:rPr lang="en-IN" smtClean="0"/>
              <a:t>22-08-2023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8F49B-C249-C041-C710-DC84B86DC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81D51-C669-14F4-361F-D470ABC16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F401-F3F6-4B20-9C61-032664C1556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066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AF6B2B-0D8B-DFFC-8184-6399A46B2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CD0F95-ECA7-F9F0-CD93-991244E70D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3541F-9455-2FD8-4F57-DDBA6F4ED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100FE-05C9-4B93-8268-6F745B98D7FE}" type="datetimeFigureOut">
              <a:rPr lang="en-IN" smtClean="0"/>
              <a:t>22-08-2023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D5B03-32DE-E28E-15CE-78D646B5E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DD41D-F51A-C858-1973-36F371AAE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F401-F3F6-4B20-9C61-032664C1556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111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D073D-FE02-2347-DA77-AE0AECED5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47F62-4587-4EA1-0C49-651FCD5A5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D70BD-844F-3A8B-A046-2BC965ED1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100FE-05C9-4B93-8268-6F745B98D7FE}" type="datetimeFigureOut">
              <a:rPr lang="en-IN" smtClean="0"/>
              <a:t>22-08-2023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F5294-2759-D3CE-1D73-175F7F5FF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0D527-6311-D73D-BA19-05E3C433A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F401-F3F6-4B20-9C61-032664C1556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8438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BF84C-08E8-793E-B9E1-BA0CE9DF2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DE360-E8CF-4461-DDCA-3455FF19D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E4E8E-2964-2C5D-09E0-04FCD6E43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100FE-05C9-4B93-8268-6F745B98D7FE}" type="datetimeFigureOut">
              <a:rPr lang="en-IN" smtClean="0"/>
              <a:t>22-08-2023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3C341-0824-675A-2BBA-542489E91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10292-CBA6-2F96-812C-26B71277C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F401-F3F6-4B20-9C61-032664C1556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048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F88AD-816F-B618-DE27-DCF0A22BA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4D96A-BA6F-572D-E1C7-EC80DDC652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822DC3-C537-753C-3A05-658BBCB2B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138594-9E76-9552-DDF3-1198A1018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100FE-05C9-4B93-8268-6F745B98D7FE}" type="datetimeFigureOut">
              <a:rPr lang="en-IN" smtClean="0"/>
              <a:t>22-08-2023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EFCD8A-10A1-78FF-21C4-7F73F319A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1F5B4-5732-BCF4-EA0C-06EC89ED0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F401-F3F6-4B20-9C61-032664C1556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1842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528B-421C-F74B-29D6-15FF9EC94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B7048-7051-28FE-8034-C611AD2F2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C3580-6155-98B3-D636-5B0EF2E10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12839F-ACC5-8FDB-98CC-ECF690DF8B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0B6F1B-1D2F-6C12-AABE-6664E22CA6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E9A96D-A003-ACC2-0392-36E7B6252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100FE-05C9-4B93-8268-6F745B98D7FE}" type="datetimeFigureOut">
              <a:rPr lang="en-IN" smtClean="0"/>
              <a:t>22-08-2023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4AEA2D-3701-00C2-90DB-03BA8A26D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9964FD-223E-82BD-F85A-D766F0F79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F401-F3F6-4B20-9C61-032664C1556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6341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DEE2B-FB11-8678-80B8-C6FDA8270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49B9F7-3CB6-C91D-1E99-A4D16DFA6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100FE-05C9-4B93-8268-6F745B98D7FE}" type="datetimeFigureOut">
              <a:rPr lang="en-IN" smtClean="0"/>
              <a:t>22-08-2023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77B609-BCE8-1DD9-1185-C0E41CF00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9A62C-5757-0FBC-E59A-A24B52EB7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F401-F3F6-4B20-9C61-032664C1556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5859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C23F53-81DC-9A32-2767-5C3E12B2F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100FE-05C9-4B93-8268-6F745B98D7FE}" type="datetimeFigureOut">
              <a:rPr lang="en-IN" smtClean="0"/>
              <a:t>22-08-2023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02E5FD-2834-8A39-3600-20FB9CA1B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877116-8A24-FB7E-54FC-C3D50E338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F401-F3F6-4B20-9C61-032664C1556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9878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D2D9A-A675-6033-B5B2-91C70AF01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DDB41-FA2C-DE97-3F41-C92924DB6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278233-1B04-097B-0516-5584A74D8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0C32FB-72E6-678F-7D7C-EE7106FC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100FE-05C9-4B93-8268-6F745B98D7FE}" type="datetimeFigureOut">
              <a:rPr lang="en-IN" smtClean="0"/>
              <a:t>22-08-2023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1E6BB8-1579-1DF7-C18E-D2CAD098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C7D066-D18E-AED6-015C-751C8A755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F401-F3F6-4B20-9C61-032664C1556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8590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09DE0-735D-E862-C505-CB51C3343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2DA560-C050-3588-9930-94325A3C56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6CD37C-12D1-3D0C-EBFC-3A09569FD3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CCB023-D1B5-9E84-95FA-3D2755BF0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100FE-05C9-4B93-8268-6F745B98D7FE}" type="datetimeFigureOut">
              <a:rPr lang="en-IN" smtClean="0"/>
              <a:t>22-08-2023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FFC629-1E17-6C80-01D1-F2334CED1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FCDE8F-6A24-A726-1498-70872FC0D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F401-F3F6-4B20-9C61-032664C1556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930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65C3C4-D881-DF0C-A0AC-C75C6F517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3879C-93A3-F6B0-2DFB-33B8C7819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63CE0-449D-AAA8-795D-68566483ED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100FE-05C9-4B93-8268-6F745B98D7FE}" type="datetimeFigureOut">
              <a:rPr lang="en-IN" smtClean="0"/>
              <a:t>22-08-2023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CDB82-55E2-D769-3284-D2C630EDD2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5812B-95A9-6C88-996D-41AF4F0A34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EF401-F3F6-4B20-9C61-032664C1556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429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A2307-7391-7AFE-4980-540E872C8C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>
                <a:solidFill>
                  <a:srgbClr val="00B0F0"/>
                </a:solidFill>
              </a:rPr>
              <a:t>Boot Strapping in</a:t>
            </a:r>
            <a:br>
              <a:rPr lang="en-IN" dirty="0">
                <a:solidFill>
                  <a:srgbClr val="00B0F0"/>
                </a:solidFill>
              </a:rPr>
            </a:br>
            <a:r>
              <a:rPr lang="en-IN" dirty="0">
                <a:solidFill>
                  <a:srgbClr val="00B0F0"/>
                </a:solidFill>
              </a:rPr>
              <a:t> HTML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0B900D-AD48-DE73-0C10-A07E4D3607C2}"/>
              </a:ext>
            </a:extLst>
          </p:cNvPr>
          <p:cNvSpPr txBox="1"/>
          <p:nvPr/>
        </p:nvSpPr>
        <p:spPr>
          <a:xfrm>
            <a:off x="897775" y="3840480"/>
            <a:ext cx="111473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>
                <a:solidFill>
                  <a:srgbClr val="FF0000"/>
                </a:solidFill>
              </a:rPr>
              <a:t>Creating web sites and web applications responsive</a:t>
            </a:r>
          </a:p>
          <a:p>
            <a:pPr algn="ctr"/>
            <a:r>
              <a:rPr lang="en-IN" sz="2800" dirty="0">
                <a:solidFill>
                  <a:srgbClr val="FF0000"/>
                </a:solidFill>
              </a:rPr>
              <a:t>www.tutorialspoint.com/bootstrap/</a:t>
            </a:r>
          </a:p>
        </p:txBody>
      </p:sp>
    </p:spTree>
    <p:extLst>
      <p:ext uri="{BB962C8B-B14F-4D97-AF65-F5344CB8AC3E}">
        <p14:creationId xmlns:p14="http://schemas.microsoft.com/office/powerpoint/2010/main" val="2253390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E4218B-9FFE-5184-9C8C-7FAF7CD7F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75" y="271462"/>
            <a:ext cx="9163050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78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4524F1-FB22-F03E-DBA6-34B393140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59" y="714895"/>
            <a:ext cx="10482349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90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EEE01A-38AE-9F98-039E-CB927F654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3" y="3428988"/>
            <a:ext cx="34" cy="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840A3A-7DDA-7B85-CE7A-E7A62B4DC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25" y="80962"/>
            <a:ext cx="9810750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69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1809CE-AD8D-6240-3796-266DE62EF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537" y="409575"/>
            <a:ext cx="9686925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02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B15182-E688-497B-573B-C9966E07C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1252537"/>
            <a:ext cx="923925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35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50DD7E-07F2-64BA-79F6-3684017B4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137" y="1119187"/>
            <a:ext cx="9229725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38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7A1CB4-9CC8-E358-1B0C-B4AC00F81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699" y="604837"/>
            <a:ext cx="8900853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6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2732CF-327D-9628-DC4A-262CA7423AD7}"/>
              </a:ext>
            </a:extLst>
          </p:cNvPr>
          <p:cNvSpPr txBox="1"/>
          <p:nvPr/>
        </p:nvSpPr>
        <p:spPr>
          <a:xfrm>
            <a:off x="1654233" y="546205"/>
            <a:ext cx="9301942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0" i="0" dirty="0">
                <a:solidFill>
                  <a:srgbClr val="999999"/>
                </a:solidFill>
                <a:effectLst/>
                <a:latin typeface="Liberation Mono"/>
              </a:rPr>
              <a:t>&lt;!</a:t>
            </a:r>
            <a:r>
              <a:rPr lang="en-IN" b="0" i="0" dirty="0">
                <a:solidFill>
                  <a:srgbClr val="708090"/>
                </a:solidFill>
                <a:effectLst/>
                <a:latin typeface="Liberation Mono"/>
              </a:rPr>
              <a:t>doctype html</a:t>
            </a:r>
            <a:r>
              <a:rPr lang="en-IN" b="0" i="0" dirty="0">
                <a:solidFill>
                  <a:srgbClr val="999999"/>
                </a:solidFill>
                <a:effectLst/>
                <a:latin typeface="Liberation Mono"/>
              </a:rPr>
              <a:t>&gt;</a:t>
            </a:r>
          </a:p>
          <a:p>
            <a:r>
              <a:rPr lang="en-IN" b="0" i="0" dirty="0">
                <a:solidFill>
                  <a:srgbClr val="000000"/>
                </a:solidFill>
                <a:effectLst/>
                <a:latin typeface="Liberation Mono"/>
              </a:rPr>
              <a:t> </a:t>
            </a:r>
            <a:r>
              <a:rPr lang="en-IN" b="0" i="0" dirty="0">
                <a:solidFill>
                  <a:srgbClr val="999999"/>
                </a:solidFill>
                <a:effectLst/>
                <a:latin typeface="Liberation Mono"/>
              </a:rPr>
              <a:t>&lt;</a:t>
            </a:r>
            <a:r>
              <a:rPr lang="en-IN" b="0" i="0" dirty="0">
                <a:solidFill>
                  <a:srgbClr val="990055"/>
                </a:solidFill>
                <a:effectLst/>
                <a:latin typeface="Liberation Mono"/>
              </a:rPr>
              <a:t>html </a:t>
            </a:r>
            <a:r>
              <a:rPr lang="en-IN" b="0" i="0" dirty="0">
                <a:solidFill>
                  <a:srgbClr val="039624"/>
                </a:solidFill>
                <a:effectLst/>
                <a:latin typeface="Liberation Mono"/>
              </a:rPr>
              <a:t>lang</a:t>
            </a:r>
            <a:r>
              <a:rPr lang="en-IN" b="0" i="0" dirty="0">
                <a:solidFill>
                  <a:srgbClr val="999999"/>
                </a:solidFill>
                <a:effectLst/>
                <a:latin typeface="Liberation Mono"/>
              </a:rPr>
              <a:t>="</a:t>
            </a:r>
            <a:r>
              <a:rPr lang="en-IN" b="0" i="0" dirty="0" err="1">
                <a:solidFill>
                  <a:srgbClr val="0714B7"/>
                </a:solidFill>
                <a:effectLst/>
                <a:latin typeface="Liberation Mono"/>
              </a:rPr>
              <a:t>en</a:t>
            </a:r>
            <a:r>
              <a:rPr lang="en-IN" b="0" i="0" dirty="0">
                <a:solidFill>
                  <a:srgbClr val="999999"/>
                </a:solidFill>
                <a:effectLst/>
                <a:latin typeface="Liberation Mono"/>
              </a:rPr>
              <a:t>"&gt;</a:t>
            </a:r>
            <a:r>
              <a:rPr lang="en-IN" b="0" i="0" dirty="0">
                <a:solidFill>
                  <a:srgbClr val="000000"/>
                </a:solidFill>
                <a:effectLst/>
                <a:latin typeface="Liberation Mono"/>
              </a:rPr>
              <a:t> </a:t>
            </a:r>
          </a:p>
          <a:p>
            <a:r>
              <a:rPr lang="en-IN" b="0" i="0" dirty="0">
                <a:solidFill>
                  <a:srgbClr val="999999"/>
                </a:solidFill>
                <a:effectLst/>
                <a:latin typeface="Liberation Mono"/>
              </a:rPr>
              <a:t>&lt;</a:t>
            </a:r>
            <a:r>
              <a:rPr lang="en-IN" b="0" i="0" dirty="0">
                <a:solidFill>
                  <a:srgbClr val="990055"/>
                </a:solidFill>
                <a:effectLst/>
                <a:latin typeface="Liberation Mono"/>
              </a:rPr>
              <a:t>head</a:t>
            </a:r>
            <a:r>
              <a:rPr lang="en-IN" b="0" i="0" dirty="0">
                <a:solidFill>
                  <a:srgbClr val="999999"/>
                </a:solidFill>
                <a:effectLst/>
                <a:latin typeface="Liberation Mono"/>
              </a:rPr>
              <a:t>&gt;</a:t>
            </a:r>
            <a:r>
              <a:rPr lang="en-IN" b="0" i="0" dirty="0">
                <a:solidFill>
                  <a:srgbClr val="000000"/>
                </a:solidFill>
                <a:effectLst/>
                <a:latin typeface="Liberation Mono"/>
              </a:rPr>
              <a:t> </a:t>
            </a:r>
          </a:p>
          <a:p>
            <a:r>
              <a:rPr lang="en-IN" b="0" i="0" dirty="0">
                <a:solidFill>
                  <a:srgbClr val="999999"/>
                </a:solidFill>
                <a:effectLst/>
                <a:latin typeface="Liberation Mono"/>
              </a:rPr>
              <a:t>&lt;</a:t>
            </a:r>
            <a:r>
              <a:rPr lang="en-IN" b="0" i="0" dirty="0">
                <a:solidFill>
                  <a:srgbClr val="990055"/>
                </a:solidFill>
                <a:effectLst/>
                <a:latin typeface="Liberation Mono"/>
              </a:rPr>
              <a:t>meta </a:t>
            </a:r>
            <a:r>
              <a:rPr lang="en-IN" b="0" i="0" dirty="0">
                <a:solidFill>
                  <a:srgbClr val="039624"/>
                </a:solidFill>
                <a:effectLst/>
                <a:latin typeface="Liberation Mono"/>
              </a:rPr>
              <a:t>charset</a:t>
            </a:r>
            <a:r>
              <a:rPr lang="en-IN" b="0" i="0" dirty="0">
                <a:solidFill>
                  <a:srgbClr val="999999"/>
                </a:solidFill>
                <a:effectLst/>
                <a:latin typeface="Liberation Mono"/>
              </a:rPr>
              <a:t>="</a:t>
            </a:r>
            <a:r>
              <a:rPr lang="en-IN" b="0" i="0" dirty="0">
                <a:solidFill>
                  <a:srgbClr val="0714B7"/>
                </a:solidFill>
                <a:effectLst/>
                <a:latin typeface="Liberation Mono"/>
              </a:rPr>
              <a:t>utf-8</a:t>
            </a:r>
            <a:r>
              <a:rPr lang="en-IN" b="0" i="0" dirty="0">
                <a:solidFill>
                  <a:srgbClr val="999999"/>
                </a:solidFill>
                <a:effectLst/>
                <a:latin typeface="Liberation Mono"/>
              </a:rPr>
              <a:t>"&gt;</a:t>
            </a:r>
            <a:r>
              <a:rPr lang="en-IN" b="0" i="0" dirty="0">
                <a:solidFill>
                  <a:srgbClr val="000000"/>
                </a:solidFill>
                <a:effectLst/>
                <a:latin typeface="Liberation Mono"/>
              </a:rPr>
              <a:t> </a:t>
            </a:r>
            <a:r>
              <a:rPr lang="en-IN" b="0" i="0" dirty="0">
                <a:solidFill>
                  <a:srgbClr val="999999"/>
                </a:solidFill>
                <a:effectLst/>
                <a:latin typeface="Liberation Mono"/>
              </a:rPr>
              <a:t>&lt;</a:t>
            </a:r>
            <a:r>
              <a:rPr lang="en-IN" b="0" i="0" dirty="0">
                <a:solidFill>
                  <a:srgbClr val="990055"/>
                </a:solidFill>
                <a:effectLst/>
                <a:latin typeface="Liberation Mono"/>
              </a:rPr>
              <a:t>meta </a:t>
            </a:r>
            <a:r>
              <a:rPr lang="en-IN" b="0" i="0" dirty="0">
                <a:solidFill>
                  <a:srgbClr val="039624"/>
                </a:solidFill>
                <a:effectLst/>
                <a:latin typeface="Liberation Mono"/>
              </a:rPr>
              <a:t>name</a:t>
            </a:r>
            <a:r>
              <a:rPr lang="en-IN" b="0" i="0" dirty="0">
                <a:solidFill>
                  <a:srgbClr val="999999"/>
                </a:solidFill>
                <a:effectLst/>
                <a:latin typeface="Liberation Mono"/>
              </a:rPr>
              <a:t>="</a:t>
            </a:r>
            <a:r>
              <a:rPr lang="en-IN" b="0" i="0" dirty="0">
                <a:solidFill>
                  <a:srgbClr val="0714B7"/>
                </a:solidFill>
                <a:effectLst/>
                <a:latin typeface="Liberation Mono"/>
              </a:rPr>
              <a:t>viewport</a:t>
            </a:r>
            <a:r>
              <a:rPr lang="en-IN" b="0" i="0" dirty="0">
                <a:solidFill>
                  <a:srgbClr val="999999"/>
                </a:solidFill>
                <a:effectLst/>
                <a:latin typeface="Liberation Mono"/>
              </a:rPr>
              <a:t>"</a:t>
            </a:r>
            <a:r>
              <a:rPr lang="en-IN" b="0" i="0" dirty="0">
                <a:solidFill>
                  <a:srgbClr val="990055"/>
                </a:solidFill>
                <a:effectLst/>
                <a:latin typeface="Liberation Mono"/>
              </a:rPr>
              <a:t> </a:t>
            </a:r>
            <a:r>
              <a:rPr lang="en-IN" b="0" i="0" dirty="0">
                <a:solidFill>
                  <a:srgbClr val="039624"/>
                </a:solidFill>
                <a:effectLst/>
                <a:latin typeface="Liberation Mono"/>
              </a:rPr>
              <a:t>content</a:t>
            </a:r>
            <a:r>
              <a:rPr lang="en-IN" b="0" i="0" dirty="0">
                <a:solidFill>
                  <a:srgbClr val="999999"/>
                </a:solidFill>
                <a:effectLst/>
                <a:latin typeface="Liberation Mono"/>
              </a:rPr>
              <a:t>="</a:t>
            </a:r>
            <a:r>
              <a:rPr lang="en-IN" b="0" i="0" dirty="0">
                <a:solidFill>
                  <a:srgbClr val="0714B7"/>
                </a:solidFill>
                <a:effectLst/>
                <a:latin typeface="Liberation Mono"/>
              </a:rPr>
              <a:t>width=device-width, initial-scale=1</a:t>
            </a:r>
            <a:r>
              <a:rPr lang="en-IN" b="0" i="0" dirty="0">
                <a:solidFill>
                  <a:srgbClr val="999999"/>
                </a:solidFill>
                <a:effectLst/>
                <a:latin typeface="Liberation Mono"/>
              </a:rPr>
              <a:t>"&gt;</a:t>
            </a:r>
          </a:p>
          <a:p>
            <a:r>
              <a:rPr lang="en-IN" b="0" i="0" dirty="0">
                <a:solidFill>
                  <a:srgbClr val="000000"/>
                </a:solidFill>
                <a:effectLst/>
                <a:latin typeface="Liberation Mono"/>
              </a:rPr>
              <a:t> </a:t>
            </a:r>
            <a:r>
              <a:rPr lang="en-IN" b="0" i="0" dirty="0">
                <a:solidFill>
                  <a:srgbClr val="999999"/>
                </a:solidFill>
                <a:effectLst/>
                <a:latin typeface="Liberation Mono"/>
              </a:rPr>
              <a:t>&lt;</a:t>
            </a:r>
            <a:r>
              <a:rPr lang="en-IN" b="0" i="0" dirty="0">
                <a:solidFill>
                  <a:srgbClr val="990055"/>
                </a:solidFill>
                <a:effectLst/>
                <a:latin typeface="Liberation Mono"/>
              </a:rPr>
              <a:t>title</a:t>
            </a:r>
            <a:r>
              <a:rPr lang="en-IN" b="0" i="0" dirty="0">
                <a:solidFill>
                  <a:srgbClr val="999999"/>
                </a:solidFill>
                <a:effectLst/>
                <a:latin typeface="Liberation Mono"/>
              </a:rPr>
              <a:t>&gt;</a:t>
            </a:r>
            <a:r>
              <a:rPr lang="en-IN" b="0" i="0" dirty="0">
                <a:solidFill>
                  <a:srgbClr val="000000"/>
                </a:solidFill>
                <a:effectLst/>
                <a:latin typeface="Liberation Mono"/>
              </a:rPr>
              <a:t>Bootstrap demo</a:t>
            </a:r>
            <a:r>
              <a:rPr lang="en-IN" b="0" i="0" dirty="0">
                <a:solidFill>
                  <a:srgbClr val="999999"/>
                </a:solidFill>
                <a:effectLst/>
                <a:latin typeface="Liberation Mono"/>
              </a:rPr>
              <a:t>&lt;/</a:t>
            </a:r>
            <a:r>
              <a:rPr lang="en-IN" b="0" i="0" dirty="0">
                <a:solidFill>
                  <a:srgbClr val="990055"/>
                </a:solidFill>
                <a:effectLst/>
                <a:latin typeface="Liberation Mono"/>
              </a:rPr>
              <a:t>title</a:t>
            </a:r>
            <a:r>
              <a:rPr lang="en-IN" b="0" i="0" dirty="0">
                <a:solidFill>
                  <a:srgbClr val="999999"/>
                </a:solidFill>
                <a:effectLst/>
                <a:latin typeface="Liberation Mono"/>
              </a:rPr>
              <a:t>&gt;</a:t>
            </a:r>
            <a:r>
              <a:rPr lang="en-IN" b="0" i="0" dirty="0">
                <a:solidFill>
                  <a:srgbClr val="000000"/>
                </a:solidFill>
                <a:effectLst/>
                <a:latin typeface="Liberation Mono"/>
              </a:rPr>
              <a:t> </a:t>
            </a:r>
            <a:br>
              <a:rPr lang="en-IN" b="0" i="0" dirty="0">
                <a:solidFill>
                  <a:srgbClr val="000000"/>
                </a:solidFill>
                <a:effectLst/>
                <a:latin typeface="Liberation Mono"/>
              </a:rPr>
            </a:br>
            <a:r>
              <a:rPr lang="en-IN" b="0" i="0" dirty="0">
                <a:solidFill>
                  <a:srgbClr val="999999"/>
                </a:solidFill>
                <a:effectLst/>
                <a:latin typeface="Liberation Mono"/>
              </a:rPr>
              <a:t>&lt;</a:t>
            </a:r>
            <a:r>
              <a:rPr lang="en-IN" b="0" i="0" dirty="0">
                <a:solidFill>
                  <a:srgbClr val="990055"/>
                </a:solidFill>
                <a:effectLst/>
                <a:latin typeface="Liberation Mono"/>
              </a:rPr>
              <a:t>link </a:t>
            </a:r>
            <a:r>
              <a:rPr lang="en-IN" b="0" i="0" dirty="0" err="1">
                <a:solidFill>
                  <a:srgbClr val="039624"/>
                </a:solidFill>
                <a:effectLst/>
                <a:latin typeface="Liberation Mono"/>
              </a:rPr>
              <a:t>href</a:t>
            </a:r>
            <a:r>
              <a:rPr lang="en-IN" b="0" i="0" dirty="0">
                <a:solidFill>
                  <a:srgbClr val="999999"/>
                </a:solidFill>
                <a:effectLst/>
                <a:latin typeface="Liberation Mono"/>
              </a:rPr>
              <a:t>="</a:t>
            </a:r>
            <a:r>
              <a:rPr lang="en-IN" b="0" i="0" dirty="0">
                <a:solidFill>
                  <a:srgbClr val="0714B7"/>
                </a:solidFill>
                <a:effectLst/>
                <a:latin typeface="Liberation Mono"/>
              </a:rPr>
              <a:t>https://cdn.jsdelivr.net/</a:t>
            </a:r>
            <a:r>
              <a:rPr lang="en-IN" b="0" i="0" dirty="0" err="1">
                <a:solidFill>
                  <a:srgbClr val="0714B7"/>
                </a:solidFill>
                <a:effectLst/>
                <a:latin typeface="Liberation Mono"/>
              </a:rPr>
              <a:t>npm</a:t>
            </a:r>
            <a:r>
              <a:rPr lang="en-IN" b="0" i="0" dirty="0">
                <a:solidFill>
                  <a:srgbClr val="0714B7"/>
                </a:solidFill>
                <a:effectLst/>
                <a:latin typeface="Liberation Mono"/>
              </a:rPr>
              <a:t>/bootstrap@5.3.0/</a:t>
            </a:r>
            <a:r>
              <a:rPr lang="en-IN" b="0" i="0" dirty="0" err="1">
                <a:solidFill>
                  <a:srgbClr val="0714B7"/>
                </a:solidFill>
                <a:effectLst/>
                <a:latin typeface="Liberation Mono"/>
              </a:rPr>
              <a:t>dist</a:t>
            </a:r>
            <a:r>
              <a:rPr lang="en-IN" b="0" i="0" dirty="0">
                <a:solidFill>
                  <a:srgbClr val="0714B7"/>
                </a:solidFill>
                <a:effectLst/>
                <a:latin typeface="Liberation Mono"/>
              </a:rPr>
              <a:t>/</a:t>
            </a:r>
            <a:r>
              <a:rPr lang="en-IN" b="0" i="0" dirty="0" err="1">
                <a:solidFill>
                  <a:srgbClr val="0714B7"/>
                </a:solidFill>
                <a:effectLst/>
                <a:latin typeface="Liberation Mono"/>
              </a:rPr>
              <a:t>css</a:t>
            </a:r>
            <a:r>
              <a:rPr lang="en-IN" b="0" i="0" dirty="0">
                <a:solidFill>
                  <a:srgbClr val="0714B7"/>
                </a:solidFill>
                <a:effectLst/>
                <a:latin typeface="Liberation Mono"/>
              </a:rPr>
              <a:t>/bootstrap.min.css</a:t>
            </a:r>
            <a:r>
              <a:rPr lang="en-IN" b="0" i="0" dirty="0">
                <a:solidFill>
                  <a:srgbClr val="999999"/>
                </a:solidFill>
                <a:effectLst/>
                <a:latin typeface="Liberation Mono"/>
              </a:rPr>
              <a:t>"</a:t>
            </a:r>
            <a:r>
              <a:rPr lang="en-IN" b="0" i="0" dirty="0">
                <a:solidFill>
                  <a:srgbClr val="990055"/>
                </a:solidFill>
                <a:effectLst/>
                <a:latin typeface="Liberation Mono"/>
              </a:rPr>
              <a:t> </a:t>
            </a:r>
            <a:r>
              <a:rPr lang="en-IN" b="0" i="0" dirty="0" err="1">
                <a:solidFill>
                  <a:srgbClr val="039624"/>
                </a:solidFill>
                <a:effectLst/>
                <a:latin typeface="Liberation Mono"/>
              </a:rPr>
              <a:t>rel</a:t>
            </a:r>
            <a:r>
              <a:rPr lang="en-IN" b="0" i="0" dirty="0">
                <a:solidFill>
                  <a:srgbClr val="999999"/>
                </a:solidFill>
                <a:effectLst/>
                <a:latin typeface="Liberation Mono"/>
              </a:rPr>
              <a:t>="</a:t>
            </a:r>
            <a:r>
              <a:rPr lang="en-IN" b="0" i="0" dirty="0">
                <a:solidFill>
                  <a:srgbClr val="0714B7"/>
                </a:solidFill>
                <a:effectLst/>
                <a:latin typeface="Liberation Mono"/>
              </a:rPr>
              <a:t>stylesheet</a:t>
            </a:r>
            <a:r>
              <a:rPr lang="en-IN" b="0" i="0" dirty="0">
                <a:solidFill>
                  <a:srgbClr val="999999"/>
                </a:solidFill>
                <a:effectLst/>
                <a:latin typeface="Liberation Mono"/>
              </a:rPr>
              <a:t>"</a:t>
            </a:r>
            <a:r>
              <a:rPr lang="en-IN" b="0" i="0" dirty="0">
                <a:solidFill>
                  <a:srgbClr val="990055"/>
                </a:solidFill>
                <a:effectLst/>
                <a:latin typeface="Liberation Mono"/>
              </a:rPr>
              <a:t> </a:t>
            </a:r>
            <a:r>
              <a:rPr lang="en-IN" b="0" i="0" dirty="0">
                <a:solidFill>
                  <a:srgbClr val="039624"/>
                </a:solidFill>
                <a:effectLst/>
                <a:latin typeface="Liberation Mono"/>
              </a:rPr>
              <a:t>integrity</a:t>
            </a:r>
            <a:r>
              <a:rPr lang="en-IN" b="0" i="0" dirty="0">
                <a:solidFill>
                  <a:srgbClr val="999999"/>
                </a:solidFill>
                <a:effectLst/>
                <a:latin typeface="Liberation Mono"/>
              </a:rPr>
              <a:t>="</a:t>
            </a:r>
            <a:r>
              <a:rPr lang="en-IN" b="0" i="0" dirty="0">
                <a:solidFill>
                  <a:srgbClr val="0714B7"/>
                </a:solidFill>
                <a:effectLst/>
                <a:latin typeface="Liberation Mono"/>
              </a:rPr>
              <a:t>sha384-9ndCyUaIbzAi2FUVXJi0CjmCapSmO7SnpJef0486qhLnuZ2cdeRhO02iuK6FUUVM</a:t>
            </a:r>
            <a:r>
              <a:rPr lang="en-IN" b="0" i="0" dirty="0">
                <a:solidFill>
                  <a:srgbClr val="999999"/>
                </a:solidFill>
                <a:effectLst/>
                <a:latin typeface="Liberation Mono"/>
              </a:rPr>
              <a:t>"</a:t>
            </a:r>
            <a:r>
              <a:rPr lang="en-IN" b="0" i="0" dirty="0">
                <a:solidFill>
                  <a:srgbClr val="990055"/>
                </a:solidFill>
                <a:effectLst/>
                <a:latin typeface="Liberation Mono"/>
              </a:rPr>
              <a:t> </a:t>
            </a:r>
            <a:r>
              <a:rPr lang="en-IN" b="0" i="0" dirty="0" err="1">
                <a:solidFill>
                  <a:srgbClr val="039624"/>
                </a:solidFill>
                <a:effectLst/>
                <a:latin typeface="Liberation Mono"/>
              </a:rPr>
              <a:t>crossorigin</a:t>
            </a:r>
            <a:r>
              <a:rPr lang="en-IN" b="0" i="0" dirty="0">
                <a:solidFill>
                  <a:srgbClr val="999999"/>
                </a:solidFill>
                <a:effectLst/>
                <a:latin typeface="Liberation Mono"/>
              </a:rPr>
              <a:t>="</a:t>
            </a:r>
            <a:r>
              <a:rPr lang="en-IN" b="0" i="0" dirty="0">
                <a:solidFill>
                  <a:srgbClr val="0714B7"/>
                </a:solidFill>
                <a:effectLst/>
                <a:latin typeface="Liberation Mono"/>
              </a:rPr>
              <a:t>anonymous</a:t>
            </a:r>
            <a:r>
              <a:rPr lang="en-IN" b="0" i="0" dirty="0">
                <a:solidFill>
                  <a:srgbClr val="999999"/>
                </a:solidFill>
                <a:effectLst/>
                <a:latin typeface="Liberation Mono"/>
              </a:rPr>
              <a:t>"&gt;</a:t>
            </a:r>
            <a:r>
              <a:rPr lang="en-IN" b="0" i="0" dirty="0">
                <a:solidFill>
                  <a:srgbClr val="000000"/>
                </a:solidFill>
                <a:effectLst/>
                <a:latin typeface="Liberation Mono"/>
              </a:rPr>
              <a:t> </a:t>
            </a:r>
          </a:p>
          <a:p>
            <a:r>
              <a:rPr lang="en-IN" b="0" i="0" dirty="0">
                <a:solidFill>
                  <a:srgbClr val="999999"/>
                </a:solidFill>
                <a:effectLst/>
                <a:latin typeface="Liberation Mono"/>
              </a:rPr>
              <a:t>&lt;/</a:t>
            </a:r>
            <a:r>
              <a:rPr lang="en-IN" b="0" i="0" dirty="0">
                <a:solidFill>
                  <a:srgbClr val="990055"/>
                </a:solidFill>
                <a:effectLst/>
                <a:latin typeface="Liberation Mono"/>
              </a:rPr>
              <a:t>head</a:t>
            </a:r>
            <a:r>
              <a:rPr lang="en-IN" b="0" i="0" dirty="0">
                <a:solidFill>
                  <a:srgbClr val="999999"/>
                </a:solidFill>
                <a:effectLst/>
                <a:latin typeface="Liberation Mono"/>
              </a:rPr>
              <a:t>&gt;</a:t>
            </a:r>
            <a:r>
              <a:rPr lang="en-IN" b="0" i="0" dirty="0">
                <a:solidFill>
                  <a:srgbClr val="000000"/>
                </a:solidFill>
                <a:effectLst/>
                <a:latin typeface="Liberation Mono"/>
              </a:rPr>
              <a:t> </a:t>
            </a:r>
          </a:p>
          <a:p>
            <a:r>
              <a:rPr lang="en-IN" b="0" i="0" dirty="0">
                <a:solidFill>
                  <a:srgbClr val="999999"/>
                </a:solidFill>
                <a:effectLst/>
                <a:latin typeface="Liberation Mono"/>
              </a:rPr>
              <a:t>&lt;</a:t>
            </a:r>
            <a:r>
              <a:rPr lang="en-IN" b="0" i="0" dirty="0">
                <a:solidFill>
                  <a:srgbClr val="990055"/>
                </a:solidFill>
                <a:effectLst/>
                <a:latin typeface="Liberation Mono"/>
              </a:rPr>
              <a:t>body</a:t>
            </a:r>
            <a:r>
              <a:rPr lang="en-IN" b="0" i="0" dirty="0">
                <a:solidFill>
                  <a:srgbClr val="999999"/>
                </a:solidFill>
                <a:effectLst/>
                <a:latin typeface="Liberation Mono"/>
              </a:rPr>
              <a:t>&gt;</a:t>
            </a:r>
            <a:r>
              <a:rPr lang="en-IN" b="0" i="0" dirty="0">
                <a:solidFill>
                  <a:srgbClr val="000000"/>
                </a:solidFill>
                <a:effectLst/>
                <a:latin typeface="Liberation Mono"/>
              </a:rPr>
              <a:t> </a:t>
            </a:r>
          </a:p>
          <a:p>
            <a:r>
              <a:rPr lang="en-IN" b="0" i="0" dirty="0">
                <a:solidFill>
                  <a:srgbClr val="999999"/>
                </a:solidFill>
                <a:effectLst/>
                <a:latin typeface="Liberation Mono"/>
              </a:rPr>
              <a:t>&lt;</a:t>
            </a:r>
            <a:r>
              <a:rPr lang="en-IN" b="0" i="0" dirty="0">
                <a:solidFill>
                  <a:srgbClr val="990055"/>
                </a:solidFill>
                <a:effectLst/>
                <a:latin typeface="Liberation Mono"/>
              </a:rPr>
              <a:t>h1</a:t>
            </a:r>
            <a:r>
              <a:rPr lang="en-IN" b="0" i="0" dirty="0">
                <a:solidFill>
                  <a:srgbClr val="999999"/>
                </a:solidFill>
                <a:effectLst/>
                <a:latin typeface="Liberation Mono"/>
              </a:rPr>
              <a:t>&gt;</a:t>
            </a:r>
            <a:r>
              <a:rPr lang="en-IN" b="0" i="0" dirty="0">
                <a:solidFill>
                  <a:srgbClr val="000000"/>
                </a:solidFill>
                <a:effectLst/>
                <a:latin typeface="Liberation Mono"/>
              </a:rPr>
              <a:t>Welcome to </a:t>
            </a:r>
            <a:r>
              <a:rPr lang="en-IN" b="0" i="0" dirty="0" err="1">
                <a:solidFill>
                  <a:srgbClr val="000000"/>
                </a:solidFill>
                <a:effectLst/>
                <a:latin typeface="Liberation Mono"/>
              </a:rPr>
              <a:t>Tutorialspoint</a:t>
            </a:r>
            <a:r>
              <a:rPr lang="en-IN" b="0" i="0" dirty="0">
                <a:solidFill>
                  <a:srgbClr val="000000"/>
                </a:solidFill>
                <a:effectLst/>
                <a:latin typeface="Liberation Mono"/>
              </a:rPr>
              <a:t>!</a:t>
            </a:r>
            <a:r>
              <a:rPr lang="en-IN" b="0" i="0" dirty="0">
                <a:solidFill>
                  <a:srgbClr val="999999"/>
                </a:solidFill>
                <a:effectLst/>
                <a:latin typeface="Liberation Mono"/>
              </a:rPr>
              <a:t>&lt;/</a:t>
            </a:r>
            <a:r>
              <a:rPr lang="en-IN" b="0" i="0" dirty="0">
                <a:solidFill>
                  <a:srgbClr val="990055"/>
                </a:solidFill>
                <a:effectLst/>
                <a:latin typeface="Liberation Mono"/>
              </a:rPr>
              <a:t>h1</a:t>
            </a:r>
            <a:r>
              <a:rPr lang="en-IN" b="0" i="0" dirty="0">
                <a:solidFill>
                  <a:srgbClr val="999999"/>
                </a:solidFill>
                <a:effectLst/>
                <a:latin typeface="Liberation Mono"/>
              </a:rPr>
              <a:t>&gt;</a:t>
            </a:r>
            <a:r>
              <a:rPr lang="en-IN" b="0" i="0" dirty="0">
                <a:solidFill>
                  <a:srgbClr val="000000"/>
                </a:solidFill>
                <a:effectLst/>
                <a:latin typeface="Liberation Mono"/>
              </a:rPr>
              <a:t> </a:t>
            </a:r>
          </a:p>
          <a:p>
            <a:r>
              <a:rPr lang="en-IN" b="0" i="0" dirty="0">
                <a:solidFill>
                  <a:srgbClr val="999999"/>
                </a:solidFill>
                <a:effectLst/>
                <a:latin typeface="Liberation Mono"/>
              </a:rPr>
              <a:t>&lt;</a:t>
            </a:r>
            <a:r>
              <a:rPr lang="en-IN" b="0" i="0" dirty="0">
                <a:solidFill>
                  <a:srgbClr val="990055"/>
                </a:solidFill>
                <a:effectLst/>
                <a:latin typeface="Liberation Mono"/>
              </a:rPr>
              <a:t>script </a:t>
            </a:r>
            <a:r>
              <a:rPr lang="en-IN" b="0" i="0" dirty="0" err="1">
                <a:solidFill>
                  <a:srgbClr val="039624"/>
                </a:solidFill>
                <a:effectLst/>
                <a:latin typeface="Liberation Mono"/>
              </a:rPr>
              <a:t>src</a:t>
            </a:r>
            <a:r>
              <a:rPr lang="en-IN" b="0" i="0" dirty="0">
                <a:solidFill>
                  <a:srgbClr val="999999"/>
                </a:solidFill>
                <a:effectLst/>
                <a:latin typeface="Liberation Mono"/>
              </a:rPr>
              <a:t>="</a:t>
            </a:r>
            <a:r>
              <a:rPr lang="en-IN" b="0" i="0" dirty="0">
                <a:solidFill>
                  <a:srgbClr val="0714B7"/>
                </a:solidFill>
                <a:effectLst/>
                <a:latin typeface="Liberation Mono"/>
              </a:rPr>
              <a:t>https://cdn.jsdelivr.net/</a:t>
            </a:r>
            <a:r>
              <a:rPr lang="en-IN" b="0" i="0" dirty="0" err="1">
                <a:solidFill>
                  <a:srgbClr val="0714B7"/>
                </a:solidFill>
                <a:effectLst/>
                <a:latin typeface="Liberation Mono"/>
              </a:rPr>
              <a:t>npm</a:t>
            </a:r>
            <a:r>
              <a:rPr lang="en-IN" b="0" i="0" dirty="0">
                <a:solidFill>
                  <a:srgbClr val="0714B7"/>
                </a:solidFill>
                <a:effectLst/>
                <a:latin typeface="Liberation Mono"/>
              </a:rPr>
              <a:t>/@popperjs/core@2.11.8/dist/umd/popper.min.js</a:t>
            </a:r>
            <a:r>
              <a:rPr lang="en-IN" b="0" i="0" dirty="0">
                <a:solidFill>
                  <a:srgbClr val="999999"/>
                </a:solidFill>
                <a:effectLst/>
                <a:latin typeface="Liberation Mono"/>
              </a:rPr>
              <a:t>"</a:t>
            </a:r>
            <a:r>
              <a:rPr lang="en-IN" b="0" i="0" dirty="0">
                <a:solidFill>
                  <a:srgbClr val="990055"/>
                </a:solidFill>
                <a:effectLst/>
                <a:latin typeface="Liberation Mono"/>
              </a:rPr>
              <a:t> </a:t>
            </a:r>
            <a:r>
              <a:rPr lang="en-IN" b="0" i="0" dirty="0">
                <a:solidFill>
                  <a:srgbClr val="039624"/>
                </a:solidFill>
                <a:effectLst/>
                <a:latin typeface="Liberation Mono"/>
              </a:rPr>
              <a:t>integrity</a:t>
            </a:r>
            <a:r>
              <a:rPr lang="en-IN" b="0" i="0" dirty="0">
                <a:solidFill>
                  <a:srgbClr val="999999"/>
                </a:solidFill>
                <a:effectLst/>
                <a:latin typeface="Liberation Mono"/>
              </a:rPr>
              <a:t>="</a:t>
            </a:r>
            <a:r>
              <a:rPr lang="en-IN" b="0" i="0" dirty="0">
                <a:solidFill>
                  <a:srgbClr val="0714B7"/>
                </a:solidFill>
                <a:effectLst/>
                <a:latin typeface="Liberation Mono"/>
              </a:rPr>
              <a:t>sha384-I7E8VVD/ismYTF4hNIPjVp/Zjvgyol6VFvRkX/vR+Vc4jQkC+hVqc2pM8ODewa9r</a:t>
            </a:r>
            <a:r>
              <a:rPr lang="en-IN" b="0" i="0" dirty="0">
                <a:solidFill>
                  <a:srgbClr val="999999"/>
                </a:solidFill>
                <a:effectLst/>
                <a:latin typeface="Liberation Mono"/>
              </a:rPr>
              <a:t>"</a:t>
            </a:r>
            <a:r>
              <a:rPr lang="en-IN" b="0" i="0" dirty="0">
                <a:solidFill>
                  <a:srgbClr val="990055"/>
                </a:solidFill>
                <a:effectLst/>
                <a:latin typeface="Liberation Mono"/>
              </a:rPr>
              <a:t> </a:t>
            </a:r>
            <a:r>
              <a:rPr lang="en-IN" b="0" i="0" dirty="0" err="1">
                <a:solidFill>
                  <a:srgbClr val="039624"/>
                </a:solidFill>
                <a:effectLst/>
                <a:latin typeface="Liberation Mono"/>
              </a:rPr>
              <a:t>crossorigin</a:t>
            </a:r>
            <a:r>
              <a:rPr lang="en-IN" b="0" i="0" dirty="0">
                <a:solidFill>
                  <a:srgbClr val="999999"/>
                </a:solidFill>
                <a:effectLst/>
                <a:latin typeface="Liberation Mono"/>
              </a:rPr>
              <a:t>="</a:t>
            </a:r>
            <a:r>
              <a:rPr lang="en-IN" b="0" i="0" dirty="0">
                <a:solidFill>
                  <a:srgbClr val="0714B7"/>
                </a:solidFill>
                <a:effectLst/>
                <a:latin typeface="Liberation Mono"/>
              </a:rPr>
              <a:t>anonymous</a:t>
            </a:r>
            <a:r>
              <a:rPr lang="en-IN" b="0" i="0" dirty="0">
                <a:solidFill>
                  <a:srgbClr val="999999"/>
                </a:solidFill>
                <a:effectLst/>
                <a:latin typeface="Liberation Mono"/>
              </a:rPr>
              <a:t>"&gt;&lt;/</a:t>
            </a:r>
            <a:r>
              <a:rPr lang="en-IN" b="0" i="0" dirty="0">
                <a:solidFill>
                  <a:srgbClr val="990055"/>
                </a:solidFill>
                <a:effectLst/>
                <a:latin typeface="Liberation Mono"/>
              </a:rPr>
              <a:t>script</a:t>
            </a:r>
            <a:r>
              <a:rPr lang="en-IN" b="0" i="0" dirty="0">
                <a:solidFill>
                  <a:srgbClr val="999999"/>
                </a:solidFill>
                <a:effectLst/>
                <a:latin typeface="Liberation Mono"/>
              </a:rPr>
              <a:t>&gt;</a:t>
            </a:r>
            <a:r>
              <a:rPr lang="en-IN" b="0" i="0" dirty="0">
                <a:solidFill>
                  <a:srgbClr val="000000"/>
                </a:solidFill>
                <a:effectLst/>
                <a:latin typeface="Liberation Mono"/>
              </a:rPr>
              <a:t> </a:t>
            </a:r>
          </a:p>
          <a:p>
            <a:r>
              <a:rPr lang="en-IN" b="0" i="0" dirty="0">
                <a:solidFill>
                  <a:srgbClr val="999999"/>
                </a:solidFill>
                <a:effectLst/>
                <a:latin typeface="Liberation Mono"/>
              </a:rPr>
              <a:t>&lt;</a:t>
            </a:r>
            <a:r>
              <a:rPr lang="en-IN" b="0" i="0" dirty="0">
                <a:solidFill>
                  <a:srgbClr val="990055"/>
                </a:solidFill>
                <a:effectLst/>
                <a:latin typeface="Liberation Mono"/>
              </a:rPr>
              <a:t>script </a:t>
            </a:r>
            <a:r>
              <a:rPr lang="en-IN" b="0" i="0" dirty="0" err="1">
                <a:solidFill>
                  <a:srgbClr val="039624"/>
                </a:solidFill>
                <a:effectLst/>
                <a:latin typeface="Liberation Mono"/>
              </a:rPr>
              <a:t>src</a:t>
            </a:r>
            <a:r>
              <a:rPr lang="en-IN" b="0" i="0" dirty="0">
                <a:solidFill>
                  <a:srgbClr val="999999"/>
                </a:solidFill>
                <a:effectLst/>
                <a:latin typeface="Liberation Mono"/>
              </a:rPr>
              <a:t>="</a:t>
            </a:r>
            <a:r>
              <a:rPr lang="en-IN" b="0" i="0" dirty="0">
                <a:solidFill>
                  <a:srgbClr val="0714B7"/>
                </a:solidFill>
                <a:effectLst/>
                <a:latin typeface="Liberation Mono"/>
              </a:rPr>
              <a:t>https://cdn.jsdelivr.net/</a:t>
            </a:r>
            <a:r>
              <a:rPr lang="en-IN" b="0" i="0" dirty="0" err="1">
                <a:solidFill>
                  <a:srgbClr val="0714B7"/>
                </a:solidFill>
                <a:effectLst/>
                <a:latin typeface="Liberation Mono"/>
              </a:rPr>
              <a:t>npm</a:t>
            </a:r>
            <a:r>
              <a:rPr lang="en-IN" b="0" i="0" dirty="0">
                <a:solidFill>
                  <a:srgbClr val="0714B7"/>
                </a:solidFill>
                <a:effectLst/>
                <a:latin typeface="Liberation Mono"/>
              </a:rPr>
              <a:t>/bootstrap@5.3.0/</a:t>
            </a:r>
            <a:r>
              <a:rPr lang="en-IN" b="0" i="0" dirty="0" err="1">
                <a:solidFill>
                  <a:srgbClr val="0714B7"/>
                </a:solidFill>
                <a:effectLst/>
                <a:latin typeface="Liberation Mono"/>
              </a:rPr>
              <a:t>dist</a:t>
            </a:r>
            <a:r>
              <a:rPr lang="en-IN" b="0" i="0" dirty="0">
                <a:solidFill>
                  <a:srgbClr val="0714B7"/>
                </a:solidFill>
                <a:effectLst/>
                <a:latin typeface="Liberation Mono"/>
              </a:rPr>
              <a:t>/</a:t>
            </a:r>
            <a:r>
              <a:rPr lang="en-IN" b="0" i="0" dirty="0" err="1">
                <a:solidFill>
                  <a:srgbClr val="0714B7"/>
                </a:solidFill>
                <a:effectLst/>
                <a:latin typeface="Liberation Mono"/>
              </a:rPr>
              <a:t>js</a:t>
            </a:r>
            <a:r>
              <a:rPr lang="en-IN" b="0" i="0" dirty="0">
                <a:solidFill>
                  <a:srgbClr val="0714B7"/>
                </a:solidFill>
                <a:effectLst/>
                <a:latin typeface="Liberation Mono"/>
              </a:rPr>
              <a:t>/bootstrap.bundle.min.js</a:t>
            </a:r>
            <a:r>
              <a:rPr lang="en-IN" b="0" i="0" dirty="0">
                <a:solidFill>
                  <a:srgbClr val="999999"/>
                </a:solidFill>
                <a:effectLst/>
                <a:latin typeface="Liberation Mono"/>
              </a:rPr>
              <a:t>"</a:t>
            </a:r>
            <a:r>
              <a:rPr lang="en-IN" b="0" i="0" dirty="0">
                <a:solidFill>
                  <a:srgbClr val="990055"/>
                </a:solidFill>
                <a:effectLst/>
                <a:latin typeface="Liberation Mono"/>
              </a:rPr>
              <a:t> </a:t>
            </a:r>
            <a:r>
              <a:rPr lang="en-IN" b="0" i="0" dirty="0">
                <a:solidFill>
                  <a:srgbClr val="039624"/>
                </a:solidFill>
                <a:effectLst/>
                <a:latin typeface="Liberation Mono"/>
              </a:rPr>
              <a:t>integrity</a:t>
            </a:r>
            <a:r>
              <a:rPr lang="en-IN" b="0" i="0" dirty="0">
                <a:solidFill>
                  <a:srgbClr val="999999"/>
                </a:solidFill>
                <a:effectLst/>
                <a:latin typeface="Liberation Mono"/>
              </a:rPr>
              <a:t>="</a:t>
            </a:r>
            <a:r>
              <a:rPr lang="en-IN" b="0" i="0" dirty="0">
                <a:solidFill>
                  <a:srgbClr val="0714B7"/>
                </a:solidFill>
                <a:effectLst/>
                <a:latin typeface="Liberation Mono"/>
              </a:rPr>
              <a:t>sha384-geWF76RCwLtnZ8qwWowPQNguL3RmwHVBC9FhGdlKrxdiJJigb/j/68SIy3Te4Bkz</a:t>
            </a:r>
            <a:r>
              <a:rPr lang="en-IN" b="0" i="0" dirty="0">
                <a:solidFill>
                  <a:srgbClr val="999999"/>
                </a:solidFill>
                <a:effectLst/>
                <a:latin typeface="Liberation Mono"/>
              </a:rPr>
              <a:t>"</a:t>
            </a:r>
            <a:r>
              <a:rPr lang="en-IN" b="0" i="0" dirty="0">
                <a:solidFill>
                  <a:srgbClr val="990055"/>
                </a:solidFill>
                <a:effectLst/>
                <a:latin typeface="Liberation Mono"/>
              </a:rPr>
              <a:t> </a:t>
            </a:r>
            <a:r>
              <a:rPr lang="en-IN" b="0" i="0" dirty="0" err="1">
                <a:solidFill>
                  <a:srgbClr val="039624"/>
                </a:solidFill>
                <a:effectLst/>
                <a:latin typeface="Liberation Mono"/>
              </a:rPr>
              <a:t>crossorigin</a:t>
            </a:r>
            <a:r>
              <a:rPr lang="en-IN" b="0" i="0" dirty="0">
                <a:solidFill>
                  <a:srgbClr val="999999"/>
                </a:solidFill>
                <a:effectLst/>
                <a:latin typeface="Liberation Mono"/>
              </a:rPr>
              <a:t>="</a:t>
            </a:r>
            <a:r>
              <a:rPr lang="en-IN" b="0" i="0" dirty="0">
                <a:solidFill>
                  <a:srgbClr val="0714B7"/>
                </a:solidFill>
                <a:effectLst/>
                <a:latin typeface="Liberation Mono"/>
              </a:rPr>
              <a:t>anonymous</a:t>
            </a:r>
            <a:r>
              <a:rPr lang="en-IN" b="0" i="0" dirty="0">
                <a:solidFill>
                  <a:srgbClr val="999999"/>
                </a:solidFill>
                <a:effectLst/>
                <a:latin typeface="Liberation Mono"/>
              </a:rPr>
              <a:t>"&gt;</a:t>
            </a:r>
          </a:p>
          <a:p>
            <a:r>
              <a:rPr lang="en-IN" b="0" i="0" dirty="0">
                <a:solidFill>
                  <a:srgbClr val="999999"/>
                </a:solidFill>
                <a:effectLst/>
                <a:latin typeface="Liberation Mono"/>
              </a:rPr>
              <a:t>&lt;/</a:t>
            </a:r>
            <a:r>
              <a:rPr lang="en-IN" b="0" i="0" dirty="0">
                <a:solidFill>
                  <a:srgbClr val="990055"/>
                </a:solidFill>
                <a:effectLst/>
                <a:latin typeface="Liberation Mono"/>
              </a:rPr>
              <a:t>script</a:t>
            </a:r>
            <a:r>
              <a:rPr lang="en-IN" b="0" i="0" dirty="0">
                <a:solidFill>
                  <a:srgbClr val="999999"/>
                </a:solidFill>
                <a:effectLst/>
                <a:latin typeface="Liberation Mono"/>
              </a:rPr>
              <a:t>&gt;</a:t>
            </a:r>
            <a:r>
              <a:rPr lang="en-IN" b="0" i="0" dirty="0">
                <a:solidFill>
                  <a:srgbClr val="000000"/>
                </a:solidFill>
                <a:effectLst/>
                <a:latin typeface="Liberation Mono"/>
              </a:rPr>
              <a:t> </a:t>
            </a:r>
          </a:p>
          <a:p>
            <a:r>
              <a:rPr lang="en-IN" b="0" i="0" dirty="0">
                <a:solidFill>
                  <a:srgbClr val="999999"/>
                </a:solidFill>
                <a:effectLst/>
                <a:latin typeface="Liberation Mono"/>
              </a:rPr>
              <a:t>&lt;/</a:t>
            </a:r>
            <a:r>
              <a:rPr lang="en-IN" b="0" i="0" dirty="0">
                <a:solidFill>
                  <a:srgbClr val="990055"/>
                </a:solidFill>
                <a:effectLst/>
                <a:latin typeface="Liberation Mono"/>
              </a:rPr>
              <a:t>body</a:t>
            </a:r>
            <a:r>
              <a:rPr lang="en-IN" b="0" i="0" dirty="0">
                <a:solidFill>
                  <a:srgbClr val="999999"/>
                </a:solidFill>
                <a:effectLst/>
                <a:latin typeface="Liberation Mono"/>
              </a:rPr>
              <a:t>&gt;</a:t>
            </a:r>
            <a:r>
              <a:rPr lang="en-IN" b="0" i="0" dirty="0">
                <a:solidFill>
                  <a:srgbClr val="000000"/>
                </a:solidFill>
                <a:effectLst/>
                <a:latin typeface="Liberation Mono"/>
              </a:rPr>
              <a:t> </a:t>
            </a:r>
          </a:p>
          <a:p>
            <a:r>
              <a:rPr lang="en-IN" b="0" i="0" dirty="0">
                <a:solidFill>
                  <a:srgbClr val="999999"/>
                </a:solidFill>
                <a:effectLst/>
                <a:latin typeface="Liberation Mono"/>
              </a:rPr>
              <a:t>&lt;/</a:t>
            </a:r>
            <a:r>
              <a:rPr lang="en-IN" b="0" i="0" dirty="0">
                <a:solidFill>
                  <a:srgbClr val="990055"/>
                </a:solidFill>
                <a:effectLst/>
                <a:latin typeface="Liberation Mono"/>
              </a:rPr>
              <a:t>html</a:t>
            </a:r>
            <a:r>
              <a:rPr lang="en-IN" b="0" i="0" dirty="0">
                <a:solidFill>
                  <a:srgbClr val="999999"/>
                </a:solidFill>
                <a:effectLst/>
                <a:latin typeface="Liberation Mono"/>
              </a:rPr>
              <a:t>&gt;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21995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F90E5F-0EB7-E8A9-55E3-EC274790A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3"/>
            <a:ext cx="27" cy="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4FD014-A18F-1EDD-F0E0-1CCAF91ED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175" y="1352550"/>
            <a:ext cx="786765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89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A542BD-8E11-66A5-29A1-4DBD3B1FB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7" y="3428992"/>
            <a:ext cx="26" cy="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6B3BBC-1167-420A-C8A9-5ACBAA676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222" y="257694"/>
            <a:ext cx="8579556" cy="660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68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297862-6146-C73B-C3F7-96925EC54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364" y="828675"/>
            <a:ext cx="8404167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80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53A3EA-A631-A57C-BD47-B649682DD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6" y="0"/>
            <a:ext cx="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214DB6-0CCB-19F6-3C0C-989A53072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762" y="47625"/>
            <a:ext cx="8372475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87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24D71D-2C01-C4FD-B262-06F7C00E1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0"/>
            <a:ext cx="30" cy="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841B1F-195B-0920-5BC0-18F3FDA60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2" y="690562"/>
            <a:ext cx="8715375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24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BCEAE3-5AB9-726F-42F2-C9E4BFBF5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6" y="0"/>
            <a:ext cx="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A894FB-FC07-0D32-8157-1A2ADE2D7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0" y="71437"/>
            <a:ext cx="8458200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35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34C422-7BC9-B73C-C80D-2CD08968B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88"/>
            <a:ext cx="29" cy="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053158-9749-2BD8-F992-A20467D0E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612" y="14287"/>
            <a:ext cx="8486775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46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A664BE-FF8C-7A4A-AE40-A3C1AB8C1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6" y="0"/>
            <a:ext cx="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B8B90B-5C9D-F8E9-F971-42C8C51A4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825" y="38100"/>
            <a:ext cx="889635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20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223</Words>
  <Application>Microsoft Office PowerPoint</Application>
  <PresentationFormat>Widescreen</PresentationFormat>
  <Paragraphs>16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Liberation Mono</vt:lpstr>
      <vt:lpstr>Office Theme</vt:lpstr>
      <vt:lpstr>Boot Strapping in  HTML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Boot Strapping in  HTML</dc:title>
  <dc:creator>Jyothsna Kilari</dc:creator>
  <cp:lastModifiedBy>Jyothsna Kilari</cp:lastModifiedBy>
  <cp:revision>10</cp:revision>
  <dcterms:created xsi:type="dcterms:W3CDTF">2023-08-22T04:11:32Z</dcterms:created>
  <dcterms:modified xsi:type="dcterms:W3CDTF">2023-08-22T04:48:26Z</dcterms:modified>
</cp:coreProperties>
</file>