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7" r:id="rId3"/>
    <p:sldId id="260" r:id="rId4"/>
    <p:sldId id="273" r:id="rId5"/>
    <p:sldId id="272" r:id="rId6"/>
    <p:sldId id="271" r:id="rId7"/>
    <p:sldId id="258" r:id="rId8"/>
    <p:sldId id="422" r:id="rId9"/>
    <p:sldId id="259" r:id="rId10"/>
    <p:sldId id="261" r:id="rId11"/>
    <p:sldId id="262" r:id="rId12"/>
    <p:sldId id="263" r:id="rId13"/>
    <p:sldId id="264" r:id="rId14"/>
    <p:sldId id="421" r:id="rId15"/>
    <p:sldId id="430" r:id="rId16"/>
    <p:sldId id="410" r:id="rId17"/>
    <p:sldId id="411" r:id="rId18"/>
    <p:sldId id="412" r:id="rId19"/>
    <p:sldId id="418" r:id="rId20"/>
    <p:sldId id="419" r:id="rId21"/>
    <p:sldId id="266" r:id="rId22"/>
    <p:sldId id="267" r:id="rId23"/>
    <p:sldId id="270" r:id="rId24"/>
    <p:sldId id="416" r:id="rId25"/>
    <p:sldId id="417" r:id="rId26"/>
    <p:sldId id="280" r:id="rId27"/>
    <p:sldId id="276" r:id="rId28"/>
    <p:sldId id="278" r:id="rId29"/>
    <p:sldId id="279" r:id="rId30"/>
    <p:sldId id="290" r:id="rId31"/>
    <p:sldId id="291" r:id="rId32"/>
    <p:sldId id="292" r:id="rId33"/>
    <p:sldId id="293" r:id="rId34"/>
    <p:sldId id="284" r:id="rId35"/>
    <p:sldId id="281" r:id="rId36"/>
    <p:sldId id="282" r:id="rId37"/>
    <p:sldId id="283" r:id="rId38"/>
    <p:sldId id="431" r:id="rId39"/>
    <p:sldId id="294" r:id="rId40"/>
    <p:sldId id="285" r:id="rId41"/>
    <p:sldId id="433" r:id="rId42"/>
    <p:sldId id="287" r:id="rId43"/>
    <p:sldId id="288" r:id="rId44"/>
    <p:sldId id="289" r:id="rId45"/>
    <p:sldId id="286" r:id="rId46"/>
    <p:sldId id="432" r:id="rId47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3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6T08:23:03.91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0631-251D-E4DD-F61F-3830EFBAB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0F0B4-B2E8-1B76-BC0C-704EBCA11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2FE56-A95B-EC14-DFF1-B869C0D1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3A80-82B9-4E03-B8FE-3BF962EAC5A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23D97-AA00-79AB-8EC4-5C5A0806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D8B0-C018-76E1-2496-BB4C51C0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4DDE-E462-430A-B692-D3DCBA0C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1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37D6-4FF5-087B-A324-5387EAA4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E5CEF-32E8-5996-1421-C92D59A1D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97BFC-CBF0-3853-362D-AE9FB496F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3A80-82B9-4E03-B8FE-3BF962EAC5A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6AA03-2D98-AD47-0381-38C4AEA6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3ADD4-02B8-91FF-6081-FF33EFF9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4DDE-E462-430A-B692-D3DCBA0C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0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AEB1FD-BD8E-07F5-DD36-F97FC03A1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76540-7484-2EDA-5837-9EB104C33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228E0-B6C7-7766-073B-05BCDC10A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3A80-82B9-4E03-B8FE-3BF962EAC5A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C1260-4F21-F03F-505E-5268D54FE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01B3B-CAA3-BCD1-986F-7869371B0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4DDE-E462-430A-B692-D3DCBA0C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8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39AA-0ECE-B85B-679F-A41278C75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14025-3939-8E50-6B04-0C04BED3A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94DE8-2CDD-C64E-F822-BDE9075C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3A80-82B9-4E03-B8FE-3BF962EAC5A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74BD5-A74C-D003-2493-29904855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38BCE-BB68-9CC6-7884-F1667DC0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4DDE-E462-430A-B692-D3DCBA0C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9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9034-749C-55DF-630C-F9EB1190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6196D-BF73-2E96-84F0-4A17E77C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146D4-6E7C-5EE9-D625-4901F2B2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3A80-82B9-4E03-B8FE-3BF962EAC5A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DBC76-8707-0D83-81C5-C14D6AB7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D2CDD-30B5-8EA9-659A-B319C6F7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4DDE-E462-430A-B692-D3DCBA0C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86CC-6270-8B26-1F5F-B866830B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80AD8-F4CD-BA6D-FFB2-9FF6DDD47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D7496-5072-5266-5720-79803B28A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402C8-DAF0-3E7E-FADA-F454D63CF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3A80-82B9-4E03-B8FE-3BF962EAC5A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17D52-6FE5-6A70-31DA-7ED7F59A4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BFB69-8CAF-AC28-E3C9-189E4688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4DDE-E462-430A-B692-D3DCBA0C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2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A0C1E-D1ED-9D6B-81ED-711B84F1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EF712-074A-0D34-FE57-99849F016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1EA59-20E3-2F52-B6B1-659315FB0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F84EAF-A5EF-2A23-100A-DD431B17F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467E95-8C7F-3D12-5FFC-BAF0A2FFE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DEB22B-AA2A-BA10-7924-E849C817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3A80-82B9-4E03-B8FE-3BF962EAC5A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96985E-FC58-ABED-82D8-276740E80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B28203-5DD9-4B2C-EDE0-26A48BB00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4DDE-E462-430A-B692-D3DCBA0C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5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6CF12-5EA3-109D-B01D-EBAC1126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3302-46DE-0C9D-AEE4-B400B2F14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3A80-82B9-4E03-B8FE-3BF962EAC5A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E56FF-C177-FBF1-5162-79193598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174FF-CA42-A508-1109-B28BEDD8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4DDE-E462-430A-B692-D3DCBA0C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4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B67D5C-A419-73DD-5C2F-7049F9E6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3A80-82B9-4E03-B8FE-3BF962EAC5A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AB0E9-3F8A-F589-AF6E-DC45CE26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BD392-BACD-64BB-F5C5-94D60664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4DDE-E462-430A-B692-D3DCBA0C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8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B177-D760-5830-A627-867D3432D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32E3E-DF0B-9803-3CC7-070AF464A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BC355-B84E-56FC-E8DC-95D13CFA4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A0CA9-620E-B730-7CFA-09C5B914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3A80-82B9-4E03-B8FE-3BF962EAC5A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4DD06-ECBA-8448-394A-5A12E0036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0992A-BCB9-8133-4ED9-EC5F9288E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4DDE-E462-430A-B692-D3DCBA0C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2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5968-B353-00A9-D594-BB6ECB94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318F0E-2790-BA55-81EF-C6954E421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555F7-E3EC-6500-225F-987154B3C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C4E38-26CF-C636-FCAA-18C27167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3A80-82B9-4E03-B8FE-3BF962EAC5A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9BF73-D28C-435F-691F-6AB44A17B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31BC1-8274-A2CF-B35F-145D8264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4DDE-E462-430A-B692-D3DCBA0C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0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A51EB8-39B6-6FB8-4C03-1A0A3D0C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8BCFD-2C0D-90BC-AA95-D2D23BF92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0D356-080F-2DC4-E175-84E2DFE65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03A80-82B9-4E03-B8FE-3BF962EAC5A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F59AA-8A25-21FC-1712-54766E8A5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69D44-3D01-1C85-79CD-88FD84C83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94DDE-E462-430A-B692-D3DCBA0C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28.png"/><Relationship Id="rId15" Type="http://schemas.openxmlformats.org/officeDocument/2006/relationships/image" Target="../media/image40.png"/><Relationship Id="rId10" Type="http://schemas.openxmlformats.org/officeDocument/2006/relationships/image" Target="../media/image47.png"/><Relationship Id="rId9" Type="http://schemas.openxmlformats.org/officeDocument/2006/relationships/image" Target="../media/image46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9A8D-B009-7ECC-1CA0-37AA4BA6B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Unit-3 contents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2DEAB-0AFD-2427-E355-1565F5CFB09D}"/>
              </a:ext>
            </a:extLst>
          </p:cNvPr>
          <p:cNvSpPr txBox="1"/>
          <p:nvPr/>
        </p:nvSpPr>
        <p:spPr>
          <a:xfrm>
            <a:off x="688132" y="1859339"/>
            <a:ext cx="833456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Divide and Conquer:</a:t>
            </a:r>
            <a:r>
              <a:rPr lang="en-I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General Method, </a:t>
            </a:r>
          </a:p>
          <a:p>
            <a:r>
              <a:rPr lang="en-I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Minimum and maximum : Max-Min, </a:t>
            </a:r>
          </a:p>
          <a:p>
            <a:r>
              <a:rPr lang="en-I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Sorting : Quick Sort, and Merge Sort, </a:t>
            </a:r>
          </a:p>
          <a:p>
            <a:r>
              <a:rPr lang="en-I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Multiplication : Strassen’s matrix multiplication</a:t>
            </a:r>
            <a:br>
              <a:rPr lang="en-I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Greedy Method:</a:t>
            </a:r>
            <a:r>
              <a:rPr lang="en-I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I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General Method, </a:t>
            </a:r>
          </a:p>
          <a:p>
            <a:r>
              <a:rPr lang="en-I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Job Sequencing with deadlines</a:t>
            </a:r>
          </a:p>
          <a:p>
            <a:r>
              <a:rPr lang="en-I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Knapsack Problem</a:t>
            </a:r>
          </a:p>
          <a:p>
            <a:r>
              <a:rPr lang="en-I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Minimum cost spanning trees : Prim’s and Kruskal’s </a:t>
            </a:r>
          </a:p>
          <a:p>
            <a:r>
              <a:rPr lang="en-I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 Source Shortest Paths : Dijkstra’s algorithm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0752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3CEE5D-A8EF-31DB-1574-5A6151F3F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92" t="23372" r="28462" b="19370"/>
          <a:stretch/>
        </p:blipFill>
        <p:spPr>
          <a:xfrm>
            <a:off x="1223892" y="358593"/>
            <a:ext cx="5781821" cy="6140813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FA453552-FF21-EF3E-2A82-0C1847D8C531}"/>
              </a:ext>
            </a:extLst>
          </p:cNvPr>
          <p:cNvSpPr/>
          <p:nvPr/>
        </p:nvSpPr>
        <p:spPr>
          <a:xfrm>
            <a:off x="6991642" y="956603"/>
            <a:ext cx="337625" cy="92846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190FA73A-2397-5EFB-9759-B9FF0F335A47}"/>
              </a:ext>
            </a:extLst>
          </p:cNvPr>
          <p:cNvSpPr/>
          <p:nvPr/>
        </p:nvSpPr>
        <p:spPr>
          <a:xfrm>
            <a:off x="4668128" y="1913207"/>
            <a:ext cx="283699" cy="66118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6C4E9833-F27C-34DB-A68F-75916598AD49}"/>
              </a:ext>
            </a:extLst>
          </p:cNvPr>
          <p:cNvSpPr/>
          <p:nvPr/>
        </p:nvSpPr>
        <p:spPr>
          <a:xfrm>
            <a:off x="4654062" y="2574388"/>
            <a:ext cx="283699" cy="66118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E306D03-F27B-CBA8-081D-BA8604105523}"/>
              </a:ext>
            </a:extLst>
          </p:cNvPr>
          <p:cNvSpPr/>
          <p:nvPr/>
        </p:nvSpPr>
        <p:spPr>
          <a:xfrm>
            <a:off x="4196867" y="3275293"/>
            <a:ext cx="337625" cy="109728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29B89AE-2E33-0E6B-1BB0-0DC7C6B43B27}"/>
              </a:ext>
            </a:extLst>
          </p:cNvPr>
          <p:cNvSpPr/>
          <p:nvPr/>
        </p:nvSpPr>
        <p:spPr>
          <a:xfrm>
            <a:off x="4534492" y="4499315"/>
            <a:ext cx="337625" cy="187334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2C62B6-AE93-0D07-FF41-BD70DB4B2E0A}"/>
              </a:ext>
            </a:extLst>
          </p:cNvPr>
          <p:cNvSpPr txBox="1"/>
          <p:nvPr/>
        </p:nvSpPr>
        <p:spPr>
          <a:xfrm>
            <a:off x="7835704" y="1125417"/>
            <a:ext cx="226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Constant-</a:t>
            </a:r>
            <a:r>
              <a:rPr lang="el-GR" sz="2800" dirty="0"/>
              <a:t>Θ</a:t>
            </a:r>
            <a:r>
              <a:rPr lang="en-US" sz="2800" dirty="0"/>
              <a:t>(1)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38900A-C1E3-6ADD-1011-209A5C72ADCD}"/>
              </a:ext>
            </a:extLst>
          </p:cNvPr>
          <p:cNvSpPr txBox="1"/>
          <p:nvPr/>
        </p:nvSpPr>
        <p:spPr>
          <a:xfrm>
            <a:off x="5258970" y="1981201"/>
            <a:ext cx="226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Θ</a:t>
            </a:r>
            <a:r>
              <a:rPr lang="en-US" sz="2800" dirty="0"/>
              <a:t>(n1)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B2C3C8-0848-4861-1D14-7D7425FCEDFC}"/>
              </a:ext>
            </a:extLst>
          </p:cNvPr>
          <p:cNvSpPr txBox="1"/>
          <p:nvPr/>
        </p:nvSpPr>
        <p:spPr>
          <a:xfrm>
            <a:off x="8161599" y="2381758"/>
            <a:ext cx="226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Θ</a:t>
            </a:r>
            <a:r>
              <a:rPr lang="en-US" sz="2800" dirty="0"/>
              <a:t>(n)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4E1D73-44BC-2E8A-4130-79396CAE9CA6}"/>
              </a:ext>
            </a:extLst>
          </p:cNvPr>
          <p:cNvSpPr txBox="1"/>
          <p:nvPr/>
        </p:nvSpPr>
        <p:spPr>
          <a:xfrm>
            <a:off x="5282415" y="2736167"/>
            <a:ext cx="226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Θ</a:t>
            </a:r>
            <a:r>
              <a:rPr lang="en-US" sz="2800" dirty="0"/>
              <a:t>(n2)</a:t>
            </a:r>
            <a:endParaRPr lang="en-US" dirty="0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B8759CA6-158A-9972-4C23-B40CFD6A5187}"/>
              </a:ext>
            </a:extLst>
          </p:cNvPr>
          <p:cNvSpPr/>
          <p:nvPr/>
        </p:nvSpPr>
        <p:spPr>
          <a:xfrm>
            <a:off x="7015086" y="2018847"/>
            <a:ext cx="337625" cy="121672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05E2A3-DFEB-6BE0-2D0A-9082716C5783}"/>
              </a:ext>
            </a:extLst>
          </p:cNvPr>
          <p:cNvSpPr txBox="1"/>
          <p:nvPr/>
        </p:nvSpPr>
        <p:spPr>
          <a:xfrm>
            <a:off x="7988104" y="3556782"/>
            <a:ext cx="226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Constant-</a:t>
            </a:r>
            <a:r>
              <a:rPr lang="el-GR" sz="2800" dirty="0"/>
              <a:t>Θ</a:t>
            </a:r>
            <a:r>
              <a:rPr lang="en-US" sz="2800" dirty="0"/>
              <a:t>(1)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DAE321-C469-95A8-72C6-DBB3268A14D6}"/>
              </a:ext>
            </a:extLst>
          </p:cNvPr>
          <p:cNvSpPr txBox="1"/>
          <p:nvPr/>
        </p:nvSpPr>
        <p:spPr>
          <a:xfrm>
            <a:off x="8102984" y="5150749"/>
            <a:ext cx="226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Θ</a:t>
            </a:r>
            <a:r>
              <a:rPr lang="en-US" sz="2800" dirty="0"/>
              <a:t>(n)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D47BAB-DF7E-6ED6-3D96-E73702B79596}"/>
              </a:ext>
            </a:extLst>
          </p:cNvPr>
          <p:cNvSpPr txBox="1"/>
          <p:nvPr/>
        </p:nvSpPr>
        <p:spPr>
          <a:xfrm>
            <a:off x="5357439" y="6259748"/>
            <a:ext cx="506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Merge procedure runs in </a:t>
            </a:r>
            <a:r>
              <a:rPr lang="el-GR" sz="2800" dirty="0"/>
              <a:t>Θ</a:t>
            </a:r>
            <a:r>
              <a:rPr lang="en-US" sz="2800" dirty="0"/>
              <a:t>(n)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84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66D5-06F4-A027-9DEF-7340E157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US" dirty="0"/>
              <a:t>Recurrence Relation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849DA-D386-5B9A-25F2-E8BCCB7BD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00" t="71805" r="28923" b="15266"/>
          <a:stretch/>
        </p:blipFill>
        <p:spPr>
          <a:xfrm>
            <a:off x="6302324" y="365125"/>
            <a:ext cx="5613329" cy="1071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6E8AB2-0B9B-6940-352D-82CD4E9E8791}"/>
              </a:ext>
            </a:extLst>
          </p:cNvPr>
          <p:cNvSpPr txBox="1"/>
          <p:nvPr/>
        </p:nvSpPr>
        <p:spPr>
          <a:xfrm>
            <a:off x="633048" y="1692367"/>
            <a:ext cx="112682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Times-Bold"/>
              </a:rPr>
              <a:t>Divide: </a:t>
            </a:r>
            <a:r>
              <a:rPr lang="en-US" sz="2400" dirty="0">
                <a:latin typeface="Times-Roman"/>
              </a:rPr>
              <a:t> compute the middle of the subarray, which takes constant time. Thus D(n)=</a:t>
            </a:r>
            <a:r>
              <a:rPr lang="el-GR" sz="2400" dirty="0"/>
              <a:t> Θ</a:t>
            </a:r>
            <a:r>
              <a:rPr lang="en-US" sz="2400" dirty="0"/>
              <a:t>(1)</a:t>
            </a:r>
            <a:r>
              <a:rPr lang="en-US" sz="2400" dirty="0">
                <a:latin typeface="MT2MIT"/>
              </a:rPr>
              <a:t>.</a:t>
            </a:r>
            <a:endParaRPr lang="en-US" sz="2400" b="0" i="0" u="none" strike="noStrike" baseline="0" dirty="0">
              <a:latin typeface="Times-Roman"/>
            </a:endParaRPr>
          </a:p>
          <a:p>
            <a:pPr algn="l"/>
            <a:endParaRPr lang="en-US" sz="2400" b="1" i="0" u="none" strike="noStrike" baseline="0" dirty="0">
              <a:latin typeface="Times-Bold"/>
            </a:endParaRPr>
          </a:p>
          <a:p>
            <a:pPr algn="l"/>
            <a:r>
              <a:rPr lang="en-US" sz="2400" b="1" i="0" u="none" strike="noStrike" baseline="0" dirty="0">
                <a:latin typeface="Times-Bold"/>
              </a:rPr>
              <a:t>Conquer: </a:t>
            </a:r>
            <a:r>
              <a:rPr lang="en-US" sz="2400" i="0" u="none" strike="noStrike" baseline="0" dirty="0">
                <a:latin typeface="Times-Bold"/>
              </a:rPr>
              <a:t>Recursively solve the two subproblems of size n/2, which contains 2T(n/2) to the running time.</a:t>
            </a:r>
            <a:endParaRPr lang="en-US" sz="2400" i="0" u="none" strike="noStrike" baseline="0" dirty="0">
              <a:latin typeface="Times-Roman"/>
            </a:endParaRPr>
          </a:p>
          <a:p>
            <a:pPr algn="l"/>
            <a:endParaRPr lang="en-US" sz="2400" b="1" i="0" u="none" strike="noStrike" baseline="0" dirty="0">
              <a:latin typeface="Times-Bold"/>
            </a:endParaRPr>
          </a:p>
          <a:p>
            <a:pPr algn="l"/>
            <a:r>
              <a:rPr lang="en-US" sz="2400" b="1" i="0" u="none" strike="noStrike" baseline="0" dirty="0">
                <a:latin typeface="Times-Bold"/>
              </a:rPr>
              <a:t>Combine: </a:t>
            </a:r>
            <a:r>
              <a:rPr lang="en-US" sz="2400" b="0" i="0" u="none" strike="noStrike" baseline="0" dirty="0">
                <a:latin typeface="Times-Roman"/>
              </a:rPr>
              <a:t>Merge procedure on an n-element subarray takes time </a:t>
            </a:r>
            <a:r>
              <a:rPr lang="el-GR" sz="2400" dirty="0"/>
              <a:t>Θ</a:t>
            </a:r>
            <a:r>
              <a:rPr lang="en-US" sz="2400" dirty="0"/>
              <a:t>(n) and so C(n)= </a:t>
            </a:r>
            <a:r>
              <a:rPr lang="el-GR" sz="2400" dirty="0"/>
              <a:t>Θ</a:t>
            </a:r>
            <a:r>
              <a:rPr lang="en-US" sz="2400" dirty="0"/>
              <a:t>(n)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9FF0EA-43AC-38F9-14CF-0B5653FD1C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08" t="58340" r="38846" b="32978"/>
          <a:stretch/>
        </p:blipFill>
        <p:spPr>
          <a:xfrm>
            <a:off x="1786597" y="4425110"/>
            <a:ext cx="4632960" cy="9288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1703DA-6CF7-F4B0-D91C-628935C69912}"/>
              </a:ext>
            </a:extLst>
          </p:cNvPr>
          <p:cNvSpPr txBox="1"/>
          <p:nvPr/>
        </p:nvSpPr>
        <p:spPr>
          <a:xfrm>
            <a:off x="1053905" y="5778354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-Roman"/>
              </a:rPr>
              <a:t>Solve the recursion relation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273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75CF-2120-7E16-5319-94E2ACB3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681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Recursion tree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3D5AF-E4FD-FF20-6649-2BDE80C0A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36337" r="14838" b="12885"/>
          <a:stretch/>
        </p:blipFill>
        <p:spPr>
          <a:xfrm>
            <a:off x="988138" y="1043050"/>
            <a:ext cx="10191135" cy="512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9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C40548-1DE8-B081-2AA8-6FF576FB5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6" t="26871" r="27661" b="7291"/>
          <a:stretch/>
        </p:blipFill>
        <p:spPr>
          <a:xfrm>
            <a:off x="2005781" y="133274"/>
            <a:ext cx="7610168" cy="64012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A8707B-9727-6536-B690-EA49434E420F}"/>
              </a:ext>
            </a:extLst>
          </p:cNvPr>
          <p:cNvSpPr txBox="1"/>
          <p:nvPr/>
        </p:nvSpPr>
        <p:spPr>
          <a:xfrm>
            <a:off x="4991878" y="6111548"/>
            <a:ext cx="783772" cy="4478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445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8EEC7-7BC6-350F-0F68-8A048834A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298864"/>
            <a:ext cx="10515600" cy="734805"/>
          </a:xfrm>
        </p:spPr>
        <p:txBody>
          <a:bodyPr/>
          <a:lstStyle/>
          <a:p>
            <a:r>
              <a:rPr lang="en-US" dirty="0"/>
              <a:t>Merge-sort Algorithm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54DA6-FC0A-7968-F40E-2A416A70C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8" y="1033669"/>
            <a:ext cx="5760968" cy="4929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765370-EC70-EE1A-0784-E670CDEF9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94" y="298864"/>
            <a:ext cx="6117972" cy="641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09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51B437-3848-3629-1F24-506C5DBC0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17" y="137303"/>
            <a:ext cx="9112966" cy="65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04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64258-86AC-9440-8D36-BDD77309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41"/>
            <a:ext cx="10515600" cy="668545"/>
          </a:xfrm>
        </p:spPr>
        <p:txBody>
          <a:bodyPr>
            <a:normAutofit fontScale="90000"/>
          </a:bodyPr>
          <a:lstStyle/>
          <a:p>
            <a:r>
              <a:rPr lang="en-US" dirty="0"/>
              <a:t>Quick sort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BF436-FBEC-0ECE-AABC-8F7F069B719C}"/>
              </a:ext>
            </a:extLst>
          </p:cNvPr>
          <p:cNvSpPr txBox="1"/>
          <p:nvPr/>
        </p:nvSpPr>
        <p:spPr>
          <a:xfrm>
            <a:off x="838200" y="768630"/>
            <a:ext cx="105156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It is also called </a:t>
            </a:r>
            <a:r>
              <a:rPr lang="en-US" sz="20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partition exchange sort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/>
            <a:endParaRPr lang="en-US" sz="20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Quick sort uses divide-and-conquer algorithmic technique.</a:t>
            </a:r>
          </a:p>
          <a:p>
            <a:pPr algn="l"/>
            <a:endParaRPr lang="en-US" sz="2000" b="0" i="1" u="none" strike="noStrike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2000" b="1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Divide:</a:t>
            </a:r>
            <a:r>
              <a:rPr lang="en-US" sz="20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The array </a:t>
            </a:r>
            <a:r>
              <a:rPr lang="en-US" sz="20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0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low ...high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] is partitioned into two non-empty sub arrays </a:t>
            </a:r>
            <a:r>
              <a:rPr lang="en-US" sz="20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0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low ...q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] and </a:t>
            </a:r>
            <a:r>
              <a:rPr lang="en-US" sz="20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0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q 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+ 1... </a:t>
            </a:r>
            <a:r>
              <a:rPr lang="en-US" sz="20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high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], such that each element of </a:t>
            </a:r>
            <a:r>
              <a:rPr lang="en-US" sz="20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0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low ... high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] is less than or equal to each element of </a:t>
            </a:r>
            <a:r>
              <a:rPr lang="en-US" sz="20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0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+ 1... </a:t>
            </a:r>
            <a:r>
              <a:rPr lang="en-US" sz="20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high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]. The index </a:t>
            </a:r>
            <a:r>
              <a:rPr lang="en-US" sz="20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q 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is computed as part of this partitioning procedure.</a:t>
            </a:r>
          </a:p>
          <a:p>
            <a:pPr algn="l"/>
            <a:endParaRPr lang="en-US" sz="20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2000" b="1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Conquer:</a:t>
            </a:r>
            <a:r>
              <a:rPr lang="en-US" sz="20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The two sub arrays </a:t>
            </a:r>
            <a:r>
              <a:rPr lang="en-US" sz="20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0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low ...q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] and </a:t>
            </a:r>
            <a:r>
              <a:rPr lang="en-US" sz="20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0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q 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+ 1 </a:t>
            </a:r>
            <a:r>
              <a:rPr lang="en-US" sz="2000" b="0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...high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] are sorted by recursive calls to</a:t>
            </a:r>
          </a:p>
          <a:p>
            <a:pPr algn="l"/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Quick sort.</a:t>
            </a:r>
          </a:p>
          <a:p>
            <a:pPr algn="l"/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Combine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: No work for combining is needed because all the subarrays are in sorted order.</a:t>
            </a:r>
            <a:endParaRPr lang="en-US" sz="2000" b="0" i="0" u="none" strike="noStrike" baseline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The recursive algorithm consists of four steps:</a:t>
            </a:r>
          </a:p>
          <a:p>
            <a:pPr lvl="1"/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1) If there are one or no elements in the array to be sorted, return.</a:t>
            </a:r>
          </a:p>
          <a:p>
            <a:pPr lvl="1"/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2) Pick an element in the array to serve as the </a:t>
            </a:r>
            <a:r>
              <a:rPr lang="en-US" sz="2000" b="1" i="1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“pivot” 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point. (Usually, the left-mos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  <a:p>
            <a:pPr lvl="1"/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     element in the array is used.)</a:t>
            </a:r>
          </a:p>
          <a:p>
            <a:pPr lvl="1"/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3) </a:t>
            </a:r>
            <a:r>
              <a:rPr lang="en-US" sz="20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Split the array into two parts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– one with elements larger than the pivot and the other</a:t>
            </a:r>
          </a:p>
          <a:p>
            <a:pPr lvl="1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with elements smaller than the pivot.</a:t>
            </a:r>
          </a:p>
          <a:p>
            <a:pPr lvl="1"/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4) Recursively repeat the algorithm for both halves of the original array.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56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1B6564-8160-F8B3-613D-F3B79D45747A}"/>
              </a:ext>
            </a:extLst>
          </p:cNvPr>
          <p:cNvSpPr txBox="1"/>
          <p:nvPr/>
        </p:nvSpPr>
        <p:spPr>
          <a:xfrm>
            <a:off x="233265" y="1122376"/>
            <a:ext cx="7174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Algorithm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QuickSort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a,p,q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// a is an array of [1..n] , p and q are lower and higher index of a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{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	if ( p &lt; q ) then  // If there are more than one element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{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// divide P into two subproblems.</a:t>
            </a:r>
          </a:p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j = partition(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a,p,q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); </a:t>
            </a:r>
          </a:p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	         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QuickSort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(a,p,j-1);</a:t>
            </a:r>
          </a:p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QuickSort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(a,j+1,q);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// There is no need for combining Solutions.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}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}                                      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5DD8E9C-CF44-DD0A-53B5-7D5725D1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3" y="232605"/>
            <a:ext cx="4661452" cy="668545"/>
          </a:xfrm>
        </p:spPr>
        <p:txBody>
          <a:bodyPr>
            <a:normAutofit fontScale="90000"/>
          </a:bodyPr>
          <a:lstStyle/>
          <a:p>
            <a:r>
              <a:rPr lang="en-US" dirty="0"/>
              <a:t>Quick sort Algorithm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9E390-ACCA-30C6-2126-A2789170F526}"/>
              </a:ext>
            </a:extLst>
          </p:cNvPr>
          <p:cNvSpPr txBox="1"/>
          <p:nvPr/>
        </p:nvSpPr>
        <p:spPr>
          <a:xfrm>
            <a:off x="7996334" y="612844"/>
            <a:ext cx="39624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int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Partition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a,low,high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{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pivot= a[low];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=low;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j=high;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while(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&lt;j)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{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while (a[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] &lt;= pivot)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++;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while(a[j] &gt; pivot)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j--;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if(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&lt; j) then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swap(a[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],a[j]);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}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a[low]=a[j];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a[j]=pivot;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return j;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75305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3F1E-949E-0AAE-1E61-1E1A0300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50"/>
            <a:ext cx="10515600" cy="602283"/>
          </a:xfrm>
        </p:spPr>
        <p:txBody>
          <a:bodyPr>
            <a:normAutofit fontScale="90000"/>
          </a:bodyPr>
          <a:lstStyle/>
          <a:p>
            <a:r>
              <a:rPr lang="en-US" dirty="0"/>
              <a:t>Quicksort -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3F99E-4720-252B-4E2A-EDED2452880F}"/>
              </a:ext>
            </a:extLst>
          </p:cNvPr>
          <p:cNvSpPr txBox="1"/>
          <p:nvPr/>
        </p:nvSpPr>
        <p:spPr>
          <a:xfrm>
            <a:off x="3246781" y="842383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5A0DF-7FC4-F30D-185B-C369121019C7}"/>
              </a:ext>
            </a:extLst>
          </p:cNvPr>
          <p:cNvSpPr txBox="1"/>
          <p:nvPr/>
        </p:nvSpPr>
        <p:spPr>
          <a:xfrm>
            <a:off x="4128051" y="82913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D782E-A385-9943-58C5-6E7FEE792B26}"/>
              </a:ext>
            </a:extLst>
          </p:cNvPr>
          <p:cNvSpPr txBox="1"/>
          <p:nvPr/>
        </p:nvSpPr>
        <p:spPr>
          <a:xfrm>
            <a:off x="4744276" y="84814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294FBA-026C-7DD3-2F5E-A86E7F653316}"/>
              </a:ext>
            </a:extLst>
          </p:cNvPr>
          <p:cNvSpPr txBox="1"/>
          <p:nvPr/>
        </p:nvSpPr>
        <p:spPr>
          <a:xfrm>
            <a:off x="5466519" y="841520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B2C7EE-170D-B4E1-5302-B32B914E0F60}"/>
              </a:ext>
            </a:extLst>
          </p:cNvPr>
          <p:cNvSpPr txBox="1"/>
          <p:nvPr/>
        </p:nvSpPr>
        <p:spPr>
          <a:xfrm>
            <a:off x="6215268" y="848144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-7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38949C-ED99-8197-8B54-45FE9FE86033}"/>
              </a:ext>
            </a:extLst>
          </p:cNvPr>
          <p:cNvSpPr txBox="1"/>
          <p:nvPr/>
        </p:nvSpPr>
        <p:spPr>
          <a:xfrm>
            <a:off x="6950759" y="828269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A7E290-ECFD-36E7-852A-B17519D9B2A7}"/>
              </a:ext>
            </a:extLst>
          </p:cNvPr>
          <p:cNvSpPr txBox="1"/>
          <p:nvPr/>
        </p:nvSpPr>
        <p:spPr>
          <a:xfrm>
            <a:off x="8637722" y="81501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16E847-CC43-4325-09E7-926ABB7E085F}"/>
              </a:ext>
            </a:extLst>
          </p:cNvPr>
          <p:cNvSpPr txBox="1"/>
          <p:nvPr/>
        </p:nvSpPr>
        <p:spPr>
          <a:xfrm>
            <a:off x="9648731" y="82826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E2BE5B-AE37-EEE0-207B-FCC0CD8B40CA}"/>
              </a:ext>
            </a:extLst>
          </p:cNvPr>
          <p:cNvSpPr txBox="1"/>
          <p:nvPr/>
        </p:nvSpPr>
        <p:spPr>
          <a:xfrm>
            <a:off x="7785744" y="828269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AA3B944-42C5-E0DD-45AF-A6C9A790D383}"/>
              </a:ext>
            </a:extLst>
          </p:cNvPr>
          <p:cNvCxnSpPr>
            <a:endCxn id="4" idx="2"/>
          </p:cNvCxnSpPr>
          <p:nvPr/>
        </p:nvCxnSpPr>
        <p:spPr>
          <a:xfrm flipV="1">
            <a:off x="3509032" y="1304048"/>
            <a:ext cx="1" cy="4054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4BA0C45-075A-6DA9-C67F-7D01434F93B7}"/>
              </a:ext>
            </a:extLst>
          </p:cNvPr>
          <p:cNvSpPr txBox="1"/>
          <p:nvPr/>
        </p:nvSpPr>
        <p:spPr>
          <a:xfrm>
            <a:off x="3193777" y="1749293"/>
            <a:ext cx="72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Pivot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E4FB3A4-FFFB-5B8D-2EAC-987D1003415F}"/>
              </a:ext>
            </a:extLst>
          </p:cNvPr>
          <p:cNvSpPr/>
          <p:nvPr/>
        </p:nvSpPr>
        <p:spPr>
          <a:xfrm>
            <a:off x="2984619" y="2319129"/>
            <a:ext cx="3230649" cy="9276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817BEC-C26D-E334-B645-2CBA7E4BC668}"/>
              </a:ext>
            </a:extLst>
          </p:cNvPr>
          <p:cNvSpPr txBox="1"/>
          <p:nvPr/>
        </p:nvSpPr>
        <p:spPr>
          <a:xfrm>
            <a:off x="3666062" y="26410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9B40F7-BEE0-E919-24F2-4B88CE9A0D6F}"/>
              </a:ext>
            </a:extLst>
          </p:cNvPr>
          <p:cNvSpPr txBox="1"/>
          <p:nvPr/>
        </p:nvSpPr>
        <p:spPr>
          <a:xfrm>
            <a:off x="4361578" y="235139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C97107-615B-AAD0-434D-F608471BECD9}"/>
              </a:ext>
            </a:extLst>
          </p:cNvPr>
          <p:cNvSpPr txBox="1"/>
          <p:nvPr/>
        </p:nvSpPr>
        <p:spPr>
          <a:xfrm>
            <a:off x="5398027" y="2396917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-7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439434-ADC3-4952-13E3-C957D5EE6D4D}"/>
              </a:ext>
            </a:extLst>
          </p:cNvPr>
          <p:cNvSpPr txBox="1"/>
          <p:nvPr/>
        </p:nvSpPr>
        <p:spPr>
          <a:xfrm>
            <a:off x="4683379" y="278295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53FDF7-A577-D43B-AED4-4B3881A26F09}"/>
              </a:ext>
            </a:extLst>
          </p:cNvPr>
          <p:cNvSpPr txBox="1"/>
          <p:nvPr/>
        </p:nvSpPr>
        <p:spPr>
          <a:xfrm>
            <a:off x="6353498" y="252648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6FFEE06-0456-6D35-8F5A-4DF838DBDFBC}"/>
              </a:ext>
            </a:extLst>
          </p:cNvPr>
          <p:cNvSpPr/>
          <p:nvPr/>
        </p:nvSpPr>
        <p:spPr>
          <a:xfrm>
            <a:off x="7213010" y="2223344"/>
            <a:ext cx="3230649" cy="9276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D358C6-AFD0-C71F-C984-4B733AE6A179}"/>
              </a:ext>
            </a:extLst>
          </p:cNvPr>
          <p:cNvSpPr txBox="1"/>
          <p:nvPr/>
        </p:nvSpPr>
        <p:spPr>
          <a:xfrm>
            <a:off x="7932295" y="235139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BEF1E8-4D09-B42C-0E0A-F9785A9C7C88}"/>
              </a:ext>
            </a:extLst>
          </p:cNvPr>
          <p:cNvSpPr txBox="1"/>
          <p:nvPr/>
        </p:nvSpPr>
        <p:spPr>
          <a:xfrm>
            <a:off x="8456798" y="2689332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F17D8A-4F8D-0C0D-C214-5A290657D977}"/>
              </a:ext>
            </a:extLst>
          </p:cNvPr>
          <p:cNvSpPr txBox="1"/>
          <p:nvPr/>
        </p:nvSpPr>
        <p:spPr>
          <a:xfrm>
            <a:off x="9478812" y="2589444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B281FA-843A-48AC-A932-FA89AD2D353D}"/>
              </a:ext>
            </a:extLst>
          </p:cNvPr>
          <p:cNvSpPr txBox="1"/>
          <p:nvPr/>
        </p:nvSpPr>
        <p:spPr>
          <a:xfrm>
            <a:off x="8981301" y="229097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A3AF1B2-4DDE-715B-3FF4-BBAC2DB825FF}"/>
              </a:ext>
            </a:extLst>
          </p:cNvPr>
          <p:cNvSpPr/>
          <p:nvPr/>
        </p:nvSpPr>
        <p:spPr>
          <a:xfrm>
            <a:off x="2742208" y="3879589"/>
            <a:ext cx="1121646" cy="530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6DF92AC-6CF9-C463-0AC5-5BCD7A7C161A}"/>
              </a:ext>
            </a:extLst>
          </p:cNvPr>
          <p:cNvSpPr txBox="1"/>
          <p:nvPr/>
        </p:nvSpPr>
        <p:spPr>
          <a:xfrm>
            <a:off x="4009913" y="535885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1B12DD-5241-8DF6-A619-D65F8A41BC4C}"/>
              </a:ext>
            </a:extLst>
          </p:cNvPr>
          <p:cNvSpPr txBox="1"/>
          <p:nvPr/>
        </p:nvSpPr>
        <p:spPr>
          <a:xfrm>
            <a:off x="3074443" y="5358853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-7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1D26F59-481B-20F6-44A9-E40AFF7C9FAE}"/>
              </a:ext>
            </a:extLst>
          </p:cNvPr>
          <p:cNvSpPr/>
          <p:nvPr/>
        </p:nvSpPr>
        <p:spPr>
          <a:xfrm>
            <a:off x="4462588" y="3852792"/>
            <a:ext cx="1670802" cy="6526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E9D8E9-963F-EDA7-1D53-A6D81DF1732D}"/>
              </a:ext>
            </a:extLst>
          </p:cNvPr>
          <p:cNvSpPr txBox="1"/>
          <p:nvPr/>
        </p:nvSpPr>
        <p:spPr>
          <a:xfrm>
            <a:off x="4673002" y="394828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1F9A9A5-389D-2412-3818-DA4360181088}"/>
              </a:ext>
            </a:extLst>
          </p:cNvPr>
          <p:cNvSpPr txBox="1"/>
          <p:nvPr/>
        </p:nvSpPr>
        <p:spPr>
          <a:xfrm>
            <a:off x="5297989" y="396153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C5BAEA1-EFAE-15CA-F3DD-590D4B9B0D9B}"/>
              </a:ext>
            </a:extLst>
          </p:cNvPr>
          <p:cNvSpPr txBox="1"/>
          <p:nvPr/>
        </p:nvSpPr>
        <p:spPr>
          <a:xfrm>
            <a:off x="6343804" y="3887863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2EA0701-8E4F-F46D-3E30-810DAEC5E530}"/>
              </a:ext>
            </a:extLst>
          </p:cNvPr>
          <p:cNvSpPr/>
          <p:nvPr/>
        </p:nvSpPr>
        <p:spPr>
          <a:xfrm>
            <a:off x="7310499" y="3770549"/>
            <a:ext cx="1670802" cy="6526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4C1BEE9-E688-00F3-85FB-ABB93992B6CC}"/>
              </a:ext>
            </a:extLst>
          </p:cNvPr>
          <p:cNvSpPr txBox="1"/>
          <p:nvPr/>
        </p:nvSpPr>
        <p:spPr>
          <a:xfrm>
            <a:off x="9237965" y="3832916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0E05475-A87B-E14D-138A-DE6EB607701A}"/>
              </a:ext>
            </a:extLst>
          </p:cNvPr>
          <p:cNvSpPr txBox="1"/>
          <p:nvPr/>
        </p:nvSpPr>
        <p:spPr>
          <a:xfrm>
            <a:off x="7535773" y="3862150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C903BCF-72F8-DF96-4491-860633769BB4}"/>
              </a:ext>
            </a:extLst>
          </p:cNvPr>
          <p:cNvSpPr txBox="1"/>
          <p:nvPr/>
        </p:nvSpPr>
        <p:spPr>
          <a:xfrm>
            <a:off x="8166292" y="384810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F0BB5C0-E1D7-BE61-85E5-263CB70564BE}"/>
              </a:ext>
            </a:extLst>
          </p:cNvPr>
          <p:cNvSpPr txBox="1"/>
          <p:nvPr/>
        </p:nvSpPr>
        <p:spPr>
          <a:xfrm>
            <a:off x="10240811" y="3881531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6628F27-CE5E-8015-8930-858CC290C80F}"/>
              </a:ext>
            </a:extLst>
          </p:cNvPr>
          <p:cNvSpPr/>
          <p:nvPr/>
        </p:nvSpPr>
        <p:spPr>
          <a:xfrm>
            <a:off x="9928987" y="3812469"/>
            <a:ext cx="1121646" cy="530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FE6D27A-6201-00CE-0FBA-0DB283413F9A}"/>
              </a:ext>
            </a:extLst>
          </p:cNvPr>
          <p:cNvSpPr txBox="1"/>
          <p:nvPr/>
        </p:nvSpPr>
        <p:spPr>
          <a:xfrm>
            <a:off x="4729414" y="535769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5384099-5F47-A76C-3F7A-E52B0AFE5D69}"/>
              </a:ext>
            </a:extLst>
          </p:cNvPr>
          <p:cNvSpPr txBox="1"/>
          <p:nvPr/>
        </p:nvSpPr>
        <p:spPr>
          <a:xfrm>
            <a:off x="5490145" y="53463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1A0F837-9EB7-5ACB-E669-FFB16AD8B07E}"/>
              </a:ext>
            </a:extLst>
          </p:cNvPr>
          <p:cNvSpPr txBox="1"/>
          <p:nvPr/>
        </p:nvSpPr>
        <p:spPr>
          <a:xfrm>
            <a:off x="3081071" y="3948286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-7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BEDB086-160D-B6CE-8F83-1B9B9AD9089B}"/>
              </a:ext>
            </a:extLst>
          </p:cNvPr>
          <p:cNvSpPr txBox="1"/>
          <p:nvPr/>
        </p:nvSpPr>
        <p:spPr>
          <a:xfrm>
            <a:off x="6338055" y="5321846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2FC35F6-B4B7-66AA-4108-2854538E2F07}"/>
              </a:ext>
            </a:extLst>
          </p:cNvPr>
          <p:cNvSpPr txBox="1"/>
          <p:nvPr/>
        </p:nvSpPr>
        <p:spPr>
          <a:xfrm>
            <a:off x="7459207" y="529172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ED94A94-A661-81CA-56D9-D1B9B35FB909}"/>
              </a:ext>
            </a:extLst>
          </p:cNvPr>
          <p:cNvSpPr txBox="1"/>
          <p:nvPr/>
        </p:nvSpPr>
        <p:spPr>
          <a:xfrm>
            <a:off x="8320800" y="5291731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F30B924-64F1-D598-706B-65E51C8C06D9}"/>
              </a:ext>
            </a:extLst>
          </p:cNvPr>
          <p:cNvSpPr/>
          <p:nvPr/>
        </p:nvSpPr>
        <p:spPr>
          <a:xfrm>
            <a:off x="8076899" y="5262789"/>
            <a:ext cx="1121646" cy="530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B86B7EE-FE52-310C-54F2-97D1F224B9F3}"/>
              </a:ext>
            </a:extLst>
          </p:cNvPr>
          <p:cNvSpPr txBox="1"/>
          <p:nvPr/>
        </p:nvSpPr>
        <p:spPr>
          <a:xfrm>
            <a:off x="9477217" y="5262789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8E5AF9E-5570-96E8-16E9-CC8A22D78E31}"/>
              </a:ext>
            </a:extLst>
          </p:cNvPr>
          <p:cNvSpPr txBox="1"/>
          <p:nvPr/>
        </p:nvSpPr>
        <p:spPr>
          <a:xfrm>
            <a:off x="10393722" y="5317942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D8F1043-2689-7285-B425-018FD2F1CD71}"/>
              </a:ext>
            </a:extLst>
          </p:cNvPr>
          <p:cNvSpPr/>
          <p:nvPr/>
        </p:nvSpPr>
        <p:spPr>
          <a:xfrm>
            <a:off x="5167947" y="5303902"/>
            <a:ext cx="1121646" cy="530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6C86E06-B05B-EF69-48CB-AF80E3F93B15}"/>
              </a:ext>
            </a:extLst>
          </p:cNvPr>
          <p:cNvCxnSpPr>
            <a:cxnSpLocks/>
          </p:cNvCxnSpPr>
          <p:nvPr/>
        </p:nvCxnSpPr>
        <p:spPr>
          <a:xfrm flipV="1">
            <a:off x="3509032" y="3051109"/>
            <a:ext cx="205406" cy="3066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F60B7D28-8450-CDF7-CB9F-DEB496F53581}"/>
              </a:ext>
            </a:extLst>
          </p:cNvPr>
          <p:cNvSpPr txBox="1"/>
          <p:nvPr/>
        </p:nvSpPr>
        <p:spPr>
          <a:xfrm>
            <a:off x="3094383" y="3304771"/>
            <a:ext cx="72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Pivot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2F7BD4E-D626-98C8-D3AF-0E21A8ED2789}"/>
              </a:ext>
            </a:extLst>
          </p:cNvPr>
          <p:cNvCxnSpPr>
            <a:cxnSpLocks/>
            <a:endCxn id="58" idx="2"/>
          </p:cNvCxnSpPr>
          <p:nvPr/>
        </p:nvCxnSpPr>
        <p:spPr>
          <a:xfrm flipV="1">
            <a:off x="4646166" y="4409952"/>
            <a:ext cx="204128" cy="3210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E748E323-D573-2764-FB0B-26AC3617C324}"/>
              </a:ext>
            </a:extLst>
          </p:cNvPr>
          <p:cNvSpPr txBox="1"/>
          <p:nvPr/>
        </p:nvSpPr>
        <p:spPr>
          <a:xfrm>
            <a:off x="4412243" y="4781205"/>
            <a:ext cx="72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Pivot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A22EF66-E5BE-67AC-98D9-D608FF53DA0B}"/>
              </a:ext>
            </a:extLst>
          </p:cNvPr>
          <p:cNvSpPr txBox="1"/>
          <p:nvPr/>
        </p:nvSpPr>
        <p:spPr>
          <a:xfrm>
            <a:off x="3991840" y="394526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5A3A879C-75AF-A07D-546E-C2D249F52D79}"/>
              </a:ext>
            </a:extLst>
          </p:cNvPr>
          <p:cNvCxnSpPr>
            <a:cxnSpLocks/>
          </p:cNvCxnSpPr>
          <p:nvPr/>
        </p:nvCxnSpPr>
        <p:spPr>
          <a:xfrm flipV="1">
            <a:off x="7820065" y="2799816"/>
            <a:ext cx="204128" cy="3210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0BE3E6F8-A44F-FCEE-9E19-63A74379819F}"/>
              </a:ext>
            </a:extLst>
          </p:cNvPr>
          <p:cNvSpPr txBox="1"/>
          <p:nvPr/>
        </p:nvSpPr>
        <p:spPr>
          <a:xfrm>
            <a:off x="7586142" y="3171069"/>
            <a:ext cx="72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Pivot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D44A3D6-4F5A-CD1B-A6D8-7F2244F92ECC}"/>
              </a:ext>
            </a:extLst>
          </p:cNvPr>
          <p:cNvCxnSpPr>
            <a:cxnSpLocks/>
          </p:cNvCxnSpPr>
          <p:nvPr/>
        </p:nvCxnSpPr>
        <p:spPr>
          <a:xfrm flipV="1">
            <a:off x="7522061" y="4282098"/>
            <a:ext cx="204128" cy="3210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D0C10AE6-DAC3-D356-FFCA-48AD0C437234}"/>
              </a:ext>
            </a:extLst>
          </p:cNvPr>
          <p:cNvSpPr txBox="1"/>
          <p:nvPr/>
        </p:nvSpPr>
        <p:spPr>
          <a:xfrm>
            <a:off x="7288138" y="4653351"/>
            <a:ext cx="72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Pivot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82DE223-253A-71DD-4602-06469D08AFFD}"/>
              </a:ext>
            </a:extLst>
          </p:cNvPr>
          <p:cNvSpPr txBox="1"/>
          <p:nvPr/>
        </p:nvSpPr>
        <p:spPr>
          <a:xfrm>
            <a:off x="3120887" y="6110129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-7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796C234-3813-FB33-4C19-0E9A91DE8822}"/>
              </a:ext>
            </a:extLst>
          </p:cNvPr>
          <p:cNvSpPr txBox="1"/>
          <p:nvPr/>
        </p:nvSpPr>
        <p:spPr>
          <a:xfrm>
            <a:off x="4002157" y="609687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1A540DE-FAC1-16BF-00DA-85707330A1EC}"/>
              </a:ext>
            </a:extLst>
          </p:cNvPr>
          <p:cNvSpPr txBox="1"/>
          <p:nvPr/>
        </p:nvSpPr>
        <p:spPr>
          <a:xfrm>
            <a:off x="4711146" y="61158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F2D82DE-64F5-5A9E-2D12-A5872DE0F4B3}"/>
              </a:ext>
            </a:extLst>
          </p:cNvPr>
          <p:cNvSpPr txBox="1"/>
          <p:nvPr/>
        </p:nvSpPr>
        <p:spPr>
          <a:xfrm>
            <a:off x="5446641" y="610926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81C7555-96F7-B780-6B50-1E64EFE1E9CE}"/>
              </a:ext>
            </a:extLst>
          </p:cNvPr>
          <p:cNvSpPr txBox="1"/>
          <p:nvPr/>
        </p:nvSpPr>
        <p:spPr>
          <a:xfrm>
            <a:off x="6354415" y="6115890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A01DA2A-12B9-C657-7B60-99601237142E}"/>
              </a:ext>
            </a:extLst>
          </p:cNvPr>
          <p:cNvSpPr txBox="1"/>
          <p:nvPr/>
        </p:nvSpPr>
        <p:spPr>
          <a:xfrm>
            <a:off x="7447716" y="609601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344D876-760C-A050-64E8-E08C33D8BFAB}"/>
              </a:ext>
            </a:extLst>
          </p:cNvPr>
          <p:cNvSpPr txBox="1"/>
          <p:nvPr/>
        </p:nvSpPr>
        <p:spPr>
          <a:xfrm>
            <a:off x="9465984" y="6082763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4EB11F5-2467-8897-2EE1-3200BA787F1E}"/>
              </a:ext>
            </a:extLst>
          </p:cNvPr>
          <p:cNvSpPr txBox="1"/>
          <p:nvPr/>
        </p:nvSpPr>
        <p:spPr>
          <a:xfrm>
            <a:off x="10450487" y="6096014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2A1F5A7-3EC3-76E7-3642-ADA4BBE018FF}"/>
              </a:ext>
            </a:extLst>
          </p:cNvPr>
          <p:cNvSpPr txBox="1"/>
          <p:nvPr/>
        </p:nvSpPr>
        <p:spPr>
          <a:xfrm>
            <a:off x="8388722" y="609601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2563069-4278-1330-3BC3-1DB92C2182CC}"/>
              </a:ext>
            </a:extLst>
          </p:cNvPr>
          <p:cNvSpPr txBox="1"/>
          <p:nvPr/>
        </p:nvSpPr>
        <p:spPr>
          <a:xfrm>
            <a:off x="4491208" y="192041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&lt;=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C66D7287-E870-426E-BD77-04DB4357F2D9}"/>
              </a:ext>
            </a:extLst>
          </p:cNvPr>
          <p:cNvSpPr txBox="1"/>
          <p:nvPr/>
        </p:nvSpPr>
        <p:spPr>
          <a:xfrm>
            <a:off x="8700525" y="1775797"/>
            <a:ext cx="44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5183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0" grpId="0"/>
      <p:bldP spid="32" grpId="0"/>
      <p:bldP spid="34" grpId="0"/>
      <p:bldP spid="36" grpId="0"/>
      <p:bldP spid="38" grpId="0"/>
      <p:bldP spid="40" grpId="0" animBg="1"/>
      <p:bldP spid="42" grpId="0"/>
      <p:bldP spid="44" grpId="0"/>
      <p:bldP spid="46" grpId="0"/>
      <p:bldP spid="48" grpId="0"/>
      <p:bldP spid="50" grpId="0" animBg="1"/>
      <p:bldP spid="52" grpId="0"/>
      <p:bldP spid="54" grpId="0"/>
      <p:bldP spid="56" grpId="0" animBg="1"/>
      <p:bldP spid="58" grpId="0"/>
      <p:bldP spid="60" grpId="0"/>
      <p:bldP spid="62" grpId="0"/>
      <p:bldP spid="66" grpId="0" animBg="1"/>
      <p:bldP spid="68" grpId="0"/>
      <p:bldP spid="70" grpId="0"/>
      <p:bldP spid="72" grpId="0"/>
      <p:bldP spid="74" grpId="0"/>
      <p:bldP spid="76" grpId="0" animBg="1"/>
      <p:bldP spid="78" grpId="0"/>
      <p:bldP spid="80" grpId="0"/>
      <p:bldP spid="82" grpId="0"/>
      <p:bldP spid="84" grpId="0"/>
      <p:bldP spid="86" grpId="0"/>
      <p:bldP spid="88" grpId="0"/>
      <p:bldP spid="90" grpId="0" animBg="1"/>
      <p:bldP spid="92" grpId="0"/>
      <p:bldP spid="94" grpId="0"/>
      <p:bldP spid="96" grpId="0" animBg="1"/>
      <p:bldP spid="98" grpId="0"/>
      <p:bldP spid="103" grpId="0"/>
      <p:bldP spid="105" grpId="0"/>
      <p:bldP spid="109" grpId="0"/>
      <p:bldP spid="111" grpId="0"/>
      <p:bldP spid="116" grpId="0"/>
      <p:bldP spid="118" grpId="0"/>
      <p:bldP spid="120" grpId="0"/>
      <p:bldP spid="122" grpId="0"/>
      <p:bldP spid="124" grpId="0"/>
      <p:bldP spid="126" grpId="0"/>
      <p:bldP spid="128" grpId="0"/>
      <p:bldP spid="130" grpId="0"/>
      <p:bldP spid="132" grpId="0"/>
      <p:bldP spid="133" grpId="0"/>
      <p:bldP spid="1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350B9E-5A6D-FB44-BF2F-CF445C00C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237449"/>
              </p:ext>
            </p:extLst>
          </p:nvPr>
        </p:nvGraphicFramePr>
        <p:xfrm>
          <a:off x="1024835" y="666659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17462629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2662647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3762449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490317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1966551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150843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5886681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511071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537254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24862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sp>
        <p:nvSpPr>
          <p:cNvPr id="5" name="Arrow: Up 4">
            <a:extLst>
              <a:ext uri="{FF2B5EF4-FFF2-40B4-BE49-F238E27FC236}">
                <a16:creationId xmlns:a16="http://schemas.microsoft.com/office/drawing/2014/main" id="{210312B8-B49A-345B-9583-0AF3B7AF2A93}"/>
              </a:ext>
            </a:extLst>
          </p:cNvPr>
          <p:cNvSpPr/>
          <p:nvPr/>
        </p:nvSpPr>
        <p:spPr>
          <a:xfrm>
            <a:off x="1338470" y="1099933"/>
            <a:ext cx="92766" cy="238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E9AA63B-9EB5-990E-FD0C-E756CEADDAF5}"/>
              </a:ext>
            </a:extLst>
          </p:cNvPr>
          <p:cNvGraphicFramePr>
            <a:graphicFrameLocks noGrp="1"/>
          </p:cNvGraphicFramePr>
          <p:nvPr/>
        </p:nvGraphicFramePr>
        <p:xfrm>
          <a:off x="1024835" y="254330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17462629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2662647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3762449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490317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1966551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150843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5886681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511071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537254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24862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grpSp>
        <p:nvGrpSpPr>
          <p:cNvPr id="72" name="Group 71">
            <a:extLst>
              <a:ext uri="{FF2B5EF4-FFF2-40B4-BE49-F238E27FC236}">
                <a16:creationId xmlns:a16="http://schemas.microsoft.com/office/drawing/2014/main" id="{0A88783E-088F-656C-B396-35B0596411C7}"/>
              </a:ext>
            </a:extLst>
          </p:cNvPr>
          <p:cNvGrpSpPr/>
          <p:nvPr/>
        </p:nvGrpSpPr>
        <p:grpSpPr>
          <a:xfrm>
            <a:off x="1696278" y="1080057"/>
            <a:ext cx="980661" cy="1095724"/>
            <a:chOff x="1696278" y="1080057"/>
            <a:chExt cx="980661" cy="10957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B98493-169B-62A1-0708-905B8ACD597C}"/>
                </a:ext>
              </a:extLst>
            </p:cNvPr>
            <p:cNvSpPr txBox="1"/>
            <p:nvPr/>
          </p:nvSpPr>
          <p:spPr>
            <a:xfrm>
              <a:off x="1696278" y="1529450"/>
              <a:ext cx="9806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Is 8&lt;10?</a:t>
              </a:r>
            </a:p>
            <a:p>
              <a:pPr algn="ctr"/>
              <a:r>
                <a:rPr lang="en-US" dirty="0"/>
                <a:t>Yes</a:t>
              </a:r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6F659F20-1CFA-ED14-423A-38B590B6798F}"/>
                </a:ext>
              </a:extLst>
            </p:cNvPr>
            <p:cNvSpPr/>
            <p:nvPr/>
          </p:nvSpPr>
          <p:spPr>
            <a:xfrm>
              <a:off x="2179984" y="1080057"/>
              <a:ext cx="92766" cy="37084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Arrow: Up 11">
            <a:extLst>
              <a:ext uri="{FF2B5EF4-FFF2-40B4-BE49-F238E27FC236}">
                <a16:creationId xmlns:a16="http://schemas.microsoft.com/office/drawing/2014/main" id="{13F4528B-D7E5-71F3-40F8-65EC5AB40D45}"/>
              </a:ext>
            </a:extLst>
          </p:cNvPr>
          <p:cNvSpPr/>
          <p:nvPr/>
        </p:nvSpPr>
        <p:spPr>
          <a:xfrm>
            <a:off x="8706680" y="1113185"/>
            <a:ext cx="92766" cy="37746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6E483485-A573-282B-4E84-934EDDE9541F}"/>
              </a:ext>
            </a:extLst>
          </p:cNvPr>
          <p:cNvSpPr/>
          <p:nvPr/>
        </p:nvSpPr>
        <p:spPr>
          <a:xfrm>
            <a:off x="3008247" y="1073433"/>
            <a:ext cx="92766" cy="37084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8DF5F2F7-344D-48A3-B2A3-AAE03B2B11DA}"/>
              </a:ext>
            </a:extLst>
          </p:cNvPr>
          <p:cNvSpPr/>
          <p:nvPr/>
        </p:nvSpPr>
        <p:spPr>
          <a:xfrm>
            <a:off x="3810003" y="1080061"/>
            <a:ext cx="92766" cy="37084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E66F71-5E6E-A7EB-6500-AAA9DA90907C}"/>
              </a:ext>
            </a:extLst>
          </p:cNvPr>
          <p:cNvSpPr txBox="1"/>
          <p:nvPr/>
        </p:nvSpPr>
        <p:spPr>
          <a:xfrm>
            <a:off x="1802297" y="1065146"/>
            <a:ext cx="861393" cy="1163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42682B-5BF7-374D-4285-2C7689170E24}"/>
              </a:ext>
            </a:extLst>
          </p:cNvPr>
          <p:cNvSpPr txBox="1"/>
          <p:nvPr/>
        </p:nvSpPr>
        <p:spPr>
          <a:xfrm>
            <a:off x="2577547" y="1536078"/>
            <a:ext cx="110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 -5&lt;10?</a:t>
            </a:r>
          </a:p>
          <a:p>
            <a:pPr algn="ctr"/>
            <a:r>
              <a:rPr lang="en-US" dirty="0"/>
              <a:t>Yes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FB8BA1-2854-E927-E7FC-4A6F4AFECA7A}"/>
              </a:ext>
            </a:extLst>
          </p:cNvPr>
          <p:cNvSpPr txBox="1"/>
          <p:nvPr/>
        </p:nvSpPr>
        <p:spPr>
          <a:xfrm>
            <a:off x="3465441" y="1523949"/>
            <a:ext cx="110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 20&lt;10?</a:t>
            </a:r>
          </a:p>
          <a:p>
            <a:pPr algn="ctr"/>
            <a:r>
              <a:rPr lang="en-US" dirty="0"/>
              <a:t>No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BD69DD-2DA7-0BB7-31A9-D19DE0E0973F}"/>
              </a:ext>
            </a:extLst>
          </p:cNvPr>
          <p:cNvSpPr txBox="1"/>
          <p:nvPr/>
        </p:nvSpPr>
        <p:spPr>
          <a:xfrm>
            <a:off x="2676939" y="1078396"/>
            <a:ext cx="861393" cy="1163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243D27-3303-D64F-7742-A8092AF79B72}"/>
              </a:ext>
            </a:extLst>
          </p:cNvPr>
          <p:cNvSpPr txBox="1"/>
          <p:nvPr/>
        </p:nvSpPr>
        <p:spPr>
          <a:xfrm>
            <a:off x="8242856" y="1517325"/>
            <a:ext cx="110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 11&gt;10?</a:t>
            </a:r>
          </a:p>
          <a:p>
            <a:pPr algn="ctr"/>
            <a:r>
              <a:rPr lang="en-US" dirty="0"/>
              <a:t>yes</a:t>
            </a:r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98158883-F2CB-52AF-4DDC-39BB8AFF1D76}"/>
              </a:ext>
            </a:extLst>
          </p:cNvPr>
          <p:cNvSpPr/>
          <p:nvPr/>
        </p:nvSpPr>
        <p:spPr>
          <a:xfrm>
            <a:off x="7891669" y="1112057"/>
            <a:ext cx="92766" cy="37746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0C174D-5D47-AC27-7B56-48516FF3C1B8}"/>
              </a:ext>
            </a:extLst>
          </p:cNvPr>
          <p:cNvSpPr txBox="1"/>
          <p:nvPr/>
        </p:nvSpPr>
        <p:spPr>
          <a:xfrm>
            <a:off x="7401341" y="1516197"/>
            <a:ext cx="110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 -3&gt;10?</a:t>
            </a:r>
          </a:p>
          <a:p>
            <a:pPr algn="ctr"/>
            <a:r>
              <a:rPr lang="en-US" dirty="0"/>
              <a:t>No</a:t>
            </a:r>
          </a:p>
        </p:txBody>
      </p:sp>
      <p:graphicFrame>
        <p:nvGraphicFramePr>
          <p:cNvPr id="32" name="Table 32">
            <a:extLst>
              <a:ext uri="{FF2B5EF4-FFF2-40B4-BE49-F238E27FC236}">
                <a16:creationId xmlns:a16="http://schemas.microsoft.com/office/drawing/2014/main" id="{70BA2081-33F8-B358-8D64-A02C45E8315C}"/>
              </a:ext>
            </a:extLst>
          </p:cNvPr>
          <p:cNvGraphicFramePr>
            <a:graphicFrameLocks noGrp="1"/>
          </p:cNvGraphicFramePr>
          <p:nvPr/>
        </p:nvGraphicFramePr>
        <p:xfrm>
          <a:off x="9435549" y="173748"/>
          <a:ext cx="2690190" cy="41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581">
                  <a:extLst>
                    <a:ext uri="{9D8B030D-6E8A-4147-A177-3AD203B41FA5}">
                      <a16:colId xmlns:a16="http://schemas.microsoft.com/office/drawing/2014/main" val="3992840336"/>
                    </a:ext>
                  </a:extLst>
                </a:gridCol>
                <a:gridCol w="702366">
                  <a:extLst>
                    <a:ext uri="{9D8B030D-6E8A-4147-A177-3AD203B41FA5}">
                      <a16:colId xmlns:a16="http://schemas.microsoft.com/office/drawing/2014/main" val="4145549292"/>
                    </a:ext>
                  </a:extLst>
                </a:gridCol>
                <a:gridCol w="1484243">
                  <a:extLst>
                    <a:ext uri="{9D8B030D-6E8A-4147-A177-3AD203B41FA5}">
                      <a16:colId xmlns:a16="http://schemas.microsoft.com/office/drawing/2014/main" val="352224043"/>
                    </a:ext>
                  </a:extLst>
                </a:gridCol>
              </a:tblGrid>
              <a:tr h="4131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Swap if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54217"/>
                  </a:ext>
                </a:extLst>
              </a:tr>
            </a:tbl>
          </a:graphicData>
        </a:graphic>
      </p:graphicFrame>
      <p:graphicFrame>
        <p:nvGraphicFramePr>
          <p:cNvPr id="34" name="Table 32">
            <a:extLst>
              <a:ext uri="{FF2B5EF4-FFF2-40B4-BE49-F238E27FC236}">
                <a16:creationId xmlns:a16="http://schemas.microsoft.com/office/drawing/2014/main" id="{12506BE0-1ECD-3BF4-1C8A-3A83A293D6C7}"/>
              </a:ext>
            </a:extLst>
          </p:cNvPr>
          <p:cNvGraphicFramePr>
            <a:graphicFrameLocks noGrp="1"/>
          </p:cNvGraphicFramePr>
          <p:nvPr/>
        </p:nvGraphicFramePr>
        <p:xfrm>
          <a:off x="9428925" y="617692"/>
          <a:ext cx="2690190" cy="41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953">
                  <a:extLst>
                    <a:ext uri="{9D8B030D-6E8A-4147-A177-3AD203B41FA5}">
                      <a16:colId xmlns:a16="http://schemas.microsoft.com/office/drawing/2014/main" val="3992840336"/>
                    </a:ext>
                  </a:extLst>
                </a:gridCol>
                <a:gridCol w="715618">
                  <a:extLst>
                    <a:ext uri="{9D8B030D-6E8A-4147-A177-3AD203B41FA5}">
                      <a16:colId xmlns:a16="http://schemas.microsoft.com/office/drawing/2014/main" val="4145549292"/>
                    </a:ext>
                  </a:extLst>
                </a:gridCol>
                <a:gridCol w="1477619">
                  <a:extLst>
                    <a:ext uri="{9D8B030D-6E8A-4147-A177-3AD203B41FA5}">
                      <a16:colId xmlns:a16="http://schemas.microsoft.com/office/drawing/2014/main" val="352224043"/>
                    </a:ext>
                  </a:extLst>
                </a:gridCol>
              </a:tblGrid>
              <a:tr h="4131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a[3] &amp; a[8]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54217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ED076375-E734-37D0-B6FC-8FF86C46A0C1}"/>
              </a:ext>
            </a:extLst>
          </p:cNvPr>
          <p:cNvSpPr txBox="1"/>
          <p:nvPr/>
        </p:nvSpPr>
        <p:spPr>
          <a:xfrm>
            <a:off x="8368081" y="1060120"/>
            <a:ext cx="861393" cy="1163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8" name="Table 32">
            <a:extLst>
              <a:ext uri="{FF2B5EF4-FFF2-40B4-BE49-F238E27FC236}">
                <a16:creationId xmlns:a16="http://schemas.microsoft.com/office/drawing/2014/main" id="{06163779-C8AA-16A5-B86B-6FA573A9CA89}"/>
              </a:ext>
            </a:extLst>
          </p:cNvPr>
          <p:cNvGraphicFramePr>
            <a:graphicFrameLocks noGrp="1"/>
          </p:cNvGraphicFramePr>
          <p:nvPr/>
        </p:nvGraphicFramePr>
        <p:xfrm>
          <a:off x="9428925" y="2500972"/>
          <a:ext cx="2690190" cy="41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953">
                  <a:extLst>
                    <a:ext uri="{9D8B030D-6E8A-4147-A177-3AD203B41FA5}">
                      <a16:colId xmlns:a16="http://schemas.microsoft.com/office/drawing/2014/main" val="3992840336"/>
                    </a:ext>
                  </a:extLst>
                </a:gridCol>
                <a:gridCol w="715618">
                  <a:extLst>
                    <a:ext uri="{9D8B030D-6E8A-4147-A177-3AD203B41FA5}">
                      <a16:colId xmlns:a16="http://schemas.microsoft.com/office/drawing/2014/main" val="4145549292"/>
                    </a:ext>
                  </a:extLst>
                </a:gridCol>
                <a:gridCol w="1477619">
                  <a:extLst>
                    <a:ext uri="{9D8B030D-6E8A-4147-A177-3AD203B41FA5}">
                      <a16:colId xmlns:a16="http://schemas.microsoft.com/office/drawing/2014/main" val="352224043"/>
                    </a:ext>
                  </a:extLst>
                </a:gridCol>
              </a:tblGrid>
              <a:tr h="4131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 swap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54217"/>
                  </a:ext>
                </a:extLst>
              </a:tr>
            </a:tbl>
          </a:graphicData>
        </a:graphic>
      </p:graphicFrame>
      <p:grpSp>
        <p:nvGrpSpPr>
          <p:cNvPr id="66" name="Group 65">
            <a:extLst>
              <a:ext uri="{FF2B5EF4-FFF2-40B4-BE49-F238E27FC236}">
                <a16:creationId xmlns:a16="http://schemas.microsoft.com/office/drawing/2014/main" id="{A6EF0B9F-D31E-DA0F-DD12-7EF78139A55F}"/>
              </a:ext>
            </a:extLst>
          </p:cNvPr>
          <p:cNvGrpSpPr/>
          <p:nvPr/>
        </p:nvGrpSpPr>
        <p:grpSpPr>
          <a:xfrm>
            <a:off x="5075583" y="2994998"/>
            <a:ext cx="1106557" cy="1103471"/>
            <a:chOff x="5075583" y="2981746"/>
            <a:chExt cx="1106557" cy="1103471"/>
          </a:xfrm>
        </p:grpSpPr>
        <p:sp>
          <p:nvSpPr>
            <p:cNvPr id="46" name="Arrow: Up 45">
              <a:extLst>
                <a:ext uri="{FF2B5EF4-FFF2-40B4-BE49-F238E27FC236}">
                  <a16:creationId xmlns:a16="http://schemas.microsoft.com/office/drawing/2014/main" id="{55318DF9-FCC8-98AD-7429-EFC2700CABCA}"/>
                </a:ext>
              </a:extLst>
            </p:cNvPr>
            <p:cNvSpPr/>
            <p:nvPr/>
          </p:nvSpPr>
          <p:spPr>
            <a:xfrm>
              <a:off x="5446647" y="2981746"/>
              <a:ext cx="92766" cy="37084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EDB6FE-5AAA-63B3-5688-57409B9BABA8}"/>
                </a:ext>
              </a:extLst>
            </p:cNvPr>
            <p:cNvSpPr txBox="1"/>
            <p:nvPr/>
          </p:nvSpPr>
          <p:spPr>
            <a:xfrm>
              <a:off x="5075583" y="3438886"/>
              <a:ext cx="1106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Is14&lt;10?</a:t>
              </a:r>
            </a:p>
            <a:p>
              <a:pPr algn="ctr"/>
              <a:r>
                <a:rPr lang="en-US" dirty="0"/>
                <a:t>No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74A7461-A9C8-0D2B-E75D-6ABCEF0117A2}"/>
              </a:ext>
            </a:extLst>
          </p:cNvPr>
          <p:cNvGrpSpPr/>
          <p:nvPr/>
        </p:nvGrpSpPr>
        <p:grpSpPr>
          <a:xfrm>
            <a:off x="6758609" y="2987241"/>
            <a:ext cx="1106557" cy="1090227"/>
            <a:chOff x="6758609" y="2987241"/>
            <a:chExt cx="1106557" cy="1090227"/>
          </a:xfrm>
        </p:grpSpPr>
        <p:sp>
          <p:nvSpPr>
            <p:cNvPr id="50" name="Arrow: Up 49">
              <a:extLst>
                <a:ext uri="{FF2B5EF4-FFF2-40B4-BE49-F238E27FC236}">
                  <a16:creationId xmlns:a16="http://schemas.microsoft.com/office/drawing/2014/main" id="{B65BC1B6-F0C9-DC90-67CC-E399D36E8080}"/>
                </a:ext>
              </a:extLst>
            </p:cNvPr>
            <p:cNvSpPr/>
            <p:nvPr/>
          </p:nvSpPr>
          <p:spPr>
            <a:xfrm>
              <a:off x="7129669" y="2987241"/>
              <a:ext cx="92766" cy="377468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C870A0A-EF8C-88E9-8A13-86B8D61F5604}"/>
                </a:ext>
              </a:extLst>
            </p:cNvPr>
            <p:cNvSpPr txBox="1"/>
            <p:nvPr/>
          </p:nvSpPr>
          <p:spPr>
            <a:xfrm>
              <a:off x="6758609" y="3431137"/>
              <a:ext cx="1106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Is19&gt;10?</a:t>
              </a:r>
            </a:p>
            <a:p>
              <a:pPr algn="ctr"/>
              <a:r>
                <a:rPr lang="en-US" dirty="0"/>
                <a:t>Yes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13E4F09-A87C-A24E-D4A6-9816A043EDA7}"/>
              </a:ext>
            </a:extLst>
          </p:cNvPr>
          <p:cNvGrpSpPr/>
          <p:nvPr/>
        </p:nvGrpSpPr>
        <p:grpSpPr>
          <a:xfrm>
            <a:off x="5877340" y="2980617"/>
            <a:ext cx="1106557" cy="1103479"/>
            <a:chOff x="5877340" y="2980617"/>
            <a:chExt cx="1106557" cy="1103479"/>
          </a:xfrm>
        </p:grpSpPr>
        <p:sp>
          <p:nvSpPr>
            <p:cNvPr id="54" name="Arrow: Up 53">
              <a:extLst>
                <a:ext uri="{FF2B5EF4-FFF2-40B4-BE49-F238E27FC236}">
                  <a16:creationId xmlns:a16="http://schemas.microsoft.com/office/drawing/2014/main" id="{2A4AD901-CAF4-7BAE-C0C8-8554747CCA4E}"/>
                </a:ext>
              </a:extLst>
            </p:cNvPr>
            <p:cNvSpPr/>
            <p:nvPr/>
          </p:nvSpPr>
          <p:spPr>
            <a:xfrm>
              <a:off x="6341164" y="2980617"/>
              <a:ext cx="92766" cy="377468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F767D04-06D3-A469-3A4E-C39431D51236}"/>
                </a:ext>
              </a:extLst>
            </p:cNvPr>
            <p:cNvSpPr txBox="1"/>
            <p:nvPr/>
          </p:nvSpPr>
          <p:spPr>
            <a:xfrm>
              <a:off x="5877340" y="3437765"/>
              <a:ext cx="1106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Is31&gt;10?</a:t>
              </a:r>
            </a:p>
            <a:p>
              <a:pPr algn="ctr"/>
              <a:r>
                <a:rPr lang="en-US" dirty="0"/>
                <a:t>Yes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BDF11FB-7CF6-4CA1-EFBA-FA32295DE4E7}"/>
              </a:ext>
            </a:extLst>
          </p:cNvPr>
          <p:cNvGrpSpPr/>
          <p:nvPr/>
        </p:nvGrpSpPr>
        <p:grpSpPr>
          <a:xfrm>
            <a:off x="4976192" y="2987245"/>
            <a:ext cx="1106557" cy="1778750"/>
            <a:chOff x="5015948" y="2987244"/>
            <a:chExt cx="1106557" cy="1778750"/>
          </a:xfrm>
        </p:grpSpPr>
        <p:sp>
          <p:nvSpPr>
            <p:cNvPr id="58" name="Arrow: Up 57">
              <a:extLst>
                <a:ext uri="{FF2B5EF4-FFF2-40B4-BE49-F238E27FC236}">
                  <a16:creationId xmlns:a16="http://schemas.microsoft.com/office/drawing/2014/main" id="{F2D572A1-2DBD-6333-867A-01F3431DA942}"/>
                </a:ext>
              </a:extLst>
            </p:cNvPr>
            <p:cNvSpPr/>
            <p:nvPr/>
          </p:nvSpPr>
          <p:spPr>
            <a:xfrm>
              <a:off x="5612956" y="2987244"/>
              <a:ext cx="92766" cy="377468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E9C7F40-85D4-7719-8574-9FE6817BE41E}"/>
                </a:ext>
              </a:extLst>
            </p:cNvPr>
            <p:cNvSpPr txBox="1"/>
            <p:nvPr/>
          </p:nvSpPr>
          <p:spPr>
            <a:xfrm>
              <a:off x="5015948" y="4119663"/>
              <a:ext cx="1106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Is14&gt;10?</a:t>
              </a:r>
            </a:p>
            <a:p>
              <a:pPr algn="ctr"/>
              <a:r>
                <a:rPr lang="en-US" dirty="0"/>
                <a:t>Yes</a:t>
              </a:r>
            </a:p>
          </p:txBody>
        </p:sp>
      </p:grpSp>
      <p:graphicFrame>
        <p:nvGraphicFramePr>
          <p:cNvPr id="71" name="Table 32">
            <a:extLst>
              <a:ext uri="{FF2B5EF4-FFF2-40B4-BE49-F238E27FC236}">
                <a16:creationId xmlns:a16="http://schemas.microsoft.com/office/drawing/2014/main" id="{C6C2ABB3-EEF0-979D-D9BB-C992F2C4C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422903"/>
              </p:ext>
            </p:extLst>
          </p:nvPr>
        </p:nvGraphicFramePr>
        <p:xfrm>
          <a:off x="9422301" y="3978587"/>
          <a:ext cx="2690190" cy="41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190">
                  <a:extLst>
                    <a:ext uri="{9D8B030D-6E8A-4147-A177-3AD203B41FA5}">
                      <a16:colId xmlns:a16="http://schemas.microsoft.com/office/drawing/2014/main" val="3992840336"/>
                    </a:ext>
                  </a:extLst>
                </a:gridCol>
              </a:tblGrid>
              <a:tr h="4131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Swap pivot &amp;a[j]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54217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F756A548-DBBF-4379-E0C8-01A05E17C430}"/>
              </a:ext>
            </a:extLst>
          </p:cNvPr>
          <p:cNvSpPr txBox="1"/>
          <p:nvPr/>
        </p:nvSpPr>
        <p:spPr>
          <a:xfrm>
            <a:off x="1046925" y="1297812"/>
            <a:ext cx="68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pivot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9C1C610-2C3A-672C-7D67-D12839F3783D}"/>
              </a:ext>
            </a:extLst>
          </p:cNvPr>
          <p:cNvGrpSpPr/>
          <p:nvPr/>
        </p:nvGrpSpPr>
        <p:grpSpPr>
          <a:xfrm>
            <a:off x="4116299" y="2948993"/>
            <a:ext cx="1086679" cy="1050471"/>
            <a:chOff x="4161181" y="3027002"/>
            <a:chExt cx="1106557" cy="1050471"/>
          </a:xfrm>
        </p:grpSpPr>
        <p:sp>
          <p:nvSpPr>
            <p:cNvPr id="79" name="Arrow: Up 78">
              <a:extLst>
                <a:ext uri="{FF2B5EF4-FFF2-40B4-BE49-F238E27FC236}">
                  <a16:creationId xmlns:a16="http://schemas.microsoft.com/office/drawing/2014/main" id="{FDBE8C2E-F84F-E89A-6F81-5466D308FDCC}"/>
                </a:ext>
              </a:extLst>
            </p:cNvPr>
            <p:cNvSpPr/>
            <p:nvPr/>
          </p:nvSpPr>
          <p:spPr>
            <a:xfrm>
              <a:off x="4651509" y="3027002"/>
              <a:ext cx="92766" cy="37746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3FC2CD8-4D3E-3160-5B5C-51E91724B49B}"/>
                </a:ext>
              </a:extLst>
            </p:cNvPr>
            <p:cNvSpPr txBox="1"/>
            <p:nvPr/>
          </p:nvSpPr>
          <p:spPr>
            <a:xfrm>
              <a:off x="4161181" y="3431142"/>
              <a:ext cx="1106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Is 7&lt;10?</a:t>
              </a:r>
            </a:p>
            <a:p>
              <a:pPr algn="ctr"/>
              <a:r>
                <a:rPr lang="en-US" dirty="0"/>
                <a:t>yes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8DD51298-C710-97DA-BC11-CFD3587F41E4}"/>
              </a:ext>
            </a:extLst>
          </p:cNvPr>
          <p:cNvSpPr txBox="1"/>
          <p:nvPr/>
        </p:nvSpPr>
        <p:spPr>
          <a:xfrm>
            <a:off x="10018641" y="1938755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</a:t>
            </a:r>
            <a:r>
              <a:rPr lang="en-US" dirty="0" err="1"/>
              <a:t>i</a:t>
            </a:r>
            <a:r>
              <a:rPr lang="en-US" dirty="0"/>
              <a:t> &lt;j ?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8566DCE-0818-ADEC-8888-2466047A145C}"/>
              </a:ext>
            </a:extLst>
          </p:cNvPr>
          <p:cNvSpPr txBox="1"/>
          <p:nvPr/>
        </p:nvSpPr>
        <p:spPr>
          <a:xfrm>
            <a:off x="10833662" y="1938755"/>
            <a:ext cx="503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F9AEE6B-5B47-276E-72C4-E67D927BB063}"/>
              </a:ext>
            </a:extLst>
          </p:cNvPr>
          <p:cNvSpPr txBox="1"/>
          <p:nvPr/>
        </p:nvSpPr>
        <p:spPr>
          <a:xfrm>
            <a:off x="1024835" y="4531643"/>
            <a:ext cx="861393" cy="1163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8BC69E-8ED6-2C47-0957-E6DF7C6FBD29}"/>
              </a:ext>
            </a:extLst>
          </p:cNvPr>
          <p:cNvSpPr txBox="1"/>
          <p:nvPr/>
        </p:nvSpPr>
        <p:spPr>
          <a:xfrm>
            <a:off x="4186198" y="2960770"/>
            <a:ext cx="861393" cy="1163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1EFF73E-A0F6-D861-8165-999070740636}"/>
              </a:ext>
            </a:extLst>
          </p:cNvPr>
          <p:cNvSpPr txBox="1"/>
          <p:nvPr/>
        </p:nvSpPr>
        <p:spPr>
          <a:xfrm>
            <a:off x="1177235" y="4684043"/>
            <a:ext cx="861393" cy="1163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CD582FA-FAAC-D788-8BCD-91AD4AF23032}"/>
              </a:ext>
            </a:extLst>
          </p:cNvPr>
          <p:cNvSpPr txBox="1"/>
          <p:nvPr/>
        </p:nvSpPr>
        <p:spPr>
          <a:xfrm>
            <a:off x="6854359" y="2947518"/>
            <a:ext cx="861393" cy="1163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B5E812C-DF00-7A11-2B9A-D40581D58A0E}"/>
              </a:ext>
            </a:extLst>
          </p:cNvPr>
          <p:cNvSpPr txBox="1"/>
          <p:nvPr/>
        </p:nvSpPr>
        <p:spPr>
          <a:xfrm>
            <a:off x="6024607" y="2970448"/>
            <a:ext cx="861393" cy="1163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3A11C64-8D4A-9FD4-871D-DEE503DF41F3}"/>
              </a:ext>
            </a:extLst>
          </p:cNvPr>
          <p:cNvSpPr txBox="1"/>
          <p:nvPr/>
        </p:nvSpPr>
        <p:spPr>
          <a:xfrm>
            <a:off x="5128593" y="4158432"/>
            <a:ext cx="861393" cy="548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8751A8E-60B2-4C50-9B4A-651380619694}"/>
              </a:ext>
            </a:extLst>
          </p:cNvPr>
          <p:cNvGrpSpPr/>
          <p:nvPr/>
        </p:nvGrpSpPr>
        <p:grpSpPr>
          <a:xfrm>
            <a:off x="3994368" y="2942178"/>
            <a:ext cx="1106557" cy="1243939"/>
            <a:chOff x="4147543" y="4332341"/>
            <a:chExt cx="1106557" cy="1056671"/>
          </a:xfrm>
        </p:grpSpPr>
        <p:sp>
          <p:nvSpPr>
            <p:cNvPr id="62" name="Arrow: Up 61">
              <a:extLst>
                <a:ext uri="{FF2B5EF4-FFF2-40B4-BE49-F238E27FC236}">
                  <a16:creationId xmlns:a16="http://schemas.microsoft.com/office/drawing/2014/main" id="{D6090E16-4B6A-4C1E-C238-CDBE043BF9FF}"/>
                </a:ext>
              </a:extLst>
            </p:cNvPr>
            <p:cNvSpPr/>
            <p:nvPr/>
          </p:nvSpPr>
          <p:spPr>
            <a:xfrm>
              <a:off x="4705183" y="4332341"/>
              <a:ext cx="92766" cy="377468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0AE4A48-1EB5-94B7-73B7-EAEC0F048E13}"/>
                </a:ext>
              </a:extLst>
            </p:cNvPr>
            <p:cNvSpPr txBox="1"/>
            <p:nvPr/>
          </p:nvSpPr>
          <p:spPr>
            <a:xfrm>
              <a:off x="4147543" y="4742681"/>
              <a:ext cx="1106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Is7&gt;10?</a:t>
              </a:r>
            </a:p>
            <a:p>
              <a:pPr algn="ctr"/>
              <a:r>
                <a:rPr lang="en-US" dirty="0"/>
                <a:t>No</a:t>
              </a: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97A84DEA-0E75-499E-ABC2-32813C80E0CC}"/>
              </a:ext>
            </a:extLst>
          </p:cNvPr>
          <p:cNvSpPr txBox="1"/>
          <p:nvPr/>
        </p:nvSpPr>
        <p:spPr>
          <a:xfrm>
            <a:off x="5592416" y="2977284"/>
            <a:ext cx="174490" cy="370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DB4E3E5-687D-5DA1-3C15-2214736AC350}"/>
              </a:ext>
            </a:extLst>
          </p:cNvPr>
          <p:cNvSpPr txBox="1"/>
          <p:nvPr/>
        </p:nvSpPr>
        <p:spPr>
          <a:xfrm>
            <a:off x="10038521" y="3442875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</a:t>
            </a:r>
            <a:r>
              <a:rPr lang="en-US" dirty="0" err="1"/>
              <a:t>i</a:t>
            </a:r>
            <a:r>
              <a:rPr lang="en-US" dirty="0"/>
              <a:t> &lt;j ?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6E9695A-6011-6931-2A6A-8BCCB02266FC}"/>
              </a:ext>
            </a:extLst>
          </p:cNvPr>
          <p:cNvSpPr txBox="1"/>
          <p:nvPr/>
        </p:nvSpPr>
        <p:spPr>
          <a:xfrm>
            <a:off x="10853542" y="3442875"/>
            <a:ext cx="503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</a:t>
            </a:r>
          </a:p>
        </p:txBody>
      </p:sp>
      <p:graphicFrame>
        <p:nvGraphicFramePr>
          <p:cNvPr id="94" name="Table 4">
            <a:extLst>
              <a:ext uri="{FF2B5EF4-FFF2-40B4-BE49-F238E27FC236}">
                <a16:creationId xmlns:a16="http://schemas.microsoft.com/office/drawing/2014/main" id="{E4B936CA-9361-3E44-8A7C-B645C106039A}"/>
              </a:ext>
            </a:extLst>
          </p:cNvPr>
          <p:cNvGraphicFramePr>
            <a:graphicFrameLocks noGrp="1"/>
          </p:cNvGraphicFramePr>
          <p:nvPr/>
        </p:nvGraphicFramePr>
        <p:xfrm>
          <a:off x="1018205" y="504134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17462629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2662647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3762449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490317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1966551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150843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5886681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511071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537254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24862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sp>
        <p:nvSpPr>
          <p:cNvPr id="95" name="Oval 94">
            <a:extLst>
              <a:ext uri="{FF2B5EF4-FFF2-40B4-BE49-F238E27FC236}">
                <a16:creationId xmlns:a16="http://schemas.microsoft.com/office/drawing/2014/main" id="{E559F1CC-A996-5237-4E6B-84C371E7FBF6}"/>
              </a:ext>
            </a:extLst>
          </p:cNvPr>
          <p:cNvSpPr/>
          <p:nvPr/>
        </p:nvSpPr>
        <p:spPr>
          <a:xfrm>
            <a:off x="4359964" y="4830776"/>
            <a:ext cx="669235" cy="7608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Brace 95">
            <a:extLst>
              <a:ext uri="{FF2B5EF4-FFF2-40B4-BE49-F238E27FC236}">
                <a16:creationId xmlns:a16="http://schemas.microsoft.com/office/drawing/2014/main" id="{F3F0CF61-F771-C924-0F5A-69DE2DEC95DB}"/>
              </a:ext>
            </a:extLst>
          </p:cNvPr>
          <p:cNvSpPr/>
          <p:nvPr/>
        </p:nvSpPr>
        <p:spPr>
          <a:xfrm rot="5400000">
            <a:off x="2393014" y="4015383"/>
            <a:ext cx="363794" cy="3328589"/>
          </a:xfrm>
          <a:prstGeom prst="rightBrace">
            <a:avLst>
              <a:gd name="adj1" fmla="val 7285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Brace 97">
            <a:extLst>
              <a:ext uri="{FF2B5EF4-FFF2-40B4-BE49-F238E27FC236}">
                <a16:creationId xmlns:a16="http://schemas.microsoft.com/office/drawing/2014/main" id="{0206C31B-37FB-6AE5-1DD6-A3FFF6BAF145}"/>
              </a:ext>
            </a:extLst>
          </p:cNvPr>
          <p:cNvSpPr/>
          <p:nvPr/>
        </p:nvSpPr>
        <p:spPr>
          <a:xfrm rot="5400000">
            <a:off x="6909418" y="3754965"/>
            <a:ext cx="429449" cy="4044122"/>
          </a:xfrm>
          <a:prstGeom prst="rightBrace">
            <a:avLst>
              <a:gd name="adj1" fmla="val 7285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6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6" grpId="0" animBg="1"/>
      <p:bldP spid="17" grpId="0" animBg="1"/>
      <p:bldP spid="20" grpId="0"/>
      <p:bldP spid="22" grpId="0"/>
      <p:bldP spid="24" grpId="0" animBg="1"/>
      <p:bldP spid="26" grpId="0"/>
      <p:bldP spid="28" grpId="0" animBg="1"/>
      <p:bldP spid="30" grpId="0"/>
      <p:bldP spid="36" grpId="0" animBg="1"/>
      <p:bldP spid="73" grpId="0"/>
      <p:bldP spid="74" grpId="0"/>
      <p:bldP spid="76" grpId="0"/>
      <p:bldP spid="44" grpId="0" animBg="1"/>
      <p:bldP spid="85" grpId="0" animBg="1"/>
      <p:bldP spid="87" grpId="0" animBg="1"/>
      <p:bldP spid="89" grpId="0" animBg="1"/>
      <p:bldP spid="90" grpId="0" animBg="1"/>
      <p:bldP spid="91" grpId="0"/>
      <p:bldP spid="92" grpId="0"/>
      <p:bldP spid="95" grpId="0" animBg="1"/>
      <p:bldP spid="96" grpId="0" animBg="1"/>
      <p:bldP spid="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8AAEB-AB8E-6320-3276-07E06A05F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43"/>
            <a:ext cx="10515600" cy="774358"/>
          </a:xfrm>
        </p:spPr>
        <p:txBody>
          <a:bodyPr/>
          <a:lstStyle/>
          <a:p>
            <a:r>
              <a:rPr lang="en-US" dirty="0"/>
              <a:t>Divide-and-Conquer paradigm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CAE33-6E20-3BFC-756F-E422AE19E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28" y="1164441"/>
            <a:ext cx="10753578" cy="2690108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latin typeface="Times-Bold"/>
              </a:rPr>
              <a:t>In divide-and-conquer ,th</a:t>
            </a:r>
            <a:r>
              <a:rPr lang="en-US" sz="2400" b="1" dirty="0">
                <a:latin typeface="Times-Bold"/>
              </a:rPr>
              <a:t>e problem is solved by applying the 3 steps at each level of recursion</a:t>
            </a:r>
            <a:endParaRPr lang="en-US" sz="2400" b="1" i="0" u="none" strike="noStrike" baseline="0" dirty="0">
              <a:latin typeface="Times-Bold"/>
            </a:endParaRPr>
          </a:p>
          <a:p>
            <a:pPr algn="l"/>
            <a:r>
              <a:rPr lang="en-US" sz="2400" b="1" i="0" u="none" strike="noStrike" baseline="0" dirty="0">
                <a:latin typeface="Times-Bold"/>
              </a:rPr>
              <a:t>Divide </a:t>
            </a:r>
            <a:r>
              <a:rPr lang="en-US" sz="2400" b="0" i="0" u="none" strike="noStrike" baseline="0" dirty="0">
                <a:latin typeface="Times-Roman"/>
              </a:rPr>
              <a:t>the problem into a number of subproblems that are smaller instances of the same problem.</a:t>
            </a:r>
          </a:p>
          <a:p>
            <a:pPr algn="l"/>
            <a:r>
              <a:rPr lang="en-US" sz="2400" b="1" i="0" u="none" strike="noStrike" baseline="0" dirty="0">
                <a:latin typeface="Times-Bold"/>
              </a:rPr>
              <a:t>Conquer </a:t>
            </a:r>
            <a:r>
              <a:rPr lang="en-US" sz="2400" b="0" i="0" u="none" strike="noStrike" baseline="0" dirty="0">
                <a:latin typeface="Times-Roman"/>
              </a:rPr>
              <a:t>the subproblems by solving them recursively. If the subproblem sizes are small enough, however, just solve the subproblems in a straightforward manner.</a:t>
            </a:r>
          </a:p>
          <a:p>
            <a:pPr algn="l"/>
            <a:r>
              <a:rPr lang="en-US" sz="2400" b="1" i="0" u="none" strike="noStrike" baseline="0" dirty="0">
                <a:latin typeface="Times-Bold"/>
              </a:rPr>
              <a:t>Combine </a:t>
            </a:r>
            <a:r>
              <a:rPr lang="en-US" sz="2400" b="0" i="0" u="none" strike="noStrike" baseline="0" dirty="0">
                <a:latin typeface="Times-Roman"/>
              </a:rPr>
              <a:t>the solutions to the subproblems into the solution for the original problem.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55EAC-AB69-32E9-26A3-864F6DEB0432}"/>
              </a:ext>
            </a:extLst>
          </p:cNvPr>
          <p:cNvSpPr txBox="1"/>
          <p:nvPr/>
        </p:nvSpPr>
        <p:spPr>
          <a:xfrm>
            <a:off x="908538" y="4211488"/>
            <a:ext cx="107535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Times-Roman"/>
              </a:rPr>
              <a:t>Recurrences are used to characterize the running times of divide-and –conquer algorithms.</a:t>
            </a:r>
          </a:p>
          <a:p>
            <a:r>
              <a:rPr lang="en-US" sz="2400" dirty="0">
                <a:latin typeface="Times-Roman"/>
              </a:rPr>
              <a:t>A </a:t>
            </a:r>
            <a:r>
              <a:rPr lang="en-US" sz="2400" b="1" i="1" u="none" strike="noStrike" baseline="0" dirty="0">
                <a:latin typeface="Times-BoldItalic"/>
              </a:rPr>
              <a:t>recurrence </a:t>
            </a:r>
            <a:r>
              <a:rPr lang="en-US" sz="2400" b="0" i="0" u="none" strike="noStrike" baseline="0" dirty="0">
                <a:latin typeface="Times-Roman"/>
              </a:rPr>
              <a:t>is an equation or inequality that describes a function in terms of its value on smaller inputs.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73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7B7F6B-4A6E-B09F-AF1F-904E3B47A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15347"/>
              </p:ext>
            </p:extLst>
          </p:nvPr>
        </p:nvGraphicFramePr>
        <p:xfrm>
          <a:off x="1080819" y="479791"/>
          <a:ext cx="1033228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791">
                  <a:extLst>
                    <a:ext uri="{9D8B030D-6E8A-4147-A177-3AD203B41FA5}">
                      <a16:colId xmlns:a16="http://schemas.microsoft.com/office/drawing/2014/main" val="3174626295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42662647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53762449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414903179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61966551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81508439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358866810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65110713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37537254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224862200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406520881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89008066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669382044"/>
                    </a:ext>
                  </a:extLst>
                </a:gridCol>
              </a:tblGrid>
              <a:tr h="340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4DDF128-5593-8A40-C5B2-3399A0677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599865"/>
              </p:ext>
            </p:extLst>
          </p:nvPr>
        </p:nvGraphicFramePr>
        <p:xfrm>
          <a:off x="1060939" y="1029755"/>
          <a:ext cx="1033228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791">
                  <a:extLst>
                    <a:ext uri="{9D8B030D-6E8A-4147-A177-3AD203B41FA5}">
                      <a16:colId xmlns:a16="http://schemas.microsoft.com/office/drawing/2014/main" val="3174626295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42662647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53762449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414903179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61966551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81508439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358866810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65110713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37537254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224862200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406520881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89008066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6693820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358F90B-192E-7742-6DB9-50EE0211B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559653"/>
              </p:ext>
            </p:extLst>
          </p:nvPr>
        </p:nvGraphicFramePr>
        <p:xfrm>
          <a:off x="1080818" y="1606223"/>
          <a:ext cx="1033228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791">
                  <a:extLst>
                    <a:ext uri="{9D8B030D-6E8A-4147-A177-3AD203B41FA5}">
                      <a16:colId xmlns:a16="http://schemas.microsoft.com/office/drawing/2014/main" val="3174626295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42662647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53762449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414903179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61966551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81508439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358866810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65110713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37537254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224862200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406520881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89008066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6693820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3F4E8E9-41A4-6C2B-4548-E11506344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325126"/>
              </p:ext>
            </p:extLst>
          </p:nvPr>
        </p:nvGraphicFramePr>
        <p:xfrm>
          <a:off x="1080819" y="2176065"/>
          <a:ext cx="1033228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791">
                  <a:extLst>
                    <a:ext uri="{9D8B030D-6E8A-4147-A177-3AD203B41FA5}">
                      <a16:colId xmlns:a16="http://schemas.microsoft.com/office/drawing/2014/main" val="3174626295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42662647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53762449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414903179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61966551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81508439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358866810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65110713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37537254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224862200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406520881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89008066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6693820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342DFFA-AE3C-561D-10F5-D38FD7A39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525313"/>
              </p:ext>
            </p:extLst>
          </p:nvPr>
        </p:nvGraphicFramePr>
        <p:xfrm>
          <a:off x="1047690" y="3441642"/>
          <a:ext cx="1033228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791">
                  <a:extLst>
                    <a:ext uri="{9D8B030D-6E8A-4147-A177-3AD203B41FA5}">
                      <a16:colId xmlns:a16="http://schemas.microsoft.com/office/drawing/2014/main" val="3174626295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42662647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53762449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414903179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61966551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81508439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358866810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65110713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37537254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224862200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406520881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89008066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6693820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id="{1D6AC79B-FDC5-E673-AAEA-FFA6DF464F2C}"/>
              </a:ext>
            </a:extLst>
          </p:cNvPr>
          <p:cNvSpPr/>
          <p:nvPr/>
        </p:nvSpPr>
        <p:spPr>
          <a:xfrm>
            <a:off x="2779321" y="2062695"/>
            <a:ext cx="496938" cy="517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77D7D54D-DA27-4A4B-ACE2-D5E708824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772299"/>
              </p:ext>
            </p:extLst>
          </p:nvPr>
        </p:nvGraphicFramePr>
        <p:xfrm>
          <a:off x="1034437" y="2977821"/>
          <a:ext cx="1033228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791">
                  <a:extLst>
                    <a:ext uri="{9D8B030D-6E8A-4147-A177-3AD203B41FA5}">
                      <a16:colId xmlns:a16="http://schemas.microsoft.com/office/drawing/2014/main" val="3174626295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42662647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53762449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414903179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61966551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81508439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358866810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65110713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37537254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224862200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406520881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89008066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6693820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E36152B-E40C-04C1-7AED-E48628B1031C}"/>
                  </a:ext>
                </a:extLst>
              </p14:cNvPr>
              <p14:cNvContentPartPr/>
              <p14:nvPr/>
            </p14:nvContentPartPr>
            <p14:xfrm>
              <a:off x="678635" y="352301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E36152B-E40C-04C1-7AED-E48628B103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9635" y="3514010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41789FFE-EBC0-6109-A4E2-41AB7ACA5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766332"/>
              </p:ext>
            </p:extLst>
          </p:nvPr>
        </p:nvGraphicFramePr>
        <p:xfrm>
          <a:off x="1041065" y="3912092"/>
          <a:ext cx="1033228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791">
                  <a:extLst>
                    <a:ext uri="{9D8B030D-6E8A-4147-A177-3AD203B41FA5}">
                      <a16:colId xmlns:a16="http://schemas.microsoft.com/office/drawing/2014/main" val="3174626295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42662647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53762449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414903179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61966551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81508439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358866810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65110713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37537254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224862200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406520881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89008066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6693820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4701B30D-2576-9227-CCA6-66D65FF39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302461"/>
              </p:ext>
            </p:extLst>
          </p:nvPr>
        </p:nvGraphicFramePr>
        <p:xfrm>
          <a:off x="1007936" y="4687339"/>
          <a:ext cx="1033228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791">
                  <a:extLst>
                    <a:ext uri="{9D8B030D-6E8A-4147-A177-3AD203B41FA5}">
                      <a16:colId xmlns:a16="http://schemas.microsoft.com/office/drawing/2014/main" val="3174626295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42662647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53762449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414903179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61966551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81508439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358866810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65110713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37537254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224862200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406520881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89008066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6693820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sp>
        <p:nvSpPr>
          <p:cNvPr id="59" name="Oval 58">
            <a:extLst>
              <a:ext uri="{FF2B5EF4-FFF2-40B4-BE49-F238E27FC236}">
                <a16:creationId xmlns:a16="http://schemas.microsoft.com/office/drawing/2014/main" id="{3045B596-9C92-B906-556F-ABD245D85D6E}"/>
              </a:ext>
            </a:extLst>
          </p:cNvPr>
          <p:cNvSpPr/>
          <p:nvPr/>
        </p:nvSpPr>
        <p:spPr>
          <a:xfrm>
            <a:off x="2799201" y="1512729"/>
            <a:ext cx="496938" cy="517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9C7C937-6509-36DA-18D2-5055EB73DCE4}"/>
              </a:ext>
            </a:extLst>
          </p:cNvPr>
          <p:cNvSpPr/>
          <p:nvPr/>
        </p:nvSpPr>
        <p:spPr>
          <a:xfrm>
            <a:off x="8365124" y="1554320"/>
            <a:ext cx="496938" cy="5175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CB541EE-DA38-F317-E43C-0B68F2D01700}"/>
              </a:ext>
            </a:extLst>
          </p:cNvPr>
          <p:cNvSpPr/>
          <p:nvPr/>
        </p:nvSpPr>
        <p:spPr>
          <a:xfrm>
            <a:off x="3574463" y="2882056"/>
            <a:ext cx="496938" cy="517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6E4A7F4-EAD8-81E4-E702-294AD062B558}"/>
              </a:ext>
            </a:extLst>
          </p:cNvPr>
          <p:cNvSpPr/>
          <p:nvPr/>
        </p:nvSpPr>
        <p:spPr>
          <a:xfrm>
            <a:off x="5137978" y="3854246"/>
            <a:ext cx="496938" cy="517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76D686F-9169-24FA-6BAE-401258DFF87C}"/>
              </a:ext>
            </a:extLst>
          </p:cNvPr>
          <p:cNvSpPr/>
          <p:nvPr/>
        </p:nvSpPr>
        <p:spPr>
          <a:xfrm>
            <a:off x="2017333" y="940087"/>
            <a:ext cx="496938" cy="517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25C1CFA-2F3C-FC07-3757-3EF95424265A}"/>
              </a:ext>
            </a:extLst>
          </p:cNvPr>
          <p:cNvSpPr/>
          <p:nvPr/>
        </p:nvSpPr>
        <p:spPr>
          <a:xfrm>
            <a:off x="5925608" y="4616867"/>
            <a:ext cx="496938" cy="517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A7A99B7-8781-7E0A-6B92-076193853871}"/>
              </a:ext>
            </a:extLst>
          </p:cNvPr>
          <p:cNvSpPr/>
          <p:nvPr/>
        </p:nvSpPr>
        <p:spPr>
          <a:xfrm>
            <a:off x="4372882" y="3381639"/>
            <a:ext cx="496938" cy="517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AF54C1C-32AF-31F1-C170-013DF93558AA}"/>
              </a:ext>
            </a:extLst>
          </p:cNvPr>
          <p:cNvSpPr/>
          <p:nvPr/>
        </p:nvSpPr>
        <p:spPr>
          <a:xfrm>
            <a:off x="6028337" y="4616867"/>
            <a:ext cx="496938" cy="5175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BC55D09-2BE4-9669-404F-1BC3911311DE}"/>
              </a:ext>
            </a:extLst>
          </p:cNvPr>
          <p:cNvSpPr/>
          <p:nvPr/>
        </p:nvSpPr>
        <p:spPr>
          <a:xfrm>
            <a:off x="6771347" y="2903071"/>
            <a:ext cx="496938" cy="5175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B4E8E63-6E36-D06C-3E3B-15952D41A26D}"/>
              </a:ext>
            </a:extLst>
          </p:cNvPr>
          <p:cNvSpPr/>
          <p:nvPr/>
        </p:nvSpPr>
        <p:spPr>
          <a:xfrm>
            <a:off x="7589871" y="2077781"/>
            <a:ext cx="496938" cy="5175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AD139EB-0108-74C1-5873-4CC10BDBA309}"/>
              </a:ext>
            </a:extLst>
          </p:cNvPr>
          <p:cNvSpPr/>
          <p:nvPr/>
        </p:nvSpPr>
        <p:spPr>
          <a:xfrm>
            <a:off x="6777975" y="3400028"/>
            <a:ext cx="496938" cy="5175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56039A9-A626-95DC-D5D3-EFFC4AD725D3}"/>
              </a:ext>
            </a:extLst>
          </p:cNvPr>
          <p:cNvSpPr/>
          <p:nvPr/>
        </p:nvSpPr>
        <p:spPr>
          <a:xfrm>
            <a:off x="6791225" y="3824098"/>
            <a:ext cx="496938" cy="5175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8DC9FD08-C823-6073-BF4D-203C7A773F50}"/>
              </a:ext>
            </a:extLst>
          </p:cNvPr>
          <p:cNvCxnSpPr>
            <a:stCxn id="65" idx="5"/>
            <a:endCxn id="91" idx="4"/>
          </p:cNvCxnSpPr>
          <p:nvPr/>
        </p:nvCxnSpPr>
        <p:spPr>
          <a:xfrm rot="16200000" flipH="1">
            <a:off x="6278094" y="3580054"/>
            <a:ext cx="45646" cy="1477553"/>
          </a:xfrm>
          <a:prstGeom prst="bentConnector3">
            <a:avLst>
              <a:gd name="adj1" fmla="val 37653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FC9D24DA-E8A3-6F01-69E2-A8D0D7622C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75472" y="219217"/>
            <a:ext cx="90880" cy="4634856"/>
          </a:xfrm>
          <a:prstGeom prst="bentConnector3">
            <a:avLst>
              <a:gd name="adj1" fmla="val 351540"/>
            </a:avLst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" name="Table 111">
            <a:extLst>
              <a:ext uri="{FF2B5EF4-FFF2-40B4-BE49-F238E27FC236}">
                <a16:creationId xmlns:a16="http://schemas.microsoft.com/office/drawing/2014/main" id="{DA69DFBB-AB82-0A9C-CFB0-76AD23595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77442"/>
              </p:ext>
            </p:extLst>
          </p:nvPr>
        </p:nvGraphicFramePr>
        <p:xfrm>
          <a:off x="1014563" y="5356578"/>
          <a:ext cx="1033228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791">
                  <a:extLst>
                    <a:ext uri="{9D8B030D-6E8A-4147-A177-3AD203B41FA5}">
                      <a16:colId xmlns:a16="http://schemas.microsoft.com/office/drawing/2014/main" val="3174626295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42662647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53762449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414903179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61966551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81508439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358866810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65110713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37537254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224862200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406520881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89008066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6693820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sp>
        <p:nvSpPr>
          <p:cNvPr id="114" name="Oval 113">
            <a:extLst>
              <a:ext uri="{FF2B5EF4-FFF2-40B4-BE49-F238E27FC236}">
                <a16:creationId xmlns:a16="http://schemas.microsoft.com/office/drawing/2014/main" id="{C8BAFA54-9E1D-1B30-40C9-AD1A25DA3620}"/>
              </a:ext>
            </a:extLst>
          </p:cNvPr>
          <p:cNvSpPr/>
          <p:nvPr/>
        </p:nvSpPr>
        <p:spPr>
          <a:xfrm>
            <a:off x="5173572" y="5286102"/>
            <a:ext cx="496938" cy="5175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D06DC993-8A17-EA0B-9D09-37E13672FE73}"/>
              </a:ext>
            </a:extLst>
          </p:cNvPr>
          <p:cNvSpPr/>
          <p:nvPr/>
        </p:nvSpPr>
        <p:spPr>
          <a:xfrm>
            <a:off x="5933341" y="5269719"/>
            <a:ext cx="496938" cy="517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8" name="Table 117">
            <a:extLst>
              <a:ext uri="{FF2B5EF4-FFF2-40B4-BE49-F238E27FC236}">
                <a16:creationId xmlns:a16="http://schemas.microsoft.com/office/drawing/2014/main" id="{94EAF77D-C05D-85E9-B277-7491E06FB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046927"/>
              </p:ext>
            </p:extLst>
          </p:nvPr>
        </p:nvGraphicFramePr>
        <p:xfrm>
          <a:off x="954930" y="6383618"/>
          <a:ext cx="1033228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791">
                  <a:extLst>
                    <a:ext uri="{9D8B030D-6E8A-4147-A177-3AD203B41FA5}">
                      <a16:colId xmlns:a16="http://schemas.microsoft.com/office/drawing/2014/main" val="3174626295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42662647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53762449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414903179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61966551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81508439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358866810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165110713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375372544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224862200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4065208818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289008066"/>
                    </a:ext>
                  </a:extLst>
                </a:gridCol>
                <a:gridCol w="794791">
                  <a:extLst>
                    <a:ext uri="{9D8B030D-6E8A-4147-A177-3AD203B41FA5}">
                      <a16:colId xmlns:a16="http://schemas.microsoft.com/office/drawing/2014/main" val="6693820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0A401739-8F34-874F-9DEB-E4E9B76D6582}"/>
              </a:ext>
            </a:extLst>
          </p:cNvPr>
          <p:cNvCxnSpPr>
            <a:cxnSpLocks/>
          </p:cNvCxnSpPr>
          <p:nvPr/>
        </p:nvCxnSpPr>
        <p:spPr>
          <a:xfrm>
            <a:off x="1328297" y="5744620"/>
            <a:ext cx="4120248" cy="45786"/>
          </a:xfrm>
          <a:prstGeom prst="bentConnector4">
            <a:avLst>
              <a:gd name="adj1" fmla="val 348"/>
              <a:gd name="adj2" fmla="val 599279"/>
            </a:avLst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8C114FB3-B386-BD95-F768-F58BC5EED515}"/>
              </a:ext>
            </a:extLst>
          </p:cNvPr>
          <p:cNvSpPr/>
          <p:nvPr/>
        </p:nvSpPr>
        <p:spPr>
          <a:xfrm>
            <a:off x="5111705" y="6329892"/>
            <a:ext cx="496938" cy="517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1C2B89-5233-9F5E-24B9-5E5572E8BFB9}"/>
              </a:ext>
            </a:extLst>
          </p:cNvPr>
          <p:cNvSpPr txBox="1"/>
          <p:nvPr/>
        </p:nvSpPr>
        <p:spPr>
          <a:xfrm>
            <a:off x="6589311" y="5869373"/>
            <a:ext cx="3497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Stop the iteration/pass because </a:t>
            </a:r>
            <a:r>
              <a:rPr lang="en-US" b="1" dirty="0" err="1"/>
              <a:t>i</a:t>
            </a:r>
            <a:r>
              <a:rPr lang="en-US" b="1" dirty="0"/>
              <a:t>&gt;j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C4513B-9111-0FE1-54A4-7A1FB7430CC5}"/>
              </a:ext>
            </a:extLst>
          </p:cNvPr>
          <p:cNvSpPr txBox="1"/>
          <p:nvPr/>
        </p:nvSpPr>
        <p:spPr>
          <a:xfrm>
            <a:off x="4566581" y="2517051"/>
            <a:ext cx="1605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Swap a[2] &amp; a[8]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0382F-E346-5E59-2F08-93A1384D0A80}"/>
              </a:ext>
            </a:extLst>
          </p:cNvPr>
          <p:cNvSpPr txBox="1"/>
          <p:nvPr/>
        </p:nvSpPr>
        <p:spPr>
          <a:xfrm>
            <a:off x="8874900" y="39991"/>
            <a:ext cx="255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     </a:t>
            </a:r>
            <a:r>
              <a:rPr lang="en-IN" sz="2400" b="1" dirty="0" err="1"/>
              <a:t>i</a:t>
            </a:r>
            <a:r>
              <a:rPr lang="en-IN" sz="2400" b="1" dirty="0"/>
              <a:t>          j       pivot</a:t>
            </a:r>
            <a:endParaRPr lang="en-IN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E56799-24B5-018D-0A62-A5DA267DEAD3}"/>
              </a:ext>
            </a:extLst>
          </p:cNvPr>
          <p:cNvSpPr txBox="1"/>
          <p:nvPr/>
        </p:nvSpPr>
        <p:spPr>
          <a:xfrm>
            <a:off x="291960" y="10495"/>
            <a:ext cx="1307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u="sng" dirty="0"/>
              <a:t>Example</a:t>
            </a:r>
            <a:endParaRPr lang="en-IN" b="1" u="sng" dirty="0"/>
          </a:p>
        </p:txBody>
      </p:sp>
    </p:spTree>
    <p:extLst>
      <p:ext uri="{BB962C8B-B14F-4D97-AF65-F5344CB8AC3E}">
        <p14:creationId xmlns:p14="http://schemas.microsoft.com/office/powerpoint/2010/main" val="22687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9" grpId="0" animBg="1"/>
      <p:bldP spid="61" grpId="0" animBg="1"/>
      <p:bldP spid="63" grpId="0" animBg="1"/>
      <p:bldP spid="65" grpId="0" animBg="1"/>
      <p:bldP spid="69" grpId="0" animBg="1"/>
      <p:bldP spid="71" grpId="0" animBg="1"/>
      <p:bldP spid="73" grpId="0" animBg="1"/>
      <p:bldP spid="83" grpId="0" animBg="1"/>
      <p:bldP spid="85" grpId="0" animBg="1"/>
      <p:bldP spid="87" grpId="0" animBg="1"/>
      <p:bldP spid="89" grpId="0" animBg="1"/>
      <p:bldP spid="91" grpId="0" animBg="1"/>
      <p:bldP spid="114" grpId="0" animBg="1"/>
      <p:bldP spid="116" grpId="0" animBg="1"/>
      <p:bldP spid="123" grpId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46982-6F48-22B8-FC10-4A88EB94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358"/>
          </a:xfrm>
        </p:spPr>
        <p:txBody>
          <a:bodyPr/>
          <a:lstStyle/>
          <a:p>
            <a:r>
              <a:rPr lang="en-US" dirty="0"/>
              <a:t>Performance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0A52D-57BA-F2E1-3F37-A1CD830A5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80" y="1075907"/>
            <a:ext cx="10880496" cy="117711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latin typeface="Times-Roman"/>
              </a:rPr>
              <a:t>The worst-case behavior for quicksort occurs when the partitioning routine produces one subproblem with </a:t>
            </a:r>
            <a:r>
              <a:rPr lang="en-US" sz="2400" b="0" i="0" u="none" strike="noStrike" baseline="0" dirty="0">
                <a:latin typeface="MT2MIT"/>
              </a:rPr>
              <a:t>n </a:t>
            </a:r>
            <a:r>
              <a:rPr lang="en-US" sz="2400" b="0" i="0" u="none" strike="noStrike" baseline="0" dirty="0">
                <a:latin typeface="MT2SYT"/>
              </a:rPr>
              <a:t>-</a:t>
            </a:r>
            <a:r>
              <a:rPr lang="en-US" sz="2400" b="0" i="0" u="none" strike="noStrike" baseline="0" dirty="0">
                <a:latin typeface="MT2MIT"/>
              </a:rPr>
              <a:t>1 </a:t>
            </a:r>
            <a:r>
              <a:rPr lang="en-US" sz="2400" b="0" i="0" u="none" strike="noStrike" baseline="0" dirty="0">
                <a:latin typeface="Times-Roman"/>
              </a:rPr>
              <a:t>elements and </a:t>
            </a:r>
            <a:r>
              <a:rPr lang="en-US" sz="2400" dirty="0">
                <a:latin typeface="Times-Roman"/>
              </a:rPr>
              <a:t>another problem</a:t>
            </a:r>
            <a:r>
              <a:rPr lang="en-US" sz="2400" b="0" i="0" u="none" strike="noStrike" baseline="0" dirty="0">
                <a:latin typeface="Times-Roman"/>
              </a:rPr>
              <a:t> with </a:t>
            </a:r>
            <a:r>
              <a:rPr lang="en-US" sz="2400" b="0" i="0" u="none" strike="noStrike" baseline="0" dirty="0">
                <a:latin typeface="MT2MIT"/>
              </a:rPr>
              <a:t>0 </a:t>
            </a:r>
            <a:r>
              <a:rPr lang="en-US" sz="2400" b="0" i="0" u="none" strike="noStrike" baseline="0" dirty="0">
                <a:latin typeface="Times-Roman"/>
              </a:rPr>
              <a:t>elements.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641718-18A5-8BA6-78B4-28A05B4CC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08" t="61896" r="47948" b="30339"/>
          <a:stretch/>
        </p:blipFill>
        <p:spPr>
          <a:xfrm>
            <a:off x="2401289" y="3858913"/>
            <a:ext cx="4398796" cy="943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3189F1-33D0-FEA6-1923-97CC4275E3AA}"/>
              </a:ext>
            </a:extLst>
          </p:cNvPr>
          <p:cNvSpPr txBox="1"/>
          <p:nvPr/>
        </p:nvSpPr>
        <p:spPr>
          <a:xfrm>
            <a:off x="7115040" y="3222131"/>
            <a:ext cx="2494128" cy="404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-Roman"/>
              </a:rPr>
              <a:t>Partition takes </a:t>
            </a:r>
            <a:r>
              <a:rPr lang="el-GR" sz="2000" b="0" i="0" u="none" strike="noStrike" baseline="0" dirty="0">
                <a:latin typeface="Times-Roman"/>
              </a:rPr>
              <a:t>Θ</a:t>
            </a:r>
            <a:r>
              <a:rPr lang="en-US" sz="2000" b="0" i="0" u="none" strike="noStrike" baseline="0" dirty="0">
                <a:latin typeface="Times-Roman"/>
              </a:rPr>
              <a:t>(n)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DEF372-1CF1-5E60-A652-D9267B0965F6}"/>
              </a:ext>
            </a:extLst>
          </p:cNvPr>
          <p:cNvSpPr txBox="1"/>
          <p:nvPr/>
        </p:nvSpPr>
        <p:spPr>
          <a:xfrm>
            <a:off x="4481004" y="2472345"/>
            <a:ext cx="28739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-Roman"/>
              </a:rPr>
              <a:t>Recursive call of array size 0 is </a:t>
            </a:r>
            <a:r>
              <a:rPr lang="en-US" sz="2000" b="0" i="0" u="none" strike="noStrike" baseline="0" dirty="0">
                <a:latin typeface="Times-Roman"/>
              </a:rPr>
              <a:t> T(0) is </a:t>
            </a:r>
            <a:r>
              <a:rPr lang="el-GR" sz="2000" b="0" i="0" u="none" strike="noStrike" baseline="0" dirty="0">
                <a:latin typeface="Times-Roman"/>
              </a:rPr>
              <a:t>Θ</a:t>
            </a:r>
            <a:r>
              <a:rPr lang="en-US" sz="2000" b="0" i="0" u="none" strike="noStrike" baseline="0" dirty="0">
                <a:latin typeface="Times-Roman"/>
              </a:rPr>
              <a:t>(1)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F0EB8-5568-16B2-E5B5-EE8484458092}"/>
              </a:ext>
            </a:extLst>
          </p:cNvPr>
          <p:cNvSpPr txBox="1"/>
          <p:nvPr/>
        </p:nvSpPr>
        <p:spPr>
          <a:xfrm>
            <a:off x="1413677" y="2758950"/>
            <a:ext cx="28739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-Roman"/>
              </a:rPr>
              <a:t>Recursive call of array size n-1 is </a:t>
            </a:r>
            <a:r>
              <a:rPr lang="en-US" sz="2000" b="0" i="0" u="none" strike="noStrike" baseline="0" dirty="0">
                <a:latin typeface="Times-Roman"/>
              </a:rPr>
              <a:t> T(n-1) </a:t>
            </a:r>
            <a:endParaRPr lang="en-US" sz="20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50E8E8-C088-20B7-1D57-B4A5B340C9D6}"/>
              </a:ext>
            </a:extLst>
          </p:cNvPr>
          <p:cNvCxnSpPr>
            <a:cxnSpLocks/>
          </p:cNvCxnSpPr>
          <p:nvPr/>
        </p:nvCxnSpPr>
        <p:spPr>
          <a:xfrm>
            <a:off x="3357353" y="3424514"/>
            <a:ext cx="818866" cy="5333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97FEE0-1426-7872-8C77-D303BBA66C0D}"/>
              </a:ext>
            </a:extLst>
          </p:cNvPr>
          <p:cNvCxnSpPr>
            <a:cxnSpLocks/>
          </p:cNvCxnSpPr>
          <p:nvPr/>
        </p:nvCxnSpPr>
        <p:spPr>
          <a:xfrm>
            <a:off x="5301029" y="3252902"/>
            <a:ext cx="0" cy="7049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BF96F3-E078-26DE-4E74-FA04EFCE1A68}"/>
              </a:ext>
            </a:extLst>
          </p:cNvPr>
          <p:cNvCxnSpPr>
            <a:cxnSpLocks/>
          </p:cNvCxnSpPr>
          <p:nvPr/>
        </p:nvCxnSpPr>
        <p:spPr>
          <a:xfrm flipH="1">
            <a:off x="6314389" y="3572308"/>
            <a:ext cx="800651" cy="3598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52135C8-9E64-B576-C665-B41E9197BD6B}"/>
              </a:ext>
            </a:extLst>
          </p:cNvPr>
          <p:cNvSpPr txBox="1"/>
          <p:nvPr/>
        </p:nvSpPr>
        <p:spPr>
          <a:xfrm>
            <a:off x="1553825" y="5406071"/>
            <a:ext cx="6093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-Roman"/>
              </a:rPr>
              <a:t>The running time is  </a:t>
            </a:r>
            <a:r>
              <a:rPr lang="el-GR" sz="2400" b="0" i="0" u="none" strike="noStrike" baseline="0" dirty="0">
                <a:latin typeface="Times-Roman"/>
              </a:rPr>
              <a:t>Θ</a:t>
            </a:r>
            <a:r>
              <a:rPr lang="en-US" sz="2400" b="0" i="0" u="none" strike="noStrike" baseline="0" dirty="0">
                <a:latin typeface="Times-Roman"/>
              </a:rPr>
              <a:t>(n</a:t>
            </a:r>
            <a:r>
              <a:rPr lang="en-US" sz="2400" b="0" i="0" u="none" strike="noStrike" baseline="30000" dirty="0">
                <a:latin typeface="Times-Roman"/>
              </a:rPr>
              <a:t>2</a:t>
            </a:r>
            <a:r>
              <a:rPr lang="en-US" sz="2400" b="0" i="0" u="none" strike="noStrike" baseline="0" dirty="0">
                <a:latin typeface="Times-Roman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54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AD189-9ACC-0E9D-BAE4-FD4DA755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txBody>
          <a:bodyPr>
            <a:normAutofit fontScale="90000"/>
          </a:bodyPr>
          <a:lstStyle/>
          <a:p>
            <a:r>
              <a:rPr lang="en-US" sz="4400" b="1" i="0" u="none" strike="noStrike" baseline="0" dirty="0">
                <a:latin typeface="Times-Bold"/>
              </a:rPr>
              <a:t>Best-case partitioning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F779B-ADEC-FC0A-E99B-84CCA7BB4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288"/>
            <a:ext cx="10515600" cy="1654560"/>
          </a:xfrm>
        </p:spPr>
        <p:txBody>
          <a:bodyPr/>
          <a:lstStyle/>
          <a:p>
            <a:pPr marL="0" indent="0">
              <a:buNone/>
            </a:pPr>
            <a:endParaRPr lang="en-US" sz="1800" b="1" i="0" u="none" strike="noStrike" baseline="0" dirty="0">
              <a:latin typeface="Times-Bold"/>
            </a:endParaRP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latin typeface="Times-Roman"/>
              </a:rPr>
              <a:t>PARTITION produces two subproblems, each of size no more than </a:t>
            </a:r>
            <a:r>
              <a:rPr lang="en-US" sz="2400" dirty="0">
                <a:latin typeface="MT2MIT"/>
              </a:rPr>
              <a:t>n/</a:t>
            </a:r>
            <a:r>
              <a:rPr lang="en-US" sz="2400" b="0" i="0" u="none" strike="noStrike" baseline="0" dirty="0">
                <a:latin typeface="MT2MIT"/>
              </a:rPr>
              <a:t>2</a:t>
            </a:r>
            <a:r>
              <a:rPr lang="en-US" sz="2400" b="0" i="0" u="none" strike="noStrike" baseline="0" dirty="0">
                <a:latin typeface="Times-Roman"/>
              </a:rPr>
              <a:t>, since one is of size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BB815-C1D0-9B5A-655D-28B55C265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00" t="52539" r="31157" b="44474"/>
          <a:stretch/>
        </p:blipFill>
        <p:spPr>
          <a:xfrm>
            <a:off x="2320810" y="2224579"/>
            <a:ext cx="3192885" cy="328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CFAED3-C177-9002-9DC8-59DFB6D7D7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72" t="58312" r="53656" b="36113"/>
          <a:stretch/>
        </p:blipFill>
        <p:spPr>
          <a:xfrm>
            <a:off x="2866035" y="2869687"/>
            <a:ext cx="3493827" cy="6987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0CF25D-14D2-5632-1984-F78A00821105}"/>
              </a:ext>
            </a:extLst>
          </p:cNvPr>
          <p:cNvSpPr txBox="1"/>
          <p:nvPr/>
        </p:nvSpPr>
        <p:spPr>
          <a:xfrm>
            <a:off x="1553825" y="4341543"/>
            <a:ext cx="6093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-Roman"/>
              </a:rPr>
              <a:t>The running time is  </a:t>
            </a:r>
            <a:r>
              <a:rPr lang="el-GR" sz="2400" b="0" i="0" u="none" strike="noStrike" baseline="0" dirty="0">
                <a:latin typeface="Times-Roman"/>
              </a:rPr>
              <a:t>Θ</a:t>
            </a:r>
            <a:r>
              <a:rPr lang="en-US" sz="2400" b="0" i="0" u="none" strike="noStrike" baseline="0" dirty="0">
                <a:latin typeface="Times-Roman"/>
              </a:rPr>
              <a:t>(n</a:t>
            </a:r>
            <a:r>
              <a:rPr lang="en-US" sz="2400" baseline="30000" dirty="0">
                <a:latin typeface="Times-Roman"/>
              </a:rPr>
              <a:t> </a:t>
            </a:r>
            <a:r>
              <a:rPr lang="en-US" sz="2400" dirty="0">
                <a:latin typeface="Times-Roman"/>
              </a:rPr>
              <a:t>log n</a:t>
            </a:r>
            <a:r>
              <a:rPr lang="en-US" sz="2400" b="0" i="0" u="none" strike="noStrike" baseline="0" dirty="0">
                <a:latin typeface="Times-Roman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13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DFFFB-0DF3-BC1C-070A-51536B44F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00" t="29939" r="26154" b="14855"/>
          <a:stretch/>
        </p:blipFill>
        <p:spPr>
          <a:xfrm>
            <a:off x="3263705" y="1019354"/>
            <a:ext cx="8384345" cy="5555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A95E99-9243-B943-B60D-F22B6EB46F99}"/>
              </a:ext>
            </a:extLst>
          </p:cNvPr>
          <p:cNvSpPr txBox="1"/>
          <p:nvPr/>
        </p:nvSpPr>
        <p:spPr>
          <a:xfrm>
            <a:off x="896815" y="216259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latin typeface="Times-Bold"/>
              </a:rPr>
              <a:t>Balanced partitioning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2403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E7842-C2F8-6C92-C8C2-1331463F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39"/>
            <a:ext cx="10515600" cy="761310"/>
          </a:xfrm>
        </p:spPr>
        <p:txBody>
          <a:bodyPr/>
          <a:lstStyle/>
          <a:p>
            <a:r>
              <a:rPr lang="en-US" dirty="0"/>
              <a:t>Time Complexity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865C79-5F9F-17FF-DB04-35B22238B2A0}"/>
              </a:ext>
            </a:extLst>
          </p:cNvPr>
          <p:cNvSpPr txBox="1"/>
          <p:nvPr/>
        </p:nvSpPr>
        <p:spPr>
          <a:xfrm>
            <a:off x="1225586" y="1126436"/>
            <a:ext cx="94121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Recurrence Equation for Divide-and-Conquer Algorithms</a:t>
            </a:r>
          </a:p>
          <a:p>
            <a:endParaRPr lang="en-US" sz="2400" dirty="0"/>
          </a:p>
          <a:p>
            <a:r>
              <a:rPr lang="en-US" sz="2400" dirty="0"/>
              <a:t>T(n) = c                              if n=1 where c is constant</a:t>
            </a:r>
          </a:p>
          <a:p>
            <a:r>
              <a:rPr lang="en-US" sz="2400" dirty="0"/>
              <a:t>        = a T(n/b) + f(n)        if n&gt;1</a:t>
            </a:r>
          </a:p>
          <a:p>
            <a:endParaRPr lang="en-US" sz="2400" dirty="0"/>
          </a:p>
          <a:p>
            <a:r>
              <a:rPr lang="en-US" sz="2400" dirty="0"/>
              <a:t>f(n) is the time for dividing P and combining the solutions to subproblems </a:t>
            </a:r>
          </a:p>
        </p:txBody>
      </p:sp>
    </p:spTree>
    <p:extLst>
      <p:ext uri="{BB962C8B-B14F-4D97-AF65-F5344CB8AC3E}">
        <p14:creationId xmlns:p14="http://schemas.microsoft.com/office/powerpoint/2010/main" val="1085307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57F90-1B2F-495E-66A5-C26B7C379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353"/>
            <a:ext cx="10515600" cy="562527"/>
          </a:xfrm>
        </p:spPr>
        <p:txBody>
          <a:bodyPr>
            <a:normAutofit fontScale="90000"/>
          </a:bodyPr>
          <a:lstStyle/>
          <a:p>
            <a:r>
              <a:rPr lang="en-US" dirty="0"/>
              <a:t>Time complexity of Quick sort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A645EA-BF73-F69C-DBD1-B3D742A1B416}"/>
              </a:ext>
            </a:extLst>
          </p:cNvPr>
          <p:cNvSpPr txBox="1"/>
          <p:nvPr/>
        </p:nvSpPr>
        <p:spPr>
          <a:xfrm>
            <a:off x="965920" y="948565"/>
            <a:ext cx="90792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Recurrence Equation for Quick sort (best case)</a:t>
            </a:r>
          </a:p>
          <a:p>
            <a:r>
              <a:rPr lang="en-US" sz="2400" dirty="0"/>
              <a:t>Let us assume that partition divides the list into two halves(approx.)</a:t>
            </a:r>
          </a:p>
          <a:p>
            <a:r>
              <a:rPr lang="en-US" sz="2400" dirty="0"/>
              <a:t>T(n) = 1	                 	       if n&lt;=1 </a:t>
            </a:r>
          </a:p>
          <a:p>
            <a:r>
              <a:rPr lang="en-US" sz="2400" dirty="0"/>
              <a:t>        = T(n/2) + T(n/2)+ </a:t>
            </a:r>
            <a:r>
              <a:rPr lang="el-GR" sz="2400" dirty="0"/>
              <a:t>ϴ</a:t>
            </a:r>
            <a:r>
              <a:rPr lang="en-US" sz="2400" dirty="0"/>
              <a:t>(n)            if n&gt;1</a:t>
            </a:r>
          </a:p>
          <a:p>
            <a:r>
              <a:rPr lang="en-US" sz="2400" dirty="0"/>
              <a:t>T(n/2) – time for solving first partition list</a:t>
            </a:r>
          </a:p>
          <a:p>
            <a:r>
              <a:rPr lang="en-US" sz="2400" dirty="0"/>
              <a:t>T(n/2) – time for solving second partition list</a:t>
            </a:r>
          </a:p>
          <a:p>
            <a:r>
              <a:rPr lang="el-GR" sz="2400" dirty="0"/>
              <a:t>ϴ</a:t>
            </a:r>
            <a:r>
              <a:rPr lang="en-US" sz="2400" dirty="0"/>
              <a:t>(n) is for time for partitioning the list.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76570D-E2A7-9CF0-2566-8CECF7DBFAD5}"/>
              </a:ext>
            </a:extLst>
          </p:cNvPr>
          <p:cNvSpPr txBox="1"/>
          <p:nvPr/>
        </p:nvSpPr>
        <p:spPr>
          <a:xfrm>
            <a:off x="838200" y="3760137"/>
            <a:ext cx="1095460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Recurrence Equation for Quick sort (worst case)</a:t>
            </a:r>
          </a:p>
          <a:p>
            <a:r>
              <a:rPr lang="en-US" sz="2400" dirty="0"/>
              <a:t>Let us assume the list is in sorted order and partition divides n elements into 0 and n-1</a:t>
            </a:r>
          </a:p>
          <a:p>
            <a:r>
              <a:rPr lang="en-US" sz="2400" dirty="0"/>
              <a:t>T(n) = 1	                          if n&lt;=1</a:t>
            </a:r>
          </a:p>
          <a:p>
            <a:r>
              <a:rPr lang="en-US" sz="2400" dirty="0"/>
              <a:t>        =  T(0) + T(n-1) + </a:t>
            </a:r>
            <a:r>
              <a:rPr lang="el-GR" sz="2400" dirty="0"/>
              <a:t>ϴ</a:t>
            </a:r>
            <a:r>
              <a:rPr lang="en-US" sz="2400" dirty="0"/>
              <a:t>(n)            if n&gt;1</a:t>
            </a:r>
          </a:p>
          <a:p>
            <a:endParaRPr lang="en-US" sz="2400" dirty="0"/>
          </a:p>
          <a:p>
            <a:r>
              <a:rPr lang="en-US" sz="2400" dirty="0"/>
              <a:t>T(0) – time for solving first partition list</a:t>
            </a:r>
          </a:p>
          <a:p>
            <a:r>
              <a:rPr lang="en-US" sz="2400" dirty="0"/>
              <a:t>T(n-1) – time for solving second partition list</a:t>
            </a:r>
          </a:p>
          <a:p>
            <a:r>
              <a:rPr lang="el-GR" sz="2400"/>
              <a:t>ϴ</a:t>
            </a:r>
            <a:r>
              <a:rPr lang="en-US" sz="2400" dirty="0"/>
              <a:t>(n) is for time for partitioning the list.  </a:t>
            </a:r>
          </a:p>
        </p:txBody>
      </p:sp>
    </p:spTree>
    <p:extLst>
      <p:ext uri="{BB962C8B-B14F-4D97-AF65-F5344CB8AC3E}">
        <p14:creationId xmlns:p14="http://schemas.microsoft.com/office/powerpoint/2010/main" val="307403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D87C-A342-D9CB-FD4C-7BB7637D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29" y="169179"/>
            <a:ext cx="10515600" cy="914401"/>
          </a:xfrm>
        </p:spPr>
        <p:txBody>
          <a:bodyPr/>
          <a:lstStyle/>
          <a:p>
            <a:r>
              <a:rPr lang="en-US" u="sng" dirty="0"/>
              <a:t>Matrix Multiplication(straight method)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1F80CB-B2A2-9713-553B-DFF6755FE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172508"/>
              </p:ext>
            </p:extLst>
          </p:nvPr>
        </p:nvGraphicFramePr>
        <p:xfrm>
          <a:off x="976147" y="1285164"/>
          <a:ext cx="13534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717">
                  <a:extLst>
                    <a:ext uri="{9D8B030D-6E8A-4147-A177-3AD203B41FA5}">
                      <a16:colId xmlns:a16="http://schemas.microsoft.com/office/drawing/2014/main" val="3384067453"/>
                    </a:ext>
                  </a:extLst>
                </a:gridCol>
                <a:gridCol w="676717">
                  <a:extLst>
                    <a:ext uri="{9D8B030D-6E8A-4147-A177-3AD203B41FA5}">
                      <a16:colId xmlns:a16="http://schemas.microsoft.com/office/drawing/2014/main" val="174096609"/>
                    </a:ext>
                  </a:extLst>
                </a:gridCol>
              </a:tblGrid>
              <a:tr h="42686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="0" baseline="-30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="0" baseline="-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508546"/>
                  </a:ext>
                </a:extLst>
              </a:tr>
              <a:tr h="42686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="0" baseline="-300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="0" baseline="-300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63282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1D471F-E3FB-1FA0-FF88-12AF05D9D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024455"/>
              </p:ext>
            </p:extLst>
          </p:nvPr>
        </p:nvGraphicFramePr>
        <p:xfrm>
          <a:off x="4226340" y="1285164"/>
          <a:ext cx="131145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726">
                  <a:extLst>
                    <a:ext uri="{9D8B030D-6E8A-4147-A177-3AD203B41FA5}">
                      <a16:colId xmlns:a16="http://schemas.microsoft.com/office/drawing/2014/main" val="2428323551"/>
                    </a:ext>
                  </a:extLst>
                </a:gridCol>
                <a:gridCol w="655726">
                  <a:extLst>
                    <a:ext uri="{9D8B030D-6E8A-4147-A177-3AD203B41FA5}">
                      <a16:colId xmlns:a16="http://schemas.microsoft.com/office/drawing/2014/main" val="2213647430"/>
                    </a:ext>
                  </a:extLst>
                </a:gridCol>
              </a:tblGrid>
              <a:tr h="445939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30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46337"/>
                  </a:ext>
                </a:extLst>
              </a:tr>
              <a:tr h="445939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300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300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77655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E31CDA-CC9A-424A-BD02-054D85C38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327893"/>
              </p:ext>
            </p:extLst>
          </p:nvPr>
        </p:nvGraphicFramePr>
        <p:xfrm>
          <a:off x="6841668" y="1248575"/>
          <a:ext cx="13534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689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686745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="0" baseline="-30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="0" baseline="-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="0" baseline="-300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="0" baseline="-300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7" name="Left Bracket 6">
            <a:extLst>
              <a:ext uri="{FF2B5EF4-FFF2-40B4-BE49-F238E27FC236}">
                <a16:creationId xmlns:a16="http://schemas.microsoft.com/office/drawing/2014/main" id="{568320CE-A326-E7B7-E581-7B7381625A18}"/>
              </a:ext>
            </a:extLst>
          </p:cNvPr>
          <p:cNvSpPr/>
          <p:nvPr/>
        </p:nvSpPr>
        <p:spPr>
          <a:xfrm>
            <a:off x="902877" y="1327028"/>
            <a:ext cx="58616" cy="914400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7D0723DF-4BE5-B3BE-7955-30DA0344F98D}"/>
              </a:ext>
            </a:extLst>
          </p:cNvPr>
          <p:cNvSpPr/>
          <p:nvPr/>
        </p:nvSpPr>
        <p:spPr>
          <a:xfrm>
            <a:off x="4178308" y="1324681"/>
            <a:ext cx="58616" cy="914400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F311B1AA-5997-A7DB-C100-46CA4868DB27}"/>
              </a:ext>
            </a:extLst>
          </p:cNvPr>
          <p:cNvSpPr/>
          <p:nvPr/>
        </p:nvSpPr>
        <p:spPr>
          <a:xfrm>
            <a:off x="6879307" y="1296546"/>
            <a:ext cx="58616" cy="914400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1B54189F-09F7-D580-F8C8-994DB03B2A4D}"/>
              </a:ext>
            </a:extLst>
          </p:cNvPr>
          <p:cNvSpPr/>
          <p:nvPr/>
        </p:nvSpPr>
        <p:spPr>
          <a:xfrm>
            <a:off x="2212345" y="1338752"/>
            <a:ext cx="58617" cy="91440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D8F9B02D-6826-10C8-AAC4-EDED68937448}"/>
              </a:ext>
            </a:extLst>
          </p:cNvPr>
          <p:cNvSpPr/>
          <p:nvPr/>
        </p:nvSpPr>
        <p:spPr>
          <a:xfrm>
            <a:off x="5459642" y="1336407"/>
            <a:ext cx="58617" cy="91440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490D3CCF-312D-25CF-8A64-AD4D45D57F7D}"/>
              </a:ext>
            </a:extLst>
          </p:cNvPr>
          <p:cNvSpPr/>
          <p:nvPr/>
        </p:nvSpPr>
        <p:spPr>
          <a:xfrm>
            <a:off x="8031684" y="1319995"/>
            <a:ext cx="58617" cy="91440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AADEBA-E665-40AD-B61F-ABF1600847A2}"/>
              </a:ext>
            </a:extLst>
          </p:cNvPr>
          <p:cNvSpPr txBox="1"/>
          <p:nvPr/>
        </p:nvSpPr>
        <p:spPr>
          <a:xfrm>
            <a:off x="6054776" y="1450539"/>
            <a:ext cx="309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0857BD-3AA4-2DBE-3C93-69589785BE76}"/>
              </a:ext>
            </a:extLst>
          </p:cNvPr>
          <p:cNvSpPr txBox="1"/>
          <p:nvPr/>
        </p:nvSpPr>
        <p:spPr>
          <a:xfrm>
            <a:off x="3548189" y="1412966"/>
            <a:ext cx="309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9081F76-CB7C-C866-5694-A07454283FAE}"/>
              </a:ext>
            </a:extLst>
          </p:cNvPr>
          <p:cNvGrpSpPr/>
          <p:nvPr/>
        </p:nvGrpSpPr>
        <p:grpSpPr>
          <a:xfrm>
            <a:off x="1534582" y="2838789"/>
            <a:ext cx="5580356" cy="2115588"/>
            <a:chOff x="3185383" y="3748596"/>
            <a:chExt cx="5580356" cy="211558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6EEE25-3B24-CCBE-A8DB-E75311272296}"/>
                </a:ext>
              </a:extLst>
            </p:cNvPr>
            <p:cNvGrpSpPr/>
            <p:nvPr/>
          </p:nvGrpSpPr>
          <p:grpSpPr>
            <a:xfrm>
              <a:off x="3185383" y="3748596"/>
              <a:ext cx="5540496" cy="654893"/>
              <a:chOff x="3227587" y="5020184"/>
              <a:chExt cx="4393007" cy="50414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5EF49E0-CC22-56BD-1E17-ADBFC3F03F83}"/>
                  </a:ext>
                </a:extLst>
              </p:cNvPr>
              <p:cNvGrpSpPr/>
              <p:nvPr/>
            </p:nvGrpSpPr>
            <p:grpSpPr>
              <a:xfrm>
                <a:off x="3227587" y="5020184"/>
                <a:ext cx="3292023" cy="504141"/>
                <a:chOff x="2636740" y="4640357"/>
                <a:chExt cx="3292023" cy="504141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7096253-6738-E8AF-1735-FF26CFB679AB}"/>
                    </a:ext>
                  </a:extLst>
                </p:cNvPr>
                <p:cNvSpPr txBox="1"/>
                <p:nvPr/>
              </p:nvSpPr>
              <p:spPr>
                <a:xfrm>
                  <a:off x="2636740" y="4710157"/>
                  <a:ext cx="482602" cy="3553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0" dirty="0">
                      <a:solidFill>
                        <a:schemeClr val="tx1"/>
                      </a:solidFill>
                    </a:rPr>
                    <a:t>C</a:t>
                  </a:r>
                  <a:r>
                    <a:rPr lang="en-US" sz="2400" b="0" baseline="-30000" dirty="0">
                      <a:solidFill>
                        <a:schemeClr val="tx1"/>
                      </a:solidFill>
                    </a:rPr>
                    <a:t>11</a:t>
                  </a:r>
                  <a:endParaRPr lang="en-US" sz="2400" dirty="0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E019558-5999-8F17-292D-6789ABA5E770}"/>
                    </a:ext>
                  </a:extLst>
                </p:cNvPr>
                <p:cNvSpPr txBox="1"/>
                <p:nvPr/>
              </p:nvSpPr>
              <p:spPr>
                <a:xfrm>
                  <a:off x="4634916" y="4710157"/>
                  <a:ext cx="986692" cy="3553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0" dirty="0">
                      <a:solidFill>
                        <a:schemeClr val="tx1"/>
                      </a:solidFill>
                    </a:rPr>
                    <a:t>a</a:t>
                  </a:r>
                  <a:r>
                    <a:rPr lang="en-US" sz="2400" b="0" baseline="-30000" dirty="0">
                      <a:solidFill>
                        <a:schemeClr val="tx1"/>
                      </a:solidFill>
                    </a:rPr>
                    <a:t>11 </a:t>
                  </a:r>
                  <a:r>
                    <a:rPr lang="en-US" sz="2400" b="0" dirty="0">
                      <a:solidFill>
                        <a:schemeClr val="tx1"/>
                      </a:solidFill>
                    </a:rPr>
                    <a:t>* b</a:t>
                  </a:r>
                  <a:r>
                    <a:rPr lang="en-US" sz="2400" b="0" baseline="-30000" dirty="0">
                      <a:solidFill>
                        <a:schemeClr val="tx1"/>
                      </a:solidFill>
                    </a:rPr>
                    <a:t>11</a:t>
                  </a:r>
                  <a:r>
                    <a:rPr lang="en-US" sz="2400" baseline="-30000" dirty="0"/>
                    <a:t> </a:t>
                  </a:r>
                  <a:endParaRPr lang="en-US" sz="2400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8FDAF6E-15C0-3F6F-A31A-4A5258CA3702}"/>
                    </a:ext>
                  </a:extLst>
                </p:cNvPr>
                <p:cNvSpPr txBox="1"/>
                <p:nvPr/>
              </p:nvSpPr>
              <p:spPr>
                <a:xfrm>
                  <a:off x="5619274" y="4694334"/>
                  <a:ext cx="309489" cy="45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/>
                    <a:t>+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F1F62F1-C903-533E-3322-DD8BCEEAE45B}"/>
                    </a:ext>
                  </a:extLst>
                </p:cNvPr>
                <p:cNvSpPr txBox="1"/>
                <p:nvPr/>
              </p:nvSpPr>
              <p:spPr>
                <a:xfrm>
                  <a:off x="3693742" y="4640357"/>
                  <a:ext cx="309489" cy="45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/>
                    <a:t>=</a:t>
                  </a: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306F602-D7A4-9DFE-1624-A83B4333D392}"/>
                  </a:ext>
                </a:extLst>
              </p:cNvPr>
              <p:cNvSpPr txBox="1"/>
              <p:nvPr/>
            </p:nvSpPr>
            <p:spPr>
              <a:xfrm>
                <a:off x="6633902" y="5105824"/>
                <a:ext cx="986692" cy="355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</a:rPr>
                  <a:t>a</a:t>
                </a:r>
                <a:r>
                  <a:rPr lang="en-US" sz="2400" b="0" baseline="-30000" dirty="0">
                    <a:solidFill>
                      <a:schemeClr val="tx1"/>
                    </a:solidFill>
                  </a:rPr>
                  <a:t>12 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* b</a:t>
                </a:r>
                <a:r>
                  <a:rPr lang="en-US" sz="2400" b="0" baseline="-30000" dirty="0">
                    <a:solidFill>
                      <a:schemeClr val="tx1"/>
                    </a:solidFill>
                  </a:rPr>
                  <a:t>21</a:t>
                </a:r>
                <a:r>
                  <a:rPr lang="en-US" sz="2400" baseline="-30000" dirty="0"/>
                  <a:t> </a:t>
                </a:r>
                <a:endParaRPr lang="en-US" sz="240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F5C9C59-2445-8B97-412A-6DC8F8AEB3DB}"/>
                </a:ext>
              </a:extLst>
            </p:cNvPr>
            <p:cNvGrpSpPr/>
            <p:nvPr/>
          </p:nvGrpSpPr>
          <p:grpSpPr>
            <a:xfrm>
              <a:off x="3211175" y="4210487"/>
              <a:ext cx="5540496" cy="654893"/>
              <a:chOff x="3227587" y="5020184"/>
              <a:chExt cx="4393007" cy="504141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8E5EB94-86AC-DD64-ABF8-4C2308252DFF}"/>
                  </a:ext>
                </a:extLst>
              </p:cNvPr>
              <p:cNvGrpSpPr/>
              <p:nvPr/>
            </p:nvGrpSpPr>
            <p:grpSpPr>
              <a:xfrm>
                <a:off x="3227587" y="5020184"/>
                <a:ext cx="3292023" cy="504141"/>
                <a:chOff x="2636740" y="4640357"/>
                <a:chExt cx="3292023" cy="504141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1F89962-16E2-C0E3-5DCE-5BDA5196C74F}"/>
                    </a:ext>
                  </a:extLst>
                </p:cNvPr>
                <p:cNvSpPr txBox="1"/>
                <p:nvPr/>
              </p:nvSpPr>
              <p:spPr>
                <a:xfrm>
                  <a:off x="2636740" y="4710157"/>
                  <a:ext cx="482602" cy="3553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0" dirty="0">
                      <a:solidFill>
                        <a:schemeClr val="tx1"/>
                      </a:solidFill>
                    </a:rPr>
                    <a:t>C</a:t>
                  </a:r>
                  <a:r>
                    <a:rPr lang="en-US" sz="2400" b="0" baseline="-30000" dirty="0">
                      <a:solidFill>
                        <a:schemeClr val="tx1"/>
                      </a:solidFill>
                    </a:rPr>
                    <a:t>12</a:t>
                  </a:r>
                  <a:endParaRPr lang="en-US" sz="2400" dirty="0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CA250A6-168D-2A92-D727-CF4F27E60605}"/>
                    </a:ext>
                  </a:extLst>
                </p:cNvPr>
                <p:cNvSpPr txBox="1"/>
                <p:nvPr/>
              </p:nvSpPr>
              <p:spPr>
                <a:xfrm>
                  <a:off x="4634916" y="4710157"/>
                  <a:ext cx="986692" cy="3553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0" dirty="0">
                      <a:solidFill>
                        <a:schemeClr val="tx1"/>
                      </a:solidFill>
                    </a:rPr>
                    <a:t>a</a:t>
                  </a:r>
                  <a:r>
                    <a:rPr lang="en-US" sz="2400" b="0" baseline="-30000" dirty="0">
                      <a:solidFill>
                        <a:schemeClr val="tx1"/>
                      </a:solidFill>
                    </a:rPr>
                    <a:t>11 </a:t>
                  </a:r>
                  <a:r>
                    <a:rPr lang="en-US" sz="2400" b="0" dirty="0">
                      <a:solidFill>
                        <a:schemeClr val="tx1"/>
                      </a:solidFill>
                    </a:rPr>
                    <a:t>* b</a:t>
                  </a:r>
                  <a:r>
                    <a:rPr lang="en-US" sz="2400" b="0" baseline="-30000" dirty="0">
                      <a:solidFill>
                        <a:schemeClr val="tx1"/>
                      </a:solidFill>
                    </a:rPr>
                    <a:t>12</a:t>
                  </a:r>
                  <a:r>
                    <a:rPr lang="en-US" sz="2400" baseline="-30000" dirty="0"/>
                    <a:t> </a:t>
                  </a:r>
                  <a:endParaRPr lang="en-US" sz="2400" dirty="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F49626C-4F93-DCAA-844D-B759CD283116}"/>
                    </a:ext>
                  </a:extLst>
                </p:cNvPr>
                <p:cNvSpPr txBox="1"/>
                <p:nvPr/>
              </p:nvSpPr>
              <p:spPr>
                <a:xfrm>
                  <a:off x="5619274" y="4694334"/>
                  <a:ext cx="309489" cy="45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/>
                    <a:t>+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BF0C783-4655-2050-1852-3253F698CF56}"/>
                    </a:ext>
                  </a:extLst>
                </p:cNvPr>
                <p:cNvSpPr txBox="1"/>
                <p:nvPr/>
              </p:nvSpPr>
              <p:spPr>
                <a:xfrm>
                  <a:off x="3693742" y="4640357"/>
                  <a:ext cx="309489" cy="45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/>
                    <a:t>=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15E70F-AD17-1E68-B2D3-15875EC2E463}"/>
                  </a:ext>
                </a:extLst>
              </p:cNvPr>
              <p:cNvSpPr txBox="1"/>
              <p:nvPr/>
            </p:nvSpPr>
            <p:spPr>
              <a:xfrm>
                <a:off x="6633902" y="5105824"/>
                <a:ext cx="986692" cy="355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</a:rPr>
                  <a:t>a</a:t>
                </a:r>
                <a:r>
                  <a:rPr lang="en-US" sz="2400" b="0" baseline="-30000" dirty="0">
                    <a:solidFill>
                      <a:schemeClr val="tx1"/>
                    </a:solidFill>
                  </a:rPr>
                  <a:t>12 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* b</a:t>
                </a:r>
                <a:r>
                  <a:rPr lang="en-US" sz="2400" b="0" baseline="-30000" dirty="0">
                    <a:solidFill>
                      <a:schemeClr val="tx1"/>
                    </a:solidFill>
                  </a:rPr>
                  <a:t>22</a:t>
                </a:r>
                <a:r>
                  <a:rPr lang="en-US" sz="2400" baseline="-30000" dirty="0"/>
                  <a:t> </a:t>
                </a:r>
                <a:endParaRPr lang="en-US" sz="24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38E2E6E-EF40-1AF8-A6F9-456339039F46}"/>
                </a:ext>
              </a:extLst>
            </p:cNvPr>
            <p:cNvGrpSpPr/>
            <p:nvPr/>
          </p:nvGrpSpPr>
          <p:grpSpPr>
            <a:xfrm>
              <a:off x="3211173" y="4688786"/>
              <a:ext cx="5540496" cy="654893"/>
              <a:chOff x="3227587" y="5020184"/>
              <a:chExt cx="4393007" cy="50414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1E17E46-9981-992C-620D-4C1D12A20D44}"/>
                  </a:ext>
                </a:extLst>
              </p:cNvPr>
              <p:cNvGrpSpPr/>
              <p:nvPr/>
            </p:nvGrpSpPr>
            <p:grpSpPr>
              <a:xfrm>
                <a:off x="3227587" y="5020184"/>
                <a:ext cx="3292023" cy="504141"/>
                <a:chOff x="2636740" y="4640357"/>
                <a:chExt cx="3292023" cy="504141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96B1D5C-1B80-AE59-70B2-A6E4981186D9}"/>
                    </a:ext>
                  </a:extLst>
                </p:cNvPr>
                <p:cNvSpPr txBox="1"/>
                <p:nvPr/>
              </p:nvSpPr>
              <p:spPr>
                <a:xfrm>
                  <a:off x="2636740" y="4710157"/>
                  <a:ext cx="482602" cy="3553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0" dirty="0">
                      <a:solidFill>
                        <a:schemeClr val="tx1"/>
                      </a:solidFill>
                    </a:rPr>
                    <a:t>C</a:t>
                  </a:r>
                  <a:r>
                    <a:rPr lang="en-US" sz="2400" b="0" baseline="-30000" dirty="0">
                      <a:solidFill>
                        <a:schemeClr val="tx1"/>
                      </a:solidFill>
                    </a:rPr>
                    <a:t>21</a:t>
                  </a:r>
                  <a:endParaRPr lang="en-US" sz="2400" dirty="0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144B5AE-B133-6186-D591-28AACE0CE5C4}"/>
                    </a:ext>
                  </a:extLst>
                </p:cNvPr>
                <p:cNvSpPr txBox="1"/>
                <p:nvPr/>
              </p:nvSpPr>
              <p:spPr>
                <a:xfrm>
                  <a:off x="4634916" y="4710157"/>
                  <a:ext cx="986692" cy="3553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0" dirty="0">
                      <a:solidFill>
                        <a:schemeClr val="tx1"/>
                      </a:solidFill>
                    </a:rPr>
                    <a:t>a</a:t>
                  </a:r>
                  <a:r>
                    <a:rPr lang="en-US" sz="2400" baseline="-30000" dirty="0"/>
                    <a:t>2</a:t>
                  </a:r>
                  <a:r>
                    <a:rPr lang="en-US" sz="2400" b="0" baseline="-30000" dirty="0">
                      <a:solidFill>
                        <a:schemeClr val="tx1"/>
                      </a:solidFill>
                    </a:rPr>
                    <a:t>1 </a:t>
                  </a:r>
                  <a:r>
                    <a:rPr lang="en-US" sz="2400" b="0" dirty="0">
                      <a:solidFill>
                        <a:schemeClr val="tx1"/>
                      </a:solidFill>
                    </a:rPr>
                    <a:t>* b</a:t>
                  </a:r>
                  <a:r>
                    <a:rPr lang="en-US" sz="2400" b="0" baseline="-30000" dirty="0">
                      <a:solidFill>
                        <a:schemeClr val="tx1"/>
                      </a:solidFill>
                    </a:rPr>
                    <a:t>11</a:t>
                  </a:r>
                  <a:r>
                    <a:rPr lang="en-US" sz="2400" baseline="-30000" dirty="0"/>
                    <a:t> </a:t>
                  </a:r>
                  <a:endParaRPr lang="en-US" sz="2400" dirty="0"/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E61C433-55ED-474C-13E9-26356352134C}"/>
                    </a:ext>
                  </a:extLst>
                </p:cNvPr>
                <p:cNvSpPr txBox="1"/>
                <p:nvPr/>
              </p:nvSpPr>
              <p:spPr>
                <a:xfrm>
                  <a:off x="5619274" y="4694334"/>
                  <a:ext cx="309489" cy="45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/>
                    <a:t>+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46ACC28-B4C1-F9A9-D5A0-9220000BD9E6}"/>
                    </a:ext>
                  </a:extLst>
                </p:cNvPr>
                <p:cNvSpPr txBox="1"/>
                <p:nvPr/>
              </p:nvSpPr>
              <p:spPr>
                <a:xfrm>
                  <a:off x="3693742" y="4640357"/>
                  <a:ext cx="309489" cy="45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/>
                    <a:t>=</a:t>
                  </a:r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B87D736-6BDF-F117-FD92-1342A87DBCF2}"/>
                  </a:ext>
                </a:extLst>
              </p:cNvPr>
              <p:cNvSpPr txBox="1"/>
              <p:nvPr/>
            </p:nvSpPr>
            <p:spPr>
              <a:xfrm>
                <a:off x="6633902" y="5105824"/>
                <a:ext cx="986692" cy="355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</a:rPr>
                  <a:t>a</a:t>
                </a:r>
                <a:r>
                  <a:rPr lang="en-US" sz="2400" baseline="-30000" dirty="0"/>
                  <a:t>2</a:t>
                </a:r>
                <a:r>
                  <a:rPr lang="en-US" sz="2400" b="0" baseline="-30000" dirty="0">
                    <a:solidFill>
                      <a:schemeClr val="tx1"/>
                    </a:solidFill>
                  </a:rPr>
                  <a:t>2 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* b</a:t>
                </a:r>
                <a:r>
                  <a:rPr lang="en-US" sz="2400" b="0" baseline="-30000" dirty="0">
                    <a:solidFill>
                      <a:schemeClr val="tx1"/>
                    </a:solidFill>
                  </a:rPr>
                  <a:t>21</a:t>
                </a:r>
                <a:r>
                  <a:rPr lang="en-US" sz="2400" baseline="-30000" dirty="0"/>
                  <a:t> </a:t>
                </a:r>
                <a:endParaRPr lang="en-US" sz="2400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5016EFC-9594-1D1A-8D85-0044BB910609}"/>
                </a:ext>
              </a:extLst>
            </p:cNvPr>
            <p:cNvGrpSpPr/>
            <p:nvPr/>
          </p:nvGrpSpPr>
          <p:grpSpPr>
            <a:xfrm>
              <a:off x="3225243" y="5209291"/>
              <a:ext cx="5540496" cy="654893"/>
              <a:chOff x="3227587" y="5020184"/>
              <a:chExt cx="4393007" cy="504141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B5FD3C2-69F8-DD59-5886-16CDC3DBA0A1}"/>
                  </a:ext>
                </a:extLst>
              </p:cNvPr>
              <p:cNvGrpSpPr/>
              <p:nvPr/>
            </p:nvGrpSpPr>
            <p:grpSpPr>
              <a:xfrm>
                <a:off x="3227587" y="5020184"/>
                <a:ext cx="3292023" cy="504141"/>
                <a:chOff x="2636740" y="4640357"/>
                <a:chExt cx="3292023" cy="504141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B093AF9-C402-32FF-0E6E-04D71CF96282}"/>
                    </a:ext>
                  </a:extLst>
                </p:cNvPr>
                <p:cNvSpPr txBox="1"/>
                <p:nvPr/>
              </p:nvSpPr>
              <p:spPr>
                <a:xfrm>
                  <a:off x="2636740" y="4710157"/>
                  <a:ext cx="482602" cy="3553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0" dirty="0">
                      <a:solidFill>
                        <a:schemeClr val="tx1"/>
                      </a:solidFill>
                    </a:rPr>
                    <a:t>C</a:t>
                  </a:r>
                  <a:r>
                    <a:rPr lang="en-US" sz="2400" b="0" baseline="-30000" dirty="0">
                      <a:solidFill>
                        <a:schemeClr val="tx1"/>
                      </a:solidFill>
                    </a:rPr>
                    <a:t>22</a:t>
                  </a:r>
                  <a:endParaRPr lang="en-US" sz="2400" dirty="0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0AC9E65-E0DE-CE88-BCC6-98FD1E942BE8}"/>
                    </a:ext>
                  </a:extLst>
                </p:cNvPr>
                <p:cNvSpPr txBox="1"/>
                <p:nvPr/>
              </p:nvSpPr>
              <p:spPr>
                <a:xfrm>
                  <a:off x="4634916" y="4710157"/>
                  <a:ext cx="986692" cy="3553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0" dirty="0">
                      <a:solidFill>
                        <a:schemeClr val="tx1"/>
                      </a:solidFill>
                    </a:rPr>
                    <a:t>a</a:t>
                  </a:r>
                  <a:r>
                    <a:rPr lang="en-US" sz="2400" baseline="-30000" dirty="0"/>
                    <a:t>2</a:t>
                  </a:r>
                  <a:r>
                    <a:rPr lang="en-US" sz="2400" b="0" baseline="-30000" dirty="0">
                      <a:solidFill>
                        <a:schemeClr val="tx1"/>
                      </a:solidFill>
                    </a:rPr>
                    <a:t>1 </a:t>
                  </a:r>
                  <a:r>
                    <a:rPr lang="en-US" sz="2400" b="0" dirty="0">
                      <a:solidFill>
                        <a:schemeClr val="tx1"/>
                      </a:solidFill>
                    </a:rPr>
                    <a:t>* b</a:t>
                  </a:r>
                  <a:r>
                    <a:rPr lang="en-US" sz="2400" b="0" baseline="-30000" dirty="0">
                      <a:solidFill>
                        <a:schemeClr val="tx1"/>
                      </a:solidFill>
                    </a:rPr>
                    <a:t>11</a:t>
                  </a:r>
                  <a:r>
                    <a:rPr lang="en-US" sz="2400" baseline="-30000" dirty="0"/>
                    <a:t> </a:t>
                  </a:r>
                  <a:endParaRPr lang="en-US" sz="2400" dirty="0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0766EE3-D9E5-C2C2-8F88-E4A735926474}"/>
                    </a:ext>
                  </a:extLst>
                </p:cNvPr>
                <p:cNvSpPr txBox="1"/>
                <p:nvPr/>
              </p:nvSpPr>
              <p:spPr>
                <a:xfrm>
                  <a:off x="5619274" y="4694334"/>
                  <a:ext cx="309489" cy="45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/>
                    <a:t>+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E71B784-580F-6801-2C6B-7D6D646C5385}"/>
                    </a:ext>
                  </a:extLst>
                </p:cNvPr>
                <p:cNvSpPr txBox="1"/>
                <p:nvPr/>
              </p:nvSpPr>
              <p:spPr>
                <a:xfrm>
                  <a:off x="3693742" y="4640357"/>
                  <a:ext cx="309489" cy="45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/>
                    <a:t>=</a:t>
                  </a:r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2DF6601-E1E2-FE31-1653-7C0A6AB801F6}"/>
                  </a:ext>
                </a:extLst>
              </p:cNvPr>
              <p:cNvSpPr txBox="1"/>
              <p:nvPr/>
            </p:nvSpPr>
            <p:spPr>
              <a:xfrm>
                <a:off x="6633902" y="5105824"/>
                <a:ext cx="986692" cy="355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</a:rPr>
                  <a:t>a</a:t>
                </a:r>
                <a:r>
                  <a:rPr lang="en-US" sz="2400" baseline="-30000" dirty="0"/>
                  <a:t>2</a:t>
                </a:r>
                <a:r>
                  <a:rPr lang="en-US" sz="2400" b="0" baseline="-30000" dirty="0">
                    <a:solidFill>
                      <a:schemeClr val="tx1"/>
                    </a:solidFill>
                  </a:rPr>
                  <a:t>2 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* b</a:t>
                </a:r>
                <a:r>
                  <a:rPr lang="en-US" sz="2400" b="0" baseline="-30000" dirty="0">
                    <a:solidFill>
                      <a:schemeClr val="tx1"/>
                    </a:solidFill>
                  </a:rPr>
                  <a:t>21</a:t>
                </a:r>
                <a:r>
                  <a:rPr lang="en-US" sz="2400" baseline="-30000" dirty="0"/>
                  <a:t> </a:t>
                </a:r>
                <a:endParaRPr lang="en-US" sz="2400" dirty="0"/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437868D-75E7-5801-C36F-8EEC6B7B8B0F}"/>
              </a:ext>
            </a:extLst>
          </p:cNvPr>
          <p:cNvSpPr txBox="1"/>
          <p:nvPr/>
        </p:nvSpPr>
        <p:spPr>
          <a:xfrm>
            <a:off x="8101656" y="2864211"/>
            <a:ext cx="389487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for(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=0;i&lt;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n;i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++){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for(j=0;j&lt;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n;j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++){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c[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][j]=0;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for(k=0;k&lt;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n;k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++){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c[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][j]=a[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][k]*b[k][j];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}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}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4AF3F7-9527-1AE2-5818-CC33C2B1D3AD}"/>
              </a:ext>
            </a:extLst>
          </p:cNvPr>
          <p:cNvSpPr txBox="1"/>
          <p:nvPr/>
        </p:nvSpPr>
        <p:spPr>
          <a:xfrm>
            <a:off x="7781731" y="5738327"/>
            <a:ext cx="3894877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Time complexity is </a:t>
            </a:r>
            <a:r>
              <a:rPr lang="el-GR" sz="2000" dirty="0"/>
              <a:t>ϴ</a:t>
            </a:r>
            <a:r>
              <a:rPr lang="en-IN" sz="2000" dirty="0"/>
              <a:t>(n</a:t>
            </a:r>
            <a:r>
              <a:rPr lang="en-IN" sz="3200" baseline="30000" dirty="0"/>
              <a:t>3</a:t>
            </a:r>
            <a:r>
              <a:rPr lang="en-IN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54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D724-5E7C-FB7F-CDBE-DE43424D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3"/>
            <a:ext cx="10515600" cy="647749"/>
          </a:xfrm>
        </p:spPr>
        <p:txBody>
          <a:bodyPr>
            <a:normAutofit fontScale="90000"/>
          </a:bodyPr>
          <a:lstStyle/>
          <a:p>
            <a:r>
              <a:rPr lang="en-US" dirty="0"/>
              <a:t>Matrix Multiplication- using divide and conquer</a:t>
            </a: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874997BB-18D0-D36F-247C-E20A0BDB293D}"/>
              </a:ext>
            </a:extLst>
          </p:cNvPr>
          <p:cNvSpPr/>
          <p:nvPr/>
        </p:nvSpPr>
        <p:spPr>
          <a:xfrm>
            <a:off x="5098759" y="968223"/>
            <a:ext cx="45719" cy="1671204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55B93915-8510-4360-FB5E-FDABC08AEBF6}"/>
              </a:ext>
            </a:extLst>
          </p:cNvPr>
          <p:cNvSpPr/>
          <p:nvPr/>
        </p:nvSpPr>
        <p:spPr>
          <a:xfrm>
            <a:off x="7755213" y="951810"/>
            <a:ext cx="126613" cy="1671202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63EA8D11-289F-F1BE-1CA9-D9B95F44F92B}"/>
              </a:ext>
            </a:extLst>
          </p:cNvPr>
          <p:cNvSpPr/>
          <p:nvPr/>
        </p:nvSpPr>
        <p:spPr>
          <a:xfrm>
            <a:off x="6949442" y="965877"/>
            <a:ext cx="223129" cy="1671203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8C85C46D-CB23-C343-5192-475757B3DBC2}"/>
              </a:ext>
            </a:extLst>
          </p:cNvPr>
          <p:cNvSpPr/>
          <p:nvPr/>
        </p:nvSpPr>
        <p:spPr>
          <a:xfrm>
            <a:off x="9662164" y="963533"/>
            <a:ext cx="126613" cy="1671202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1442FCF3-C0A1-D3E1-3977-0DBF60782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399776"/>
              </p:ext>
            </p:extLst>
          </p:nvPr>
        </p:nvGraphicFramePr>
        <p:xfrm>
          <a:off x="1931188" y="881472"/>
          <a:ext cx="2148452" cy="2035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3">
                  <a:extLst>
                    <a:ext uri="{9D8B030D-6E8A-4147-A177-3AD203B41FA5}">
                      <a16:colId xmlns:a16="http://schemas.microsoft.com/office/drawing/2014/main" val="819518511"/>
                    </a:ext>
                  </a:extLst>
                </a:gridCol>
                <a:gridCol w="537113">
                  <a:extLst>
                    <a:ext uri="{9D8B030D-6E8A-4147-A177-3AD203B41FA5}">
                      <a16:colId xmlns:a16="http://schemas.microsoft.com/office/drawing/2014/main" val="2702446887"/>
                    </a:ext>
                  </a:extLst>
                </a:gridCol>
                <a:gridCol w="537113">
                  <a:extLst>
                    <a:ext uri="{9D8B030D-6E8A-4147-A177-3AD203B41FA5}">
                      <a16:colId xmlns:a16="http://schemas.microsoft.com/office/drawing/2014/main" val="1610439364"/>
                    </a:ext>
                  </a:extLst>
                </a:gridCol>
                <a:gridCol w="537113">
                  <a:extLst>
                    <a:ext uri="{9D8B030D-6E8A-4147-A177-3AD203B41FA5}">
                      <a16:colId xmlns:a16="http://schemas.microsoft.com/office/drawing/2014/main" val="443101594"/>
                    </a:ext>
                  </a:extLst>
                </a:gridCol>
              </a:tblGrid>
              <a:tr h="4268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62842"/>
                  </a:ext>
                </a:extLst>
              </a:tr>
              <a:tr h="4268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715355"/>
                  </a:ext>
                </a:extLst>
              </a:tr>
              <a:tr h="426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751797"/>
                  </a:ext>
                </a:extLst>
              </a:tr>
              <a:tr h="7552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627822"/>
                  </a:ext>
                </a:extLst>
              </a:tr>
            </a:tbl>
          </a:graphicData>
        </a:graphic>
      </p:graphicFrame>
      <p:sp>
        <p:nvSpPr>
          <p:cNvPr id="11" name="Left Bracket 10">
            <a:extLst>
              <a:ext uri="{FF2B5EF4-FFF2-40B4-BE49-F238E27FC236}">
                <a16:creationId xmlns:a16="http://schemas.microsoft.com/office/drawing/2014/main" id="{65EE559D-872C-8A3C-A8D4-2FCC48B5F2B7}"/>
              </a:ext>
            </a:extLst>
          </p:cNvPr>
          <p:cNvSpPr/>
          <p:nvPr/>
        </p:nvSpPr>
        <p:spPr>
          <a:xfrm>
            <a:off x="1945252" y="994014"/>
            <a:ext cx="45719" cy="1671204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78D8649F-5D12-A48F-6CA2-8003CB8CF03B}"/>
              </a:ext>
            </a:extLst>
          </p:cNvPr>
          <p:cNvSpPr/>
          <p:nvPr/>
        </p:nvSpPr>
        <p:spPr>
          <a:xfrm>
            <a:off x="3795935" y="991668"/>
            <a:ext cx="223129" cy="1671203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FE7556C-2FC8-3D9B-36CB-8C10EC838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108880"/>
              </p:ext>
            </p:extLst>
          </p:nvPr>
        </p:nvGraphicFramePr>
        <p:xfrm>
          <a:off x="2019890" y="3114554"/>
          <a:ext cx="1074226" cy="85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3">
                  <a:extLst>
                    <a:ext uri="{9D8B030D-6E8A-4147-A177-3AD203B41FA5}">
                      <a16:colId xmlns:a16="http://schemas.microsoft.com/office/drawing/2014/main" val="3384067453"/>
                    </a:ext>
                  </a:extLst>
                </a:gridCol>
                <a:gridCol w="537113">
                  <a:extLst>
                    <a:ext uri="{9D8B030D-6E8A-4147-A177-3AD203B41FA5}">
                      <a16:colId xmlns:a16="http://schemas.microsoft.com/office/drawing/2014/main" val="174096609"/>
                    </a:ext>
                  </a:extLst>
                </a:gridCol>
              </a:tblGrid>
              <a:tr h="4268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508546"/>
                  </a:ext>
                </a:extLst>
              </a:tr>
              <a:tr h="4268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63282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66E9B78-918E-A953-0963-5DF0E2793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511613"/>
              </p:ext>
            </p:extLst>
          </p:nvPr>
        </p:nvGraphicFramePr>
        <p:xfrm>
          <a:off x="5199190" y="3170829"/>
          <a:ext cx="1103138" cy="83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569">
                  <a:extLst>
                    <a:ext uri="{9D8B030D-6E8A-4147-A177-3AD203B41FA5}">
                      <a16:colId xmlns:a16="http://schemas.microsoft.com/office/drawing/2014/main" val="2428323551"/>
                    </a:ext>
                  </a:extLst>
                </a:gridCol>
                <a:gridCol w="551569">
                  <a:extLst>
                    <a:ext uri="{9D8B030D-6E8A-4147-A177-3AD203B41FA5}">
                      <a16:colId xmlns:a16="http://schemas.microsoft.com/office/drawing/2014/main" val="2213647430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46337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77655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FC4F06-8ED7-CF8F-15D3-5597C0C3D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107243"/>
              </p:ext>
            </p:extLst>
          </p:nvPr>
        </p:nvGraphicFramePr>
        <p:xfrm>
          <a:off x="7843918" y="3156763"/>
          <a:ext cx="1115720" cy="83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593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22" name="Left Bracket 21">
            <a:extLst>
              <a:ext uri="{FF2B5EF4-FFF2-40B4-BE49-F238E27FC236}">
                <a16:creationId xmlns:a16="http://schemas.microsoft.com/office/drawing/2014/main" id="{739BE954-A9F2-21DD-869E-23AF14183D1F}"/>
              </a:ext>
            </a:extLst>
          </p:cNvPr>
          <p:cNvSpPr/>
          <p:nvPr/>
        </p:nvSpPr>
        <p:spPr>
          <a:xfrm>
            <a:off x="2005039" y="3184554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0BD5526B-50EF-7F70-CB45-3600C6C36BE8}"/>
              </a:ext>
            </a:extLst>
          </p:cNvPr>
          <p:cNvSpPr/>
          <p:nvPr/>
        </p:nvSpPr>
        <p:spPr>
          <a:xfrm>
            <a:off x="5181997" y="3154072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C7169CC6-50B9-6182-8AAE-B39803256CD2}"/>
              </a:ext>
            </a:extLst>
          </p:cNvPr>
          <p:cNvSpPr/>
          <p:nvPr/>
        </p:nvSpPr>
        <p:spPr>
          <a:xfrm>
            <a:off x="7812655" y="3125937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93C75B59-C31C-EE7A-8BBB-4C88113959FF}"/>
              </a:ext>
            </a:extLst>
          </p:cNvPr>
          <p:cNvSpPr/>
          <p:nvPr/>
        </p:nvSpPr>
        <p:spPr>
          <a:xfrm>
            <a:off x="2948748" y="3168142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ket 25">
            <a:extLst>
              <a:ext uri="{FF2B5EF4-FFF2-40B4-BE49-F238E27FC236}">
                <a16:creationId xmlns:a16="http://schemas.microsoft.com/office/drawing/2014/main" id="{3A31F6F5-BE7A-3AAA-92D8-DD5E5CE2C0C0}"/>
              </a:ext>
            </a:extLst>
          </p:cNvPr>
          <p:cNvSpPr/>
          <p:nvPr/>
        </p:nvSpPr>
        <p:spPr>
          <a:xfrm>
            <a:off x="6153838" y="3165797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ket 26">
            <a:extLst>
              <a:ext uri="{FF2B5EF4-FFF2-40B4-BE49-F238E27FC236}">
                <a16:creationId xmlns:a16="http://schemas.microsoft.com/office/drawing/2014/main" id="{93F10DFB-6CCC-AC60-11FF-94592C5FEFEF}"/>
              </a:ext>
            </a:extLst>
          </p:cNvPr>
          <p:cNvSpPr/>
          <p:nvPr/>
        </p:nvSpPr>
        <p:spPr>
          <a:xfrm>
            <a:off x="8810288" y="3149385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988E52-E711-2F5A-EA25-A2A126880780}"/>
              </a:ext>
            </a:extLst>
          </p:cNvPr>
          <p:cNvSpPr txBox="1"/>
          <p:nvPr/>
        </p:nvSpPr>
        <p:spPr>
          <a:xfrm>
            <a:off x="7285125" y="1556578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E144CF-1B7B-56E0-8B15-9F86CCF7FC31}"/>
              </a:ext>
            </a:extLst>
          </p:cNvPr>
          <p:cNvSpPr txBox="1"/>
          <p:nvPr/>
        </p:nvSpPr>
        <p:spPr>
          <a:xfrm>
            <a:off x="6734905" y="3279929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467A8A-364B-8017-6042-AC068AEDD9AB}"/>
              </a:ext>
            </a:extLst>
          </p:cNvPr>
          <p:cNvSpPr txBox="1"/>
          <p:nvPr/>
        </p:nvSpPr>
        <p:spPr>
          <a:xfrm>
            <a:off x="4343205" y="1556577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5A228C-C8EC-68A3-6A7A-6C63C93939EC}"/>
              </a:ext>
            </a:extLst>
          </p:cNvPr>
          <p:cNvSpPr txBox="1"/>
          <p:nvPr/>
        </p:nvSpPr>
        <p:spPr>
          <a:xfrm>
            <a:off x="4312725" y="3242356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46" name="Arrow: Curved Right 45">
            <a:extLst>
              <a:ext uri="{FF2B5EF4-FFF2-40B4-BE49-F238E27FC236}">
                <a16:creationId xmlns:a16="http://schemas.microsoft.com/office/drawing/2014/main" id="{4FA55693-B851-6417-3D69-EE4EBD7720D4}"/>
              </a:ext>
            </a:extLst>
          </p:cNvPr>
          <p:cNvSpPr/>
          <p:nvPr/>
        </p:nvSpPr>
        <p:spPr>
          <a:xfrm>
            <a:off x="1182478" y="1626555"/>
            <a:ext cx="457200" cy="1716259"/>
          </a:xfrm>
          <a:prstGeom prst="curved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Arrow: Curved Right 47">
            <a:extLst>
              <a:ext uri="{FF2B5EF4-FFF2-40B4-BE49-F238E27FC236}">
                <a16:creationId xmlns:a16="http://schemas.microsoft.com/office/drawing/2014/main" id="{260F241B-860A-4DE1-175C-616B95CF4ECF}"/>
              </a:ext>
            </a:extLst>
          </p:cNvPr>
          <p:cNvSpPr/>
          <p:nvPr/>
        </p:nvSpPr>
        <p:spPr>
          <a:xfrm>
            <a:off x="1166066" y="3438944"/>
            <a:ext cx="457200" cy="1591996"/>
          </a:xfrm>
          <a:prstGeom prst="curved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1247E2-FDC0-17D5-8258-AADB30626D93}"/>
              </a:ext>
            </a:extLst>
          </p:cNvPr>
          <p:cNvSpPr txBox="1"/>
          <p:nvPr/>
        </p:nvSpPr>
        <p:spPr>
          <a:xfrm>
            <a:off x="561923" y="2215274"/>
            <a:ext cx="75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n/2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D0AE40-525F-FA71-C4F5-85F10A41D503}"/>
              </a:ext>
            </a:extLst>
          </p:cNvPr>
          <p:cNvSpPr txBox="1"/>
          <p:nvPr/>
        </p:nvSpPr>
        <p:spPr>
          <a:xfrm>
            <a:off x="601778" y="3943253"/>
            <a:ext cx="75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n/2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501E74-055C-96DC-EC46-E5FEEF6D2716}"/>
              </a:ext>
            </a:extLst>
          </p:cNvPr>
          <p:cNvCxnSpPr/>
          <p:nvPr/>
        </p:nvCxnSpPr>
        <p:spPr>
          <a:xfrm>
            <a:off x="2021451" y="1767233"/>
            <a:ext cx="19202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246C1D-5D77-A03D-8E03-E555D0F54050}"/>
              </a:ext>
            </a:extLst>
          </p:cNvPr>
          <p:cNvCxnSpPr/>
          <p:nvPr/>
        </p:nvCxnSpPr>
        <p:spPr>
          <a:xfrm>
            <a:off x="5156204" y="1778957"/>
            <a:ext cx="19202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E956E53-7718-B688-14BC-DD9997334E5E}"/>
              </a:ext>
            </a:extLst>
          </p:cNvPr>
          <p:cNvCxnSpPr/>
          <p:nvPr/>
        </p:nvCxnSpPr>
        <p:spPr>
          <a:xfrm>
            <a:off x="7829067" y="1778954"/>
            <a:ext cx="19202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092311-2E8B-2BA8-C63D-B64F5A057F30}"/>
              </a:ext>
            </a:extLst>
          </p:cNvPr>
          <p:cNvCxnSpPr>
            <a:cxnSpLocks/>
          </p:cNvCxnSpPr>
          <p:nvPr/>
        </p:nvCxnSpPr>
        <p:spPr>
          <a:xfrm>
            <a:off x="2979229" y="861042"/>
            <a:ext cx="0" cy="1737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4AB8364-CCCC-1AB2-0AC5-4D3F612758FD}"/>
              </a:ext>
            </a:extLst>
          </p:cNvPr>
          <p:cNvCxnSpPr>
            <a:cxnSpLocks/>
          </p:cNvCxnSpPr>
          <p:nvPr/>
        </p:nvCxnSpPr>
        <p:spPr>
          <a:xfrm>
            <a:off x="6156186" y="929034"/>
            <a:ext cx="0" cy="1737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C8FDA68-BB4C-D712-5FF1-3C58D8F9626D}"/>
              </a:ext>
            </a:extLst>
          </p:cNvPr>
          <p:cNvCxnSpPr>
            <a:cxnSpLocks/>
          </p:cNvCxnSpPr>
          <p:nvPr/>
        </p:nvCxnSpPr>
        <p:spPr>
          <a:xfrm>
            <a:off x="8786843" y="914966"/>
            <a:ext cx="0" cy="1737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055DEAB-6141-1391-186A-74840E3FF1B3}"/>
              </a:ext>
            </a:extLst>
          </p:cNvPr>
          <p:cNvCxnSpPr/>
          <p:nvPr/>
        </p:nvCxnSpPr>
        <p:spPr>
          <a:xfrm>
            <a:off x="2119927" y="3553830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0971135-BA8F-9E26-030D-C97C43ACB73D}"/>
              </a:ext>
            </a:extLst>
          </p:cNvPr>
          <p:cNvCxnSpPr/>
          <p:nvPr/>
        </p:nvCxnSpPr>
        <p:spPr>
          <a:xfrm>
            <a:off x="5296881" y="3593689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C1E1ED8-382C-3FFD-70B3-652D237E0880}"/>
              </a:ext>
            </a:extLst>
          </p:cNvPr>
          <p:cNvCxnSpPr/>
          <p:nvPr/>
        </p:nvCxnSpPr>
        <p:spPr>
          <a:xfrm>
            <a:off x="7981466" y="3591345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146AC6B-6932-6F4C-ECF9-135975C64798}"/>
              </a:ext>
            </a:extLst>
          </p:cNvPr>
          <p:cNvCxnSpPr>
            <a:cxnSpLocks/>
          </p:cNvCxnSpPr>
          <p:nvPr/>
        </p:nvCxnSpPr>
        <p:spPr>
          <a:xfrm>
            <a:off x="5716566" y="3211513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EDBA023-17CA-53D6-8878-FB4BB31945E2}"/>
              </a:ext>
            </a:extLst>
          </p:cNvPr>
          <p:cNvCxnSpPr>
            <a:cxnSpLocks/>
          </p:cNvCxnSpPr>
          <p:nvPr/>
        </p:nvCxnSpPr>
        <p:spPr>
          <a:xfrm>
            <a:off x="8373013" y="3223236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FBA672A-DA9E-C290-77FC-AC2F67BEEC8B}"/>
              </a:ext>
            </a:extLst>
          </p:cNvPr>
          <p:cNvCxnSpPr>
            <a:cxnSpLocks/>
          </p:cNvCxnSpPr>
          <p:nvPr/>
        </p:nvCxnSpPr>
        <p:spPr>
          <a:xfrm>
            <a:off x="2518500" y="3206821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4">
            <a:extLst>
              <a:ext uri="{FF2B5EF4-FFF2-40B4-BE49-F238E27FC236}">
                <a16:creationId xmlns:a16="http://schemas.microsoft.com/office/drawing/2014/main" id="{B5DA4F3D-E357-E437-51C5-1E976E027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226067"/>
              </p:ext>
            </p:extLst>
          </p:nvPr>
        </p:nvGraphicFramePr>
        <p:xfrm>
          <a:off x="5134898" y="905922"/>
          <a:ext cx="2148452" cy="2035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3">
                  <a:extLst>
                    <a:ext uri="{9D8B030D-6E8A-4147-A177-3AD203B41FA5}">
                      <a16:colId xmlns:a16="http://schemas.microsoft.com/office/drawing/2014/main" val="819518511"/>
                    </a:ext>
                  </a:extLst>
                </a:gridCol>
                <a:gridCol w="537113">
                  <a:extLst>
                    <a:ext uri="{9D8B030D-6E8A-4147-A177-3AD203B41FA5}">
                      <a16:colId xmlns:a16="http://schemas.microsoft.com/office/drawing/2014/main" val="2702446887"/>
                    </a:ext>
                  </a:extLst>
                </a:gridCol>
                <a:gridCol w="537113">
                  <a:extLst>
                    <a:ext uri="{9D8B030D-6E8A-4147-A177-3AD203B41FA5}">
                      <a16:colId xmlns:a16="http://schemas.microsoft.com/office/drawing/2014/main" val="1610439364"/>
                    </a:ext>
                  </a:extLst>
                </a:gridCol>
                <a:gridCol w="537113">
                  <a:extLst>
                    <a:ext uri="{9D8B030D-6E8A-4147-A177-3AD203B41FA5}">
                      <a16:colId xmlns:a16="http://schemas.microsoft.com/office/drawing/2014/main" val="443101594"/>
                    </a:ext>
                  </a:extLst>
                </a:gridCol>
              </a:tblGrid>
              <a:tr h="4268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62842"/>
                  </a:ext>
                </a:extLst>
              </a:tr>
              <a:tr h="4268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715355"/>
                  </a:ext>
                </a:extLst>
              </a:tr>
              <a:tr h="4268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751797"/>
                  </a:ext>
                </a:extLst>
              </a:tr>
              <a:tr h="755214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627822"/>
                  </a:ext>
                </a:extLst>
              </a:tr>
            </a:tbl>
          </a:graphicData>
        </a:graphic>
      </p:graphicFrame>
      <p:graphicFrame>
        <p:nvGraphicFramePr>
          <p:cNvPr id="64" name="Table 4">
            <a:extLst>
              <a:ext uri="{FF2B5EF4-FFF2-40B4-BE49-F238E27FC236}">
                <a16:creationId xmlns:a16="http://schemas.microsoft.com/office/drawing/2014/main" id="{7EED22DC-DB2D-C8C1-D1A7-0F4C7E9BD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059828"/>
              </p:ext>
            </p:extLst>
          </p:nvPr>
        </p:nvGraphicFramePr>
        <p:xfrm>
          <a:off x="7721008" y="903575"/>
          <a:ext cx="2148452" cy="2035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3">
                  <a:extLst>
                    <a:ext uri="{9D8B030D-6E8A-4147-A177-3AD203B41FA5}">
                      <a16:colId xmlns:a16="http://schemas.microsoft.com/office/drawing/2014/main" val="819518511"/>
                    </a:ext>
                  </a:extLst>
                </a:gridCol>
                <a:gridCol w="537113">
                  <a:extLst>
                    <a:ext uri="{9D8B030D-6E8A-4147-A177-3AD203B41FA5}">
                      <a16:colId xmlns:a16="http://schemas.microsoft.com/office/drawing/2014/main" val="2702446887"/>
                    </a:ext>
                  </a:extLst>
                </a:gridCol>
                <a:gridCol w="537113">
                  <a:extLst>
                    <a:ext uri="{9D8B030D-6E8A-4147-A177-3AD203B41FA5}">
                      <a16:colId xmlns:a16="http://schemas.microsoft.com/office/drawing/2014/main" val="1610439364"/>
                    </a:ext>
                  </a:extLst>
                </a:gridCol>
                <a:gridCol w="537113">
                  <a:extLst>
                    <a:ext uri="{9D8B030D-6E8A-4147-A177-3AD203B41FA5}">
                      <a16:colId xmlns:a16="http://schemas.microsoft.com/office/drawing/2014/main" val="443101594"/>
                    </a:ext>
                  </a:extLst>
                </a:gridCol>
              </a:tblGrid>
              <a:tr h="4268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62842"/>
                  </a:ext>
                </a:extLst>
              </a:tr>
              <a:tr h="4268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715355"/>
                  </a:ext>
                </a:extLst>
              </a:tr>
              <a:tr h="4268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751797"/>
                  </a:ext>
                </a:extLst>
              </a:tr>
              <a:tr h="755214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627822"/>
                  </a:ext>
                </a:extLst>
              </a:tr>
            </a:tbl>
          </a:graphicData>
        </a:graphic>
      </p:graphicFrame>
      <p:grpSp>
        <p:nvGrpSpPr>
          <p:cNvPr id="68" name="Group 67">
            <a:extLst>
              <a:ext uri="{FF2B5EF4-FFF2-40B4-BE49-F238E27FC236}">
                <a16:creationId xmlns:a16="http://schemas.microsoft.com/office/drawing/2014/main" id="{A99B0E14-E623-4827-8BFB-BB8D3C5EF34B}"/>
              </a:ext>
            </a:extLst>
          </p:cNvPr>
          <p:cNvGrpSpPr/>
          <p:nvPr/>
        </p:nvGrpSpPr>
        <p:grpSpPr>
          <a:xfrm>
            <a:off x="2101167" y="4624873"/>
            <a:ext cx="5540496" cy="942246"/>
            <a:chOff x="3227587" y="5020184"/>
            <a:chExt cx="4393007" cy="72534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411B0A2-253F-BACC-ED24-8A0F00AD2F56}"/>
                </a:ext>
              </a:extLst>
            </p:cNvPr>
            <p:cNvGrpSpPr/>
            <p:nvPr/>
          </p:nvGrpSpPr>
          <p:grpSpPr>
            <a:xfrm>
              <a:off x="3227587" y="5020184"/>
              <a:ext cx="3292023" cy="709507"/>
              <a:chOff x="2636740" y="4640357"/>
              <a:chExt cx="3292023" cy="70950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3374C1-C1AE-A028-7395-D9FE92D778DF}"/>
                  </a:ext>
                </a:extLst>
              </p:cNvPr>
              <p:cNvSpPr txBox="1"/>
              <p:nvPr/>
            </p:nvSpPr>
            <p:spPr>
              <a:xfrm>
                <a:off x="2636740" y="4710157"/>
                <a:ext cx="482602" cy="355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</a:rPr>
                  <a:t>C</a:t>
                </a:r>
                <a:r>
                  <a:rPr lang="en-US" sz="2400" b="0" baseline="-30000" dirty="0">
                    <a:solidFill>
                      <a:schemeClr val="tx1"/>
                    </a:solidFill>
                  </a:rPr>
                  <a:t>11</a:t>
                </a:r>
                <a:endParaRPr lang="en-US" sz="24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65F16B-103B-126B-5DCA-8772B48B8A75}"/>
                  </a:ext>
                </a:extLst>
              </p:cNvPr>
              <p:cNvSpPr txBox="1"/>
              <p:nvPr/>
            </p:nvSpPr>
            <p:spPr>
              <a:xfrm>
                <a:off x="4634916" y="4710157"/>
                <a:ext cx="986692" cy="639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</a:rPr>
                  <a:t>A</a:t>
                </a:r>
                <a:r>
                  <a:rPr lang="en-US" sz="2400" b="0" baseline="-30000" dirty="0">
                    <a:solidFill>
                      <a:schemeClr val="tx1"/>
                    </a:solidFill>
                  </a:rPr>
                  <a:t>11 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* B</a:t>
                </a:r>
                <a:r>
                  <a:rPr lang="en-US" sz="2400" b="0" baseline="-30000" dirty="0">
                    <a:solidFill>
                      <a:schemeClr val="tx1"/>
                    </a:solidFill>
                  </a:rPr>
                  <a:t>11</a:t>
                </a:r>
                <a:r>
                  <a:rPr lang="en-US" sz="2400" baseline="-30000" dirty="0"/>
                  <a:t> </a:t>
                </a:r>
                <a:endParaRPr lang="en-US" sz="2400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338F927-B575-7CB0-BA10-FA1B1AF07C27}"/>
                  </a:ext>
                </a:extLst>
              </p:cNvPr>
              <p:cNvSpPr txBox="1"/>
              <p:nvPr/>
            </p:nvSpPr>
            <p:spPr>
              <a:xfrm>
                <a:off x="5619274" y="4694334"/>
                <a:ext cx="309489" cy="45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+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710407-5713-B498-3555-C28E0CC4CAA1}"/>
                  </a:ext>
                </a:extLst>
              </p:cNvPr>
              <p:cNvSpPr txBox="1"/>
              <p:nvPr/>
            </p:nvSpPr>
            <p:spPr>
              <a:xfrm>
                <a:off x="3693742" y="4640357"/>
                <a:ext cx="309489" cy="45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=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A21F121-F21A-E789-34CE-13C9EDBB2FA1}"/>
                </a:ext>
              </a:extLst>
            </p:cNvPr>
            <p:cNvSpPr txBox="1"/>
            <p:nvPr/>
          </p:nvSpPr>
          <p:spPr>
            <a:xfrm>
              <a:off x="6633902" y="5105824"/>
              <a:ext cx="986692" cy="639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solidFill>
                    <a:schemeClr val="tx1"/>
                  </a:solidFill>
                </a:rPr>
                <a:t>A</a:t>
              </a:r>
              <a:r>
                <a:rPr lang="en-US" sz="2400" b="0" baseline="-30000" dirty="0">
                  <a:solidFill>
                    <a:schemeClr val="tx1"/>
                  </a:solidFill>
                </a:rPr>
                <a:t>12 </a:t>
              </a:r>
              <a:r>
                <a:rPr lang="en-US" sz="2400" b="0" dirty="0">
                  <a:solidFill>
                    <a:schemeClr val="tx1"/>
                  </a:solidFill>
                </a:rPr>
                <a:t>* B</a:t>
              </a:r>
              <a:r>
                <a:rPr lang="en-US" sz="2400" b="0" baseline="-30000" dirty="0">
                  <a:solidFill>
                    <a:schemeClr val="tx1"/>
                  </a:solidFill>
                </a:rPr>
                <a:t>21</a:t>
              </a:r>
              <a:r>
                <a:rPr lang="en-US" sz="2400" baseline="-30000" dirty="0"/>
                <a:t> </a:t>
              </a:r>
              <a:endParaRPr lang="en-US" sz="2400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98857D9-A845-66F3-F168-2F8160C0276B}"/>
              </a:ext>
            </a:extLst>
          </p:cNvPr>
          <p:cNvGrpSpPr/>
          <p:nvPr/>
        </p:nvGrpSpPr>
        <p:grpSpPr>
          <a:xfrm>
            <a:off x="2126959" y="5086762"/>
            <a:ext cx="5540496" cy="654893"/>
            <a:chOff x="3227587" y="5020184"/>
            <a:chExt cx="4393007" cy="504141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7665EB0-1F15-3C56-0F9F-2C75DD03B924}"/>
                </a:ext>
              </a:extLst>
            </p:cNvPr>
            <p:cNvGrpSpPr/>
            <p:nvPr/>
          </p:nvGrpSpPr>
          <p:grpSpPr>
            <a:xfrm>
              <a:off x="3227587" y="5020184"/>
              <a:ext cx="3292023" cy="504141"/>
              <a:chOff x="2636740" y="4640357"/>
              <a:chExt cx="3292023" cy="504141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10C0F1F-BFEC-980F-02B9-5CB717ABECF7}"/>
                  </a:ext>
                </a:extLst>
              </p:cNvPr>
              <p:cNvSpPr txBox="1"/>
              <p:nvPr/>
            </p:nvSpPr>
            <p:spPr>
              <a:xfrm>
                <a:off x="2636740" y="4710157"/>
                <a:ext cx="482602" cy="355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</a:rPr>
                  <a:t>C</a:t>
                </a:r>
                <a:r>
                  <a:rPr lang="en-US" sz="2400" b="0" baseline="-30000" dirty="0">
                    <a:solidFill>
                      <a:schemeClr val="tx1"/>
                    </a:solidFill>
                  </a:rPr>
                  <a:t>12</a:t>
                </a:r>
                <a:endParaRPr lang="en-US" sz="2400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FEADFE-E6F2-A19E-70E5-AB9B53F3682A}"/>
                  </a:ext>
                </a:extLst>
              </p:cNvPr>
              <p:cNvSpPr txBox="1"/>
              <p:nvPr/>
            </p:nvSpPr>
            <p:spPr>
              <a:xfrm>
                <a:off x="4634916" y="4710157"/>
                <a:ext cx="986692" cy="355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</a:rPr>
                  <a:t>A</a:t>
                </a:r>
                <a:r>
                  <a:rPr lang="en-US" sz="2400" b="0" baseline="-30000" dirty="0">
                    <a:solidFill>
                      <a:schemeClr val="tx1"/>
                    </a:solidFill>
                  </a:rPr>
                  <a:t>11 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* B</a:t>
                </a:r>
                <a:r>
                  <a:rPr lang="en-US" sz="2400" b="0" baseline="-30000" dirty="0">
                    <a:solidFill>
                      <a:schemeClr val="tx1"/>
                    </a:solidFill>
                  </a:rPr>
                  <a:t>12</a:t>
                </a:r>
                <a:r>
                  <a:rPr lang="en-US" sz="2400" baseline="-30000" dirty="0"/>
                  <a:t> </a:t>
                </a:r>
                <a:endParaRPr lang="en-US" sz="2400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97E3F7C-4481-ADAF-C615-D8C373C557B8}"/>
                  </a:ext>
                </a:extLst>
              </p:cNvPr>
              <p:cNvSpPr txBox="1"/>
              <p:nvPr/>
            </p:nvSpPr>
            <p:spPr>
              <a:xfrm>
                <a:off x="5619274" y="4694334"/>
                <a:ext cx="309489" cy="45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+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A3E679C-95EA-580F-A83F-D61AEA88D9C8}"/>
                  </a:ext>
                </a:extLst>
              </p:cNvPr>
              <p:cNvSpPr txBox="1"/>
              <p:nvPr/>
            </p:nvSpPr>
            <p:spPr>
              <a:xfrm>
                <a:off x="3693742" y="4640357"/>
                <a:ext cx="309489" cy="45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=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FC44636-8184-EA2E-6E2E-F575B8C1C3F8}"/>
                </a:ext>
              </a:extLst>
            </p:cNvPr>
            <p:cNvSpPr txBox="1"/>
            <p:nvPr/>
          </p:nvSpPr>
          <p:spPr>
            <a:xfrm>
              <a:off x="6633902" y="5105824"/>
              <a:ext cx="986692" cy="3553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solidFill>
                    <a:schemeClr val="tx1"/>
                  </a:solidFill>
                </a:rPr>
                <a:t>A</a:t>
              </a:r>
              <a:r>
                <a:rPr lang="en-US" sz="2400" b="0" baseline="-30000" dirty="0">
                  <a:solidFill>
                    <a:schemeClr val="tx1"/>
                  </a:solidFill>
                </a:rPr>
                <a:t>12 </a:t>
              </a:r>
              <a:r>
                <a:rPr lang="en-US" sz="2400" b="0" dirty="0">
                  <a:solidFill>
                    <a:schemeClr val="tx1"/>
                  </a:solidFill>
                </a:rPr>
                <a:t>* B</a:t>
              </a:r>
              <a:r>
                <a:rPr lang="en-US" sz="2400" b="0" baseline="-30000" dirty="0">
                  <a:solidFill>
                    <a:schemeClr val="tx1"/>
                  </a:solidFill>
                </a:rPr>
                <a:t>22</a:t>
              </a:r>
              <a:r>
                <a:rPr lang="en-US" sz="2400" baseline="-30000" dirty="0"/>
                <a:t> </a:t>
              </a:r>
              <a:endParaRPr lang="en-US" sz="2400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0886AB1-B99A-492B-34B5-9EDF0E84EA12}"/>
              </a:ext>
            </a:extLst>
          </p:cNvPr>
          <p:cNvGrpSpPr/>
          <p:nvPr/>
        </p:nvGrpSpPr>
        <p:grpSpPr>
          <a:xfrm>
            <a:off x="2126957" y="5565061"/>
            <a:ext cx="5540496" cy="654893"/>
            <a:chOff x="3227587" y="5020184"/>
            <a:chExt cx="4393007" cy="50414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82941A0-20F9-0FA7-4AD5-72478D7E3CEE}"/>
                </a:ext>
              </a:extLst>
            </p:cNvPr>
            <p:cNvGrpSpPr/>
            <p:nvPr/>
          </p:nvGrpSpPr>
          <p:grpSpPr>
            <a:xfrm>
              <a:off x="3227587" y="5020184"/>
              <a:ext cx="3292023" cy="504141"/>
              <a:chOff x="2636740" y="4640357"/>
              <a:chExt cx="3292023" cy="504141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4FC2DCC-C63D-140B-FC05-325482063E44}"/>
                  </a:ext>
                </a:extLst>
              </p:cNvPr>
              <p:cNvSpPr txBox="1"/>
              <p:nvPr/>
            </p:nvSpPr>
            <p:spPr>
              <a:xfrm>
                <a:off x="2636740" y="4710157"/>
                <a:ext cx="482602" cy="355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</a:rPr>
                  <a:t>C</a:t>
                </a:r>
                <a:r>
                  <a:rPr lang="en-US" sz="2400" b="0" baseline="-30000" dirty="0">
                    <a:solidFill>
                      <a:schemeClr val="tx1"/>
                    </a:solidFill>
                  </a:rPr>
                  <a:t>21</a:t>
                </a:r>
                <a:endParaRPr lang="en-US" sz="2400" dirty="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A604A7C-26A1-E657-7B98-1201540295D5}"/>
                  </a:ext>
                </a:extLst>
              </p:cNvPr>
              <p:cNvSpPr txBox="1"/>
              <p:nvPr/>
            </p:nvSpPr>
            <p:spPr>
              <a:xfrm>
                <a:off x="4634916" y="4710157"/>
                <a:ext cx="986692" cy="355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</a:rPr>
                  <a:t>A</a:t>
                </a:r>
                <a:r>
                  <a:rPr lang="en-US" sz="2400" baseline="-30000" dirty="0"/>
                  <a:t>2</a:t>
                </a:r>
                <a:r>
                  <a:rPr lang="en-US" sz="2400" b="0" baseline="-30000" dirty="0">
                    <a:solidFill>
                      <a:schemeClr val="tx1"/>
                    </a:solidFill>
                  </a:rPr>
                  <a:t>1 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* B</a:t>
                </a:r>
                <a:r>
                  <a:rPr lang="en-US" sz="2400" b="0" baseline="-30000" dirty="0">
                    <a:solidFill>
                      <a:schemeClr val="tx1"/>
                    </a:solidFill>
                  </a:rPr>
                  <a:t>11</a:t>
                </a:r>
                <a:r>
                  <a:rPr lang="en-US" sz="2400" baseline="-30000" dirty="0"/>
                  <a:t> </a:t>
                </a:r>
                <a:endParaRPr lang="en-US" sz="2400" dirty="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A921F45-D3BD-8EBC-C326-41779E38E926}"/>
                  </a:ext>
                </a:extLst>
              </p:cNvPr>
              <p:cNvSpPr txBox="1"/>
              <p:nvPr/>
            </p:nvSpPr>
            <p:spPr>
              <a:xfrm>
                <a:off x="5619274" y="4694334"/>
                <a:ext cx="309489" cy="45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+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AEC8910-C114-F975-2D12-CAA3338D48FB}"/>
                  </a:ext>
                </a:extLst>
              </p:cNvPr>
              <p:cNvSpPr txBox="1"/>
              <p:nvPr/>
            </p:nvSpPr>
            <p:spPr>
              <a:xfrm>
                <a:off x="3693742" y="4640357"/>
                <a:ext cx="309489" cy="45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=</a:t>
                </a: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BA7A8AD-37AC-0D9C-EFD2-070B7115D853}"/>
                </a:ext>
              </a:extLst>
            </p:cNvPr>
            <p:cNvSpPr txBox="1"/>
            <p:nvPr/>
          </p:nvSpPr>
          <p:spPr>
            <a:xfrm>
              <a:off x="6633902" y="5105824"/>
              <a:ext cx="986692" cy="3553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solidFill>
                    <a:schemeClr val="tx1"/>
                  </a:solidFill>
                </a:rPr>
                <a:t>A</a:t>
              </a:r>
              <a:r>
                <a:rPr lang="en-US" sz="2400" baseline="-30000" dirty="0"/>
                <a:t>2</a:t>
              </a:r>
              <a:r>
                <a:rPr lang="en-US" sz="2400" b="0" baseline="-30000" dirty="0">
                  <a:solidFill>
                    <a:schemeClr val="tx1"/>
                  </a:solidFill>
                </a:rPr>
                <a:t>2 </a:t>
              </a:r>
              <a:r>
                <a:rPr lang="en-US" sz="2400" b="0" dirty="0">
                  <a:solidFill>
                    <a:schemeClr val="tx1"/>
                  </a:solidFill>
                </a:rPr>
                <a:t>* B</a:t>
              </a:r>
              <a:r>
                <a:rPr lang="en-US" sz="2400" b="0" baseline="-30000" dirty="0">
                  <a:solidFill>
                    <a:schemeClr val="tx1"/>
                  </a:solidFill>
                </a:rPr>
                <a:t>21</a:t>
              </a:r>
              <a:r>
                <a:rPr lang="en-US" sz="2400" baseline="-30000" dirty="0"/>
                <a:t> </a:t>
              </a:r>
              <a:endParaRPr lang="en-US" sz="2400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4667395-D892-E543-0569-1E886C0AE44E}"/>
              </a:ext>
            </a:extLst>
          </p:cNvPr>
          <p:cNvGrpSpPr/>
          <p:nvPr/>
        </p:nvGrpSpPr>
        <p:grpSpPr>
          <a:xfrm>
            <a:off x="2141027" y="6085566"/>
            <a:ext cx="5540496" cy="654893"/>
            <a:chOff x="3227587" y="5020184"/>
            <a:chExt cx="4393007" cy="504141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151FA24-B26D-1301-311E-EEC89B4570DE}"/>
                </a:ext>
              </a:extLst>
            </p:cNvPr>
            <p:cNvGrpSpPr/>
            <p:nvPr/>
          </p:nvGrpSpPr>
          <p:grpSpPr>
            <a:xfrm>
              <a:off x="3227587" y="5020184"/>
              <a:ext cx="3292023" cy="504141"/>
              <a:chOff x="2636740" y="4640357"/>
              <a:chExt cx="3292023" cy="504141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010A1B1-A84D-378E-9F48-D4574666B075}"/>
                  </a:ext>
                </a:extLst>
              </p:cNvPr>
              <p:cNvSpPr txBox="1"/>
              <p:nvPr/>
            </p:nvSpPr>
            <p:spPr>
              <a:xfrm>
                <a:off x="2636740" y="4710157"/>
                <a:ext cx="482602" cy="355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</a:rPr>
                  <a:t>C</a:t>
                </a:r>
                <a:r>
                  <a:rPr lang="en-US" sz="2400" b="0" baseline="-30000" dirty="0">
                    <a:solidFill>
                      <a:schemeClr val="tx1"/>
                    </a:solidFill>
                  </a:rPr>
                  <a:t>22</a:t>
                </a:r>
                <a:endParaRPr lang="en-US" sz="2400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2D3B6A7-FE91-CEEC-0215-86D9211B0088}"/>
                  </a:ext>
                </a:extLst>
              </p:cNvPr>
              <p:cNvSpPr txBox="1"/>
              <p:nvPr/>
            </p:nvSpPr>
            <p:spPr>
              <a:xfrm>
                <a:off x="4634916" y="4710157"/>
                <a:ext cx="986692" cy="355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chemeClr val="tx1"/>
                    </a:solidFill>
                  </a:rPr>
                  <a:t>A</a:t>
                </a:r>
                <a:r>
                  <a:rPr lang="en-US" sz="2400" baseline="-30000" dirty="0"/>
                  <a:t>2</a:t>
                </a:r>
                <a:r>
                  <a:rPr lang="en-US" sz="2400" b="0" baseline="-30000" dirty="0">
                    <a:solidFill>
                      <a:schemeClr val="tx1"/>
                    </a:solidFill>
                  </a:rPr>
                  <a:t>1 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* B</a:t>
                </a:r>
                <a:r>
                  <a:rPr lang="en-US" sz="2400" b="0" baseline="-30000" dirty="0">
                    <a:solidFill>
                      <a:schemeClr val="tx1"/>
                    </a:solidFill>
                  </a:rPr>
                  <a:t>12</a:t>
                </a:r>
                <a:r>
                  <a:rPr lang="en-US" sz="2400" baseline="-30000" dirty="0"/>
                  <a:t> </a:t>
                </a:r>
                <a:endParaRPr lang="en-US" sz="2400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367B954-B62D-B14E-BC59-982EE50DBDE3}"/>
                  </a:ext>
                </a:extLst>
              </p:cNvPr>
              <p:cNvSpPr txBox="1"/>
              <p:nvPr/>
            </p:nvSpPr>
            <p:spPr>
              <a:xfrm>
                <a:off x="5619274" y="4694334"/>
                <a:ext cx="309489" cy="45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+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628D265-775F-F81C-ABC7-8026E9294D6F}"/>
                  </a:ext>
                </a:extLst>
              </p:cNvPr>
              <p:cNvSpPr txBox="1"/>
              <p:nvPr/>
            </p:nvSpPr>
            <p:spPr>
              <a:xfrm>
                <a:off x="3693742" y="4640357"/>
                <a:ext cx="309489" cy="45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=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8787D06-588A-4277-E33F-D8A23EF8B2FD}"/>
                </a:ext>
              </a:extLst>
            </p:cNvPr>
            <p:cNvSpPr txBox="1"/>
            <p:nvPr/>
          </p:nvSpPr>
          <p:spPr>
            <a:xfrm>
              <a:off x="6633902" y="5105824"/>
              <a:ext cx="986692" cy="3553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solidFill>
                    <a:schemeClr val="tx1"/>
                  </a:solidFill>
                </a:rPr>
                <a:t>A</a:t>
              </a:r>
              <a:r>
                <a:rPr lang="en-US" sz="2400" baseline="-30000" dirty="0"/>
                <a:t>2</a:t>
              </a:r>
              <a:r>
                <a:rPr lang="en-US" sz="2400" b="0" baseline="-30000" dirty="0">
                  <a:solidFill>
                    <a:schemeClr val="tx1"/>
                  </a:solidFill>
                </a:rPr>
                <a:t>2 </a:t>
              </a:r>
              <a:r>
                <a:rPr lang="en-US" sz="2400" b="0" dirty="0">
                  <a:solidFill>
                    <a:schemeClr val="tx1"/>
                  </a:solidFill>
                </a:rPr>
                <a:t>* B</a:t>
              </a:r>
              <a:r>
                <a:rPr lang="en-US" sz="2400" b="0" baseline="-30000" dirty="0">
                  <a:solidFill>
                    <a:schemeClr val="tx1"/>
                  </a:solidFill>
                </a:rPr>
                <a:t>22</a:t>
              </a:r>
              <a:r>
                <a:rPr lang="en-US" sz="2400" baseline="-30000" dirty="0"/>
                <a:t> </a:t>
              </a:r>
              <a:endParaRPr lang="en-US" sz="2400" dirty="0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666FCB08-DB17-22C3-BFBA-695424358D48}"/>
              </a:ext>
            </a:extLst>
          </p:cNvPr>
          <p:cNvSpPr txBox="1"/>
          <p:nvPr/>
        </p:nvSpPr>
        <p:spPr>
          <a:xfrm>
            <a:off x="8172596" y="5266420"/>
            <a:ext cx="323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Matrix Multiplications :  8</a:t>
            </a:r>
          </a:p>
          <a:p>
            <a:r>
              <a:rPr lang="en-US" sz="2000" b="1" dirty="0"/>
              <a:t>Matrix Additions :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494953-13C2-0196-83C2-256285B0EEA1}"/>
              </a:ext>
            </a:extLst>
          </p:cNvPr>
          <p:cNvSpPr txBox="1"/>
          <p:nvPr/>
        </p:nvSpPr>
        <p:spPr>
          <a:xfrm>
            <a:off x="7660874" y="4107408"/>
            <a:ext cx="327737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Each recursive call multiplies two n/2 X n/2 matrices.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220E6C-8057-492C-2B89-39542471EB5C}"/>
              </a:ext>
            </a:extLst>
          </p:cNvPr>
          <p:cNvCxnSpPr>
            <a:cxnSpLocks/>
          </p:cNvCxnSpPr>
          <p:nvPr/>
        </p:nvCxnSpPr>
        <p:spPr>
          <a:xfrm flipH="1">
            <a:off x="5485497" y="4376846"/>
            <a:ext cx="2109117" cy="4032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FA5F87B-62C2-9FF0-D280-25AAF1C7DBFB}"/>
              </a:ext>
            </a:extLst>
          </p:cNvPr>
          <p:cNvSpPr txBox="1"/>
          <p:nvPr/>
        </p:nvSpPr>
        <p:spPr>
          <a:xfrm>
            <a:off x="5401777" y="1190478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CA619-AAF1-597D-8420-8527F1FB1755}"/>
              </a:ext>
            </a:extLst>
          </p:cNvPr>
          <p:cNvSpPr txBox="1"/>
          <p:nvPr/>
        </p:nvSpPr>
        <p:spPr>
          <a:xfrm>
            <a:off x="5430990" y="2003055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13CAD1-71D5-BB7F-AD5D-F1FEE0A8D145}"/>
              </a:ext>
            </a:extLst>
          </p:cNvPr>
          <p:cNvSpPr txBox="1"/>
          <p:nvPr/>
        </p:nvSpPr>
        <p:spPr>
          <a:xfrm>
            <a:off x="6466735" y="1189375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0CD695-B21A-965A-5E3E-F7DD2CB0E4EC}"/>
              </a:ext>
            </a:extLst>
          </p:cNvPr>
          <p:cNvSpPr txBox="1"/>
          <p:nvPr/>
        </p:nvSpPr>
        <p:spPr>
          <a:xfrm>
            <a:off x="6436039" y="2032376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899E4B-9800-386D-DF73-E6C8D3563331}"/>
              </a:ext>
            </a:extLst>
          </p:cNvPr>
          <p:cNvSpPr txBox="1"/>
          <p:nvPr/>
        </p:nvSpPr>
        <p:spPr>
          <a:xfrm>
            <a:off x="8027870" y="1174523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CA9157-C696-1F0C-4C93-1C5F9865BB20}"/>
              </a:ext>
            </a:extLst>
          </p:cNvPr>
          <p:cNvSpPr txBox="1"/>
          <p:nvPr/>
        </p:nvSpPr>
        <p:spPr>
          <a:xfrm>
            <a:off x="8034498" y="1976280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7F9F41-5BF3-892F-083A-897CDB00560B}"/>
              </a:ext>
            </a:extLst>
          </p:cNvPr>
          <p:cNvSpPr txBox="1"/>
          <p:nvPr/>
        </p:nvSpPr>
        <p:spPr>
          <a:xfrm>
            <a:off x="9165985" y="1185183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BEB45A-0A07-9717-E4A5-CD5BC028C47A}"/>
              </a:ext>
            </a:extLst>
          </p:cNvPr>
          <p:cNvSpPr txBox="1"/>
          <p:nvPr/>
        </p:nvSpPr>
        <p:spPr>
          <a:xfrm>
            <a:off x="9172613" y="2000191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13155E-1F2A-58A8-F617-9BF9455E3345}"/>
              </a:ext>
            </a:extLst>
          </p:cNvPr>
          <p:cNvSpPr txBox="1"/>
          <p:nvPr/>
        </p:nvSpPr>
        <p:spPr>
          <a:xfrm>
            <a:off x="2184295" y="1228507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4AEAA7-F413-28D0-0AF1-FA578ECACABF}"/>
              </a:ext>
            </a:extLst>
          </p:cNvPr>
          <p:cNvSpPr txBox="1"/>
          <p:nvPr/>
        </p:nvSpPr>
        <p:spPr>
          <a:xfrm>
            <a:off x="2177671" y="2022422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0F0428-8676-9D21-CAB9-C841E5DAE47E}"/>
              </a:ext>
            </a:extLst>
          </p:cNvPr>
          <p:cNvSpPr txBox="1"/>
          <p:nvPr/>
        </p:nvSpPr>
        <p:spPr>
          <a:xfrm>
            <a:off x="3269402" y="1199411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584E43-7787-F70A-2D82-B76EA1969130}"/>
              </a:ext>
            </a:extLst>
          </p:cNvPr>
          <p:cNvSpPr txBox="1"/>
          <p:nvPr/>
        </p:nvSpPr>
        <p:spPr>
          <a:xfrm>
            <a:off x="3276030" y="201441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DD8D90-1316-D983-3ED3-3664416FD771}"/>
              </a:ext>
            </a:extLst>
          </p:cNvPr>
          <p:cNvSpPr txBox="1"/>
          <p:nvPr/>
        </p:nvSpPr>
        <p:spPr>
          <a:xfrm>
            <a:off x="2185082" y="2762020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A5955D-032E-974D-3013-1595A8AB8F5D}"/>
              </a:ext>
            </a:extLst>
          </p:cNvPr>
          <p:cNvSpPr txBox="1"/>
          <p:nvPr/>
        </p:nvSpPr>
        <p:spPr>
          <a:xfrm>
            <a:off x="5395642" y="277943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A8B0B4-8E0E-DF7F-9E00-552E1AC30B73}"/>
              </a:ext>
            </a:extLst>
          </p:cNvPr>
          <p:cNvSpPr txBox="1"/>
          <p:nvPr/>
        </p:nvSpPr>
        <p:spPr>
          <a:xfrm>
            <a:off x="8068092" y="2754703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017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  <p:bldP spid="33" grpId="0"/>
      <p:bldP spid="46" grpId="0" animBg="1"/>
      <p:bldP spid="48" grpId="0" animBg="1"/>
      <p:bldP spid="49" grpId="0"/>
      <p:bldP spid="50" grpId="0"/>
      <p:bldP spid="90" grpId="0"/>
      <p:bldP spid="3" grpId="0" animBg="1"/>
      <p:bldP spid="4" grpId="0"/>
      <p:bldP spid="16" grpId="0"/>
      <p:bldP spid="18" grpId="0"/>
      <p:bldP spid="20" grpId="0"/>
      <p:bldP spid="21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901F-D80F-499C-CA47-B91F8C71A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2" y="245205"/>
            <a:ext cx="10515600" cy="924029"/>
          </a:xfrm>
        </p:spPr>
        <p:txBody>
          <a:bodyPr/>
          <a:lstStyle/>
          <a:p>
            <a:r>
              <a:rPr lang="en-US" dirty="0"/>
              <a:t>Matrix Multiplication Algorithm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8E771-5422-A669-65C0-0DBDCF93A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90" t="29936" r="19221" b="22610"/>
          <a:stretch/>
        </p:blipFill>
        <p:spPr>
          <a:xfrm>
            <a:off x="581574" y="1159458"/>
            <a:ext cx="7674965" cy="5500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481208-088E-0DA7-1717-7AED39CF2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35" t="58361" r="32608" b="31006"/>
          <a:stretch/>
        </p:blipFill>
        <p:spPr>
          <a:xfrm>
            <a:off x="7540487" y="1417988"/>
            <a:ext cx="4512427" cy="1046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6825D9-94A6-5F4C-846D-A80DECED523A}"/>
              </a:ext>
            </a:extLst>
          </p:cNvPr>
          <p:cNvSpPr txBox="1"/>
          <p:nvPr/>
        </p:nvSpPr>
        <p:spPr>
          <a:xfrm>
            <a:off x="3949145" y="3240997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0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2299-A4A0-2FA2-7EEE-5E583A34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</p:spPr>
        <p:txBody>
          <a:bodyPr/>
          <a:lstStyle/>
          <a:p>
            <a:r>
              <a:rPr lang="en-US" dirty="0"/>
              <a:t>Recurrence relation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906DC-AFED-003F-F3DA-A35A05DE7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35" t="58361" r="32608" b="31006"/>
          <a:stretch/>
        </p:blipFill>
        <p:spPr>
          <a:xfrm>
            <a:off x="1842052" y="1470999"/>
            <a:ext cx="4512427" cy="10469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222124-ECE3-15B5-F8F3-26D183D9EEA8}"/>
              </a:ext>
            </a:extLst>
          </p:cNvPr>
          <p:cNvSpPr txBox="1"/>
          <p:nvPr/>
        </p:nvSpPr>
        <p:spPr>
          <a:xfrm>
            <a:off x="768624" y="3032519"/>
            <a:ext cx="6049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n=1 only one scalar multiplication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09364-7CA3-8E20-895B-646969BA0CD0}"/>
              </a:ext>
            </a:extLst>
          </p:cNvPr>
          <p:cNvSpPr txBox="1"/>
          <p:nvPr/>
        </p:nvSpPr>
        <p:spPr>
          <a:xfrm>
            <a:off x="742117" y="3518453"/>
            <a:ext cx="11237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n&gt;1 </a:t>
            </a:r>
          </a:p>
          <a:p>
            <a:r>
              <a:rPr lang="en-US" sz="2400" dirty="0"/>
              <a:t>       </a:t>
            </a:r>
            <a:r>
              <a:rPr lang="en-US" sz="2400" b="1" dirty="0"/>
              <a:t>8 matrix multiplications</a:t>
            </a:r>
            <a:r>
              <a:rPr lang="en-US" sz="2400" dirty="0"/>
              <a:t> of size n/2 x n/2   . Each recursive call takes T(n/2) running </a:t>
            </a:r>
          </a:p>
          <a:p>
            <a:r>
              <a:rPr lang="en-US" sz="2400" dirty="0"/>
              <a:t>       time. So, 8 calls need 8 T(n/2) </a:t>
            </a:r>
          </a:p>
          <a:p>
            <a:r>
              <a:rPr lang="en-US" sz="2400" dirty="0"/>
              <a:t>       </a:t>
            </a:r>
            <a:r>
              <a:rPr lang="en-US" sz="2400" b="1" dirty="0"/>
              <a:t>4 matrix additions</a:t>
            </a:r>
            <a:r>
              <a:rPr lang="en-US" sz="2400" dirty="0"/>
              <a:t> of size n/2 x n/2 . Addition of two matrices of size n/2 x n/2 takes  </a:t>
            </a:r>
          </a:p>
          <a:p>
            <a:r>
              <a:rPr lang="en-US" sz="2400" dirty="0"/>
              <a:t>       n</a:t>
            </a:r>
            <a:r>
              <a:rPr lang="en-US" sz="2400" baseline="30000" dirty="0"/>
              <a:t>2</a:t>
            </a:r>
            <a:r>
              <a:rPr lang="en-US" sz="2400" dirty="0"/>
              <a:t>/4 . So, 4 additions take n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005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BF7C99-71C2-3C05-43BB-57677595A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00" t="71805" r="28923" b="15266"/>
          <a:stretch/>
        </p:blipFill>
        <p:spPr>
          <a:xfrm>
            <a:off x="2278964" y="4935370"/>
            <a:ext cx="5613329" cy="1071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C5E3BE-33EA-729E-F5F7-5F20B8A756C0}"/>
              </a:ext>
            </a:extLst>
          </p:cNvPr>
          <p:cNvSpPr txBox="1"/>
          <p:nvPr/>
        </p:nvSpPr>
        <p:spPr>
          <a:xfrm>
            <a:off x="482991" y="693205"/>
            <a:ext cx="11226018" cy="391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-Roman"/>
              </a:rPr>
              <a:t>If the problem size is small enough, say </a:t>
            </a:r>
            <a:r>
              <a:rPr lang="en-US" sz="2400" b="0" i="0" u="none" strike="noStrike" baseline="0" dirty="0">
                <a:latin typeface="MT2MIT"/>
              </a:rPr>
              <a:t>n &lt;=</a:t>
            </a:r>
            <a:r>
              <a:rPr lang="en-US" sz="2400" b="0" i="0" u="none" strike="noStrike" baseline="0" dirty="0">
                <a:latin typeface="MT2SYT"/>
              </a:rPr>
              <a:t> </a:t>
            </a:r>
            <a:r>
              <a:rPr lang="en-US" sz="2400" b="0" i="0" u="none" strike="noStrike" baseline="0" dirty="0">
                <a:latin typeface="MT2MIT"/>
              </a:rPr>
              <a:t>c </a:t>
            </a:r>
            <a:r>
              <a:rPr lang="en-US" sz="2400" b="0" i="0" u="none" strike="noStrike" baseline="0" dirty="0">
                <a:latin typeface="Times-Roman"/>
              </a:rPr>
              <a:t>for some constant </a:t>
            </a:r>
            <a:r>
              <a:rPr lang="en-US" sz="2400" b="0" i="0" u="none" strike="noStrike" baseline="0" dirty="0">
                <a:latin typeface="MT2MIT"/>
              </a:rPr>
              <a:t>c</a:t>
            </a:r>
            <a:r>
              <a:rPr lang="en-US" sz="2400" b="0" i="0" u="none" strike="noStrike" baseline="0" dirty="0">
                <a:latin typeface="Times-Roman"/>
              </a:rPr>
              <a:t>, the straightforward solution takes constant time, which we write as </a:t>
            </a:r>
            <a:r>
              <a:rPr lang="en-US" sz="2400" dirty="0">
                <a:latin typeface="MT2MIT"/>
              </a:rPr>
              <a:t>Θ(1).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-Roman"/>
              </a:rPr>
              <a:t>Suppose that our division of the problem yields </a:t>
            </a:r>
            <a:r>
              <a:rPr lang="en-US" sz="2400" b="0" i="0" u="none" strike="noStrike" baseline="0" dirty="0">
                <a:latin typeface="MT2MIT"/>
              </a:rPr>
              <a:t>a </a:t>
            </a:r>
            <a:r>
              <a:rPr lang="en-US" sz="2400" b="0" i="0" u="none" strike="noStrike" baseline="0" dirty="0">
                <a:latin typeface="Times-Roman"/>
              </a:rPr>
              <a:t>subproblems, each of which is </a:t>
            </a:r>
            <a:r>
              <a:rPr lang="en-US" sz="2400" dirty="0">
                <a:latin typeface="MT2MIT"/>
              </a:rPr>
              <a:t>n/b</a:t>
            </a:r>
            <a:r>
              <a:rPr lang="en-US" sz="2400" b="0" i="0" u="none" strike="noStrike" baseline="0" dirty="0">
                <a:latin typeface="MT2MIT"/>
              </a:rPr>
              <a:t> </a:t>
            </a:r>
            <a:r>
              <a:rPr lang="en-US" sz="2400" b="0" i="0" u="none" strike="noStrike" baseline="0" dirty="0">
                <a:latin typeface="Times-Roman"/>
              </a:rPr>
              <a:t>the size of the original </a:t>
            </a:r>
            <a:r>
              <a:rPr lang="en-US" sz="2400" dirty="0">
                <a:latin typeface="Times-Roman"/>
              </a:rPr>
              <a:t>and so it takes time a*T(n/b) to solve all of them.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-Roman"/>
              </a:rPr>
              <a:t>If we take </a:t>
            </a:r>
            <a:r>
              <a:rPr lang="en-US" sz="2400" b="0" i="0" u="none" strike="noStrike" baseline="0" dirty="0">
                <a:latin typeface="MT2MIT"/>
              </a:rPr>
              <a:t>D</a:t>
            </a:r>
            <a:r>
              <a:rPr lang="en-US" sz="2400" dirty="0">
                <a:latin typeface="MT2MIT"/>
              </a:rPr>
              <a:t>(n)</a:t>
            </a:r>
            <a:r>
              <a:rPr lang="en-US" sz="2400" b="0" i="0" u="none" strike="noStrike" baseline="0" dirty="0">
                <a:latin typeface="MT2MIT"/>
              </a:rPr>
              <a:t> </a:t>
            </a:r>
            <a:r>
              <a:rPr lang="en-US" sz="2400" b="0" i="0" u="none" strike="noStrike" baseline="0" dirty="0">
                <a:latin typeface="Times-Roman"/>
              </a:rPr>
              <a:t>time to divide the problem into subproblems and </a:t>
            </a:r>
            <a:r>
              <a:rPr lang="en-US" sz="2400" b="0" i="0" u="none" strike="noStrike" baseline="0" dirty="0">
                <a:latin typeface="MT2MIT"/>
              </a:rPr>
              <a:t>C</a:t>
            </a:r>
            <a:r>
              <a:rPr lang="en-US" sz="2400" dirty="0">
                <a:latin typeface="MT2MIT"/>
              </a:rPr>
              <a:t>(n)</a:t>
            </a:r>
            <a:r>
              <a:rPr lang="en-US" sz="2400" b="0" i="0" u="none" strike="noStrike" baseline="0" dirty="0">
                <a:latin typeface="MT2MIT"/>
              </a:rPr>
              <a:t> </a:t>
            </a:r>
            <a:r>
              <a:rPr lang="en-US" sz="2400" b="0" i="0" u="none" strike="noStrike" baseline="0" dirty="0">
                <a:latin typeface="Times-Roman"/>
              </a:rPr>
              <a:t>time to combine the solutions to the subproblems into the solution to the original problem, we get the recurrence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8965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D724-5E7C-FB7F-CDBE-DE43424D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80"/>
            <a:ext cx="10515600" cy="429841"/>
          </a:xfrm>
        </p:spPr>
        <p:txBody>
          <a:bodyPr>
            <a:noAutofit/>
          </a:bodyPr>
          <a:lstStyle/>
          <a:p>
            <a:r>
              <a:rPr lang="en-US" sz="3600" dirty="0"/>
              <a:t>Matrix Multiplication- using divide and conquer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281ADF-DB12-A2B0-A274-8732F1B4E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90473"/>
              </p:ext>
            </p:extLst>
          </p:nvPr>
        </p:nvGraphicFramePr>
        <p:xfrm>
          <a:off x="5125536" y="572023"/>
          <a:ext cx="2206276" cy="167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569">
                  <a:extLst>
                    <a:ext uri="{9D8B030D-6E8A-4147-A177-3AD203B41FA5}">
                      <a16:colId xmlns:a16="http://schemas.microsoft.com/office/drawing/2014/main" val="819518511"/>
                    </a:ext>
                  </a:extLst>
                </a:gridCol>
                <a:gridCol w="551569">
                  <a:extLst>
                    <a:ext uri="{9D8B030D-6E8A-4147-A177-3AD203B41FA5}">
                      <a16:colId xmlns:a16="http://schemas.microsoft.com/office/drawing/2014/main" val="2702446887"/>
                    </a:ext>
                  </a:extLst>
                </a:gridCol>
                <a:gridCol w="551569">
                  <a:extLst>
                    <a:ext uri="{9D8B030D-6E8A-4147-A177-3AD203B41FA5}">
                      <a16:colId xmlns:a16="http://schemas.microsoft.com/office/drawing/2014/main" val="1610439364"/>
                    </a:ext>
                  </a:extLst>
                </a:gridCol>
                <a:gridCol w="551569">
                  <a:extLst>
                    <a:ext uri="{9D8B030D-6E8A-4147-A177-3AD203B41FA5}">
                      <a16:colId xmlns:a16="http://schemas.microsoft.com/office/drawing/2014/main" val="443101594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62842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715355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751797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62782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97DF2B-9FEB-F4D2-8563-4BABCF0AD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189646"/>
              </p:ext>
            </p:extLst>
          </p:nvPr>
        </p:nvGraphicFramePr>
        <p:xfrm>
          <a:off x="7822288" y="541538"/>
          <a:ext cx="2264508" cy="167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27">
                  <a:extLst>
                    <a:ext uri="{9D8B030D-6E8A-4147-A177-3AD203B41FA5}">
                      <a16:colId xmlns:a16="http://schemas.microsoft.com/office/drawing/2014/main" val="819518511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2702446887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1610439364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443101594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62842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715355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751797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627822"/>
                  </a:ext>
                </a:extLst>
              </a:tr>
            </a:tbl>
          </a:graphicData>
        </a:graphic>
      </p:graphicFrame>
      <p:sp>
        <p:nvSpPr>
          <p:cNvPr id="6" name="Left Bracket 5">
            <a:extLst>
              <a:ext uri="{FF2B5EF4-FFF2-40B4-BE49-F238E27FC236}">
                <a16:creationId xmlns:a16="http://schemas.microsoft.com/office/drawing/2014/main" id="{874997BB-18D0-D36F-247C-E20A0BDB293D}"/>
              </a:ext>
            </a:extLst>
          </p:cNvPr>
          <p:cNvSpPr/>
          <p:nvPr/>
        </p:nvSpPr>
        <p:spPr>
          <a:xfrm>
            <a:off x="5125263" y="583907"/>
            <a:ext cx="45719" cy="1671204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55B93915-8510-4360-FB5E-FDABC08AEBF6}"/>
              </a:ext>
            </a:extLst>
          </p:cNvPr>
          <p:cNvSpPr/>
          <p:nvPr/>
        </p:nvSpPr>
        <p:spPr>
          <a:xfrm>
            <a:off x="7781717" y="567494"/>
            <a:ext cx="126613" cy="1671202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63EA8D11-289F-F1BE-1CA9-D9B95F44F92B}"/>
              </a:ext>
            </a:extLst>
          </p:cNvPr>
          <p:cNvSpPr/>
          <p:nvPr/>
        </p:nvSpPr>
        <p:spPr>
          <a:xfrm>
            <a:off x="6975946" y="581561"/>
            <a:ext cx="223129" cy="1671203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8C85C46D-CB23-C343-5192-475757B3DBC2}"/>
              </a:ext>
            </a:extLst>
          </p:cNvPr>
          <p:cNvSpPr/>
          <p:nvPr/>
        </p:nvSpPr>
        <p:spPr>
          <a:xfrm>
            <a:off x="9688668" y="579217"/>
            <a:ext cx="126613" cy="1671202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65EE559D-872C-8A3C-A8D4-2FCC48B5F2B7}"/>
              </a:ext>
            </a:extLst>
          </p:cNvPr>
          <p:cNvSpPr/>
          <p:nvPr/>
        </p:nvSpPr>
        <p:spPr>
          <a:xfrm>
            <a:off x="1971756" y="609698"/>
            <a:ext cx="45719" cy="1671204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78D8649F-5D12-A48F-6CA2-8003CB8CF03B}"/>
              </a:ext>
            </a:extLst>
          </p:cNvPr>
          <p:cNvSpPr/>
          <p:nvPr/>
        </p:nvSpPr>
        <p:spPr>
          <a:xfrm>
            <a:off x="3822439" y="607352"/>
            <a:ext cx="223129" cy="1671203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FE7556C-2FC8-3D9B-36CB-8C10EC838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35381"/>
              </p:ext>
            </p:extLst>
          </p:nvPr>
        </p:nvGraphicFramePr>
        <p:xfrm>
          <a:off x="2271293" y="2898169"/>
          <a:ext cx="1074226" cy="85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3">
                  <a:extLst>
                    <a:ext uri="{9D8B030D-6E8A-4147-A177-3AD203B41FA5}">
                      <a16:colId xmlns:a16="http://schemas.microsoft.com/office/drawing/2014/main" val="3384067453"/>
                    </a:ext>
                  </a:extLst>
                </a:gridCol>
                <a:gridCol w="537113">
                  <a:extLst>
                    <a:ext uri="{9D8B030D-6E8A-4147-A177-3AD203B41FA5}">
                      <a16:colId xmlns:a16="http://schemas.microsoft.com/office/drawing/2014/main" val="174096609"/>
                    </a:ext>
                  </a:extLst>
                </a:gridCol>
              </a:tblGrid>
              <a:tr h="4268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508546"/>
                  </a:ext>
                </a:extLst>
              </a:tr>
              <a:tr h="4268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63282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66E9B78-918E-A953-0963-5DF0E2793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647256"/>
              </p:ext>
            </p:extLst>
          </p:nvPr>
        </p:nvGraphicFramePr>
        <p:xfrm>
          <a:off x="4655848" y="2998559"/>
          <a:ext cx="834120" cy="79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060">
                  <a:extLst>
                    <a:ext uri="{9D8B030D-6E8A-4147-A177-3AD203B41FA5}">
                      <a16:colId xmlns:a16="http://schemas.microsoft.com/office/drawing/2014/main" val="2428323551"/>
                    </a:ext>
                  </a:extLst>
                </a:gridCol>
                <a:gridCol w="417060">
                  <a:extLst>
                    <a:ext uri="{9D8B030D-6E8A-4147-A177-3AD203B41FA5}">
                      <a16:colId xmlns:a16="http://schemas.microsoft.com/office/drawing/2014/main" val="2213647430"/>
                    </a:ext>
                  </a:extLst>
                </a:gridCol>
              </a:tblGrid>
              <a:tr h="3950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46337"/>
                  </a:ext>
                </a:extLst>
              </a:tr>
              <a:tr h="3950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77655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FC4F06-8ED7-CF8F-15D3-5597C0C3D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22884"/>
              </p:ext>
            </p:extLst>
          </p:nvPr>
        </p:nvGraphicFramePr>
        <p:xfrm>
          <a:off x="5803085" y="2997740"/>
          <a:ext cx="73026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30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365130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336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336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22" name="Left Bracket 21">
            <a:extLst>
              <a:ext uri="{FF2B5EF4-FFF2-40B4-BE49-F238E27FC236}">
                <a16:creationId xmlns:a16="http://schemas.microsoft.com/office/drawing/2014/main" id="{739BE954-A9F2-21DD-869E-23AF14183D1F}"/>
              </a:ext>
            </a:extLst>
          </p:cNvPr>
          <p:cNvSpPr/>
          <p:nvPr/>
        </p:nvSpPr>
        <p:spPr>
          <a:xfrm>
            <a:off x="2310652" y="2985770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0BD5526B-50EF-7F70-CB45-3600C6C36BE8}"/>
              </a:ext>
            </a:extLst>
          </p:cNvPr>
          <p:cNvSpPr/>
          <p:nvPr/>
        </p:nvSpPr>
        <p:spPr>
          <a:xfrm>
            <a:off x="4598899" y="2981802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C7169CC6-50B9-6182-8AAE-B39803256CD2}"/>
              </a:ext>
            </a:extLst>
          </p:cNvPr>
          <p:cNvSpPr/>
          <p:nvPr/>
        </p:nvSpPr>
        <p:spPr>
          <a:xfrm>
            <a:off x="5718814" y="2966914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93C75B59-C31C-EE7A-8BBB-4C88113959FF}"/>
              </a:ext>
            </a:extLst>
          </p:cNvPr>
          <p:cNvSpPr/>
          <p:nvPr/>
        </p:nvSpPr>
        <p:spPr>
          <a:xfrm>
            <a:off x="3235397" y="2969358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ket 25">
            <a:extLst>
              <a:ext uri="{FF2B5EF4-FFF2-40B4-BE49-F238E27FC236}">
                <a16:creationId xmlns:a16="http://schemas.microsoft.com/office/drawing/2014/main" id="{3A31F6F5-BE7A-3AAA-92D8-DD5E5CE2C0C0}"/>
              </a:ext>
            </a:extLst>
          </p:cNvPr>
          <p:cNvSpPr/>
          <p:nvPr/>
        </p:nvSpPr>
        <p:spPr>
          <a:xfrm>
            <a:off x="5334034" y="2993527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ket 26">
            <a:extLst>
              <a:ext uri="{FF2B5EF4-FFF2-40B4-BE49-F238E27FC236}">
                <a16:creationId xmlns:a16="http://schemas.microsoft.com/office/drawing/2014/main" id="{93F10DFB-6CCC-AC60-11FF-94592C5FEFEF}"/>
              </a:ext>
            </a:extLst>
          </p:cNvPr>
          <p:cNvSpPr/>
          <p:nvPr/>
        </p:nvSpPr>
        <p:spPr>
          <a:xfrm>
            <a:off x="6519496" y="2976294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988E52-E711-2F5A-EA25-A2A126880780}"/>
              </a:ext>
            </a:extLst>
          </p:cNvPr>
          <p:cNvSpPr txBox="1"/>
          <p:nvPr/>
        </p:nvSpPr>
        <p:spPr>
          <a:xfrm>
            <a:off x="7311629" y="1172262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E144CF-1B7B-56E0-8B15-9F86CCF7FC31}"/>
              </a:ext>
            </a:extLst>
          </p:cNvPr>
          <p:cNvSpPr txBox="1"/>
          <p:nvPr/>
        </p:nvSpPr>
        <p:spPr>
          <a:xfrm>
            <a:off x="5338666" y="2336618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467A8A-364B-8017-6042-AC068AEDD9AB}"/>
              </a:ext>
            </a:extLst>
          </p:cNvPr>
          <p:cNvSpPr txBox="1"/>
          <p:nvPr/>
        </p:nvSpPr>
        <p:spPr>
          <a:xfrm>
            <a:off x="4369709" y="1172261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5A228C-C8EC-68A3-6A7A-6C63C93939EC}"/>
              </a:ext>
            </a:extLst>
          </p:cNvPr>
          <p:cNvSpPr txBox="1"/>
          <p:nvPr/>
        </p:nvSpPr>
        <p:spPr>
          <a:xfrm>
            <a:off x="3610357" y="3070077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7AB95E9-68AF-20FC-E401-03E168E5F5F1}"/>
              </a:ext>
            </a:extLst>
          </p:cNvPr>
          <p:cNvGrpSpPr/>
          <p:nvPr/>
        </p:nvGrpSpPr>
        <p:grpSpPr>
          <a:xfrm>
            <a:off x="3391360" y="5086322"/>
            <a:ext cx="919170" cy="381770"/>
            <a:chOff x="5225763" y="5089984"/>
            <a:chExt cx="919170" cy="3817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65F16B-103B-126B-5DCA-8772B48B8A75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dirty="0">
                  <a:solidFill>
                    <a:schemeClr val="tx1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5E2262-0F52-4257-F79F-FC059E38C386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dirty="0">
                  <a:solidFill>
                    <a:schemeClr val="tx1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38F927-B575-7CB0-BA10-FA1B1AF07C27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F3DBF27-F004-27F2-0721-08F413985235}"/>
              </a:ext>
            </a:extLst>
          </p:cNvPr>
          <p:cNvGrpSpPr/>
          <p:nvPr/>
        </p:nvGrpSpPr>
        <p:grpSpPr>
          <a:xfrm>
            <a:off x="2182107" y="5026089"/>
            <a:ext cx="1141270" cy="461665"/>
            <a:chOff x="2049587" y="5043817"/>
            <a:chExt cx="1141270" cy="4616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3374C1-C1AE-A028-7395-D9FE92D778DF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11</a:t>
              </a:r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710407-5713-B498-3555-C28E0CC4CAA1}"/>
                </a:ext>
              </a:extLst>
            </p:cNvPr>
            <p:cNvSpPr txBox="1"/>
            <p:nvPr/>
          </p:nvSpPr>
          <p:spPr>
            <a:xfrm>
              <a:off x="2881368" y="5043817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sp>
        <p:nvSpPr>
          <p:cNvPr id="46" name="Arrow: Curved Right 45">
            <a:extLst>
              <a:ext uri="{FF2B5EF4-FFF2-40B4-BE49-F238E27FC236}">
                <a16:creationId xmlns:a16="http://schemas.microsoft.com/office/drawing/2014/main" id="{4FA55693-B851-6417-3D69-EE4EBD7720D4}"/>
              </a:ext>
            </a:extLst>
          </p:cNvPr>
          <p:cNvSpPr/>
          <p:nvPr/>
        </p:nvSpPr>
        <p:spPr>
          <a:xfrm>
            <a:off x="1355126" y="1380567"/>
            <a:ext cx="457200" cy="1389138"/>
          </a:xfrm>
          <a:prstGeom prst="curved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Arrow: Curved Right 47">
            <a:extLst>
              <a:ext uri="{FF2B5EF4-FFF2-40B4-BE49-F238E27FC236}">
                <a16:creationId xmlns:a16="http://schemas.microsoft.com/office/drawing/2014/main" id="{260F241B-860A-4DE1-175C-616B95CF4ECF}"/>
              </a:ext>
            </a:extLst>
          </p:cNvPr>
          <p:cNvSpPr/>
          <p:nvPr/>
        </p:nvSpPr>
        <p:spPr>
          <a:xfrm>
            <a:off x="1379928" y="3292298"/>
            <a:ext cx="457200" cy="1591996"/>
          </a:xfrm>
          <a:prstGeom prst="curved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1247E2-FDC0-17D5-8258-AADB30626D93}"/>
              </a:ext>
            </a:extLst>
          </p:cNvPr>
          <p:cNvSpPr txBox="1"/>
          <p:nvPr/>
        </p:nvSpPr>
        <p:spPr>
          <a:xfrm>
            <a:off x="588427" y="1830958"/>
            <a:ext cx="75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n/2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D0AE40-525F-FA71-C4F5-85F10A41D503}"/>
              </a:ext>
            </a:extLst>
          </p:cNvPr>
          <p:cNvSpPr txBox="1"/>
          <p:nvPr/>
        </p:nvSpPr>
        <p:spPr>
          <a:xfrm>
            <a:off x="638256" y="3759543"/>
            <a:ext cx="75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n/2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501E74-055C-96DC-EC46-E5FEEF6D2716}"/>
              </a:ext>
            </a:extLst>
          </p:cNvPr>
          <p:cNvCxnSpPr/>
          <p:nvPr/>
        </p:nvCxnSpPr>
        <p:spPr>
          <a:xfrm>
            <a:off x="2047955" y="1382917"/>
            <a:ext cx="19202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246C1D-5D77-A03D-8E03-E555D0F54050}"/>
              </a:ext>
            </a:extLst>
          </p:cNvPr>
          <p:cNvCxnSpPr/>
          <p:nvPr/>
        </p:nvCxnSpPr>
        <p:spPr>
          <a:xfrm>
            <a:off x="5182708" y="1394641"/>
            <a:ext cx="19202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E956E53-7718-B688-14BC-DD9997334E5E}"/>
              </a:ext>
            </a:extLst>
          </p:cNvPr>
          <p:cNvCxnSpPr/>
          <p:nvPr/>
        </p:nvCxnSpPr>
        <p:spPr>
          <a:xfrm>
            <a:off x="7855571" y="1394638"/>
            <a:ext cx="19202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092311-2E8B-2BA8-C63D-B64F5A057F30}"/>
              </a:ext>
            </a:extLst>
          </p:cNvPr>
          <p:cNvCxnSpPr>
            <a:cxnSpLocks/>
          </p:cNvCxnSpPr>
          <p:nvPr/>
        </p:nvCxnSpPr>
        <p:spPr>
          <a:xfrm>
            <a:off x="3005733" y="476726"/>
            <a:ext cx="0" cy="1737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4AB8364-CCCC-1AB2-0AC5-4D3F612758FD}"/>
              </a:ext>
            </a:extLst>
          </p:cNvPr>
          <p:cNvCxnSpPr>
            <a:cxnSpLocks/>
          </p:cNvCxnSpPr>
          <p:nvPr/>
        </p:nvCxnSpPr>
        <p:spPr>
          <a:xfrm>
            <a:off x="6182690" y="544718"/>
            <a:ext cx="0" cy="1737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C8FDA68-BB4C-D712-5FF1-3C58D8F9626D}"/>
              </a:ext>
            </a:extLst>
          </p:cNvPr>
          <p:cNvCxnSpPr>
            <a:cxnSpLocks/>
          </p:cNvCxnSpPr>
          <p:nvPr/>
        </p:nvCxnSpPr>
        <p:spPr>
          <a:xfrm>
            <a:off x="8813347" y="530650"/>
            <a:ext cx="0" cy="1737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055DEAB-6141-1391-186A-74840E3FF1B3}"/>
              </a:ext>
            </a:extLst>
          </p:cNvPr>
          <p:cNvCxnSpPr/>
          <p:nvPr/>
        </p:nvCxnSpPr>
        <p:spPr>
          <a:xfrm>
            <a:off x="2437160" y="3380734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0971135-BA8F-9E26-030D-C97C43ACB73D}"/>
              </a:ext>
            </a:extLst>
          </p:cNvPr>
          <p:cNvCxnSpPr/>
          <p:nvPr/>
        </p:nvCxnSpPr>
        <p:spPr>
          <a:xfrm>
            <a:off x="4615307" y="3379215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C1E1ED8-382C-3FFD-70B3-652D237E0880}"/>
              </a:ext>
            </a:extLst>
          </p:cNvPr>
          <p:cNvCxnSpPr/>
          <p:nvPr/>
        </p:nvCxnSpPr>
        <p:spPr>
          <a:xfrm>
            <a:off x="5775081" y="3376050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146AC6B-6932-6F4C-ECF9-135975C64798}"/>
              </a:ext>
            </a:extLst>
          </p:cNvPr>
          <p:cNvCxnSpPr>
            <a:cxnSpLocks/>
          </p:cNvCxnSpPr>
          <p:nvPr/>
        </p:nvCxnSpPr>
        <p:spPr>
          <a:xfrm>
            <a:off x="5034992" y="3039243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EDBA023-17CA-53D6-8878-FB4BB31945E2}"/>
              </a:ext>
            </a:extLst>
          </p:cNvPr>
          <p:cNvCxnSpPr>
            <a:cxnSpLocks/>
          </p:cNvCxnSpPr>
          <p:nvPr/>
        </p:nvCxnSpPr>
        <p:spPr>
          <a:xfrm>
            <a:off x="6166628" y="3022009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FBA672A-DA9E-C290-77FC-AC2F67BEEC8B}"/>
              </a:ext>
            </a:extLst>
          </p:cNvPr>
          <p:cNvCxnSpPr>
            <a:cxnSpLocks/>
          </p:cNvCxnSpPr>
          <p:nvPr/>
        </p:nvCxnSpPr>
        <p:spPr>
          <a:xfrm>
            <a:off x="2821665" y="3008037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4">
            <a:extLst>
              <a:ext uri="{FF2B5EF4-FFF2-40B4-BE49-F238E27FC236}">
                <a16:creationId xmlns:a16="http://schemas.microsoft.com/office/drawing/2014/main" id="{867B8CFC-1C59-BD33-5657-7C097FD39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492447"/>
              </p:ext>
            </p:extLst>
          </p:nvPr>
        </p:nvGraphicFramePr>
        <p:xfrm>
          <a:off x="2012152" y="575201"/>
          <a:ext cx="2010504" cy="1868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26">
                  <a:extLst>
                    <a:ext uri="{9D8B030D-6E8A-4147-A177-3AD203B41FA5}">
                      <a16:colId xmlns:a16="http://schemas.microsoft.com/office/drawing/2014/main" val="819518511"/>
                    </a:ext>
                  </a:extLst>
                </a:gridCol>
                <a:gridCol w="502626">
                  <a:extLst>
                    <a:ext uri="{9D8B030D-6E8A-4147-A177-3AD203B41FA5}">
                      <a16:colId xmlns:a16="http://schemas.microsoft.com/office/drawing/2014/main" val="2702446887"/>
                    </a:ext>
                  </a:extLst>
                </a:gridCol>
                <a:gridCol w="502626">
                  <a:extLst>
                    <a:ext uri="{9D8B030D-6E8A-4147-A177-3AD203B41FA5}">
                      <a16:colId xmlns:a16="http://schemas.microsoft.com/office/drawing/2014/main" val="1610439364"/>
                    </a:ext>
                  </a:extLst>
                </a:gridCol>
                <a:gridCol w="502626">
                  <a:extLst>
                    <a:ext uri="{9D8B030D-6E8A-4147-A177-3AD203B41FA5}">
                      <a16:colId xmlns:a16="http://schemas.microsoft.com/office/drawing/2014/main" val="443101594"/>
                    </a:ext>
                  </a:extLst>
                </a:gridCol>
              </a:tblGrid>
              <a:tr h="384467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25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62842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715355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751797"/>
                  </a:ext>
                </a:extLst>
              </a:tr>
              <a:tr h="680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627822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89AB9D40-C510-1412-6E8E-D51B5986FB47}"/>
              </a:ext>
            </a:extLst>
          </p:cNvPr>
          <p:cNvSpPr txBox="1"/>
          <p:nvPr/>
        </p:nvSpPr>
        <p:spPr>
          <a:xfrm>
            <a:off x="4327370" y="5124363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14B01D1-51EB-DF59-6184-80FE66839106}"/>
              </a:ext>
            </a:extLst>
          </p:cNvPr>
          <p:cNvGrpSpPr/>
          <p:nvPr/>
        </p:nvGrpSpPr>
        <p:grpSpPr>
          <a:xfrm>
            <a:off x="4568668" y="5105461"/>
            <a:ext cx="919170" cy="381770"/>
            <a:chOff x="6994927" y="5096611"/>
            <a:chExt cx="919170" cy="38177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F9700A4-EEE6-67CA-74D1-2A4F6029B8FB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927B69-4457-DF28-8710-5533D298D441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0B48101-7C8B-B497-A36C-6749F143DE03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535A12A-DF0F-B555-20AB-EF25D53A8F12}"/>
              </a:ext>
            </a:extLst>
          </p:cNvPr>
          <p:cNvGrpSpPr/>
          <p:nvPr/>
        </p:nvGrpSpPr>
        <p:grpSpPr>
          <a:xfrm>
            <a:off x="2161873" y="5393649"/>
            <a:ext cx="1190108" cy="466770"/>
            <a:chOff x="2049587" y="4992546"/>
            <a:chExt cx="1190108" cy="466770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1E429D3-6F1B-DD49-AA83-75DB02E4BED0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12</a:t>
              </a:r>
              <a:endParaRPr 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10F359E-58DD-24BF-9252-B6F32947C25A}"/>
                </a:ext>
              </a:extLst>
            </p:cNvPr>
            <p:cNvSpPr txBox="1"/>
            <p:nvPr/>
          </p:nvSpPr>
          <p:spPr>
            <a:xfrm>
              <a:off x="2930206" y="4992546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95983B3-BC13-B31A-1641-DB6D7B491BFC}"/>
              </a:ext>
            </a:extLst>
          </p:cNvPr>
          <p:cNvGrpSpPr/>
          <p:nvPr/>
        </p:nvGrpSpPr>
        <p:grpSpPr>
          <a:xfrm>
            <a:off x="3384768" y="5485423"/>
            <a:ext cx="919170" cy="381770"/>
            <a:chOff x="5225763" y="5089984"/>
            <a:chExt cx="919170" cy="38177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EAB1EEF-D79B-F72E-C1C1-CF7266075BE9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dirty="0">
                  <a:solidFill>
                    <a:schemeClr val="tx1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8FC24A3-E86E-B9F4-3976-54D4FCE96EBB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3843EA4-18AE-D370-B47A-B413EB312418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C3E50A66-61F4-3E30-C63F-FB5BFD4EF17B}"/>
              </a:ext>
            </a:extLst>
          </p:cNvPr>
          <p:cNvSpPr txBox="1"/>
          <p:nvPr/>
        </p:nvSpPr>
        <p:spPr>
          <a:xfrm>
            <a:off x="4268813" y="5511054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DC63E06-5B70-27BD-3E6D-8AC532369A22}"/>
              </a:ext>
            </a:extLst>
          </p:cNvPr>
          <p:cNvGrpSpPr/>
          <p:nvPr/>
        </p:nvGrpSpPr>
        <p:grpSpPr>
          <a:xfrm>
            <a:off x="4535510" y="5465666"/>
            <a:ext cx="919170" cy="381770"/>
            <a:chOff x="6994927" y="5096611"/>
            <a:chExt cx="919170" cy="38177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C2EEE17-997D-2362-4887-5385A2E74E9D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6FD0F2F-48D9-1D50-AE51-03D2BE4C0F7F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A798ECC-8B6B-914C-0139-E974D78A608D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023EB16-B15F-9128-5B66-1F535E5F425A}"/>
              </a:ext>
            </a:extLst>
          </p:cNvPr>
          <p:cNvGrpSpPr/>
          <p:nvPr/>
        </p:nvGrpSpPr>
        <p:grpSpPr>
          <a:xfrm>
            <a:off x="2162239" y="5801932"/>
            <a:ext cx="1203000" cy="461665"/>
            <a:chOff x="2049587" y="5025317"/>
            <a:chExt cx="1203000" cy="46166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CE5C403-953F-9514-F7CF-AF501BBCA1D9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21</a:t>
              </a:r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D618631-A80B-200E-692D-C0E3678DB968}"/>
                </a:ext>
              </a:extLst>
            </p:cNvPr>
            <p:cNvSpPr txBox="1"/>
            <p:nvPr/>
          </p:nvSpPr>
          <p:spPr>
            <a:xfrm>
              <a:off x="2943098" y="5025317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0DA62BA-7A6C-2A3C-FE6D-D2BAFF67D1B9}"/>
              </a:ext>
            </a:extLst>
          </p:cNvPr>
          <p:cNvGrpSpPr/>
          <p:nvPr/>
        </p:nvGrpSpPr>
        <p:grpSpPr>
          <a:xfrm>
            <a:off x="3384734" y="5879799"/>
            <a:ext cx="919170" cy="381770"/>
            <a:chOff x="5225763" y="5089984"/>
            <a:chExt cx="919170" cy="38177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BDA3E76-0D48-8522-49B1-D1943DD9D8EB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9BF341B-396C-D81C-A41C-6438542E4200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524C3F6-1B86-DAC8-3FE3-951226CC3E73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25AED4A0-F0EA-8125-65E0-981A018E6E98}"/>
              </a:ext>
            </a:extLst>
          </p:cNvPr>
          <p:cNvSpPr txBox="1"/>
          <p:nvPr/>
        </p:nvSpPr>
        <p:spPr>
          <a:xfrm>
            <a:off x="4278691" y="5866599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016E25F-24ED-550F-112F-33E46C3417EA}"/>
              </a:ext>
            </a:extLst>
          </p:cNvPr>
          <p:cNvGrpSpPr/>
          <p:nvPr/>
        </p:nvGrpSpPr>
        <p:grpSpPr>
          <a:xfrm>
            <a:off x="4558528" y="5874608"/>
            <a:ext cx="919170" cy="381770"/>
            <a:chOff x="6994927" y="5096611"/>
            <a:chExt cx="919170" cy="381770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FB2E87E-03B0-BE65-72C1-095B80DB7214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3018634-3245-342B-DCEE-422079BE399E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4224B4D-A83E-B8C1-F806-1AE7CD889107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FEEDF74-6B71-2CD8-24D0-67E3BC0253C8}"/>
              </a:ext>
            </a:extLst>
          </p:cNvPr>
          <p:cNvGrpSpPr/>
          <p:nvPr/>
        </p:nvGrpSpPr>
        <p:grpSpPr>
          <a:xfrm>
            <a:off x="2157737" y="6191841"/>
            <a:ext cx="1207498" cy="461665"/>
            <a:chOff x="2049587" y="5037191"/>
            <a:chExt cx="1207498" cy="461665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14574FD-AEC1-11AF-CD94-4878518282E5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22</a:t>
              </a:r>
              <a:endParaRPr lang="en-US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7BF43CC-B432-C6BB-0675-72DA6090AC51}"/>
                </a:ext>
              </a:extLst>
            </p:cNvPr>
            <p:cNvSpPr txBox="1"/>
            <p:nvPr/>
          </p:nvSpPr>
          <p:spPr>
            <a:xfrm>
              <a:off x="2947596" y="5037191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BB9F967-3A09-9927-B2FB-775DC1433FC0}"/>
              </a:ext>
            </a:extLst>
          </p:cNvPr>
          <p:cNvGrpSpPr/>
          <p:nvPr/>
        </p:nvGrpSpPr>
        <p:grpSpPr>
          <a:xfrm>
            <a:off x="3357203" y="6268463"/>
            <a:ext cx="919170" cy="381770"/>
            <a:chOff x="5225763" y="5089984"/>
            <a:chExt cx="919170" cy="38177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C2AAC80-02AC-8BAE-50FC-C8254E126C3E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0BC6124-AC28-0763-C4CA-9D3E68FF1CC1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47C289F-86BA-8D86-3088-EF63768DD1FB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D03FFD07-701A-1E43-595B-3C9FFC638ABA}"/>
              </a:ext>
            </a:extLst>
          </p:cNvPr>
          <p:cNvSpPr txBox="1"/>
          <p:nvPr/>
        </p:nvSpPr>
        <p:spPr>
          <a:xfrm>
            <a:off x="4252335" y="6309556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295718A-589D-133D-73CE-6DEAD32FDA1F}"/>
              </a:ext>
            </a:extLst>
          </p:cNvPr>
          <p:cNvGrpSpPr/>
          <p:nvPr/>
        </p:nvGrpSpPr>
        <p:grpSpPr>
          <a:xfrm>
            <a:off x="4532029" y="6306658"/>
            <a:ext cx="919170" cy="381770"/>
            <a:chOff x="6994927" y="5096611"/>
            <a:chExt cx="919170" cy="38177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E886E9A-61F1-BAAC-FD15-AB2F9A4BD5A9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FA402EF-B4E6-4739-0977-B40615B2D3E6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5E72076-FC44-017B-7810-68B38A7134FF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aphicFrame>
        <p:nvGraphicFramePr>
          <p:cNvPr id="109" name="Table 108">
            <a:extLst>
              <a:ext uri="{FF2B5EF4-FFF2-40B4-BE49-F238E27FC236}">
                <a16:creationId xmlns:a16="http://schemas.microsoft.com/office/drawing/2014/main" id="{A1489DA0-DF8C-8524-18E3-E5A9218E5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540076"/>
              </p:ext>
            </p:extLst>
          </p:nvPr>
        </p:nvGraphicFramePr>
        <p:xfrm>
          <a:off x="9929362" y="4060304"/>
          <a:ext cx="1132254" cy="83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27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110" name="Left Bracket 109">
            <a:extLst>
              <a:ext uri="{FF2B5EF4-FFF2-40B4-BE49-F238E27FC236}">
                <a16:creationId xmlns:a16="http://schemas.microsoft.com/office/drawing/2014/main" id="{422DF840-568A-DD00-7AE0-089A90AB25AA}"/>
              </a:ext>
            </a:extLst>
          </p:cNvPr>
          <p:cNvSpPr/>
          <p:nvPr/>
        </p:nvSpPr>
        <p:spPr>
          <a:xfrm>
            <a:off x="9943306" y="4032845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Bracket 110">
            <a:extLst>
              <a:ext uri="{FF2B5EF4-FFF2-40B4-BE49-F238E27FC236}">
                <a16:creationId xmlns:a16="http://schemas.microsoft.com/office/drawing/2014/main" id="{54FADF9F-6415-57AA-1A1C-DE3C3D4783AC}"/>
              </a:ext>
            </a:extLst>
          </p:cNvPr>
          <p:cNvSpPr/>
          <p:nvPr/>
        </p:nvSpPr>
        <p:spPr>
          <a:xfrm>
            <a:off x="10743988" y="4042225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FB0FD14-9F6E-4DCB-A53A-BEC5617754CB}"/>
              </a:ext>
            </a:extLst>
          </p:cNvPr>
          <p:cNvSpPr txBox="1"/>
          <p:nvPr/>
        </p:nvSpPr>
        <p:spPr>
          <a:xfrm>
            <a:off x="9300417" y="4129174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C67B4-E95A-C149-28A8-04101D46926D}"/>
              </a:ext>
            </a:extLst>
          </p:cNvPr>
          <p:cNvSpPr txBox="1"/>
          <p:nvPr/>
        </p:nvSpPr>
        <p:spPr>
          <a:xfrm>
            <a:off x="5336462" y="82657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7D41B0-A362-9305-5B13-E813B341A1D0}"/>
              </a:ext>
            </a:extLst>
          </p:cNvPr>
          <p:cNvSpPr txBox="1"/>
          <p:nvPr/>
        </p:nvSpPr>
        <p:spPr>
          <a:xfrm>
            <a:off x="5356342" y="1601832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C6CE4E-2920-8827-3A19-0801EDF2E9A1}"/>
              </a:ext>
            </a:extLst>
          </p:cNvPr>
          <p:cNvSpPr txBox="1"/>
          <p:nvPr/>
        </p:nvSpPr>
        <p:spPr>
          <a:xfrm>
            <a:off x="6448073" y="797483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0E0D56-DE4F-0FEF-C28C-40AFBF442A08}"/>
              </a:ext>
            </a:extLst>
          </p:cNvPr>
          <p:cNvSpPr txBox="1"/>
          <p:nvPr/>
        </p:nvSpPr>
        <p:spPr>
          <a:xfrm>
            <a:off x="6454701" y="1612491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08876A-D5AC-4FA8-F315-26D2288AA025}"/>
              </a:ext>
            </a:extLst>
          </p:cNvPr>
          <p:cNvSpPr txBox="1"/>
          <p:nvPr/>
        </p:nvSpPr>
        <p:spPr>
          <a:xfrm>
            <a:off x="8046532" y="819955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E24481-3180-7B4E-4187-CC11AF2A1F87}"/>
              </a:ext>
            </a:extLst>
          </p:cNvPr>
          <p:cNvSpPr txBox="1"/>
          <p:nvPr/>
        </p:nvSpPr>
        <p:spPr>
          <a:xfrm>
            <a:off x="8053160" y="1621712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34C52E-BD07-DDCA-515C-42BAF06A383B}"/>
              </a:ext>
            </a:extLst>
          </p:cNvPr>
          <p:cNvSpPr txBox="1"/>
          <p:nvPr/>
        </p:nvSpPr>
        <p:spPr>
          <a:xfrm>
            <a:off x="9184647" y="830615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C7FD54-07EB-5C86-D951-ADB6DA0FF325}"/>
              </a:ext>
            </a:extLst>
          </p:cNvPr>
          <p:cNvSpPr txBox="1"/>
          <p:nvPr/>
        </p:nvSpPr>
        <p:spPr>
          <a:xfrm>
            <a:off x="9191275" y="1645623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4A89B6-4A99-E435-9BF2-5D3084254530}"/>
              </a:ext>
            </a:extLst>
          </p:cNvPr>
          <p:cNvSpPr txBox="1"/>
          <p:nvPr/>
        </p:nvSpPr>
        <p:spPr>
          <a:xfrm>
            <a:off x="2202957" y="87393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81C544-B246-CF33-0312-9724F84B7822}"/>
              </a:ext>
            </a:extLst>
          </p:cNvPr>
          <p:cNvSpPr txBox="1"/>
          <p:nvPr/>
        </p:nvSpPr>
        <p:spPr>
          <a:xfrm>
            <a:off x="2196333" y="1649192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0F338B-1F19-5341-F61C-EAA543D46E79}"/>
              </a:ext>
            </a:extLst>
          </p:cNvPr>
          <p:cNvSpPr txBox="1"/>
          <p:nvPr/>
        </p:nvSpPr>
        <p:spPr>
          <a:xfrm>
            <a:off x="3288064" y="844843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1CD66-F787-40E5-CBE3-70BCA5D5D767}"/>
              </a:ext>
            </a:extLst>
          </p:cNvPr>
          <p:cNvSpPr txBox="1"/>
          <p:nvPr/>
        </p:nvSpPr>
        <p:spPr>
          <a:xfrm>
            <a:off x="3294692" y="1659851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706C65-D071-886C-3704-4BFB60465E03}"/>
              </a:ext>
            </a:extLst>
          </p:cNvPr>
          <p:cNvSpPr txBox="1"/>
          <p:nvPr/>
        </p:nvSpPr>
        <p:spPr>
          <a:xfrm>
            <a:off x="4793003" y="238444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10CF3A-CB1D-AFED-40B1-0CC664622D6B}"/>
              </a:ext>
            </a:extLst>
          </p:cNvPr>
          <p:cNvSpPr txBox="1"/>
          <p:nvPr/>
        </p:nvSpPr>
        <p:spPr>
          <a:xfrm>
            <a:off x="5842695" y="2377444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2D4622-6906-8DF9-7D8F-32A578C459EB}"/>
              </a:ext>
            </a:extLst>
          </p:cNvPr>
          <p:cNvSpPr txBox="1"/>
          <p:nvPr/>
        </p:nvSpPr>
        <p:spPr>
          <a:xfrm>
            <a:off x="7782581" y="2422487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A5CA9D-2B7C-A3C3-5BC8-8DC3BD76C3ED}"/>
              </a:ext>
            </a:extLst>
          </p:cNvPr>
          <p:cNvSpPr txBox="1"/>
          <p:nvPr/>
        </p:nvSpPr>
        <p:spPr>
          <a:xfrm>
            <a:off x="7195857" y="241569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C62364-D66A-5FF2-FCD3-16DCDE9E1B73}"/>
              </a:ext>
            </a:extLst>
          </p:cNvPr>
          <p:cNvSpPr txBox="1"/>
          <p:nvPr/>
        </p:nvSpPr>
        <p:spPr>
          <a:xfrm>
            <a:off x="8365176" y="242317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DB5A8E-2DED-2217-98CA-29052BC02444}"/>
              </a:ext>
            </a:extLst>
          </p:cNvPr>
          <p:cNvSpPr txBox="1"/>
          <p:nvPr/>
        </p:nvSpPr>
        <p:spPr>
          <a:xfrm>
            <a:off x="6693516" y="2327188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A2B63A-0303-C518-1918-C0184CCC4596}"/>
              </a:ext>
            </a:extLst>
          </p:cNvPr>
          <p:cNvSpPr txBox="1"/>
          <p:nvPr/>
        </p:nvSpPr>
        <p:spPr>
          <a:xfrm>
            <a:off x="5358314" y="3099036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graphicFrame>
        <p:nvGraphicFramePr>
          <p:cNvPr id="113" name="Table 112">
            <a:extLst>
              <a:ext uri="{FF2B5EF4-FFF2-40B4-BE49-F238E27FC236}">
                <a16:creationId xmlns:a16="http://schemas.microsoft.com/office/drawing/2014/main" id="{297D1F5E-0778-B690-F157-AABE5C137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354733"/>
              </p:ext>
            </p:extLst>
          </p:nvPr>
        </p:nvGraphicFramePr>
        <p:xfrm>
          <a:off x="7074210" y="3032834"/>
          <a:ext cx="834120" cy="79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060">
                  <a:extLst>
                    <a:ext uri="{9D8B030D-6E8A-4147-A177-3AD203B41FA5}">
                      <a16:colId xmlns:a16="http://schemas.microsoft.com/office/drawing/2014/main" val="2428323551"/>
                    </a:ext>
                  </a:extLst>
                </a:gridCol>
                <a:gridCol w="417060">
                  <a:extLst>
                    <a:ext uri="{9D8B030D-6E8A-4147-A177-3AD203B41FA5}">
                      <a16:colId xmlns:a16="http://schemas.microsoft.com/office/drawing/2014/main" val="2213647430"/>
                    </a:ext>
                  </a:extLst>
                </a:gridCol>
              </a:tblGrid>
              <a:tr h="3950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46337"/>
                  </a:ext>
                </a:extLst>
              </a:tr>
              <a:tr h="3950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776550"/>
                  </a:ext>
                </a:extLst>
              </a:tr>
            </a:tbl>
          </a:graphicData>
        </a:graphic>
      </p:graphicFrame>
      <p:graphicFrame>
        <p:nvGraphicFramePr>
          <p:cNvPr id="114" name="Table 113">
            <a:extLst>
              <a:ext uri="{FF2B5EF4-FFF2-40B4-BE49-F238E27FC236}">
                <a16:creationId xmlns:a16="http://schemas.microsoft.com/office/drawing/2014/main" id="{51CE9BAD-2E43-603B-DE46-B7C93A0FF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033020"/>
              </p:ext>
            </p:extLst>
          </p:nvPr>
        </p:nvGraphicFramePr>
        <p:xfrm>
          <a:off x="8208195" y="3032015"/>
          <a:ext cx="73026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30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365130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336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336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115" name="Left Bracket 114">
            <a:extLst>
              <a:ext uri="{FF2B5EF4-FFF2-40B4-BE49-F238E27FC236}">
                <a16:creationId xmlns:a16="http://schemas.microsoft.com/office/drawing/2014/main" id="{0E13CA85-D174-7C4E-A557-6C4259C7EAD4}"/>
              </a:ext>
            </a:extLst>
          </p:cNvPr>
          <p:cNvSpPr/>
          <p:nvPr/>
        </p:nvSpPr>
        <p:spPr>
          <a:xfrm>
            <a:off x="7057017" y="3016077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Left Bracket 115">
            <a:extLst>
              <a:ext uri="{FF2B5EF4-FFF2-40B4-BE49-F238E27FC236}">
                <a16:creationId xmlns:a16="http://schemas.microsoft.com/office/drawing/2014/main" id="{8A2AA5D8-366B-9332-360F-678758799CF0}"/>
              </a:ext>
            </a:extLst>
          </p:cNvPr>
          <p:cNvSpPr/>
          <p:nvPr/>
        </p:nvSpPr>
        <p:spPr>
          <a:xfrm>
            <a:off x="8176932" y="3001189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Bracket 116">
            <a:extLst>
              <a:ext uri="{FF2B5EF4-FFF2-40B4-BE49-F238E27FC236}">
                <a16:creationId xmlns:a16="http://schemas.microsoft.com/office/drawing/2014/main" id="{CBB44C61-5EB3-D74A-8CE9-134315672EF5}"/>
              </a:ext>
            </a:extLst>
          </p:cNvPr>
          <p:cNvSpPr/>
          <p:nvPr/>
        </p:nvSpPr>
        <p:spPr>
          <a:xfrm>
            <a:off x="7792152" y="3027802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Bracket 117">
            <a:extLst>
              <a:ext uri="{FF2B5EF4-FFF2-40B4-BE49-F238E27FC236}">
                <a16:creationId xmlns:a16="http://schemas.microsoft.com/office/drawing/2014/main" id="{519D6BD1-6EA2-7880-1ECB-DA4CB1F7DED5}"/>
              </a:ext>
            </a:extLst>
          </p:cNvPr>
          <p:cNvSpPr/>
          <p:nvPr/>
        </p:nvSpPr>
        <p:spPr>
          <a:xfrm>
            <a:off x="8977614" y="3010569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4A2A188-D960-7675-EF41-CC941011C1B6}"/>
              </a:ext>
            </a:extLst>
          </p:cNvPr>
          <p:cNvCxnSpPr/>
          <p:nvPr/>
        </p:nvCxnSpPr>
        <p:spPr>
          <a:xfrm>
            <a:off x="7073425" y="3413490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008CB57-9647-BB25-3BEA-9144A4F1B648}"/>
              </a:ext>
            </a:extLst>
          </p:cNvPr>
          <p:cNvCxnSpPr/>
          <p:nvPr/>
        </p:nvCxnSpPr>
        <p:spPr>
          <a:xfrm>
            <a:off x="8233199" y="3410325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7770851-E5AF-54B7-927C-5A216C183A5C}"/>
              </a:ext>
            </a:extLst>
          </p:cNvPr>
          <p:cNvCxnSpPr>
            <a:cxnSpLocks/>
          </p:cNvCxnSpPr>
          <p:nvPr/>
        </p:nvCxnSpPr>
        <p:spPr>
          <a:xfrm>
            <a:off x="7493110" y="3073518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1A2C17E-C953-237B-0F00-52F75871F488}"/>
              </a:ext>
            </a:extLst>
          </p:cNvPr>
          <p:cNvCxnSpPr>
            <a:cxnSpLocks/>
          </p:cNvCxnSpPr>
          <p:nvPr/>
        </p:nvCxnSpPr>
        <p:spPr>
          <a:xfrm>
            <a:off x="8624746" y="3056284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BCE78FE0-49D0-46CA-DEB5-240A427F24FB}"/>
              </a:ext>
            </a:extLst>
          </p:cNvPr>
          <p:cNvSpPr txBox="1"/>
          <p:nvPr/>
        </p:nvSpPr>
        <p:spPr>
          <a:xfrm>
            <a:off x="7816432" y="3133311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05CF4A4-BBDD-96D5-60D0-D872D3D45FB4}"/>
              </a:ext>
            </a:extLst>
          </p:cNvPr>
          <p:cNvSpPr txBox="1"/>
          <p:nvPr/>
        </p:nvSpPr>
        <p:spPr>
          <a:xfrm>
            <a:off x="6675544" y="3077199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BE3F417-283C-1559-EE30-8FD90CA5A76A}"/>
              </a:ext>
            </a:extLst>
          </p:cNvPr>
          <p:cNvSpPr txBox="1"/>
          <p:nvPr/>
        </p:nvSpPr>
        <p:spPr>
          <a:xfrm>
            <a:off x="2578032" y="2416018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55E5484-39D0-093F-A8EC-A581307E405B}"/>
              </a:ext>
            </a:extLst>
          </p:cNvPr>
          <p:cNvGrpSpPr/>
          <p:nvPr/>
        </p:nvGrpSpPr>
        <p:grpSpPr>
          <a:xfrm>
            <a:off x="8413894" y="5172461"/>
            <a:ext cx="925821" cy="381770"/>
            <a:chOff x="5225763" y="5089984"/>
            <a:chExt cx="919170" cy="381770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F2A4514-BA2C-F492-701D-DE2316D2C4DB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D20232F-3AF2-8936-B29E-4B8728EDBD02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2163ACD0-66C6-05B7-AF64-9C010756841E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E16DD81-D4C6-2F9E-70B8-EEC46CF0A0EA}"/>
              </a:ext>
            </a:extLst>
          </p:cNvPr>
          <p:cNvGrpSpPr/>
          <p:nvPr/>
        </p:nvGrpSpPr>
        <p:grpSpPr>
          <a:xfrm>
            <a:off x="7083778" y="5088595"/>
            <a:ext cx="1148015" cy="461665"/>
            <a:chOff x="2049587" y="5020184"/>
            <a:chExt cx="1139768" cy="461665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ADF0906-78F7-09EF-723B-046E72FC74A0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11</a:t>
              </a:r>
              <a:endParaRPr lang="en-US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F05CA0E-78BE-6707-78CF-B84E9FC46B9A}"/>
                </a:ext>
              </a:extLst>
            </p:cNvPr>
            <p:cNvSpPr txBox="1"/>
            <p:nvPr/>
          </p:nvSpPr>
          <p:spPr>
            <a:xfrm>
              <a:off x="2879866" y="5020184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DEAD636C-F888-6D67-940D-70A410A4A68E}"/>
              </a:ext>
            </a:extLst>
          </p:cNvPr>
          <p:cNvSpPr txBox="1"/>
          <p:nvPr/>
        </p:nvSpPr>
        <p:spPr>
          <a:xfrm>
            <a:off x="9356571" y="5170746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DEA0078-2F2F-2EAD-B49A-4E1E42DD7ED8}"/>
              </a:ext>
            </a:extLst>
          </p:cNvPr>
          <p:cNvGrpSpPr/>
          <p:nvPr/>
        </p:nvGrpSpPr>
        <p:grpSpPr>
          <a:xfrm>
            <a:off x="9630974" y="5191600"/>
            <a:ext cx="925821" cy="381770"/>
            <a:chOff x="6994927" y="5096611"/>
            <a:chExt cx="919170" cy="381770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1B6D0CEB-8BF4-C0CE-A871-8DC88FC04177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F9159E7-2610-A58B-7C68-972E541DA099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D612DB4-D3C4-7D2F-0A93-4ABD0D89D692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956F52C-0FDF-D7C9-517F-00DA1F1B6D7F}"/>
              </a:ext>
            </a:extLst>
          </p:cNvPr>
          <p:cNvGrpSpPr/>
          <p:nvPr/>
        </p:nvGrpSpPr>
        <p:grpSpPr>
          <a:xfrm>
            <a:off x="7071791" y="5479788"/>
            <a:ext cx="1163605" cy="466770"/>
            <a:chOff x="2049587" y="4992546"/>
            <a:chExt cx="1163605" cy="466770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E0DE0DD-F20F-1E53-1996-A05F681513E3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12</a:t>
              </a:r>
              <a:endParaRPr lang="en-US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ADB4E36-53BC-5C39-549F-0D408A14052A}"/>
                </a:ext>
              </a:extLst>
            </p:cNvPr>
            <p:cNvSpPr txBox="1"/>
            <p:nvPr/>
          </p:nvSpPr>
          <p:spPr>
            <a:xfrm>
              <a:off x="2903703" y="4992546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7C6165D-CE00-7933-F226-07D7878AFE59}"/>
              </a:ext>
            </a:extLst>
          </p:cNvPr>
          <p:cNvGrpSpPr/>
          <p:nvPr/>
        </p:nvGrpSpPr>
        <p:grpSpPr>
          <a:xfrm>
            <a:off x="8413956" y="5598066"/>
            <a:ext cx="919170" cy="381770"/>
            <a:chOff x="5225763" y="5089984"/>
            <a:chExt cx="919170" cy="381770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21A49A6-DC18-3C65-C740-EF2C1E679539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24FE484-070F-CE15-5AC8-50824C3C9E09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3463299-5595-8E73-1CA8-079910AF5A30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F890EAD3-9F1E-9F18-FD42-5546EEDA6DB4}"/>
              </a:ext>
            </a:extLst>
          </p:cNvPr>
          <p:cNvSpPr txBox="1"/>
          <p:nvPr/>
        </p:nvSpPr>
        <p:spPr>
          <a:xfrm>
            <a:off x="9364277" y="5597193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091E711-166D-E753-7057-0B78C06EF964}"/>
              </a:ext>
            </a:extLst>
          </p:cNvPr>
          <p:cNvGrpSpPr/>
          <p:nvPr/>
        </p:nvGrpSpPr>
        <p:grpSpPr>
          <a:xfrm>
            <a:off x="9630974" y="5604813"/>
            <a:ext cx="919170" cy="381770"/>
            <a:chOff x="6994927" y="5096611"/>
            <a:chExt cx="919170" cy="381770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4FB000C-BCC0-C497-FF86-42727D035B74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D196189-463E-5391-10CD-37AD34A3DA0B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3AF32A61-D9D1-F26B-0263-8C657232BD0B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907CC4B-49A6-F90D-880A-BF6A97CE1446}"/>
              </a:ext>
            </a:extLst>
          </p:cNvPr>
          <p:cNvGrpSpPr/>
          <p:nvPr/>
        </p:nvGrpSpPr>
        <p:grpSpPr>
          <a:xfrm>
            <a:off x="7072157" y="5888071"/>
            <a:ext cx="1189747" cy="461665"/>
            <a:chOff x="2049587" y="5025317"/>
            <a:chExt cx="1189747" cy="46166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D95DE24-AA91-32ED-68B5-CBC7B9DEA608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21</a:t>
              </a:r>
              <a:endParaRPr lang="en-US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6B33394B-9A93-C722-04F5-76DAB9BAECC2}"/>
                </a:ext>
              </a:extLst>
            </p:cNvPr>
            <p:cNvSpPr txBox="1"/>
            <p:nvPr/>
          </p:nvSpPr>
          <p:spPr>
            <a:xfrm>
              <a:off x="2929845" y="5025317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95A51EB-7EE8-5FBB-01B9-5B6D33B4ABB8}"/>
              </a:ext>
            </a:extLst>
          </p:cNvPr>
          <p:cNvGrpSpPr/>
          <p:nvPr/>
        </p:nvGrpSpPr>
        <p:grpSpPr>
          <a:xfrm>
            <a:off x="8413921" y="5992442"/>
            <a:ext cx="919170" cy="381770"/>
            <a:chOff x="5225763" y="5089984"/>
            <a:chExt cx="919170" cy="381770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CDE122E-0CA5-D525-E723-C48B5C4EBA70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DBF4F0C5-CE60-B4D4-0009-1B5F1113D7C9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D38CCBD-BD83-DEB8-796E-65799B078541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5407B5D3-CA44-BA2B-4EB7-67D35655E90C}"/>
              </a:ext>
            </a:extLst>
          </p:cNvPr>
          <p:cNvSpPr txBox="1"/>
          <p:nvPr/>
        </p:nvSpPr>
        <p:spPr>
          <a:xfrm>
            <a:off x="9360901" y="5979242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704F9BE-7276-EE28-D7A3-EEECC48295AC}"/>
              </a:ext>
            </a:extLst>
          </p:cNvPr>
          <p:cNvGrpSpPr/>
          <p:nvPr/>
        </p:nvGrpSpPr>
        <p:grpSpPr>
          <a:xfrm>
            <a:off x="9653991" y="5987251"/>
            <a:ext cx="919170" cy="381770"/>
            <a:chOff x="6994927" y="5096611"/>
            <a:chExt cx="919170" cy="381770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5C494C5-FFCF-A196-36C8-22CE8D753035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CD5369D-C2A1-6842-25DF-ED2AC492F6C7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3D3EF98B-C895-524D-CA89-DD27C3861113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AF394447-7C23-3A41-D770-780A66E2FE25}"/>
              </a:ext>
            </a:extLst>
          </p:cNvPr>
          <p:cNvGrpSpPr/>
          <p:nvPr/>
        </p:nvGrpSpPr>
        <p:grpSpPr>
          <a:xfrm>
            <a:off x="7067655" y="6277980"/>
            <a:ext cx="1207497" cy="461665"/>
            <a:chOff x="2049587" y="5037191"/>
            <a:chExt cx="1207497" cy="461665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0EC0A89-D78E-D691-90F0-304239286D2B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22</a:t>
              </a:r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D4DF99F8-BBF2-6581-3E54-615A754444F6}"/>
                </a:ext>
              </a:extLst>
            </p:cNvPr>
            <p:cNvSpPr txBox="1"/>
            <p:nvPr/>
          </p:nvSpPr>
          <p:spPr>
            <a:xfrm>
              <a:off x="2947595" y="5037191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78B547C-ED13-314C-762A-28F9DEBCEC24}"/>
              </a:ext>
            </a:extLst>
          </p:cNvPr>
          <p:cNvGrpSpPr/>
          <p:nvPr/>
        </p:nvGrpSpPr>
        <p:grpSpPr>
          <a:xfrm>
            <a:off x="8426146" y="6381106"/>
            <a:ext cx="919170" cy="381770"/>
            <a:chOff x="5225763" y="5089984"/>
            <a:chExt cx="919170" cy="381770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776FF884-665C-22E9-239F-8288EF798628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A715FA65-02E0-1FEE-A548-08AC40F1BA3F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87690CE0-84CB-36EE-E6BA-B41B5D2A2FC7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9A7C4C4E-E42F-09CC-2482-1A6D32CB3B32}"/>
              </a:ext>
            </a:extLst>
          </p:cNvPr>
          <p:cNvSpPr txBox="1"/>
          <p:nvPr/>
        </p:nvSpPr>
        <p:spPr>
          <a:xfrm>
            <a:off x="9387554" y="6422199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67C88D3-2DC2-33B3-2E65-3A10538BFF62}"/>
              </a:ext>
            </a:extLst>
          </p:cNvPr>
          <p:cNvGrpSpPr/>
          <p:nvPr/>
        </p:nvGrpSpPr>
        <p:grpSpPr>
          <a:xfrm>
            <a:off x="9653991" y="6419301"/>
            <a:ext cx="919170" cy="381770"/>
            <a:chOff x="6994927" y="5096611"/>
            <a:chExt cx="919170" cy="381770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3D68EBED-27CC-FD58-4D0A-5FB3055F623F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F3142137-6A51-62A8-F232-AC36E1AB9DF3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C65E334D-2E24-945E-AE16-B3B5CF93A31C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BCA2C6B9-AF7C-A9A8-D28E-41587C533597}"/>
              </a:ext>
            </a:extLst>
          </p:cNvPr>
          <p:cNvSpPr txBox="1"/>
          <p:nvPr/>
        </p:nvSpPr>
        <p:spPr>
          <a:xfrm>
            <a:off x="4618758" y="2777569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892E5D9-D9B4-0C4F-1BFA-F747CE90DD04}"/>
              </a:ext>
            </a:extLst>
          </p:cNvPr>
          <p:cNvSpPr txBox="1"/>
          <p:nvPr/>
        </p:nvSpPr>
        <p:spPr>
          <a:xfrm>
            <a:off x="5796253" y="279251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60D65882-4455-1673-2AD8-8F14B385C509}"/>
              </a:ext>
            </a:extLst>
          </p:cNvPr>
          <p:cNvSpPr txBox="1"/>
          <p:nvPr/>
        </p:nvSpPr>
        <p:spPr>
          <a:xfrm>
            <a:off x="5038808" y="2776768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F463B683-B055-2673-C545-CF31E5C58164}"/>
              </a:ext>
            </a:extLst>
          </p:cNvPr>
          <p:cNvSpPr txBox="1"/>
          <p:nvPr/>
        </p:nvSpPr>
        <p:spPr>
          <a:xfrm>
            <a:off x="4628144" y="3664666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91ECBC41-05FF-7DDA-A6A3-D05FA68F5F23}"/>
              </a:ext>
            </a:extLst>
          </p:cNvPr>
          <p:cNvSpPr txBox="1"/>
          <p:nvPr/>
        </p:nvSpPr>
        <p:spPr>
          <a:xfrm>
            <a:off x="5009500" y="3678461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3EAD8F0B-F347-A5C5-4182-ECDF036A4A8C}"/>
              </a:ext>
            </a:extLst>
          </p:cNvPr>
          <p:cNvSpPr txBox="1"/>
          <p:nvPr/>
        </p:nvSpPr>
        <p:spPr>
          <a:xfrm>
            <a:off x="5803670" y="3682598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181DC13-9152-7506-F4AC-20E7062AC490}"/>
              </a:ext>
            </a:extLst>
          </p:cNvPr>
          <p:cNvSpPr txBox="1"/>
          <p:nvPr/>
        </p:nvSpPr>
        <p:spPr>
          <a:xfrm>
            <a:off x="6154907" y="279251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0CABDE1-4C3C-E54A-72F8-F5746202AC82}"/>
              </a:ext>
            </a:extLst>
          </p:cNvPr>
          <p:cNvSpPr txBox="1"/>
          <p:nvPr/>
        </p:nvSpPr>
        <p:spPr>
          <a:xfrm>
            <a:off x="6147680" y="367332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4087CF46-E9B4-48B9-2358-48D345566848}"/>
              </a:ext>
            </a:extLst>
          </p:cNvPr>
          <p:cNvSpPr txBox="1"/>
          <p:nvPr/>
        </p:nvSpPr>
        <p:spPr>
          <a:xfrm>
            <a:off x="7074740" y="2757189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A</a:t>
            </a:r>
            <a:r>
              <a:rPr lang="en-US" sz="1400" b="1" baseline="-25000" dirty="0">
                <a:highlight>
                  <a:srgbClr val="00FF00"/>
                </a:highlight>
              </a:rPr>
              <a:t>11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8D8604AE-347D-BEC0-21A1-6521F9D6A207}"/>
              </a:ext>
            </a:extLst>
          </p:cNvPr>
          <p:cNvSpPr txBox="1"/>
          <p:nvPr/>
        </p:nvSpPr>
        <p:spPr>
          <a:xfrm>
            <a:off x="8252235" y="277213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B</a:t>
            </a:r>
            <a:r>
              <a:rPr lang="en-US" sz="1400" b="1" baseline="-25000" dirty="0">
                <a:highlight>
                  <a:srgbClr val="00FF00"/>
                </a:highlight>
              </a:rPr>
              <a:t>11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650459BA-9706-D9D6-F7D1-11368819FA39}"/>
              </a:ext>
            </a:extLst>
          </p:cNvPr>
          <p:cNvSpPr txBox="1"/>
          <p:nvPr/>
        </p:nvSpPr>
        <p:spPr>
          <a:xfrm>
            <a:off x="7494790" y="2756388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A</a:t>
            </a:r>
            <a:r>
              <a:rPr lang="en-US" sz="1400" b="1" baseline="-25000" dirty="0">
                <a:highlight>
                  <a:srgbClr val="00FF00"/>
                </a:highlight>
              </a:rPr>
              <a:t>12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9DD32DF-60CC-0065-AA28-C34F0AA0679F}"/>
              </a:ext>
            </a:extLst>
          </p:cNvPr>
          <p:cNvSpPr txBox="1"/>
          <p:nvPr/>
        </p:nvSpPr>
        <p:spPr>
          <a:xfrm>
            <a:off x="7084126" y="3644286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A</a:t>
            </a:r>
            <a:r>
              <a:rPr lang="en-US" sz="1400" b="1" baseline="-25000" dirty="0">
                <a:highlight>
                  <a:srgbClr val="00FF00"/>
                </a:highlight>
              </a:rPr>
              <a:t>21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A159A3E-898D-A994-AFBA-094EAF18DAE9}"/>
              </a:ext>
            </a:extLst>
          </p:cNvPr>
          <p:cNvSpPr txBox="1"/>
          <p:nvPr/>
        </p:nvSpPr>
        <p:spPr>
          <a:xfrm>
            <a:off x="7465482" y="3658081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A</a:t>
            </a:r>
            <a:r>
              <a:rPr lang="en-US" sz="1400" b="1" baseline="-25000" dirty="0">
                <a:highlight>
                  <a:srgbClr val="00FF00"/>
                </a:highlight>
              </a:rPr>
              <a:t>22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DF70A1F0-7CAF-8158-6738-323BF5644506}"/>
              </a:ext>
            </a:extLst>
          </p:cNvPr>
          <p:cNvSpPr txBox="1"/>
          <p:nvPr/>
        </p:nvSpPr>
        <p:spPr>
          <a:xfrm>
            <a:off x="8259652" y="3662218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B</a:t>
            </a:r>
            <a:r>
              <a:rPr lang="en-US" sz="1400" b="1" baseline="-25000" dirty="0">
                <a:highlight>
                  <a:srgbClr val="00FF00"/>
                </a:highlight>
              </a:rPr>
              <a:t>21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22C7D032-AF42-3A12-6042-AAB1592DD5C2}"/>
              </a:ext>
            </a:extLst>
          </p:cNvPr>
          <p:cNvSpPr txBox="1"/>
          <p:nvPr/>
        </p:nvSpPr>
        <p:spPr>
          <a:xfrm>
            <a:off x="8610889" y="277213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B</a:t>
            </a:r>
            <a:r>
              <a:rPr lang="en-US" sz="1400" b="1" baseline="-25000" dirty="0">
                <a:highlight>
                  <a:srgbClr val="00FF00"/>
                </a:highlight>
              </a:rPr>
              <a:t>12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F496C32F-E768-B428-BC0C-DCD3EE24BAE9}"/>
              </a:ext>
            </a:extLst>
          </p:cNvPr>
          <p:cNvSpPr txBox="1"/>
          <p:nvPr/>
        </p:nvSpPr>
        <p:spPr>
          <a:xfrm>
            <a:off x="8603662" y="365294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B</a:t>
            </a:r>
            <a:r>
              <a:rPr lang="en-US" sz="1400" b="1" baseline="-25000" dirty="0">
                <a:highlight>
                  <a:srgbClr val="00FF00"/>
                </a:highlight>
              </a:rPr>
              <a:t>22</a:t>
            </a:r>
          </a:p>
        </p:txBody>
      </p:sp>
      <p:graphicFrame>
        <p:nvGraphicFramePr>
          <p:cNvPr id="190" name="Table 189">
            <a:extLst>
              <a:ext uri="{FF2B5EF4-FFF2-40B4-BE49-F238E27FC236}">
                <a16:creationId xmlns:a16="http://schemas.microsoft.com/office/drawing/2014/main" id="{D743D4D3-659F-8F51-4987-7EA986F94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916447"/>
              </p:ext>
            </p:extLst>
          </p:nvPr>
        </p:nvGraphicFramePr>
        <p:xfrm>
          <a:off x="7545472" y="4040488"/>
          <a:ext cx="1132254" cy="783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27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191" name="Left Bracket 190">
            <a:extLst>
              <a:ext uri="{FF2B5EF4-FFF2-40B4-BE49-F238E27FC236}">
                <a16:creationId xmlns:a16="http://schemas.microsoft.com/office/drawing/2014/main" id="{DD0ED753-8DF4-8E3A-480A-BA75CD0FE573}"/>
              </a:ext>
            </a:extLst>
          </p:cNvPr>
          <p:cNvSpPr/>
          <p:nvPr/>
        </p:nvSpPr>
        <p:spPr>
          <a:xfrm>
            <a:off x="7548735" y="4053657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ight Bracket 191">
            <a:extLst>
              <a:ext uri="{FF2B5EF4-FFF2-40B4-BE49-F238E27FC236}">
                <a16:creationId xmlns:a16="http://schemas.microsoft.com/office/drawing/2014/main" id="{899531EE-5FA0-4A69-455C-36DD5CB4C19F}"/>
              </a:ext>
            </a:extLst>
          </p:cNvPr>
          <p:cNvSpPr/>
          <p:nvPr/>
        </p:nvSpPr>
        <p:spPr>
          <a:xfrm>
            <a:off x="8334617" y="4076358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3" name="Table 192">
            <a:extLst>
              <a:ext uri="{FF2B5EF4-FFF2-40B4-BE49-F238E27FC236}">
                <a16:creationId xmlns:a16="http://schemas.microsoft.com/office/drawing/2014/main" id="{4E14B0BF-F813-66C0-F578-5E276D50E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234908"/>
              </p:ext>
            </p:extLst>
          </p:nvPr>
        </p:nvGraphicFramePr>
        <p:xfrm>
          <a:off x="5251472" y="4056273"/>
          <a:ext cx="1132254" cy="83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27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194" name="Left Bracket 193">
            <a:extLst>
              <a:ext uri="{FF2B5EF4-FFF2-40B4-BE49-F238E27FC236}">
                <a16:creationId xmlns:a16="http://schemas.microsoft.com/office/drawing/2014/main" id="{8880B8F4-E8CF-B6D7-E843-5BA7178FD2F4}"/>
              </a:ext>
            </a:extLst>
          </p:cNvPr>
          <p:cNvSpPr/>
          <p:nvPr/>
        </p:nvSpPr>
        <p:spPr>
          <a:xfrm>
            <a:off x="5265416" y="4028814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ight Bracket 194">
            <a:extLst>
              <a:ext uri="{FF2B5EF4-FFF2-40B4-BE49-F238E27FC236}">
                <a16:creationId xmlns:a16="http://schemas.microsoft.com/office/drawing/2014/main" id="{52BD880E-4184-FE82-E88F-73A5A45B97AE}"/>
              </a:ext>
            </a:extLst>
          </p:cNvPr>
          <p:cNvSpPr/>
          <p:nvPr/>
        </p:nvSpPr>
        <p:spPr>
          <a:xfrm>
            <a:off x="6066098" y="4038194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2F185A0C-6C78-FF9E-F391-142B3627B4B6}"/>
              </a:ext>
            </a:extLst>
          </p:cNvPr>
          <p:cNvSpPr txBox="1"/>
          <p:nvPr/>
        </p:nvSpPr>
        <p:spPr>
          <a:xfrm>
            <a:off x="6655109" y="4207649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923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  <p:bldP spid="33" grpId="0"/>
      <p:bldP spid="46" grpId="0" animBg="1"/>
      <p:bldP spid="48" grpId="0" animBg="1"/>
      <p:bldP spid="49" grpId="0"/>
      <p:bldP spid="50" grpId="0"/>
      <p:bldP spid="64" grpId="0"/>
      <p:bldP spid="80" grpId="0"/>
      <p:bldP spid="92" grpId="0"/>
      <p:bldP spid="104" grpId="0"/>
      <p:bldP spid="110" grpId="0" animBg="1"/>
      <p:bldP spid="111" grpId="0" animBg="1"/>
      <p:bldP spid="112" grpId="0"/>
      <p:bldP spid="3" grpId="0"/>
      <p:bldP spid="10" grpId="0"/>
      <p:bldP spid="16" grpId="0"/>
      <p:bldP spid="18" grpId="0"/>
      <p:bldP spid="20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7" grpId="0"/>
      <p:bldP spid="51" grpId="0"/>
      <p:bldP spid="56" grpId="0"/>
      <p:bldP spid="115" grpId="0" animBg="1"/>
      <p:bldP spid="116" grpId="0" animBg="1"/>
      <p:bldP spid="117" grpId="0" animBg="1"/>
      <p:bldP spid="118" grpId="0" animBg="1"/>
      <p:bldP spid="123" grpId="0"/>
      <p:bldP spid="124" grpId="0"/>
      <p:bldP spid="125" grpId="0"/>
      <p:bldP spid="133" grpId="0"/>
      <p:bldP spid="145" grpId="0"/>
      <p:bldP spid="157" grpId="0"/>
      <p:bldP spid="169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1" grpId="0" animBg="1"/>
      <p:bldP spid="192" grpId="0" animBg="1"/>
      <p:bldP spid="194" grpId="0" animBg="1"/>
      <p:bldP spid="195" grpId="0" animBg="1"/>
      <p:bldP spid="19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D724-5E7C-FB7F-CDBE-DE43424D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80"/>
            <a:ext cx="10515600" cy="429841"/>
          </a:xfrm>
        </p:spPr>
        <p:txBody>
          <a:bodyPr>
            <a:noAutofit/>
          </a:bodyPr>
          <a:lstStyle/>
          <a:p>
            <a:r>
              <a:rPr lang="en-US" sz="3600" dirty="0"/>
              <a:t>Matrix Multiplication- using divide and conquer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281ADF-DB12-A2B0-A274-8732F1B4E2FB}"/>
              </a:ext>
            </a:extLst>
          </p:cNvPr>
          <p:cNvGraphicFramePr>
            <a:graphicFrameLocks noGrp="1"/>
          </p:cNvGraphicFramePr>
          <p:nvPr/>
        </p:nvGraphicFramePr>
        <p:xfrm>
          <a:off x="5125536" y="572023"/>
          <a:ext cx="2206276" cy="167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569">
                  <a:extLst>
                    <a:ext uri="{9D8B030D-6E8A-4147-A177-3AD203B41FA5}">
                      <a16:colId xmlns:a16="http://schemas.microsoft.com/office/drawing/2014/main" val="819518511"/>
                    </a:ext>
                  </a:extLst>
                </a:gridCol>
                <a:gridCol w="551569">
                  <a:extLst>
                    <a:ext uri="{9D8B030D-6E8A-4147-A177-3AD203B41FA5}">
                      <a16:colId xmlns:a16="http://schemas.microsoft.com/office/drawing/2014/main" val="2702446887"/>
                    </a:ext>
                  </a:extLst>
                </a:gridCol>
                <a:gridCol w="551569">
                  <a:extLst>
                    <a:ext uri="{9D8B030D-6E8A-4147-A177-3AD203B41FA5}">
                      <a16:colId xmlns:a16="http://schemas.microsoft.com/office/drawing/2014/main" val="1610439364"/>
                    </a:ext>
                  </a:extLst>
                </a:gridCol>
                <a:gridCol w="551569">
                  <a:extLst>
                    <a:ext uri="{9D8B030D-6E8A-4147-A177-3AD203B41FA5}">
                      <a16:colId xmlns:a16="http://schemas.microsoft.com/office/drawing/2014/main" val="443101594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62842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715355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751797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62782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97DF2B-9FEB-F4D2-8563-4BABCF0AD839}"/>
              </a:ext>
            </a:extLst>
          </p:cNvPr>
          <p:cNvGraphicFramePr>
            <a:graphicFrameLocks noGrp="1"/>
          </p:cNvGraphicFramePr>
          <p:nvPr/>
        </p:nvGraphicFramePr>
        <p:xfrm>
          <a:off x="7822288" y="541538"/>
          <a:ext cx="2264508" cy="167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27">
                  <a:extLst>
                    <a:ext uri="{9D8B030D-6E8A-4147-A177-3AD203B41FA5}">
                      <a16:colId xmlns:a16="http://schemas.microsoft.com/office/drawing/2014/main" val="819518511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2702446887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1610439364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443101594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62842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715355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751797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627822"/>
                  </a:ext>
                </a:extLst>
              </a:tr>
            </a:tbl>
          </a:graphicData>
        </a:graphic>
      </p:graphicFrame>
      <p:sp>
        <p:nvSpPr>
          <p:cNvPr id="6" name="Left Bracket 5">
            <a:extLst>
              <a:ext uri="{FF2B5EF4-FFF2-40B4-BE49-F238E27FC236}">
                <a16:creationId xmlns:a16="http://schemas.microsoft.com/office/drawing/2014/main" id="{874997BB-18D0-D36F-247C-E20A0BDB293D}"/>
              </a:ext>
            </a:extLst>
          </p:cNvPr>
          <p:cNvSpPr/>
          <p:nvPr/>
        </p:nvSpPr>
        <p:spPr>
          <a:xfrm>
            <a:off x="5125263" y="583907"/>
            <a:ext cx="45719" cy="1671204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55B93915-8510-4360-FB5E-FDABC08AEBF6}"/>
              </a:ext>
            </a:extLst>
          </p:cNvPr>
          <p:cNvSpPr/>
          <p:nvPr/>
        </p:nvSpPr>
        <p:spPr>
          <a:xfrm>
            <a:off x="7781717" y="567494"/>
            <a:ext cx="126613" cy="1671202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63EA8D11-289F-F1BE-1CA9-D9B95F44F92B}"/>
              </a:ext>
            </a:extLst>
          </p:cNvPr>
          <p:cNvSpPr/>
          <p:nvPr/>
        </p:nvSpPr>
        <p:spPr>
          <a:xfrm>
            <a:off x="6975946" y="581561"/>
            <a:ext cx="223129" cy="1671203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8C85C46D-CB23-C343-5192-475757B3DBC2}"/>
              </a:ext>
            </a:extLst>
          </p:cNvPr>
          <p:cNvSpPr/>
          <p:nvPr/>
        </p:nvSpPr>
        <p:spPr>
          <a:xfrm>
            <a:off x="9688668" y="579217"/>
            <a:ext cx="126613" cy="1671202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65EE559D-872C-8A3C-A8D4-2FCC48B5F2B7}"/>
              </a:ext>
            </a:extLst>
          </p:cNvPr>
          <p:cNvSpPr/>
          <p:nvPr/>
        </p:nvSpPr>
        <p:spPr>
          <a:xfrm>
            <a:off x="1971756" y="609698"/>
            <a:ext cx="45719" cy="1671204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78D8649F-5D12-A48F-6CA2-8003CB8CF03B}"/>
              </a:ext>
            </a:extLst>
          </p:cNvPr>
          <p:cNvSpPr/>
          <p:nvPr/>
        </p:nvSpPr>
        <p:spPr>
          <a:xfrm>
            <a:off x="3822439" y="607352"/>
            <a:ext cx="223129" cy="1671203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FE7556C-2FC8-3D9B-36CB-8C10EC8387BB}"/>
              </a:ext>
            </a:extLst>
          </p:cNvPr>
          <p:cNvGraphicFramePr>
            <a:graphicFrameLocks noGrp="1"/>
          </p:cNvGraphicFramePr>
          <p:nvPr/>
        </p:nvGraphicFramePr>
        <p:xfrm>
          <a:off x="2271293" y="2898169"/>
          <a:ext cx="1074226" cy="85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3">
                  <a:extLst>
                    <a:ext uri="{9D8B030D-6E8A-4147-A177-3AD203B41FA5}">
                      <a16:colId xmlns:a16="http://schemas.microsoft.com/office/drawing/2014/main" val="3384067453"/>
                    </a:ext>
                  </a:extLst>
                </a:gridCol>
                <a:gridCol w="537113">
                  <a:extLst>
                    <a:ext uri="{9D8B030D-6E8A-4147-A177-3AD203B41FA5}">
                      <a16:colId xmlns:a16="http://schemas.microsoft.com/office/drawing/2014/main" val="174096609"/>
                    </a:ext>
                  </a:extLst>
                </a:gridCol>
              </a:tblGrid>
              <a:tr h="4268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508546"/>
                  </a:ext>
                </a:extLst>
              </a:tr>
              <a:tr h="4268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63282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66E9B78-918E-A953-0963-5DF0E2793672}"/>
              </a:ext>
            </a:extLst>
          </p:cNvPr>
          <p:cNvGraphicFramePr>
            <a:graphicFrameLocks noGrp="1"/>
          </p:cNvGraphicFramePr>
          <p:nvPr/>
        </p:nvGraphicFramePr>
        <p:xfrm>
          <a:off x="4655848" y="2998559"/>
          <a:ext cx="834120" cy="79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060">
                  <a:extLst>
                    <a:ext uri="{9D8B030D-6E8A-4147-A177-3AD203B41FA5}">
                      <a16:colId xmlns:a16="http://schemas.microsoft.com/office/drawing/2014/main" val="2428323551"/>
                    </a:ext>
                  </a:extLst>
                </a:gridCol>
                <a:gridCol w="417060">
                  <a:extLst>
                    <a:ext uri="{9D8B030D-6E8A-4147-A177-3AD203B41FA5}">
                      <a16:colId xmlns:a16="http://schemas.microsoft.com/office/drawing/2014/main" val="2213647430"/>
                    </a:ext>
                  </a:extLst>
                </a:gridCol>
              </a:tblGrid>
              <a:tr h="3950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46337"/>
                  </a:ext>
                </a:extLst>
              </a:tr>
              <a:tr h="3950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77655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FC4F06-8ED7-CF8F-15D3-5597C0C3D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540378"/>
              </p:ext>
            </p:extLst>
          </p:nvPr>
        </p:nvGraphicFramePr>
        <p:xfrm>
          <a:off x="5803085" y="2997740"/>
          <a:ext cx="73026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30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365130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336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336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22" name="Left Bracket 21">
            <a:extLst>
              <a:ext uri="{FF2B5EF4-FFF2-40B4-BE49-F238E27FC236}">
                <a16:creationId xmlns:a16="http://schemas.microsoft.com/office/drawing/2014/main" id="{739BE954-A9F2-21DD-869E-23AF14183D1F}"/>
              </a:ext>
            </a:extLst>
          </p:cNvPr>
          <p:cNvSpPr/>
          <p:nvPr/>
        </p:nvSpPr>
        <p:spPr>
          <a:xfrm>
            <a:off x="2310652" y="2985770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0BD5526B-50EF-7F70-CB45-3600C6C36BE8}"/>
              </a:ext>
            </a:extLst>
          </p:cNvPr>
          <p:cNvSpPr/>
          <p:nvPr/>
        </p:nvSpPr>
        <p:spPr>
          <a:xfrm>
            <a:off x="4598899" y="2981802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C7169CC6-50B9-6182-8AAE-B39803256CD2}"/>
              </a:ext>
            </a:extLst>
          </p:cNvPr>
          <p:cNvSpPr/>
          <p:nvPr/>
        </p:nvSpPr>
        <p:spPr>
          <a:xfrm>
            <a:off x="5718814" y="2966914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93C75B59-C31C-EE7A-8BBB-4C88113959FF}"/>
              </a:ext>
            </a:extLst>
          </p:cNvPr>
          <p:cNvSpPr/>
          <p:nvPr/>
        </p:nvSpPr>
        <p:spPr>
          <a:xfrm>
            <a:off x="3235397" y="2969358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ket 25">
            <a:extLst>
              <a:ext uri="{FF2B5EF4-FFF2-40B4-BE49-F238E27FC236}">
                <a16:creationId xmlns:a16="http://schemas.microsoft.com/office/drawing/2014/main" id="{3A31F6F5-BE7A-3AAA-92D8-DD5E5CE2C0C0}"/>
              </a:ext>
            </a:extLst>
          </p:cNvPr>
          <p:cNvSpPr/>
          <p:nvPr/>
        </p:nvSpPr>
        <p:spPr>
          <a:xfrm>
            <a:off x="5334034" y="2993527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ket 26">
            <a:extLst>
              <a:ext uri="{FF2B5EF4-FFF2-40B4-BE49-F238E27FC236}">
                <a16:creationId xmlns:a16="http://schemas.microsoft.com/office/drawing/2014/main" id="{93F10DFB-6CCC-AC60-11FF-94592C5FEFEF}"/>
              </a:ext>
            </a:extLst>
          </p:cNvPr>
          <p:cNvSpPr/>
          <p:nvPr/>
        </p:nvSpPr>
        <p:spPr>
          <a:xfrm>
            <a:off x="6519496" y="2976294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988E52-E711-2F5A-EA25-A2A126880780}"/>
              </a:ext>
            </a:extLst>
          </p:cNvPr>
          <p:cNvSpPr txBox="1"/>
          <p:nvPr/>
        </p:nvSpPr>
        <p:spPr>
          <a:xfrm>
            <a:off x="7311629" y="1172262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E144CF-1B7B-56E0-8B15-9F86CCF7FC31}"/>
              </a:ext>
            </a:extLst>
          </p:cNvPr>
          <p:cNvSpPr txBox="1"/>
          <p:nvPr/>
        </p:nvSpPr>
        <p:spPr>
          <a:xfrm>
            <a:off x="5338666" y="2336618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467A8A-364B-8017-6042-AC068AEDD9AB}"/>
              </a:ext>
            </a:extLst>
          </p:cNvPr>
          <p:cNvSpPr txBox="1"/>
          <p:nvPr/>
        </p:nvSpPr>
        <p:spPr>
          <a:xfrm>
            <a:off x="4369709" y="1172261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5A228C-C8EC-68A3-6A7A-6C63C93939EC}"/>
              </a:ext>
            </a:extLst>
          </p:cNvPr>
          <p:cNvSpPr txBox="1"/>
          <p:nvPr/>
        </p:nvSpPr>
        <p:spPr>
          <a:xfrm>
            <a:off x="3610357" y="3070077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7AB95E9-68AF-20FC-E401-03E168E5F5F1}"/>
              </a:ext>
            </a:extLst>
          </p:cNvPr>
          <p:cNvGrpSpPr/>
          <p:nvPr/>
        </p:nvGrpSpPr>
        <p:grpSpPr>
          <a:xfrm>
            <a:off x="3391360" y="5086322"/>
            <a:ext cx="919170" cy="381770"/>
            <a:chOff x="5225763" y="5089984"/>
            <a:chExt cx="919170" cy="3817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65F16B-103B-126B-5DCA-8772B48B8A75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dirty="0">
                  <a:solidFill>
                    <a:schemeClr val="tx1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5E2262-0F52-4257-F79F-FC059E38C386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38F927-B575-7CB0-BA10-FA1B1AF07C27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F3DBF27-F004-27F2-0721-08F413985235}"/>
              </a:ext>
            </a:extLst>
          </p:cNvPr>
          <p:cNvGrpSpPr/>
          <p:nvPr/>
        </p:nvGrpSpPr>
        <p:grpSpPr>
          <a:xfrm>
            <a:off x="2182107" y="5026089"/>
            <a:ext cx="1141270" cy="461665"/>
            <a:chOff x="2049587" y="5043817"/>
            <a:chExt cx="1141270" cy="4616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3374C1-C1AE-A028-7395-D9FE92D778DF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11</a:t>
              </a:r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710407-5713-B498-3555-C28E0CC4CAA1}"/>
                </a:ext>
              </a:extLst>
            </p:cNvPr>
            <p:cNvSpPr txBox="1"/>
            <p:nvPr/>
          </p:nvSpPr>
          <p:spPr>
            <a:xfrm>
              <a:off x="2881368" y="5043817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sp>
        <p:nvSpPr>
          <p:cNvPr id="46" name="Arrow: Curved Right 45">
            <a:extLst>
              <a:ext uri="{FF2B5EF4-FFF2-40B4-BE49-F238E27FC236}">
                <a16:creationId xmlns:a16="http://schemas.microsoft.com/office/drawing/2014/main" id="{4FA55693-B851-6417-3D69-EE4EBD7720D4}"/>
              </a:ext>
            </a:extLst>
          </p:cNvPr>
          <p:cNvSpPr/>
          <p:nvPr/>
        </p:nvSpPr>
        <p:spPr>
          <a:xfrm>
            <a:off x="1355126" y="1380567"/>
            <a:ext cx="457200" cy="1389138"/>
          </a:xfrm>
          <a:prstGeom prst="curved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Arrow: Curved Right 47">
            <a:extLst>
              <a:ext uri="{FF2B5EF4-FFF2-40B4-BE49-F238E27FC236}">
                <a16:creationId xmlns:a16="http://schemas.microsoft.com/office/drawing/2014/main" id="{260F241B-860A-4DE1-175C-616B95CF4ECF}"/>
              </a:ext>
            </a:extLst>
          </p:cNvPr>
          <p:cNvSpPr/>
          <p:nvPr/>
        </p:nvSpPr>
        <p:spPr>
          <a:xfrm>
            <a:off x="1379928" y="3292298"/>
            <a:ext cx="457200" cy="1591996"/>
          </a:xfrm>
          <a:prstGeom prst="curved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1247E2-FDC0-17D5-8258-AADB30626D93}"/>
              </a:ext>
            </a:extLst>
          </p:cNvPr>
          <p:cNvSpPr txBox="1"/>
          <p:nvPr/>
        </p:nvSpPr>
        <p:spPr>
          <a:xfrm>
            <a:off x="588427" y="1830958"/>
            <a:ext cx="75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n/2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D0AE40-525F-FA71-C4F5-85F10A41D503}"/>
              </a:ext>
            </a:extLst>
          </p:cNvPr>
          <p:cNvSpPr txBox="1"/>
          <p:nvPr/>
        </p:nvSpPr>
        <p:spPr>
          <a:xfrm>
            <a:off x="638256" y="3759543"/>
            <a:ext cx="75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n/2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501E74-055C-96DC-EC46-E5FEEF6D2716}"/>
              </a:ext>
            </a:extLst>
          </p:cNvPr>
          <p:cNvCxnSpPr/>
          <p:nvPr/>
        </p:nvCxnSpPr>
        <p:spPr>
          <a:xfrm>
            <a:off x="2047955" y="1382917"/>
            <a:ext cx="19202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246C1D-5D77-A03D-8E03-E555D0F54050}"/>
              </a:ext>
            </a:extLst>
          </p:cNvPr>
          <p:cNvCxnSpPr/>
          <p:nvPr/>
        </p:nvCxnSpPr>
        <p:spPr>
          <a:xfrm>
            <a:off x="5182708" y="1394641"/>
            <a:ext cx="19202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E956E53-7718-B688-14BC-DD9997334E5E}"/>
              </a:ext>
            </a:extLst>
          </p:cNvPr>
          <p:cNvCxnSpPr/>
          <p:nvPr/>
        </p:nvCxnSpPr>
        <p:spPr>
          <a:xfrm>
            <a:off x="7855571" y="1394638"/>
            <a:ext cx="19202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092311-2E8B-2BA8-C63D-B64F5A057F30}"/>
              </a:ext>
            </a:extLst>
          </p:cNvPr>
          <p:cNvCxnSpPr>
            <a:cxnSpLocks/>
          </p:cNvCxnSpPr>
          <p:nvPr/>
        </p:nvCxnSpPr>
        <p:spPr>
          <a:xfrm>
            <a:off x="3005733" y="476726"/>
            <a:ext cx="0" cy="1737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4AB8364-CCCC-1AB2-0AC5-4D3F612758FD}"/>
              </a:ext>
            </a:extLst>
          </p:cNvPr>
          <p:cNvCxnSpPr>
            <a:cxnSpLocks/>
          </p:cNvCxnSpPr>
          <p:nvPr/>
        </p:nvCxnSpPr>
        <p:spPr>
          <a:xfrm>
            <a:off x="6182690" y="544718"/>
            <a:ext cx="0" cy="1737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C8FDA68-BB4C-D712-5FF1-3C58D8F9626D}"/>
              </a:ext>
            </a:extLst>
          </p:cNvPr>
          <p:cNvCxnSpPr>
            <a:cxnSpLocks/>
          </p:cNvCxnSpPr>
          <p:nvPr/>
        </p:nvCxnSpPr>
        <p:spPr>
          <a:xfrm>
            <a:off x="8813347" y="530650"/>
            <a:ext cx="0" cy="1737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055DEAB-6141-1391-186A-74840E3FF1B3}"/>
              </a:ext>
            </a:extLst>
          </p:cNvPr>
          <p:cNvCxnSpPr/>
          <p:nvPr/>
        </p:nvCxnSpPr>
        <p:spPr>
          <a:xfrm>
            <a:off x="2437160" y="3380734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0971135-BA8F-9E26-030D-C97C43ACB73D}"/>
              </a:ext>
            </a:extLst>
          </p:cNvPr>
          <p:cNvCxnSpPr/>
          <p:nvPr/>
        </p:nvCxnSpPr>
        <p:spPr>
          <a:xfrm>
            <a:off x="4615307" y="3379215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C1E1ED8-382C-3FFD-70B3-652D237E0880}"/>
              </a:ext>
            </a:extLst>
          </p:cNvPr>
          <p:cNvCxnSpPr/>
          <p:nvPr/>
        </p:nvCxnSpPr>
        <p:spPr>
          <a:xfrm>
            <a:off x="5775081" y="3376050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146AC6B-6932-6F4C-ECF9-135975C64798}"/>
              </a:ext>
            </a:extLst>
          </p:cNvPr>
          <p:cNvCxnSpPr>
            <a:cxnSpLocks/>
          </p:cNvCxnSpPr>
          <p:nvPr/>
        </p:nvCxnSpPr>
        <p:spPr>
          <a:xfrm>
            <a:off x="5034992" y="3039243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EDBA023-17CA-53D6-8878-FB4BB31945E2}"/>
              </a:ext>
            </a:extLst>
          </p:cNvPr>
          <p:cNvCxnSpPr>
            <a:cxnSpLocks/>
          </p:cNvCxnSpPr>
          <p:nvPr/>
        </p:nvCxnSpPr>
        <p:spPr>
          <a:xfrm>
            <a:off x="6166628" y="3022009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FBA672A-DA9E-C290-77FC-AC2F67BEEC8B}"/>
              </a:ext>
            </a:extLst>
          </p:cNvPr>
          <p:cNvCxnSpPr>
            <a:cxnSpLocks/>
          </p:cNvCxnSpPr>
          <p:nvPr/>
        </p:nvCxnSpPr>
        <p:spPr>
          <a:xfrm>
            <a:off x="2821665" y="3008037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4">
            <a:extLst>
              <a:ext uri="{FF2B5EF4-FFF2-40B4-BE49-F238E27FC236}">
                <a16:creationId xmlns:a16="http://schemas.microsoft.com/office/drawing/2014/main" id="{867B8CFC-1C59-BD33-5657-7C097FD396DC}"/>
              </a:ext>
            </a:extLst>
          </p:cNvPr>
          <p:cNvGraphicFramePr>
            <a:graphicFrameLocks noGrp="1"/>
          </p:cNvGraphicFramePr>
          <p:nvPr/>
        </p:nvGraphicFramePr>
        <p:xfrm>
          <a:off x="2012152" y="575201"/>
          <a:ext cx="2010504" cy="1868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26">
                  <a:extLst>
                    <a:ext uri="{9D8B030D-6E8A-4147-A177-3AD203B41FA5}">
                      <a16:colId xmlns:a16="http://schemas.microsoft.com/office/drawing/2014/main" val="819518511"/>
                    </a:ext>
                  </a:extLst>
                </a:gridCol>
                <a:gridCol w="502626">
                  <a:extLst>
                    <a:ext uri="{9D8B030D-6E8A-4147-A177-3AD203B41FA5}">
                      <a16:colId xmlns:a16="http://schemas.microsoft.com/office/drawing/2014/main" val="2702446887"/>
                    </a:ext>
                  </a:extLst>
                </a:gridCol>
                <a:gridCol w="502626">
                  <a:extLst>
                    <a:ext uri="{9D8B030D-6E8A-4147-A177-3AD203B41FA5}">
                      <a16:colId xmlns:a16="http://schemas.microsoft.com/office/drawing/2014/main" val="1610439364"/>
                    </a:ext>
                  </a:extLst>
                </a:gridCol>
                <a:gridCol w="502626">
                  <a:extLst>
                    <a:ext uri="{9D8B030D-6E8A-4147-A177-3AD203B41FA5}">
                      <a16:colId xmlns:a16="http://schemas.microsoft.com/office/drawing/2014/main" val="443101594"/>
                    </a:ext>
                  </a:extLst>
                </a:gridCol>
              </a:tblGrid>
              <a:tr h="384467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25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62842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715355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751797"/>
                  </a:ext>
                </a:extLst>
              </a:tr>
              <a:tr h="680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627822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89AB9D40-C510-1412-6E8E-D51B5986FB47}"/>
              </a:ext>
            </a:extLst>
          </p:cNvPr>
          <p:cNvSpPr txBox="1"/>
          <p:nvPr/>
        </p:nvSpPr>
        <p:spPr>
          <a:xfrm>
            <a:off x="4327370" y="5124363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14B01D1-51EB-DF59-6184-80FE66839106}"/>
              </a:ext>
            </a:extLst>
          </p:cNvPr>
          <p:cNvGrpSpPr/>
          <p:nvPr/>
        </p:nvGrpSpPr>
        <p:grpSpPr>
          <a:xfrm>
            <a:off x="4568668" y="5105461"/>
            <a:ext cx="919170" cy="381770"/>
            <a:chOff x="6994927" y="5096611"/>
            <a:chExt cx="919170" cy="38177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F9700A4-EEE6-67CA-74D1-2A4F6029B8FB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927B69-4457-DF28-8710-5533D298D441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0B48101-7C8B-B497-A36C-6749F143DE03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535A12A-DF0F-B555-20AB-EF25D53A8F12}"/>
              </a:ext>
            </a:extLst>
          </p:cNvPr>
          <p:cNvGrpSpPr/>
          <p:nvPr/>
        </p:nvGrpSpPr>
        <p:grpSpPr>
          <a:xfrm>
            <a:off x="2161873" y="5393649"/>
            <a:ext cx="1190108" cy="466770"/>
            <a:chOff x="2049587" y="4992546"/>
            <a:chExt cx="1190108" cy="466770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1E429D3-6F1B-DD49-AA83-75DB02E4BED0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12</a:t>
              </a:r>
              <a:endParaRPr 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10F359E-58DD-24BF-9252-B6F32947C25A}"/>
                </a:ext>
              </a:extLst>
            </p:cNvPr>
            <p:cNvSpPr txBox="1"/>
            <p:nvPr/>
          </p:nvSpPr>
          <p:spPr>
            <a:xfrm>
              <a:off x="2930206" y="4992546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95983B3-BC13-B31A-1641-DB6D7B491BFC}"/>
              </a:ext>
            </a:extLst>
          </p:cNvPr>
          <p:cNvGrpSpPr/>
          <p:nvPr/>
        </p:nvGrpSpPr>
        <p:grpSpPr>
          <a:xfrm>
            <a:off x="3384768" y="5485423"/>
            <a:ext cx="919170" cy="381770"/>
            <a:chOff x="5225763" y="5089984"/>
            <a:chExt cx="919170" cy="38177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EAB1EEF-D79B-F72E-C1C1-CF7266075BE9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dirty="0">
                  <a:solidFill>
                    <a:schemeClr val="tx1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8FC24A3-E86E-B9F4-3976-54D4FCE96EBB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3843EA4-18AE-D370-B47A-B413EB312418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C3E50A66-61F4-3E30-C63F-FB5BFD4EF17B}"/>
              </a:ext>
            </a:extLst>
          </p:cNvPr>
          <p:cNvSpPr txBox="1"/>
          <p:nvPr/>
        </p:nvSpPr>
        <p:spPr>
          <a:xfrm>
            <a:off x="4268813" y="5511054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DC63E06-5B70-27BD-3E6D-8AC532369A22}"/>
              </a:ext>
            </a:extLst>
          </p:cNvPr>
          <p:cNvGrpSpPr/>
          <p:nvPr/>
        </p:nvGrpSpPr>
        <p:grpSpPr>
          <a:xfrm>
            <a:off x="4535510" y="5465666"/>
            <a:ext cx="919170" cy="381770"/>
            <a:chOff x="6994927" y="5096611"/>
            <a:chExt cx="919170" cy="38177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C2EEE17-997D-2362-4887-5385A2E74E9D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6FD0F2F-48D9-1D50-AE51-03D2BE4C0F7F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A798ECC-8B6B-914C-0139-E974D78A608D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023EB16-B15F-9128-5B66-1F535E5F425A}"/>
              </a:ext>
            </a:extLst>
          </p:cNvPr>
          <p:cNvGrpSpPr/>
          <p:nvPr/>
        </p:nvGrpSpPr>
        <p:grpSpPr>
          <a:xfrm>
            <a:off x="2162239" y="5801932"/>
            <a:ext cx="1203000" cy="461665"/>
            <a:chOff x="2049587" y="5025317"/>
            <a:chExt cx="1203000" cy="46166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CE5C403-953F-9514-F7CF-AF501BBCA1D9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21</a:t>
              </a:r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D618631-A80B-200E-692D-C0E3678DB968}"/>
                </a:ext>
              </a:extLst>
            </p:cNvPr>
            <p:cNvSpPr txBox="1"/>
            <p:nvPr/>
          </p:nvSpPr>
          <p:spPr>
            <a:xfrm>
              <a:off x="2943098" y="5025317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0DA62BA-7A6C-2A3C-FE6D-D2BAFF67D1B9}"/>
              </a:ext>
            </a:extLst>
          </p:cNvPr>
          <p:cNvGrpSpPr/>
          <p:nvPr/>
        </p:nvGrpSpPr>
        <p:grpSpPr>
          <a:xfrm>
            <a:off x="3384734" y="5879799"/>
            <a:ext cx="919170" cy="381770"/>
            <a:chOff x="5225763" y="5089984"/>
            <a:chExt cx="919170" cy="38177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BDA3E76-0D48-8522-49B1-D1943DD9D8EB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9BF341B-396C-D81C-A41C-6438542E4200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524C3F6-1B86-DAC8-3FE3-951226CC3E73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25AED4A0-F0EA-8125-65E0-981A018E6E98}"/>
              </a:ext>
            </a:extLst>
          </p:cNvPr>
          <p:cNvSpPr txBox="1"/>
          <p:nvPr/>
        </p:nvSpPr>
        <p:spPr>
          <a:xfrm>
            <a:off x="4278691" y="5866599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016E25F-24ED-550F-112F-33E46C3417EA}"/>
              </a:ext>
            </a:extLst>
          </p:cNvPr>
          <p:cNvGrpSpPr/>
          <p:nvPr/>
        </p:nvGrpSpPr>
        <p:grpSpPr>
          <a:xfrm>
            <a:off x="4558528" y="5874608"/>
            <a:ext cx="919170" cy="381770"/>
            <a:chOff x="6994927" y="5096611"/>
            <a:chExt cx="919170" cy="381770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FB2E87E-03B0-BE65-72C1-095B80DB7214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3018634-3245-342B-DCEE-422079BE399E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4224B4D-A83E-B8C1-F806-1AE7CD889107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FEEDF74-6B71-2CD8-24D0-67E3BC0253C8}"/>
              </a:ext>
            </a:extLst>
          </p:cNvPr>
          <p:cNvGrpSpPr/>
          <p:nvPr/>
        </p:nvGrpSpPr>
        <p:grpSpPr>
          <a:xfrm>
            <a:off x="2157737" y="6191841"/>
            <a:ext cx="1207498" cy="461665"/>
            <a:chOff x="2049587" y="5037191"/>
            <a:chExt cx="1207498" cy="461665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14574FD-AEC1-11AF-CD94-4878518282E5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22</a:t>
              </a:r>
              <a:endParaRPr lang="en-US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7BF43CC-B432-C6BB-0675-72DA6090AC51}"/>
                </a:ext>
              </a:extLst>
            </p:cNvPr>
            <p:cNvSpPr txBox="1"/>
            <p:nvPr/>
          </p:nvSpPr>
          <p:spPr>
            <a:xfrm>
              <a:off x="2947596" y="5037191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BB9F967-3A09-9927-B2FB-775DC1433FC0}"/>
              </a:ext>
            </a:extLst>
          </p:cNvPr>
          <p:cNvGrpSpPr/>
          <p:nvPr/>
        </p:nvGrpSpPr>
        <p:grpSpPr>
          <a:xfrm>
            <a:off x="3357203" y="6268463"/>
            <a:ext cx="919170" cy="381770"/>
            <a:chOff x="5225763" y="5089984"/>
            <a:chExt cx="919170" cy="38177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C2AAC80-02AC-8BAE-50FC-C8254E126C3E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0BC6124-AC28-0763-C4CA-9D3E68FF1CC1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47C289F-86BA-8D86-3088-EF63768DD1FB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D03FFD07-701A-1E43-595B-3C9FFC638ABA}"/>
              </a:ext>
            </a:extLst>
          </p:cNvPr>
          <p:cNvSpPr txBox="1"/>
          <p:nvPr/>
        </p:nvSpPr>
        <p:spPr>
          <a:xfrm>
            <a:off x="4252335" y="6309556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295718A-589D-133D-73CE-6DEAD32FDA1F}"/>
              </a:ext>
            </a:extLst>
          </p:cNvPr>
          <p:cNvGrpSpPr/>
          <p:nvPr/>
        </p:nvGrpSpPr>
        <p:grpSpPr>
          <a:xfrm>
            <a:off x="4532029" y="6306658"/>
            <a:ext cx="919170" cy="381770"/>
            <a:chOff x="6994927" y="5096611"/>
            <a:chExt cx="919170" cy="38177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E886E9A-61F1-BAAC-FD15-AB2F9A4BD5A9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FA402EF-B4E6-4739-0977-B40615B2D3E6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5E72076-FC44-017B-7810-68B38A7134FF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aphicFrame>
        <p:nvGraphicFramePr>
          <p:cNvPr id="109" name="Table 108">
            <a:extLst>
              <a:ext uri="{FF2B5EF4-FFF2-40B4-BE49-F238E27FC236}">
                <a16:creationId xmlns:a16="http://schemas.microsoft.com/office/drawing/2014/main" id="{A1489DA0-DF8C-8524-18E3-E5A9218E5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355959"/>
              </p:ext>
            </p:extLst>
          </p:nvPr>
        </p:nvGraphicFramePr>
        <p:xfrm>
          <a:off x="9929362" y="4060304"/>
          <a:ext cx="1132254" cy="83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27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110" name="Left Bracket 109">
            <a:extLst>
              <a:ext uri="{FF2B5EF4-FFF2-40B4-BE49-F238E27FC236}">
                <a16:creationId xmlns:a16="http://schemas.microsoft.com/office/drawing/2014/main" id="{422DF840-568A-DD00-7AE0-089A90AB25AA}"/>
              </a:ext>
            </a:extLst>
          </p:cNvPr>
          <p:cNvSpPr/>
          <p:nvPr/>
        </p:nvSpPr>
        <p:spPr>
          <a:xfrm>
            <a:off x="9943306" y="4032845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Bracket 110">
            <a:extLst>
              <a:ext uri="{FF2B5EF4-FFF2-40B4-BE49-F238E27FC236}">
                <a16:creationId xmlns:a16="http://schemas.microsoft.com/office/drawing/2014/main" id="{54FADF9F-6415-57AA-1A1C-DE3C3D4783AC}"/>
              </a:ext>
            </a:extLst>
          </p:cNvPr>
          <p:cNvSpPr/>
          <p:nvPr/>
        </p:nvSpPr>
        <p:spPr>
          <a:xfrm>
            <a:off x="10743988" y="4042225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FB0FD14-9F6E-4DCB-A53A-BEC5617754CB}"/>
              </a:ext>
            </a:extLst>
          </p:cNvPr>
          <p:cNvSpPr txBox="1"/>
          <p:nvPr/>
        </p:nvSpPr>
        <p:spPr>
          <a:xfrm>
            <a:off x="9300417" y="4129174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C67B4-E95A-C149-28A8-04101D46926D}"/>
              </a:ext>
            </a:extLst>
          </p:cNvPr>
          <p:cNvSpPr txBox="1"/>
          <p:nvPr/>
        </p:nvSpPr>
        <p:spPr>
          <a:xfrm>
            <a:off x="5336462" y="82657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7D41B0-A362-9305-5B13-E813B341A1D0}"/>
              </a:ext>
            </a:extLst>
          </p:cNvPr>
          <p:cNvSpPr txBox="1"/>
          <p:nvPr/>
        </p:nvSpPr>
        <p:spPr>
          <a:xfrm>
            <a:off x="5356342" y="1601832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C6CE4E-2920-8827-3A19-0801EDF2E9A1}"/>
              </a:ext>
            </a:extLst>
          </p:cNvPr>
          <p:cNvSpPr txBox="1"/>
          <p:nvPr/>
        </p:nvSpPr>
        <p:spPr>
          <a:xfrm>
            <a:off x="6448073" y="797483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0E0D56-DE4F-0FEF-C28C-40AFBF442A08}"/>
              </a:ext>
            </a:extLst>
          </p:cNvPr>
          <p:cNvSpPr txBox="1"/>
          <p:nvPr/>
        </p:nvSpPr>
        <p:spPr>
          <a:xfrm>
            <a:off x="6454701" y="1612491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08876A-D5AC-4FA8-F315-26D2288AA025}"/>
              </a:ext>
            </a:extLst>
          </p:cNvPr>
          <p:cNvSpPr txBox="1"/>
          <p:nvPr/>
        </p:nvSpPr>
        <p:spPr>
          <a:xfrm>
            <a:off x="8046532" y="819955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E24481-3180-7B4E-4187-CC11AF2A1F87}"/>
              </a:ext>
            </a:extLst>
          </p:cNvPr>
          <p:cNvSpPr txBox="1"/>
          <p:nvPr/>
        </p:nvSpPr>
        <p:spPr>
          <a:xfrm>
            <a:off x="8053160" y="1621712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34C52E-BD07-DDCA-515C-42BAF06A383B}"/>
              </a:ext>
            </a:extLst>
          </p:cNvPr>
          <p:cNvSpPr txBox="1"/>
          <p:nvPr/>
        </p:nvSpPr>
        <p:spPr>
          <a:xfrm>
            <a:off x="9184647" y="830615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C7FD54-07EB-5C86-D951-ADB6DA0FF325}"/>
              </a:ext>
            </a:extLst>
          </p:cNvPr>
          <p:cNvSpPr txBox="1"/>
          <p:nvPr/>
        </p:nvSpPr>
        <p:spPr>
          <a:xfrm>
            <a:off x="9191275" y="1645623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4A89B6-4A99-E435-9BF2-5D3084254530}"/>
              </a:ext>
            </a:extLst>
          </p:cNvPr>
          <p:cNvSpPr txBox="1"/>
          <p:nvPr/>
        </p:nvSpPr>
        <p:spPr>
          <a:xfrm>
            <a:off x="2202957" y="87393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81C544-B246-CF33-0312-9724F84B7822}"/>
              </a:ext>
            </a:extLst>
          </p:cNvPr>
          <p:cNvSpPr txBox="1"/>
          <p:nvPr/>
        </p:nvSpPr>
        <p:spPr>
          <a:xfrm>
            <a:off x="2196333" y="1649192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0F338B-1F19-5341-F61C-EAA543D46E79}"/>
              </a:ext>
            </a:extLst>
          </p:cNvPr>
          <p:cNvSpPr txBox="1"/>
          <p:nvPr/>
        </p:nvSpPr>
        <p:spPr>
          <a:xfrm>
            <a:off x="3288064" y="844843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1CD66-F787-40E5-CBE3-70BCA5D5D767}"/>
              </a:ext>
            </a:extLst>
          </p:cNvPr>
          <p:cNvSpPr txBox="1"/>
          <p:nvPr/>
        </p:nvSpPr>
        <p:spPr>
          <a:xfrm>
            <a:off x="3294692" y="1659851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706C65-D071-886C-3704-4BFB60465E03}"/>
              </a:ext>
            </a:extLst>
          </p:cNvPr>
          <p:cNvSpPr txBox="1"/>
          <p:nvPr/>
        </p:nvSpPr>
        <p:spPr>
          <a:xfrm>
            <a:off x="4793003" y="238444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10CF3A-CB1D-AFED-40B1-0CC664622D6B}"/>
              </a:ext>
            </a:extLst>
          </p:cNvPr>
          <p:cNvSpPr txBox="1"/>
          <p:nvPr/>
        </p:nvSpPr>
        <p:spPr>
          <a:xfrm>
            <a:off x="5842695" y="2377444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2D4622-6906-8DF9-7D8F-32A578C459EB}"/>
              </a:ext>
            </a:extLst>
          </p:cNvPr>
          <p:cNvSpPr txBox="1"/>
          <p:nvPr/>
        </p:nvSpPr>
        <p:spPr>
          <a:xfrm>
            <a:off x="7782581" y="2422487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A5CA9D-2B7C-A3C3-5BC8-8DC3BD76C3ED}"/>
              </a:ext>
            </a:extLst>
          </p:cNvPr>
          <p:cNvSpPr txBox="1"/>
          <p:nvPr/>
        </p:nvSpPr>
        <p:spPr>
          <a:xfrm>
            <a:off x="7195857" y="241569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C62364-D66A-5FF2-FCD3-16DCDE9E1B73}"/>
              </a:ext>
            </a:extLst>
          </p:cNvPr>
          <p:cNvSpPr txBox="1"/>
          <p:nvPr/>
        </p:nvSpPr>
        <p:spPr>
          <a:xfrm>
            <a:off x="8365176" y="242317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DB5A8E-2DED-2217-98CA-29052BC02444}"/>
              </a:ext>
            </a:extLst>
          </p:cNvPr>
          <p:cNvSpPr txBox="1"/>
          <p:nvPr/>
        </p:nvSpPr>
        <p:spPr>
          <a:xfrm>
            <a:off x="6693516" y="2327188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A2B63A-0303-C518-1918-C0184CCC4596}"/>
              </a:ext>
            </a:extLst>
          </p:cNvPr>
          <p:cNvSpPr txBox="1"/>
          <p:nvPr/>
        </p:nvSpPr>
        <p:spPr>
          <a:xfrm>
            <a:off x="5358314" y="3099036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graphicFrame>
        <p:nvGraphicFramePr>
          <p:cNvPr id="113" name="Table 112">
            <a:extLst>
              <a:ext uri="{FF2B5EF4-FFF2-40B4-BE49-F238E27FC236}">
                <a16:creationId xmlns:a16="http://schemas.microsoft.com/office/drawing/2014/main" id="{297D1F5E-0778-B690-F157-AABE5C1370FC}"/>
              </a:ext>
            </a:extLst>
          </p:cNvPr>
          <p:cNvGraphicFramePr>
            <a:graphicFrameLocks noGrp="1"/>
          </p:cNvGraphicFramePr>
          <p:nvPr/>
        </p:nvGraphicFramePr>
        <p:xfrm>
          <a:off x="7074210" y="3032834"/>
          <a:ext cx="834120" cy="79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060">
                  <a:extLst>
                    <a:ext uri="{9D8B030D-6E8A-4147-A177-3AD203B41FA5}">
                      <a16:colId xmlns:a16="http://schemas.microsoft.com/office/drawing/2014/main" val="2428323551"/>
                    </a:ext>
                  </a:extLst>
                </a:gridCol>
                <a:gridCol w="417060">
                  <a:extLst>
                    <a:ext uri="{9D8B030D-6E8A-4147-A177-3AD203B41FA5}">
                      <a16:colId xmlns:a16="http://schemas.microsoft.com/office/drawing/2014/main" val="2213647430"/>
                    </a:ext>
                  </a:extLst>
                </a:gridCol>
              </a:tblGrid>
              <a:tr h="3950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46337"/>
                  </a:ext>
                </a:extLst>
              </a:tr>
              <a:tr h="3950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776550"/>
                  </a:ext>
                </a:extLst>
              </a:tr>
            </a:tbl>
          </a:graphicData>
        </a:graphic>
      </p:graphicFrame>
      <p:graphicFrame>
        <p:nvGraphicFramePr>
          <p:cNvPr id="114" name="Table 113">
            <a:extLst>
              <a:ext uri="{FF2B5EF4-FFF2-40B4-BE49-F238E27FC236}">
                <a16:creationId xmlns:a16="http://schemas.microsoft.com/office/drawing/2014/main" id="{51CE9BAD-2E43-603B-DE46-B7C93A0FF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426532"/>
              </p:ext>
            </p:extLst>
          </p:nvPr>
        </p:nvGraphicFramePr>
        <p:xfrm>
          <a:off x="8208195" y="3032015"/>
          <a:ext cx="73026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30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365130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336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336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115" name="Left Bracket 114">
            <a:extLst>
              <a:ext uri="{FF2B5EF4-FFF2-40B4-BE49-F238E27FC236}">
                <a16:creationId xmlns:a16="http://schemas.microsoft.com/office/drawing/2014/main" id="{0E13CA85-D174-7C4E-A557-6C4259C7EAD4}"/>
              </a:ext>
            </a:extLst>
          </p:cNvPr>
          <p:cNvSpPr/>
          <p:nvPr/>
        </p:nvSpPr>
        <p:spPr>
          <a:xfrm>
            <a:off x="7057017" y="3016077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Left Bracket 115">
            <a:extLst>
              <a:ext uri="{FF2B5EF4-FFF2-40B4-BE49-F238E27FC236}">
                <a16:creationId xmlns:a16="http://schemas.microsoft.com/office/drawing/2014/main" id="{8A2AA5D8-366B-9332-360F-678758799CF0}"/>
              </a:ext>
            </a:extLst>
          </p:cNvPr>
          <p:cNvSpPr/>
          <p:nvPr/>
        </p:nvSpPr>
        <p:spPr>
          <a:xfrm>
            <a:off x="8176932" y="3001189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Bracket 116">
            <a:extLst>
              <a:ext uri="{FF2B5EF4-FFF2-40B4-BE49-F238E27FC236}">
                <a16:creationId xmlns:a16="http://schemas.microsoft.com/office/drawing/2014/main" id="{CBB44C61-5EB3-D74A-8CE9-134315672EF5}"/>
              </a:ext>
            </a:extLst>
          </p:cNvPr>
          <p:cNvSpPr/>
          <p:nvPr/>
        </p:nvSpPr>
        <p:spPr>
          <a:xfrm>
            <a:off x="7792152" y="3027802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Bracket 117">
            <a:extLst>
              <a:ext uri="{FF2B5EF4-FFF2-40B4-BE49-F238E27FC236}">
                <a16:creationId xmlns:a16="http://schemas.microsoft.com/office/drawing/2014/main" id="{519D6BD1-6EA2-7880-1ECB-DA4CB1F7DED5}"/>
              </a:ext>
            </a:extLst>
          </p:cNvPr>
          <p:cNvSpPr/>
          <p:nvPr/>
        </p:nvSpPr>
        <p:spPr>
          <a:xfrm>
            <a:off x="8977614" y="3010569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4A2A188-D960-7675-EF41-CC941011C1B6}"/>
              </a:ext>
            </a:extLst>
          </p:cNvPr>
          <p:cNvCxnSpPr/>
          <p:nvPr/>
        </p:nvCxnSpPr>
        <p:spPr>
          <a:xfrm>
            <a:off x="7073425" y="3413490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008CB57-9647-BB25-3BEA-9144A4F1B648}"/>
              </a:ext>
            </a:extLst>
          </p:cNvPr>
          <p:cNvCxnSpPr/>
          <p:nvPr/>
        </p:nvCxnSpPr>
        <p:spPr>
          <a:xfrm>
            <a:off x="8233199" y="3410325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7770851-E5AF-54B7-927C-5A216C183A5C}"/>
              </a:ext>
            </a:extLst>
          </p:cNvPr>
          <p:cNvCxnSpPr>
            <a:cxnSpLocks/>
          </p:cNvCxnSpPr>
          <p:nvPr/>
        </p:nvCxnSpPr>
        <p:spPr>
          <a:xfrm>
            <a:off x="7493110" y="3073518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1A2C17E-C953-237B-0F00-52F75871F488}"/>
              </a:ext>
            </a:extLst>
          </p:cNvPr>
          <p:cNvCxnSpPr>
            <a:cxnSpLocks/>
          </p:cNvCxnSpPr>
          <p:nvPr/>
        </p:nvCxnSpPr>
        <p:spPr>
          <a:xfrm>
            <a:off x="8624746" y="3056284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BCE78FE0-49D0-46CA-DEB5-240A427F24FB}"/>
              </a:ext>
            </a:extLst>
          </p:cNvPr>
          <p:cNvSpPr txBox="1"/>
          <p:nvPr/>
        </p:nvSpPr>
        <p:spPr>
          <a:xfrm>
            <a:off x="7816432" y="3133311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05CF4A4-BBDD-96D5-60D0-D872D3D45FB4}"/>
              </a:ext>
            </a:extLst>
          </p:cNvPr>
          <p:cNvSpPr txBox="1"/>
          <p:nvPr/>
        </p:nvSpPr>
        <p:spPr>
          <a:xfrm>
            <a:off x="6675544" y="3077199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BE3F417-283C-1559-EE30-8FD90CA5A76A}"/>
              </a:ext>
            </a:extLst>
          </p:cNvPr>
          <p:cNvSpPr txBox="1"/>
          <p:nvPr/>
        </p:nvSpPr>
        <p:spPr>
          <a:xfrm>
            <a:off x="2578032" y="2416018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55E5484-39D0-093F-A8EC-A581307E405B}"/>
              </a:ext>
            </a:extLst>
          </p:cNvPr>
          <p:cNvGrpSpPr/>
          <p:nvPr/>
        </p:nvGrpSpPr>
        <p:grpSpPr>
          <a:xfrm>
            <a:off x="8413894" y="5172461"/>
            <a:ext cx="925821" cy="381770"/>
            <a:chOff x="5225763" y="5089984"/>
            <a:chExt cx="919170" cy="381770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F2A4514-BA2C-F492-701D-DE2316D2C4DB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D20232F-3AF2-8936-B29E-4B8728EDBD02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2163ACD0-66C6-05B7-AF64-9C010756841E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E16DD81-D4C6-2F9E-70B8-EEC46CF0A0EA}"/>
              </a:ext>
            </a:extLst>
          </p:cNvPr>
          <p:cNvGrpSpPr/>
          <p:nvPr/>
        </p:nvGrpSpPr>
        <p:grpSpPr>
          <a:xfrm>
            <a:off x="7083778" y="5088595"/>
            <a:ext cx="1148015" cy="461665"/>
            <a:chOff x="2049587" y="5020184"/>
            <a:chExt cx="1139768" cy="461665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ADF0906-78F7-09EF-723B-046E72FC74A0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11</a:t>
              </a:r>
              <a:endParaRPr lang="en-US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F05CA0E-78BE-6707-78CF-B84E9FC46B9A}"/>
                </a:ext>
              </a:extLst>
            </p:cNvPr>
            <p:cNvSpPr txBox="1"/>
            <p:nvPr/>
          </p:nvSpPr>
          <p:spPr>
            <a:xfrm>
              <a:off x="2879866" y="5020184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DEAD636C-F888-6D67-940D-70A410A4A68E}"/>
              </a:ext>
            </a:extLst>
          </p:cNvPr>
          <p:cNvSpPr txBox="1"/>
          <p:nvPr/>
        </p:nvSpPr>
        <p:spPr>
          <a:xfrm>
            <a:off x="9356571" y="5170746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DEA0078-2F2F-2EAD-B49A-4E1E42DD7ED8}"/>
              </a:ext>
            </a:extLst>
          </p:cNvPr>
          <p:cNvGrpSpPr/>
          <p:nvPr/>
        </p:nvGrpSpPr>
        <p:grpSpPr>
          <a:xfrm>
            <a:off x="9630974" y="5191600"/>
            <a:ext cx="925821" cy="381770"/>
            <a:chOff x="6994927" y="5096611"/>
            <a:chExt cx="919170" cy="381770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1B6D0CEB-8BF4-C0CE-A871-8DC88FC04177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F9159E7-2610-A58B-7C68-972E541DA099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D612DB4-D3C4-7D2F-0A93-4ABD0D89D692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956F52C-0FDF-D7C9-517F-00DA1F1B6D7F}"/>
              </a:ext>
            </a:extLst>
          </p:cNvPr>
          <p:cNvGrpSpPr/>
          <p:nvPr/>
        </p:nvGrpSpPr>
        <p:grpSpPr>
          <a:xfrm>
            <a:off x="7071791" y="5479788"/>
            <a:ext cx="1163605" cy="466770"/>
            <a:chOff x="2049587" y="4992546"/>
            <a:chExt cx="1163605" cy="466770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E0DE0DD-F20F-1E53-1996-A05F681513E3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12</a:t>
              </a:r>
              <a:endParaRPr lang="en-US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ADB4E36-53BC-5C39-549F-0D408A14052A}"/>
                </a:ext>
              </a:extLst>
            </p:cNvPr>
            <p:cNvSpPr txBox="1"/>
            <p:nvPr/>
          </p:nvSpPr>
          <p:spPr>
            <a:xfrm>
              <a:off x="2903703" y="4992546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7C6165D-CE00-7933-F226-07D7878AFE59}"/>
              </a:ext>
            </a:extLst>
          </p:cNvPr>
          <p:cNvGrpSpPr/>
          <p:nvPr/>
        </p:nvGrpSpPr>
        <p:grpSpPr>
          <a:xfrm>
            <a:off x="8413956" y="5598066"/>
            <a:ext cx="919170" cy="381770"/>
            <a:chOff x="5225763" y="5089984"/>
            <a:chExt cx="919170" cy="381770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21A49A6-DC18-3C65-C740-EF2C1E679539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24FE484-070F-CE15-5AC8-50824C3C9E09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3463299-5595-8E73-1CA8-079910AF5A30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F890EAD3-9F1E-9F18-FD42-5546EEDA6DB4}"/>
              </a:ext>
            </a:extLst>
          </p:cNvPr>
          <p:cNvSpPr txBox="1"/>
          <p:nvPr/>
        </p:nvSpPr>
        <p:spPr>
          <a:xfrm>
            <a:off x="9364277" y="5597193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091E711-166D-E753-7057-0B78C06EF964}"/>
              </a:ext>
            </a:extLst>
          </p:cNvPr>
          <p:cNvGrpSpPr/>
          <p:nvPr/>
        </p:nvGrpSpPr>
        <p:grpSpPr>
          <a:xfrm>
            <a:off x="9630974" y="5604813"/>
            <a:ext cx="919170" cy="381770"/>
            <a:chOff x="6994927" y="5096611"/>
            <a:chExt cx="919170" cy="381770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4FB000C-BCC0-C497-FF86-42727D035B74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D196189-463E-5391-10CD-37AD34A3DA0B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3AF32A61-D9D1-F26B-0263-8C657232BD0B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907CC4B-49A6-F90D-880A-BF6A97CE1446}"/>
              </a:ext>
            </a:extLst>
          </p:cNvPr>
          <p:cNvGrpSpPr/>
          <p:nvPr/>
        </p:nvGrpSpPr>
        <p:grpSpPr>
          <a:xfrm>
            <a:off x="7072157" y="5888071"/>
            <a:ext cx="1189747" cy="461665"/>
            <a:chOff x="2049587" y="5025317"/>
            <a:chExt cx="1189747" cy="46166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D95DE24-AA91-32ED-68B5-CBC7B9DEA608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21</a:t>
              </a:r>
              <a:endParaRPr lang="en-US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6B33394B-9A93-C722-04F5-76DAB9BAECC2}"/>
                </a:ext>
              </a:extLst>
            </p:cNvPr>
            <p:cNvSpPr txBox="1"/>
            <p:nvPr/>
          </p:nvSpPr>
          <p:spPr>
            <a:xfrm>
              <a:off x="2929845" y="5025317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95A51EB-7EE8-5FBB-01B9-5B6D33B4ABB8}"/>
              </a:ext>
            </a:extLst>
          </p:cNvPr>
          <p:cNvGrpSpPr/>
          <p:nvPr/>
        </p:nvGrpSpPr>
        <p:grpSpPr>
          <a:xfrm>
            <a:off x="8413921" y="5992442"/>
            <a:ext cx="919170" cy="381770"/>
            <a:chOff x="5225763" y="5089984"/>
            <a:chExt cx="919170" cy="381770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CDE122E-0CA5-D525-E723-C48B5C4EBA70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DBF4F0C5-CE60-B4D4-0009-1B5F1113D7C9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D38CCBD-BD83-DEB8-796E-65799B078541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5407B5D3-CA44-BA2B-4EB7-67D35655E90C}"/>
              </a:ext>
            </a:extLst>
          </p:cNvPr>
          <p:cNvSpPr txBox="1"/>
          <p:nvPr/>
        </p:nvSpPr>
        <p:spPr>
          <a:xfrm>
            <a:off x="9360901" y="5979242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704F9BE-7276-EE28-D7A3-EEECC48295AC}"/>
              </a:ext>
            </a:extLst>
          </p:cNvPr>
          <p:cNvGrpSpPr/>
          <p:nvPr/>
        </p:nvGrpSpPr>
        <p:grpSpPr>
          <a:xfrm>
            <a:off x="9653991" y="5987251"/>
            <a:ext cx="919170" cy="381770"/>
            <a:chOff x="6994927" y="5096611"/>
            <a:chExt cx="919170" cy="381770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5C494C5-FFCF-A196-36C8-22CE8D753035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CD5369D-C2A1-6842-25DF-ED2AC492F6C7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3D3EF98B-C895-524D-CA89-DD27C3861113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AF394447-7C23-3A41-D770-780A66E2FE25}"/>
              </a:ext>
            </a:extLst>
          </p:cNvPr>
          <p:cNvGrpSpPr/>
          <p:nvPr/>
        </p:nvGrpSpPr>
        <p:grpSpPr>
          <a:xfrm>
            <a:off x="7067655" y="6277980"/>
            <a:ext cx="1207497" cy="461665"/>
            <a:chOff x="2049587" y="5037191"/>
            <a:chExt cx="1207497" cy="461665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0EC0A89-D78E-D691-90F0-304239286D2B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22</a:t>
              </a:r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D4DF99F8-BBF2-6581-3E54-615A754444F6}"/>
                </a:ext>
              </a:extLst>
            </p:cNvPr>
            <p:cNvSpPr txBox="1"/>
            <p:nvPr/>
          </p:nvSpPr>
          <p:spPr>
            <a:xfrm>
              <a:off x="2947595" y="5037191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78B547C-ED13-314C-762A-28F9DEBCEC24}"/>
              </a:ext>
            </a:extLst>
          </p:cNvPr>
          <p:cNvGrpSpPr/>
          <p:nvPr/>
        </p:nvGrpSpPr>
        <p:grpSpPr>
          <a:xfrm>
            <a:off x="8426146" y="6381106"/>
            <a:ext cx="919170" cy="381770"/>
            <a:chOff x="5225763" y="5089984"/>
            <a:chExt cx="919170" cy="381770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776FF884-665C-22E9-239F-8288EF798628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A715FA65-02E0-1FEE-A548-08AC40F1BA3F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87690CE0-84CB-36EE-E6BA-B41B5D2A2FC7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9A7C4C4E-E42F-09CC-2482-1A6D32CB3B32}"/>
              </a:ext>
            </a:extLst>
          </p:cNvPr>
          <p:cNvSpPr txBox="1"/>
          <p:nvPr/>
        </p:nvSpPr>
        <p:spPr>
          <a:xfrm>
            <a:off x="9387554" y="6422199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67C88D3-2DC2-33B3-2E65-3A10538BFF62}"/>
              </a:ext>
            </a:extLst>
          </p:cNvPr>
          <p:cNvGrpSpPr/>
          <p:nvPr/>
        </p:nvGrpSpPr>
        <p:grpSpPr>
          <a:xfrm>
            <a:off x="9653991" y="6419301"/>
            <a:ext cx="919170" cy="381770"/>
            <a:chOff x="6994927" y="5096611"/>
            <a:chExt cx="919170" cy="381770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3D68EBED-27CC-FD58-4D0A-5FB3055F623F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F3142137-6A51-62A8-F232-AC36E1AB9DF3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C65E334D-2E24-945E-AE16-B3B5CF93A31C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BCA2C6B9-AF7C-A9A8-D28E-41587C533597}"/>
              </a:ext>
            </a:extLst>
          </p:cNvPr>
          <p:cNvSpPr txBox="1"/>
          <p:nvPr/>
        </p:nvSpPr>
        <p:spPr>
          <a:xfrm>
            <a:off x="4618758" y="2777569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892E5D9-D9B4-0C4F-1BFA-F747CE90DD04}"/>
              </a:ext>
            </a:extLst>
          </p:cNvPr>
          <p:cNvSpPr txBox="1"/>
          <p:nvPr/>
        </p:nvSpPr>
        <p:spPr>
          <a:xfrm>
            <a:off x="5796253" y="279251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60D65882-4455-1673-2AD8-8F14B385C509}"/>
              </a:ext>
            </a:extLst>
          </p:cNvPr>
          <p:cNvSpPr txBox="1"/>
          <p:nvPr/>
        </p:nvSpPr>
        <p:spPr>
          <a:xfrm>
            <a:off x="5038808" y="2776768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F463B683-B055-2673-C545-CF31E5C58164}"/>
              </a:ext>
            </a:extLst>
          </p:cNvPr>
          <p:cNvSpPr txBox="1"/>
          <p:nvPr/>
        </p:nvSpPr>
        <p:spPr>
          <a:xfrm>
            <a:off x="4628144" y="3664666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91ECBC41-05FF-7DDA-A6A3-D05FA68F5F23}"/>
              </a:ext>
            </a:extLst>
          </p:cNvPr>
          <p:cNvSpPr txBox="1"/>
          <p:nvPr/>
        </p:nvSpPr>
        <p:spPr>
          <a:xfrm>
            <a:off x="5009500" y="3678461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3EAD8F0B-F347-A5C5-4182-ECDF036A4A8C}"/>
              </a:ext>
            </a:extLst>
          </p:cNvPr>
          <p:cNvSpPr txBox="1"/>
          <p:nvPr/>
        </p:nvSpPr>
        <p:spPr>
          <a:xfrm>
            <a:off x="5803670" y="3682598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181DC13-9152-7506-F4AC-20E7062AC490}"/>
              </a:ext>
            </a:extLst>
          </p:cNvPr>
          <p:cNvSpPr txBox="1"/>
          <p:nvPr/>
        </p:nvSpPr>
        <p:spPr>
          <a:xfrm>
            <a:off x="6154907" y="279251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0CABDE1-4C3C-E54A-72F8-F5746202AC82}"/>
              </a:ext>
            </a:extLst>
          </p:cNvPr>
          <p:cNvSpPr txBox="1"/>
          <p:nvPr/>
        </p:nvSpPr>
        <p:spPr>
          <a:xfrm>
            <a:off x="6147680" y="367332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4087CF46-E9B4-48B9-2358-48D345566848}"/>
              </a:ext>
            </a:extLst>
          </p:cNvPr>
          <p:cNvSpPr txBox="1"/>
          <p:nvPr/>
        </p:nvSpPr>
        <p:spPr>
          <a:xfrm>
            <a:off x="7074740" y="2757189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A</a:t>
            </a:r>
            <a:r>
              <a:rPr lang="en-US" sz="1400" b="1" baseline="-25000" dirty="0">
                <a:highlight>
                  <a:srgbClr val="00FF00"/>
                </a:highlight>
              </a:rPr>
              <a:t>11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8D8604AE-347D-BEC0-21A1-6521F9D6A207}"/>
              </a:ext>
            </a:extLst>
          </p:cNvPr>
          <p:cNvSpPr txBox="1"/>
          <p:nvPr/>
        </p:nvSpPr>
        <p:spPr>
          <a:xfrm>
            <a:off x="8252235" y="277213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B</a:t>
            </a:r>
            <a:r>
              <a:rPr lang="en-US" sz="1400" b="1" baseline="-25000" dirty="0">
                <a:highlight>
                  <a:srgbClr val="00FF00"/>
                </a:highlight>
              </a:rPr>
              <a:t>11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650459BA-9706-D9D6-F7D1-11368819FA39}"/>
              </a:ext>
            </a:extLst>
          </p:cNvPr>
          <p:cNvSpPr txBox="1"/>
          <p:nvPr/>
        </p:nvSpPr>
        <p:spPr>
          <a:xfrm>
            <a:off x="7494790" y="2756388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A</a:t>
            </a:r>
            <a:r>
              <a:rPr lang="en-US" sz="1400" b="1" baseline="-25000" dirty="0">
                <a:highlight>
                  <a:srgbClr val="00FF00"/>
                </a:highlight>
              </a:rPr>
              <a:t>12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9DD32DF-60CC-0065-AA28-C34F0AA0679F}"/>
              </a:ext>
            </a:extLst>
          </p:cNvPr>
          <p:cNvSpPr txBox="1"/>
          <p:nvPr/>
        </p:nvSpPr>
        <p:spPr>
          <a:xfrm>
            <a:off x="7084126" y="3644286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A</a:t>
            </a:r>
            <a:r>
              <a:rPr lang="en-US" sz="1400" b="1" baseline="-25000" dirty="0">
                <a:highlight>
                  <a:srgbClr val="00FF00"/>
                </a:highlight>
              </a:rPr>
              <a:t>21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A159A3E-898D-A994-AFBA-094EAF18DAE9}"/>
              </a:ext>
            </a:extLst>
          </p:cNvPr>
          <p:cNvSpPr txBox="1"/>
          <p:nvPr/>
        </p:nvSpPr>
        <p:spPr>
          <a:xfrm>
            <a:off x="7465482" y="3658081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A</a:t>
            </a:r>
            <a:r>
              <a:rPr lang="en-US" sz="1400" b="1" baseline="-25000" dirty="0">
                <a:highlight>
                  <a:srgbClr val="00FF00"/>
                </a:highlight>
              </a:rPr>
              <a:t>22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DF70A1F0-7CAF-8158-6738-323BF5644506}"/>
              </a:ext>
            </a:extLst>
          </p:cNvPr>
          <p:cNvSpPr txBox="1"/>
          <p:nvPr/>
        </p:nvSpPr>
        <p:spPr>
          <a:xfrm>
            <a:off x="8259652" y="3662218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B</a:t>
            </a:r>
            <a:r>
              <a:rPr lang="en-US" sz="1400" b="1" baseline="-25000" dirty="0">
                <a:highlight>
                  <a:srgbClr val="00FF00"/>
                </a:highlight>
              </a:rPr>
              <a:t>21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22C7D032-AF42-3A12-6042-AAB1592DD5C2}"/>
              </a:ext>
            </a:extLst>
          </p:cNvPr>
          <p:cNvSpPr txBox="1"/>
          <p:nvPr/>
        </p:nvSpPr>
        <p:spPr>
          <a:xfrm>
            <a:off x="8610889" y="277213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B</a:t>
            </a:r>
            <a:r>
              <a:rPr lang="en-US" sz="1400" b="1" baseline="-25000" dirty="0">
                <a:highlight>
                  <a:srgbClr val="00FF00"/>
                </a:highlight>
              </a:rPr>
              <a:t>12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F496C32F-E768-B428-BC0C-DCD3EE24BAE9}"/>
              </a:ext>
            </a:extLst>
          </p:cNvPr>
          <p:cNvSpPr txBox="1"/>
          <p:nvPr/>
        </p:nvSpPr>
        <p:spPr>
          <a:xfrm>
            <a:off x="8603662" y="365294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B</a:t>
            </a:r>
            <a:r>
              <a:rPr lang="en-US" sz="1400" b="1" baseline="-25000" dirty="0">
                <a:highlight>
                  <a:srgbClr val="00FF00"/>
                </a:highlight>
              </a:rPr>
              <a:t>22</a:t>
            </a:r>
          </a:p>
        </p:txBody>
      </p:sp>
      <p:graphicFrame>
        <p:nvGraphicFramePr>
          <p:cNvPr id="190" name="Table 189">
            <a:extLst>
              <a:ext uri="{FF2B5EF4-FFF2-40B4-BE49-F238E27FC236}">
                <a16:creationId xmlns:a16="http://schemas.microsoft.com/office/drawing/2014/main" id="{D743D4D3-659F-8F51-4987-7EA986F94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967851"/>
              </p:ext>
            </p:extLst>
          </p:nvPr>
        </p:nvGraphicFramePr>
        <p:xfrm>
          <a:off x="7545472" y="4040488"/>
          <a:ext cx="1132254" cy="783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27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191" name="Left Bracket 190">
            <a:extLst>
              <a:ext uri="{FF2B5EF4-FFF2-40B4-BE49-F238E27FC236}">
                <a16:creationId xmlns:a16="http://schemas.microsoft.com/office/drawing/2014/main" id="{DD0ED753-8DF4-8E3A-480A-BA75CD0FE573}"/>
              </a:ext>
            </a:extLst>
          </p:cNvPr>
          <p:cNvSpPr/>
          <p:nvPr/>
        </p:nvSpPr>
        <p:spPr>
          <a:xfrm>
            <a:off x="7548735" y="4053657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ight Bracket 191">
            <a:extLst>
              <a:ext uri="{FF2B5EF4-FFF2-40B4-BE49-F238E27FC236}">
                <a16:creationId xmlns:a16="http://schemas.microsoft.com/office/drawing/2014/main" id="{899531EE-5FA0-4A69-455C-36DD5CB4C19F}"/>
              </a:ext>
            </a:extLst>
          </p:cNvPr>
          <p:cNvSpPr/>
          <p:nvPr/>
        </p:nvSpPr>
        <p:spPr>
          <a:xfrm>
            <a:off x="8334617" y="4076358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3" name="Table 192">
            <a:extLst>
              <a:ext uri="{FF2B5EF4-FFF2-40B4-BE49-F238E27FC236}">
                <a16:creationId xmlns:a16="http://schemas.microsoft.com/office/drawing/2014/main" id="{4E14B0BF-F813-66C0-F578-5E276D50E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526141"/>
              </p:ext>
            </p:extLst>
          </p:nvPr>
        </p:nvGraphicFramePr>
        <p:xfrm>
          <a:off x="5251472" y="4056273"/>
          <a:ext cx="1132254" cy="83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27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194" name="Left Bracket 193">
            <a:extLst>
              <a:ext uri="{FF2B5EF4-FFF2-40B4-BE49-F238E27FC236}">
                <a16:creationId xmlns:a16="http://schemas.microsoft.com/office/drawing/2014/main" id="{8880B8F4-E8CF-B6D7-E843-5BA7178FD2F4}"/>
              </a:ext>
            </a:extLst>
          </p:cNvPr>
          <p:cNvSpPr/>
          <p:nvPr/>
        </p:nvSpPr>
        <p:spPr>
          <a:xfrm>
            <a:off x="5265416" y="4028814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ight Bracket 194">
            <a:extLst>
              <a:ext uri="{FF2B5EF4-FFF2-40B4-BE49-F238E27FC236}">
                <a16:creationId xmlns:a16="http://schemas.microsoft.com/office/drawing/2014/main" id="{52BD880E-4184-FE82-E88F-73A5A45B97AE}"/>
              </a:ext>
            </a:extLst>
          </p:cNvPr>
          <p:cNvSpPr/>
          <p:nvPr/>
        </p:nvSpPr>
        <p:spPr>
          <a:xfrm>
            <a:off x="6066098" y="4038194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2F185A0C-6C78-FF9E-F391-142B3627B4B6}"/>
              </a:ext>
            </a:extLst>
          </p:cNvPr>
          <p:cNvSpPr txBox="1"/>
          <p:nvPr/>
        </p:nvSpPr>
        <p:spPr>
          <a:xfrm>
            <a:off x="6655109" y="4207649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8885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  <p:bldP spid="33" grpId="0"/>
      <p:bldP spid="46" grpId="0" animBg="1"/>
      <p:bldP spid="48" grpId="0" animBg="1"/>
      <p:bldP spid="49" grpId="0"/>
      <p:bldP spid="50" grpId="0"/>
      <p:bldP spid="64" grpId="0"/>
      <p:bldP spid="80" grpId="0"/>
      <p:bldP spid="92" grpId="0"/>
      <p:bldP spid="104" grpId="0"/>
      <p:bldP spid="110" grpId="0" animBg="1"/>
      <p:bldP spid="111" grpId="0" animBg="1"/>
      <p:bldP spid="112" grpId="0"/>
      <p:bldP spid="3" grpId="0"/>
      <p:bldP spid="10" grpId="0"/>
      <p:bldP spid="16" grpId="0"/>
      <p:bldP spid="18" grpId="0"/>
      <p:bldP spid="20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7" grpId="0"/>
      <p:bldP spid="51" grpId="0"/>
      <p:bldP spid="56" grpId="0"/>
      <p:bldP spid="115" grpId="0" animBg="1"/>
      <p:bldP spid="116" grpId="0" animBg="1"/>
      <p:bldP spid="117" grpId="0" animBg="1"/>
      <p:bldP spid="118" grpId="0" animBg="1"/>
      <p:bldP spid="123" grpId="0"/>
      <p:bldP spid="124" grpId="0"/>
      <p:bldP spid="125" grpId="0"/>
      <p:bldP spid="133" grpId="0"/>
      <p:bldP spid="145" grpId="0"/>
      <p:bldP spid="157" grpId="0"/>
      <p:bldP spid="169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1" grpId="0" animBg="1"/>
      <p:bldP spid="192" grpId="0" animBg="1"/>
      <p:bldP spid="194" grpId="0" animBg="1"/>
      <p:bldP spid="195" grpId="0" animBg="1"/>
      <p:bldP spid="19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D724-5E7C-FB7F-CDBE-DE43424D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80"/>
            <a:ext cx="10515600" cy="429841"/>
          </a:xfrm>
        </p:spPr>
        <p:txBody>
          <a:bodyPr>
            <a:noAutofit/>
          </a:bodyPr>
          <a:lstStyle/>
          <a:p>
            <a:r>
              <a:rPr lang="en-US" sz="3600" dirty="0"/>
              <a:t>Matrix Multiplication- using divide and conquer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281ADF-DB12-A2B0-A274-8732F1B4E2FB}"/>
              </a:ext>
            </a:extLst>
          </p:cNvPr>
          <p:cNvGraphicFramePr>
            <a:graphicFrameLocks noGrp="1"/>
          </p:cNvGraphicFramePr>
          <p:nvPr/>
        </p:nvGraphicFramePr>
        <p:xfrm>
          <a:off x="5125536" y="572023"/>
          <a:ext cx="2206276" cy="167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569">
                  <a:extLst>
                    <a:ext uri="{9D8B030D-6E8A-4147-A177-3AD203B41FA5}">
                      <a16:colId xmlns:a16="http://schemas.microsoft.com/office/drawing/2014/main" val="819518511"/>
                    </a:ext>
                  </a:extLst>
                </a:gridCol>
                <a:gridCol w="551569">
                  <a:extLst>
                    <a:ext uri="{9D8B030D-6E8A-4147-A177-3AD203B41FA5}">
                      <a16:colId xmlns:a16="http://schemas.microsoft.com/office/drawing/2014/main" val="2702446887"/>
                    </a:ext>
                  </a:extLst>
                </a:gridCol>
                <a:gridCol w="551569">
                  <a:extLst>
                    <a:ext uri="{9D8B030D-6E8A-4147-A177-3AD203B41FA5}">
                      <a16:colId xmlns:a16="http://schemas.microsoft.com/office/drawing/2014/main" val="1610439364"/>
                    </a:ext>
                  </a:extLst>
                </a:gridCol>
                <a:gridCol w="551569">
                  <a:extLst>
                    <a:ext uri="{9D8B030D-6E8A-4147-A177-3AD203B41FA5}">
                      <a16:colId xmlns:a16="http://schemas.microsoft.com/office/drawing/2014/main" val="443101594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62842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715355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751797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62782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97DF2B-9FEB-F4D2-8563-4BABCF0AD839}"/>
              </a:ext>
            </a:extLst>
          </p:cNvPr>
          <p:cNvGraphicFramePr>
            <a:graphicFrameLocks noGrp="1"/>
          </p:cNvGraphicFramePr>
          <p:nvPr/>
        </p:nvGraphicFramePr>
        <p:xfrm>
          <a:off x="7822288" y="541538"/>
          <a:ext cx="2264508" cy="167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27">
                  <a:extLst>
                    <a:ext uri="{9D8B030D-6E8A-4147-A177-3AD203B41FA5}">
                      <a16:colId xmlns:a16="http://schemas.microsoft.com/office/drawing/2014/main" val="819518511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2702446887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1610439364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443101594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62842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715355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751797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627822"/>
                  </a:ext>
                </a:extLst>
              </a:tr>
            </a:tbl>
          </a:graphicData>
        </a:graphic>
      </p:graphicFrame>
      <p:sp>
        <p:nvSpPr>
          <p:cNvPr id="6" name="Left Bracket 5">
            <a:extLst>
              <a:ext uri="{FF2B5EF4-FFF2-40B4-BE49-F238E27FC236}">
                <a16:creationId xmlns:a16="http://schemas.microsoft.com/office/drawing/2014/main" id="{874997BB-18D0-D36F-247C-E20A0BDB293D}"/>
              </a:ext>
            </a:extLst>
          </p:cNvPr>
          <p:cNvSpPr/>
          <p:nvPr/>
        </p:nvSpPr>
        <p:spPr>
          <a:xfrm>
            <a:off x="5125263" y="583907"/>
            <a:ext cx="45719" cy="1671204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55B93915-8510-4360-FB5E-FDABC08AEBF6}"/>
              </a:ext>
            </a:extLst>
          </p:cNvPr>
          <p:cNvSpPr/>
          <p:nvPr/>
        </p:nvSpPr>
        <p:spPr>
          <a:xfrm>
            <a:off x="7781717" y="567494"/>
            <a:ext cx="126613" cy="1671202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63EA8D11-289F-F1BE-1CA9-D9B95F44F92B}"/>
              </a:ext>
            </a:extLst>
          </p:cNvPr>
          <p:cNvSpPr/>
          <p:nvPr/>
        </p:nvSpPr>
        <p:spPr>
          <a:xfrm>
            <a:off x="6975946" y="581561"/>
            <a:ext cx="223129" cy="1671203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8C85C46D-CB23-C343-5192-475757B3DBC2}"/>
              </a:ext>
            </a:extLst>
          </p:cNvPr>
          <p:cNvSpPr/>
          <p:nvPr/>
        </p:nvSpPr>
        <p:spPr>
          <a:xfrm>
            <a:off x="9688668" y="579217"/>
            <a:ext cx="126613" cy="1671202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65EE559D-872C-8A3C-A8D4-2FCC48B5F2B7}"/>
              </a:ext>
            </a:extLst>
          </p:cNvPr>
          <p:cNvSpPr/>
          <p:nvPr/>
        </p:nvSpPr>
        <p:spPr>
          <a:xfrm>
            <a:off x="1971756" y="609698"/>
            <a:ext cx="45719" cy="1671204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78D8649F-5D12-A48F-6CA2-8003CB8CF03B}"/>
              </a:ext>
            </a:extLst>
          </p:cNvPr>
          <p:cNvSpPr/>
          <p:nvPr/>
        </p:nvSpPr>
        <p:spPr>
          <a:xfrm>
            <a:off x="3822439" y="607352"/>
            <a:ext cx="223129" cy="1671203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FE7556C-2FC8-3D9B-36CB-8C10EC8387BB}"/>
              </a:ext>
            </a:extLst>
          </p:cNvPr>
          <p:cNvGraphicFramePr>
            <a:graphicFrameLocks noGrp="1"/>
          </p:cNvGraphicFramePr>
          <p:nvPr/>
        </p:nvGraphicFramePr>
        <p:xfrm>
          <a:off x="2271293" y="2898169"/>
          <a:ext cx="1074226" cy="85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3">
                  <a:extLst>
                    <a:ext uri="{9D8B030D-6E8A-4147-A177-3AD203B41FA5}">
                      <a16:colId xmlns:a16="http://schemas.microsoft.com/office/drawing/2014/main" val="3384067453"/>
                    </a:ext>
                  </a:extLst>
                </a:gridCol>
                <a:gridCol w="537113">
                  <a:extLst>
                    <a:ext uri="{9D8B030D-6E8A-4147-A177-3AD203B41FA5}">
                      <a16:colId xmlns:a16="http://schemas.microsoft.com/office/drawing/2014/main" val="174096609"/>
                    </a:ext>
                  </a:extLst>
                </a:gridCol>
              </a:tblGrid>
              <a:tr h="4268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508546"/>
                  </a:ext>
                </a:extLst>
              </a:tr>
              <a:tr h="4268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63282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66E9B78-918E-A953-0963-5DF0E2793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972521"/>
              </p:ext>
            </p:extLst>
          </p:nvPr>
        </p:nvGraphicFramePr>
        <p:xfrm>
          <a:off x="4655848" y="2998559"/>
          <a:ext cx="834120" cy="79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060">
                  <a:extLst>
                    <a:ext uri="{9D8B030D-6E8A-4147-A177-3AD203B41FA5}">
                      <a16:colId xmlns:a16="http://schemas.microsoft.com/office/drawing/2014/main" val="2428323551"/>
                    </a:ext>
                  </a:extLst>
                </a:gridCol>
                <a:gridCol w="417060">
                  <a:extLst>
                    <a:ext uri="{9D8B030D-6E8A-4147-A177-3AD203B41FA5}">
                      <a16:colId xmlns:a16="http://schemas.microsoft.com/office/drawing/2014/main" val="2213647430"/>
                    </a:ext>
                  </a:extLst>
                </a:gridCol>
              </a:tblGrid>
              <a:tr h="3950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46337"/>
                  </a:ext>
                </a:extLst>
              </a:tr>
              <a:tr h="3950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77655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FC4F06-8ED7-CF8F-15D3-5597C0C3D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635409"/>
              </p:ext>
            </p:extLst>
          </p:nvPr>
        </p:nvGraphicFramePr>
        <p:xfrm>
          <a:off x="5845323" y="3023999"/>
          <a:ext cx="73026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30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365130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336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336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22" name="Left Bracket 21">
            <a:extLst>
              <a:ext uri="{FF2B5EF4-FFF2-40B4-BE49-F238E27FC236}">
                <a16:creationId xmlns:a16="http://schemas.microsoft.com/office/drawing/2014/main" id="{739BE954-A9F2-21DD-869E-23AF14183D1F}"/>
              </a:ext>
            </a:extLst>
          </p:cNvPr>
          <p:cNvSpPr/>
          <p:nvPr/>
        </p:nvSpPr>
        <p:spPr>
          <a:xfrm>
            <a:off x="2310652" y="2985770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0BD5526B-50EF-7F70-CB45-3600C6C36BE8}"/>
              </a:ext>
            </a:extLst>
          </p:cNvPr>
          <p:cNvSpPr/>
          <p:nvPr/>
        </p:nvSpPr>
        <p:spPr>
          <a:xfrm>
            <a:off x="4598899" y="2981802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C7169CC6-50B9-6182-8AAE-B39803256CD2}"/>
              </a:ext>
            </a:extLst>
          </p:cNvPr>
          <p:cNvSpPr/>
          <p:nvPr/>
        </p:nvSpPr>
        <p:spPr>
          <a:xfrm>
            <a:off x="5718814" y="2966914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93C75B59-C31C-EE7A-8BBB-4C88113959FF}"/>
              </a:ext>
            </a:extLst>
          </p:cNvPr>
          <p:cNvSpPr/>
          <p:nvPr/>
        </p:nvSpPr>
        <p:spPr>
          <a:xfrm>
            <a:off x="3235397" y="2969358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ket 25">
            <a:extLst>
              <a:ext uri="{FF2B5EF4-FFF2-40B4-BE49-F238E27FC236}">
                <a16:creationId xmlns:a16="http://schemas.microsoft.com/office/drawing/2014/main" id="{3A31F6F5-BE7A-3AAA-92D8-DD5E5CE2C0C0}"/>
              </a:ext>
            </a:extLst>
          </p:cNvPr>
          <p:cNvSpPr/>
          <p:nvPr/>
        </p:nvSpPr>
        <p:spPr>
          <a:xfrm>
            <a:off x="5334034" y="2993527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ket 26">
            <a:extLst>
              <a:ext uri="{FF2B5EF4-FFF2-40B4-BE49-F238E27FC236}">
                <a16:creationId xmlns:a16="http://schemas.microsoft.com/office/drawing/2014/main" id="{93F10DFB-6CCC-AC60-11FF-94592C5FEFEF}"/>
              </a:ext>
            </a:extLst>
          </p:cNvPr>
          <p:cNvSpPr/>
          <p:nvPr/>
        </p:nvSpPr>
        <p:spPr>
          <a:xfrm>
            <a:off x="6519496" y="2976294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988E52-E711-2F5A-EA25-A2A126880780}"/>
              </a:ext>
            </a:extLst>
          </p:cNvPr>
          <p:cNvSpPr txBox="1"/>
          <p:nvPr/>
        </p:nvSpPr>
        <p:spPr>
          <a:xfrm>
            <a:off x="7311629" y="1172262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E144CF-1B7B-56E0-8B15-9F86CCF7FC31}"/>
              </a:ext>
            </a:extLst>
          </p:cNvPr>
          <p:cNvSpPr txBox="1"/>
          <p:nvPr/>
        </p:nvSpPr>
        <p:spPr>
          <a:xfrm>
            <a:off x="5338666" y="2336618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467A8A-364B-8017-6042-AC068AEDD9AB}"/>
              </a:ext>
            </a:extLst>
          </p:cNvPr>
          <p:cNvSpPr txBox="1"/>
          <p:nvPr/>
        </p:nvSpPr>
        <p:spPr>
          <a:xfrm>
            <a:off x="4369709" y="1172261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5A228C-C8EC-68A3-6A7A-6C63C93939EC}"/>
              </a:ext>
            </a:extLst>
          </p:cNvPr>
          <p:cNvSpPr txBox="1"/>
          <p:nvPr/>
        </p:nvSpPr>
        <p:spPr>
          <a:xfrm>
            <a:off x="3610357" y="3070077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7AB95E9-68AF-20FC-E401-03E168E5F5F1}"/>
              </a:ext>
            </a:extLst>
          </p:cNvPr>
          <p:cNvGrpSpPr/>
          <p:nvPr/>
        </p:nvGrpSpPr>
        <p:grpSpPr>
          <a:xfrm>
            <a:off x="3391360" y="5086322"/>
            <a:ext cx="919170" cy="381770"/>
            <a:chOff x="5225763" y="5089984"/>
            <a:chExt cx="919170" cy="3817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65F16B-103B-126B-5DCA-8772B48B8A75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5E2262-0F52-4257-F79F-FC059E38C386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38F927-B575-7CB0-BA10-FA1B1AF07C27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F3DBF27-F004-27F2-0721-08F413985235}"/>
              </a:ext>
            </a:extLst>
          </p:cNvPr>
          <p:cNvGrpSpPr/>
          <p:nvPr/>
        </p:nvGrpSpPr>
        <p:grpSpPr>
          <a:xfrm>
            <a:off x="2182107" y="5026089"/>
            <a:ext cx="1141270" cy="461665"/>
            <a:chOff x="2049587" y="5043817"/>
            <a:chExt cx="1141270" cy="4616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3374C1-C1AE-A028-7395-D9FE92D778DF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11</a:t>
              </a:r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710407-5713-B498-3555-C28E0CC4CAA1}"/>
                </a:ext>
              </a:extLst>
            </p:cNvPr>
            <p:cNvSpPr txBox="1"/>
            <p:nvPr/>
          </p:nvSpPr>
          <p:spPr>
            <a:xfrm>
              <a:off x="2881368" y="5043817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sp>
        <p:nvSpPr>
          <p:cNvPr id="46" name="Arrow: Curved Right 45">
            <a:extLst>
              <a:ext uri="{FF2B5EF4-FFF2-40B4-BE49-F238E27FC236}">
                <a16:creationId xmlns:a16="http://schemas.microsoft.com/office/drawing/2014/main" id="{4FA55693-B851-6417-3D69-EE4EBD7720D4}"/>
              </a:ext>
            </a:extLst>
          </p:cNvPr>
          <p:cNvSpPr/>
          <p:nvPr/>
        </p:nvSpPr>
        <p:spPr>
          <a:xfrm>
            <a:off x="1355126" y="1380567"/>
            <a:ext cx="457200" cy="1389138"/>
          </a:xfrm>
          <a:prstGeom prst="curved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Arrow: Curved Right 47">
            <a:extLst>
              <a:ext uri="{FF2B5EF4-FFF2-40B4-BE49-F238E27FC236}">
                <a16:creationId xmlns:a16="http://schemas.microsoft.com/office/drawing/2014/main" id="{260F241B-860A-4DE1-175C-616B95CF4ECF}"/>
              </a:ext>
            </a:extLst>
          </p:cNvPr>
          <p:cNvSpPr/>
          <p:nvPr/>
        </p:nvSpPr>
        <p:spPr>
          <a:xfrm>
            <a:off x="1379928" y="3292298"/>
            <a:ext cx="457200" cy="1591996"/>
          </a:xfrm>
          <a:prstGeom prst="curved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1247E2-FDC0-17D5-8258-AADB30626D93}"/>
              </a:ext>
            </a:extLst>
          </p:cNvPr>
          <p:cNvSpPr txBox="1"/>
          <p:nvPr/>
        </p:nvSpPr>
        <p:spPr>
          <a:xfrm>
            <a:off x="588427" y="1830958"/>
            <a:ext cx="75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n/2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D0AE40-525F-FA71-C4F5-85F10A41D503}"/>
              </a:ext>
            </a:extLst>
          </p:cNvPr>
          <p:cNvSpPr txBox="1"/>
          <p:nvPr/>
        </p:nvSpPr>
        <p:spPr>
          <a:xfrm>
            <a:off x="638256" y="3759543"/>
            <a:ext cx="75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n/2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501E74-055C-96DC-EC46-E5FEEF6D2716}"/>
              </a:ext>
            </a:extLst>
          </p:cNvPr>
          <p:cNvCxnSpPr/>
          <p:nvPr/>
        </p:nvCxnSpPr>
        <p:spPr>
          <a:xfrm>
            <a:off x="2047955" y="1382917"/>
            <a:ext cx="19202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246C1D-5D77-A03D-8E03-E555D0F54050}"/>
              </a:ext>
            </a:extLst>
          </p:cNvPr>
          <p:cNvCxnSpPr/>
          <p:nvPr/>
        </p:nvCxnSpPr>
        <p:spPr>
          <a:xfrm>
            <a:off x="5182708" y="1394641"/>
            <a:ext cx="19202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E956E53-7718-B688-14BC-DD9997334E5E}"/>
              </a:ext>
            </a:extLst>
          </p:cNvPr>
          <p:cNvCxnSpPr/>
          <p:nvPr/>
        </p:nvCxnSpPr>
        <p:spPr>
          <a:xfrm>
            <a:off x="7855571" y="1394638"/>
            <a:ext cx="19202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092311-2E8B-2BA8-C63D-B64F5A057F30}"/>
              </a:ext>
            </a:extLst>
          </p:cNvPr>
          <p:cNvCxnSpPr>
            <a:cxnSpLocks/>
          </p:cNvCxnSpPr>
          <p:nvPr/>
        </p:nvCxnSpPr>
        <p:spPr>
          <a:xfrm>
            <a:off x="3005733" y="476726"/>
            <a:ext cx="0" cy="1737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4AB8364-CCCC-1AB2-0AC5-4D3F612758FD}"/>
              </a:ext>
            </a:extLst>
          </p:cNvPr>
          <p:cNvCxnSpPr>
            <a:cxnSpLocks/>
          </p:cNvCxnSpPr>
          <p:nvPr/>
        </p:nvCxnSpPr>
        <p:spPr>
          <a:xfrm>
            <a:off x="6182690" y="544718"/>
            <a:ext cx="0" cy="1737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C8FDA68-BB4C-D712-5FF1-3C58D8F9626D}"/>
              </a:ext>
            </a:extLst>
          </p:cNvPr>
          <p:cNvCxnSpPr>
            <a:cxnSpLocks/>
          </p:cNvCxnSpPr>
          <p:nvPr/>
        </p:nvCxnSpPr>
        <p:spPr>
          <a:xfrm>
            <a:off x="8813347" y="530650"/>
            <a:ext cx="0" cy="1737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055DEAB-6141-1391-186A-74840E3FF1B3}"/>
              </a:ext>
            </a:extLst>
          </p:cNvPr>
          <p:cNvCxnSpPr/>
          <p:nvPr/>
        </p:nvCxnSpPr>
        <p:spPr>
          <a:xfrm>
            <a:off x="2437160" y="3380734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0971135-BA8F-9E26-030D-C97C43ACB73D}"/>
              </a:ext>
            </a:extLst>
          </p:cNvPr>
          <p:cNvCxnSpPr/>
          <p:nvPr/>
        </p:nvCxnSpPr>
        <p:spPr>
          <a:xfrm>
            <a:off x="4615307" y="3379215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C1E1ED8-382C-3FFD-70B3-652D237E0880}"/>
              </a:ext>
            </a:extLst>
          </p:cNvPr>
          <p:cNvCxnSpPr/>
          <p:nvPr/>
        </p:nvCxnSpPr>
        <p:spPr>
          <a:xfrm>
            <a:off x="5775081" y="3376050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146AC6B-6932-6F4C-ECF9-135975C64798}"/>
              </a:ext>
            </a:extLst>
          </p:cNvPr>
          <p:cNvCxnSpPr>
            <a:cxnSpLocks/>
          </p:cNvCxnSpPr>
          <p:nvPr/>
        </p:nvCxnSpPr>
        <p:spPr>
          <a:xfrm>
            <a:off x="5034992" y="3039243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EDBA023-17CA-53D6-8878-FB4BB31945E2}"/>
              </a:ext>
            </a:extLst>
          </p:cNvPr>
          <p:cNvCxnSpPr>
            <a:cxnSpLocks/>
          </p:cNvCxnSpPr>
          <p:nvPr/>
        </p:nvCxnSpPr>
        <p:spPr>
          <a:xfrm>
            <a:off x="6166628" y="3022009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FBA672A-DA9E-C290-77FC-AC2F67BEEC8B}"/>
              </a:ext>
            </a:extLst>
          </p:cNvPr>
          <p:cNvCxnSpPr>
            <a:cxnSpLocks/>
          </p:cNvCxnSpPr>
          <p:nvPr/>
        </p:nvCxnSpPr>
        <p:spPr>
          <a:xfrm>
            <a:off x="2821665" y="3008037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4">
            <a:extLst>
              <a:ext uri="{FF2B5EF4-FFF2-40B4-BE49-F238E27FC236}">
                <a16:creationId xmlns:a16="http://schemas.microsoft.com/office/drawing/2014/main" id="{867B8CFC-1C59-BD33-5657-7C097FD396DC}"/>
              </a:ext>
            </a:extLst>
          </p:cNvPr>
          <p:cNvGraphicFramePr>
            <a:graphicFrameLocks noGrp="1"/>
          </p:cNvGraphicFramePr>
          <p:nvPr/>
        </p:nvGraphicFramePr>
        <p:xfrm>
          <a:off x="2012152" y="575201"/>
          <a:ext cx="2010504" cy="1868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26">
                  <a:extLst>
                    <a:ext uri="{9D8B030D-6E8A-4147-A177-3AD203B41FA5}">
                      <a16:colId xmlns:a16="http://schemas.microsoft.com/office/drawing/2014/main" val="819518511"/>
                    </a:ext>
                  </a:extLst>
                </a:gridCol>
                <a:gridCol w="502626">
                  <a:extLst>
                    <a:ext uri="{9D8B030D-6E8A-4147-A177-3AD203B41FA5}">
                      <a16:colId xmlns:a16="http://schemas.microsoft.com/office/drawing/2014/main" val="2702446887"/>
                    </a:ext>
                  </a:extLst>
                </a:gridCol>
                <a:gridCol w="502626">
                  <a:extLst>
                    <a:ext uri="{9D8B030D-6E8A-4147-A177-3AD203B41FA5}">
                      <a16:colId xmlns:a16="http://schemas.microsoft.com/office/drawing/2014/main" val="1610439364"/>
                    </a:ext>
                  </a:extLst>
                </a:gridCol>
                <a:gridCol w="502626">
                  <a:extLst>
                    <a:ext uri="{9D8B030D-6E8A-4147-A177-3AD203B41FA5}">
                      <a16:colId xmlns:a16="http://schemas.microsoft.com/office/drawing/2014/main" val="443101594"/>
                    </a:ext>
                  </a:extLst>
                </a:gridCol>
              </a:tblGrid>
              <a:tr h="384467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25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62842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715355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751797"/>
                  </a:ext>
                </a:extLst>
              </a:tr>
              <a:tr h="680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627822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89AB9D40-C510-1412-6E8E-D51B5986FB47}"/>
              </a:ext>
            </a:extLst>
          </p:cNvPr>
          <p:cNvSpPr txBox="1"/>
          <p:nvPr/>
        </p:nvSpPr>
        <p:spPr>
          <a:xfrm>
            <a:off x="4327370" y="5124363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14B01D1-51EB-DF59-6184-80FE66839106}"/>
              </a:ext>
            </a:extLst>
          </p:cNvPr>
          <p:cNvGrpSpPr/>
          <p:nvPr/>
        </p:nvGrpSpPr>
        <p:grpSpPr>
          <a:xfrm>
            <a:off x="4568668" y="5105461"/>
            <a:ext cx="919170" cy="381770"/>
            <a:chOff x="6994927" y="5096611"/>
            <a:chExt cx="919170" cy="38177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F9700A4-EEE6-67CA-74D1-2A4F6029B8FB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927B69-4457-DF28-8710-5533D298D441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0B48101-7C8B-B497-A36C-6749F143DE03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535A12A-DF0F-B555-20AB-EF25D53A8F12}"/>
              </a:ext>
            </a:extLst>
          </p:cNvPr>
          <p:cNvGrpSpPr/>
          <p:nvPr/>
        </p:nvGrpSpPr>
        <p:grpSpPr>
          <a:xfrm>
            <a:off x="2161873" y="5393649"/>
            <a:ext cx="1190108" cy="466770"/>
            <a:chOff x="2049587" y="4992546"/>
            <a:chExt cx="1190108" cy="466770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1E429D3-6F1B-DD49-AA83-75DB02E4BED0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12</a:t>
              </a:r>
              <a:endParaRPr 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10F359E-58DD-24BF-9252-B6F32947C25A}"/>
                </a:ext>
              </a:extLst>
            </p:cNvPr>
            <p:cNvSpPr txBox="1"/>
            <p:nvPr/>
          </p:nvSpPr>
          <p:spPr>
            <a:xfrm>
              <a:off x="2930206" y="4992546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95983B3-BC13-B31A-1641-DB6D7B491BFC}"/>
              </a:ext>
            </a:extLst>
          </p:cNvPr>
          <p:cNvGrpSpPr/>
          <p:nvPr/>
        </p:nvGrpSpPr>
        <p:grpSpPr>
          <a:xfrm>
            <a:off x="3384768" y="5485423"/>
            <a:ext cx="919170" cy="381770"/>
            <a:chOff x="5225763" y="5089984"/>
            <a:chExt cx="919170" cy="38177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EAB1EEF-D79B-F72E-C1C1-CF7266075BE9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8FC24A3-E86E-B9F4-3976-54D4FCE96EBB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3843EA4-18AE-D370-B47A-B413EB312418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C3E50A66-61F4-3E30-C63F-FB5BFD4EF17B}"/>
              </a:ext>
            </a:extLst>
          </p:cNvPr>
          <p:cNvSpPr txBox="1"/>
          <p:nvPr/>
        </p:nvSpPr>
        <p:spPr>
          <a:xfrm>
            <a:off x="4268813" y="5511054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DC63E06-5B70-27BD-3E6D-8AC532369A22}"/>
              </a:ext>
            </a:extLst>
          </p:cNvPr>
          <p:cNvGrpSpPr/>
          <p:nvPr/>
        </p:nvGrpSpPr>
        <p:grpSpPr>
          <a:xfrm>
            <a:off x="4535510" y="5465666"/>
            <a:ext cx="919170" cy="381770"/>
            <a:chOff x="6994927" y="5096611"/>
            <a:chExt cx="919170" cy="38177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C2EEE17-997D-2362-4887-5385A2E74E9D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6FD0F2F-48D9-1D50-AE51-03D2BE4C0F7F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A798ECC-8B6B-914C-0139-E974D78A608D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023EB16-B15F-9128-5B66-1F535E5F425A}"/>
              </a:ext>
            </a:extLst>
          </p:cNvPr>
          <p:cNvGrpSpPr/>
          <p:nvPr/>
        </p:nvGrpSpPr>
        <p:grpSpPr>
          <a:xfrm>
            <a:off x="2162239" y="5801932"/>
            <a:ext cx="1203000" cy="461665"/>
            <a:chOff x="2049587" y="5025317"/>
            <a:chExt cx="1203000" cy="46166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CE5C403-953F-9514-F7CF-AF501BBCA1D9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21</a:t>
              </a:r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D618631-A80B-200E-692D-C0E3678DB968}"/>
                </a:ext>
              </a:extLst>
            </p:cNvPr>
            <p:cNvSpPr txBox="1"/>
            <p:nvPr/>
          </p:nvSpPr>
          <p:spPr>
            <a:xfrm>
              <a:off x="2943098" y="5025317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0DA62BA-7A6C-2A3C-FE6D-D2BAFF67D1B9}"/>
              </a:ext>
            </a:extLst>
          </p:cNvPr>
          <p:cNvGrpSpPr/>
          <p:nvPr/>
        </p:nvGrpSpPr>
        <p:grpSpPr>
          <a:xfrm>
            <a:off x="3384734" y="5879799"/>
            <a:ext cx="919170" cy="381770"/>
            <a:chOff x="5225763" y="5089984"/>
            <a:chExt cx="919170" cy="38177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BDA3E76-0D48-8522-49B1-D1943DD9D8EB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9BF341B-396C-D81C-A41C-6438542E4200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524C3F6-1B86-DAC8-3FE3-951226CC3E73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25AED4A0-F0EA-8125-65E0-981A018E6E98}"/>
              </a:ext>
            </a:extLst>
          </p:cNvPr>
          <p:cNvSpPr txBox="1"/>
          <p:nvPr/>
        </p:nvSpPr>
        <p:spPr>
          <a:xfrm>
            <a:off x="4278691" y="5866599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016E25F-24ED-550F-112F-33E46C3417EA}"/>
              </a:ext>
            </a:extLst>
          </p:cNvPr>
          <p:cNvGrpSpPr/>
          <p:nvPr/>
        </p:nvGrpSpPr>
        <p:grpSpPr>
          <a:xfrm>
            <a:off x="4558528" y="5874608"/>
            <a:ext cx="919170" cy="381770"/>
            <a:chOff x="6994927" y="5096611"/>
            <a:chExt cx="919170" cy="381770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FB2E87E-03B0-BE65-72C1-095B80DB7214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3018634-3245-342B-DCEE-422079BE399E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4224B4D-A83E-B8C1-F806-1AE7CD889107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FEEDF74-6B71-2CD8-24D0-67E3BC0253C8}"/>
              </a:ext>
            </a:extLst>
          </p:cNvPr>
          <p:cNvGrpSpPr/>
          <p:nvPr/>
        </p:nvGrpSpPr>
        <p:grpSpPr>
          <a:xfrm>
            <a:off x="2157737" y="6191841"/>
            <a:ext cx="1207498" cy="461665"/>
            <a:chOff x="2049587" y="5037191"/>
            <a:chExt cx="1207498" cy="461665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14574FD-AEC1-11AF-CD94-4878518282E5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22</a:t>
              </a:r>
              <a:endParaRPr lang="en-US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7BF43CC-B432-C6BB-0675-72DA6090AC51}"/>
                </a:ext>
              </a:extLst>
            </p:cNvPr>
            <p:cNvSpPr txBox="1"/>
            <p:nvPr/>
          </p:nvSpPr>
          <p:spPr>
            <a:xfrm>
              <a:off x="2947596" y="5037191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BB9F967-3A09-9927-B2FB-775DC1433FC0}"/>
              </a:ext>
            </a:extLst>
          </p:cNvPr>
          <p:cNvGrpSpPr/>
          <p:nvPr/>
        </p:nvGrpSpPr>
        <p:grpSpPr>
          <a:xfrm>
            <a:off x="3357203" y="6268463"/>
            <a:ext cx="919170" cy="381770"/>
            <a:chOff x="5225763" y="5089984"/>
            <a:chExt cx="919170" cy="38177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C2AAC80-02AC-8BAE-50FC-C8254E126C3E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0BC6124-AC28-0763-C4CA-9D3E68FF1CC1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47C289F-86BA-8D86-3088-EF63768DD1FB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D03FFD07-701A-1E43-595B-3C9FFC638ABA}"/>
              </a:ext>
            </a:extLst>
          </p:cNvPr>
          <p:cNvSpPr txBox="1"/>
          <p:nvPr/>
        </p:nvSpPr>
        <p:spPr>
          <a:xfrm>
            <a:off x="4252335" y="6309556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295718A-589D-133D-73CE-6DEAD32FDA1F}"/>
              </a:ext>
            </a:extLst>
          </p:cNvPr>
          <p:cNvGrpSpPr/>
          <p:nvPr/>
        </p:nvGrpSpPr>
        <p:grpSpPr>
          <a:xfrm>
            <a:off x="4532029" y="6306658"/>
            <a:ext cx="919170" cy="381770"/>
            <a:chOff x="6994927" y="5096611"/>
            <a:chExt cx="919170" cy="38177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E886E9A-61F1-BAAC-FD15-AB2F9A4BD5A9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FA402EF-B4E6-4739-0977-B40615B2D3E6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5E72076-FC44-017B-7810-68B38A7134FF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aphicFrame>
        <p:nvGraphicFramePr>
          <p:cNvPr id="109" name="Table 108">
            <a:extLst>
              <a:ext uri="{FF2B5EF4-FFF2-40B4-BE49-F238E27FC236}">
                <a16:creationId xmlns:a16="http://schemas.microsoft.com/office/drawing/2014/main" id="{A1489DA0-DF8C-8524-18E3-E5A9218E5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343841"/>
              </p:ext>
            </p:extLst>
          </p:nvPr>
        </p:nvGraphicFramePr>
        <p:xfrm>
          <a:off x="9929362" y="4060304"/>
          <a:ext cx="1132254" cy="83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27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110" name="Left Bracket 109">
            <a:extLst>
              <a:ext uri="{FF2B5EF4-FFF2-40B4-BE49-F238E27FC236}">
                <a16:creationId xmlns:a16="http://schemas.microsoft.com/office/drawing/2014/main" id="{422DF840-568A-DD00-7AE0-089A90AB25AA}"/>
              </a:ext>
            </a:extLst>
          </p:cNvPr>
          <p:cNvSpPr/>
          <p:nvPr/>
        </p:nvSpPr>
        <p:spPr>
          <a:xfrm>
            <a:off x="9943306" y="4032845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Bracket 110">
            <a:extLst>
              <a:ext uri="{FF2B5EF4-FFF2-40B4-BE49-F238E27FC236}">
                <a16:creationId xmlns:a16="http://schemas.microsoft.com/office/drawing/2014/main" id="{54FADF9F-6415-57AA-1A1C-DE3C3D4783AC}"/>
              </a:ext>
            </a:extLst>
          </p:cNvPr>
          <p:cNvSpPr/>
          <p:nvPr/>
        </p:nvSpPr>
        <p:spPr>
          <a:xfrm>
            <a:off x="10810248" y="4042225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FB0FD14-9F6E-4DCB-A53A-BEC5617754CB}"/>
              </a:ext>
            </a:extLst>
          </p:cNvPr>
          <p:cNvSpPr txBox="1"/>
          <p:nvPr/>
        </p:nvSpPr>
        <p:spPr>
          <a:xfrm>
            <a:off x="9300417" y="4129174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C67B4-E95A-C149-28A8-04101D46926D}"/>
              </a:ext>
            </a:extLst>
          </p:cNvPr>
          <p:cNvSpPr txBox="1"/>
          <p:nvPr/>
        </p:nvSpPr>
        <p:spPr>
          <a:xfrm>
            <a:off x="5336462" y="82657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7D41B0-A362-9305-5B13-E813B341A1D0}"/>
              </a:ext>
            </a:extLst>
          </p:cNvPr>
          <p:cNvSpPr txBox="1"/>
          <p:nvPr/>
        </p:nvSpPr>
        <p:spPr>
          <a:xfrm>
            <a:off x="5356342" y="1601832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C6CE4E-2920-8827-3A19-0801EDF2E9A1}"/>
              </a:ext>
            </a:extLst>
          </p:cNvPr>
          <p:cNvSpPr txBox="1"/>
          <p:nvPr/>
        </p:nvSpPr>
        <p:spPr>
          <a:xfrm>
            <a:off x="6448073" y="797483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0E0D56-DE4F-0FEF-C28C-40AFBF442A08}"/>
              </a:ext>
            </a:extLst>
          </p:cNvPr>
          <p:cNvSpPr txBox="1"/>
          <p:nvPr/>
        </p:nvSpPr>
        <p:spPr>
          <a:xfrm>
            <a:off x="6454701" y="1612491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08876A-D5AC-4FA8-F315-26D2288AA025}"/>
              </a:ext>
            </a:extLst>
          </p:cNvPr>
          <p:cNvSpPr txBox="1"/>
          <p:nvPr/>
        </p:nvSpPr>
        <p:spPr>
          <a:xfrm>
            <a:off x="8046532" y="819955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E24481-3180-7B4E-4187-CC11AF2A1F87}"/>
              </a:ext>
            </a:extLst>
          </p:cNvPr>
          <p:cNvSpPr txBox="1"/>
          <p:nvPr/>
        </p:nvSpPr>
        <p:spPr>
          <a:xfrm>
            <a:off x="8053160" y="1621712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34C52E-BD07-DDCA-515C-42BAF06A383B}"/>
              </a:ext>
            </a:extLst>
          </p:cNvPr>
          <p:cNvSpPr txBox="1"/>
          <p:nvPr/>
        </p:nvSpPr>
        <p:spPr>
          <a:xfrm>
            <a:off x="9184647" y="830615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C7FD54-07EB-5C86-D951-ADB6DA0FF325}"/>
              </a:ext>
            </a:extLst>
          </p:cNvPr>
          <p:cNvSpPr txBox="1"/>
          <p:nvPr/>
        </p:nvSpPr>
        <p:spPr>
          <a:xfrm>
            <a:off x="9191275" y="1645623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00FFFF"/>
                </a:highlight>
              </a:rPr>
              <a:t>B’</a:t>
            </a:r>
            <a:r>
              <a:rPr lang="en-US" baseline="-25000">
                <a:highlight>
                  <a:srgbClr val="00FFFF"/>
                </a:highlight>
              </a:rPr>
              <a:t>22</a:t>
            </a:r>
            <a:endParaRPr lang="en-US" baseline="-25000" dirty="0">
              <a:highlight>
                <a:srgbClr val="00FFFF"/>
              </a:highligh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4A89B6-4A99-E435-9BF2-5D3084254530}"/>
              </a:ext>
            </a:extLst>
          </p:cNvPr>
          <p:cNvSpPr txBox="1"/>
          <p:nvPr/>
        </p:nvSpPr>
        <p:spPr>
          <a:xfrm>
            <a:off x="2202957" y="87393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81C544-B246-CF33-0312-9724F84B7822}"/>
              </a:ext>
            </a:extLst>
          </p:cNvPr>
          <p:cNvSpPr txBox="1"/>
          <p:nvPr/>
        </p:nvSpPr>
        <p:spPr>
          <a:xfrm>
            <a:off x="2196333" y="1649192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0F338B-1F19-5341-F61C-EAA543D46E79}"/>
              </a:ext>
            </a:extLst>
          </p:cNvPr>
          <p:cNvSpPr txBox="1"/>
          <p:nvPr/>
        </p:nvSpPr>
        <p:spPr>
          <a:xfrm>
            <a:off x="3288064" y="844843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1CD66-F787-40E5-CBE3-70BCA5D5D767}"/>
              </a:ext>
            </a:extLst>
          </p:cNvPr>
          <p:cNvSpPr txBox="1"/>
          <p:nvPr/>
        </p:nvSpPr>
        <p:spPr>
          <a:xfrm>
            <a:off x="3294692" y="1659851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706C65-D071-886C-3704-4BFB60465E03}"/>
              </a:ext>
            </a:extLst>
          </p:cNvPr>
          <p:cNvSpPr txBox="1"/>
          <p:nvPr/>
        </p:nvSpPr>
        <p:spPr>
          <a:xfrm>
            <a:off x="4793003" y="238444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10CF3A-CB1D-AFED-40B1-0CC664622D6B}"/>
              </a:ext>
            </a:extLst>
          </p:cNvPr>
          <p:cNvSpPr txBox="1"/>
          <p:nvPr/>
        </p:nvSpPr>
        <p:spPr>
          <a:xfrm>
            <a:off x="5842695" y="2377444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2D4622-6906-8DF9-7D8F-32A578C459EB}"/>
              </a:ext>
            </a:extLst>
          </p:cNvPr>
          <p:cNvSpPr txBox="1"/>
          <p:nvPr/>
        </p:nvSpPr>
        <p:spPr>
          <a:xfrm>
            <a:off x="7782581" y="2422487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A5CA9D-2B7C-A3C3-5BC8-8DC3BD76C3ED}"/>
              </a:ext>
            </a:extLst>
          </p:cNvPr>
          <p:cNvSpPr txBox="1"/>
          <p:nvPr/>
        </p:nvSpPr>
        <p:spPr>
          <a:xfrm>
            <a:off x="7195857" y="241569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C62364-D66A-5FF2-FCD3-16DCDE9E1B73}"/>
              </a:ext>
            </a:extLst>
          </p:cNvPr>
          <p:cNvSpPr txBox="1"/>
          <p:nvPr/>
        </p:nvSpPr>
        <p:spPr>
          <a:xfrm>
            <a:off x="8365176" y="242317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DB5A8E-2DED-2217-98CA-29052BC02444}"/>
              </a:ext>
            </a:extLst>
          </p:cNvPr>
          <p:cNvSpPr txBox="1"/>
          <p:nvPr/>
        </p:nvSpPr>
        <p:spPr>
          <a:xfrm>
            <a:off x="6693516" y="2327188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A2B63A-0303-C518-1918-C0184CCC4596}"/>
              </a:ext>
            </a:extLst>
          </p:cNvPr>
          <p:cNvSpPr txBox="1"/>
          <p:nvPr/>
        </p:nvSpPr>
        <p:spPr>
          <a:xfrm>
            <a:off x="5358314" y="3099036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graphicFrame>
        <p:nvGraphicFramePr>
          <p:cNvPr id="113" name="Table 112">
            <a:extLst>
              <a:ext uri="{FF2B5EF4-FFF2-40B4-BE49-F238E27FC236}">
                <a16:creationId xmlns:a16="http://schemas.microsoft.com/office/drawing/2014/main" id="{297D1F5E-0778-B690-F157-AABE5C137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445496"/>
              </p:ext>
            </p:extLst>
          </p:nvPr>
        </p:nvGraphicFramePr>
        <p:xfrm>
          <a:off x="7074210" y="3032834"/>
          <a:ext cx="834120" cy="79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060">
                  <a:extLst>
                    <a:ext uri="{9D8B030D-6E8A-4147-A177-3AD203B41FA5}">
                      <a16:colId xmlns:a16="http://schemas.microsoft.com/office/drawing/2014/main" val="2428323551"/>
                    </a:ext>
                  </a:extLst>
                </a:gridCol>
                <a:gridCol w="417060">
                  <a:extLst>
                    <a:ext uri="{9D8B030D-6E8A-4147-A177-3AD203B41FA5}">
                      <a16:colId xmlns:a16="http://schemas.microsoft.com/office/drawing/2014/main" val="2213647430"/>
                    </a:ext>
                  </a:extLst>
                </a:gridCol>
              </a:tblGrid>
              <a:tr h="3950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46337"/>
                  </a:ext>
                </a:extLst>
              </a:tr>
              <a:tr h="3950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776550"/>
                  </a:ext>
                </a:extLst>
              </a:tr>
            </a:tbl>
          </a:graphicData>
        </a:graphic>
      </p:graphicFrame>
      <p:graphicFrame>
        <p:nvGraphicFramePr>
          <p:cNvPr id="114" name="Table 113">
            <a:extLst>
              <a:ext uri="{FF2B5EF4-FFF2-40B4-BE49-F238E27FC236}">
                <a16:creationId xmlns:a16="http://schemas.microsoft.com/office/drawing/2014/main" id="{51CE9BAD-2E43-603B-DE46-B7C93A0FF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960740"/>
              </p:ext>
            </p:extLst>
          </p:nvPr>
        </p:nvGraphicFramePr>
        <p:xfrm>
          <a:off x="8208195" y="3032015"/>
          <a:ext cx="73026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30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365130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336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336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115" name="Left Bracket 114">
            <a:extLst>
              <a:ext uri="{FF2B5EF4-FFF2-40B4-BE49-F238E27FC236}">
                <a16:creationId xmlns:a16="http://schemas.microsoft.com/office/drawing/2014/main" id="{0E13CA85-D174-7C4E-A557-6C4259C7EAD4}"/>
              </a:ext>
            </a:extLst>
          </p:cNvPr>
          <p:cNvSpPr/>
          <p:nvPr/>
        </p:nvSpPr>
        <p:spPr>
          <a:xfrm>
            <a:off x="7057017" y="3016077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Left Bracket 115">
            <a:extLst>
              <a:ext uri="{FF2B5EF4-FFF2-40B4-BE49-F238E27FC236}">
                <a16:creationId xmlns:a16="http://schemas.microsoft.com/office/drawing/2014/main" id="{8A2AA5D8-366B-9332-360F-678758799CF0}"/>
              </a:ext>
            </a:extLst>
          </p:cNvPr>
          <p:cNvSpPr/>
          <p:nvPr/>
        </p:nvSpPr>
        <p:spPr>
          <a:xfrm>
            <a:off x="8176932" y="3001189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Bracket 116">
            <a:extLst>
              <a:ext uri="{FF2B5EF4-FFF2-40B4-BE49-F238E27FC236}">
                <a16:creationId xmlns:a16="http://schemas.microsoft.com/office/drawing/2014/main" id="{CBB44C61-5EB3-D74A-8CE9-134315672EF5}"/>
              </a:ext>
            </a:extLst>
          </p:cNvPr>
          <p:cNvSpPr/>
          <p:nvPr/>
        </p:nvSpPr>
        <p:spPr>
          <a:xfrm>
            <a:off x="7792152" y="3027802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Bracket 117">
            <a:extLst>
              <a:ext uri="{FF2B5EF4-FFF2-40B4-BE49-F238E27FC236}">
                <a16:creationId xmlns:a16="http://schemas.microsoft.com/office/drawing/2014/main" id="{519D6BD1-6EA2-7880-1ECB-DA4CB1F7DED5}"/>
              </a:ext>
            </a:extLst>
          </p:cNvPr>
          <p:cNvSpPr/>
          <p:nvPr/>
        </p:nvSpPr>
        <p:spPr>
          <a:xfrm>
            <a:off x="8977614" y="3010569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4A2A188-D960-7675-EF41-CC941011C1B6}"/>
              </a:ext>
            </a:extLst>
          </p:cNvPr>
          <p:cNvCxnSpPr/>
          <p:nvPr/>
        </p:nvCxnSpPr>
        <p:spPr>
          <a:xfrm>
            <a:off x="7073425" y="3413490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008CB57-9647-BB25-3BEA-9144A4F1B648}"/>
              </a:ext>
            </a:extLst>
          </p:cNvPr>
          <p:cNvCxnSpPr/>
          <p:nvPr/>
        </p:nvCxnSpPr>
        <p:spPr>
          <a:xfrm>
            <a:off x="8233199" y="3410325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7770851-E5AF-54B7-927C-5A216C183A5C}"/>
              </a:ext>
            </a:extLst>
          </p:cNvPr>
          <p:cNvCxnSpPr>
            <a:cxnSpLocks/>
          </p:cNvCxnSpPr>
          <p:nvPr/>
        </p:nvCxnSpPr>
        <p:spPr>
          <a:xfrm>
            <a:off x="7493110" y="3073518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1A2C17E-C953-237B-0F00-52F75871F488}"/>
              </a:ext>
            </a:extLst>
          </p:cNvPr>
          <p:cNvCxnSpPr>
            <a:cxnSpLocks/>
          </p:cNvCxnSpPr>
          <p:nvPr/>
        </p:nvCxnSpPr>
        <p:spPr>
          <a:xfrm>
            <a:off x="8624746" y="3056284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BCE78FE0-49D0-46CA-DEB5-240A427F24FB}"/>
              </a:ext>
            </a:extLst>
          </p:cNvPr>
          <p:cNvSpPr txBox="1"/>
          <p:nvPr/>
        </p:nvSpPr>
        <p:spPr>
          <a:xfrm>
            <a:off x="7816432" y="3133311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05CF4A4-BBDD-96D5-60D0-D872D3D45FB4}"/>
              </a:ext>
            </a:extLst>
          </p:cNvPr>
          <p:cNvSpPr txBox="1"/>
          <p:nvPr/>
        </p:nvSpPr>
        <p:spPr>
          <a:xfrm>
            <a:off x="6675544" y="3077199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BE3F417-283C-1559-EE30-8FD90CA5A76A}"/>
              </a:ext>
            </a:extLst>
          </p:cNvPr>
          <p:cNvSpPr txBox="1"/>
          <p:nvPr/>
        </p:nvSpPr>
        <p:spPr>
          <a:xfrm>
            <a:off x="2578032" y="2416018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55E5484-39D0-093F-A8EC-A581307E405B}"/>
              </a:ext>
            </a:extLst>
          </p:cNvPr>
          <p:cNvGrpSpPr/>
          <p:nvPr/>
        </p:nvGrpSpPr>
        <p:grpSpPr>
          <a:xfrm>
            <a:off x="8413894" y="5172461"/>
            <a:ext cx="925821" cy="381770"/>
            <a:chOff x="5225763" y="5089984"/>
            <a:chExt cx="919170" cy="381770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F2A4514-BA2C-F492-701D-DE2316D2C4DB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D20232F-3AF2-8936-B29E-4B8728EDBD02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2163ACD0-66C6-05B7-AF64-9C010756841E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E16DD81-D4C6-2F9E-70B8-EEC46CF0A0EA}"/>
              </a:ext>
            </a:extLst>
          </p:cNvPr>
          <p:cNvGrpSpPr/>
          <p:nvPr/>
        </p:nvGrpSpPr>
        <p:grpSpPr>
          <a:xfrm>
            <a:off x="7083778" y="5088595"/>
            <a:ext cx="1148015" cy="461665"/>
            <a:chOff x="2049587" y="5020184"/>
            <a:chExt cx="1139768" cy="461665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ADF0906-78F7-09EF-723B-046E72FC74A0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11</a:t>
              </a:r>
              <a:endParaRPr lang="en-US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F05CA0E-78BE-6707-78CF-B84E9FC46B9A}"/>
                </a:ext>
              </a:extLst>
            </p:cNvPr>
            <p:cNvSpPr txBox="1"/>
            <p:nvPr/>
          </p:nvSpPr>
          <p:spPr>
            <a:xfrm>
              <a:off x="2879866" y="5020184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DEAD636C-F888-6D67-940D-70A410A4A68E}"/>
              </a:ext>
            </a:extLst>
          </p:cNvPr>
          <p:cNvSpPr txBox="1"/>
          <p:nvPr/>
        </p:nvSpPr>
        <p:spPr>
          <a:xfrm>
            <a:off x="9356571" y="5170746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DEA0078-2F2F-2EAD-B49A-4E1E42DD7ED8}"/>
              </a:ext>
            </a:extLst>
          </p:cNvPr>
          <p:cNvGrpSpPr/>
          <p:nvPr/>
        </p:nvGrpSpPr>
        <p:grpSpPr>
          <a:xfrm>
            <a:off x="9630974" y="5191600"/>
            <a:ext cx="925821" cy="381770"/>
            <a:chOff x="6994927" y="5096611"/>
            <a:chExt cx="919170" cy="381770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1B6D0CEB-8BF4-C0CE-A871-8DC88FC04177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F9159E7-2610-A58B-7C68-972E541DA099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D612DB4-D3C4-7D2F-0A93-4ABD0D89D692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956F52C-0FDF-D7C9-517F-00DA1F1B6D7F}"/>
              </a:ext>
            </a:extLst>
          </p:cNvPr>
          <p:cNvGrpSpPr/>
          <p:nvPr/>
        </p:nvGrpSpPr>
        <p:grpSpPr>
          <a:xfrm>
            <a:off x="7071791" y="5479788"/>
            <a:ext cx="1163605" cy="466770"/>
            <a:chOff x="2049587" y="4992546"/>
            <a:chExt cx="1163605" cy="466770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E0DE0DD-F20F-1E53-1996-A05F681513E3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12</a:t>
              </a:r>
              <a:endParaRPr lang="en-US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ADB4E36-53BC-5C39-549F-0D408A14052A}"/>
                </a:ext>
              </a:extLst>
            </p:cNvPr>
            <p:cNvSpPr txBox="1"/>
            <p:nvPr/>
          </p:nvSpPr>
          <p:spPr>
            <a:xfrm>
              <a:off x="2903703" y="4992546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7C6165D-CE00-7933-F226-07D7878AFE59}"/>
              </a:ext>
            </a:extLst>
          </p:cNvPr>
          <p:cNvGrpSpPr/>
          <p:nvPr/>
        </p:nvGrpSpPr>
        <p:grpSpPr>
          <a:xfrm>
            <a:off x="8413956" y="5598066"/>
            <a:ext cx="919170" cy="381770"/>
            <a:chOff x="5225763" y="5089984"/>
            <a:chExt cx="919170" cy="381770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21A49A6-DC18-3C65-C740-EF2C1E679539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24FE484-070F-CE15-5AC8-50824C3C9E09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3463299-5595-8E73-1CA8-079910AF5A30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F890EAD3-9F1E-9F18-FD42-5546EEDA6DB4}"/>
              </a:ext>
            </a:extLst>
          </p:cNvPr>
          <p:cNvSpPr txBox="1"/>
          <p:nvPr/>
        </p:nvSpPr>
        <p:spPr>
          <a:xfrm>
            <a:off x="9364277" y="5597193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091E711-166D-E753-7057-0B78C06EF964}"/>
              </a:ext>
            </a:extLst>
          </p:cNvPr>
          <p:cNvGrpSpPr/>
          <p:nvPr/>
        </p:nvGrpSpPr>
        <p:grpSpPr>
          <a:xfrm>
            <a:off x="9630974" y="5604813"/>
            <a:ext cx="919170" cy="381770"/>
            <a:chOff x="6994927" y="5096611"/>
            <a:chExt cx="919170" cy="381770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4FB000C-BCC0-C497-FF86-42727D035B74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D196189-463E-5391-10CD-37AD34A3DA0B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3AF32A61-D9D1-F26B-0263-8C657232BD0B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907CC4B-49A6-F90D-880A-BF6A97CE1446}"/>
              </a:ext>
            </a:extLst>
          </p:cNvPr>
          <p:cNvGrpSpPr/>
          <p:nvPr/>
        </p:nvGrpSpPr>
        <p:grpSpPr>
          <a:xfrm>
            <a:off x="7072157" y="5888071"/>
            <a:ext cx="1189747" cy="461665"/>
            <a:chOff x="2049587" y="5025317"/>
            <a:chExt cx="1189747" cy="46166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D95DE24-AA91-32ED-68B5-CBC7B9DEA608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21</a:t>
              </a:r>
              <a:endParaRPr lang="en-US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6B33394B-9A93-C722-04F5-76DAB9BAECC2}"/>
                </a:ext>
              </a:extLst>
            </p:cNvPr>
            <p:cNvSpPr txBox="1"/>
            <p:nvPr/>
          </p:nvSpPr>
          <p:spPr>
            <a:xfrm>
              <a:off x="2929845" y="5025317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95A51EB-7EE8-5FBB-01B9-5B6D33B4ABB8}"/>
              </a:ext>
            </a:extLst>
          </p:cNvPr>
          <p:cNvGrpSpPr/>
          <p:nvPr/>
        </p:nvGrpSpPr>
        <p:grpSpPr>
          <a:xfrm>
            <a:off x="8413921" y="5992442"/>
            <a:ext cx="919170" cy="381770"/>
            <a:chOff x="5225763" y="5089984"/>
            <a:chExt cx="919170" cy="381770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CDE122E-0CA5-D525-E723-C48B5C4EBA70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DBF4F0C5-CE60-B4D4-0009-1B5F1113D7C9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D38CCBD-BD83-DEB8-796E-65799B078541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5407B5D3-CA44-BA2B-4EB7-67D35655E90C}"/>
              </a:ext>
            </a:extLst>
          </p:cNvPr>
          <p:cNvSpPr txBox="1"/>
          <p:nvPr/>
        </p:nvSpPr>
        <p:spPr>
          <a:xfrm>
            <a:off x="9360901" y="5979242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704F9BE-7276-EE28-D7A3-EEECC48295AC}"/>
              </a:ext>
            </a:extLst>
          </p:cNvPr>
          <p:cNvGrpSpPr/>
          <p:nvPr/>
        </p:nvGrpSpPr>
        <p:grpSpPr>
          <a:xfrm>
            <a:off x="9653991" y="5987251"/>
            <a:ext cx="919170" cy="381770"/>
            <a:chOff x="6994927" y="5096611"/>
            <a:chExt cx="919170" cy="381770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5C494C5-FFCF-A196-36C8-22CE8D753035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16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CD5369D-C2A1-6842-25DF-ED2AC492F6C7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3D3EF98B-C895-524D-CA89-DD27C3861113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AF394447-7C23-3A41-D770-780A66E2FE25}"/>
              </a:ext>
            </a:extLst>
          </p:cNvPr>
          <p:cNvGrpSpPr/>
          <p:nvPr/>
        </p:nvGrpSpPr>
        <p:grpSpPr>
          <a:xfrm>
            <a:off x="7067655" y="6277980"/>
            <a:ext cx="1207497" cy="461665"/>
            <a:chOff x="2049587" y="5037191"/>
            <a:chExt cx="1207497" cy="461665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0EC0A89-D78E-D691-90F0-304239286D2B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22</a:t>
              </a:r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D4DF99F8-BBF2-6581-3E54-615A754444F6}"/>
                </a:ext>
              </a:extLst>
            </p:cNvPr>
            <p:cNvSpPr txBox="1"/>
            <p:nvPr/>
          </p:nvSpPr>
          <p:spPr>
            <a:xfrm>
              <a:off x="2947595" y="5037191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78B547C-ED13-314C-762A-28F9DEBCEC24}"/>
              </a:ext>
            </a:extLst>
          </p:cNvPr>
          <p:cNvGrpSpPr/>
          <p:nvPr/>
        </p:nvGrpSpPr>
        <p:grpSpPr>
          <a:xfrm>
            <a:off x="8426146" y="6381106"/>
            <a:ext cx="919170" cy="381770"/>
            <a:chOff x="5225763" y="5089984"/>
            <a:chExt cx="919170" cy="381770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776FF884-665C-22E9-239F-8288EF798628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A715FA65-02E0-1FEE-A548-08AC40F1BA3F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87690CE0-84CB-36EE-E6BA-B41B5D2A2FC7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9A7C4C4E-E42F-09CC-2482-1A6D32CB3B32}"/>
              </a:ext>
            </a:extLst>
          </p:cNvPr>
          <p:cNvSpPr txBox="1"/>
          <p:nvPr/>
        </p:nvSpPr>
        <p:spPr>
          <a:xfrm>
            <a:off x="9387554" y="6422199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67C88D3-2DC2-33B3-2E65-3A10538BFF62}"/>
              </a:ext>
            </a:extLst>
          </p:cNvPr>
          <p:cNvGrpSpPr/>
          <p:nvPr/>
        </p:nvGrpSpPr>
        <p:grpSpPr>
          <a:xfrm>
            <a:off x="9653991" y="6419301"/>
            <a:ext cx="919170" cy="381770"/>
            <a:chOff x="6994927" y="5096611"/>
            <a:chExt cx="919170" cy="381770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3D68EBED-27CC-FD58-4D0A-5FB3055F623F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16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F3142137-6A51-62A8-F232-AC36E1AB9DF3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C65E334D-2E24-945E-AE16-B3B5CF93A31C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BCA2C6B9-AF7C-A9A8-D28E-41587C533597}"/>
              </a:ext>
            </a:extLst>
          </p:cNvPr>
          <p:cNvSpPr txBox="1"/>
          <p:nvPr/>
        </p:nvSpPr>
        <p:spPr>
          <a:xfrm>
            <a:off x="4618758" y="2777569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892E5D9-D9B4-0C4F-1BFA-F747CE90DD04}"/>
              </a:ext>
            </a:extLst>
          </p:cNvPr>
          <p:cNvSpPr txBox="1"/>
          <p:nvPr/>
        </p:nvSpPr>
        <p:spPr>
          <a:xfrm>
            <a:off x="5796253" y="279251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60D65882-4455-1673-2AD8-8F14B385C509}"/>
              </a:ext>
            </a:extLst>
          </p:cNvPr>
          <p:cNvSpPr txBox="1"/>
          <p:nvPr/>
        </p:nvSpPr>
        <p:spPr>
          <a:xfrm>
            <a:off x="5038808" y="2776768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F463B683-B055-2673-C545-CF31E5C58164}"/>
              </a:ext>
            </a:extLst>
          </p:cNvPr>
          <p:cNvSpPr txBox="1"/>
          <p:nvPr/>
        </p:nvSpPr>
        <p:spPr>
          <a:xfrm>
            <a:off x="4628144" y="3664666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91ECBC41-05FF-7DDA-A6A3-D05FA68F5F23}"/>
              </a:ext>
            </a:extLst>
          </p:cNvPr>
          <p:cNvSpPr txBox="1"/>
          <p:nvPr/>
        </p:nvSpPr>
        <p:spPr>
          <a:xfrm>
            <a:off x="5009500" y="3678461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3EAD8F0B-F347-A5C5-4182-ECDF036A4A8C}"/>
              </a:ext>
            </a:extLst>
          </p:cNvPr>
          <p:cNvSpPr txBox="1"/>
          <p:nvPr/>
        </p:nvSpPr>
        <p:spPr>
          <a:xfrm>
            <a:off x="5803670" y="3682598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181DC13-9152-7506-F4AC-20E7062AC490}"/>
              </a:ext>
            </a:extLst>
          </p:cNvPr>
          <p:cNvSpPr txBox="1"/>
          <p:nvPr/>
        </p:nvSpPr>
        <p:spPr>
          <a:xfrm>
            <a:off x="6154907" y="279251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0CABDE1-4C3C-E54A-72F8-F5746202AC82}"/>
              </a:ext>
            </a:extLst>
          </p:cNvPr>
          <p:cNvSpPr txBox="1"/>
          <p:nvPr/>
        </p:nvSpPr>
        <p:spPr>
          <a:xfrm>
            <a:off x="6147680" y="367332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4087CF46-E9B4-48B9-2358-48D345566848}"/>
              </a:ext>
            </a:extLst>
          </p:cNvPr>
          <p:cNvSpPr txBox="1"/>
          <p:nvPr/>
        </p:nvSpPr>
        <p:spPr>
          <a:xfrm>
            <a:off x="7074740" y="2757189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A</a:t>
            </a:r>
            <a:r>
              <a:rPr lang="en-US" sz="1400" b="1" baseline="-25000" dirty="0">
                <a:highlight>
                  <a:srgbClr val="00FF00"/>
                </a:highlight>
              </a:rPr>
              <a:t>11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8D8604AE-347D-BEC0-21A1-6521F9D6A207}"/>
              </a:ext>
            </a:extLst>
          </p:cNvPr>
          <p:cNvSpPr txBox="1"/>
          <p:nvPr/>
        </p:nvSpPr>
        <p:spPr>
          <a:xfrm>
            <a:off x="8252235" y="277213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B</a:t>
            </a:r>
            <a:r>
              <a:rPr lang="en-US" sz="1400" b="1" baseline="-25000" dirty="0">
                <a:highlight>
                  <a:srgbClr val="00FF00"/>
                </a:highlight>
              </a:rPr>
              <a:t>11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650459BA-9706-D9D6-F7D1-11368819FA39}"/>
              </a:ext>
            </a:extLst>
          </p:cNvPr>
          <p:cNvSpPr txBox="1"/>
          <p:nvPr/>
        </p:nvSpPr>
        <p:spPr>
          <a:xfrm>
            <a:off x="7494790" y="2756388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A</a:t>
            </a:r>
            <a:r>
              <a:rPr lang="en-US" sz="1400" b="1" baseline="-25000" dirty="0">
                <a:highlight>
                  <a:srgbClr val="00FF00"/>
                </a:highlight>
              </a:rPr>
              <a:t>12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9DD32DF-60CC-0065-AA28-C34F0AA0679F}"/>
              </a:ext>
            </a:extLst>
          </p:cNvPr>
          <p:cNvSpPr txBox="1"/>
          <p:nvPr/>
        </p:nvSpPr>
        <p:spPr>
          <a:xfrm>
            <a:off x="7084126" y="3644286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A</a:t>
            </a:r>
            <a:r>
              <a:rPr lang="en-US" sz="1400" b="1" baseline="-25000" dirty="0">
                <a:highlight>
                  <a:srgbClr val="00FF00"/>
                </a:highlight>
              </a:rPr>
              <a:t>21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A159A3E-898D-A994-AFBA-094EAF18DAE9}"/>
              </a:ext>
            </a:extLst>
          </p:cNvPr>
          <p:cNvSpPr txBox="1"/>
          <p:nvPr/>
        </p:nvSpPr>
        <p:spPr>
          <a:xfrm>
            <a:off x="7465482" y="3658081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A</a:t>
            </a:r>
            <a:r>
              <a:rPr lang="en-US" sz="1400" b="1" baseline="-25000" dirty="0">
                <a:highlight>
                  <a:srgbClr val="00FF00"/>
                </a:highlight>
              </a:rPr>
              <a:t>22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DF70A1F0-7CAF-8158-6738-323BF5644506}"/>
              </a:ext>
            </a:extLst>
          </p:cNvPr>
          <p:cNvSpPr txBox="1"/>
          <p:nvPr/>
        </p:nvSpPr>
        <p:spPr>
          <a:xfrm>
            <a:off x="8259652" y="3662218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B</a:t>
            </a:r>
            <a:r>
              <a:rPr lang="en-US" sz="1400" b="1" baseline="-25000" dirty="0">
                <a:highlight>
                  <a:srgbClr val="00FF00"/>
                </a:highlight>
              </a:rPr>
              <a:t>21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22C7D032-AF42-3A12-6042-AAB1592DD5C2}"/>
              </a:ext>
            </a:extLst>
          </p:cNvPr>
          <p:cNvSpPr txBox="1"/>
          <p:nvPr/>
        </p:nvSpPr>
        <p:spPr>
          <a:xfrm>
            <a:off x="8610889" y="277213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B</a:t>
            </a:r>
            <a:r>
              <a:rPr lang="en-US" sz="1400" b="1" baseline="-25000" dirty="0">
                <a:highlight>
                  <a:srgbClr val="00FF00"/>
                </a:highlight>
              </a:rPr>
              <a:t>12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F496C32F-E768-B428-BC0C-DCD3EE24BAE9}"/>
              </a:ext>
            </a:extLst>
          </p:cNvPr>
          <p:cNvSpPr txBox="1"/>
          <p:nvPr/>
        </p:nvSpPr>
        <p:spPr>
          <a:xfrm>
            <a:off x="8603662" y="365294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B</a:t>
            </a:r>
            <a:r>
              <a:rPr lang="en-US" sz="1400" b="1" baseline="-25000" dirty="0">
                <a:highlight>
                  <a:srgbClr val="00FF00"/>
                </a:highlight>
              </a:rPr>
              <a:t>22</a:t>
            </a:r>
          </a:p>
        </p:txBody>
      </p:sp>
      <p:graphicFrame>
        <p:nvGraphicFramePr>
          <p:cNvPr id="190" name="Table 189">
            <a:extLst>
              <a:ext uri="{FF2B5EF4-FFF2-40B4-BE49-F238E27FC236}">
                <a16:creationId xmlns:a16="http://schemas.microsoft.com/office/drawing/2014/main" id="{D743D4D3-659F-8F51-4987-7EA986F94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791249"/>
              </p:ext>
            </p:extLst>
          </p:nvPr>
        </p:nvGraphicFramePr>
        <p:xfrm>
          <a:off x="7545472" y="4040488"/>
          <a:ext cx="1132254" cy="783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27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191" name="Left Bracket 190">
            <a:extLst>
              <a:ext uri="{FF2B5EF4-FFF2-40B4-BE49-F238E27FC236}">
                <a16:creationId xmlns:a16="http://schemas.microsoft.com/office/drawing/2014/main" id="{DD0ED753-8DF4-8E3A-480A-BA75CD0FE573}"/>
              </a:ext>
            </a:extLst>
          </p:cNvPr>
          <p:cNvSpPr/>
          <p:nvPr/>
        </p:nvSpPr>
        <p:spPr>
          <a:xfrm>
            <a:off x="7548735" y="4053657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ight Bracket 191">
            <a:extLst>
              <a:ext uri="{FF2B5EF4-FFF2-40B4-BE49-F238E27FC236}">
                <a16:creationId xmlns:a16="http://schemas.microsoft.com/office/drawing/2014/main" id="{899531EE-5FA0-4A69-455C-36DD5CB4C19F}"/>
              </a:ext>
            </a:extLst>
          </p:cNvPr>
          <p:cNvSpPr/>
          <p:nvPr/>
        </p:nvSpPr>
        <p:spPr>
          <a:xfrm>
            <a:off x="8334617" y="4076358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3" name="Table 192">
            <a:extLst>
              <a:ext uri="{FF2B5EF4-FFF2-40B4-BE49-F238E27FC236}">
                <a16:creationId xmlns:a16="http://schemas.microsoft.com/office/drawing/2014/main" id="{4E14B0BF-F813-66C0-F578-5E276D50E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54417"/>
              </p:ext>
            </p:extLst>
          </p:nvPr>
        </p:nvGraphicFramePr>
        <p:xfrm>
          <a:off x="5251472" y="4056273"/>
          <a:ext cx="1132254" cy="83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27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194" name="Left Bracket 193">
            <a:extLst>
              <a:ext uri="{FF2B5EF4-FFF2-40B4-BE49-F238E27FC236}">
                <a16:creationId xmlns:a16="http://schemas.microsoft.com/office/drawing/2014/main" id="{8880B8F4-E8CF-B6D7-E843-5BA7178FD2F4}"/>
              </a:ext>
            </a:extLst>
          </p:cNvPr>
          <p:cNvSpPr/>
          <p:nvPr/>
        </p:nvSpPr>
        <p:spPr>
          <a:xfrm>
            <a:off x="5265416" y="4028814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ight Bracket 194">
            <a:extLst>
              <a:ext uri="{FF2B5EF4-FFF2-40B4-BE49-F238E27FC236}">
                <a16:creationId xmlns:a16="http://schemas.microsoft.com/office/drawing/2014/main" id="{52BD880E-4184-FE82-E88F-73A5A45B97AE}"/>
              </a:ext>
            </a:extLst>
          </p:cNvPr>
          <p:cNvSpPr/>
          <p:nvPr/>
        </p:nvSpPr>
        <p:spPr>
          <a:xfrm>
            <a:off x="6119106" y="4038194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2F185A0C-6C78-FF9E-F391-142B3627B4B6}"/>
              </a:ext>
            </a:extLst>
          </p:cNvPr>
          <p:cNvSpPr txBox="1"/>
          <p:nvPr/>
        </p:nvSpPr>
        <p:spPr>
          <a:xfrm>
            <a:off x="6655109" y="4207649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14592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  <p:bldP spid="33" grpId="0"/>
      <p:bldP spid="46" grpId="0" animBg="1"/>
      <p:bldP spid="48" grpId="0" animBg="1"/>
      <p:bldP spid="49" grpId="0"/>
      <p:bldP spid="50" grpId="0"/>
      <p:bldP spid="64" grpId="0"/>
      <p:bldP spid="80" grpId="0"/>
      <p:bldP spid="92" grpId="0"/>
      <p:bldP spid="104" grpId="0"/>
      <p:bldP spid="110" grpId="0" animBg="1"/>
      <p:bldP spid="111" grpId="0" animBg="1"/>
      <p:bldP spid="112" grpId="0"/>
      <p:bldP spid="3" grpId="0"/>
      <p:bldP spid="10" grpId="0"/>
      <p:bldP spid="16" grpId="0"/>
      <p:bldP spid="18" grpId="0"/>
      <p:bldP spid="20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7" grpId="0"/>
      <p:bldP spid="51" grpId="0"/>
      <p:bldP spid="56" grpId="0"/>
      <p:bldP spid="115" grpId="0" animBg="1"/>
      <p:bldP spid="116" grpId="0" animBg="1"/>
      <p:bldP spid="117" grpId="0" animBg="1"/>
      <p:bldP spid="118" grpId="0" animBg="1"/>
      <p:bldP spid="123" grpId="0"/>
      <p:bldP spid="124" grpId="0"/>
      <p:bldP spid="125" grpId="0"/>
      <p:bldP spid="133" grpId="0"/>
      <p:bldP spid="145" grpId="0"/>
      <p:bldP spid="157" grpId="0"/>
      <p:bldP spid="169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1" grpId="0" animBg="1"/>
      <p:bldP spid="192" grpId="0" animBg="1"/>
      <p:bldP spid="194" grpId="0" animBg="1"/>
      <p:bldP spid="195" grpId="0" animBg="1"/>
      <p:bldP spid="19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D724-5E7C-FB7F-CDBE-DE43424D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80"/>
            <a:ext cx="10515600" cy="429841"/>
          </a:xfrm>
        </p:spPr>
        <p:txBody>
          <a:bodyPr>
            <a:noAutofit/>
          </a:bodyPr>
          <a:lstStyle/>
          <a:p>
            <a:r>
              <a:rPr lang="en-US" sz="3600" dirty="0"/>
              <a:t>Matrix Multiplication- using divide and conquer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281ADF-DB12-A2B0-A274-8732F1B4E2FB}"/>
              </a:ext>
            </a:extLst>
          </p:cNvPr>
          <p:cNvGraphicFramePr>
            <a:graphicFrameLocks noGrp="1"/>
          </p:cNvGraphicFramePr>
          <p:nvPr/>
        </p:nvGraphicFramePr>
        <p:xfrm>
          <a:off x="5125536" y="572023"/>
          <a:ext cx="2206276" cy="167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569">
                  <a:extLst>
                    <a:ext uri="{9D8B030D-6E8A-4147-A177-3AD203B41FA5}">
                      <a16:colId xmlns:a16="http://schemas.microsoft.com/office/drawing/2014/main" val="819518511"/>
                    </a:ext>
                  </a:extLst>
                </a:gridCol>
                <a:gridCol w="551569">
                  <a:extLst>
                    <a:ext uri="{9D8B030D-6E8A-4147-A177-3AD203B41FA5}">
                      <a16:colId xmlns:a16="http://schemas.microsoft.com/office/drawing/2014/main" val="2702446887"/>
                    </a:ext>
                  </a:extLst>
                </a:gridCol>
                <a:gridCol w="551569">
                  <a:extLst>
                    <a:ext uri="{9D8B030D-6E8A-4147-A177-3AD203B41FA5}">
                      <a16:colId xmlns:a16="http://schemas.microsoft.com/office/drawing/2014/main" val="1610439364"/>
                    </a:ext>
                  </a:extLst>
                </a:gridCol>
                <a:gridCol w="551569">
                  <a:extLst>
                    <a:ext uri="{9D8B030D-6E8A-4147-A177-3AD203B41FA5}">
                      <a16:colId xmlns:a16="http://schemas.microsoft.com/office/drawing/2014/main" val="443101594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62842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715355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751797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62782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97DF2B-9FEB-F4D2-8563-4BABCF0AD839}"/>
              </a:ext>
            </a:extLst>
          </p:cNvPr>
          <p:cNvGraphicFramePr>
            <a:graphicFrameLocks noGrp="1"/>
          </p:cNvGraphicFramePr>
          <p:nvPr/>
        </p:nvGraphicFramePr>
        <p:xfrm>
          <a:off x="7822288" y="541538"/>
          <a:ext cx="2264508" cy="167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27">
                  <a:extLst>
                    <a:ext uri="{9D8B030D-6E8A-4147-A177-3AD203B41FA5}">
                      <a16:colId xmlns:a16="http://schemas.microsoft.com/office/drawing/2014/main" val="819518511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2702446887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1610439364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443101594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62842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715355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751797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627822"/>
                  </a:ext>
                </a:extLst>
              </a:tr>
            </a:tbl>
          </a:graphicData>
        </a:graphic>
      </p:graphicFrame>
      <p:sp>
        <p:nvSpPr>
          <p:cNvPr id="6" name="Left Bracket 5">
            <a:extLst>
              <a:ext uri="{FF2B5EF4-FFF2-40B4-BE49-F238E27FC236}">
                <a16:creationId xmlns:a16="http://schemas.microsoft.com/office/drawing/2014/main" id="{874997BB-18D0-D36F-247C-E20A0BDB293D}"/>
              </a:ext>
            </a:extLst>
          </p:cNvPr>
          <p:cNvSpPr/>
          <p:nvPr/>
        </p:nvSpPr>
        <p:spPr>
          <a:xfrm>
            <a:off x="5125263" y="583907"/>
            <a:ext cx="45719" cy="1671204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55B93915-8510-4360-FB5E-FDABC08AEBF6}"/>
              </a:ext>
            </a:extLst>
          </p:cNvPr>
          <p:cNvSpPr/>
          <p:nvPr/>
        </p:nvSpPr>
        <p:spPr>
          <a:xfrm>
            <a:off x="7781717" y="567494"/>
            <a:ext cx="126613" cy="1671202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63EA8D11-289F-F1BE-1CA9-D9B95F44F92B}"/>
              </a:ext>
            </a:extLst>
          </p:cNvPr>
          <p:cNvSpPr/>
          <p:nvPr/>
        </p:nvSpPr>
        <p:spPr>
          <a:xfrm>
            <a:off x="6975946" y="581561"/>
            <a:ext cx="223129" cy="1671203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8C85C46D-CB23-C343-5192-475757B3DBC2}"/>
              </a:ext>
            </a:extLst>
          </p:cNvPr>
          <p:cNvSpPr/>
          <p:nvPr/>
        </p:nvSpPr>
        <p:spPr>
          <a:xfrm>
            <a:off x="9688668" y="579217"/>
            <a:ext cx="126613" cy="1671202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65EE559D-872C-8A3C-A8D4-2FCC48B5F2B7}"/>
              </a:ext>
            </a:extLst>
          </p:cNvPr>
          <p:cNvSpPr/>
          <p:nvPr/>
        </p:nvSpPr>
        <p:spPr>
          <a:xfrm>
            <a:off x="1971756" y="609698"/>
            <a:ext cx="45719" cy="1671204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78D8649F-5D12-A48F-6CA2-8003CB8CF03B}"/>
              </a:ext>
            </a:extLst>
          </p:cNvPr>
          <p:cNvSpPr/>
          <p:nvPr/>
        </p:nvSpPr>
        <p:spPr>
          <a:xfrm>
            <a:off x="3822439" y="607352"/>
            <a:ext cx="223129" cy="1671203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FE7556C-2FC8-3D9B-36CB-8C10EC8387BB}"/>
              </a:ext>
            </a:extLst>
          </p:cNvPr>
          <p:cNvGraphicFramePr>
            <a:graphicFrameLocks noGrp="1"/>
          </p:cNvGraphicFramePr>
          <p:nvPr/>
        </p:nvGraphicFramePr>
        <p:xfrm>
          <a:off x="2271293" y="2898169"/>
          <a:ext cx="1074226" cy="85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3">
                  <a:extLst>
                    <a:ext uri="{9D8B030D-6E8A-4147-A177-3AD203B41FA5}">
                      <a16:colId xmlns:a16="http://schemas.microsoft.com/office/drawing/2014/main" val="3384067453"/>
                    </a:ext>
                  </a:extLst>
                </a:gridCol>
                <a:gridCol w="537113">
                  <a:extLst>
                    <a:ext uri="{9D8B030D-6E8A-4147-A177-3AD203B41FA5}">
                      <a16:colId xmlns:a16="http://schemas.microsoft.com/office/drawing/2014/main" val="174096609"/>
                    </a:ext>
                  </a:extLst>
                </a:gridCol>
              </a:tblGrid>
              <a:tr h="4268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508546"/>
                  </a:ext>
                </a:extLst>
              </a:tr>
              <a:tr h="4268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63282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66E9B78-918E-A953-0963-5DF0E2793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840562"/>
              </p:ext>
            </p:extLst>
          </p:nvPr>
        </p:nvGraphicFramePr>
        <p:xfrm>
          <a:off x="4641863" y="3012176"/>
          <a:ext cx="834120" cy="79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060">
                  <a:extLst>
                    <a:ext uri="{9D8B030D-6E8A-4147-A177-3AD203B41FA5}">
                      <a16:colId xmlns:a16="http://schemas.microsoft.com/office/drawing/2014/main" val="2428323551"/>
                    </a:ext>
                  </a:extLst>
                </a:gridCol>
                <a:gridCol w="417060">
                  <a:extLst>
                    <a:ext uri="{9D8B030D-6E8A-4147-A177-3AD203B41FA5}">
                      <a16:colId xmlns:a16="http://schemas.microsoft.com/office/drawing/2014/main" val="2213647430"/>
                    </a:ext>
                  </a:extLst>
                </a:gridCol>
              </a:tblGrid>
              <a:tr h="3950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46337"/>
                  </a:ext>
                </a:extLst>
              </a:tr>
              <a:tr h="3950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77655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FC4F06-8ED7-CF8F-15D3-5597C0C3D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30633"/>
              </p:ext>
            </p:extLst>
          </p:nvPr>
        </p:nvGraphicFramePr>
        <p:xfrm>
          <a:off x="5832350" y="3050016"/>
          <a:ext cx="73026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30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365130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336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336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22" name="Left Bracket 21">
            <a:extLst>
              <a:ext uri="{FF2B5EF4-FFF2-40B4-BE49-F238E27FC236}">
                <a16:creationId xmlns:a16="http://schemas.microsoft.com/office/drawing/2014/main" id="{739BE954-A9F2-21DD-869E-23AF14183D1F}"/>
              </a:ext>
            </a:extLst>
          </p:cNvPr>
          <p:cNvSpPr/>
          <p:nvPr/>
        </p:nvSpPr>
        <p:spPr>
          <a:xfrm>
            <a:off x="2310652" y="2985770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0BD5526B-50EF-7F70-CB45-3600C6C36BE8}"/>
              </a:ext>
            </a:extLst>
          </p:cNvPr>
          <p:cNvSpPr/>
          <p:nvPr/>
        </p:nvSpPr>
        <p:spPr>
          <a:xfrm>
            <a:off x="4598899" y="2981802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C7169CC6-50B9-6182-8AAE-B39803256CD2}"/>
              </a:ext>
            </a:extLst>
          </p:cNvPr>
          <p:cNvSpPr/>
          <p:nvPr/>
        </p:nvSpPr>
        <p:spPr>
          <a:xfrm>
            <a:off x="5718814" y="2966914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93C75B59-C31C-EE7A-8BBB-4C88113959FF}"/>
              </a:ext>
            </a:extLst>
          </p:cNvPr>
          <p:cNvSpPr/>
          <p:nvPr/>
        </p:nvSpPr>
        <p:spPr>
          <a:xfrm>
            <a:off x="3235397" y="2969358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ket 25">
            <a:extLst>
              <a:ext uri="{FF2B5EF4-FFF2-40B4-BE49-F238E27FC236}">
                <a16:creationId xmlns:a16="http://schemas.microsoft.com/office/drawing/2014/main" id="{3A31F6F5-BE7A-3AAA-92D8-DD5E5CE2C0C0}"/>
              </a:ext>
            </a:extLst>
          </p:cNvPr>
          <p:cNvSpPr/>
          <p:nvPr/>
        </p:nvSpPr>
        <p:spPr>
          <a:xfrm>
            <a:off x="5360538" y="2993527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ket 26">
            <a:extLst>
              <a:ext uri="{FF2B5EF4-FFF2-40B4-BE49-F238E27FC236}">
                <a16:creationId xmlns:a16="http://schemas.microsoft.com/office/drawing/2014/main" id="{93F10DFB-6CCC-AC60-11FF-94592C5FEFEF}"/>
              </a:ext>
            </a:extLst>
          </p:cNvPr>
          <p:cNvSpPr/>
          <p:nvPr/>
        </p:nvSpPr>
        <p:spPr>
          <a:xfrm>
            <a:off x="6519496" y="2976294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988E52-E711-2F5A-EA25-A2A126880780}"/>
              </a:ext>
            </a:extLst>
          </p:cNvPr>
          <p:cNvSpPr txBox="1"/>
          <p:nvPr/>
        </p:nvSpPr>
        <p:spPr>
          <a:xfrm>
            <a:off x="7311629" y="1172262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E144CF-1B7B-56E0-8B15-9F86CCF7FC31}"/>
              </a:ext>
            </a:extLst>
          </p:cNvPr>
          <p:cNvSpPr txBox="1"/>
          <p:nvPr/>
        </p:nvSpPr>
        <p:spPr>
          <a:xfrm>
            <a:off x="5338666" y="2336618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467A8A-364B-8017-6042-AC068AEDD9AB}"/>
              </a:ext>
            </a:extLst>
          </p:cNvPr>
          <p:cNvSpPr txBox="1"/>
          <p:nvPr/>
        </p:nvSpPr>
        <p:spPr>
          <a:xfrm>
            <a:off x="4369709" y="1172261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5A228C-C8EC-68A3-6A7A-6C63C93939EC}"/>
              </a:ext>
            </a:extLst>
          </p:cNvPr>
          <p:cNvSpPr txBox="1"/>
          <p:nvPr/>
        </p:nvSpPr>
        <p:spPr>
          <a:xfrm>
            <a:off x="3610357" y="3070077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7AB95E9-68AF-20FC-E401-03E168E5F5F1}"/>
              </a:ext>
            </a:extLst>
          </p:cNvPr>
          <p:cNvGrpSpPr/>
          <p:nvPr/>
        </p:nvGrpSpPr>
        <p:grpSpPr>
          <a:xfrm>
            <a:off x="3391360" y="5086322"/>
            <a:ext cx="919170" cy="381770"/>
            <a:chOff x="5225763" y="5089984"/>
            <a:chExt cx="919170" cy="3817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65F16B-103B-126B-5DCA-8772B48B8A75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5E2262-0F52-4257-F79F-FC059E38C386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38F927-B575-7CB0-BA10-FA1B1AF07C27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F3DBF27-F004-27F2-0721-08F413985235}"/>
              </a:ext>
            </a:extLst>
          </p:cNvPr>
          <p:cNvGrpSpPr/>
          <p:nvPr/>
        </p:nvGrpSpPr>
        <p:grpSpPr>
          <a:xfrm>
            <a:off x="2182107" y="5026089"/>
            <a:ext cx="1141270" cy="461665"/>
            <a:chOff x="2049587" y="5043817"/>
            <a:chExt cx="1141270" cy="4616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3374C1-C1AE-A028-7395-D9FE92D778DF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11</a:t>
              </a:r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710407-5713-B498-3555-C28E0CC4CAA1}"/>
                </a:ext>
              </a:extLst>
            </p:cNvPr>
            <p:cNvSpPr txBox="1"/>
            <p:nvPr/>
          </p:nvSpPr>
          <p:spPr>
            <a:xfrm>
              <a:off x="2881368" y="5043817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sp>
        <p:nvSpPr>
          <p:cNvPr id="46" name="Arrow: Curved Right 45">
            <a:extLst>
              <a:ext uri="{FF2B5EF4-FFF2-40B4-BE49-F238E27FC236}">
                <a16:creationId xmlns:a16="http://schemas.microsoft.com/office/drawing/2014/main" id="{4FA55693-B851-6417-3D69-EE4EBD7720D4}"/>
              </a:ext>
            </a:extLst>
          </p:cNvPr>
          <p:cNvSpPr/>
          <p:nvPr/>
        </p:nvSpPr>
        <p:spPr>
          <a:xfrm>
            <a:off x="1355126" y="1380567"/>
            <a:ext cx="457200" cy="1389138"/>
          </a:xfrm>
          <a:prstGeom prst="curved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Arrow: Curved Right 47">
            <a:extLst>
              <a:ext uri="{FF2B5EF4-FFF2-40B4-BE49-F238E27FC236}">
                <a16:creationId xmlns:a16="http://schemas.microsoft.com/office/drawing/2014/main" id="{260F241B-860A-4DE1-175C-616B95CF4ECF}"/>
              </a:ext>
            </a:extLst>
          </p:cNvPr>
          <p:cNvSpPr/>
          <p:nvPr/>
        </p:nvSpPr>
        <p:spPr>
          <a:xfrm>
            <a:off x="1379928" y="3292298"/>
            <a:ext cx="457200" cy="1591996"/>
          </a:xfrm>
          <a:prstGeom prst="curved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1247E2-FDC0-17D5-8258-AADB30626D93}"/>
              </a:ext>
            </a:extLst>
          </p:cNvPr>
          <p:cNvSpPr txBox="1"/>
          <p:nvPr/>
        </p:nvSpPr>
        <p:spPr>
          <a:xfrm>
            <a:off x="588427" y="1830958"/>
            <a:ext cx="75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n/2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D0AE40-525F-FA71-C4F5-85F10A41D503}"/>
              </a:ext>
            </a:extLst>
          </p:cNvPr>
          <p:cNvSpPr txBox="1"/>
          <p:nvPr/>
        </p:nvSpPr>
        <p:spPr>
          <a:xfrm>
            <a:off x="638256" y="3759543"/>
            <a:ext cx="75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n/2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501E74-055C-96DC-EC46-E5FEEF6D2716}"/>
              </a:ext>
            </a:extLst>
          </p:cNvPr>
          <p:cNvCxnSpPr/>
          <p:nvPr/>
        </p:nvCxnSpPr>
        <p:spPr>
          <a:xfrm>
            <a:off x="2047955" y="1382917"/>
            <a:ext cx="19202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246C1D-5D77-A03D-8E03-E555D0F54050}"/>
              </a:ext>
            </a:extLst>
          </p:cNvPr>
          <p:cNvCxnSpPr/>
          <p:nvPr/>
        </p:nvCxnSpPr>
        <p:spPr>
          <a:xfrm>
            <a:off x="5182708" y="1394641"/>
            <a:ext cx="19202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E956E53-7718-B688-14BC-DD9997334E5E}"/>
              </a:ext>
            </a:extLst>
          </p:cNvPr>
          <p:cNvCxnSpPr/>
          <p:nvPr/>
        </p:nvCxnSpPr>
        <p:spPr>
          <a:xfrm>
            <a:off x="7855571" y="1394638"/>
            <a:ext cx="19202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092311-2E8B-2BA8-C63D-B64F5A057F30}"/>
              </a:ext>
            </a:extLst>
          </p:cNvPr>
          <p:cNvCxnSpPr>
            <a:cxnSpLocks/>
          </p:cNvCxnSpPr>
          <p:nvPr/>
        </p:nvCxnSpPr>
        <p:spPr>
          <a:xfrm>
            <a:off x="3005733" y="476726"/>
            <a:ext cx="0" cy="1737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4AB8364-CCCC-1AB2-0AC5-4D3F612758FD}"/>
              </a:ext>
            </a:extLst>
          </p:cNvPr>
          <p:cNvCxnSpPr>
            <a:cxnSpLocks/>
          </p:cNvCxnSpPr>
          <p:nvPr/>
        </p:nvCxnSpPr>
        <p:spPr>
          <a:xfrm>
            <a:off x="6182690" y="544718"/>
            <a:ext cx="0" cy="1737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C8FDA68-BB4C-D712-5FF1-3C58D8F9626D}"/>
              </a:ext>
            </a:extLst>
          </p:cNvPr>
          <p:cNvCxnSpPr>
            <a:cxnSpLocks/>
          </p:cNvCxnSpPr>
          <p:nvPr/>
        </p:nvCxnSpPr>
        <p:spPr>
          <a:xfrm>
            <a:off x="8813347" y="530650"/>
            <a:ext cx="0" cy="1737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055DEAB-6141-1391-186A-74840E3FF1B3}"/>
              </a:ext>
            </a:extLst>
          </p:cNvPr>
          <p:cNvCxnSpPr/>
          <p:nvPr/>
        </p:nvCxnSpPr>
        <p:spPr>
          <a:xfrm>
            <a:off x="2437160" y="3380734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0971135-BA8F-9E26-030D-C97C43ACB73D}"/>
              </a:ext>
            </a:extLst>
          </p:cNvPr>
          <p:cNvCxnSpPr/>
          <p:nvPr/>
        </p:nvCxnSpPr>
        <p:spPr>
          <a:xfrm>
            <a:off x="4615307" y="3379215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C1E1ED8-382C-3FFD-70B3-652D237E0880}"/>
              </a:ext>
            </a:extLst>
          </p:cNvPr>
          <p:cNvCxnSpPr/>
          <p:nvPr/>
        </p:nvCxnSpPr>
        <p:spPr>
          <a:xfrm>
            <a:off x="5775081" y="3376050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146AC6B-6932-6F4C-ECF9-135975C64798}"/>
              </a:ext>
            </a:extLst>
          </p:cNvPr>
          <p:cNvCxnSpPr>
            <a:cxnSpLocks/>
          </p:cNvCxnSpPr>
          <p:nvPr/>
        </p:nvCxnSpPr>
        <p:spPr>
          <a:xfrm>
            <a:off x="5034992" y="3039243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EDBA023-17CA-53D6-8878-FB4BB31945E2}"/>
              </a:ext>
            </a:extLst>
          </p:cNvPr>
          <p:cNvCxnSpPr>
            <a:cxnSpLocks/>
          </p:cNvCxnSpPr>
          <p:nvPr/>
        </p:nvCxnSpPr>
        <p:spPr>
          <a:xfrm>
            <a:off x="6166628" y="3022009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FBA672A-DA9E-C290-77FC-AC2F67BEEC8B}"/>
              </a:ext>
            </a:extLst>
          </p:cNvPr>
          <p:cNvCxnSpPr>
            <a:cxnSpLocks/>
          </p:cNvCxnSpPr>
          <p:nvPr/>
        </p:nvCxnSpPr>
        <p:spPr>
          <a:xfrm>
            <a:off x="2821665" y="3008037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4">
            <a:extLst>
              <a:ext uri="{FF2B5EF4-FFF2-40B4-BE49-F238E27FC236}">
                <a16:creationId xmlns:a16="http://schemas.microsoft.com/office/drawing/2014/main" id="{867B8CFC-1C59-BD33-5657-7C097FD396DC}"/>
              </a:ext>
            </a:extLst>
          </p:cNvPr>
          <p:cNvGraphicFramePr>
            <a:graphicFrameLocks noGrp="1"/>
          </p:cNvGraphicFramePr>
          <p:nvPr/>
        </p:nvGraphicFramePr>
        <p:xfrm>
          <a:off x="2012152" y="575201"/>
          <a:ext cx="2010504" cy="1868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26">
                  <a:extLst>
                    <a:ext uri="{9D8B030D-6E8A-4147-A177-3AD203B41FA5}">
                      <a16:colId xmlns:a16="http://schemas.microsoft.com/office/drawing/2014/main" val="819518511"/>
                    </a:ext>
                  </a:extLst>
                </a:gridCol>
                <a:gridCol w="502626">
                  <a:extLst>
                    <a:ext uri="{9D8B030D-6E8A-4147-A177-3AD203B41FA5}">
                      <a16:colId xmlns:a16="http://schemas.microsoft.com/office/drawing/2014/main" val="2702446887"/>
                    </a:ext>
                  </a:extLst>
                </a:gridCol>
                <a:gridCol w="502626">
                  <a:extLst>
                    <a:ext uri="{9D8B030D-6E8A-4147-A177-3AD203B41FA5}">
                      <a16:colId xmlns:a16="http://schemas.microsoft.com/office/drawing/2014/main" val="1610439364"/>
                    </a:ext>
                  </a:extLst>
                </a:gridCol>
                <a:gridCol w="502626">
                  <a:extLst>
                    <a:ext uri="{9D8B030D-6E8A-4147-A177-3AD203B41FA5}">
                      <a16:colId xmlns:a16="http://schemas.microsoft.com/office/drawing/2014/main" val="443101594"/>
                    </a:ext>
                  </a:extLst>
                </a:gridCol>
              </a:tblGrid>
              <a:tr h="384467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25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62842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715355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751797"/>
                  </a:ext>
                </a:extLst>
              </a:tr>
              <a:tr h="680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627822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89AB9D40-C510-1412-6E8E-D51B5986FB47}"/>
              </a:ext>
            </a:extLst>
          </p:cNvPr>
          <p:cNvSpPr txBox="1"/>
          <p:nvPr/>
        </p:nvSpPr>
        <p:spPr>
          <a:xfrm>
            <a:off x="4327370" y="5124363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14B01D1-51EB-DF59-6184-80FE66839106}"/>
              </a:ext>
            </a:extLst>
          </p:cNvPr>
          <p:cNvGrpSpPr/>
          <p:nvPr/>
        </p:nvGrpSpPr>
        <p:grpSpPr>
          <a:xfrm>
            <a:off x="4568668" y="5105461"/>
            <a:ext cx="919170" cy="381770"/>
            <a:chOff x="6994927" y="5096611"/>
            <a:chExt cx="919170" cy="38177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F9700A4-EEE6-67CA-74D1-2A4F6029B8FB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927B69-4457-DF28-8710-5533D298D441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0B48101-7C8B-B497-A36C-6749F143DE03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535A12A-DF0F-B555-20AB-EF25D53A8F12}"/>
              </a:ext>
            </a:extLst>
          </p:cNvPr>
          <p:cNvGrpSpPr/>
          <p:nvPr/>
        </p:nvGrpSpPr>
        <p:grpSpPr>
          <a:xfrm>
            <a:off x="2161873" y="5393649"/>
            <a:ext cx="1190108" cy="466770"/>
            <a:chOff x="2049587" y="4992546"/>
            <a:chExt cx="1190108" cy="466770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1E429D3-6F1B-DD49-AA83-75DB02E4BED0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12</a:t>
              </a:r>
              <a:endParaRPr 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10F359E-58DD-24BF-9252-B6F32947C25A}"/>
                </a:ext>
              </a:extLst>
            </p:cNvPr>
            <p:cNvSpPr txBox="1"/>
            <p:nvPr/>
          </p:nvSpPr>
          <p:spPr>
            <a:xfrm>
              <a:off x="2930206" y="4992546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95983B3-BC13-B31A-1641-DB6D7B491BFC}"/>
              </a:ext>
            </a:extLst>
          </p:cNvPr>
          <p:cNvGrpSpPr/>
          <p:nvPr/>
        </p:nvGrpSpPr>
        <p:grpSpPr>
          <a:xfrm>
            <a:off x="3384768" y="5485423"/>
            <a:ext cx="919170" cy="381770"/>
            <a:chOff x="5225763" y="5089984"/>
            <a:chExt cx="919170" cy="38177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EAB1EEF-D79B-F72E-C1C1-CF7266075BE9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8FC24A3-E86E-B9F4-3976-54D4FCE96EBB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3843EA4-18AE-D370-B47A-B413EB312418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C3E50A66-61F4-3E30-C63F-FB5BFD4EF17B}"/>
              </a:ext>
            </a:extLst>
          </p:cNvPr>
          <p:cNvSpPr txBox="1"/>
          <p:nvPr/>
        </p:nvSpPr>
        <p:spPr>
          <a:xfrm>
            <a:off x="4268813" y="5511054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DC63E06-5B70-27BD-3E6D-8AC532369A22}"/>
              </a:ext>
            </a:extLst>
          </p:cNvPr>
          <p:cNvGrpSpPr/>
          <p:nvPr/>
        </p:nvGrpSpPr>
        <p:grpSpPr>
          <a:xfrm>
            <a:off x="4535510" y="5465666"/>
            <a:ext cx="919170" cy="381770"/>
            <a:chOff x="6994927" y="5096611"/>
            <a:chExt cx="919170" cy="38177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C2EEE17-997D-2362-4887-5385A2E74E9D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6FD0F2F-48D9-1D50-AE51-03D2BE4C0F7F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A798ECC-8B6B-914C-0139-E974D78A608D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023EB16-B15F-9128-5B66-1F535E5F425A}"/>
              </a:ext>
            </a:extLst>
          </p:cNvPr>
          <p:cNvGrpSpPr/>
          <p:nvPr/>
        </p:nvGrpSpPr>
        <p:grpSpPr>
          <a:xfrm>
            <a:off x="2162239" y="5801932"/>
            <a:ext cx="1203000" cy="461665"/>
            <a:chOff x="2049587" y="5025317"/>
            <a:chExt cx="1203000" cy="46166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CE5C403-953F-9514-F7CF-AF501BBCA1D9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21</a:t>
              </a:r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D618631-A80B-200E-692D-C0E3678DB968}"/>
                </a:ext>
              </a:extLst>
            </p:cNvPr>
            <p:cNvSpPr txBox="1"/>
            <p:nvPr/>
          </p:nvSpPr>
          <p:spPr>
            <a:xfrm>
              <a:off x="2943098" y="5025317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0DA62BA-7A6C-2A3C-FE6D-D2BAFF67D1B9}"/>
              </a:ext>
            </a:extLst>
          </p:cNvPr>
          <p:cNvGrpSpPr/>
          <p:nvPr/>
        </p:nvGrpSpPr>
        <p:grpSpPr>
          <a:xfrm>
            <a:off x="3384734" y="5879799"/>
            <a:ext cx="919170" cy="381770"/>
            <a:chOff x="5225763" y="5089984"/>
            <a:chExt cx="919170" cy="38177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BDA3E76-0D48-8522-49B1-D1943DD9D8EB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9BF341B-396C-D81C-A41C-6438542E4200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524C3F6-1B86-DAC8-3FE3-951226CC3E73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25AED4A0-F0EA-8125-65E0-981A018E6E98}"/>
              </a:ext>
            </a:extLst>
          </p:cNvPr>
          <p:cNvSpPr txBox="1"/>
          <p:nvPr/>
        </p:nvSpPr>
        <p:spPr>
          <a:xfrm>
            <a:off x="4278691" y="5866599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016E25F-24ED-550F-112F-33E46C3417EA}"/>
              </a:ext>
            </a:extLst>
          </p:cNvPr>
          <p:cNvGrpSpPr/>
          <p:nvPr/>
        </p:nvGrpSpPr>
        <p:grpSpPr>
          <a:xfrm>
            <a:off x="4558528" y="5874608"/>
            <a:ext cx="919170" cy="381770"/>
            <a:chOff x="6994927" y="5096611"/>
            <a:chExt cx="919170" cy="381770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FB2E87E-03B0-BE65-72C1-095B80DB7214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3018634-3245-342B-DCEE-422079BE399E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4224B4D-A83E-B8C1-F806-1AE7CD889107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FEEDF74-6B71-2CD8-24D0-67E3BC0253C8}"/>
              </a:ext>
            </a:extLst>
          </p:cNvPr>
          <p:cNvGrpSpPr/>
          <p:nvPr/>
        </p:nvGrpSpPr>
        <p:grpSpPr>
          <a:xfrm>
            <a:off x="2157737" y="6191841"/>
            <a:ext cx="1207498" cy="461665"/>
            <a:chOff x="2049587" y="5037191"/>
            <a:chExt cx="1207498" cy="461665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14574FD-AEC1-11AF-CD94-4878518282E5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22</a:t>
              </a:r>
              <a:endParaRPr lang="en-US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7BF43CC-B432-C6BB-0675-72DA6090AC51}"/>
                </a:ext>
              </a:extLst>
            </p:cNvPr>
            <p:cNvSpPr txBox="1"/>
            <p:nvPr/>
          </p:nvSpPr>
          <p:spPr>
            <a:xfrm>
              <a:off x="2947596" y="5037191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BB9F967-3A09-9927-B2FB-775DC1433FC0}"/>
              </a:ext>
            </a:extLst>
          </p:cNvPr>
          <p:cNvGrpSpPr/>
          <p:nvPr/>
        </p:nvGrpSpPr>
        <p:grpSpPr>
          <a:xfrm>
            <a:off x="3357203" y="6268463"/>
            <a:ext cx="919170" cy="381770"/>
            <a:chOff x="5225763" y="5089984"/>
            <a:chExt cx="919170" cy="38177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C2AAC80-02AC-8BAE-50FC-C8254E126C3E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0BC6124-AC28-0763-C4CA-9D3E68FF1CC1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47C289F-86BA-8D86-3088-EF63768DD1FB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D03FFD07-701A-1E43-595B-3C9FFC638ABA}"/>
              </a:ext>
            </a:extLst>
          </p:cNvPr>
          <p:cNvSpPr txBox="1"/>
          <p:nvPr/>
        </p:nvSpPr>
        <p:spPr>
          <a:xfrm>
            <a:off x="4252335" y="6309556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295718A-589D-133D-73CE-6DEAD32FDA1F}"/>
              </a:ext>
            </a:extLst>
          </p:cNvPr>
          <p:cNvGrpSpPr/>
          <p:nvPr/>
        </p:nvGrpSpPr>
        <p:grpSpPr>
          <a:xfrm>
            <a:off x="4532029" y="6306658"/>
            <a:ext cx="919170" cy="381770"/>
            <a:chOff x="6994927" y="5096611"/>
            <a:chExt cx="919170" cy="38177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E886E9A-61F1-BAAC-FD15-AB2F9A4BD5A9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FA402EF-B4E6-4739-0977-B40615B2D3E6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5E72076-FC44-017B-7810-68B38A7134FF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aphicFrame>
        <p:nvGraphicFramePr>
          <p:cNvPr id="109" name="Table 108">
            <a:extLst>
              <a:ext uri="{FF2B5EF4-FFF2-40B4-BE49-F238E27FC236}">
                <a16:creationId xmlns:a16="http://schemas.microsoft.com/office/drawing/2014/main" id="{A1489DA0-DF8C-8524-18E3-E5A9218E5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3791"/>
              </p:ext>
            </p:extLst>
          </p:nvPr>
        </p:nvGraphicFramePr>
        <p:xfrm>
          <a:off x="9929362" y="4060304"/>
          <a:ext cx="1132254" cy="83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27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110" name="Left Bracket 109">
            <a:extLst>
              <a:ext uri="{FF2B5EF4-FFF2-40B4-BE49-F238E27FC236}">
                <a16:creationId xmlns:a16="http://schemas.microsoft.com/office/drawing/2014/main" id="{422DF840-568A-DD00-7AE0-089A90AB25AA}"/>
              </a:ext>
            </a:extLst>
          </p:cNvPr>
          <p:cNvSpPr/>
          <p:nvPr/>
        </p:nvSpPr>
        <p:spPr>
          <a:xfrm>
            <a:off x="9943306" y="4032845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Bracket 110">
            <a:extLst>
              <a:ext uri="{FF2B5EF4-FFF2-40B4-BE49-F238E27FC236}">
                <a16:creationId xmlns:a16="http://schemas.microsoft.com/office/drawing/2014/main" id="{54FADF9F-6415-57AA-1A1C-DE3C3D4783AC}"/>
              </a:ext>
            </a:extLst>
          </p:cNvPr>
          <p:cNvSpPr/>
          <p:nvPr/>
        </p:nvSpPr>
        <p:spPr>
          <a:xfrm>
            <a:off x="10810248" y="4042225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FB0FD14-9F6E-4DCB-A53A-BEC5617754CB}"/>
              </a:ext>
            </a:extLst>
          </p:cNvPr>
          <p:cNvSpPr txBox="1"/>
          <p:nvPr/>
        </p:nvSpPr>
        <p:spPr>
          <a:xfrm>
            <a:off x="9300417" y="4129174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C67B4-E95A-C149-28A8-04101D46926D}"/>
              </a:ext>
            </a:extLst>
          </p:cNvPr>
          <p:cNvSpPr txBox="1"/>
          <p:nvPr/>
        </p:nvSpPr>
        <p:spPr>
          <a:xfrm>
            <a:off x="5336462" y="82657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7D41B0-A362-9305-5B13-E813B341A1D0}"/>
              </a:ext>
            </a:extLst>
          </p:cNvPr>
          <p:cNvSpPr txBox="1"/>
          <p:nvPr/>
        </p:nvSpPr>
        <p:spPr>
          <a:xfrm>
            <a:off x="5356342" y="1601832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C6CE4E-2920-8827-3A19-0801EDF2E9A1}"/>
              </a:ext>
            </a:extLst>
          </p:cNvPr>
          <p:cNvSpPr txBox="1"/>
          <p:nvPr/>
        </p:nvSpPr>
        <p:spPr>
          <a:xfrm>
            <a:off x="6448073" y="797483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0E0D56-DE4F-0FEF-C28C-40AFBF442A08}"/>
              </a:ext>
            </a:extLst>
          </p:cNvPr>
          <p:cNvSpPr txBox="1"/>
          <p:nvPr/>
        </p:nvSpPr>
        <p:spPr>
          <a:xfrm>
            <a:off x="6454701" y="1612491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08876A-D5AC-4FA8-F315-26D2288AA025}"/>
              </a:ext>
            </a:extLst>
          </p:cNvPr>
          <p:cNvSpPr txBox="1"/>
          <p:nvPr/>
        </p:nvSpPr>
        <p:spPr>
          <a:xfrm>
            <a:off x="8046532" y="819955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E24481-3180-7B4E-4187-CC11AF2A1F87}"/>
              </a:ext>
            </a:extLst>
          </p:cNvPr>
          <p:cNvSpPr txBox="1"/>
          <p:nvPr/>
        </p:nvSpPr>
        <p:spPr>
          <a:xfrm>
            <a:off x="8053160" y="1621712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34C52E-BD07-DDCA-515C-42BAF06A383B}"/>
              </a:ext>
            </a:extLst>
          </p:cNvPr>
          <p:cNvSpPr txBox="1"/>
          <p:nvPr/>
        </p:nvSpPr>
        <p:spPr>
          <a:xfrm>
            <a:off x="9184647" y="830615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C7FD54-07EB-5C86-D951-ADB6DA0FF325}"/>
              </a:ext>
            </a:extLst>
          </p:cNvPr>
          <p:cNvSpPr txBox="1"/>
          <p:nvPr/>
        </p:nvSpPr>
        <p:spPr>
          <a:xfrm>
            <a:off x="9191275" y="1645623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4A89B6-4A99-E435-9BF2-5D3084254530}"/>
              </a:ext>
            </a:extLst>
          </p:cNvPr>
          <p:cNvSpPr txBox="1"/>
          <p:nvPr/>
        </p:nvSpPr>
        <p:spPr>
          <a:xfrm>
            <a:off x="2202957" y="87393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81C544-B246-CF33-0312-9724F84B7822}"/>
              </a:ext>
            </a:extLst>
          </p:cNvPr>
          <p:cNvSpPr txBox="1"/>
          <p:nvPr/>
        </p:nvSpPr>
        <p:spPr>
          <a:xfrm>
            <a:off x="2196333" y="1649192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0F338B-1F19-5341-F61C-EAA543D46E79}"/>
              </a:ext>
            </a:extLst>
          </p:cNvPr>
          <p:cNvSpPr txBox="1"/>
          <p:nvPr/>
        </p:nvSpPr>
        <p:spPr>
          <a:xfrm>
            <a:off x="3288064" y="844843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1CD66-F787-40E5-CBE3-70BCA5D5D767}"/>
              </a:ext>
            </a:extLst>
          </p:cNvPr>
          <p:cNvSpPr txBox="1"/>
          <p:nvPr/>
        </p:nvSpPr>
        <p:spPr>
          <a:xfrm>
            <a:off x="3294692" y="1659851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706C65-D071-886C-3704-4BFB60465E03}"/>
              </a:ext>
            </a:extLst>
          </p:cNvPr>
          <p:cNvSpPr txBox="1"/>
          <p:nvPr/>
        </p:nvSpPr>
        <p:spPr>
          <a:xfrm>
            <a:off x="4793003" y="238444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10CF3A-CB1D-AFED-40B1-0CC664622D6B}"/>
              </a:ext>
            </a:extLst>
          </p:cNvPr>
          <p:cNvSpPr txBox="1"/>
          <p:nvPr/>
        </p:nvSpPr>
        <p:spPr>
          <a:xfrm>
            <a:off x="5842695" y="2377444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B’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2D4622-6906-8DF9-7D8F-32A578C459EB}"/>
              </a:ext>
            </a:extLst>
          </p:cNvPr>
          <p:cNvSpPr txBox="1"/>
          <p:nvPr/>
        </p:nvSpPr>
        <p:spPr>
          <a:xfrm>
            <a:off x="7782581" y="2422487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A5CA9D-2B7C-A3C3-5BC8-8DC3BD76C3ED}"/>
              </a:ext>
            </a:extLst>
          </p:cNvPr>
          <p:cNvSpPr txBox="1"/>
          <p:nvPr/>
        </p:nvSpPr>
        <p:spPr>
          <a:xfrm>
            <a:off x="7195857" y="241569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A’</a:t>
            </a:r>
            <a:r>
              <a:rPr lang="en-US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C62364-D66A-5FF2-FCD3-16DCDE9E1B73}"/>
              </a:ext>
            </a:extLst>
          </p:cNvPr>
          <p:cNvSpPr txBox="1"/>
          <p:nvPr/>
        </p:nvSpPr>
        <p:spPr>
          <a:xfrm>
            <a:off x="8365176" y="242317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00FFFF"/>
                </a:highlight>
              </a:rPr>
              <a:t>B’</a:t>
            </a:r>
            <a:r>
              <a:rPr lang="en-US" baseline="-25000">
                <a:highlight>
                  <a:srgbClr val="00FFFF"/>
                </a:highlight>
              </a:rPr>
              <a:t>22</a:t>
            </a:r>
            <a:endParaRPr lang="en-US" baseline="-25000" dirty="0">
              <a:highlight>
                <a:srgbClr val="00FFFF"/>
              </a:highligh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DB5A8E-2DED-2217-98CA-29052BC02444}"/>
              </a:ext>
            </a:extLst>
          </p:cNvPr>
          <p:cNvSpPr txBox="1"/>
          <p:nvPr/>
        </p:nvSpPr>
        <p:spPr>
          <a:xfrm>
            <a:off x="6693516" y="2327188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A2B63A-0303-C518-1918-C0184CCC4596}"/>
              </a:ext>
            </a:extLst>
          </p:cNvPr>
          <p:cNvSpPr txBox="1"/>
          <p:nvPr/>
        </p:nvSpPr>
        <p:spPr>
          <a:xfrm>
            <a:off x="5358314" y="3099036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graphicFrame>
        <p:nvGraphicFramePr>
          <p:cNvPr id="113" name="Table 112">
            <a:extLst>
              <a:ext uri="{FF2B5EF4-FFF2-40B4-BE49-F238E27FC236}">
                <a16:creationId xmlns:a16="http://schemas.microsoft.com/office/drawing/2014/main" id="{297D1F5E-0778-B690-F157-AABE5C1370FC}"/>
              </a:ext>
            </a:extLst>
          </p:cNvPr>
          <p:cNvGraphicFramePr>
            <a:graphicFrameLocks noGrp="1"/>
          </p:cNvGraphicFramePr>
          <p:nvPr/>
        </p:nvGraphicFramePr>
        <p:xfrm>
          <a:off x="7074210" y="3032834"/>
          <a:ext cx="834120" cy="79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060">
                  <a:extLst>
                    <a:ext uri="{9D8B030D-6E8A-4147-A177-3AD203B41FA5}">
                      <a16:colId xmlns:a16="http://schemas.microsoft.com/office/drawing/2014/main" val="2428323551"/>
                    </a:ext>
                  </a:extLst>
                </a:gridCol>
                <a:gridCol w="417060">
                  <a:extLst>
                    <a:ext uri="{9D8B030D-6E8A-4147-A177-3AD203B41FA5}">
                      <a16:colId xmlns:a16="http://schemas.microsoft.com/office/drawing/2014/main" val="2213647430"/>
                    </a:ext>
                  </a:extLst>
                </a:gridCol>
              </a:tblGrid>
              <a:tr h="3950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46337"/>
                  </a:ext>
                </a:extLst>
              </a:tr>
              <a:tr h="3950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776550"/>
                  </a:ext>
                </a:extLst>
              </a:tr>
            </a:tbl>
          </a:graphicData>
        </a:graphic>
      </p:graphicFrame>
      <p:graphicFrame>
        <p:nvGraphicFramePr>
          <p:cNvPr id="114" name="Table 113">
            <a:extLst>
              <a:ext uri="{FF2B5EF4-FFF2-40B4-BE49-F238E27FC236}">
                <a16:creationId xmlns:a16="http://schemas.microsoft.com/office/drawing/2014/main" id="{51CE9BAD-2E43-603B-DE46-B7C93A0FF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72247"/>
              </p:ext>
            </p:extLst>
          </p:nvPr>
        </p:nvGraphicFramePr>
        <p:xfrm>
          <a:off x="8208195" y="3032015"/>
          <a:ext cx="73026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30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365130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336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336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115" name="Left Bracket 114">
            <a:extLst>
              <a:ext uri="{FF2B5EF4-FFF2-40B4-BE49-F238E27FC236}">
                <a16:creationId xmlns:a16="http://schemas.microsoft.com/office/drawing/2014/main" id="{0E13CA85-D174-7C4E-A557-6C4259C7EAD4}"/>
              </a:ext>
            </a:extLst>
          </p:cNvPr>
          <p:cNvSpPr/>
          <p:nvPr/>
        </p:nvSpPr>
        <p:spPr>
          <a:xfrm>
            <a:off x="7057017" y="3016077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Left Bracket 115">
            <a:extLst>
              <a:ext uri="{FF2B5EF4-FFF2-40B4-BE49-F238E27FC236}">
                <a16:creationId xmlns:a16="http://schemas.microsoft.com/office/drawing/2014/main" id="{8A2AA5D8-366B-9332-360F-678758799CF0}"/>
              </a:ext>
            </a:extLst>
          </p:cNvPr>
          <p:cNvSpPr/>
          <p:nvPr/>
        </p:nvSpPr>
        <p:spPr>
          <a:xfrm>
            <a:off x="8176932" y="3001189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Bracket 116">
            <a:extLst>
              <a:ext uri="{FF2B5EF4-FFF2-40B4-BE49-F238E27FC236}">
                <a16:creationId xmlns:a16="http://schemas.microsoft.com/office/drawing/2014/main" id="{CBB44C61-5EB3-D74A-8CE9-134315672EF5}"/>
              </a:ext>
            </a:extLst>
          </p:cNvPr>
          <p:cNvSpPr/>
          <p:nvPr/>
        </p:nvSpPr>
        <p:spPr>
          <a:xfrm>
            <a:off x="7792152" y="3027802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Bracket 117">
            <a:extLst>
              <a:ext uri="{FF2B5EF4-FFF2-40B4-BE49-F238E27FC236}">
                <a16:creationId xmlns:a16="http://schemas.microsoft.com/office/drawing/2014/main" id="{519D6BD1-6EA2-7880-1ECB-DA4CB1F7DED5}"/>
              </a:ext>
            </a:extLst>
          </p:cNvPr>
          <p:cNvSpPr/>
          <p:nvPr/>
        </p:nvSpPr>
        <p:spPr>
          <a:xfrm>
            <a:off x="8977614" y="3010569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4A2A188-D960-7675-EF41-CC941011C1B6}"/>
              </a:ext>
            </a:extLst>
          </p:cNvPr>
          <p:cNvCxnSpPr/>
          <p:nvPr/>
        </p:nvCxnSpPr>
        <p:spPr>
          <a:xfrm>
            <a:off x="7073425" y="3413490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008CB57-9647-BB25-3BEA-9144A4F1B648}"/>
              </a:ext>
            </a:extLst>
          </p:cNvPr>
          <p:cNvCxnSpPr/>
          <p:nvPr/>
        </p:nvCxnSpPr>
        <p:spPr>
          <a:xfrm>
            <a:off x="8233199" y="3410325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7770851-E5AF-54B7-927C-5A216C183A5C}"/>
              </a:ext>
            </a:extLst>
          </p:cNvPr>
          <p:cNvCxnSpPr>
            <a:cxnSpLocks/>
          </p:cNvCxnSpPr>
          <p:nvPr/>
        </p:nvCxnSpPr>
        <p:spPr>
          <a:xfrm>
            <a:off x="7493110" y="3073518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1A2C17E-C953-237B-0F00-52F75871F488}"/>
              </a:ext>
            </a:extLst>
          </p:cNvPr>
          <p:cNvCxnSpPr>
            <a:cxnSpLocks/>
          </p:cNvCxnSpPr>
          <p:nvPr/>
        </p:nvCxnSpPr>
        <p:spPr>
          <a:xfrm>
            <a:off x="8624746" y="3056284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BCE78FE0-49D0-46CA-DEB5-240A427F24FB}"/>
              </a:ext>
            </a:extLst>
          </p:cNvPr>
          <p:cNvSpPr txBox="1"/>
          <p:nvPr/>
        </p:nvSpPr>
        <p:spPr>
          <a:xfrm>
            <a:off x="7816432" y="3133311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05CF4A4-BBDD-96D5-60D0-D872D3D45FB4}"/>
              </a:ext>
            </a:extLst>
          </p:cNvPr>
          <p:cNvSpPr txBox="1"/>
          <p:nvPr/>
        </p:nvSpPr>
        <p:spPr>
          <a:xfrm>
            <a:off x="6675544" y="3077199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BE3F417-283C-1559-EE30-8FD90CA5A76A}"/>
              </a:ext>
            </a:extLst>
          </p:cNvPr>
          <p:cNvSpPr txBox="1"/>
          <p:nvPr/>
        </p:nvSpPr>
        <p:spPr>
          <a:xfrm>
            <a:off x="2578032" y="2416018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C’</a:t>
            </a:r>
            <a:r>
              <a:rPr lang="en-US" baseline="-25000" dirty="0">
                <a:highlight>
                  <a:srgbClr val="00FFFF"/>
                </a:highlight>
              </a:rPr>
              <a:t>22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55E5484-39D0-093F-A8EC-A581307E405B}"/>
              </a:ext>
            </a:extLst>
          </p:cNvPr>
          <p:cNvGrpSpPr/>
          <p:nvPr/>
        </p:nvGrpSpPr>
        <p:grpSpPr>
          <a:xfrm>
            <a:off x="8413894" y="5172461"/>
            <a:ext cx="925821" cy="381770"/>
            <a:chOff x="5225763" y="5089984"/>
            <a:chExt cx="919170" cy="381770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F2A4514-BA2C-F492-701D-DE2316D2C4DB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D20232F-3AF2-8936-B29E-4B8728EDBD02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2163ACD0-66C6-05B7-AF64-9C010756841E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E16DD81-D4C6-2F9E-70B8-EEC46CF0A0EA}"/>
              </a:ext>
            </a:extLst>
          </p:cNvPr>
          <p:cNvGrpSpPr/>
          <p:nvPr/>
        </p:nvGrpSpPr>
        <p:grpSpPr>
          <a:xfrm>
            <a:off x="7083778" y="5088595"/>
            <a:ext cx="1148015" cy="461665"/>
            <a:chOff x="2049587" y="5020184"/>
            <a:chExt cx="1139768" cy="461665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ADF0906-78F7-09EF-723B-046E72FC74A0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11</a:t>
              </a:r>
              <a:endParaRPr lang="en-US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F05CA0E-78BE-6707-78CF-B84E9FC46B9A}"/>
                </a:ext>
              </a:extLst>
            </p:cNvPr>
            <p:cNvSpPr txBox="1"/>
            <p:nvPr/>
          </p:nvSpPr>
          <p:spPr>
            <a:xfrm>
              <a:off x="2879866" y="5020184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DEAD636C-F888-6D67-940D-70A410A4A68E}"/>
              </a:ext>
            </a:extLst>
          </p:cNvPr>
          <p:cNvSpPr txBox="1"/>
          <p:nvPr/>
        </p:nvSpPr>
        <p:spPr>
          <a:xfrm>
            <a:off x="9356571" y="5170746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DEA0078-2F2F-2EAD-B49A-4E1E42DD7ED8}"/>
              </a:ext>
            </a:extLst>
          </p:cNvPr>
          <p:cNvGrpSpPr/>
          <p:nvPr/>
        </p:nvGrpSpPr>
        <p:grpSpPr>
          <a:xfrm>
            <a:off x="9630974" y="5191600"/>
            <a:ext cx="925821" cy="381770"/>
            <a:chOff x="6994927" y="5096611"/>
            <a:chExt cx="919170" cy="381770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1B6D0CEB-8BF4-C0CE-A871-8DC88FC04177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F9159E7-2610-A58B-7C68-972E541DA099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D612DB4-D3C4-7D2F-0A93-4ABD0D89D692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956F52C-0FDF-D7C9-517F-00DA1F1B6D7F}"/>
              </a:ext>
            </a:extLst>
          </p:cNvPr>
          <p:cNvGrpSpPr/>
          <p:nvPr/>
        </p:nvGrpSpPr>
        <p:grpSpPr>
          <a:xfrm>
            <a:off x="7071791" y="5479788"/>
            <a:ext cx="1163605" cy="466770"/>
            <a:chOff x="2049587" y="4992546"/>
            <a:chExt cx="1163605" cy="466770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E0DE0DD-F20F-1E53-1996-A05F681513E3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12</a:t>
              </a:r>
              <a:endParaRPr lang="en-US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ADB4E36-53BC-5C39-549F-0D408A14052A}"/>
                </a:ext>
              </a:extLst>
            </p:cNvPr>
            <p:cNvSpPr txBox="1"/>
            <p:nvPr/>
          </p:nvSpPr>
          <p:spPr>
            <a:xfrm>
              <a:off x="2903703" y="4992546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7C6165D-CE00-7933-F226-07D7878AFE59}"/>
              </a:ext>
            </a:extLst>
          </p:cNvPr>
          <p:cNvGrpSpPr/>
          <p:nvPr/>
        </p:nvGrpSpPr>
        <p:grpSpPr>
          <a:xfrm>
            <a:off x="8413956" y="5598066"/>
            <a:ext cx="919170" cy="381770"/>
            <a:chOff x="5225763" y="5089984"/>
            <a:chExt cx="919170" cy="381770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21A49A6-DC18-3C65-C740-EF2C1E679539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24FE484-070F-CE15-5AC8-50824C3C9E09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3463299-5595-8E73-1CA8-079910AF5A30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F890EAD3-9F1E-9F18-FD42-5546EEDA6DB4}"/>
              </a:ext>
            </a:extLst>
          </p:cNvPr>
          <p:cNvSpPr txBox="1"/>
          <p:nvPr/>
        </p:nvSpPr>
        <p:spPr>
          <a:xfrm>
            <a:off x="9364277" y="5597193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091E711-166D-E753-7057-0B78C06EF964}"/>
              </a:ext>
            </a:extLst>
          </p:cNvPr>
          <p:cNvGrpSpPr/>
          <p:nvPr/>
        </p:nvGrpSpPr>
        <p:grpSpPr>
          <a:xfrm>
            <a:off x="9630974" y="5604813"/>
            <a:ext cx="919170" cy="381770"/>
            <a:chOff x="6994927" y="5096611"/>
            <a:chExt cx="919170" cy="381770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4FB000C-BCC0-C497-FF86-42727D035B74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D196189-463E-5391-10CD-37AD34A3DA0B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3AF32A61-D9D1-F26B-0263-8C657232BD0B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907CC4B-49A6-F90D-880A-BF6A97CE1446}"/>
              </a:ext>
            </a:extLst>
          </p:cNvPr>
          <p:cNvGrpSpPr/>
          <p:nvPr/>
        </p:nvGrpSpPr>
        <p:grpSpPr>
          <a:xfrm>
            <a:off x="7072157" y="5888071"/>
            <a:ext cx="1189747" cy="461665"/>
            <a:chOff x="2049587" y="5025317"/>
            <a:chExt cx="1189747" cy="46166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D95DE24-AA91-32ED-68B5-CBC7B9DEA608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21</a:t>
              </a:r>
              <a:endParaRPr lang="en-US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6B33394B-9A93-C722-04F5-76DAB9BAECC2}"/>
                </a:ext>
              </a:extLst>
            </p:cNvPr>
            <p:cNvSpPr txBox="1"/>
            <p:nvPr/>
          </p:nvSpPr>
          <p:spPr>
            <a:xfrm>
              <a:off x="2929845" y="5025317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95A51EB-7EE8-5FBB-01B9-5B6D33B4ABB8}"/>
              </a:ext>
            </a:extLst>
          </p:cNvPr>
          <p:cNvGrpSpPr/>
          <p:nvPr/>
        </p:nvGrpSpPr>
        <p:grpSpPr>
          <a:xfrm>
            <a:off x="8413921" y="5992442"/>
            <a:ext cx="919170" cy="381770"/>
            <a:chOff x="5225763" y="5089984"/>
            <a:chExt cx="919170" cy="381770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CDE122E-0CA5-D525-E723-C48B5C4EBA70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DBF4F0C5-CE60-B4D4-0009-1B5F1113D7C9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D38CCBD-BD83-DEB8-796E-65799B078541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5407B5D3-CA44-BA2B-4EB7-67D35655E90C}"/>
              </a:ext>
            </a:extLst>
          </p:cNvPr>
          <p:cNvSpPr txBox="1"/>
          <p:nvPr/>
        </p:nvSpPr>
        <p:spPr>
          <a:xfrm>
            <a:off x="9360901" y="5979242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704F9BE-7276-EE28-D7A3-EEECC48295AC}"/>
              </a:ext>
            </a:extLst>
          </p:cNvPr>
          <p:cNvGrpSpPr/>
          <p:nvPr/>
        </p:nvGrpSpPr>
        <p:grpSpPr>
          <a:xfrm>
            <a:off x="9653991" y="5987251"/>
            <a:ext cx="919170" cy="381770"/>
            <a:chOff x="6994927" y="5096611"/>
            <a:chExt cx="919170" cy="381770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5C494C5-FFCF-A196-36C8-22CE8D753035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16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CD5369D-C2A1-6842-25DF-ED2AC492F6C7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3D3EF98B-C895-524D-CA89-DD27C3861113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AF394447-7C23-3A41-D770-780A66E2FE25}"/>
              </a:ext>
            </a:extLst>
          </p:cNvPr>
          <p:cNvGrpSpPr/>
          <p:nvPr/>
        </p:nvGrpSpPr>
        <p:grpSpPr>
          <a:xfrm>
            <a:off x="7067655" y="6277980"/>
            <a:ext cx="1207497" cy="461665"/>
            <a:chOff x="2049587" y="5037191"/>
            <a:chExt cx="1207497" cy="461665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0EC0A89-D78E-D691-90F0-304239286D2B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22</a:t>
              </a:r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D4DF99F8-BBF2-6581-3E54-615A754444F6}"/>
                </a:ext>
              </a:extLst>
            </p:cNvPr>
            <p:cNvSpPr txBox="1"/>
            <p:nvPr/>
          </p:nvSpPr>
          <p:spPr>
            <a:xfrm>
              <a:off x="2947595" y="5037191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78B547C-ED13-314C-762A-28F9DEBCEC24}"/>
              </a:ext>
            </a:extLst>
          </p:cNvPr>
          <p:cNvGrpSpPr/>
          <p:nvPr/>
        </p:nvGrpSpPr>
        <p:grpSpPr>
          <a:xfrm>
            <a:off x="8426146" y="6381106"/>
            <a:ext cx="919170" cy="381770"/>
            <a:chOff x="5225763" y="5089984"/>
            <a:chExt cx="919170" cy="381770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776FF884-665C-22E9-239F-8288EF798628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A715FA65-02E0-1FEE-A548-08AC40F1BA3F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87690CE0-84CB-36EE-E6BA-B41B5D2A2FC7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9A7C4C4E-E42F-09CC-2482-1A6D32CB3B32}"/>
              </a:ext>
            </a:extLst>
          </p:cNvPr>
          <p:cNvSpPr txBox="1"/>
          <p:nvPr/>
        </p:nvSpPr>
        <p:spPr>
          <a:xfrm>
            <a:off x="9387554" y="6422199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67C88D3-2DC2-33B3-2E65-3A10538BFF62}"/>
              </a:ext>
            </a:extLst>
          </p:cNvPr>
          <p:cNvGrpSpPr/>
          <p:nvPr/>
        </p:nvGrpSpPr>
        <p:grpSpPr>
          <a:xfrm>
            <a:off x="9653991" y="6419301"/>
            <a:ext cx="919170" cy="381770"/>
            <a:chOff x="6994927" y="5096611"/>
            <a:chExt cx="919170" cy="381770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3D68EBED-27CC-FD58-4D0A-5FB3055F623F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16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F3142137-6A51-62A8-F232-AC36E1AB9DF3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C65E334D-2E24-945E-AE16-B3B5CF93A31C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BCA2C6B9-AF7C-A9A8-D28E-41587C533597}"/>
              </a:ext>
            </a:extLst>
          </p:cNvPr>
          <p:cNvSpPr txBox="1"/>
          <p:nvPr/>
        </p:nvSpPr>
        <p:spPr>
          <a:xfrm>
            <a:off x="4618758" y="2777569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892E5D9-D9B4-0C4F-1BFA-F747CE90DD04}"/>
              </a:ext>
            </a:extLst>
          </p:cNvPr>
          <p:cNvSpPr txBox="1"/>
          <p:nvPr/>
        </p:nvSpPr>
        <p:spPr>
          <a:xfrm>
            <a:off x="5796253" y="279251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60D65882-4455-1673-2AD8-8F14B385C509}"/>
              </a:ext>
            </a:extLst>
          </p:cNvPr>
          <p:cNvSpPr txBox="1"/>
          <p:nvPr/>
        </p:nvSpPr>
        <p:spPr>
          <a:xfrm>
            <a:off x="5038808" y="2776768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F463B683-B055-2673-C545-CF31E5C58164}"/>
              </a:ext>
            </a:extLst>
          </p:cNvPr>
          <p:cNvSpPr txBox="1"/>
          <p:nvPr/>
        </p:nvSpPr>
        <p:spPr>
          <a:xfrm>
            <a:off x="4628144" y="3664666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91ECBC41-05FF-7DDA-A6A3-D05FA68F5F23}"/>
              </a:ext>
            </a:extLst>
          </p:cNvPr>
          <p:cNvSpPr txBox="1"/>
          <p:nvPr/>
        </p:nvSpPr>
        <p:spPr>
          <a:xfrm>
            <a:off x="5009500" y="3678461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3EAD8F0B-F347-A5C5-4182-ECDF036A4A8C}"/>
              </a:ext>
            </a:extLst>
          </p:cNvPr>
          <p:cNvSpPr txBox="1"/>
          <p:nvPr/>
        </p:nvSpPr>
        <p:spPr>
          <a:xfrm>
            <a:off x="5803670" y="3682598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181DC13-9152-7506-F4AC-20E7062AC490}"/>
              </a:ext>
            </a:extLst>
          </p:cNvPr>
          <p:cNvSpPr txBox="1"/>
          <p:nvPr/>
        </p:nvSpPr>
        <p:spPr>
          <a:xfrm>
            <a:off x="6154907" y="279251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0CABDE1-4C3C-E54A-72F8-F5746202AC82}"/>
              </a:ext>
            </a:extLst>
          </p:cNvPr>
          <p:cNvSpPr txBox="1"/>
          <p:nvPr/>
        </p:nvSpPr>
        <p:spPr>
          <a:xfrm>
            <a:off x="6147680" y="367332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4087CF46-E9B4-48B9-2358-48D345566848}"/>
              </a:ext>
            </a:extLst>
          </p:cNvPr>
          <p:cNvSpPr txBox="1"/>
          <p:nvPr/>
        </p:nvSpPr>
        <p:spPr>
          <a:xfrm>
            <a:off x="7074740" y="2757189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A</a:t>
            </a:r>
            <a:r>
              <a:rPr lang="en-US" sz="1400" b="1" baseline="-25000" dirty="0">
                <a:highlight>
                  <a:srgbClr val="00FF00"/>
                </a:highlight>
              </a:rPr>
              <a:t>11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8D8604AE-347D-BEC0-21A1-6521F9D6A207}"/>
              </a:ext>
            </a:extLst>
          </p:cNvPr>
          <p:cNvSpPr txBox="1"/>
          <p:nvPr/>
        </p:nvSpPr>
        <p:spPr>
          <a:xfrm>
            <a:off x="8252235" y="277213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B</a:t>
            </a:r>
            <a:r>
              <a:rPr lang="en-US" sz="1400" b="1" baseline="-25000" dirty="0">
                <a:highlight>
                  <a:srgbClr val="00FF00"/>
                </a:highlight>
              </a:rPr>
              <a:t>11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650459BA-9706-D9D6-F7D1-11368819FA39}"/>
              </a:ext>
            </a:extLst>
          </p:cNvPr>
          <p:cNvSpPr txBox="1"/>
          <p:nvPr/>
        </p:nvSpPr>
        <p:spPr>
          <a:xfrm>
            <a:off x="7494790" y="2756388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A</a:t>
            </a:r>
            <a:r>
              <a:rPr lang="en-US" sz="1400" b="1" baseline="-25000" dirty="0">
                <a:highlight>
                  <a:srgbClr val="00FF00"/>
                </a:highlight>
              </a:rPr>
              <a:t>12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9DD32DF-60CC-0065-AA28-C34F0AA0679F}"/>
              </a:ext>
            </a:extLst>
          </p:cNvPr>
          <p:cNvSpPr txBox="1"/>
          <p:nvPr/>
        </p:nvSpPr>
        <p:spPr>
          <a:xfrm>
            <a:off x="7084126" y="3644286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A</a:t>
            </a:r>
            <a:r>
              <a:rPr lang="en-US" sz="1400" b="1" baseline="-25000" dirty="0">
                <a:highlight>
                  <a:srgbClr val="00FF00"/>
                </a:highlight>
              </a:rPr>
              <a:t>21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A159A3E-898D-A994-AFBA-094EAF18DAE9}"/>
              </a:ext>
            </a:extLst>
          </p:cNvPr>
          <p:cNvSpPr txBox="1"/>
          <p:nvPr/>
        </p:nvSpPr>
        <p:spPr>
          <a:xfrm>
            <a:off x="7465482" y="3658081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A</a:t>
            </a:r>
            <a:r>
              <a:rPr lang="en-US" sz="1400" b="1" baseline="-25000" dirty="0">
                <a:highlight>
                  <a:srgbClr val="00FF00"/>
                </a:highlight>
              </a:rPr>
              <a:t>22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DF70A1F0-7CAF-8158-6738-323BF5644506}"/>
              </a:ext>
            </a:extLst>
          </p:cNvPr>
          <p:cNvSpPr txBox="1"/>
          <p:nvPr/>
        </p:nvSpPr>
        <p:spPr>
          <a:xfrm>
            <a:off x="8259652" y="3662218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B</a:t>
            </a:r>
            <a:r>
              <a:rPr lang="en-US" sz="1400" b="1" baseline="-25000" dirty="0">
                <a:highlight>
                  <a:srgbClr val="00FF00"/>
                </a:highlight>
              </a:rPr>
              <a:t>21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22C7D032-AF42-3A12-6042-AAB1592DD5C2}"/>
              </a:ext>
            </a:extLst>
          </p:cNvPr>
          <p:cNvSpPr txBox="1"/>
          <p:nvPr/>
        </p:nvSpPr>
        <p:spPr>
          <a:xfrm>
            <a:off x="8610889" y="277213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B</a:t>
            </a:r>
            <a:r>
              <a:rPr lang="en-US" sz="1400" b="1" baseline="-25000" dirty="0">
                <a:highlight>
                  <a:srgbClr val="00FF00"/>
                </a:highlight>
              </a:rPr>
              <a:t>12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F496C32F-E768-B428-BC0C-DCD3EE24BAE9}"/>
              </a:ext>
            </a:extLst>
          </p:cNvPr>
          <p:cNvSpPr txBox="1"/>
          <p:nvPr/>
        </p:nvSpPr>
        <p:spPr>
          <a:xfrm>
            <a:off x="8603662" y="365294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B</a:t>
            </a:r>
            <a:r>
              <a:rPr lang="en-US" sz="1400" b="1" baseline="-25000" dirty="0">
                <a:highlight>
                  <a:srgbClr val="00FF00"/>
                </a:highlight>
              </a:rPr>
              <a:t>22</a:t>
            </a:r>
          </a:p>
        </p:txBody>
      </p:sp>
      <p:graphicFrame>
        <p:nvGraphicFramePr>
          <p:cNvPr id="190" name="Table 189">
            <a:extLst>
              <a:ext uri="{FF2B5EF4-FFF2-40B4-BE49-F238E27FC236}">
                <a16:creationId xmlns:a16="http://schemas.microsoft.com/office/drawing/2014/main" id="{D743D4D3-659F-8F51-4987-7EA986F94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735535"/>
              </p:ext>
            </p:extLst>
          </p:nvPr>
        </p:nvGraphicFramePr>
        <p:xfrm>
          <a:off x="7545472" y="4040488"/>
          <a:ext cx="1132254" cy="783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27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191" name="Left Bracket 190">
            <a:extLst>
              <a:ext uri="{FF2B5EF4-FFF2-40B4-BE49-F238E27FC236}">
                <a16:creationId xmlns:a16="http://schemas.microsoft.com/office/drawing/2014/main" id="{DD0ED753-8DF4-8E3A-480A-BA75CD0FE573}"/>
              </a:ext>
            </a:extLst>
          </p:cNvPr>
          <p:cNvSpPr/>
          <p:nvPr/>
        </p:nvSpPr>
        <p:spPr>
          <a:xfrm>
            <a:off x="7548735" y="4053657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ight Bracket 191">
            <a:extLst>
              <a:ext uri="{FF2B5EF4-FFF2-40B4-BE49-F238E27FC236}">
                <a16:creationId xmlns:a16="http://schemas.microsoft.com/office/drawing/2014/main" id="{899531EE-5FA0-4A69-455C-36DD5CB4C19F}"/>
              </a:ext>
            </a:extLst>
          </p:cNvPr>
          <p:cNvSpPr/>
          <p:nvPr/>
        </p:nvSpPr>
        <p:spPr>
          <a:xfrm>
            <a:off x="8427381" y="4076358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3" name="Table 192">
            <a:extLst>
              <a:ext uri="{FF2B5EF4-FFF2-40B4-BE49-F238E27FC236}">
                <a16:creationId xmlns:a16="http://schemas.microsoft.com/office/drawing/2014/main" id="{4E14B0BF-F813-66C0-F578-5E276D50E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954697"/>
              </p:ext>
            </p:extLst>
          </p:nvPr>
        </p:nvGraphicFramePr>
        <p:xfrm>
          <a:off x="5251472" y="4056273"/>
          <a:ext cx="1132254" cy="83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27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194" name="Left Bracket 193">
            <a:extLst>
              <a:ext uri="{FF2B5EF4-FFF2-40B4-BE49-F238E27FC236}">
                <a16:creationId xmlns:a16="http://schemas.microsoft.com/office/drawing/2014/main" id="{8880B8F4-E8CF-B6D7-E843-5BA7178FD2F4}"/>
              </a:ext>
            </a:extLst>
          </p:cNvPr>
          <p:cNvSpPr/>
          <p:nvPr/>
        </p:nvSpPr>
        <p:spPr>
          <a:xfrm>
            <a:off x="5265416" y="4028814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ight Bracket 194">
            <a:extLst>
              <a:ext uri="{FF2B5EF4-FFF2-40B4-BE49-F238E27FC236}">
                <a16:creationId xmlns:a16="http://schemas.microsoft.com/office/drawing/2014/main" id="{52BD880E-4184-FE82-E88F-73A5A45B97AE}"/>
              </a:ext>
            </a:extLst>
          </p:cNvPr>
          <p:cNvSpPr/>
          <p:nvPr/>
        </p:nvSpPr>
        <p:spPr>
          <a:xfrm>
            <a:off x="6119106" y="4038194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2F185A0C-6C78-FF9E-F391-142B3627B4B6}"/>
              </a:ext>
            </a:extLst>
          </p:cNvPr>
          <p:cNvSpPr txBox="1"/>
          <p:nvPr/>
        </p:nvSpPr>
        <p:spPr>
          <a:xfrm>
            <a:off x="6655109" y="4207649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172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  <p:bldP spid="33" grpId="0"/>
      <p:bldP spid="46" grpId="0" animBg="1"/>
      <p:bldP spid="48" grpId="0" animBg="1"/>
      <p:bldP spid="49" grpId="0"/>
      <p:bldP spid="50" grpId="0"/>
      <p:bldP spid="64" grpId="0"/>
      <p:bldP spid="80" grpId="0"/>
      <p:bldP spid="92" grpId="0"/>
      <p:bldP spid="104" grpId="0"/>
      <p:bldP spid="110" grpId="0" animBg="1"/>
      <p:bldP spid="111" grpId="0" animBg="1"/>
      <p:bldP spid="112" grpId="0"/>
      <p:bldP spid="3" grpId="0"/>
      <p:bldP spid="10" grpId="0"/>
      <p:bldP spid="16" grpId="0"/>
      <p:bldP spid="18" grpId="0"/>
      <p:bldP spid="20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7" grpId="0"/>
      <p:bldP spid="51" grpId="0"/>
      <p:bldP spid="56" grpId="0"/>
      <p:bldP spid="115" grpId="0" animBg="1"/>
      <p:bldP spid="116" grpId="0" animBg="1"/>
      <p:bldP spid="117" grpId="0" animBg="1"/>
      <p:bldP spid="118" grpId="0" animBg="1"/>
      <p:bldP spid="123" grpId="0"/>
      <p:bldP spid="124" grpId="0"/>
      <p:bldP spid="125" grpId="0"/>
      <p:bldP spid="133" grpId="0"/>
      <p:bldP spid="145" grpId="0"/>
      <p:bldP spid="157" grpId="0"/>
      <p:bldP spid="169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1" grpId="0" animBg="1"/>
      <p:bldP spid="192" grpId="0" animBg="1"/>
      <p:bldP spid="194" grpId="0" animBg="1"/>
      <p:bldP spid="195" grpId="0" animBg="1"/>
      <p:bldP spid="19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A748-6D8A-B73E-9CCE-11BBDBB6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66" y="192848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Performance Analysis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9245C-284C-98D9-782B-CB246871D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208" y="830846"/>
            <a:ext cx="10515600" cy="5757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T(n) = 8 * T(n/2) + cn</a:t>
            </a:r>
            <a:r>
              <a:rPr lang="en-US" baseline="30000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ECB1C-7D0E-CA4A-3639-4A523BB86ECC}"/>
              </a:ext>
            </a:extLst>
          </p:cNvPr>
          <p:cNvSpPr txBox="1"/>
          <p:nvPr/>
        </p:nvSpPr>
        <p:spPr>
          <a:xfrm>
            <a:off x="1590260" y="122075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=  8 * [ 8* T(n/4) +cn</a:t>
            </a:r>
            <a:r>
              <a:rPr lang="en-US" sz="2400" baseline="30000" dirty="0"/>
              <a:t>2</a:t>
            </a:r>
            <a:r>
              <a:rPr lang="en-US" sz="2400" dirty="0"/>
              <a:t>/4 ]+ cn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8DC64-4E84-FD6B-E30F-151F77451AF3}"/>
              </a:ext>
            </a:extLst>
          </p:cNvPr>
          <p:cNvSpPr txBox="1"/>
          <p:nvPr/>
        </p:nvSpPr>
        <p:spPr>
          <a:xfrm>
            <a:off x="1532509" y="164021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=  ( 2</a:t>
            </a:r>
            <a:r>
              <a:rPr lang="en-US" sz="2400" baseline="30000" dirty="0"/>
              <a:t>3</a:t>
            </a:r>
            <a:r>
              <a:rPr lang="en-US" sz="2400" dirty="0"/>
              <a:t> )</a:t>
            </a:r>
            <a:r>
              <a:rPr lang="en-US" sz="3200" baseline="30000" dirty="0"/>
              <a:t>2</a:t>
            </a:r>
            <a:r>
              <a:rPr lang="en-US" sz="2400" dirty="0"/>
              <a:t> * T(n/4) + 2cn</a:t>
            </a:r>
            <a:r>
              <a:rPr lang="en-US" sz="2400" baseline="30000" dirty="0"/>
              <a:t>2</a:t>
            </a:r>
            <a:r>
              <a:rPr lang="en-US" sz="2400" dirty="0"/>
              <a:t>+ cn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354B6C-9BA6-6121-93E8-B849A709C920}"/>
              </a:ext>
            </a:extLst>
          </p:cNvPr>
          <p:cNvSpPr txBox="1"/>
          <p:nvPr/>
        </p:nvSpPr>
        <p:spPr>
          <a:xfrm>
            <a:off x="1590260" y="212023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= ( 2</a:t>
            </a:r>
            <a:r>
              <a:rPr lang="en-US" sz="2400" baseline="30000" dirty="0"/>
              <a:t>3</a:t>
            </a:r>
            <a:r>
              <a:rPr lang="en-US" sz="2400" dirty="0"/>
              <a:t> )</a:t>
            </a:r>
            <a:r>
              <a:rPr lang="en-US" sz="3200" baseline="30000" dirty="0"/>
              <a:t>2</a:t>
            </a:r>
            <a:r>
              <a:rPr lang="en-US" sz="2400" dirty="0"/>
              <a:t> *[8 * T(n/8) + cn</a:t>
            </a:r>
            <a:r>
              <a:rPr lang="en-US" sz="2400" baseline="30000" dirty="0"/>
              <a:t>2</a:t>
            </a:r>
            <a:r>
              <a:rPr lang="en-US" sz="2400" dirty="0"/>
              <a:t>/8 ]+ 2cn</a:t>
            </a:r>
            <a:r>
              <a:rPr lang="en-US" sz="2400" baseline="30000" dirty="0"/>
              <a:t>2</a:t>
            </a:r>
            <a:r>
              <a:rPr lang="en-US" sz="2400" dirty="0"/>
              <a:t>+ cn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95DA65-A32E-FDF6-00E6-E7174FD538E4}"/>
              </a:ext>
            </a:extLst>
          </p:cNvPr>
          <p:cNvSpPr txBox="1"/>
          <p:nvPr/>
        </p:nvSpPr>
        <p:spPr>
          <a:xfrm>
            <a:off x="1649894" y="263044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= ( 2</a:t>
            </a:r>
            <a:r>
              <a:rPr lang="en-US" sz="2400" baseline="30000" dirty="0"/>
              <a:t>3</a:t>
            </a:r>
            <a:r>
              <a:rPr lang="en-US" sz="2400" dirty="0"/>
              <a:t> )</a:t>
            </a:r>
            <a:r>
              <a:rPr lang="en-US" sz="3200" baseline="30000" dirty="0"/>
              <a:t>3</a:t>
            </a:r>
            <a:r>
              <a:rPr lang="en-US" sz="2400" dirty="0"/>
              <a:t> * T(n/8) + 4cn</a:t>
            </a:r>
            <a:r>
              <a:rPr lang="en-US" sz="2400" baseline="30000" dirty="0"/>
              <a:t>2 </a:t>
            </a:r>
            <a:r>
              <a:rPr lang="en-US" sz="2400" dirty="0"/>
              <a:t>+ 2cn</a:t>
            </a:r>
            <a:r>
              <a:rPr lang="en-US" sz="2400" baseline="30000" dirty="0"/>
              <a:t>2 </a:t>
            </a:r>
            <a:r>
              <a:rPr lang="en-US" sz="2400" dirty="0"/>
              <a:t>+ cn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66A50-2BB9-1FDC-F243-8FA1B5C3CB56}"/>
              </a:ext>
            </a:extLst>
          </p:cNvPr>
          <p:cNvSpPr txBox="1"/>
          <p:nvPr/>
        </p:nvSpPr>
        <p:spPr>
          <a:xfrm>
            <a:off x="2517914" y="3027729"/>
            <a:ext cx="940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/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36A7F-90DE-8D9F-C0F9-2E7BDC8A8C82}"/>
              </a:ext>
            </a:extLst>
          </p:cNvPr>
          <p:cNvSpPr txBox="1"/>
          <p:nvPr/>
        </p:nvSpPr>
        <p:spPr>
          <a:xfrm>
            <a:off x="1722782" y="3670745"/>
            <a:ext cx="3896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=  (2</a:t>
            </a:r>
            <a:r>
              <a:rPr lang="en-US" sz="2400" baseline="30000" dirty="0"/>
              <a:t>3</a:t>
            </a:r>
            <a:r>
              <a:rPr lang="en-US" sz="2400" dirty="0"/>
              <a:t>)</a:t>
            </a:r>
            <a:r>
              <a:rPr lang="en-US" sz="3200" baseline="30000" dirty="0"/>
              <a:t>k</a:t>
            </a:r>
            <a:r>
              <a:rPr lang="en-US" sz="2400" dirty="0"/>
              <a:t> * T(n /2</a:t>
            </a:r>
            <a:r>
              <a:rPr lang="en-US" sz="2400" baseline="30000" dirty="0"/>
              <a:t>K</a:t>
            </a:r>
            <a:r>
              <a:rPr lang="en-US" sz="2400" dirty="0"/>
              <a:t>) + (2</a:t>
            </a:r>
            <a:r>
              <a:rPr lang="en-US" sz="2400" baseline="30000" dirty="0"/>
              <a:t>K </a:t>
            </a:r>
            <a:r>
              <a:rPr lang="en-US" sz="2400" dirty="0"/>
              <a:t> -1 ) cn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22DFA9-539D-3E7D-DB9C-5DC312355269}"/>
              </a:ext>
            </a:extLst>
          </p:cNvPr>
          <p:cNvSpPr txBox="1"/>
          <p:nvPr/>
        </p:nvSpPr>
        <p:spPr>
          <a:xfrm>
            <a:off x="1769166" y="4180954"/>
            <a:ext cx="3896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=  (8)</a:t>
            </a:r>
            <a:r>
              <a:rPr lang="en-US" sz="3200" baseline="30000" dirty="0"/>
              <a:t>k</a:t>
            </a:r>
            <a:r>
              <a:rPr lang="en-US" sz="2400" dirty="0"/>
              <a:t> * T(n /2</a:t>
            </a:r>
            <a:r>
              <a:rPr lang="en-US" sz="2400" baseline="30000" dirty="0"/>
              <a:t>K</a:t>
            </a:r>
            <a:r>
              <a:rPr lang="en-US" sz="2400" dirty="0"/>
              <a:t>) + (2</a:t>
            </a:r>
            <a:r>
              <a:rPr lang="en-US" sz="2400" baseline="30000" dirty="0"/>
              <a:t>K </a:t>
            </a:r>
            <a:r>
              <a:rPr lang="en-US" sz="2400" dirty="0"/>
              <a:t> -1 ) cn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EBA0FE-C832-1CC2-5F06-EB5184742F87}"/>
              </a:ext>
            </a:extLst>
          </p:cNvPr>
          <p:cNvSpPr txBox="1"/>
          <p:nvPr/>
        </p:nvSpPr>
        <p:spPr>
          <a:xfrm>
            <a:off x="6685717" y="4192050"/>
            <a:ext cx="3081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Let 2</a:t>
            </a:r>
            <a:r>
              <a:rPr lang="en-US" sz="2000" baseline="30000" dirty="0"/>
              <a:t>K </a:t>
            </a:r>
            <a:r>
              <a:rPr lang="en-US" sz="2000" dirty="0"/>
              <a:t> =  n  then  k = log</a:t>
            </a:r>
            <a:r>
              <a:rPr lang="en-US" sz="2000" baseline="-25000" dirty="0"/>
              <a:t>2</a:t>
            </a:r>
            <a:r>
              <a:rPr lang="en-US" sz="2000" dirty="0"/>
              <a:t>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E7D4B0-0AFD-36D5-E879-7DF073DC3696}"/>
              </a:ext>
            </a:extLst>
          </p:cNvPr>
          <p:cNvSpPr txBox="1"/>
          <p:nvPr/>
        </p:nvSpPr>
        <p:spPr>
          <a:xfrm>
            <a:off x="1775793" y="4651405"/>
            <a:ext cx="441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=  (8) </a:t>
            </a:r>
            <a:r>
              <a:rPr lang="en-US" sz="2400" baseline="30000" dirty="0"/>
              <a:t>log</a:t>
            </a:r>
            <a:r>
              <a:rPr lang="en-US" sz="1600" dirty="0"/>
              <a:t>2</a:t>
            </a:r>
            <a:r>
              <a:rPr lang="en-US" sz="2400" baseline="30000" dirty="0"/>
              <a:t>n</a:t>
            </a:r>
            <a:r>
              <a:rPr lang="en-US" sz="2400" dirty="0"/>
              <a:t> * T(n /n) + (n</a:t>
            </a:r>
            <a:r>
              <a:rPr lang="en-US" sz="2400" baseline="30000" dirty="0"/>
              <a:t> </a:t>
            </a:r>
            <a:r>
              <a:rPr lang="en-US" sz="2400" dirty="0"/>
              <a:t> -1 ) cn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9C1E2A-2433-45C3-8895-031D41719F38}"/>
              </a:ext>
            </a:extLst>
          </p:cNvPr>
          <p:cNvSpPr txBox="1"/>
          <p:nvPr/>
        </p:nvSpPr>
        <p:spPr>
          <a:xfrm>
            <a:off x="1782421" y="5055596"/>
            <a:ext cx="441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=  (2</a:t>
            </a:r>
            <a:r>
              <a:rPr lang="en-US" sz="2400" baseline="30000" dirty="0"/>
              <a:t>3</a:t>
            </a:r>
            <a:r>
              <a:rPr lang="en-US" sz="2400" dirty="0"/>
              <a:t>)</a:t>
            </a:r>
            <a:r>
              <a:rPr lang="en-US" sz="2400" baseline="30000" dirty="0"/>
              <a:t>log</a:t>
            </a:r>
            <a:r>
              <a:rPr lang="en-US" sz="1600" dirty="0"/>
              <a:t>2</a:t>
            </a:r>
            <a:r>
              <a:rPr lang="en-US" sz="2400" baseline="30000" dirty="0"/>
              <a:t>n</a:t>
            </a:r>
            <a:r>
              <a:rPr lang="en-US" sz="2400" dirty="0"/>
              <a:t> * T(n /n) + (n</a:t>
            </a:r>
            <a:r>
              <a:rPr lang="en-US" sz="2400" baseline="30000" dirty="0"/>
              <a:t> </a:t>
            </a:r>
            <a:r>
              <a:rPr lang="en-US" sz="2400" dirty="0"/>
              <a:t> -1 ) cn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2B59F8-C9B3-E8F0-D063-93108B99E34B}"/>
              </a:ext>
            </a:extLst>
          </p:cNvPr>
          <p:cNvSpPr txBox="1"/>
          <p:nvPr/>
        </p:nvSpPr>
        <p:spPr>
          <a:xfrm>
            <a:off x="1782421" y="5506171"/>
            <a:ext cx="441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=  (2)</a:t>
            </a:r>
            <a:r>
              <a:rPr lang="en-US" sz="2400" baseline="30000" dirty="0"/>
              <a:t>log</a:t>
            </a:r>
            <a:r>
              <a:rPr lang="en-US" sz="1600" dirty="0"/>
              <a:t>2</a:t>
            </a:r>
            <a:r>
              <a:rPr lang="en-US" sz="2400" baseline="30000" dirty="0"/>
              <a:t>n</a:t>
            </a:r>
            <a:r>
              <a:rPr lang="en-US" sz="2400" baseline="50000" dirty="0"/>
              <a:t>3</a:t>
            </a:r>
            <a:r>
              <a:rPr lang="en-US" sz="2400" dirty="0"/>
              <a:t> + (n</a:t>
            </a:r>
            <a:r>
              <a:rPr lang="en-US" sz="2400" baseline="30000" dirty="0"/>
              <a:t> </a:t>
            </a:r>
            <a:r>
              <a:rPr lang="en-US" sz="2400" dirty="0"/>
              <a:t> -1 ) cn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F17D77-C847-B21E-256B-3B1A1CBAD2D7}"/>
              </a:ext>
            </a:extLst>
          </p:cNvPr>
          <p:cNvSpPr txBox="1"/>
          <p:nvPr/>
        </p:nvSpPr>
        <p:spPr>
          <a:xfrm>
            <a:off x="1802300" y="5950118"/>
            <a:ext cx="441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=  n</a:t>
            </a:r>
            <a:r>
              <a:rPr lang="en-US" sz="2400" baseline="30000" dirty="0"/>
              <a:t>3</a:t>
            </a:r>
            <a:r>
              <a:rPr lang="en-US" sz="2400" dirty="0"/>
              <a:t> + (n</a:t>
            </a:r>
            <a:r>
              <a:rPr lang="en-US" sz="2400" baseline="30000" dirty="0"/>
              <a:t> </a:t>
            </a:r>
            <a:r>
              <a:rPr lang="en-US" sz="2400" dirty="0"/>
              <a:t> -1 ) cn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3B7E04-A157-BF19-0291-817203316C30}"/>
              </a:ext>
            </a:extLst>
          </p:cNvPr>
          <p:cNvSpPr txBox="1"/>
          <p:nvPr/>
        </p:nvSpPr>
        <p:spPr>
          <a:xfrm>
            <a:off x="1808928" y="6301299"/>
            <a:ext cx="441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=  </a:t>
            </a:r>
            <a:r>
              <a:rPr lang="el-GR" sz="2400" dirty="0"/>
              <a:t>Θ</a:t>
            </a:r>
            <a:r>
              <a:rPr lang="en-US" sz="2400" dirty="0"/>
              <a:t> (n</a:t>
            </a:r>
            <a:r>
              <a:rPr lang="en-US" sz="2400" baseline="30000" dirty="0"/>
              <a:t>3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2810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8C960-8740-3B86-211F-A5BD52A9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889"/>
            <a:ext cx="10515600" cy="695049"/>
          </a:xfrm>
        </p:spPr>
        <p:txBody>
          <a:bodyPr/>
          <a:lstStyle/>
          <a:p>
            <a:r>
              <a:rPr lang="en-US" dirty="0"/>
              <a:t>Strassen’s Matrix Multiplication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E3A9-2858-F4C6-CB0A-B2ACE0F1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833"/>
            <a:ext cx="10515600" cy="1855167"/>
          </a:xfrm>
        </p:spPr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latin typeface="Times-Roman"/>
              </a:rPr>
              <a:t>The key to Strassen’s method is to perform seven recursive multiplications instead of performing eight recursive multiplications of </a:t>
            </a:r>
            <a:r>
              <a:rPr lang="en-US" sz="2400" b="0" i="0" u="none" strike="noStrike" baseline="0" dirty="0">
                <a:latin typeface="MT2MIT"/>
              </a:rPr>
              <a:t>n/2 x n/2. </a:t>
            </a:r>
          </a:p>
          <a:p>
            <a:pPr algn="l"/>
            <a:r>
              <a:rPr lang="en-US" sz="2400" dirty="0">
                <a:latin typeface="Times-Roman"/>
              </a:rPr>
              <a:t>The cost of eliminating one matrix multiplication will create several new additions of n/2 x n/2 matrices, but still only a constant number 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642932-71CD-7E91-1DA8-169DBC652A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00" t="77064" r="36739" b="12796"/>
          <a:stretch/>
        </p:blipFill>
        <p:spPr>
          <a:xfrm>
            <a:off x="2398642" y="3677619"/>
            <a:ext cx="3975652" cy="9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47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82B860-1418-D0DC-1DC1-EC7AC636DEC0}"/>
              </a:ext>
            </a:extLst>
          </p:cNvPr>
          <p:cNvSpPr txBox="1"/>
          <p:nvPr/>
        </p:nvSpPr>
        <p:spPr>
          <a:xfrm>
            <a:off x="1099927" y="642731"/>
            <a:ext cx="73152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Strassen’s matrix multiplication method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8AAD4B-A1F5-8BB3-0740-EC24DC9D3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00" t="47728" r="13804" b="12059"/>
          <a:stretch/>
        </p:blipFill>
        <p:spPr>
          <a:xfrm>
            <a:off x="993910" y="1524002"/>
            <a:ext cx="9210264" cy="45076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8F684B-24C5-F061-5E7B-10DBEFB5E1D1}"/>
              </a:ext>
            </a:extLst>
          </p:cNvPr>
          <p:cNvSpPr txBox="1"/>
          <p:nvPr/>
        </p:nvSpPr>
        <p:spPr>
          <a:xfrm>
            <a:off x="2040835" y="1968788"/>
            <a:ext cx="2194560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6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4E3697-09D2-4E66-D3ED-24D230850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87" t="50000" r="48044" b="12252"/>
          <a:stretch/>
        </p:blipFill>
        <p:spPr>
          <a:xfrm>
            <a:off x="901152" y="1215885"/>
            <a:ext cx="2557669" cy="4060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845DD-0286-3E39-F511-331E847199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44" t="59328" r="21848" b="13605"/>
          <a:stretch/>
        </p:blipFill>
        <p:spPr>
          <a:xfrm>
            <a:off x="4505734" y="1178568"/>
            <a:ext cx="7197671" cy="273082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C8C07A2-7357-1BD0-AB8D-8AEB2296DB73}"/>
              </a:ext>
            </a:extLst>
          </p:cNvPr>
          <p:cNvGrpSpPr/>
          <p:nvPr/>
        </p:nvGrpSpPr>
        <p:grpSpPr>
          <a:xfrm>
            <a:off x="4598506" y="4505734"/>
            <a:ext cx="2887983" cy="1796315"/>
            <a:chOff x="4625010" y="4293702"/>
            <a:chExt cx="2887983" cy="17963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3C05B91-F358-EFD2-7C32-1AA7C21733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261" t="79821" r="45217" b="15007"/>
            <a:stretch/>
          </p:blipFill>
          <p:spPr>
            <a:xfrm>
              <a:off x="4651513" y="4293702"/>
              <a:ext cx="2861480" cy="50358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F68B86E-674B-53E0-AFA7-F28FC22D0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0005" t="55076" r="50761" b="40057"/>
            <a:stretch/>
          </p:blipFill>
          <p:spPr>
            <a:xfrm>
              <a:off x="4797286" y="4757529"/>
              <a:ext cx="1782422" cy="40483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5FB0D12-6817-4AED-D0E3-FCC671DCC4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348" t="85257" r="50000" b="10641"/>
            <a:stretch/>
          </p:blipFill>
          <p:spPr>
            <a:xfrm>
              <a:off x="4717774" y="5209666"/>
              <a:ext cx="1782422" cy="38587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9A15208-994D-5B66-2503-5406300EBE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8804" t="65515" r="44293" b="30231"/>
            <a:stretch/>
          </p:blipFill>
          <p:spPr>
            <a:xfrm>
              <a:off x="4625010" y="5685180"/>
              <a:ext cx="2861480" cy="404837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2408F3C-5E61-4E90-6C29-A944549891C5}"/>
              </a:ext>
            </a:extLst>
          </p:cNvPr>
          <p:cNvSpPr txBox="1"/>
          <p:nvPr/>
        </p:nvSpPr>
        <p:spPr>
          <a:xfrm>
            <a:off x="861391" y="834887"/>
            <a:ext cx="104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Step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C33A44-F064-1A95-E693-244E9ACFDD86}"/>
              </a:ext>
            </a:extLst>
          </p:cNvPr>
          <p:cNvSpPr txBox="1"/>
          <p:nvPr/>
        </p:nvSpPr>
        <p:spPr>
          <a:xfrm>
            <a:off x="4856921" y="802621"/>
            <a:ext cx="104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Step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250091-77E8-0FCA-28DD-318D1195D2FE}"/>
              </a:ext>
            </a:extLst>
          </p:cNvPr>
          <p:cNvSpPr txBox="1"/>
          <p:nvPr/>
        </p:nvSpPr>
        <p:spPr>
          <a:xfrm>
            <a:off x="4876801" y="3936761"/>
            <a:ext cx="104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1235945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5CFDF6-9FA7-D54D-4FEE-6AB601591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87" t="50000" r="48044" b="12252"/>
          <a:stretch/>
        </p:blipFill>
        <p:spPr>
          <a:xfrm>
            <a:off x="565250" y="1411830"/>
            <a:ext cx="2557669" cy="406004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FF008D-D57C-DC03-E704-24B797C23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796480"/>
              </p:ext>
            </p:extLst>
          </p:nvPr>
        </p:nvGraphicFramePr>
        <p:xfrm>
          <a:off x="6171490" y="226320"/>
          <a:ext cx="1074226" cy="85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3">
                  <a:extLst>
                    <a:ext uri="{9D8B030D-6E8A-4147-A177-3AD203B41FA5}">
                      <a16:colId xmlns:a16="http://schemas.microsoft.com/office/drawing/2014/main" val="3384067453"/>
                    </a:ext>
                  </a:extLst>
                </a:gridCol>
                <a:gridCol w="537113">
                  <a:extLst>
                    <a:ext uri="{9D8B030D-6E8A-4147-A177-3AD203B41FA5}">
                      <a16:colId xmlns:a16="http://schemas.microsoft.com/office/drawing/2014/main" val="174096609"/>
                    </a:ext>
                  </a:extLst>
                </a:gridCol>
              </a:tblGrid>
              <a:tr h="4268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508546"/>
                  </a:ext>
                </a:extLst>
              </a:tr>
              <a:tr h="4268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6328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F2BD275-440C-FDCE-CE4C-F65AD2388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471352"/>
              </p:ext>
            </p:extLst>
          </p:nvPr>
        </p:nvGraphicFramePr>
        <p:xfrm>
          <a:off x="8556045" y="326710"/>
          <a:ext cx="834120" cy="79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060">
                  <a:extLst>
                    <a:ext uri="{9D8B030D-6E8A-4147-A177-3AD203B41FA5}">
                      <a16:colId xmlns:a16="http://schemas.microsoft.com/office/drawing/2014/main" val="2428323551"/>
                    </a:ext>
                  </a:extLst>
                </a:gridCol>
                <a:gridCol w="417060">
                  <a:extLst>
                    <a:ext uri="{9D8B030D-6E8A-4147-A177-3AD203B41FA5}">
                      <a16:colId xmlns:a16="http://schemas.microsoft.com/office/drawing/2014/main" val="2213647430"/>
                    </a:ext>
                  </a:extLst>
                </a:gridCol>
              </a:tblGrid>
              <a:tr h="3950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46337"/>
                  </a:ext>
                </a:extLst>
              </a:tr>
              <a:tr h="3950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77655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F2BCC23-094F-111D-8600-7BC624457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830777"/>
              </p:ext>
            </p:extLst>
          </p:nvPr>
        </p:nvGraphicFramePr>
        <p:xfrm>
          <a:off x="9703282" y="325891"/>
          <a:ext cx="73026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30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365130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336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336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8" name="Left Bracket 7">
            <a:extLst>
              <a:ext uri="{FF2B5EF4-FFF2-40B4-BE49-F238E27FC236}">
                <a16:creationId xmlns:a16="http://schemas.microsoft.com/office/drawing/2014/main" id="{2AA8024A-8500-9D2D-4AF5-6113A06A4357}"/>
              </a:ext>
            </a:extLst>
          </p:cNvPr>
          <p:cNvSpPr/>
          <p:nvPr/>
        </p:nvSpPr>
        <p:spPr>
          <a:xfrm>
            <a:off x="6210849" y="313921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4C9E0C2F-167F-4DAE-304A-427710E71CBD}"/>
              </a:ext>
            </a:extLst>
          </p:cNvPr>
          <p:cNvSpPr/>
          <p:nvPr/>
        </p:nvSpPr>
        <p:spPr>
          <a:xfrm>
            <a:off x="8499096" y="309953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F8D693BA-4AC0-1560-5426-9843BEED61AB}"/>
              </a:ext>
            </a:extLst>
          </p:cNvPr>
          <p:cNvSpPr/>
          <p:nvPr/>
        </p:nvSpPr>
        <p:spPr>
          <a:xfrm>
            <a:off x="9619011" y="295065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F36ABEA0-EFDB-6B29-DF1D-257DC2FCD95A}"/>
              </a:ext>
            </a:extLst>
          </p:cNvPr>
          <p:cNvSpPr/>
          <p:nvPr/>
        </p:nvSpPr>
        <p:spPr>
          <a:xfrm>
            <a:off x="7135594" y="297509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E7CFB0F9-A2AE-7806-BD6C-107B3F2B3E06}"/>
              </a:ext>
            </a:extLst>
          </p:cNvPr>
          <p:cNvSpPr/>
          <p:nvPr/>
        </p:nvSpPr>
        <p:spPr>
          <a:xfrm>
            <a:off x="9234231" y="321678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D588CDA6-5333-054B-5496-6E4449190E29}"/>
              </a:ext>
            </a:extLst>
          </p:cNvPr>
          <p:cNvSpPr/>
          <p:nvPr/>
        </p:nvSpPr>
        <p:spPr>
          <a:xfrm>
            <a:off x="10419693" y="304445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EED9A9-CE17-6816-3295-D88E0E60B3C0}"/>
              </a:ext>
            </a:extLst>
          </p:cNvPr>
          <p:cNvSpPr txBox="1"/>
          <p:nvPr/>
        </p:nvSpPr>
        <p:spPr>
          <a:xfrm>
            <a:off x="7510554" y="398228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31A43B-D714-4D2A-253B-11F2AD0ED27E}"/>
              </a:ext>
            </a:extLst>
          </p:cNvPr>
          <p:cNvCxnSpPr/>
          <p:nvPr/>
        </p:nvCxnSpPr>
        <p:spPr>
          <a:xfrm>
            <a:off x="6337357" y="708885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C6760B-2E3C-112F-79AD-2A6380D69D1E}"/>
              </a:ext>
            </a:extLst>
          </p:cNvPr>
          <p:cNvCxnSpPr/>
          <p:nvPr/>
        </p:nvCxnSpPr>
        <p:spPr>
          <a:xfrm>
            <a:off x="8515504" y="707366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83DDCC-7254-CFD5-6685-64E95205CC26}"/>
              </a:ext>
            </a:extLst>
          </p:cNvPr>
          <p:cNvCxnSpPr/>
          <p:nvPr/>
        </p:nvCxnSpPr>
        <p:spPr>
          <a:xfrm>
            <a:off x="9675278" y="704201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5B31B5-7449-7C48-DD3D-5F64B3AB31D1}"/>
              </a:ext>
            </a:extLst>
          </p:cNvPr>
          <p:cNvCxnSpPr>
            <a:cxnSpLocks/>
          </p:cNvCxnSpPr>
          <p:nvPr/>
        </p:nvCxnSpPr>
        <p:spPr>
          <a:xfrm>
            <a:off x="8935189" y="367394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FF1EDE-3A1A-314A-23B6-76989A9813DA}"/>
              </a:ext>
            </a:extLst>
          </p:cNvPr>
          <p:cNvCxnSpPr>
            <a:cxnSpLocks/>
          </p:cNvCxnSpPr>
          <p:nvPr/>
        </p:nvCxnSpPr>
        <p:spPr>
          <a:xfrm>
            <a:off x="10066825" y="350160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AA4437-CB5E-649B-3BE5-1BEC6EE63E48}"/>
              </a:ext>
            </a:extLst>
          </p:cNvPr>
          <p:cNvCxnSpPr>
            <a:cxnSpLocks/>
          </p:cNvCxnSpPr>
          <p:nvPr/>
        </p:nvCxnSpPr>
        <p:spPr>
          <a:xfrm>
            <a:off x="6721862" y="336188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B0E3FB1-F8C6-7B48-08DC-A1E955400491}"/>
              </a:ext>
            </a:extLst>
          </p:cNvPr>
          <p:cNvSpPr txBox="1"/>
          <p:nvPr/>
        </p:nvSpPr>
        <p:spPr>
          <a:xfrm>
            <a:off x="9258511" y="427187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6F425A-1E2C-26E1-45C3-1850CDEEC0C0}"/>
              </a:ext>
            </a:extLst>
          </p:cNvPr>
          <p:cNvSpPr txBox="1"/>
          <p:nvPr/>
        </p:nvSpPr>
        <p:spPr>
          <a:xfrm>
            <a:off x="8518955" y="105720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8590DC-36D6-9D5E-3488-CF4E43F6F9F9}"/>
              </a:ext>
            </a:extLst>
          </p:cNvPr>
          <p:cNvSpPr txBox="1"/>
          <p:nvPr/>
        </p:nvSpPr>
        <p:spPr>
          <a:xfrm>
            <a:off x="9696450" y="120662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8DA4A9-3E27-FF37-BE6A-1A42E246DAA8}"/>
              </a:ext>
            </a:extLst>
          </p:cNvPr>
          <p:cNvSpPr txBox="1"/>
          <p:nvPr/>
        </p:nvSpPr>
        <p:spPr>
          <a:xfrm>
            <a:off x="8939005" y="104919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1F5D99-EA97-9E80-60DF-3FFCE13B4D02}"/>
              </a:ext>
            </a:extLst>
          </p:cNvPr>
          <p:cNvSpPr txBox="1"/>
          <p:nvPr/>
        </p:nvSpPr>
        <p:spPr>
          <a:xfrm>
            <a:off x="8528341" y="992817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7C13B7-50C5-8DD1-0ABC-83E7D6F47921}"/>
              </a:ext>
            </a:extLst>
          </p:cNvPr>
          <p:cNvSpPr txBox="1"/>
          <p:nvPr/>
        </p:nvSpPr>
        <p:spPr>
          <a:xfrm>
            <a:off x="8909697" y="1006612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B003ED-DAD2-DAFA-FCFC-49A55773FE0A}"/>
              </a:ext>
            </a:extLst>
          </p:cNvPr>
          <p:cNvSpPr txBox="1"/>
          <p:nvPr/>
        </p:nvSpPr>
        <p:spPr>
          <a:xfrm>
            <a:off x="9703867" y="1010749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C2EF7E-FF6B-45CE-78C6-999183273ECB}"/>
              </a:ext>
            </a:extLst>
          </p:cNvPr>
          <p:cNvSpPr txBox="1"/>
          <p:nvPr/>
        </p:nvSpPr>
        <p:spPr>
          <a:xfrm>
            <a:off x="10055104" y="120662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17BA11-D33B-A6B4-C794-C59ADB322FAB}"/>
              </a:ext>
            </a:extLst>
          </p:cNvPr>
          <p:cNvSpPr txBox="1"/>
          <p:nvPr/>
        </p:nvSpPr>
        <p:spPr>
          <a:xfrm>
            <a:off x="10047877" y="1001472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990604-FDA6-9080-C34F-819FD041DF58}"/>
              </a:ext>
            </a:extLst>
          </p:cNvPr>
          <p:cNvSpPr txBox="1"/>
          <p:nvPr/>
        </p:nvSpPr>
        <p:spPr>
          <a:xfrm>
            <a:off x="3211601" y="1525221"/>
            <a:ext cx="148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= 0 – 1 = -1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4A893A-E757-D11B-12F6-B4F8EAD2CC0A}"/>
              </a:ext>
            </a:extLst>
          </p:cNvPr>
          <p:cNvSpPr txBox="1"/>
          <p:nvPr/>
        </p:nvSpPr>
        <p:spPr>
          <a:xfrm>
            <a:off x="3196049" y="1892226"/>
            <a:ext cx="148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= 1 + 2 =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DB72B5-DEA6-3426-B009-23F3C3CD5F9F}"/>
              </a:ext>
            </a:extLst>
          </p:cNvPr>
          <p:cNvSpPr txBox="1"/>
          <p:nvPr/>
        </p:nvSpPr>
        <p:spPr>
          <a:xfrm>
            <a:off x="3205379" y="2330764"/>
            <a:ext cx="148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= 5 + 6 = 11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C6533E-7D25-A4C1-7C33-5F5B0BB166F1}"/>
              </a:ext>
            </a:extLst>
          </p:cNvPr>
          <p:cNvSpPr txBox="1"/>
          <p:nvPr/>
        </p:nvSpPr>
        <p:spPr>
          <a:xfrm>
            <a:off x="3205379" y="2731980"/>
            <a:ext cx="148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= 0 – 1 = -1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FDF49D-2135-1CF6-FC22-B10571D07FE6}"/>
              </a:ext>
            </a:extLst>
          </p:cNvPr>
          <p:cNvSpPr txBox="1"/>
          <p:nvPr/>
        </p:nvSpPr>
        <p:spPr>
          <a:xfrm>
            <a:off x="3196043" y="3105205"/>
            <a:ext cx="148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= 1 + 6 = 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AB23C4-1D3E-B46A-BA18-B46F02102225}"/>
              </a:ext>
            </a:extLst>
          </p:cNvPr>
          <p:cNvSpPr txBox="1"/>
          <p:nvPr/>
        </p:nvSpPr>
        <p:spPr>
          <a:xfrm>
            <a:off x="3186719" y="3478429"/>
            <a:ext cx="148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= 1 + 1 =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6A7D9F-6264-6018-A0C6-2EA8D89C388F}"/>
              </a:ext>
            </a:extLst>
          </p:cNvPr>
          <p:cNvSpPr txBox="1"/>
          <p:nvPr/>
        </p:nvSpPr>
        <p:spPr>
          <a:xfrm>
            <a:off x="3189826" y="3873425"/>
            <a:ext cx="148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= 2 - 6 = -4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C19600-4201-8EFC-3B78-D2BCD756130A}"/>
              </a:ext>
            </a:extLst>
          </p:cNvPr>
          <p:cNvSpPr txBox="1"/>
          <p:nvPr/>
        </p:nvSpPr>
        <p:spPr>
          <a:xfrm>
            <a:off x="3143709" y="4287083"/>
            <a:ext cx="148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= 0 + 1 =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E35931-2753-444C-4F3E-60F5E200918E}"/>
              </a:ext>
            </a:extLst>
          </p:cNvPr>
          <p:cNvSpPr txBox="1"/>
          <p:nvPr/>
        </p:nvSpPr>
        <p:spPr>
          <a:xfrm>
            <a:off x="3140064" y="4650976"/>
            <a:ext cx="148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= 1 - 5 = -4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14072AC-6FED-19FC-776B-501BCB27469B}"/>
              </a:ext>
            </a:extLst>
          </p:cNvPr>
          <p:cNvSpPr txBox="1"/>
          <p:nvPr/>
        </p:nvSpPr>
        <p:spPr>
          <a:xfrm>
            <a:off x="3133789" y="5016039"/>
            <a:ext cx="148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= 1 + 0 = 1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7DE06E9-3196-4A79-A91A-9B1487BB56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44" t="59328" r="49213" b="13605"/>
          <a:stretch/>
        </p:blipFill>
        <p:spPr>
          <a:xfrm>
            <a:off x="5007016" y="1411510"/>
            <a:ext cx="2286921" cy="273082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77A436B-DB66-E394-0316-540518CAFBCC}"/>
              </a:ext>
            </a:extLst>
          </p:cNvPr>
          <p:cNvSpPr txBox="1"/>
          <p:nvPr/>
        </p:nvSpPr>
        <p:spPr>
          <a:xfrm>
            <a:off x="7303268" y="1522540"/>
            <a:ext cx="148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 1 * – 1  = -1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A21509-9B90-0BA8-7856-2D6C4C9615DF}"/>
              </a:ext>
            </a:extLst>
          </p:cNvPr>
          <p:cNvSpPr txBox="1"/>
          <p:nvPr/>
        </p:nvSpPr>
        <p:spPr>
          <a:xfrm>
            <a:off x="7326808" y="1892226"/>
            <a:ext cx="148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 3 *  1    =  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28A22A-30AD-40A0-D834-C088093F33A8}"/>
              </a:ext>
            </a:extLst>
          </p:cNvPr>
          <p:cNvSpPr txBox="1"/>
          <p:nvPr/>
        </p:nvSpPr>
        <p:spPr>
          <a:xfrm>
            <a:off x="7317477" y="2250135"/>
            <a:ext cx="148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 11 *  1  = 11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5E2974-5D32-26E3-5CED-6B7283E7F219}"/>
              </a:ext>
            </a:extLst>
          </p:cNvPr>
          <p:cNvSpPr txBox="1"/>
          <p:nvPr/>
        </p:nvSpPr>
        <p:spPr>
          <a:xfrm>
            <a:off x="7336139" y="2633606"/>
            <a:ext cx="148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  6 * -1  = -6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4E3482-3651-9607-41D8-DC300F25BC39}"/>
              </a:ext>
            </a:extLst>
          </p:cNvPr>
          <p:cNvSpPr txBox="1"/>
          <p:nvPr/>
        </p:nvSpPr>
        <p:spPr>
          <a:xfrm>
            <a:off x="7323245" y="2978584"/>
            <a:ext cx="148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  7 * 2    = 14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C375B8-7224-D4FD-3813-B60D019A6D5E}"/>
              </a:ext>
            </a:extLst>
          </p:cNvPr>
          <p:cNvSpPr txBox="1"/>
          <p:nvPr/>
        </p:nvSpPr>
        <p:spPr>
          <a:xfrm>
            <a:off x="7310351" y="3343393"/>
            <a:ext cx="148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 -4 * 1    = -4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1E37C7-5324-955E-EA3E-8748C529E2EB}"/>
              </a:ext>
            </a:extLst>
          </p:cNvPr>
          <p:cNvSpPr txBox="1"/>
          <p:nvPr/>
        </p:nvSpPr>
        <p:spPr>
          <a:xfrm>
            <a:off x="7304128" y="3673076"/>
            <a:ext cx="148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 -4 * 1    = -4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150BCCB-F2F9-CDDF-8009-BA4B79D3E2E0}"/>
              </a:ext>
            </a:extLst>
          </p:cNvPr>
          <p:cNvGrpSpPr/>
          <p:nvPr/>
        </p:nvGrpSpPr>
        <p:grpSpPr>
          <a:xfrm>
            <a:off x="5007016" y="4507143"/>
            <a:ext cx="2887983" cy="1796315"/>
            <a:chOff x="4625010" y="4293702"/>
            <a:chExt cx="2887983" cy="1796315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9DE2B40-732D-5AF6-0C84-3087EDAE7A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261" t="79821" r="45217" b="15007"/>
            <a:stretch/>
          </p:blipFill>
          <p:spPr>
            <a:xfrm>
              <a:off x="4651513" y="4293702"/>
              <a:ext cx="2861480" cy="50358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21C5ADD1-F796-0E8A-77DD-3798E40B2D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0005" t="55076" r="50761" b="40057"/>
            <a:stretch/>
          </p:blipFill>
          <p:spPr>
            <a:xfrm>
              <a:off x="4797286" y="4757529"/>
              <a:ext cx="1782422" cy="40483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750A100-8744-C71B-60C3-42C08C6E2C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348" t="85257" r="50000" b="10641"/>
            <a:stretch/>
          </p:blipFill>
          <p:spPr>
            <a:xfrm>
              <a:off x="4717774" y="5209666"/>
              <a:ext cx="1782422" cy="385878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7630334-041C-DF52-160E-173994990F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8804" t="65515" r="44293" b="30231"/>
            <a:stretch/>
          </p:blipFill>
          <p:spPr>
            <a:xfrm>
              <a:off x="4625010" y="5685180"/>
              <a:ext cx="2861480" cy="404837"/>
            </a:xfrm>
            <a:prstGeom prst="rect">
              <a:avLst/>
            </a:prstGeom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4CB8D183-2C19-2225-BC8A-8FC857D8B797}"/>
              </a:ext>
            </a:extLst>
          </p:cNvPr>
          <p:cNvSpPr txBox="1"/>
          <p:nvPr/>
        </p:nvSpPr>
        <p:spPr>
          <a:xfrm>
            <a:off x="8152832" y="4535136"/>
            <a:ext cx="370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 = 14 - 6 - 3 - 4   = 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839C16-EA35-6727-7E38-04C1ADC1AFB9}"/>
              </a:ext>
            </a:extLst>
          </p:cNvPr>
          <p:cNvSpPr txBox="1"/>
          <p:nvPr/>
        </p:nvSpPr>
        <p:spPr>
          <a:xfrm>
            <a:off x="8152832" y="4975697"/>
            <a:ext cx="370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 = -1 + 3  = 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B256F9-B4F5-B63F-C8F4-C13F976DD5B6}"/>
              </a:ext>
            </a:extLst>
          </p:cNvPr>
          <p:cNvSpPr txBox="1"/>
          <p:nvPr/>
        </p:nvSpPr>
        <p:spPr>
          <a:xfrm>
            <a:off x="8152832" y="5416149"/>
            <a:ext cx="370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 = 11 - 6  = 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A0CD68-6614-98F9-8B04-06B22F6CCC99}"/>
              </a:ext>
            </a:extLst>
          </p:cNvPr>
          <p:cNvSpPr txBox="1"/>
          <p:nvPr/>
        </p:nvSpPr>
        <p:spPr>
          <a:xfrm>
            <a:off x="8152832" y="5856601"/>
            <a:ext cx="370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 = 14 – 1 – 11 + 4  = 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FF5839-5317-E754-8232-89192E3074EE}"/>
              </a:ext>
            </a:extLst>
          </p:cNvPr>
          <p:cNvSpPr txBox="1"/>
          <p:nvPr/>
        </p:nvSpPr>
        <p:spPr>
          <a:xfrm>
            <a:off x="195383" y="343020"/>
            <a:ext cx="454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Example: </a:t>
            </a:r>
            <a:r>
              <a:rPr lang="en-IN" sz="2000" dirty="0" err="1"/>
              <a:t>Straseen’s</a:t>
            </a:r>
            <a:r>
              <a:rPr lang="en-IN" sz="2000" dirty="0"/>
              <a:t> 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384177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D724-5E7C-FB7F-CDBE-DE43424D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80"/>
            <a:ext cx="10515600" cy="429841"/>
          </a:xfrm>
        </p:spPr>
        <p:txBody>
          <a:bodyPr>
            <a:noAutofit/>
          </a:bodyPr>
          <a:lstStyle/>
          <a:p>
            <a:r>
              <a:rPr lang="en-US" sz="3600" dirty="0"/>
              <a:t>Matrix Multiplication- using divide and conquer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281ADF-DB12-A2B0-A274-8732F1B4E2FB}"/>
              </a:ext>
            </a:extLst>
          </p:cNvPr>
          <p:cNvGraphicFramePr>
            <a:graphicFrameLocks noGrp="1"/>
          </p:cNvGraphicFramePr>
          <p:nvPr/>
        </p:nvGraphicFramePr>
        <p:xfrm>
          <a:off x="5125536" y="572023"/>
          <a:ext cx="2206276" cy="167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569">
                  <a:extLst>
                    <a:ext uri="{9D8B030D-6E8A-4147-A177-3AD203B41FA5}">
                      <a16:colId xmlns:a16="http://schemas.microsoft.com/office/drawing/2014/main" val="819518511"/>
                    </a:ext>
                  </a:extLst>
                </a:gridCol>
                <a:gridCol w="551569">
                  <a:extLst>
                    <a:ext uri="{9D8B030D-6E8A-4147-A177-3AD203B41FA5}">
                      <a16:colId xmlns:a16="http://schemas.microsoft.com/office/drawing/2014/main" val="2702446887"/>
                    </a:ext>
                  </a:extLst>
                </a:gridCol>
                <a:gridCol w="551569">
                  <a:extLst>
                    <a:ext uri="{9D8B030D-6E8A-4147-A177-3AD203B41FA5}">
                      <a16:colId xmlns:a16="http://schemas.microsoft.com/office/drawing/2014/main" val="1610439364"/>
                    </a:ext>
                  </a:extLst>
                </a:gridCol>
                <a:gridCol w="551569">
                  <a:extLst>
                    <a:ext uri="{9D8B030D-6E8A-4147-A177-3AD203B41FA5}">
                      <a16:colId xmlns:a16="http://schemas.microsoft.com/office/drawing/2014/main" val="443101594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62842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715355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751797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62782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97DF2B-9FEB-F4D2-8563-4BABCF0AD839}"/>
              </a:ext>
            </a:extLst>
          </p:cNvPr>
          <p:cNvGraphicFramePr>
            <a:graphicFrameLocks noGrp="1"/>
          </p:cNvGraphicFramePr>
          <p:nvPr/>
        </p:nvGraphicFramePr>
        <p:xfrm>
          <a:off x="7822288" y="541538"/>
          <a:ext cx="2264508" cy="167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27">
                  <a:extLst>
                    <a:ext uri="{9D8B030D-6E8A-4147-A177-3AD203B41FA5}">
                      <a16:colId xmlns:a16="http://schemas.microsoft.com/office/drawing/2014/main" val="819518511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2702446887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1610439364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443101594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62842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715355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751797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627822"/>
                  </a:ext>
                </a:extLst>
              </a:tr>
            </a:tbl>
          </a:graphicData>
        </a:graphic>
      </p:graphicFrame>
      <p:sp>
        <p:nvSpPr>
          <p:cNvPr id="6" name="Left Bracket 5">
            <a:extLst>
              <a:ext uri="{FF2B5EF4-FFF2-40B4-BE49-F238E27FC236}">
                <a16:creationId xmlns:a16="http://schemas.microsoft.com/office/drawing/2014/main" id="{874997BB-18D0-D36F-247C-E20A0BDB293D}"/>
              </a:ext>
            </a:extLst>
          </p:cNvPr>
          <p:cNvSpPr/>
          <p:nvPr/>
        </p:nvSpPr>
        <p:spPr>
          <a:xfrm>
            <a:off x="5125263" y="583907"/>
            <a:ext cx="45719" cy="1671204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55B93915-8510-4360-FB5E-FDABC08AEBF6}"/>
              </a:ext>
            </a:extLst>
          </p:cNvPr>
          <p:cNvSpPr/>
          <p:nvPr/>
        </p:nvSpPr>
        <p:spPr>
          <a:xfrm>
            <a:off x="7781717" y="567494"/>
            <a:ext cx="126613" cy="1671202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63EA8D11-289F-F1BE-1CA9-D9B95F44F92B}"/>
              </a:ext>
            </a:extLst>
          </p:cNvPr>
          <p:cNvSpPr/>
          <p:nvPr/>
        </p:nvSpPr>
        <p:spPr>
          <a:xfrm>
            <a:off x="6975946" y="581561"/>
            <a:ext cx="223129" cy="1671203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8C85C46D-CB23-C343-5192-475757B3DBC2}"/>
              </a:ext>
            </a:extLst>
          </p:cNvPr>
          <p:cNvSpPr/>
          <p:nvPr/>
        </p:nvSpPr>
        <p:spPr>
          <a:xfrm>
            <a:off x="9688668" y="579217"/>
            <a:ext cx="126613" cy="1671202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65EE559D-872C-8A3C-A8D4-2FCC48B5F2B7}"/>
              </a:ext>
            </a:extLst>
          </p:cNvPr>
          <p:cNvSpPr/>
          <p:nvPr/>
        </p:nvSpPr>
        <p:spPr>
          <a:xfrm>
            <a:off x="1971756" y="609698"/>
            <a:ext cx="45719" cy="1671204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78D8649F-5D12-A48F-6CA2-8003CB8CF03B}"/>
              </a:ext>
            </a:extLst>
          </p:cNvPr>
          <p:cNvSpPr/>
          <p:nvPr/>
        </p:nvSpPr>
        <p:spPr>
          <a:xfrm>
            <a:off x="3822439" y="607352"/>
            <a:ext cx="223129" cy="1671203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FE7556C-2FC8-3D9B-36CB-8C10EC8387BB}"/>
              </a:ext>
            </a:extLst>
          </p:cNvPr>
          <p:cNvGraphicFramePr>
            <a:graphicFrameLocks noGrp="1"/>
          </p:cNvGraphicFramePr>
          <p:nvPr/>
        </p:nvGraphicFramePr>
        <p:xfrm>
          <a:off x="2271293" y="2898169"/>
          <a:ext cx="1074226" cy="85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3">
                  <a:extLst>
                    <a:ext uri="{9D8B030D-6E8A-4147-A177-3AD203B41FA5}">
                      <a16:colId xmlns:a16="http://schemas.microsoft.com/office/drawing/2014/main" val="3384067453"/>
                    </a:ext>
                  </a:extLst>
                </a:gridCol>
                <a:gridCol w="537113">
                  <a:extLst>
                    <a:ext uri="{9D8B030D-6E8A-4147-A177-3AD203B41FA5}">
                      <a16:colId xmlns:a16="http://schemas.microsoft.com/office/drawing/2014/main" val="174096609"/>
                    </a:ext>
                  </a:extLst>
                </a:gridCol>
              </a:tblGrid>
              <a:tr h="4268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508546"/>
                  </a:ext>
                </a:extLst>
              </a:tr>
              <a:tr h="42686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63282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66E9B78-918E-A953-0963-5DF0E2793672}"/>
              </a:ext>
            </a:extLst>
          </p:cNvPr>
          <p:cNvGraphicFramePr>
            <a:graphicFrameLocks noGrp="1"/>
          </p:cNvGraphicFramePr>
          <p:nvPr/>
        </p:nvGraphicFramePr>
        <p:xfrm>
          <a:off x="4655848" y="2998559"/>
          <a:ext cx="834120" cy="79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060">
                  <a:extLst>
                    <a:ext uri="{9D8B030D-6E8A-4147-A177-3AD203B41FA5}">
                      <a16:colId xmlns:a16="http://schemas.microsoft.com/office/drawing/2014/main" val="2428323551"/>
                    </a:ext>
                  </a:extLst>
                </a:gridCol>
                <a:gridCol w="417060">
                  <a:extLst>
                    <a:ext uri="{9D8B030D-6E8A-4147-A177-3AD203B41FA5}">
                      <a16:colId xmlns:a16="http://schemas.microsoft.com/office/drawing/2014/main" val="2213647430"/>
                    </a:ext>
                  </a:extLst>
                </a:gridCol>
              </a:tblGrid>
              <a:tr h="3950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46337"/>
                  </a:ext>
                </a:extLst>
              </a:tr>
              <a:tr h="3950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77655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FC4F06-8ED7-CF8F-15D3-5597C0C3D680}"/>
              </a:ext>
            </a:extLst>
          </p:cNvPr>
          <p:cNvGraphicFramePr>
            <a:graphicFrameLocks noGrp="1"/>
          </p:cNvGraphicFramePr>
          <p:nvPr/>
        </p:nvGraphicFramePr>
        <p:xfrm>
          <a:off x="5803085" y="2997740"/>
          <a:ext cx="73026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30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365130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336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336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22" name="Left Bracket 21">
            <a:extLst>
              <a:ext uri="{FF2B5EF4-FFF2-40B4-BE49-F238E27FC236}">
                <a16:creationId xmlns:a16="http://schemas.microsoft.com/office/drawing/2014/main" id="{739BE954-A9F2-21DD-869E-23AF14183D1F}"/>
              </a:ext>
            </a:extLst>
          </p:cNvPr>
          <p:cNvSpPr/>
          <p:nvPr/>
        </p:nvSpPr>
        <p:spPr>
          <a:xfrm>
            <a:off x="2310652" y="2985770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0BD5526B-50EF-7F70-CB45-3600C6C36BE8}"/>
              </a:ext>
            </a:extLst>
          </p:cNvPr>
          <p:cNvSpPr/>
          <p:nvPr/>
        </p:nvSpPr>
        <p:spPr>
          <a:xfrm>
            <a:off x="4598899" y="2981802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C7169CC6-50B9-6182-8AAE-B39803256CD2}"/>
              </a:ext>
            </a:extLst>
          </p:cNvPr>
          <p:cNvSpPr/>
          <p:nvPr/>
        </p:nvSpPr>
        <p:spPr>
          <a:xfrm>
            <a:off x="5718814" y="2966914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93C75B59-C31C-EE7A-8BBB-4C88113959FF}"/>
              </a:ext>
            </a:extLst>
          </p:cNvPr>
          <p:cNvSpPr/>
          <p:nvPr/>
        </p:nvSpPr>
        <p:spPr>
          <a:xfrm>
            <a:off x="3235397" y="2969358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ket 25">
            <a:extLst>
              <a:ext uri="{FF2B5EF4-FFF2-40B4-BE49-F238E27FC236}">
                <a16:creationId xmlns:a16="http://schemas.microsoft.com/office/drawing/2014/main" id="{3A31F6F5-BE7A-3AAA-92D8-DD5E5CE2C0C0}"/>
              </a:ext>
            </a:extLst>
          </p:cNvPr>
          <p:cNvSpPr/>
          <p:nvPr/>
        </p:nvSpPr>
        <p:spPr>
          <a:xfrm>
            <a:off x="5334034" y="2993527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ket 26">
            <a:extLst>
              <a:ext uri="{FF2B5EF4-FFF2-40B4-BE49-F238E27FC236}">
                <a16:creationId xmlns:a16="http://schemas.microsoft.com/office/drawing/2014/main" id="{93F10DFB-6CCC-AC60-11FF-94592C5FEFEF}"/>
              </a:ext>
            </a:extLst>
          </p:cNvPr>
          <p:cNvSpPr/>
          <p:nvPr/>
        </p:nvSpPr>
        <p:spPr>
          <a:xfrm>
            <a:off x="6519496" y="2976294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988E52-E711-2F5A-EA25-A2A126880780}"/>
              </a:ext>
            </a:extLst>
          </p:cNvPr>
          <p:cNvSpPr txBox="1"/>
          <p:nvPr/>
        </p:nvSpPr>
        <p:spPr>
          <a:xfrm>
            <a:off x="7311629" y="1172262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E144CF-1B7B-56E0-8B15-9F86CCF7FC31}"/>
              </a:ext>
            </a:extLst>
          </p:cNvPr>
          <p:cNvSpPr txBox="1"/>
          <p:nvPr/>
        </p:nvSpPr>
        <p:spPr>
          <a:xfrm>
            <a:off x="5338666" y="2336618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467A8A-364B-8017-6042-AC068AEDD9AB}"/>
              </a:ext>
            </a:extLst>
          </p:cNvPr>
          <p:cNvSpPr txBox="1"/>
          <p:nvPr/>
        </p:nvSpPr>
        <p:spPr>
          <a:xfrm>
            <a:off x="4369709" y="1172261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5A228C-C8EC-68A3-6A7A-6C63C93939EC}"/>
              </a:ext>
            </a:extLst>
          </p:cNvPr>
          <p:cNvSpPr txBox="1"/>
          <p:nvPr/>
        </p:nvSpPr>
        <p:spPr>
          <a:xfrm>
            <a:off x="3610357" y="3070077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7AB95E9-68AF-20FC-E401-03E168E5F5F1}"/>
              </a:ext>
            </a:extLst>
          </p:cNvPr>
          <p:cNvGrpSpPr/>
          <p:nvPr/>
        </p:nvGrpSpPr>
        <p:grpSpPr>
          <a:xfrm>
            <a:off x="3391360" y="5086322"/>
            <a:ext cx="919170" cy="381770"/>
            <a:chOff x="5225763" y="5089984"/>
            <a:chExt cx="919170" cy="3817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65F16B-103B-126B-5DCA-8772B48B8A75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dirty="0">
                  <a:solidFill>
                    <a:schemeClr val="tx1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5E2262-0F52-4257-F79F-FC059E38C386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38F927-B575-7CB0-BA10-FA1B1AF07C27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F3DBF27-F004-27F2-0721-08F413985235}"/>
              </a:ext>
            </a:extLst>
          </p:cNvPr>
          <p:cNvGrpSpPr/>
          <p:nvPr/>
        </p:nvGrpSpPr>
        <p:grpSpPr>
          <a:xfrm>
            <a:off x="2182107" y="5026089"/>
            <a:ext cx="1141270" cy="461665"/>
            <a:chOff x="2049587" y="5043817"/>
            <a:chExt cx="1141270" cy="4616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3374C1-C1AE-A028-7395-D9FE92D778DF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11</a:t>
              </a:r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710407-5713-B498-3555-C28E0CC4CAA1}"/>
                </a:ext>
              </a:extLst>
            </p:cNvPr>
            <p:cNvSpPr txBox="1"/>
            <p:nvPr/>
          </p:nvSpPr>
          <p:spPr>
            <a:xfrm>
              <a:off x="2881368" y="5043817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sp>
        <p:nvSpPr>
          <p:cNvPr id="46" name="Arrow: Curved Right 45">
            <a:extLst>
              <a:ext uri="{FF2B5EF4-FFF2-40B4-BE49-F238E27FC236}">
                <a16:creationId xmlns:a16="http://schemas.microsoft.com/office/drawing/2014/main" id="{4FA55693-B851-6417-3D69-EE4EBD7720D4}"/>
              </a:ext>
            </a:extLst>
          </p:cNvPr>
          <p:cNvSpPr/>
          <p:nvPr/>
        </p:nvSpPr>
        <p:spPr>
          <a:xfrm>
            <a:off x="1355126" y="1380567"/>
            <a:ext cx="457200" cy="1389138"/>
          </a:xfrm>
          <a:prstGeom prst="curved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Arrow: Curved Right 47">
            <a:extLst>
              <a:ext uri="{FF2B5EF4-FFF2-40B4-BE49-F238E27FC236}">
                <a16:creationId xmlns:a16="http://schemas.microsoft.com/office/drawing/2014/main" id="{260F241B-860A-4DE1-175C-616B95CF4ECF}"/>
              </a:ext>
            </a:extLst>
          </p:cNvPr>
          <p:cNvSpPr/>
          <p:nvPr/>
        </p:nvSpPr>
        <p:spPr>
          <a:xfrm>
            <a:off x="1379928" y="3091601"/>
            <a:ext cx="457200" cy="1389138"/>
          </a:xfrm>
          <a:prstGeom prst="curved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1247E2-FDC0-17D5-8258-AADB30626D93}"/>
              </a:ext>
            </a:extLst>
          </p:cNvPr>
          <p:cNvSpPr txBox="1"/>
          <p:nvPr/>
        </p:nvSpPr>
        <p:spPr>
          <a:xfrm>
            <a:off x="588427" y="1830958"/>
            <a:ext cx="75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n/2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D0AE40-525F-FA71-C4F5-85F10A41D503}"/>
              </a:ext>
            </a:extLst>
          </p:cNvPr>
          <p:cNvSpPr txBox="1"/>
          <p:nvPr/>
        </p:nvSpPr>
        <p:spPr>
          <a:xfrm>
            <a:off x="634135" y="3492209"/>
            <a:ext cx="75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n/2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501E74-055C-96DC-EC46-E5FEEF6D2716}"/>
              </a:ext>
            </a:extLst>
          </p:cNvPr>
          <p:cNvCxnSpPr/>
          <p:nvPr/>
        </p:nvCxnSpPr>
        <p:spPr>
          <a:xfrm>
            <a:off x="2047955" y="1382917"/>
            <a:ext cx="19202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246C1D-5D77-A03D-8E03-E555D0F54050}"/>
              </a:ext>
            </a:extLst>
          </p:cNvPr>
          <p:cNvCxnSpPr/>
          <p:nvPr/>
        </p:nvCxnSpPr>
        <p:spPr>
          <a:xfrm>
            <a:off x="5182708" y="1394641"/>
            <a:ext cx="19202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E956E53-7718-B688-14BC-DD9997334E5E}"/>
              </a:ext>
            </a:extLst>
          </p:cNvPr>
          <p:cNvCxnSpPr/>
          <p:nvPr/>
        </p:nvCxnSpPr>
        <p:spPr>
          <a:xfrm>
            <a:off x="7855571" y="1394638"/>
            <a:ext cx="192024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092311-2E8B-2BA8-C63D-B64F5A057F30}"/>
              </a:ext>
            </a:extLst>
          </p:cNvPr>
          <p:cNvCxnSpPr>
            <a:cxnSpLocks/>
          </p:cNvCxnSpPr>
          <p:nvPr/>
        </p:nvCxnSpPr>
        <p:spPr>
          <a:xfrm>
            <a:off x="3005733" y="476726"/>
            <a:ext cx="0" cy="1737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4AB8364-CCCC-1AB2-0AC5-4D3F612758FD}"/>
              </a:ext>
            </a:extLst>
          </p:cNvPr>
          <p:cNvCxnSpPr>
            <a:cxnSpLocks/>
          </p:cNvCxnSpPr>
          <p:nvPr/>
        </p:nvCxnSpPr>
        <p:spPr>
          <a:xfrm>
            <a:off x="6182690" y="544718"/>
            <a:ext cx="0" cy="1737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C8FDA68-BB4C-D712-5FF1-3C58D8F9626D}"/>
              </a:ext>
            </a:extLst>
          </p:cNvPr>
          <p:cNvCxnSpPr>
            <a:cxnSpLocks/>
          </p:cNvCxnSpPr>
          <p:nvPr/>
        </p:nvCxnSpPr>
        <p:spPr>
          <a:xfrm>
            <a:off x="8813347" y="530650"/>
            <a:ext cx="0" cy="1737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055DEAB-6141-1391-186A-74840E3FF1B3}"/>
              </a:ext>
            </a:extLst>
          </p:cNvPr>
          <p:cNvCxnSpPr/>
          <p:nvPr/>
        </p:nvCxnSpPr>
        <p:spPr>
          <a:xfrm>
            <a:off x="2437160" y="3380734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0971135-BA8F-9E26-030D-C97C43ACB73D}"/>
              </a:ext>
            </a:extLst>
          </p:cNvPr>
          <p:cNvCxnSpPr/>
          <p:nvPr/>
        </p:nvCxnSpPr>
        <p:spPr>
          <a:xfrm>
            <a:off x="4615307" y="3379215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C1E1ED8-382C-3FFD-70B3-652D237E0880}"/>
              </a:ext>
            </a:extLst>
          </p:cNvPr>
          <p:cNvCxnSpPr/>
          <p:nvPr/>
        </p:nvCxnSpPr>
        <p:spPr>
          <a:xfrm>
            <a:off x="5775081" y="3376050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146AC6B-6932-6F4C-ECF9-135975C64798}"/>
              </a:ext>
            </a:extLst>
          </p:cNvPr>
          <p:cNvCxnSpPr>
            <a:cxnSpLocks/>
          </p:cNvCxnSpPr>
          <p:nvPr/>
        </p:nvCxnSpPr>
        <p:spPr>
          <a:xfrm>
            <a:off x="5034992" y="3039243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EDBA023-17CA-53D6-8878-FB4BB31945E2}"/>
              </a:ext>
            </a:extLst>
          </p:cNvPr>
          <p:cNvCxnSpPr>
            <a:cxnSpLocks/>
          </p:cNvCxnSpPr>
          <p:nvPr/>
        </p:nvCxnSpPr>
        <p:spPr>
          <a:xfrm>
            <a:off x="6166628" y="3022009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FBA672A-DA9E-C290-77FC-AC2F67BEEC8B}"/>
              </a:ext>
            </a:extLst>
          </p:cNvPr>
          <p:cNvCxnSpPr>
            <a:cxnSpLocks/>
          </p:cNvCxnSpPr>
          <p:nvPr/>
        </p:nvCxnSpPr>
        <p:spPr>
          <a:xfrm>
            <a:off x="2821665" y="3008037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4">
            <a:extLst>
              <a:ext uri="{FF2B5EF4-FFF2-40B4-BE49-F238E27FC236}">
                <a16:creationId xmlns:a16="http://schemas.microsoft.com/office/drawing/2014/main" id="{867B8CFC-1C59-BD33-5657-7C097FD396DC}"/>
              </a:ext>
            </a:extLst>
          </p:cNvPr>
          <p:cNvGraphicFramePr>
            <a:graphicFrameLocks noGrp="1"/>
          </p:cNvGraphicFramePr>
          <p:nvPr/>
        </p:nvGraphicFramePr>
        <p:xfrm>
          <a:off x="2012152" y="575201"/>
          <a:ext cx="2010504" cy="1868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26">
                  <a:extLst>
                    <a:ext uri="{9D8B030D-6E8A-4147-A177-3AD203B41FA5}">
                      <a16:colId xmlns:a16="http://schemas.microsoft.com/office/drawing/2014/main" val="819518511"/>
                    </a:ext>
                  </a:extLst>
                </a:gridCol>
                <a:gridCol w="502626">
                  <a:extLst>
                    <a:ext uri="{9D8B030D-6E8A-4147-A177-3AD203B41FA5}">
                      <a16:colId xmlns:a16="http://schemas.microsoft.com/office/drawing/2014/main" val="2702446887"/>
                    </a:ext>
                  </a:extLst>
                </a:gridCol>
                <a:gridCol w="502626">
                  <a:extLst>
                    <a:ext uri="{9D8B030D-6E8A-4147-A177-3AD203B41FA5}">
                      <a16:colId xmlns:a16="http://schemas.microsoft.com/office/drawing/2014/main" val="1610439364"/>
                    </a:ext>
                  </a:extLst>
                </a:gridCol>
                <a:gridCol w="502626">
                  <a:extLst>
                    <a:ext uri="{9D8B030D-6E8A-4147-A177-3AD203B41FA5}">
                      <a16:colId xmlns:a16="http://schemas.microsoft.com/office/drawing/2014/main" val="443101594"/>
                    </a:ext>
                  </a:extLst>
                </a:gridCol>
              </a:tblGrid>
              <a:tr h="384467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25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862842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715355"/>
                  </a:ext>
                </a:extLst>
              </a:tr>
              <a:tr h="384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751797"/>
                  </a:ext>
                </a:extLst>
              </a:tr>
              <a:tr h="6802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000" b="0" baseline="-30000" dirty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627822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89AB9D40-C510-1412-6E8E-D51B5986FB47}"/>
              </a:ext>
            </a:extLst>
          </p:cNvPr>
          <p:cNvSpPr txBox="1"/>
          <p:nvPr/>
        </p:nvSpPr>
        <p:spPr>
          <a:xfrm>
            <a:off x="4327370" y="5124363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14B01D1-51EB-DF59-6184-80FE66839106}"/>
              </a:ext>
            </a:extLst>
          </p:cNvPr>
          <p:cNvGrpSpPr/>
          <p:nvPr/>
        </p:nvGrpSpPr>
        <p:grpSpPr>
          <a:xfrm>
            <a:off x="4568668" y="5105461"/>
            <a:ext cx="919170" cy="381770"/>
            <a:chOff x="6994927" y="5096611"/>
            <a:chExt cx="919170" cy="38177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F9700A4-EEE6-67CA-74D1-2A4F6029B8FB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927B69-4457-DF28-8710-5533D298D441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0B48101-7C8B-B497-A36C-6749F143DE03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535A12A-DF0F-B555-20AB-EF25D53A8F12}"/>
              </a:ext>
            </a:extLst>
          </p:cNvPr>
          <p:cNvGrpSpPr/>
          <p:nvPr/>
        </p:nvGrpSpPr>
        <p:grpSpPr>
          <a:xfrm>
            <a:off x="2161873" y="5393649"/>
            <a:ext cx="1190108" cy="466770"/>
            <a:chOff x="2049587" y="4992546"/>
            <a:chExt cx="1190108" cy="466770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1E429D3-6F1B-DD49-AA83-75DB02E4BED0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12</a:t>
              </a:r>
              <a:endParaRPr 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10F359E-58DD-24BF-9252-B6F32947C25A}"/>
                </a:ext>
              </a:extLst>
            </p:cNvPr>
            <p:cNvSpPr txBox="1"/>
            <p:nvPr/>
          </p:nvSpPr>
          <p:spPr>
            <a:xfrm>
              <a:off x="2930206" y="4992546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95983B3-BC13-B31A-1641-DB6D7B491BFC}"/>
              </a:ext>
            </a:extLst>
          </p:cNvPr>
          <p:cNvGrpSpPr/>
          <p:nvPr/>
        </p:nvGrpSpPr>
        <p:grpSpPr>
          <a:xfrm>
            <a:off x="3384768" y="5485423"/>
            <a:ext cx="919170" cy="381770"/>
            <a:chOff x="5225763" y="5089984"/>
            <a:chExt cx="919170" cy="38177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EAB1EEF-D79B-F72E-C1C1-CF7266075BE9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dirty="0">
                  <a:solidFill>
                    <a:schemeClr val="tx1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8FC24A3-E86E-B9F4-3976-54D4FCE96EBB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3843EA4-18AE-D370-B47A-B413EB312418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C3E50A66-61F4-3E30-C63F-FB5BFD4EF17B}"/>
              </a:ext>
            </a:extLst>
          </p:cNvPr>
          <p:cNvSpPr txBox="1"/>
          <p:nvPr/>
        </p:nvSpPr>
        <p:spPr>
          <a:xfrm>
            <a:off x="4268813" y="5511054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DC63E06-5B70-27BD-3E6D-8AC532369A22}"/>
              </a:ext>
            </a:extLst>
          </p:cNvPr>
          <p:cNvGrpSpPr/>
          <p:nvPr/>
        </p:nvGrpSpPr>
        <p:grpSpPr>
          <a:xfrm>
            <a:off x="4535510" y="5465666"/>
            <a:ext cx="919170" cy="381770"/>
            <a:chOff x="6994927" y="5096611"/>
            <a:chExt cx="919170" cy="38177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C2EEE17-997D-2362-4887-5385A2E74E9D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6FD0F2F-48D9-1D50-AE51-03D2BE4C0F7F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A798ECC-8B6B-914C-0139-E974D78A608D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023EB16-B15F-9128-5B66-1F535E5F425A}"/>
              </a:ext>
            </a:extLst>
          </p:cNvPr>
          <p:cNvGrpSpPr/>
          <p:nvPr/>
        </p:nvGrpSpPr>
        <p:grpSpPr>
          <a:xfrm>
            <a:off x="2162239" y="5801932"/>
            <a:ext cx="1203000" cy="461665"/>
            <a:chOff x="2049587" y="5025317"/>
            <a:chExt cx="1203000" cy="46166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CE5C403-953F-9514-F7CF-AF501BBCA1D9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21</a:t>
              </a:r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D618631-A80B-200E-692D-C0E3678DB968}"/>
                </a:ext>
              </a:extLst>
            </p:cNvPr>
            <p:cNvSpPr txBox="1"/>
            <p:nvPr/>
          </p:nvSpPr>
          <p:spPr>
            <a:xfrm>
              <a:off x="2943098" y="5025317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0DA62BA-7A6C-2A3C-FE6D-D2BAFF67D1B9}"/>
              </a:ext>
            </a:extLst>
          </p:cNvPr>
          <p:cNvGrpSpPr/>
          <p:nvPr/>
        </p:nvGrpSpPr>
        <p:grpSpPr>
          <a:xfrm>
            <a:off x="3384734" y="5879799"/>
            <a:ext cx="919170" cy="381770"/>
            <a:chOff x="5225763" y="5089984"/>
            <a:chExt cx="919170" cy="38177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BDA3E76-0D48-8522-49B1-D1943DD9D8EB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9BF341B-396C-D81C-A41C-6438542E4200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524C3F6-1B86-DAC8-3FE3-951226CC3E73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25AED4A0-F0EA-8125-65E0-981A018E6E98}"/>
              </a:ext>
            </a:extLst>
          </p:cNvPr>
          <p:cNvSpPr txBox="1"/>
          <p:nvPr/>
        </p:nvSpPr>
        <p:spPr>
          <a:xfrm>
            <a:off x="4278691" y="5866599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016E25F-24ED-550F-112F-33E46C3417EA}"/>
              </a:ext>
            </a:extLst>
          </p:cNvPr>
          <p:cNvGrpSpPr/>
          <p:nvPr/>
        </p:nvGrpSpPr>
        <p:grpSpPr>
          <a:xfrm>
            <a:off x="4558528" y="5874608"/>
            <a:ext cx="919170" cy="381770"/>
            <a:chOff x="6994927" y="5096611"/>
            <a:chExt cx="919170" cy="381770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FB2E87E-03B0-BE65-72C1-095B80DB7214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3018634-3245-342B-DCEE-422079BE399E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4224B4D-A83E-B8C1-F806-1AE7CD889107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FEEDF74-6B71-2CD8-24D0-67E3BC0253C8}"/>
              </a:ext>
            </a:extLst>
          </p:cNvPr>
          <p:cNvGrpSpPr/>
          <p:nvPr/>
        </p:nvGrpSpPr>
        <p:grpSpPr>
          <a:xfrm>
            <a:off x="2157737" y="6191841"/>
            <a:ext cx="1207498" cy="461665"/>
            <a:chOff x="2049587" y="5037191"/>
            <a:chExt cx="1207498" cy="461665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14574FD-AEC1-11AF-CD94-4878518282E5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22</a:t>
              </a:r>
              <a:endParaRPr lang="en-US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7BF43CC-B432-C6BB-0675-72DA6090AC51}"/>
                </a:ext>
              </a:extLst>
            </p:cNvPr>
            <p:cNvSpPr txBox="1"/>
            <p:nvPr/>
          </p:nvSpPr>
          <p:spPr>
            <a:xfrm>
              <a:off x="2947596" y="5037191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BB9F967-3A09-9927-B2FB-775DC1433FC0}"/>
              </a:ext>
            </a:extLst>
          </p:cNvPr>
          <p:cNvGrpSpPr/>
          <p:nvPr/>
        </p:nvGrpSpPr>
        <p:grpSpPr>
          <a:xfrm>
            <a:off x="3357203" y="6268463"/>
            <a:ext cx="919170" cy="381770"/>
            <a:chOff x="5225763" y="5089984"/>
            <a:chExt cx="919170" cy="38177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C2AAC80-02AC-8BAE-50FC-C8254E126C3E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0BC6124-AC28-0763-C4CA-9D3E68FF1CC1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47C289F-86BA-8D86-3088-EF63768DD1FB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D03FFD07-701A-1E43-595B-3C9FFC638ABA}"/>
              </a:ext>
            </a:extLst>
          </p:cNvPr>
          <p:cNvSpPr txBox="1"/>
          <p:nvPr/>
        </p:nvSpPr>
        <p:spPr>
          <a:xfrm>
            <a:off x="4252335" y="6309556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295718A-589D-133D-73CE-6DEAD32FDA1F}"/>
              </a:ext>
            </a:extLst>
          </p:cNvPr>
          <p:cNvGrpSpPr/>
          <p:nvPr/>
        </p:nvGrpSpPr>
        <p:grpSpPr>
          <a:xfrm>
            <a:off x="4532029" y="6306658"/>
            <a:ext cx="919170" cy="381770"/>
            <a:chOff x="6994927" y="5096611"/>
            <a:chExt cx="919170" cy="38177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E886E9A-61F1-BAAC-FD15-AB2F9A4BD5A9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FA402EF-B4E6-4739-0977-B40615B2D3E6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5E72076-FC44-017B-7810-68B38A7134FF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aphicFrame>
        <p:nvGraphicFramePr>
          <p:cNvPr id="109" name="Table 108">
            <a:extLst>
              <a:ext uri="{FF2B5EF4-FFF2-40B4-BE49-F238E27FC236}">
                <a16:creationId xmlns:a16="http://schemas.microsoft.com/office/drawing/2014/main" id="{A1489DA0-DF8C-8524-18E3-E5A9218E55EA}"/>
              </a:ext>
            </a:extLst>
          </p:cNvPr>
          <p:cNvGraphicFramePr>
            <a:graphicFrameLocks noGrp="1"/>
          </p:cNvGraphicFramePr>
          <p:nvPr/>
        </p:nvGraphicFramePr>
        <p:xfrm>
          <a:off x="9929362" y="4060304"/>
          <a:ext cx="1132254" cy="83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27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110" name="Left Bracket 109">
            <a:extLst>
              <a:ext uri="{FF2B5EF4-FFF2-40B4-BE49-F238E27FC236}">
                <a16:creationId xmlns:a16="http://schemas.microsoft.com/office/drawing/2014/main" id="{422DF840-568A-DD00-7AE0-089A90AB25AA}"/>
              </a:ext>
            </a:extLst>
          </p:cNvPr>
          <p:cNvSpPr/>
          <p:nvPr/>
        </p:nvSpPr>
        <p:spPr>
          <a:xfrm>
            <a:off x="9943306" y="4032845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Bracket 110">
            <a:extLst>
              <a:ext uri="{FF2B5EF4-FFF2-40B4-BE49-F238E27FC236}">
                <a16:creationId xmlns:a16="http://schemas.microsoft.com/office/drawing/2014/main" id="{54FADF9F-6415-57AA-1A1C-DE3C3D4783AC}"/>
              </a:ext>
            </a:extLst>
          </p:cNvPr>
          <p:cNvSpPr/>
          <p:nvPr/>
        </p:nvSpPr>
        <p:spPr>
          <a:xfrm>
            <a:off x="10743988" y="4042225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FB0FD14-9F6E-4DCB-A53A-BEC5617754CB}"/>
              </a:ext>
            </a:extLst>
          </p:cNvPr>
          <p:cNvSpPr txBox="1"/>
          <p:nvPr/>
        </p:nvSpPr>
        <p:spPr>
          <a:xfrm>
            <a:off x="9300417" y="4129174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C67B4-E95A-C149-28A8-04101D46926D}"/>
              </a:ext>
            </a:extLst>
          </p:cNvPr>
          <p:cNvSpPr txBox="1"/>
          <p:nvPr/>
        </p:nvSpPr>
        <p:spPr>
          <a:xfrm>
            <a:off x="5336462" y="82657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7D41B0-A362-9305-5B13-E813B341A1D0}"/>
              </a:ext>
            </a:extLst>
          </p:cNvPr>
          <p:cNvSpPr txBox="1"/>
          <p:nvPr/>
        </p:nvSpPr>
        <p:spPr>
          <a:xfrm>
            <a:off x="5356342" y="1601832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C6CE4E-2920-8827-3A19-0801EDF2E9A1}"/>
              </a:ext>
            </a:extLst>
          </p:cNvPr>
          <p:cNvSpPr txBox="1"/>
          <p:nvPr/>
        </p:nvSpPr>
        <p:spPr>
          <a:xfrm>
            <a:off x="6448073" y="797483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0E0D56-DE4F-0FEF-C28C-40AFBF442A08}"/>
              </a:ext>
            </a:extLst>
          </p:cNvPr>
          <p:cNvSpPr txBox="1"/>
          <p:nvPr/>
        </p:nvSpPr>
        <p:spPr>
          <a:xfrm>
            <a:off x="6454701" y="1612491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</a:t>
            </a:r>
            <a:r>
              <a:rPr lang="en-US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08876A-D5AC-4FA8-F315-26D2288AA025}"/>
              </a:ext>
            </a:extLst>
          </p:cNvPr>
          <p:cNvSpPr txBox="1"/>
          <p:nvPr/>
        </p:nvSpPr>
        <p:spPr>
          <a:xfrm>
            <a:off x="8046532" y="819955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E24481-3180-7B4E-4187-CC11AF2A1F87}"/>
              </a:ext>
            </a:extLst>
          </p:cNvPr>
          <p:cNvSpPr txBox="1"/>
          <p:nvPr/>
        </p:nvSpPr>
        <p:spPr>
          <a:xfrm>
            <a:off x="8053160" y="1621712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34C52E-BD07-DDCA-515C-42BAF06A383B}"/>
              </a:ext>
            </a:extLst>
          </p:cNvPr>
          <p:cNvSpPr txBox="1"/>
          <p:nvPr/>
        </p:nvSpPr>
        <p:spPr>
          <a:xfrm>
            <a:off x="9184647" y="830615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C7FD54-07EB-5C86-D951-ADB6DA0FF325}"/>
              </a:ext>
            </a:extLst>
          </p:cNvPr>
          <p:cNvSpPr txBox="1"/>
          <p:nvPr/>
        </p:nvSpPr>
        <p:spPr>
          <a:xfrm>
            <a:off x="9191275" y="1645623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</a:t>
            </a:r>
            <a:r>
              <a:rPr lang="en-US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4A89B6-4A99-E435-9BF2-5D3084254530}"/>
              </a:ext>
            </a:extLst>
          </p:cNvPr>
          <p:cNvSpPr txBox="1"/>
          <p:nvPr/>
        </p:nvSpPr>
        <p:spPr>
          <a:xfrm>
            <a:off x="2202957" y="87393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81C544-B246-CF33-0312-9724F84B7822}"/>
              </a:ext>
            </a:extLst>
          </p:cNvPr>
          <p:cNvSpPr txBox="1"/>
          <p:nvPr/>
        </p:nvSpPr>
        <p:spPr>
          <a:xfrm>
            <a:off x="2196333" y="1649192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</a:t>
            </a:r>
            <a:r>
              <a:rPr lang="en-US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0F338B-1F19-5341-F61C-EAA543D46E79}"/>
              </a:ext>
            </a:extLst>
          </p:cNvPr>
          <p:cNvSpPr txBox="1"/>
          <p:nvPr/>
        </p:nvSpPr>
        <p:spPr>
          <a:xfrm>
            <a:off x="3288064" y="844843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1CD66-F787-40E5-CBE3-70BCA5D5D767}"/>
              </a:ext>
            </a:extLst>
          </p:cNvPr>
          <p:cNvSpPr txBox="1"/>
          <p:nvPr/>
        </p:nvSpPr>
        <p:spPr>
          <a:xfrm>
            <a:off x="3294692" y="1659851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</a:t>
            </a:r>
            <a:r>
              <a:rPr lang="en-US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706C65-D071-886C-3704-4BFB60465E03}"/>
              </a:ext>
            </a:extLst>
          </p:cNvPr>
          <p:cNvSpPr txBox="1"/>
          <p:nvPr/>
        </p:nvSpPr>
        <p:spPr>
          <a:xfrm>
            <a:off x="4793003" y="238444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</a:t>
            </a:r>
            <a:r>
              <a:rPr lang="en-US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10CF3A-CB1D-AFED-40B1-0CC664622D6B}"/>
              </a:ext>
            </a:extLst>
          </p:cNvPr>
          <p:cNvSpPr txBox="1"/>
          <p:nvPr/>
        </p:nvSpPr>
        <p:spPr>
          <a:xfrm>
            <a:off x="5842695" y="2377444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2D4622-6906-8DF9-7D8F-32A578C459EB}"/>
              </a:ext>
            </a:extLst>
          </p:cNvPr>
          <p:cNvSpPr txBox="1"/>
          <p:nvPr/>
        </p:nvSpPr>
        <p:spPr>
          <a:xfrm>
            <a:off x="7782581" y="2422487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A5CA9D-2B7C-A3C3-5BC8-8DC3BD76C3ED}"/>
              </a:ext>
            </a:extLst>
          </p:cNvPr>
          <p:cNvSpPr txBox="1"/>
          <p:nvPr/>
        </p:nvSpPr>
        <p:spPr>
          <a:xfrm>
            <a:off x="7195857" y="241569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A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C62364-D66A-5FF2-FCD3-16DCDE9E1B73}"/>
              </a:ext>
            </a:extLst>
          </p:cNvPr>
          <p:cNvSpPr txBox="1"/>
          <p:nvPr/>
        </p:nvSpPr>
        <p:spPr>
          <a:xfrm>
            <a:off x="8365176" y="2423179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B</a:t>
            </a:r>
            <a:r>
              <a:rPr lang="en-US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DB5A8E-2DED-2217-98CA-29052BC02444}"/>
              </a:ext>
            </a:extLst>
          </p:cNvPr>
          <p:cNvSpPr txBox="1"/>
          <p:nvPr/>
        </p:nvSpPr>
        <p:spPr>
          <a:xfrm>
            <a:off x="6693516" y="2327188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A2B63A-0303-C518-1918-C0184CCC4596}"/>
              </a:ext>
            </a:extLst>
          </p:cNvPr>
          <p:cNvSpPr txBox="1"/>
          <p:nvPr/>
        </p:nvSpPr>
        <p:spPr>
          <a:xfrm>
            <a:off x="5358314" y="3099036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graphicFrame>
        <p:nvGraphicFramePr>
          <p:cNvPr id="113" name="Table 112">
            <a:extLst>
              <a:ext uri="{FF2B5EF4-FFF2-40B4-BE49-F238E27FC236}">
                <a16:creationId xmlns:a16="http://schemas.microsoft.com/office/drawing/2014/main" id="{297D1F5E-0778-B690-F157-AABE5C1370FC}"/>
              </a:ext>
            </a:extLst>
          </p:cNvPr>
          <p:cNvGraphicFramePr>
            <a:graphicFrameLocks noGrp="1"/>
          </p:cNvGraphicFramePr>
          <p:nvPr/>
        </p:nvGraphicFramePr>
        <p:xfrm>
          <a:off x="7074210" y="3032834"/>
          <a:ext cx="834120" cy="79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060">
                  <a:extLst>
                    <a:ext uri="{9D8B030D-6E8A-4147-A177-3AD203B41FA5}">
                      <a16:colId xmlns:a16="http://schemas.microsoft.com/office/drawing/2014/main" val="2428323551"/>
                    </a:ext>
                  </a:extLst>
                </a:gridCol>
                <a:gridCol w="417060">
                  <a:extLst>
                    <a:ext uri="{9D8B030D-6E8A-4147-A177-3AD203B41FA5}">
                      <a16:colId xmlns:a16="http://schemas.microsoft.com/office/drawing/2014/main" val="2213647430"/>
                    </a:ext>
                  </a:extLst>
                </a:gridCol>
              </a:tblGrid>
              <a:tr h="3950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46337"/>
                  </a:ext>
                </a:extLst>
              </a:tr>
              <a:tr h="39501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776550"/>
                  </a:ext>
                </a:extLst>
              </a:tr>
            </a:tbl>
          </a:graphicData>
        </a:graphic>
      </p:graphicFrame>
      <p:graphicFrame>
        <p:nvGraphicFramePr>
          <p:cNvPr id="114" name="Table 113">
            <a:extLst>
              <a:ext uri="{FF2B5EF4-FFF2-40B4-BE49-F238E27FC236}">
                <a16:creationId xmlns:a16="http://schemas.microsoft.com/office/drawing/2014/main" id="{51CE9BAD-2E43-603B-DE46-B7C93A0FF384}"/>
              </a:ext>
            </a:extLst>
          </p:cNvPr>
          <p:cNvGraphicFramePr>
            <a:graphicFrameLocks noGrp="1"/>
          </p:cNvGraphicFramePr>
          <p:nvPr/>
        </p:nvGraphicFramePr>
        <p:xfrm>
          <a:off x="8208195" y="3032015"/>
          <a:ext cx="73026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30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365130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336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336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115" name="Left Bracket 114">
            <a:extLst>
              <a:ext uri="{FF2B5EF4-FFF2-40B4-BE49-F238E27FC236}">
                <a16:creationId xmlns:a16="http://schemas.microsoft.com/office/drawing/2014/main" id="{0E13CA85-D174-7C4E-A557-6C4259C7EAD4}"/>
              </a:ext>
            </a:extLst>
          </p:cNvPr>
          <p:cNvSpPr/>
          <p:nvPr/>
        </p:nvSpPr>
        <p:spPr>
          <a:xfrm>
            <a:off x="7057017" y="3016077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Left Bracket 115">
            <a:extLst>
              <a:ext uri="{FF2B5EF4-FFF2-40B4-BE49-F238E27FC236}">
                <a16:creationId xmlns:a16="http://schemas.microsoft.com/office/drawing/2014/main" id="{8A2AA5D8-366B-9332-360F-678758799CF0}"/>
              </a:ext>
            </a:extLst>
          </p:cNvPr>
          <p:cNvSpPr/>
          <p:nvPr/>
        </p:nvSpPr>
        <p:spPr>
          <a:xfrm>
            <a:off x="8176932" y="3001189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Bracket 116">
            <a:extLst>
              <a:ext uri="{FF2B5EF4-FFF2-40B4-BE49-F238E27FC236}">
                <a16:creationId xmlns:a16="http://schemas.microsoft.com/office/drawing/2014/main" id="{CBB44C61-5EB3-D74A-8CE9-134315672EF5}"/>
              </a:ext>
            </a:extLst>
          </p:cNvPr>
          <p:cNvSpPr/>
          <p:nvPr/>
        </p:nvSpPr>
        <p:spPr>
          <a:xfrm>
            <a:off x="7792152" y="3027802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Bracket 117">
            <a:extLst>
              <a:ext uri="{FF2B5EF4-FFF2-40B4-BE49-F238E27FC236}">
                <a16:creationId xmlns:a16="http://schemas.microsoft.com/office/drawing/2014/main" id="{519D6BD1-6EA2-7880-1ECB-DA4CB1F7DED5}"/>
              </a:ext>
            </a:extLst>
          </p:cNvPr>
          <p:cNvSpPr/>
          <p:nvPr/>
        </p:nvSpPr>
        <p:spPr>
          <a:xfrm>
            <a:off x="8977614" y="3010569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4A2A188-D960-7675-EF41-CC941011C1B6}"/>
              </a:ext>
            </a:extLst>
          </p:cNvPr>
          <p:cNvCxnSpPr/>
          <p:nvPr/>
        </p:nvCxnSpPr>
        <p:spPr>
          <a:xfrm>
            <a:off x="7073425" y="3413490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008CB57-9647-BB25-3BEA-9144A4F1B648}"/>
              </a:ext>
            </a:extLst>
          </p:cNvPr>
          <p:cNvCxnSpPr/>
          <p:nvPr/>
        </p:nvCxnSpPr>
        <p:spPr>
          <a:xfrm>
            <a:off x="8233199" y="3410325"/>
            <a:ext cx="7866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7770851-E5AF-54B7-927C-5A216C183A5C}"/>
              </a:ext>
            </a:extLst>
          </p:cNvPr>
          <p:cNvCxnSpPr>
            <a:cxnSpLocks/>
          </p:cNvCxnSpPr>
          <p:nvPr/>
        </p:nvCxnSpPr>
        <p:spPr>
          <a:xfrm>
            <a:off x="7493110" y="3073518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1A2C17E-C953-237B-0F00-52F75871F488}"/>
              </a:ext>
            </a:extLst>
          </p:cNvPr>
          <p:cNvCxnSpPr>
            <a:cxnSpLocks/>
          </p:cNvCxnSpPr>
          <p:nvPr/>
        </p:nvCxnSpPr>
        <p:spPr>
          <a:xfrm>
            <a:off x="8624746" y="3056284"/>
            <a:ext cx="0" cy="7010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BCE78FE0-49D0-46CA-DEB5-240A427F24FB}"/>
              </a:ext>
            </a:extLst>
          </p:cNvPr>
          <p:cNvSpPr txBox="1"/>
          <p:nvPr/>
        </p:nvSpPr>
        <p:spPr>
          <a:xfrm>
            <a:off x="7816432" y="3133311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05CF4A4-BBDD-96D5-60D0-D872D3D45FB4}"/>
              </a:ext>
            </a:extLst>
          </p:cNvPr>
          <p:cNvSpPr txBox="1"/>
          <p:nvPr/>
        </p:nvSpPr>
        <p:spPr>
          <a:xfrm>
            <a:off x="6675544" y="3077199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BE3F417-283C-1559-EE30-8FD90CA5A76A}"/>
              </a:ext>
            </a:extLst>
          </p:cNvPr>
          <p:cNvSpPr txBox="1"/>
          <p:nvPr/>
        </p:nvSpPr>
        <p:spPr>
          <a:xfrm>
            <a:off x="2578032" y="2416018"/>
            <a:ext cx="54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C</a:t>
            </a:r>
            <a:r>
              <a:rPr lang="en-US" baseline="-25000" dirty="0">
                <a:highlight>
                  <a:srgbClr val="00FFFF"/>
                </a:highlight>
              </a:rPr>
              <a:t>12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55E5484-39D0-093F-A8EC-A581307E405B}"/>
              </a:ext>
            </a:extLst>
          </p:cNvPr>
          <p:cNvGrpSpPr/>
          <p:nvPr/>
        </p:nvGrpSpPr>
        <p:grpSpPr>
          <a:xfrm>
            <a:off x="8413894" y="5172461"/>
            <a:ext cx="925821" cy="381770"/>
            <a:chOff x="5225763" y="5089984"/>
            <a:chExt cx="919170" cy="381770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F2A4514-BA2C-F492-701D-DE2316D2C4DB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D20232F-3AF2-8936-B29E-4B8728EDBD02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2163ACD0-66C6-05B7-AF64-9C010756841E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E16DD81-D4C6-2F9E-70B8-EEC46CF0A0EA}"/>
              </a:ext>
            </a:extLst>
          </p:cNvPr>
          <p:cNvGrpSpPr/>
          <p:nvPr/>
        </p:nvGrpSpPr>
        <p:grpSpPr>
          <a:xfrm>
            <a:off x="7083778" y="5088595"/>
            <a:ext cx="1148015" cy="461665"/>
            <a:chOff x="2049587" y="5020184"/>
            <a:chExt cx="1139768" cy="461665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ADF0906-78F7-09EF-723B-046E72FC74A0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11</a:t>
              </a:r>
              <a:endParaRPr lang="en-US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F05CA0E-78BE-6707-78CF-B84E9FC46B9A}"/>
                </a:ext>
              </a:extLst>
            </p:cNvPr>
            <p:cNvSpPr txBox="1"/>
            <p:nvPr/>
          </p:nvSpPr>
          <p:spPr>
            <a:xfrm>
              <a:off x="2879866" y="5020184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DEAD636C-F888-6D67-940D-70A410A4A68E}"/>
              </a:ext>
            </a:extLst>
          </p:cNvPr>
          <p:cNvSpPr txBox="1"/>
          <p:nvPr/>
        </p:nvSpPr>
        <p:spPr>
          <a:xfrm>
            <a:off x="9356571" y="5170746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DEA0078-2F2F-2EAD-B49A-4E1E42DD7ED8}"/>
              </a:ext>
            </a:extLst>
          </p:cNvPr>
          <p:cNvGrpSpPr/>
          <p:nvPr/>
        </p:nvGrpSpPr>
        <p:grpSpPr>
          <a:xfrm>
            <a:off x="9630974" y="5191600"/>
            <a:ext cx="925821" cy="381770"/>
            <a:chOff x="6994927" y="5096611"/>
            <a:chExt cx="919170" cy="381770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1B6D0CEB-8BF4-C0CE-A871-8DC88FC04177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F9159E7-2610-A58B-7C68-972E541DA099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D612DB4-D3C4-7D2F-0A93-4ABD0D89D692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956F52C-0FDF-D7C9-517F-00DA1F1B6D7F}"/>
              </a:ext>
            </a:extLst>
          </p:cNvPr>
          <p:cNvGrpSpPr/>
          <p:nvPr/>
        </p:nvGrpSpPr>
        <p:grpSpPr>
          <a:xfrm>
            <a:off x="7071791" y="5479788"/>
            <a:ext cx="1163605" cy="466770"/>
            <a:chOff x="2049587" y="4992546"/>
            <a:chExt cx="1163605" cy="466770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E0DE0DD-F20F-1E53-1996-A05F681513E3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12</a:t>
              </a:r>
              <a:endParaRPr lang="en-US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ADB4E36-53BC-5C39-549F-0D408A14052A}"/>
                </a:ext>
              </a:extLst>
            </p:cNvPr>
            <p:cNvSpPr txBox="1"/>
            <p:nvPr/>
          </p:nvSpPr>
          <p:spPr>
            <a:xfrm>
              <a:off x="2903703" y="4992546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7C6165D-CE00-7933-F226-07D7878AFE59}"/>
              </a:ext>
            </a:extLst>
          </p:cNvPr>
          <p:cNvGrpSpPr/>
          <p:nvPr/>
        </p:nvGrpSpPr>
        <p:grpSpPr>
          <a:xfrm>
            <a:off x="8413956" y="5598066"/>
            <a:ext cx="919170" cy="381770"/>
            <a:chOff x="5225763" y="5089984"/>
            <a:chExt cx="919170" cy="381770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21A49A6-DC18-3C65-C740-EF2C1E679539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24FE484-070F-CE15-5AC8-50824C3C9E09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3463299-5595-8E73-1CA8-079910AF5A30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F890EAD3-9F1E-9F18-FD42-5546EEDA6DB4}"/>
              </a:ext>
            </a:extLst>
          </p:cNvPr>
          <p:cNvSpPr txBox="1"/>
          <p:nvPr/>
        </p:nvSpPr>
        <p:spPr>
          <a:xfrm>
            <a:off x="9364277" y="5597193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091E711-166D-E753-7057-0B78C06EF964}"/>
              </a:ext>
            </a:extLst>
          </p:cNvPr>
          <p:cNvGrpSpPr/>
          <p:nvPr/>
        </p:nvGrpSpPr>
        <p:grpSpPr>
          <a:xfrm>
            <a:off x="9630974" y="5604813"/>
            <a:ext cx="919170" cy="381770"/>
            <a:chOff x="6994927" y="5096611"/>
            <a:chExt cx="919170" cy="381770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4FB000C-BCC0-C497-FF86-42727D035B74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D196189-463E-5391-10CD-37AD34A3DA0B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3AF32A61-D9D1-F26B-0263-8C657232BD0B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907CC4B-49A6-F90D-880A-BF6A97CE1446}"/>
              </a:ext>
            </a:extLst>
          </p:cNvPr>
          <p:cNvGrpSpPr/>
          <p:nvPr/>
        </p:nvGrpSpPr>
        <p:grpSpPr>
          <a:xfrm>
            <a:off x="7072157" y="5888071"/>
            <a:ext cx="1189747" cy="461665"/>
            <a:chOff x="2049587" y="5025317"/>
            <a:chExt cx="1189747" cy="46166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D95DE24-AA91-32ED-68B5-CBC7B9DEA608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21</a:t>
              </a:r>
              <a:endParaRPr lang="en-US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6B33394B-9A93-C722-04F5-76DAB9BAECC2}"/>
                </a:ext>
              </a:extLst>
            </p:cNvPr>
            <p:cNvSpPr txBox="1"/>
            <p:nvPr/>
          </p:nvSpPr>
          <p:spPr>
            <a:xfrm>
              <a:off x="2929845" y="5025317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95A51EB-7EE8-5FBB-01B9-5B6D33B4ABB8}"/>
              </a:ext>
            </a:extLst>
          </p:cNvPr>
          <p:cNvGrpSpPr/>
          <p:nvPr/>
        </p:nvGrpSpPr>
        <p:grpSpPr>
          <a:xfrm>
            <a:off x="8413921" y="5992442"/>
            <a:ext cx="919170" cy="381770"/>
            <a:chOff x="5225763" y="5089984"/>
            <a:chExt cx="919170" cy="381770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CDE122E-0CA5-D525-E723-C48B5C4EBA70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DBF4F0C5-CE60-B4D4-0009-1B5F1113D7C9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D38CCBD-BD83-DEB8-796E-65799B078541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5407B5D3-CA44-BA2B-4EB7-67D35655E90C}"/>
              </a:ext>
            </a:extLst>
          </p:cNvPr>
          <p:cNvSpPr txBox="1"/>
          <p:nvPr/>
        </p:nvSpPr>
        <p:spPr>
          <a:xfrm>
            <a:off x="9360901" y="5979242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704F9BE-7276-EE28-D7A3-EEECC48295AC}"/>
              </a:ext>
            </a:extLst>
          </p:cNvPr>
          <p:cNvGrpSpPr/>
          <p:nvPr/>
        </p:nvGrpSpPr>
        <p:grpSpPr>
          <a:xfrm>
            <a:off x="9653991" y="5987251"/>
            <a:ext cx="919170" cy="381770"/>
            <a:chOff x="6994927" y="5096611"/>
            <a:chExt cx="919170" cy="381770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5C494C5-FFCF-A196-36C8-22CE8D753035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CD5369D-C2A1-6842-25DF-ED2AC492F6C7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3D3EF98B-C895-524D-CA89-DD27C3861113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AF394447-7C23-3A41-D770-780A66E2FE25}"/>
              </a:ext>
            </a:extLst>
          </p:cNvPr>
          <p:cNvGrpSpPr/>
          <p:nvPr/>
        </p:nvGrpSpPr>
        <p:grpSpPr>
          <a:xfrm>
            <a:off x="7067655" y="6277980"/>
            <a:ext cx="1207497" cy="461665"/>
            <a:chOff x="2049587" y="5037191"/>
            <a:chExt cx="1207497" cy="461665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0EC0A89-D78E-D691-90F0-304239286D2B}"/>
                </a:ext>
              </a:extLst>
            </p:cNvPr>
            <p:cNvSpPr txBox="1"/>
            <p:nvPr/>
          </p:nvSpPr>
          <p:spPr>
            <a:xfrm>
              <a:off x="2049587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C</a:t>
              </a:r>
              <a:r>
                <a:rPr lang="en-US" sz="1800" b="0" baseline="-30000" dirty="0">
                  <a:solidFill>
                    <a:schemeClr val="tx1"/>
                  </a:solidFill>
                </a:rPr>
                <a:t>22</a:t>
              </a:r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D4DF99F8-BBF2-6581-3E54-615A754444F6}"/>
                </a:ext>
              </a:extLst>
            </p:cNvPr>
            <p:cNvSpPr txBox="1"/>
            <p:nvPr/>
          </p:nvSpPr>
          <p:spPr>
            <a:xfrm>
              <a:off x="2947595" y="5037191"/>
              <a:ext cx="309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78B547C-ED13-314C-762A-28F9DEBCEC24}"/>
              </a:ext>
            </a:extLst>
          </p:cNvPr>
          <p:cNvGrpSpPr/>
          <p:nvPr/>
        </p:nvGrpSpPr>
        <p:grpSpPr>
          <a:xfrm>
            <a:off x="8426146" y="6381106"/>
            <a:ext cx="919170" cy="381770"/>
            <a:chOff x="5225763" y="5089984"/>
            <a:chExt cx="919170" cy="381770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776FF884-665C-22E9-239F-8288EF798628}"/>
                </a:ext>
              </a:extLst>
            </p:cNvPr>
            <p:cNvSpPr txBox="1"/>
            <p:nvPr/>
          </p:nvSpPr>
          <p:spPr>
            <a:xfrm>
              <a:off x="5225763" y="5089984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A715FA65-02E0-1FEE-A548-08AC40F1BA3F}"/>
                </a:ext>
              </a:extLst>
            </p:cNvPr>
            <p:cNvSpPr txBox="1"/>
            <p:nvPr/>
          </p:nvSpPr>
          <p:spPr>
            <a:xfrm>
              <a:off x="5829586" y="5102422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87690CE0-84CB-36EE-E6BA-B41B5D2A2FC7}"/>
                </a:ext>
              </a:extLst>
            </p:cNvPr>
            <p:cNvSpPr txBox="1"/>
            <p:nvPr/>
          </p:nvSpPr>
          <p:spPr>
            <a:xfrm>
              <a:off x="5502454" y="5096011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9A7C4C4E-E42F-09CC-2482-1A6D32CB3B32}"/>
              </a:ext>
            </a:extLst>
          </p:cNvPr>
          <p:cNvSpPr txBox="1"/>
          <p:nvPr/>
        </p:nvSpPr>
        <p:spPr>
          <a:xfrm>
            <a:off x="9387554" y="6422199"/>
            <a:ext cx="3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67C88D3-2DC2-33B3-2E65-3A10538BFF62}"/>
              </a:ext>
            </a:extLst>
          </p:cNvPr>
          <p:cNvGrpSpPr/>
          <p:nvPr/>
        </p:nvGrpSpPr>
        <p:grpSpPr>
          <a:xfrm>
            <a:off x="9653991" y="6419301"/>
            <a:ext cx="919170" cy="381770"/>
            <a:chOff x="6994927" y="5096611"/>
            <a:chExt cx="919170" cy="381770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3D68EBED-27CC-FD58-4D0A-5FB3055F623F}"/>
                </a:ext>
              </a:extLst>
            </p:cNvPr>
            <p:cNvSpPr txBox="1"/>
            <p:nvPr/>
          </p:nvSpPr>
          <p:spPr>
            <a:xfrm>
              <a:off x="6994927" y="5096611"/>
              <a:ext cx="482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F3142137-6A51-62A8-F232-AC36E1AB9DF3}"/>
                </a:ext>
              </a:extLst>
            </p:cNvPr>
            <p:cNvSpPr txBox="1"/>
            <p:nvPr/>
          </p:nvSpPr>
          <p:spPr>
            <a:xfrm>
              <a:off x="7598750" y="5109049"/>
              <a:ext cx="315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C65E334D-2E24-945E-AE16-B3B5CF93A31C}"/>
                </a:ext>
              </a:extLst>
            </p:cNvPr>
            <p:cNvSpPr txBox="1"/>
            <p:nvPr/>
          </p:nvSpPr>
          <p:spPr>
            <a:xfrm>
              <a:off x="7271618" y="5102638"/>
              <a:ext cx="309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</a:t>
              </a:r>
            </a:p>
          </p:txBody>
        </p: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BCA2C6B9-AF7C-A9A8-D28E-41587C533597}"/>
              </a:ext>
            </a:extLst>
          </p:cNvPr>
          <p:cNvSpPr txBox="1"/>
          <p:nvPr/>
        </p:nvSpPr>
        <p:spPr>
          <a:xfrm>
            <a:off x="4618758" y="2777569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892E5D9-D9B4-0C4F-1BFA-F747CE90DD04}"/>
              </a:ext>
            </a:extLst>
          </p:cNvPr>
          <p:cNvSpPr txBox="1"/>
          <p:nvPr/>
        </p:nvSpPr>
        <p:spPr>
          <a:xfrm>
            <a:off x="5796253" y="279251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60D65882-4455-1673-2AD8-8F14B385C509}"/>
              </a:ext>
            </a:extLst>
          </p:cNvPr>
          <p:cNvSpPr txBox="1"/>
          <p:nvPr/>
        </p:nvSpPr>
        <p:spPr>
          <a:xfrm>
            <a:off x="5038808" y="2776768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F463B683-B055-2673-C545-CF31E5C58164}"/>
              </a:ext>
            </a:extLst>
          </p:cNvPr>
          <p:cNvSpPr txBox="1"/>
          <p:nvPr/>
        </p:nvSpPr>
        <p:spPr>
          <a:xfrm>
            <a:off x="4628144" y="3664666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91ECBC41-05FF-7DDA-A6A3-D05FA68F5F23}"/>
              </a:ext>
            </a:extLst>
          </p:cNvPr>
          <p:cNvSpPr txBox="1"/>
          <p:nvPr/>
        </p:nvSpPr>
        <p:spPr>
          <a:xfrm>
            <a:off x="5009500" y="3678461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A</a:t>
            </a:r>
            <a:r>
              <a:rPr lang="en-US" sz="1400" b="1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3EAD8F0B-F347-A5C5-4182-ECDF036A4A8C}"/>
              </a:ext>
            </a:extLst>
          </p:cNvPr>
          <p:cNvSpPr txBox="1"/>
          <p:nvPr/>
        </p:nvSpPr>
        <p:spPr>
          <a:xfrm>
            <a:off x="5803670" y="3682598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21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181DC13-9152-7506-F4AC-20E7062AC490}"/>
              </a:ext>
            </a:extLst>
          </p:cNvPr>
          <p:cNvSpPr txBox="1"/>
          <p:nvPr/>
        </p:nvSpPr>
        <p:spPr>
          <a:xfrm>
            <a:off x="6154907" y="279251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12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0CABDE1-4C3C-E54A-72F8-F5746202AC82}"/>
              </a:ext>
            </a:extLst>
          </p:cNvPr>
          <p:cNvSpPr txBox="1"/>
          <p:nvPr/>
        </p:nvSpPr>
        <p:spPr>
          <a:xfrm>
            <a:off x="6147680" y="367332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B</a:t>
            </a:r>
            <a:r>
              <a:rPr lang="en-US" sz="1400" b="1" baseline="-25000" dirty="0">
                <a:highlight>
                  <a:srgbClr val="00FFFF"/>
                </a:highlight>
              </a:rPr>
              <a:t>22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4087CF46-E9B4-48B9-2358-48D345566848}"/>
              </a:ext>
            </a:extLst>
          </p:cNvPr>
          <p:cNvSpPr txBox="1"/>
          <p:nvPr/>
        </p:nvSpPr>
        <p:spPr>
          <a:xfrm>
            <a:off x="7074740" y="2757189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A</a:t>
            </a:r>
            <a:r>
              <a:rPr lang="en-US" sz="1400" b="1" baseline="-25000" dirty="0">
                <a:highlight>
                  <a:srgbClr val="00FF00"/>
                </a:highlight>
              </a:rPr>
              <a:t>11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8D8604AE-347D-BEC0-21A1-6521F9D6A207}"/>
              </a:ext>
            </a:extLst>
          </p:cNvPr>
          <p:cNvSpPr txBox="1"/>
          <p:nvPr/>
        </p:nvSpPr>
        <p:spPr>
          <a:xfrm>
            <a:off x="8252235" y="277213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B</a:t>
            </a:r>
            <a:r>
              <a:rPr lang="en-US" sz="1400" b="1" baseline="-25000" dirty="0">
                <a:highlight>
                  <a:srgbClr val="00FF00"/>
                </a:highlight>
              </a:rPr>
              <a:t>11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650459BA-9706-D9D6-F7D1-11368819FA39}"/>
              </a:ext>
            </a:extLst>
          </p:cNvPr>
          <p:cNvSpPr txBox="1"/>
          <p:nvPr/>
        </p:nvSpPr>
        <p:spPr>
          <a:xfrm>
            <a:off x="7494790" y="2756388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A</a:t>
            </a:r>
            <a:r>
              <a:rPr lang="en-US" sz="1400" b="1" baseline="-25000" dirty="0">
                <a:highlight>
                  <a:srgbClr val="00FF00"/>
                </a:highlight>
              </a:rPr>
              <a:t>12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9DD32DF-60CC-0065-AA28-C34F0AA0679F}"/>
              </a:ext>
            </a:extLst>
          </p:cNvPr>
          <p:cNvSpPr txBox="1"/>
          <p:nvPr/>
        </p:nvSpPr>
        <p:spPr>
          <a:xfrm>
            <a:off x="7084126" y="3644286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A</a:t>
            </a:r>
            <a:r>
              <a:rPr lang="en-US" sz="1400" b="1" baseline="-25000" dirty="0">
                <a:highlight>
                  <a:srgbClr val="00FF00"/>
                </a:highlight>
              </a:rPr>
              <a:t>21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A159A3E-898D-A994-AFBA-094EAF18DAE9}"/>
              </a:ext>
            </a:extLst>
          </p:cNvPr>
          <p:cNvSpPr txBox="1"/>
          <p:nvPr/>
        </p:nvSpPr>
        <p:spPr>
          <a:xfrm>
            <a:off x="7465482" y="3658081"/>
            <a:ext cx="52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A</a:t>
            </a:r>
            <a:r>
              <a:rPr lang="en-US" sz="1400" b="1" baseline="-25000" dirty="0">
                <a:highlight>
                  <a:srgbClr val="00FF00"/>
                </a:highlight>
              </a:rPr>
              <a:t>22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DF70A1F0-7CAF-8158-6738-323BF5644506}"/>
              </a:ext>
            </a:extLst>
          </p:cNvPr>
          <p:cNvSpPr txBox="1"/>
          <p:nvPr/>
        </p:nvSpPr>
        <p:spPr>
          <a:xfrm>
            <a:off x="8259652" y="3662218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B</a:t>
            </a:r>
            <a:r>
              <a:rPr lang="en-US" sz="1400" b="1" baseline="-25000" dirty="0">
                <a:highlight>
                  <a:srgbClr val="00FF00"/>
                </a:highlight>
              </a:rPr>
              <a:t>21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22C7D032-AF42-3A12-6042-AAB1592DD5C2}"/>
              </a:ext>
            </a:extLst>
          </p:cNvPr>
          <p:cNvSpPr txBox="1"/>
          <p:nvPr/>
        </p:nvSpPr>
        <p:spPr>
          <a:xfrm>
            <a:off x="8610889" y="277213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B</a:t>
            </a:r>
            <a:r>
              <a:rPr lang="en-US" sz="1400" b="1" baseline="-25000" dirty="0">
                <a:highlight>
                  <a:srgbClr val="00FF00"/>
                </a:highlight>
              </a:rPr>
              <a:t>12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F496C32F-E768-B428-BC0C-DCD3EE24BAE9}"/>
              </a:ext>
            </a:extLst>
          </p:cNvPr>
          <p:cNvSpPr txBox="1"/>
          <p:nvPr/>
        </p:nvSpPr>
        <p:spPr>
          <a:xfrm>
            <a:off x="8603662" y="3652941"/>
            <a:ext cx="5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00"/>
                </a:highlight>
              </a:rPr>
              <a:t>B</a:t>
            </a:r>
            <a:r>
              <a:rPr lang="en-US" sz="1400" b="1" baseline="-25000" dirty="0">
                <a:highlight>
                  <a:srgbClr val="00FF00"/>
                </a:highlight>
              </a:rPr>
              <a:t>22</a:t>
            </a:r>
          </a:p>
        </p:txBody>
      </p:sp>
      <p:graphicFrame>
        <p:nvGraphicFramePr>
          <p:cNvPr id="190" name="Table 189">
            <a:extLst>
              <a:ext uri="{FF2B5EF4-FFF2-40B4-BE49-F238E27FC236}">
                <a16:creationId xmlns:a16="http://schemas.microsoft.com/office/drawing/2014/main" id="{D743D4D3-659F-8F51-4987-7EA986F94130}"/>
              </a:ext>
            </a:extLst>
          </p:cNvPr>
          <p:cNvGraphicFramePr>
            <a:graphicFrameLocks noGrp="1"/>
          </p:cNvGraphicFramePr>
          <p:nvPr/>
        </p:nvGraphicFramePr>
        <p:xfrm>
          <a:off x="7545472" y="4040488"/>
          <a:ext cx="1132254" cy="783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27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191" name="Left Bracket 190">
            <a:extLst>
              <a:ext uri="{FF2B5EF4-FFF2-40B4-BE49-F238E27FC236}">
                <a16:creationId xmlns:a16="http://schemas.microsoft.com/office/drawing/2014/main" id="{DD0ED753-8DF4-8E3A-480A-BA75CD0FE573}"/>
              </a:ext>
            </a:extLst>
          </p:cNvPr>
          <p:cNvSpPr/>
          <p:nvPr/>
        </p:nvSpPr>
        <p:spPr>
          <a:xfrm>
            <a:off x="7548735" y="4053657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ight Bracket 191">
            <a:extLst>
              <a:ext uri="{FF2B5EF4-FFF2-40B4-BE49-F238E27FC236}">
                <a16:creationId xmlns:a16="http://schemas.microsoft.com/office/drawing/2014/main" id="{899531EE-5FA0-4A69-455C-36DD5CB4C19F}"/>
              </a:ext>
            </a:extLst>
          </p:cNvPr>
          <p:cNvSpPr/>
          <p:nvPr/>
        </p:nvSpPr>
        <p:spPr>
          <a:xfrm>
            <a:off x="8334617" y="4076358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3" name="Table 192">
            <a:extLst>
              <a:ext uri="{FF2B5EF4-FFF2-40B4-BE49-F238E27FC236}">
                <a16:creationId xmlns:a16="http://schemas.microsoft.com/office/drawing/2014/main" id="{4E14B0BF-F813-66C0-F578-5E276D50E339}"/>
              </a:ext>
            </a:extLst>
          </p:cNvPr>
          <p:cNvGraphicFramePr>
            <a:graphicFrameLocks noGrp="1"/>
          </p:cNvGraphicFramePr>
          <p:nvPr/>
        </p:nvGraphicFramePr>
        <p:xfrm>
          <a:off x="5251472" y="4056273"/>
          <a:ext cx="1132254" cy="83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27">
                  <a:extLst>
                    <a:ext uri="{9D8B030D-6E8A-4147-A177-3AD203B41FA5}">
                      <a16:colId xmlns:a16="http://schemas.microsoft.com/office/drawing/2014/main" val="3860194158"/>
                    </a:ext>
                  </a:extLst>
                </a:gridCol>
                <a:gridCol w="566127">
                  <a:extLst>
                    <a:ext uri="{9D8B030D-6E8A-4147-A177-3AD203B41FA5}">
                      <a16:colId xmlns:a16="http://schemas.microsoft.com/office/drawing/2014/main" val="1476064423"/>
                    </a:ext>
                  </a:extLst>
                </a:gridCol>
              </a:tblGrid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299333"/>
                  </a:ext>
                </a:extLst>
              </a:tr>
              <a:tr h="4178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0814"/>
                  </a:ext>
                </a:extLst>
              </a:tr>
            </a:tbl>
          </a:graphicData>
        </a:graphic>
      </p:graphicFrame>
      <p:sp>
        <p:nvSpPr>
          <p:cNvPr id="194" name="Left Bracket 193">
            <a:extLst>
              <a:ext uri="{FF2B5EF4-FFF2-40B4-BE49-F238E27FC236}">
                <a16:creationId xmlns:a16="http://schemas.microsoft.com/office/drawing/2014/main" id="{8880B8F4-E8CF-B6D7-E843-5BA7178FD2F4}"/>
              </a:ext>
            </a:extLst>
          </p:cNvPr>
          <p:cNvSpPr/>
          <p:nvPr/>
        </p:nvSpPr>
        <p:spPr>
          <a:xfrm>
            <a:off x="5265416" y="4028814"/>
            <a:ext cx="58616" cy="76965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ight Bracket 194">
            <a:extLst>
              <a:ext uri="{FF2B5EF4-FFF2-40B4-BE49-F238E27FC236}">
                <a16:creationId xmlns:a16="http://schemas.microsoft.com/office/drawing/2014/main" id="{52BD880E-4184-FE82-E88F-73A5A45B97AE}"/>
              </a:ext>
            </a:extLst>
          </p:cNvPr>
          <p:cNvSpPr/>
          <p:nvPr/>
        </p:nvSpPr>
        <p:spPr>
          <a:xfrm>
            <a:off x="6066098" y="4038194"/>
            <a:ext cx="58617" cy="768096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2F185A0C-6C78-FF9E-F391-142B3627B4B6}"/>
              </a:ext>
            </a:extLst>
          </p:cNvPr>
          <p:cNvSpPr txBox="1"/>
          <p:nvPr/>
        </p:nvSpPr>
        <p:spPr>
          <a:xfrm>
            <a:off x="6655109" y="4207649"/>
            <a:ext cx="30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B4BEDA1-BF20-6412-2E69-F8D563E8B031}"/>
              </a:ext>
            </a:extLst>
          </p:cNvPr>
          <p:cNvSpPr/>
          <p:nvPr/>
        </p:nvSpPr>
        <p:spPr>
          <a:xfrm>
            <a:off x="1741994" y="4786545"/>
            <a:ext cx="4246619" cy="20979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59A2D687-5C61-B26F-9569-79E5518A98D8}"/>
              </a:ext>
            </a:extLst>
          </p:cNvPr>
          <p:cNvSpPr txBox="1"/>
          <p:nvPr/>
        </p:nvSpPr>
        <p:spPr>
          <a:xfrm>
            <a:off x="58771" y="4617179"/>
            <a:ext cx="1652177" cy="208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In place of  recursive calls </a:t>
            </a:r>
            <a:r>
              <a:rPr lang="en-US" b="1" i="1" dirty="0" err="1"/>
              <a:t>straseen’s</a:t>
            </a:r>
            <a:r>
              <a:rPr lang="en-US" b="1" i="1" dirty="0"/>
              <a:t> use his formulas</a:t>
            </a:r>
          </a:p>
          <a:p>
            <a:r>
              <a:rPr lang="en-US" b="1" dirty="0"/>
              <a:t>S</a:t>
            </a:r>
            <a:r>
              <a:rPr lang="en-US" b="1" baseline="-25000" dirty="0"/>
              <a:t>1</a:t>
            </a:r>
            <a:r>
              <a:rPr lang="en-US" b="1" dirty="0"/>
              <a:t> to S</a:t>
            </a:r>
            <a:r>
              <a:rPr lang="en-US" b="1" baseline="-25000" dirty="0"/>
              <a:t>10</a:t>
            </a:r>
            <a:r>
              <a:rPr lang="en-US" b="1" dirty="0"/>
              <a:t>,</a:t>
            </a:r>
          </a:p>
          <a:p>
            <a:r>
              <a:rPr lang="en-US" b="1" dirty="0"/>
              <a:t>P</a:t>
            </a:r>
            <a:r>
              <a:rPr lang="en-US" b="1" baseline="-25000" dirty="0"/>
              <a:t>1</a:t>
            </a:r>
            <a:r>
              <a:rPr lang="en-US" b="1" dirty="0"/>
              <a:t> to P</a:t>
            </a:r>
            <a:r>
              <a:rPr lang="en-US" b="1" baseline="-25000" dirty="0"/>
              <a:t>7,</a:t>
            </a:r>
            <a:endParaRPr lang="en-US" b="1" dirty="0"/>
          </a:p>
          <a:p>
            <a:r>
              <a:rPr lang="en-US" b="1" dirty="0"/>
              <a:t>C</a:t>
            </a:r>
            <a:r>
              <a:rPr lang="en-US" b="1" baseline="-25000" dirty="0"/>
              <a:t>11</a:t>
            </a:r>
            <a:r>
              <a:rPr lang="en-US" b="1" dirty="0"/>
              <a:t> to C</a:t>
            </a:r>
            <a:r>
              <a:rPr lang="en-US" b="1" baseline="-25000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79369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A3C7F-1746-3642-3691-4586B642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45" y="196312"/>
            <a:ext cx="10515600" cy="605546"/>
          </a:xfrm>
        </p:spPr>
        <p:txBody>
          <a:bodyPr>
            <a:normAutofit fontScale="90000"/>
          </a:bodyPr>
          <a:lstStyle/>
          <a:p>
            <a:r>
              <a:rPr lang="en-US" dirty="0"/>
              <a:t>Finding the Maximum and Minimum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089E22-F5FC-9C31-2C7F-04D6D5DFFDC7}"/>
              </a:ext>
            </a:extLst>
          </p:cNvPr>
          <p:cNvSpPr txBox="1"/>
          <p:nvPr/>
        </p:nvSpPr>
        <p:spPr>
          <a:xfrm>
            <a:off x="838199" y="970672"/>
            <a:ext cx="971256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1.  Algorithm </a:t>
            </a:r>
            <a:r>
              <a:rPr lang="en-US" sz="2800" dirty="0" err="1"/>
              <a:t>StraigthMaxMin</a:t>
            </a:r>
            <a:r>
              <a:rPr lang="en-US" sz="2800" dirty="0"/>
              <a:t> (a, n, max, min) </a:t>
            </a:r>
          </a:p>
          <a:p>
            <a:r>
              <a:rPr lang="en-US" sz="2800" i="1" dirty="0"/>
              <a:t>     </a:t>
            </a:r>
            <a:r>
              <a:rPr lang="en-US" sz="2800" i="1" dirty="0">
                <a:highlight>
                  <a:srgbClr val="FFFF00"/>
                </a:highlight>
              </a:rPr>
              <a:t> // set max to the maximum and min to the minimum of A[1:n]</a:t>
            </a:r>
          </a:p>
          <a:p>
            <a:r>
              <a:rPr lang="en-US" sz="2800" i="1" dirty="0"/>
              <a:t>     {</a:t>
            </a:r>
          </a:p>
          <a:p>
            <a:r>
              <a:rPr lang="en-US" sz="2800" i="1" dirty="0"/>
              <a:t>2.              max := min:= a[1];</a:t>
            </a:r>
          </a:p>
          <a:p>
            <a:r>
              <a:rPr lang="en-US" sz="2800" i="1" dirty="0"/>
              <a:t>3.	      for i: 2 to n do </a:t>
            </a:r>
          </a:p>
          <a:p>
            <a:r>
              <a:rPr lang="en-US" sz="2800" i="1" dirty="0"/>
              <a:t>	     {</a:t>
            </a:r>
          </a:p>
          <a:p>
            <a:r>
              <a:rPr lang="en-US" sz="2800" i="1" dirty="0"/>
              <a:t>4.		if (a[</a:t>
            </a:r>
            <a:r>
              <a:rPr lang="en-US" sz="2800" i="1" dirty="0" err="1"/>
              <a:t>i</a:t>
            </a:r>
            <a:r>
              <a:rPr lang="en-US" sz="2800" i="1" dirty="0"/>
              <a:t>] &gt;max then max:=a[</a:t>
            </a:r>
            <a:r>
              <a:rPr lang="en-US" sz="2800" i="1" dirty="0" err="1"/>
              <a:t>i</a:t>
            </a:r>
            <a:r>
              <a:rPr lang="en-US" sz="2800" i="1" dirty="0"/>
              <a:t>];</a:t>
            </a:r>
          </a:p>
          <a:p>
            <a:r>
              <a:rPr lang="en-US" sz="2800" i="1" dirty="0"/>
              <a:t>5.		if a[</a:t>
            </a:r>
            <a:r>
              <a:rPr lang="en-US" sz="2800" i="1" dirty="0" err="1"/>
              <a:t>i</a:t>
            </a:r>
            <a:r>
              <a:rPr lang="en-US" sz="2800" i="1" dirty="0"/>
              <a:t>] &lt; min then min:=a[</a:t>
            </a:r>
            <a:r>
              <a:rPr lang="en-US" sz="2800" i="1" dirty="0" err="1"/>
              <a:t>i</a:t>
            </a:r>
            <a:r>
              <a:rPr lang="en-US" sz="2800" i="1" dirty="0"/>
              <a:t>];</a:t>
            </a:r>
          </a:p>
          <a:p>
            <a:r>
              <a:rPr lang="en-US" sz="2800" i="1" dirty="0"/>
              <a:t>	     }</a:t>
            </a:r>
          </a:p>
          <a:p>
            <a:r>
              <a:rPr lang="en-US" sz="2800" i="1" dirty="0"/>
              <a:t>      }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F6AA71-AD6D-489A-17EB-A6672F150F17}"/>
              </a:ext>
            </a:extLst>
          </p:cNvPr>
          <p:cNvSpPr txBox="1"/>
          <p:nvPr/>
        </p:nvSpPr>
        <p:spPr>
          <a:xfrm>
            <a:off x="556845" y="5540691"/>
            <a:ext cx="1051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 err="1"/>
              <a:t>StraightMaxMin</a:t>
            </a:r>
            <a:r>
              <a:rPr lang="en-US" sz="2400" b="1" dirty="0"/>
              <a:t> requires 2*(n -1) element comparisons in the best, average , and worst case.</a:t>
            </a:r>
          </a:p>
        </p:txBody>
      </p:sp>
    </p:spTree>
    <p:extLst>
      <p:ext uri="{BB962C8B-B14F-4D97-AF65-F5344CB8AC3E}">
        <p14:creationId xmlns:p14="http://schemas.microsoft.com/office/powerpoint/2010/main" val="2323200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A748-6D8A-B73E-9CCE-11BBDBB6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9" y="153092"/>
            <a:ext cx="11102008" cy="575779"/>
          </a:xfrm>
        </p:spPr>
        <p:txBody>
          <a:bodyPr>
            <a:noAutofit/>
          </a:bodyPr>
          <a:lstStyle/>
          <a:p>
            <a:r>
              <a:rPr lang="en-US" sz="3600" u="sng" dirty="0"/>
              <a:t>Performance Analysis of </a:t>
            </a:r>
            <a:r>
              <a:rPr lang="en-US" sz="3600" u="sng" dirty="0" err="1"/>
              <a:t>straseen’s</a:t>
            </a:r>
            <a:r>
              <a:rPr lang="en-US" sz="3600" u="sng" dirty="0"/>
              <a:t> Matrix multiplication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9245C-284C-98D9-782B-CB246871D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208" y="1064318"/>
            <a:ext cx="10515600" cy="5757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T(n) = 7 * T(n/2) + cn</a:t>
            </a:r>
            <a:r>
              <a:rPr lang="en-US" baseline="30000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ECB1C-7D0E-CA4A-3639-4A523BB86ECC}"/>
              </a:ext>
            </a:extLst>
          </p:cNvPr>
          <p:cNvSpPr txBox="1"/>
          <p:nvPr/>
        </p:nvSpPr>
        <p:spPr>
          <a:xfrm>
            <a:off x="1590260" y="151258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=  7 * [ 7* T(n/4) +cn</a:t>
            </a:r>
            <a:r>
              <a:rPr lang="en-US" sz="2400" baseline="30000" dirty="0"/>
              <a:t>2</a:t>
            </a:r>
            <a:r>
              <a:rPr lang="en-US" sz="2400" dirty="0"/>
              <a:t>/4 ]+ cn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354B6C-9BA6-6121-93E8-B849A709C920}"/>
              </a:ext>
            </a:extLst>
          </p:cNvPr>
          <p:cNvSpPr txBox="1"/>
          <p:nvPr/>
        </p:nvSpPr>
        <p:spPr>
          <a:xfrm>
            <a:off x="1590260" y="212023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=  7</a:t>
            </a:r>
            <a:r>
              <a:rPr lang="en-US" sz="2400" baseline="30000" dirty="0"/>
              <a:t>2</a:t>
            </a:r>
            <a:r>
              <a:rPr lang="en-US" sz="2400" dirty="0"/>
              <a:t> *[7 * T(n/8) + cn</a:t>
            </a:r>
            <a:r>
              <a:rPr lang="en-US" sz="2400" baseline="30000" dirty="0"/>
              <a:t>2</a:t>
            </a:r>
            <a:r>
              <a:rPr lang="en-US" sz="2400" dirty="0"/>
              <a:t>/16 ]+ 7cn</a:t>
            </a:r>
            <a:r>
              <a:rPr lang="en-US" sz="2400" baseline="30000" dirty="0"/>
              <a:t>2</a:t>
            </a:r>
            <a:r>
              <a:rPr lang="en-US" sz="2400" dirty="0"/>
              <a:t> /4 + cn</a:t>
            </a:r>
            <a:r>
              <a:rPr lang="en-US" sz="2400" baseline="30000" dirty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3330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721B2E-E951-C084-84D1-3BB9D3821BBD}"/>
                  </a:ext>
                </a:extLst>
              </p:cNvPr>
              <p:cNvSpPr txBox="1"/>
              <p:nvPr/>
            </p:nvSpPr>
            <p:spPr>
              <a:xfrm>
                <a:off x="1169436" y="961053"/>
                <a:ext cx="10184364" cy="1114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Let T(n) = a T( n / b) + f(n) be a recurrence relation defined over non negative integers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a ≥ 1, b &gt; 1 be constants, and  f(n)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IN" sz="22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2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baseline="5000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IN" sz="22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721B2E-E951-C084-84D1-3BB9D3821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436" y="961053"/>
                <a:ext cx="10184364" cy="1114088"/>
              </a:xfrm>
              <a:prstGeom prst="rect">
                <a:avLst/>
              </a:prstGeom>
              <a:blipFill>
                <a:blip r:embed="rId2"/>
                <a:stretch>
                  <a:fillRect l="-778" t="-3846" b="-104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B6F940-EC1F-5BB5-447E-8055A75FE591}"/>
                  </a:ext>
                </a:extLst>
              </p:cNvPr>
              <p:cNvSpPr txBox="1"/>
              <p:nvPr/>
            </p:nvSpPr>
            <p:spPr>
              <a:xfrm>
                <a:off x="1169436" y="2353262"/>
                <a:ext cx="5091404" cy="413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Case 1 :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IN" sz="2000" dirty="0"/>
                  <a:t> &gt; k then   T(n) = </a:t>
                </a:r>
                <a:r>
                  <a:rPr lang="el-GR" sz="2000" dirty="0"/>
                  <a:t>ϴ</a:t>
                </a:r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IN" sz="2000" dirty="0"/>
                  <a:t> )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B6F940-EC1F-5BB5-447E-8055A75FE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436" y="2353262"/>
                <a:ext cx="5091404" cy="413896"/>
              </a:xfrm>
              <a:prstGeom prst="rect">
                <a:avLst/>
              </a:prstGeom>
              <a:blipFill>
                <a:blip r:embed="rId3"/>
                <a:stretch>
                  <a:fillRect l="-1317" t="-2941" b="-264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98ECC3-BAD9-54A1-6C4D-5A00F6D1037F}"/>
                  </a:ext>
                </a:extLst>
              </p:cNvPr>
              <p:cNvSpPr txBox="1"/>
              <p:nvPr/>
            </p:nvSpPr>
            <p:spPr>
              <a:xfrm>
                <a:off x="1122782" y="4372153"/>
                <a:ext cx="5091404" cy="102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Case3 :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IN" sz="2000" dirty="0"/>
                  <a:t> &lt; k then  </a:t>
                </a:r>
              </a:p>
              <a:p>
                <a:pPr marL="1257300" lvl="2" indent="-342900">
                  <a:buFont typeface="+mj-lt"/>
                  <a:buAutoNum type="alphaLcParenR"/>
                </a:pPr>
                <a:r>
                  <a:rPr lang="en-IN" sz="2000" dirty="0"/>
                  <a:t>If p ≥ 0 then T(n) = </a:t>
                </a:r>
                <a:r>
                  <a:rPr lang="el-GR" sz="2000" dirty="0"/>
                  <a:t>ϴ</a:t>
                </a:r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IN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baseline="5000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baseline="500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IN" sz="2000" dirty="0"/>
                  <a:t>)</a:t>
                </a:r>
              </a:p>
              <a:p>
                <a:pPr marL="1257300" lvl="2" indent="-342900">
                  <a:buFont typeface="+mj-lt"/>
                  <a:buAutoNum type="alphaLcParenR"/>
                </a:pPr>
                <a:r>
                  <a:rPr lang="en-IN" sz="2000" dirty="0"/>
                  <a:t>If p &lt; 0 then T(n) = </a:t>
                </a:r>
                <a:r>
                  <a:rPr lang="el-GR" sz="2000" dirty="0"/>
                  <a:t>ϴ</a:t>
                </a:r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IN" sz="20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98ECC3-BAD9-54A1-6C4D-5A00F6D10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82" y="4372153"/>
                <a:ext cx="5091404" cy="1026691"/>
              </a:xfrm>
              <a:prstGeom prst="rect">
                <a:avLst/>
              </a:prstGeom>
              <a:blipFill>
                <a:blip r:embed="rId4"/>
                <a:stretch>
                  <a:fillRect l="-1198" t="-2959" b="-100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AC3E3C1-7082-74C8-0F04-AE8B7854148B}"/>
              </a:ext>
            </a:extLst>
          </p:cNvPr>
          <p:cNvGrpSpPr/>
          <p:nvPr/>
        </p:nvGrpSpPr>
        <p:grpSpPr>
          <a:xfrm>
            <a:off x="1169436" y="2976466"/>
            <a:ext cx="5091404" cy="1339982"/>
            <a:chOff x="1150775" y="3907579"/>
            <a:chExt cx="5091404" cy="13399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95BE6E4-0FDE-1895-91AC-0C95691BE2DF}"/>
                    </a:ext>
                  </a:extLst>
                </p:cNvPr>
                <p:cNvSpPr txBox="1"/>
                <p:nvPr/>
              </p:nvSpPr>
              <p:spPr>
                <a:xfrm>
                  <a:off x="1150775" y="3907579"/>
                  <a:ext cx="5091404" cy="1339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Case 2 : if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a14:m>
                  <a:r>
                    <a:rPr lang="en-IN" sz="2000" dirty="0"/>
                    <a:t> = k then </a:t>
                  </a:r>
                </a:p>
                <a:p>
                  <a:pPr marL="1257300" lvl="2" indent="-342900">
                    <a:buFont typeface="+mj-lt"/>
                    <a:buAutoNum type="alphaLcParenR"/>
                  </a:pPr>
                  <a:r>
                    <a:rPr lang="en-IN" sz="2000" dirty="0"/>
                    <a:t>if p &gt; -1 then T(n) = </a:t>
                  </a:r>
                  <a:r>
                    <a:rPr lang="el-GR" sz="2000" dirty="0"/>
                    <a:t>ϴ</a:t>
                  </a:r>
                  <a:r>
                    <a:rPr lang="en-US" sz="2000" dirty="0"/>
                    <a:t>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a14:m>
                  <a:r>
                    <a:rPr lang="en-IN" sz="2000" dirty="0"/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0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baseline="5000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baseline="50000" smtClean="0">
                              <a:latin typeface="Cambria Math" panose="02040503050406030204" pitchFamily="18" charset="0"/>
                            </a:rPr>
                            <m:t>    1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a14:m>
                  <a:r>
                    <a:rPr lang="en-IN" sz="2000" dirty="0"/>
                    <a:t>)</a:t>
                  </a:r>
                </a:p>
                <a:p>
                  <a:pPr marL="1257300" lvl="2" indent="-342900">
                    <a:buFont typeface="+mj-lt"/>
                    <a:buAutoNum type="alphaLcParenR"/>
                  </a:pPr>
                  <a:r>
                    <a:rPr lang="en-IN" sz="2000" dirty="0"/>
                    <a:t>if p = -1 then T(n) = </a:t>
                  </a:r>
                  <a:r>
                    <a:rPr lang="el-GR" sz="2000" dirty="0"/>
                    <a:t>ϴ</a:t>
                  </a:r>
                  <a:r>
                    <a:rPr lang="en-US" sz="2000" dirty="0"/>
                    <a:t>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a14:m>
                  <a:r>
                    <a:rPr lang="en-IN" sz="2000" dirty="0"/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sz="20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baseline="5000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a14:m>
                  <a:endParaRPr lang="en-US" sz="2000" dirty="0"/>
                </a:p>
                <a:p>
                  <a:pPr marL="1257300" lvl="2" indent="-342900">
                    <a:buFont typeface="+mj-lt"/>
                    <a:buAutoNum type="alphaLcParenR"/>
                  </a:pPr>
                  <a:r>
                    <a:rPr lang="en-IN" sz="2000" dirty="0"/>
                    <a:t>if p &lt; -1 then T(n) = </a:t>
                  </a:r>
                  <a:r>
                    <a:rPr lang="el-GR" sz="2000" dirty="0"/>
                    <a:t>ϴ</a:t>
                  </a:r>
                  <a:r>
                    <a:rPr lang="en-US" sz="2000" dirty="0"/>
                    <a:t>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a14:m>
                  <a:r>
                    <a:rPr lang="en-IN" sz="2000" dirty="0"/>
                    <a:t>)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95BE6E4-0FDE-1895-91AC-0C95691BE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775" y="3907579"/>
                  <a:ext cx="5091404" cy="1339982"/>
                </a:xfrm>
                <a:prstGeom prst="rect">
                  <a:avLst/>
                </a:prstGeom>
                <a:blipFill>
                  <a:blip r:embed="rId5"/>
                  <a:stretch>
                    <a:fillRect l="-1317" t="-2273" r="-240" b="-772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F051BC-5E94-7013-867B-4F8F0E5F1540}"/>
                </a:ext>
              </a:extLst>
            </p:cNvPr>
            <p:cNvSpPr txBox="1"/>
            <p:nvPr/>
          </p:nvSpPr>
          <p:spPr>
            <a:xfrm>
              <a:off x="5540822" y="4115355"/>
              <a:ext cx="206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+</a:t>
              </a:r>
              <a:endParaRPr lang="en-IN" sz="2000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7055368B-255B-6678-BF2A-48DD4B45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847"/>
            <a:ext cx="10515600" cy="628788"/>
          </a:xfrm>
        </p:spPr>
        <p:txBody>
          <a:bodyPr>
            <a:normAutofit fontScale="90000"/>
          </a:bodyPr>
          <a:lstStyle/>
          <a:p>
            <a:r>
              <a:rPr lang="en-US" dirty="0"/>
              <a:t>Master’s Theorem</a:t>
            </a:r>
          </a:p>
        </p:txBody>
      </p:sp>
    </p:spTree>
    <p:extLst>
      <p:ext uri="{BB962C8B-B14F-4D97-AF65-F5344CB8AC3E}">
        <p14:creationId xmlns:p14="http://schemas.microsoft.com/office/powerpoint/2010/main" val="32583000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8958-246C-285A-16C4-42C3BC2C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Recurrence Relation using recursion tree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ACCE9-F013-F53B-3E39-C2269D2BE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44" t="50000" r="14672" b="46665"/>
          <a:stretch/>
        </p:blipFill>
        <p:spPr>
          <a:xfrm>
            <a:off x="2548327" y="1949787"/>
            <a:ext cx="4080032" cy="4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63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1552C0-B008-C511-38F2-BEE871D58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93" t="32779" r="50000" b="45079"/>
          <a:stretch/>
        </p:blipFill>
        <p:spPr>
          <a:xfrm>
            <a:off x="854441" y="134913"/>
            <a:ext cx="2383437" cy="2180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650109-EEC5-B123-ABA2-006B9001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5840" r="13934" b="34638"/>
          <a:stretch/>
        </p:blipFill>
        <p:spPr>
          <a:xfrm>
            <a:off x="4402111" y="539646"/>
            <a:ext cx="6315856" cy="290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35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FF606F-FE2C-AE37-190B-A6F9D1A10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2" t="29555" r="11522" b="10126"/>
          <a:stretch/>
        </p:blipFill>
        <p:spPr>
          <a:xfrm>
            <a:off x="742120" y="265047"/>
            <a:ext cx="10164418" cy="5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949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7FF04-4F76-D3B6-E567-CED5C9F80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530"/>
            <a:ext cx="10515600" cy="628788"/>
          </a:xfrm>
        </p:spPr>
        <p:txBody>
          <a:bodyPr>
            <a:normAutofit fontScale="90000"/>
          </a:bodyPr>
          <a:lstStyle/>
          <a:p>
            <a:r>
              <a:rPr lang="en-US" dirty="0"/>
              <a:t>Master’s Theorem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ABE80-2385-FB75-967F-452F4434AD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13" t="37153" r="17623" b="31794"/>
          <a:stretch/>
        </p:blipFill>
        <p:spPr>
          <a:xfrm>
            <a:off x="838200" y="796535"/>
            <a:ext cx="9594954" cy="3926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EA4927-DE6A-0D1D-7324-280EA3AF0353}"/>
              </a:ext>
            </a:extLst>
          </p:cNvPr>
          <p:cNvSpPr txBox="1"/>
          <p:nvPr/>
        </p:nvSpPr>
        <p:spPr>
          <a:xfrm>
            <a:off x="1707483" y="4952327"/>
            <a:ext cx="961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f(n)  &lt; </a:t>
            </a:r>
            <a:endParaRPr lang="en-I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503379-52B1-43F7-ED3F-B95280A7D450}"/>
                  </a:ext>
                </a:extLst>
              </p:cNvPr>
              <p:cNvSpPr txBox="1"/>
              <p:nvPr/>
            </p:nvSpPr>
            <p:spPr>
              <a:xfrm>
                <a:off x="2509930" y="4880899"/>
                <a:ext cx="1054358" cy="478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>
                    <a:latin typeface="Bahnschrift Light Condensed" panose="020B0502040204020203" pitchFamily="34" charset="0"/>
                  </a:defRPr>
                </a:lvl1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503379-52B1-43F7-ED3F-B95280A7D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930" y="4880899"/>
                <a:ext cx="1054358" cy="478080"/>
              </a:xfrm>
              <a:prstGeom prst="rect">
                <a:avLst/>
              </a:prstGeom>
              <a:blipFill>
                <a:blip r:embed="rId3"/>
                <a:stretch>
                  <a:fillRect t="-7692" r="-17341" b="-282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8783095-9595-2B0D-65DC-535AD494DBF9}"/>
              </a:ext>
            </a:extLst>
          </p:cNvPr>
          <p:cNvSpPr txBox="1"/>
          <p:nvPr/>
        </p:nvSpPr>
        <p:spPr>
          <a:xfrm>
            <a:off x="1719922" y="5421966"/>
            <a:ext cx="961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f(n)  = </a:t>
            </a:r>
            <a:endParaRPr lang="en-I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85797B-C441-1E03-13A4-2F965F75810A}"/>
                  </a:ext>
                </a:extLst>
              </p:cNvPr>
              <p:cNvSpPr txBox="1"/>
              <p:nvPr/>
            </p:nvSpPr>
            <p:spPr>
              <a:xfrm>
                <a:off x="2522369" y="5350538"/>
                <a:ext cx="1054358" cy="478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>
                    <a:latin typeface="Bahnschrift Light Condensed" panose="020B0502040204020203" pitchFamily="34" charset="0"/>
                  </a:defRPr>
                </a:lvl1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85797B-C441-1E03-13A4-2F965F758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369" y="5350538"/>
                <a:ext cx="1054358" cy="478080"/>
              </a:xfrm>
              <a:prstGeom prst="rect">
                <a:avLst/>
              </a:prstGeom>
              <a:blipFill>
                <a:blip r:embed="rId4"/>
                <a:stretch>
                  <a:fillRect t="-7692" r="-17341" b="-282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30D6F23-E56E-FB92-272B-A8E466ADE9CB}"/>
              </a:ext>
            </a:extLst>
          </p:cNvPr>
          <p:cNvSpPr txBox="1"/>
          <p:nvPr/>
        </p:nvSpPr>
        <p:spPr>
          <a:xfrm>
            <a:off x="1719922" y="5928929"/>
            <a:ext cx="961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f(n)  &gt; </a:t>
            </a:r>
            <a:endParaRPr lang="en-I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242B8E-2D61-0C6B-8DD8-ED965B49926C}"/>
                  </a:ext>
                </a:extLst>
              </p:cNvPr>
              <p:cNvSpPr txBox="1"/>
              <p:nvPr/>
            </p:nvSpPr>
            <p:spPr>
              <a:xfrm>
                <a:off x="2550360" y="5837413"/>
                <a:ext cx="1054358" cy="478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>
                    <a:latin typeface="Bahnschrift Light Condensed" panose="020B0502040204020203" pitchFamily="34" charset="0"/>
                  </a:defRPr>
                </a:lvl1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242B8E-2D61-0C6B-8DD8-ED965B499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360" y="5837413"/>
                <a:ext cx="1054358" cy="478080"/>
              </a:xfrm>
              <a:prstGeom prst="rect">
                <a:avLst/>
              </a:prstGeom>
              <a:blipFill>
                <a:blip r:embed="rId5"/>
                <a:stretch>
                  <a:fillRect t="-7692" r="-17919" b="-282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2822B0A-702B-04C8-85C8-A258C8159C55}"/>
              </a:ext>
            </a:extLst>
          </p:cNvPr>
          <p:cNvSpPr txBox="1"/>
          <p:nvPr/>
        </p:nvSpPr>
        <p:spPr>
          <a:xfrm>
            <a:off x="4124122" y="4861391"/>
            <a:ext cx="616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f(n) is asymptotically smaller than                      by a factor of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ϵ</a:t>
            </a:r>
            <a:r>
              <a:rPr lang="en-US" dirty="0"/>
              <a:t>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DB4F33-729F-B3A1-B5DE-020F64D5BE5D}"/>
                  </a:ext>
                </a:extLst>
              </p:cNvPr>
              <p:cNvSpPr txBox="1"/>
              <p:nvPr/>
            </p:nvSpPr>
            <p:spPr>
              <a:xfrm>
                <a:off x="7332308" y="4784523"/>
                <a:ext cx="1054358" cy="478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>
                    <a:latin typeface="Bahnschrift Light Condensed" panose="020B0502040204020203" pitchFamily="34" charset="0"/>
                  </a:defRPr>
                </a:lvl1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DB4F33-729F-B3A1-B5DE-020F64D5B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308" y="4784523"/>
                <a:ext cx="1054358" cy="478080"/>
              </a:xfrm>
              <a:prstGeom prst="rect">
                <a:avLst/>
              </a:prstGeom>
              <a:blipFill>
                <a:blip r:embed="rId6"/>
                <a:stretch>
                  <a:fillRect t="-7692" r="-17341" b="-282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113F169-5EFD-6E73-4FC5-4FB309E597BC}"/>
              </a:ext>
            </a:extLst>
          </p:cNvPr>
          <p:cNvSpPr txBox="1"/>
          <p:nvPr/>
        </p:nvSpPr>
        <p:spPr>
          <a:xfrm>
            <a:off x="4153651" y="5874737"/>
            <a:ext cx="616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f(n) is asymptotically larger than                      by a factor of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ϵ</a:t>
            </a:r>
            <a:r>
              <a:rPr lang="en-US" dirty="0"/>
              <a:t>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89C49C-2296-86FA-27EE-F87BBF5EB8BE}"/>
                  </a:ext>
                </a:extLst>
              </p:cNvPr>
              <p:cNvSpPr txBox="1"/>
              <p:nvPr/>
            </p:nvSpPr>
            <p:spPr>
              <a:xfrm>
                <a:off x="7430287" y="5815383"/>
                <a:ext cx="1054358" cy="478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>
                    <a:latin typeface="Bahnschrift Light Condensed" panose="020B0502040204020203" pitchFamily="34" charset="0"/>
                  </a:defRPr>
                </a:lvl1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89C49C-2296-86FA-27EE-F87BBF5EB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287" y="5815383"/>
                <a:ext cx="1054358" cy="478080"/>
              </a:xfrm>
              <a:prstGeom prst="rect">
                <a:avLst/>
              </a:prstGeom>
              <a:blipFill>
                <a:blip r:embed="rId7"/>
                <a:stretch>
                  <a:fillRect t="-7692" r="-17341" b="-282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7896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6FEB0A-449A-DE4F-3006-1EFFF70ADCD2}"/>
                  </a:ext>
                </a:extLst>
              </p:cNvPr>
              <p:cNvSpPr txBox="1"/>
              <p:nvPr/>
            </p:nvSpPr>
            <p:spPr>
              <a:xfrm>
                <a:off x="6095999" y="615820"/>
                <a:ext cx="3411895" cy="1083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T(n) = a T(n / b) + f(n)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a ≥ 1, b &gt; 1 f(n)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baseline="5000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IN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6FEB0A-449A-DE4F-3006-1EFFF70AD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615820"/>
                <a:ext cx="3411895" cy="1083758"/>
              </a:xfrm>
              <a:prstGeom prst="rect">
                <a:avLst/>
              </a:prstGeom>
              <a:blipFill>
                <a:blip r:embed="rId6"/>
                <a:stretch>
                  <a:fillRect l="-1786" t="-2809" b="-89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366F8C-BE38-D895-4001-8BF841950B3D}"/>
                  </a:ext>
                </a:extLst>
              </p:cNvPr>
              <p:cNvSpPr txBox="1"/>
              <p:nvPr/>
            </p:nvSpPr>
            <p:spPr>
              <a:xfrm>
                <a:off x="6077338" y="1940767"/>
                <a:ext cx="5091404" cy="38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Case 1 :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IN" dirty="0"/>
                  <a:t> &gt; k then   T(n) = </a:t>
                </a:r>
                <a:r>
                  <a:rPr lang="el-GR" dirty="0"/>
                  <a:t>ϴ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IN" dirty="0"/>
                  <a:t> )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366F8C-BE38-D895-4001-8BF841950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338" y="1940767"/>
                <a:ext cx="5091404" cy="381643"/>
              </a:xfrm>
              <a:prstGeom prst="rect">
                <a:avLst/>
              </a:prstGeom>
              <a:blipFill>
                <a:blip r:embed="rId8"/>
                <a:stretch>
                  <a:fillRect l="-1078" t="-4762" b="-238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0FAF6A-0C30-DA79-700D-07ACE57E0802}"/>
                  </a:ext>
                </a:extLst>
              </p:cNvPr>
              <p:cNvSpPr txBox="1"/>
              <p:nvPr/>
            </p:nvSpPr>
            <p:spPr>
              <a:xfrm>
                <a:off x="6077338" y="2563971"/>
                <a:ext cx="5091404" cy="1210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Case 2 :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IN" dirty="0"/>
                  <a:t> = k then </a:t>
                </a:r>
              </a:p>
              <a:p>
                <a:pPr marL="1257300" lvl="2" indent="-342900">
                  <a:buFont typeface="+mj-lt"/>
                  <a:buAutoNum type="alphaLcParenR"/>
                </a:pPr>
                <a:r>
                  <a:rPr lang="en-IN" dirty="0"/>
                  <a:t>if p &lt; -1 then T(n) = </a:t>
                </a:r>
                <a:r>
                  <a:rPr lang="el-GR" dirty="0"/>
                  <a:t>ϴ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baseline="5000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baseline="50000" smtClean="0">
                            <a:latin typeface="Cambria Math" panose="02040503050406030204" pitchFamily="18" charset="0"/>
                          </a:rPr>
                          <m:t>    1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IN" dirty="0"/>
                  <a:t>)</a:t>
                </a:r>
              </a:p>
              <a:p>
                <a:pPr marL="1257300" lvl="2" indent="-342900">
                  <a:buFont typeface="+mj-lt"/>
                  <a:buAutoNum type="alphaLcParenR"/>
                </a:pPr>
                <a:r>
                  <a:rPr lang="en-IN" dirty="0"/>
                  <a:t>if p = -1 then T(n) = </a:t>
                </a:r>
                <a:r>
                  <a:rPr lang="el-GR" dirty="0"/>
                  <a:t>ϴ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baseline="5000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  <a:p>
                <a:pPr marL="1257300" lvl="2" indent="-342900">
                  <a:buFont typeface="+mj-lt"/>
                  <a:buAutoNum type="alphaLcParenR"/>
                </a:pPr>
                <a:r>
                  <a:rPr lang="en-IN" dirty="0"/>
                  <a:t>if p &lt; -1 then T(n) = </a:t>
                </a:r>
                <a:r>
                  <a:rPr lang="el-GR" dirty="0"/>
                  <a:t>ϴ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0FAF6A-0C30-DA79-700D-07ACE57E0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338" y="2563971"/>
                <a:ext cx="5091404" cy="1210203"/>
              </a:xfrm>
              <a:prstGeom prst="rect">
                <a:avLst/>
              </a:prstGeom>
              <a:blipFill>
                <a:blip r:embed="rId9"/>
                <a:stretch>
                  <a:fillRect l="-1078" t="-3030" b="-80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287CEE9-1F43-DE93-E45C-6B4CF71AC1D7}"/>
              </a:ext>
            </a:extLst>
          </p:cNvPr>
          <p:cNvSpPr txBox="1"/>
          <p:nvPr/>
        </p:nvSpPr>
        <p:spPr>
          <a:xfrm>
            <a:off x="10196803" y="2764199"/>
            <a:ext cx="29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EA7CDDE-B284-5F7E-A893-2E2106A0E065}"/>
                  </a:ext>
                </a:extLst>
              </p:cNvPr>
              <p:cNvSpPr txBox="1"/>
              <p:nvPr/>
            </p:nvSpPr>
            <p:spPr>
              <a:xfrm>
                <a:off x="6151986" y="3857019"/>
                <a:ext cx="5091404" cy="928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Case3 :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IN" dirty="0"/>
                  <a:t> &lt; k then  </a:t>
                </a:r>
              </a:p>
              <a:p>
                <a:pPr marL="1257300" lvl="2" indent="-342900">
                  <a:buFont typeface="+mj-lt"/>
                  <a:buAutoNum type="alphaLcParenR"/>
                </a:pPr>
                <a:r>
                  <a:rPr lang="en-IN" dirty="0"/>
                  <a:t>If p ≥ 0 then T(n) = </a:t>
                </a:r>
                <a:r>
                  <a:rPr lang="el-GR" dirty="0"/>
                  <a:t>ϴ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baseline="5000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baseline="500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IN" dirty="0"/>
                  <a:t>)</a:t>
                </a:r>
              </a:p>
              <a:p>
                <a:pPr marL="1257300" lvl="2" indent="-342900">
                  <a:buFont typeface="+mj-lt"/>
                  <a:buAutoNum type="alphaLcParenR"/>
                </a:pPr>
                <a:r>
                  <a:rPr lang="en-IN" dirty="0"/>
                  <a:t>If p &lt; 0 then T(n) = </a:t>
                </a:r>
                <a:r>
                  <a:rPr lang="el-GR" dirty="0"/>
                  <a:t>ϴ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EA7CDDE-B284-5F7E-A893-2E2106A0E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986" y="3857019"/>
                <a:ext cx="5091404" cy="928267"/>
              </a:xfrm>
              <a:prstGeom prst="rect">
                <a:avLst/>
              </a:prstGeom>
              <a:blipFill>
                <a:blip r:embed="rId10"/>
                <a:stretch>
                  <a:fillRect l="-958" t="-3947" b="-105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879DD63-D24B-A62D-F04C-9D2AC0ADE57B}"/>
              </a:ext>
            </a:extLst>
          </p:cNvPr>
          <p:cNvGrpSpPr/>
          <p:nvPr/>
        </p:nvGrpSpPr>
        <p:grpSpPr>
          <a:xfrm>
            <a:off x="1184987" y="942985"/>
            <a:ext cx="3704252" cy="2758850"/>
            <a:chOff x="1754154" y="513181"/>
            <a:chExt cx="3704252" cy="275885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7947D94-01D5-44B8-C400-4DB3C6E56FF1}"/>
                    </a:ext>
                  </a:extLst>
                </p:cNvPr>
                <p:cNvSpPr txBox="1"/>
                <p:nvPr/>
              </p:nvSpPr>
              <p:spPr>
                <a:xfrm>
                  <a:off x="2457060" y="2344607"/>
                  <a:ext cx="105435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2400">
                      <a:latin typeface="Bahnschrift Light Condensed" panose="020B0502040204020203" pitchFamily="34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  <a:endParaRPr lang="en-IN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7947D94-01D5-44B8-C400-4DB3C6E56F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060" y="2344607"/>
                  <a:ext cx="1054358" cy="461665"/>
                </a:xfrm>
                <a:prstGeom prst="rect">
                  <a:avLst/>
                </a:prstGeom>
                <a:blipFill>
                  <a:blip r:embed="rId11"/>
                  <a:stretch>
                    <a:fillRect t="-11842" b="-2763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A497595-DD20-1BFF-329C-C5FB3B5C83D5}"/>
                </a:ext>
              </a:extLst>
            </p:cNvPr>
            <p:cNvGrpSpPr/>
            <p:nvPr/>
          </p:nvGrpSpPr>
          <p:grpSpPr>
            <a:xfrm>
              <a:off x="1754154" y="513181"/>
              <a:ext cx="3704252" cy="2758850"/>
              <a:chOff x="1754154" y="513181"/>
              <a:chExt cx="3704252" cy="275885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566638-D9CF-CA92-3F67-2959F5B84182}"/>
                  </a:ext>
                </a:extLst>
              </p:cNvPr>
              <p:cNvSpPr txBox="1"/>
              <p:nvPr/>
            </p:nvSpPr>
            <p:spPr>
              <a:xfrm>
                <a:off x="1754154" y="513181"/>
                <a:ext cx="27058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Bahnschrift Light Condensed" panose="020B0502040204020203" pitchFamily="34" charset="0"/>
                  </a:rPr>
                  <a:t>T(n) = 9 T(n/3) + n</a:t>
                </a:r>
                <a:endParaRPr lang="en-IN" sz="2400" dirty="0">
                  <a:latin typeface="Bahnschrift Light Condensed" panose="020B0502040204020203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97E855-F456-A142-F3F6-AE48D30EE722}"/>
                  </a:ext>
                </a:extLst>
              </p:cNvPr>
              <p:cNvSpPr txBox="1"/>
              <p:nvPr/>
            </p:nvSpPr>
            <p:spPr>
              <a:xfrm>
                <a:off x="1810140" y="1073019"/>
                <a:ext cx="27058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>
                    <a:latin typeface="Bahnschrift Light Condensed" panose="020B0502040204020203" pitchFamily="34" charset="0"/>
                  </a:defRPr>
                </a:lvl1pPr>
              </a:lstStyle>
              <a:p>
                <a:r>
                  <a:rPr lang="en-US" dirty="0"/>
                  <a:t>a = 9 b = 3 , f(n) = n</a:t>
                </a:r>
                <a:endParaRPr lang="en-IN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23D45D1-9B10-7252-81E3-75CAE395C39D}"/>
                      </a:ext>
                    </a:extLst>
                  </p:cNvPr>
                  <p:cNvSpPr txBox="1"/>
                  <p:nvPr/>
                </p:nvSpPr>
                <p:spPr>
                  <a:xfrm>
                    <a:off x="1800809" y="1651519"/>
                    <a:ext cx="1054358" cy="4780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2400">
                        <a:latin typeface="Bahnschrift Light Condensed" panose="020B0502040204020203" pitchFamily="34" charset="0"/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oMath>
                    </a14:m>
                    <a:r>
                      <a:rPr lang="en-US" dirty="0"/>
                      <a:t> </a:t>
                    </a:r>
                    <a:endParaRPr lang="en-IN" dirty="0"/>
                  </a:p>
                </p:txBody>
              </p:sp>
            </mc:Choice>
            <mc:Fallback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23D45D1-9B10-7252-81E3-75CAE395C3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0809" y="1651519"/>
                    <a:ext cx="1054358" cy="47808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7595" r="-17919" b="-26582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0B77E647-C81E-BA2B-7622-FBC062F3485B}"/>
                      </a:ext>
                    </a:extLst>
                  </p:cNvPr>
                  <p:cNvSpPr txBox="1"/>
                  <p:nvPr/>
                </p:nvSpPr>
                <p:spPr>
                  <a:xfrm>
                    <a:off x="3069771" y="1687084"/>
                    <a:ext cx="1054358" cy="4932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2400">
                        <a:latin typeface="Bahnschrift Light Condensed" panose="020B0502040204020203" pitchFamily="34" charset="0"/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func>
                          </m:sup>
                        </m:sSup>
                      </m:oMath>
                    </a14:m>
                    <a:r>
                      <a:rPr lang="en-US" dirty="0"/>
                      <a:t> </a:t>
                    </a:r>
                    <a:endParaRPr lang="en-IN" dirty="0"/>
                  </a:p>
                </p:txBody>
              </p:sp>
            </mc:Choice>
            <mc:Fallback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0B77E647-C81E-BA2B-7622-FBC062F348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69771" y="1687084"/>
                    <a:ext cx="1054358" cy="4932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7407" r="-15029" b="-23457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D436D289-6AD1-D699-5750-C79E5E61030F}"/>
                      </a:ext>
                    </a:extLst>
                  </p:cNvPr>
                  <p:cNvSpPr txBox="1"/>
                  <p:nvPr/>
                </p:nvSpPr>
                <p:spPr>
                  <a:xfrm>
                    <a:off x="4404048" y="1670181"/>
                    <a:ext cx="105435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2400">
                        <a:latin typeface="Bahnschrift Light Condensed" panose="020B0502040204020203" pitchFamily="34" charset="0"/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a14:m>
                    <a:r>
                      <a:rPr lang="en-US" dirty="0"/>
                      <a:t> </a:t>
                    </a:r>
                    <a:endParaRPr lang="en-IN" dirty="0"/>
                  </a:p>
                </p:txBody>
              </p:sp>
            </mc:Choice>
            <mc:Fallback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D436D289-6AD1-D699-5750-C79E5E6103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4048" y="1670181"/>
                    <a:ext cx="1054358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t="-11842" b="-27632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7DFC08-4CBD-BEA5-7756-7C22F6C49405}"/>
                  </a:ext>
                </a:extLst>
              </p:cNvPr>
              <p:cNvSpPr txBox="1"/>
              <p:nvPr/>
            </p:nvSpPr>
            <p:spPr>
              <a:xfrm>
                <a:off x="1810140" y="2416629"/>
                <a:ext cx="1259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f(n) &lt; </a:t>
                </a:r>
                <a:endParaRPr lang="en-IN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9229C5C-276B-D63D-2E1F-A799A30BCE72}"/>
                      </a:ext>
                    </a:extLst>
                  </p:cNvPr>
                  <p:cNvSpPr txBox="1"/>
                  <p:nvPr/>
                </p:nvSpPr>
                <p:spPr>
                  <a:xfrm>
                    <a:off x="2358811" y="2902699"/>
                    <a:ext cx="710960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IN" sz="2400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2400" b="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IN" sz="2400" b="0" dirty="0"/>
                  </a:p>
                </p:txBody>
              </p:sp>
            </mc:Choice>
            <mc:Fallback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9229C5C-276B-D63D-2E1F-A799A30BCE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58811" y="2902699"/>
                    <a:ext cx="710960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5517" t="-1667" r="-3448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64CB35-CF5E-BC81-E14A-C17803ED4FC8}"/>
                  </a:ext>
                </a:extLst>
              </p:cNvPr>
              <p:cNvSpPr txBox="1"/>
              <p:nvPr/>
            </p:nvSpPr>
            <p:spPr>
              <a:xfrm>
                <a:off x="1775150" y="2867024"/>
                <a:ext cx="6769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>
                    <a:latin typeface="Bahnschrift Light Condensed" panose="020B0502040204020203" pitchFamily="34" charset="0"/>
                  </a:rPr>
                  <a:t>T(n) =</a:t>
                </a:r>
                <a:endParaRPr lang="en-IN" sz="2000" dirty="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B3C8DB-DB63-F83C-ED8F-5A8207A2966D}"/>
              </a:ext>
            </a:extLst>
          </p:cNvPr>
          <p:cNvSpPr txBox="1"/>
          <p:nvPr/>
        </p:nvSpPr>
        <p:spPr>
          <a:xfrm>
            <a:off x="718457" y="251927"/>
            <a:ext cx="2071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u="sng" dirty="0"/>
              <a:t>Example</a:t>
            </a:r>
            <a:endParaRPr lang="en-IN" b="1" u="sng" dirty="0"/>
          </a:p>
        </p:txBody>
      </p:sp>
    </p:spTree>
    <p:extLst>
      <p:ext uri="{BB962C8B-B14F-4D97-AF65-F5344CB8AC3E}">
        <p14:creationId xmlns:p14="http://schemas.microsoft.com/office/powerpoint/2010/main" val="122379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854FF36-6C35-956A-A523-4E0E556B9C45}"/>
              </a:ext>
            </a:extLst>
          </p:cNvPr>
          <p:cNvSpPr txBox="1"/>
          <p:nvPr/>
        </p:nvSpPr>
        <p:spPr>
          <a:xfrm>
            <a:off x="1705725" y="35101"/>
            <a:ext cx="10462838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 i="0" u="none" strike="noStrike" baseline="0">
                <a:latin typeface="Times-Bold"/>
              </a:defRPr>
            </a:lvl1pPr>
          </a:lstStyle>
          <a:p>
            <a:r>
              <a:rPr lang="en-US" sz="2000" dirty="0"/>
              <a:t>1. Algorithm </a:t>
            </a:r>
            <a:r>
              <a:rPr lang="en-US" sz="2000" dirty="0" err="1"/>
              <a:t>MaxMin</a:t>
            </a:r>
            <a:r>
              <a:rPr lang="en-US" sz="2000" dirty="0"/>
              <a:t> (a, </a:t>
            </a:r>
            <a:r>
              <a:rPr lang="en-US" sz="2000" dirty="0" err="1"/>
              <a:t>i</a:t>
            </a:r>
            <a:r>
              <a:rPr lang="en-US" sz="2000" dirty="0"/>
              <a:t>, j, Max, Min) </a:t>
            </a:r>
          </a:p>
          <a:p>
            <a:r>
              <a:rPr lang="en-US" sz="2000" i="1" dirty="0">
                <a:highlight>
                  <a:srgbClr val="FFFF00"/>
                </a:highlight>
              </a:rPr>
              <a:t>     //  </a:t>
            </a:r>
            <a:r>
              <a:rPr lang="en-US" sz="2000" i="1" dirty="0" err="1">
                <a:highlight>
                  <a:srgbClr val="FFFF00"/>
                </a:highlight>
              </a:rPr>
              <a:t>i</a:t>
            </a:r>
            <a:r>
              <a:rPr lang="en-US" sz="2000" i="1" dirty="0">
                <a:highlight>
                  <a:srgbClr val="FFFF00"/>
                </a:highlight>
              </a:rPr>
              <a:t> and j are the lower and upper bounds of an array ‘a’. Max and </a:t>
            </a:r>
            <a:r>
              <a:rPr lang="en-US" sz="2000" i="1" dirty="0" err="1">
                <a:highlight>
                  <a:srgbClr val="FFFF00"/>
                </a:highlight>
              </a:rPr>
              <a:t>ain</a:t>
            </a:r>
            <a:r>
              <a:rPr lang="en-US" sz="2000" i="1" dirty="0">
                <a:highlight>
                  <a:srgbClr val="FFFF00"/>
                </a:highlight>
              </a:rPr>
              <a:t> contains the maximum</a:t>
            </a:r>
          </a:p>
          <a:p>
            <a:r>
              <a:rPr lang="en-US" sz="2000" i="1" dirty="0">
                <a:highlight>
                  <a:srgbClr val="FFFF00"/>
                </a:highlight>
              </a:rPr>
              <a:t>     // and minimum elements of an array ‘a’ </a:t>
            </a:r>
          </a:p>
          <a:p>
            <a:r>
              <a:rPr lang="en-US" sz="2000" dirty="0"/>
              <a:t>2.  {      if ( </a:t>
            </a:r>
            <a:r>
              <a:rPr lang="en-US" sz="2000" dirty="0" err="1"/>
              <a:t>i</a:t>
            </a:r>
            <a:r>
              <a:rPr lang="en-US" sz="2000" dirty="0"/>
              <a:t> = = j) then max:=min:= a[ </a:t>
            </a:r>
            <a:r>
              <a:rPr lang="en-US" sz="2000" dirty="0" err="1"/>
              <a:t>i</a:t>
            </a:r>
            <a:r>
              <a:rPr lang="en-US" sz="2000" dirty="0"/>
              <a:t> ]; </a:t>
            </a:r>
            <a:r>
              <a:rPr lang="en-US" sz="2000" i="1" dirty="0">
                <a:highlight>
                  <a:srgbClr val="FFFF00"/>
                </a:highlight>
              </a:rPr>
              <a:t>// Small(P) </a:t>
            </a:r>
          </a:p>
          <a:p>
            <a:r>
              <a:rPr lang="en-US" sz="2000" dirty="0"/>
              <a:t>3.        else if ( </a:t>
            </a:r>
            <a:r>
              <a:rPr lang="en-US" sz="2000" dirty="0" err="1"/>
              <a:t>i</a:t>
            </a:r>
            <a:r>
              <a:rPr lang="en-US" sz="2000" dirty="0"/>
              <a:t> == j -1 ) then </a:t>
            </a:r>
            <a:r>
              <a:rPr lang="en-US" sz="2000" i="1" dirty="0">
                <a:highlight>
                  <a:srgbClr val="FFFF00"/>
                </a:highlight>
              </a:rPr>
              <a:t>// another case of Small(P)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</a:p>
          <a:p>
            <a:r>
              <a:rPr lang="en-US" sz="2000" dirty="0"/>
              <a:t>           { </a:t>
            </a:r>
          </a:p>
          <a:p>
            <a:r>
              <a:rPr lang="en-US" sz="2000" dirty="0"/>
              <a:t>4.            if ( a[ </a:t>
            </a:r>
            <a:r>
              <a:rPr lang="en-US" sz="2000" dirty="0" err="1"/>
              <a:t>i</a:t>
            </a:r>
            <a:r>
              <a:rPr lang="en-US" sz="2000" dirty="0"/>
              <a:t> ] &lt; a[ j ] ) then   </a:t>
            </a:r>
          </a:p>
          <a:p>
            <a:r>
              <a:rPr lang="en-US" sz="2000" dirty="0"/>
              <a:t>5.                 max: = a[ j ] ; min:=a[ </a:t>
            </a:r>
            <a:r>
              <a:rPr lang="en-US" sz="2000" dirty="0" err="1"/>
              <a:t>i</a:t>
            </a:r>
            <a:r>
              <a:rPr lang="en-US" sz="2000" dirty="0"/>
              <a:t> ]; </a:t>
            </a:r>
          </a:p>
          <a:p>
            <a:r>
              <a:rPr lang="en-US" sz="2000" dirty="0"/>
              <a:t>	else </a:t>
            </a:r>
          </a:p>
          <a:p>
            <a:r>
              <a:rPr lang="en-US" sz="2000" dirty="0"/>
              <a:t>6.                  max: = a[ </a:t>
            </a:r>
            <a:r>
              <a:rPr lang="en-US" sz="2000" dirty="0" err="1"/>
              <a:t>i</a:t>
            </a:r>
            <a:r>
              <a:rPr lang="en-US" sz="2000" dirty="0"/>
              <a:t> ] ; min:=a[ j ]; </a:t>
            </a:r>
          </a:p>
          <a:p>
            <a:r>
              <a:rPr lang="en-US" sz="2000" dirty="0"/>
              <a:t>           } </a:t>
            </a:r>
          </a:p>
          <a:p>
            <a:r>
              <a:rPr lang="en-US" sz="2000" dirty="0"/>
              <a:t>7.       else  { </a:t>
            </a:r>
          </a:p>
          <a:p>
            <a:r>
              <a:rPr lang="en-US" sz="2000" dirty="0"/>
              <a:t>	</a:t>
            </a:r>
            <a:r>
              <a:rPr lang="en-US" sz="2000" dirty="0">
                <a:highlight>
                  <a:srgbClr val="FFFF00"/>
                </a:highlight>
              </a:rPr>
              <a:t>// If P is not small divide P into subproblems .Find where to split the set </a:t>
            </a:r>
          </a:p>
          <a:p>
            <a:r>
              <a:rPr lang="en-US" sz="2000" dirty="0"/>
              <a:t>8.           Mid:= floor((</a:t>
            </a:r>
            <a:r>
              <a:rPr lang="en-US" sz="2000" dirty="0" err="1"/>
              <a:t>i+j</a:t>
            </a:r>
            <a:r>
              <a:rPr lang="en-US" sz="2000" dirty="0"/>
              <a:t>)/2) </a:t>
            </a:r>
          </a:p>
          <a:p>
            <a:r>
              <a:rPr lang="en-US" sz="2000" dirty="0"/>
              <a:t>	</a:t>
            </a:r>
            <a:r>
              <a:rPr lang="en-US" sz="2000" dirty="0">
                <a:highlight>
                  <a:srgbClr val="FFFF00"/>
                </a:highlight>
              </a:rPr>
              <a:t>// solve the subproblems </a:t>
            </a:r>
          </a:p>
          <a:p>
            <a:r>
              <a:rPr lang="en-US" sz="2000" dirty="0"/>
              <a:t>9.         </a:t>
            </a:r>
            <a:r>
              <a:rPr lang="en-US" sz="2000" dirty="0" err="1"/>
              <a:t>MaxMin</a:t>
            </a:r>
            <a:r>
              <a:rPr lang="en-US" sz="2000" dirty="0"/>
              <a:t>(a,  </a:t>
            </a:r>
            <a:r>
              <a:rPr lang="en-US" sz="2000" dirty="0" err="1"/>
              <a:t>i</a:t>
            </a:r>
            <a:r>
              <a:rPr lang="en-US" sz="2000" dirty="0"/>
              <a:t> ,</a:t>
            </a:r>
            <a:r>
              <a:rPr lang="en-US" sz="2000" dirty="0" err="1"/>
              <a:t>mid,max,min</a:t>
            </a:r>
            <a:r>
              <a:rPr lang="en-US" sz="2000" dirty="0"/>
              <a:t>); </a:t>
            </a:r>
          </a:p>
          <a:p>
            <a:r>
              <a:rPr lang="da-DK" sz="2000" dirty="0"/>
              <a:t>10.         </a:t>
            </a:r>
            <a:r>
              <a:rPr lang="da-DK" sz="2000"/>
              <a:t>MaxMin(a, mid</a:t>
            </a:r>
            <a:r>
              <a:rPr lang="da-DK" sz="2000" dirty="0"/>
              <a:t>+1, j ,max1,min1); </a:t>
            </a:r>
          </a:p>
          <a:p>
            <a:r>
              <a:rPr lang="en-US" sz="2000" dirty="0"/>
              <a:t>              </a:t>
            </a:r>
            <a:r>
              <a:rPr lang="en-US" sz="2000" dirty="0">
                <a:highlight>
                  <a:srgbClr val="FFFF00"/>
                </a:highlight>
              </a:rPr>
              <a:t>// Combine the solutions </a:t>
            </a:r>
          </a:p>
          <a:p>
            <a:r>
              <a:rPr lang="en-US" sz="2000" dirty="0"/>
              <a:t>11.         if (max&lt;max1) then max:=max1; </a:t>
            </a:r>
          </a:p>
          <a:p>
            <a:r>
              <a:rPr lang="en-US" sz="2000" dirty="0"/>
              <a:t>12.         if (min&gt;min1) then min:=min1; </a:t>
            </a:r>
          </a:p>
          <a:p>
            <a:r>
              <a:rPr lang="en-US" sz="2000" dirty="0"/>
              <a:t>          } </a:t>
            </a:r>
          </a:p>
          <a:p>
            <a:r>
              <a:rPr lang="en-US" sz="2000" dirty="0"/>
              <a:t>     }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AB641-507A-FACA-2485-8FB3281819E1}"/>
              </a:ext>
            </a:extLst>
          </p:cNvPr>
          <p:cNvSpPr txBox="1"/>
          <p:nvPr/>
        </p:nvSpPr>
        <p:spPr>
          <a:xfrm>
            <a:off x="140678" y="2720312"/>
            <a:ext cx="12520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Maximumand</a:t>
            </a:r>
            <a:r>
              <a:rPr lang="en-US" b="1" dirty="0"/>
              <a:t> Minimum using Divide-and Conquer</a:t>
            </a:r>
            <a:r>
              <a:rPr lang="en-US" sz="1800" b="1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798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B12FAE5-60B9-E166-538B-2BF909DA2194}"/>
              </a:ext>
            </a:extLst>
          </p:cNvPr>
          <p:cNvGraphicFramePr>
            <a:graphicFrameLocks noGrp="1"/>
          </p:cNvGraphicFramePr>
          <p:nvPr/>
        </p:nvGraphicFramePr>
        <p:xfrm>
          <a:off x="4965894" y="1366780"/>
          <a:ext cx="2138292" cy="466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73">
                  <a:extLst>
                    <a:ext uri="{9D8B030D-6E8A-4147-A177-3AD203B41FA5}">
                      <a16:colId xmlns:a16="http://schemas.microsoft.com/office/drawing/2014/main" val="4229920517"/>
                    </a:ext>
                  </a:extLst>
                </a:gridCol>
                <a:gridCol w="534573">
                  <a:extLst>
                    <a:ext uri="{9D8B030D-6E8A-4147-A177-3AD203B41FA5}">
                      <a16:colId xmlns:a16="http://schemas.microsoft.com/office/drawing/2014/main" val="867390592"/>
                    </a:ext>
                  </a:extLst>
                </a:gridCol>
                <a:gridCol w="534573">
                  <a:extLst>
                    <a:ext uri="{9D8B030D-6E8A-4147-A177-3AD203B41FA5}">
                      <a16:colId xmlns:a16="http://schemas.microsoft.com/office/drawing/2014/main" val="3074951525"/>
                    </a:ext>
                  </a:extLst>
                </a:gridCol>
                <a:gridCol w="534573">
                  <a:extLst>
                    <a:ext uri="{9D8B030D-6E8A-4147-A177-3AD203B41FA5}">
                      <a16:colId xmlns:a16="http://schemas.microsoft.com/office/drawing/2014/main" val="2831413862"/>
                    </a:ext>
                  </a:extLst>
                </a:gridCol>
              </a:tblGrid>
              <a:tr h="46625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5729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CB7F42-D602-E51F-0550-A9B085CDF8E8}"/>
              </a:ext>
            </a:extLst>
          </p:cNvPr>
          <p:cNvSpPr txBox="1"/>
          <p:nvPr/>
        </p:nvSpPr>
        <p:spPr>
          <a:xfrm>
            <a:off x="5036238" y="914399"/>
            <a:ext cx="450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/>
              <a:t>i</a:t>
            </a:r>
            <a:endParaRPr lang="en-US" sz="16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100899-AE92-E2C4-5687-8B1C1EEC587F}"/>
              </a:ext>
            </a:extLst>
          </p:cNvPr>
          <p:cNvSpPr txBox="1"/>
          <p:nvPr/>
        </p:nvSpPr>
        <p:spPr>
          <a:xfrm>
            <a:off x="5568462" y="883918"/>
            <a:ext cx="450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j</a:t>
            </a:r>
            <a:endParaRPr lang="en-US" sz="1600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189D8-55D3-361F-1371-71CDF81EF069}"/>
              </a:ext>
            </a:extLst>
          </p:cNvPr>
          <p:cNvSpPr txBox="1"/>
          <p:nvPr/>
        </p:nvSpPr>
        <p:spPr>
          <a:xfrm>
            <a:off x="5906079" y="926120"/>
            <a:ext cx="77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max</a:t>
            </a:r>
            <a:endParaRPr lang="en-US" sz="16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EBF48-2B60-370D-715B-E16C2CB0E3CF}"/>
              </a:ext>
            </a:extLst>
          </p:cNvPr>
          <p:cNvSpPr txBox="1"/>
          <p:nvPr/>
        </p:nvSpPr>
        <p:spPr>
          <a:xfrm>
            <a:off x="6424237" y="909706"/>
            <a:ext cx="77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min</a:t>
            </a:r>
            <a:endParaRPr lang="en-US" sz="1600" b="1" i="1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48C734B-C558-6039-FD7E-8CCF0C9B9442}"/>
              </a:ext>
            </a:extLst>
          </p:cNvPr>
          <p:cNvGraphicFramePr>
            <a:graphicFrameLocks noGrp="1"/>
          </p:cNvGraphicFramePr>
          <p:nvPr/>
        </p:nvGraphicFramePr>
        <p:xfrm>
          <a:off x="1842863" y="104239"/>
          <a:ext cx="8018586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954">
                  <a:extLst>
                    <a:ext uri="{9D8B030D-6E8A-4147-A177-3AD203B41FA5}">
                      <a16:colId xmlns:a16="http://schemas.microsoft.com/office/drawing/2014/main" val="3337776414"/>
                    </a:ext>
                  </a:extLst>
                </a:gridCol>
                <a:gridCol w="890954">
                  <a:extLst>
                    <a:ext uri="{9D8B030D-6E8A-4147-A177-3AD203B41FA5}">
                      <a16:colId xmlns:a16="http://schemas.microsoft.com/office/drawing/2014/main" val="1980996938"/>
                    </a:ext>
                  </a:extLst>
                </a:gridCol>
                <a:gridCol w="890954">
                  <a:extLst>
                    <a:ext uri="{9D8B030D-6E8A-4147-A177-3AD203B41FA5}">
                      <a16:colId xmlns:a16="http://schemas.microsoft.com/office/drawing/2014/main" val="1624736138"/>
                    </a:ext>
                  </a:extLst>
                </a:gridCol>
                <a:gridCol w="890954">
                  <a:extLst>
                    <a:ext uri="{9D8B030D-6E8A-4147-A177-3AD203B41FA5}">
                      <a16:colId xmlns:a16="http://schemas.microsoft.com/office/drawing/2014/main" val="2009244238"/>
                    </a:ext>
                  </a:extLst>
                </a:gridCol>
                <a:gridCol w="890954">
                  <a:extLst>
                    <a:ext uri="{9D8B030D-6E8A-4147-A177-3AD203B41FA5}">
                      <a16:colId xmlns:a16="http://schemas.microsoft.com/office/drawing/2014/main" val="313465711"/>
                    </a:ext>
                  </a:extLst>
                </a:gridCol>
                <a:gridCol w="890954">
                  <a:extLst>
                    <a:ext uri="{9D8B030D-6E8A-4147-A177-3AD203B41FA5}">
                      <a16:colId xmlns:a16="http://schemas.microsoft.com/office/drawing/2014/main" val="638967681"/>
                    </a:ext>
                  </a:extLst>
                </a:gridCol>
                <a:gridCol w="890954">
                  <a:extLst>
                    <a:ext uri="{9D8B030D-6E8A-4147-A177-3AD203B41FA5}">
                      <a16:colId xmlns:a16="http://schemas.microsoft.com/office/drawing/2014/main" val="2040197862"/>
                    </a:ext>
                  </a:extLst>
                </a:gridCol>
                <a:gridCol w="890954">
                  <a:extLst>
                    <a:ext uri="{9D8B030D-6E8A-4147-A177-3AD203B41FA5}">
                      <a16:colId xmlns:a16="http://schemas.microsoft.com/office/drawing/2014/main" val="3581088823"/>
                    </a:ext>
                  </a:extLst>
                </a:gridCol>
                <a:gridCol w="890954">
                  <a:extLst>
                    <a:ext uri="{9D8B030D-6E8A-4147-A177-3AD203B41FA5}">
                      <a16:colId xmlns:a16="http://schemas.microsoft.com/office/drawing/2014/main" val="702486322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61865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708820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D85C931-3F07-04D6-FCE6-1688B9019D66}"/>
              </a:ext>
            </a:extLst>
          </p:cNvPr>
          <p:cNvGraphicFramePr>
            <a:graphicFrameLocks noGrp="1"/>
          </p:cNvGraphicFramePr>
          <p:nvPr/>
        </p:nvGraphicFramePr>
        <p:xfrm>
          <a:off x="2881529" y="2658663"/>
          <a:ext cx="2138292" cy="466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73">
                  <a:extLst>
                    <a:ext uri="{9D8B030D-6E8A-4147-A177-3AD203B41FA5}">
                      <a16:colId xmlns:a16="http://schemas.microsoft.com/office/drawing/2014/main" val="4229920517"/>
                    </a:ext>
                  </a:extLst>
                </a:gridCol>
                <a:gridCol w="534573">
                  <a:extLst>
                    <a:ext uri="{9D8B030D-6E8A-4147-A177-3AD203B41FA5}">
                      <a16:colId xmlns:a16="http://schemas.microsoft.com/office/drawing/2014/main" val="867390592"/>
                    </a:ext>
                  </a:extLst>
                </a:gridCol>
                <a:gridCol w="534573">
                  <a:extLst>
                    <a:ext uri="{9D8B030D-6E8A-4147-A177-3AD203B41FA5}">
                      <a16:colId xmlns:a16="http://schemas.microsoft.com/office/drawing/2014/main" val="3074951525"/>
                    </a:ext>
                  </a:extLst>
                </a:gridCol>
                <a:gridCol w="534573">
                  <a:extLst>
                    <a:ext uri="{9D8B030D-6E8A-4147-A177-3AD203B41FA5}">
                      <a16:colId xmlns:a16="http://schemas.microsoft.com/office/drawing/2014/main" val="2831413862"/>
                    </a:ext>
                  </a:extLst>
                </a:gridCol>
              </a:tblGrid>
              <a:tr h="46625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572920"/>
                  </a:ext>
                </a:extLst>
              </a:tr>
            </a:tbl>
          </a:graphicData>
        </a:graphic>
      </p:graphicFrame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1F9C51AC-4734-4937-8AF9-D1C8F6A4D91F}"/>
              </a:ext>
            </a:extLst>
          </p:cNvPr>
          <p:cNvGraphicFramePr>
            <a:graphicFrameLocks noGrp="1"/>
          </p:cNvGraphicFramePr>
          <p:nvPr/>
        </p:nvGraphicFramePr>
        <p:xfrm>
          <a:off x="1275465" y="4133428"/>
          <a:ext cx="213829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73">
                  <a:extLst>
                    <a:ext uri="{9D8B030D-6E8A-4147-A177-3AD203B41FA5}">
                      <a16:colId xmlns:a16="http://schemas.microsoft.com/office/drawing/2014/main" val="4229920517"/>
                    </a:ext>
                  </a:extLst>
                </a:gridCol>
                <a:gridCol w="534573">
                  <a:extLst>
                    <a:ext uri="{9D8B030D-6E8A-4147-A177-3AD203B41FA5}">
                      <a16:colId xmlns:a16="http://schemas.microsoft.com/office/drawing/2014/main" val="867390592"/>
                    </a:ext>
                  </a:extLst>
                </a:gridCol>
                <a:gridCol w="534573">
                  <a:extLst>
                    <a:ext uri="{9D8B030D-6E8A-4147-A177-3AD203B41FA5}">
                      <a16:colId xmlns:a16="http://schemas.microsoft.com/office/drawing/2014/main" val="3074951525"/>
                    </a:ext>
                  </a:extLst>
                </a:gridCol>
                <a:gridCol w="534573">
                  <a:extLst>
                    <a:ext uri="{9D8B030D-6E8A-4147-A177-3AD203B41FA5}">
                      <a16:colId xmlns:a16="http://schemas.microsoft.com/office/drawing/2014/main" val="2831413862"/>
                    </a:ext>
                  </a:extLst>
                </a:gridCol>
              </a:tblGrid>
              <a:tr h="44313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572920"/>
                  </a:ext>
                </a:extLst>
              </a:tr>
            </a:tbl>
          </a:graphicData>
        </a:graphic>
      </p:graphicFrame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A3CF785E-F8DF-DF16-7ADD-0C199D585A36}"/>
              </a:ext>
            </a:extLst>
          </p:cNvPr>
          <p:cNvGraphicFramePr>
            <a:graphicFrameLocks noGrp="1"/>
          </p:cNvGraphicFramePr>
          <p:nvPr/>
        </p:nvGraphicFramePr>
        <p:xfrm>
          <a:off x="4525103" y="4091224"/>
          <a:ext cx="1974172" cy="466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543">
                  <a:extLst>
                    <a:ext uri="{9D8B030D-6E8A-4147-A177-3AD203B41FA5}">
                      <a16:colId xmlns:a16="http://schemas.microsoft.com/office/drawing/2014/main" val="4229920517"/>
                    </a:ext>
                  </a:extLst>
                </a:gridCol>
                <a:gridCol w="493543">
                  <a:extLst>
                    <a:ext uri="{9D8B030D-6E8A-4147-A177-3AD203B41FA5}">
                      <a16:colId xmlns:a16="http://schemas.microsoft.com/office/drawing/2014/main" val="867390592"/>
                    </a:ext>
                  </a:extLst>
                </a:gridCol>
                <a:gridCol w="493543">
                  <a:extLst>
                    <a:ext uri="{9D8B030D-6E8A-4147-A177-3AD203B41FA5}">
                      <a16:colId xmlns:a16="http://schemas.microsoft.com/office/drawing/2014/main" val="3074951525"/>
                    </a:ext>
                  </a:extLst>
                </a:gridCol>
                <a:gridCol w="493543">
                  <a:extLst>
                    <a:ext uri="{9D8B030D-6E8A-4147-A177-3AD203B41FA5}">
                      <a16:colId xmlns:a16="http://schemas.microsoft.com/office/drawing/2014/main" val="2831413862"/>
                    </a:ext>
                  </a:extLst>
                </a:gridCol>
              </a:tblGrid>
              <a:tr h="46625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572920"/>
                  </a:ext>
                </a:extLst>
              </a:tr>
            </a:tbl>
          </a:graphicData>
        </a:graphic>
      </p:graphicFrame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id="{DB9A5085-7612-A604-A01E-A7E416587524}"/>
              </a:ext>
            </a:extLst>
          </p:cNvPr>
          <p:cNvGraphicFramePr>
            <a:graphicFrameLocks noGrp="1"/>
          </p:cNvGraphicFramePr>
          <p:nvPr/>
        </p:nvGraphicFramePr>
        <p:xfrm>
          <a:off x="77367" y="5720733"/>
          <a:ext cx="203278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97">
                  <a:extLst>
                    <a:ext uri="{9D8B030D-6E8A-4147-A177-3AD203B41FA5}">
                      <a16:colId xmlns:a16="http://schemas.microsoft.com/office/drawing/2014/main" val="4229920517"/>
                    </a:ext>
                  </a:extLst>
                </a:gridCol>
                <a:gridCol w="508197">
                  <a:extLst>
                    <a:ext uri="{9D8B030D-6E8A-4147-A177-3AD203B41FA5}">
                      <a16:colId xmlns:a16="http://schemas.microsoft.com/office/drawing/2014/main" val="867390592"/>
                    </a:ext>
                  </a:extLst>
                </a:gridCol>
                <a:gridCol w="508197">
                  <a:extLst>
                    <a:ext uri="{9D8B030D-6E8A-4147-A177-3AD203B41FA5}">
                      <a16:colId xmlns:a16="http://schemas.microsoft.com/office/drawing/2014/main" val="3074951525"/>
                    </a:ext>
                  </a:extLst>
                </a:gridCol>
                <a:gridCol w="508197">
                  <a:extLst>
                    <a:ext uri="{9D8B030D-6E8A-4147-A177-3AD203B41FA5}">
                      <a16:colId xmlns:a16="http://schemas.microsoft.com/office/drawing/2014/main" val="2831413862"/>
                    </a:ext>
                  </a:extLst>
                </a:gridCol>
              </a:tblGrid>
              <a:tr h="42111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572920"/>
                  </a:ext>
                </a:extLst>
              </a:tr>
            </a:tbl>
          </a:graphicData>
        </a:graphic>
      </p:graphicFrame>
      <p:graphicFrame>
        <p:nvGraphicFramePr>
          <p:cNvPr id="19" name="Table 5">
            <a:extLst>
              <a:ext uri="{FF2B5EF4-FFF2-40B4-BE49-F238E27FC236}">
                <a16:creationId xmlns:a16="http://schemas.microsoft.com/office/drawing/2014/main" id="{42950804-8D5C-4A1D-185B-FCBEA7BFE89F}"/>
              </a:ext>
            </a:extLst>
          </p:cNvPr>
          <p:cNvGraphicFramePr>
            <a:graphicFrameLocks noGrp="1"/>
          </p:cNvGraphicFramePr>
          <p:nvPr/>
        </p:nvGraphicFramePr>
        <p:xfrm>
          <a:off x="2975311" y="5720732"/>
          <a:ext cx="198472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180">
                  <a:extLst>
                    <a:ext uri="{9D8B030D-6E8A-4147-A177-3AD203B41FA5}">
                      <a16:colId xmlns:a16="http://schemas.microsoft.com/office/drawing/2014/main" val="4229920517"/>
                    </a:ext>
                  </a:extLst>
                </a:gridCol>
                <a:gridCol w="496180">
                  <a:extLst>
                    <a:ext uri="{9D8B030D-6E8A-4147-A177-3AD203B41FA5}">
                      <a16:colId xmlns:a16="http://schemas.microsoft.com/office/drawing/2014/main" val="867390592"/>
                    </a:ext>
                  </a:extLst>
                </a:gridCol>
                <a:gridCol w="496180">
                  <a:extLst>
                    <a:ext uri="{9D8B030D-6E8A-4147-A177-3AD203B41FA5}">
                      <a16:colId xmlns:a16="http://schemas.microsoft.com/office/drawing/2014/main" val="3074951525"/>
                    </a:ext>
                  </a:extLst>
                </a:gridCol>
                <a:gridCol w="496180">
                  <a:extLst>
                    <a:ext uri="{9D8B030D-6E8A-4147-A177-3AD203B41FA5}">
                      <a16:colId xmlns:a16="http://schemas.microsoft.com/office/drawing/2014/main" val="2831413862"/>
                    </a:ext>
                  </a:extLst>
                </a:gridCol>
              </a:tblGrid>
              <a:tr h="42111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572920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C841E33-26DA-77C0-807B-49D86223236F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 flipH="1">
            <a:off x="3950675" y="1833036"/>
            <a:ext cx="2084365" cy="8256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E36704-0212-316D-4D3D-6CB29F6A5AA7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2344611" y="3139524"/>
            <a:ext cx="1606064" cy="9939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9B11D6-9CDF-2DC3-6FE4-C79FDD864D93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1093761" y="4590628"/>
            <a:ext cx="1250850" cy="11301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62DFA35-21EA-0508-7B1B-601365DF7D2E}"/>
              </a:ext>
            </a:extLst>
          </p:cNvPr>
          <p:cNvCxnSpPr>
            <a:cxnSpLocks/>
            <a:stCxn id="4" idx="2"/>
            <a:endCxn id="17" idx="0"/>
          </p:cNvCxnSpPr>
          <p:nvPr/>
        </p:nvCxnSpPr>
        <p:spPr>
          <a:xfrm>
            <a:off x="3950675" y="3124918"/>
            <a:ext cx="1561514" cy="966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5">
            <a:extLst>
              <a:ext uri="{FF2B5EF4-FFF2-40B4-BE49-F238E27FC236}">
                <a16:creationId xmlns:a16="http://schemas.microsoft.com/office/drawing/2014/main" id="{66E590BF-4127-F9B5-B943-EB5979261976}"/>
              </a:ext>
            </a:extLst>
          </p:cNvPr>
          <p:cNvGraphicFramePr>
            <a:graphicFrameLocks noGrp="1"/>
          </p:cNvGraphicFramePr>
          <p:nvPr/>
        </p:nvGraphicFramePr>
        <p:xfrm>
          <a:off x="8084240" y="2712587"/>
          <a:ext cx="2138292" cy="466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73">
                  <a:extLst>
                    <a:ext uri="{9D8B030D-6E8A-4147-A177-3AD203B41FA5}">
                      <a16:colId xmlns:a16="http://schemas.microsoft.com/office/drawing/2014/main" val="4229920517"/>
                    </a:ext>
                  </a:extLst>
                </a:gridCol>
                <a:gridCol w="534573">
                  <a:extLst>
                    <a:ext uri="{9D8B030D-6E8A-4147-A177-3AD203B41FA5}">
                      <a16:colId xmlns:a16="http://schemas.microsoft.com/office/drawing/2014/main" val="867390592"/>
                    </a:ext>
                  </a:extLst>
                </a:gridCol>
                <a:gridCol w="534573">
                  <a:extLst>
                    <a:ext uri="{9D8B030D-6E8A-4147-A177-3AD203B41FA5}">
                      <a16:colId xmlns:a16="http://schemas.microsoft.com/office/drawing/2014/main" val="3074951525"/>
                    </a:ext>
                  </a:extLst>
                </a:gridCol>
                <a:gridCol w="534573">
                  <a:extLst>
                    <a:ext uri="{9D8B030D-6E8A-4147-A177-3AD203B41FA5}">
                      <a16:colId xmlns:a16="http://schemas.microsoft.com/office/drawing/2014/main" val="2831413862"/>
                    </a:ext>
                  </a:extLst>
                </a:gridCol>
              </a:tblGrid>
              <a:tr h="46625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572920"/>
                  </a:ext>
                </a:extLst>
              </a:tr>
            </a:tbl>
          </a:graphicData>
        </a:graphic>
      </p:graphicFrame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B141AC5-A31A-7FEA-378C-7FE18101A9B0}"/>
              </a:ext>
            </a:extLst>
          </p:cNvPr>
          <p:cNvCxnSpPr>
            <a:cxnSpLocks/>
            <a:stCxn id="5" idx="2"/>
            <a:endCxn id="30" idx="0"/>
          </p:cNvCxnSpPr>
          <p:nvPr/>
        </p:nvCxnSpPr>
        <p:spPr>
          <a:xfrm>
            <a:off x="6035040" y="1833036"/>
            <a:ext cx="3118346" cy="8795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5">
            <a:extLst>
              <a:ext uri="{FF2B5EF4-FFF2-40B4-BE49-F238E27FC236}">
                <a16:creationId xmlns:a16="http://schemas.microsoft.com/office/drawing/2014/main" id="{8ADF52FB-4853-E2FA-BB16-F4218BF5DD9E}"/>
              </a:ext>
            </a:extLst>
          </p:cNvPr>
          <p:cNvGraphicFramePr>
            <a:graphicFrameLocks noGrp="1"/>
          </p:cNvGraphicFramePr>
          <p:nvPr/>
        </p:nvGraphicFramePr>
        <p:xfrm>
          <a:off x="6858001" y="4074809"/>
          <a:ext cx="2138292" cy="466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73">
                  <a:extLst>
                    <a:ext uri="{9D8B030D-6E8A-4147-A177-3AD203B41FA5}">
                      <a16:colId xmlns:a16="http://schemas.microsoft.com/office/drawing/2014/main" val="4229920517"/>
                    </a:ext>
                  </a:extLst>
                </a:gridCol>
                <a:gridCol w="534573">
                  <a:extLst>
                    <a:ext uri="{9D8B030D-6E8A-4147-A177-3AD203B41FA5}">
                      <a16:colId xmlns:a16="http://schemas.microsoft.com/office/drawing/2014/main" val="867390592"/>
                    </a:ext>
                  </a:extLst>
                </a:gridCol>
                <a:gridCol w="534573">
                  <a:extLst>
                    <a:ext uri="{9D8B030D-6E8A-4147-A177-3AD203B41FA5}">
                      <a16:colId xmlns:a16="http://schemas.microsoft.com/office/drawing/2014/main" val="3074951525"/>
                    </a:ext>
                  </a:extLst>
                </a:gridCol>
                <a:gridCol w="534573">
                  <a:extLst>
                    <a:ext uri="{9D8B030D-6E8A-4147-A177-3AD203B41FA5}">
                      <a16:colId xmlns:a16="http://schemas.microsoft.com/office/drawing/2014/main" val="2831413862"/>
                    </a:ext>
                  </a:extLst>
                </a:gridCol>
              </a:tblGrid>
              <a:tr h="46625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572920"/>
                  </a:ext>
                </a:extLst>
              </a:tr>
            </a:tbl>
          </a:graphicData>
        </a:graphic>
      </p:graphicFrame>
      <p:graphicFrame>
        <p:nvGraphicFramePr>
          <p:cNvPr id="36" name="Table 5">
            <a:extLst>
              <a:ext uri="{FF2B5EF4-FFF2-40B4-BE49-F238E27FC236}">
                <a16:creationId xmlns:a16="http://schemas.microsoft.com/office/drawing/2014/main" id="{0F01F6E3-6FB4-8844-9291-F6757685B722}"/>
              </a:ext>
            </a:extLst>
          </p:cNvPr>
          <p:cNvGraphicFramePr>
            <a:graphicFrameLocks noGrp="1"/>
          </p:cNvGraphicFramePr>
          <p:nvPr/>
        </p:nvGraphicFramePr>
        <p:xfrm>
          <a:off x="9992752" y="4058399"/>
          <a:ext cx="2138292" cy="466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73">
                  <a:extLst>
                    <a:ext uri="{9D8B030D-6E8A-4147-A177-3AD203B41FA5}">
                      <a16:colId xmlns:a16="http://schemas.microsoft.com/office/drawing/2014/main" val="4229920517"/>
                    </a:ext>
                  </a:extLst>
                </a:gridCol>
                <a:gridCol w="534573">
                  <a:extLst>
                    <a:ext uri="{9D8B030D-6E8A-4147-A177-3AD203B41FA5}">
                      <a16:colId xmlns:a16="http://schemas.microsoft.com/office/drawing/2014/main" val="867390592"/>
                    </a:ext>
                  </a:extLst>
                </a:gridCol>
                <a:gridCol w="534573">
                  <a:extLst>
                    <a:ext uri="{9D8B030D-6E8A-4147-A177-3AD203B41FA5}">
                      <a16:colId xmlns:a16="http://schemas.microsoft.com/office/drawing/2014/main" val="3074951525"/>
                    </a:ext>
                  </a:extLst>
                </a:gridCol>
                <a:gridCol w="534573">
                  <a:extLst>
                    <a:ext uri="{9D8B030D-6E8A-4147-A177-3AD203B41FA5}">
                      <a16:colId xmlns:a16="http://schemas.microsoft.com/office/drawing/2014/main" val="2831413862"/>
                    </a:ext>
                  </a:extLst>
                </a:gridCol>
              </a:tblGrid>
              <a:tr h="46625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572920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9A88E10-44E3-0BB1-BB96-D9A22B5F9CEC}"/>
              </a:ext>
            </a:extLst>
          </p:cNvPr>
          <p:cNvCxnSpPr>
            <a:cxnSpLocks/>
            <a:stCxn id="30" idx="2"/>
            <a:endCxn id="34" idx="0"/>
          </p:cNvCxnSpPr>
          <p:nvPr/>
        </p:nvCxnSpPr>
        <p:spPr>
          <a:xfrm flipH="1">
            <a:off x="7927147" y="3178842"/>
            <a:ext cx="1226239" cy="8959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19FFAFF-5484-457D-1401-D6216CA34A2F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9153386" y="3179108"/>
            <a:ext cx="1908512" cy="8792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DEE2B45-E7E5-40D5-A5C5-EB728EF01848}"/>
              </a:ext>
            </a:extLst>
          </p:cNvPr>
          <p:cNvSpPr txBox="1"/>
          <p:nvPr/>
        </p:nvSpPr>
        <p:spPr>
          <a:xfrm>
            <a:off x="1093760" y="5737149"/>
            <a:ext cx="566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0"/>
            </a:lvl1pPr>
          </a:lstStyle>
          <a:p>
            <a:r>
              <a:rPr lang="en-US" dirty="0">
                <a:highlight>
                  <a:srgbClr val="FFFF00"/>
                </a:highlight>
              </a:rPr>
              <a:t>22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D7E61C-DF94-59CD-4788-471D8B94F9BD}"/>
              </a:ext>
            </a:extLst>
          </p:cNvPr>
          <p:cNvSpPr txBox="1"/>
          <p:nvPr/>
        </p:nvSpPr>
        <p:spPr>
          <a:xfrm>
            <a:off x="1545683" y="5734800"/>
            <a:ext cx="622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highlight>
                  <a:srgbClr val="FFFF00"/>
                </a:highlight>
              </a:rPr>
              <a:t>13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F324C69-A570-1628-3979-5E9E01E40E18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2344611" y="4590628"/>
            <a:ext cx="1623060" cy="11301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038B361-6027-404E-F8C1-92056A120B2D}"/>
              </a:ext>
            </a:extLst>
          </p:cNvPr>
          <p:cNvSpPr txBox="1"/>
          <p:nvPr/>
        </p:nvSpPr>
        <p:spPr>
          <a:xfrm>
            <a:off x="3947158" y="5734802"/>
            <a:ext cx="566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0"/>
            </a:lvl1pPr>
          </a:lstStyle>
          <a:p>
            <a:r>
              <a:rPr lang="en-US" dirty="0">
                <a:highlight>
                  <a:srgbClr val="FFFF00"/>
                </a:highlight>
              </a:rPr>
              <a:t>-5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973E66A-5813-DDBE-A57A-36BA166794D6}"/>
              </a:ext>
            </a:extLst>
          </p:cNvPr>
          <p:cNvSpPr txBox="1"/>
          <p:nvPr/>
        </p:nvSpPr>
        <p:spPr>
          <a:xfrm>
            <a:off x="4399081" y="5732453"/>
            <a:ext cx="622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</a:rPr>
              <a:t>-5</a:t>
            </a:r>
            <a:endParaRPr lang="en-US" sz="2400" b="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B2596E0-4F89-7ECB-BA23-A3786B12955E}"/>
              </a:ext>
            </a:extLst>
          </p:cNvPr>
          <p:cNvSpPr txBox="1"/>
          <p:nvPr/>
        </p:nvSpPr>
        <p:spPr>
          <a:xfrm>
            <a:off x="2336993" y="4127905"/>
            <a:ext cx="566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0"/>
            </a:lvl1pPr>
          </a:lstStyle>
          <a:p>
            <a:r>
              <a:rPr lang="en-US" dirty="0">
                <a:highlight>
                  <a:srgbClr val="FFFF00"/>
                </a:highlight>
              </a:rPr>
              <a:t>22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5E3041-089E-70F6-ABE2-A623E33C5C7E}"/>
              </a:ext>
            </a:extLst>
          </p:cNvPr>
          <p:cNvSpPr txBox="1"/>
          <p:nvPr/>
        </p:nvSpPr>
        <p:spPr>
          <a:xfrm>
            <a:off x="2788916" y="4125556"/>
            <a:ext cx="622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</a:rPr>
              <a:t>-5</a:t>
            </a:r>
            <a:endParaRPr lang="en-US" sz="2400" b="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5FB42B5-1255-DA77-3C18-F6B21E175543}"/>
              </a:ext>
            </a:extLst>
          </p:cNvPr>
          <p:cNvSpPr txBox="1"/>
          <p:nvPr/>
        </p:nvSpPr>
        <p:spPr>
          <a:xfrm>
            <a:off x="5489330" y="4098162"/>
            <a:ext cx="566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0"/>
            </a:lvl1pPr>
          </a:lstStyle>
          <a:p>
            <a:r>
              <a:rPr lang="en-US" dirty="0">
                <a:highlight>
                  <a:srgbClr val="FFFF00"/>
                </a:highlight>
              </a:rPr>
              <a:t>15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156098-21F1-0910-0C5F-3D29AC5705D9}"/>
              </a:ext>
            </a:extLst>
          </p:cNvPr>
          <p:cNvSpPr txBox="1"/>
          <p:nvPr/>
        </p:nvSpPr>
        <p:spPr>
          <a:xfrm>
            <a:off x="5941253" y="4095813"/>
            <a:ext cx="622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</a:rPr>
              <a:t>-8</a:t>
            </a:r>
            <a:endParaRPr lang="en-US" sz="2400" b="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A48CD6-AECC-9ECA-F5CF-614C5FBEF11A}"/>
              </a:ext>
            </a:extLst>
          </p:cNvPr>
          <p:cNvSpPr txBox="1"/>
          <p:nvPr/>
        </p:nvSpPr>
        <p:spPr>
          <a:xfrm>
            <a:off x="3949506" y="2677323"/>
            <a:ext cx="566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0"/>
            </a:lvl1pPr>
          </a:lstStyle>
          <a:p>
            <a:r>
              <a:rPr lang="en-US" dirty="0">
                <a:highlight>
                  <a:srgbClr val="FFFF00"/>
                </a:highlight>
              </a:rPr>
              <a:t>22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BF3F157-7F7C-B664-843F-433B648C1121}"/>
              </a:ext>
            </a:extLst>
          </p:cNvPr>
          <p:cNvSpPr txBox="1"/>
          <p:nvPr/>
        </p:nvSpPr>
        <p:spPr>
          <a:xfrm>
            <a:off x="4401429" y="2674974"/>
            <a:ext cx="622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</a:rPr>
              <a:t>-8</a:t>
            </a:r>
            <a:endParaRPr lang="en-US" sz="2400" b="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A28327-1371-125B-1B76-27703E4AA118}"/>
              </a:ext>
            </a:extLst>
          </p:cNvPr>
          <p:cNvSpPr txBox="1"/>
          <p:nvPr/>
        </p:nvSpPr>
        <p:spPr>
          <a:xfrm>
            <a:off x="7913083" y="4081748"/>
            <a:ext cx="566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0"/>
            </a:lvl1pPr>
          </a:lstStyle>
          <a:p>
            <a:r>
              <a:rPr lang="en-US" dirty="0">
                <a:highlight>
                  <a:srgbClr val="FFFF00"/>
                </a:highlight>
              </a:rPr>
              <a:t>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A3ECB1-DF69-5841-3385-8A1DF6688ED2}"/>
              </a:ext>
            </a:extLst>
          </p:cNvPr>
          <p:cNvSpPr txBox="1"/>
          <p:nvPr/>
        </p:nvSpPr>
        <p:spPr>
          <a:xfrm>
            <a:off x="8365006" y="4079399"/>
            <a:ext cx="622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</a:rPr>
              <a:t>17</a:t>
            </a:r>
            <a:endParaRPr lang="en-US" sz="2400" b="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BE981B2-EA1F-9B79-4760-DBBC5E72387D}"/>
              </a:ext>
            </a:extLst>
          </p:cNvPr>
          <p:cNvSpPr txBox="1"/>
          <p:nvPr/>
        </p:nvSpPr>
        <p:spPr>
          <a:xfrm>
            <a:off x="11054872" y="4065338"/>
            <a:ext cx="566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0"/>
            </a:lvl1pPr>
          </a:lstStyle>
          <a:p>
            <a:r>
              <a:rPr lang="en-US" dirty="0">
                <a:highlight>
                  <a:srgbClr val="FFFF00"/>
                </a:highlight>
              </a:rPr>
              <a:t>47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72C50EB-402E-4933-C651-538110E0F470}"/>
              </a:ext>
            </a:extLst>
          </p:cNvPr>
          <p:cNvSpPr txBox="1"/>
          <p:nvPr/>
        </p:nvSpPr>
        <p:spPr>
          <a:xfrm>
            <a:off x="11506795" y="4062989"/>
            <a:ext cx="622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</a:rPr>
              <a:t>31</a:t>
            </a:r>
            <a:endParaRPr lang="en-US" sz="2400" b="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5DD50B6-37C5-0698-5A73-D3D829C863DF}"/>
              </a:ext>
            </a:extLst>
          </p:cNvPr>
          <p:cNvSpPr txBox="1"/>
          <p:nvPr/>
        </p:nvSpPr>
        <p:spPr>
          <a:xfrm>
            <a:off x="9148113" y="2698526"/>
            <a:ext cx="566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0"/>
            </a:lvl1pPr>
          </a:lstStyle>
          <a:p>
            <a:r>
              <a:rPr lang="en-US" dirty="0">
                <a:highlight>
                  <a:srgbClr val="FFFF00"/>
                </a:highlight>
              </a:rPr>
              <a:t>60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8640BC-B6EB-AEF0-2C5E-C604496F298E}"/>
              </a:ext>
            </a:extLst>
          </p:cNvPr>
          <p:cNvSpPr txBox="1"/>
          <p:nvPr/>
        </p:nvSpPr>
        <p:spPr>
          <a:xfrm>
            <a:off x="9600036" y="2696177"/>
            <a:ext cx="622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</a:rPr>
              <a:t>17</a:t>
            </a:r>
            <a:endParaRPr lang="en-US" sz="2400" b="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249C6BE-2061-E464-7DB1-AD258FC3B46E}"/>
              </a:ext>
            </a:extLst>
          </p:cNvPr>
          <p:cNvSpPr txBox="1"/>
          <p:nvPr/>
        </p:nvSpPr>
        <p:spPr>
          <a:xfrm>
            <a:off x="6032404" y="1384937"/>
            <a:ext cx="566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0"/>
            </a:lvl1pPr>
          </a:lstStyle>
          <a:p>
            <a:r>
              <a:rPr lang="en-US" dirty="0">
                <a:highlight>
                  <a:srgbClr val="FFFF00"/>
                </a:highlight>
              </a:rPr>
              <a:t>60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16B2510-B26C-959A-5032-34C170B3024B}"/>
              </a:ext>
            </a:extLst>
          </p:cNvPr>
          <p:cNvSpPr txBox="1"/>
          <p:nvPr/>
        </p:nvSpPr>
        <p:spPr>
          <a:xfrm>
            <a:off x="6484327" y="1382588"/>
            <a:ext cx="622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</a:rPr>
              <a:t>-8</a:t>
            </a:r>
            <a:endParaRPr lang="en-US" sz="2400" b="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B4AC9FF-731C-82B5-5A33-39B79A214F07}"/>
              </a:ext>
            </a:extLst>
          </p:cNvPr>
          <p:cNvGrpSpPr/>
          <p:nvPr/>
        </p:nvGrpSpPr>
        <p:grpSpPr>
          <a:xfrm>
            <a:off x="1376872" y="6194117"/>
            <a:ext cx="2853398" cy="459901"/>
            <a:chOff x="1376872" y="6194117"/>
            <a:chExt cx="2853398" cy="459901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738D724-660B-5816-AA08-EDE28A114985}"/>
                </a:ext>
              </a:extLst>
            </p:cNvPr>
            <p:cNvCxnSpPr/>
            <p:nvPr/>
          </p:nvCxnSpPr>
          <p:spPr>
            <a:xfrm>
              <a:off x="1376872" y="6654018"/>
              <a:ext cx="2853398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FA414F4E-6441-4AF1-BFED-9939FEE4F37B}"/>
                </a:ext>
              </a:extLst>
            </p:cNvPr>
            <p:cNvCxnSpPr/>
            <p:nvPr/>
          </p:nvCxnSpPr>
          <p:spPr>
            <a:xfrm flipV="1">
              <a:off x="1376872" y="6194117"/>
              <a:ext cx="0" cy="45720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2C0E46F-0F79-2E41-36E2-67710253E713}"/>
                </a:ext>
              </a:extLst>
            </p:cNvPr>
            <p:cNvCxnSpPr/>
            <p:nvPr/>
          </p:nvCxnSpPr>
          <p:spPr>
            <a:xfrm flipV="1">
              <a:off x="4230270" y="6208185"/>
              <a:ext cx="0" cy="445833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75E34C0-8831-DB0C-DBD1-CA1B5CB4139B}"/>
              </a:ext>
            </a:extLst>
          </p:cNvPr>
          <p:cNvGrpSpPr/>
          <p:nvPr/>
        </p:nvGrpSpPr>
        <p:grpSpPr>
          <a:xfrm>
            <a:off x="1838762" y="6135499"/>
            <a:ext cx="2853398" cy="703933"/>
            <a:chOff x="1376872" y="6194117"/>
            <a:chExt cx="2853398" cy="459901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FB75B94-7382-139B-2DF8-341A929817EB}"/>
                </a:ext>
              </a:extLst>
            </p:cNvPr>
            <p:cNvCxnSpPr/>
            <p:nvPr/>
          </p:nvCxnSpPr>
          <p:spPr>
            <a:xfrm>
              <a:off x="1376872" y="6654018"/>
              <a:ext cx="2853398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67C6FCF-F810-7981-A3AC-078352C8CEAB}"/>
                </a:ext>
              </a:extLst>
            </p:cNvPr>
            <p:cNvCxnSpPr/>
            <p:nvPr/>
          </p:nvCxnSpPr>
          <p:spPr>
            <a:xfrm flipV="1">
              <a:off x="1376872" y="6194117"/>
              <a:ext cx="0" cy="45720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BDF6E049-DA47-2C5D-A99F-0C8F09E782DC}"/>
                </a:ext>
              </a:extLst>
            </p:cNvPr>
            <p:cNvCxnSpPr/>
            <p:nvPr/>
          </p:nvCxnSpPr>
          <p:spPr>
            <a:xfrm flipV="1">
              <a:off x="4230270" y="6208185"/>
              <a:ext cx="0" cy="445833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A7A78F2-CBF3-6EB6-3DA3-03E08D7D541F}"/>
              </a:ext>
            </a:extLst>
          </p:cNvPr>
          <p:cNvGrpSpPr/>
          <p:nvPr/>
        </p:nvGrpSpPr>
        <p:grpSpPr>
          <a:xfrm>
            <a:off x="8224330" y="4593901"/>
            <a:ext cx="3072015" cy="459901"/>
            <a:chOff x="1376872" y="6194117"/>
            <a:chExt cx="2853398" cy="459901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CCA24A9-CAD2-DAC3-F1A6-E44621B628A7}"/>
                </a:ext>
              </a:extLst>
            </p:cNvPr>
            <p:cNvCxnSpPr/>
            <p:nvPr/>
          </p:nvCxnSpPr>
          <p:spPr>
            <a:xfrm>
              <a:off x="1376872" y="6654018"/>
              <a:ext cx="2853398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3B34AA86-C63B-F703-0884-6613572A534C}"/>
                </a:ext>
              </a:extLst>
            </p:cNvPr>
            <p:cNvCxnSpPr/>
            <p:nvPr/>
          </p:nvCxnSpPr>
          <p:spPr>
            <a:xfrm flipV="1">
              <a:off x="1376872" y="6194117"/>
              <a:ext cx="0" cy="45720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664F2D5-24C2-C039-7FB6-10AC95EFD01B}"/>
                </a:ext>
              </a:extLst>
            </p:cNvPr>
            <p:cNvCxnSpPr/>
            <p:nvPr/>
          </p:nvCxnSpPr>
          <p:spPr>
            <a:xfrm flipV="1">
              <a:off x="4230270" y="6208185"/>
              <a:ext cx="0" cy="445833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AD5D4B2-47C1-727A-74F1-D8216C982A10}"/>
              </a:ext>
            </a:extLst>
          </p:cNvPr>
          <p:cNvGrpSpPr/>
          <p:nvPr/>
        </p:nvGrpSpPr>
        <p:grpSpPr>
          <a:xfrm>
            <a:off x="8686220" y="4535283"/>
            <a:ext cx="3172837" cy="703933"/>
            <a:chOff x="1376872" y="6194117"/>
            <a:chExt cx="2853398" cy="459901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CDF4134-7B8F-BC04-194F-131BCC43AEEB}"/>
                </a:ext>
              </a:extLst>
            </p:cNvPr>
            <p:cNvCxnSpPr/>
            <p:nvPr/>
          </p:nvCxnSpPr>
          <p:spPr>
            <a:xfrm>
              <a:off x="1376872" y="6654018"/>
              <a:ext cx="2853398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63696522-CCD3-7194-2CC0-752CD3FC1A1B}"/>
                </a:ext>
              </a:extLst>
            </p:cNvPr>
            <p:cNvCxnSpPr/>
            <p:nvPr/>
          </p:nvCxnSpPr>
          <p:spPr>
            <a:xfrm flipV="1">
              <a:off x="1376872" y="6194117"/>
              <a:ext cx="0" cy="45720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D73D959-DC13-0530-2643-E79EC557A142}"/>
                </a:ext>
              </a:extLst>
            </p:cNvPr>
            <p:cNvCxnSpPr/>
            <p:nvPr/>
          </p:nvCxnSpPr>
          <p:spPr>
            <a:xfrm flipV="1">
              <a:off x="4230270" y="6208185"/>
              <a:ext cx="0" cy="445833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89FD8C9-9D94-8844-8935-47C50EDD8A08}"/>
              </a:ext>
            </a:extLst>
          </p:cNvPr>
          <p:cNvGrpSpPr/>
          <p:nvPr/>
        </p:nvGrpSpPr>
        <p:grpSpPr>
          <a:xfrm>
            <a:off x="2623648" y="4606395"/>
            <a:ext cx="3072015" cy="459901"/>
            <a:chOff x="1376872" y="6194117"/>
            <a:chExt cx="2853398" cy="459901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E14452C-D647-EDB3-1398-F04BA378B250}"/>
                </a:ext>
              </a:extLst>
            </p:cNvPr>
            <p:cNvCxnSpPr/>
            <p:nvPr/>
          </p:nvCxnSpPr>
          <p:spPr>
            <a:xfrm>
              <a:off x="1376872" y="6654018"/>
              <a:ext cx="2853398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EA814F17-53B6-102F-2C84-6028DBA8FDE7}"/>
                </a:ext>
              </a:extLst>
            </p:cNvPr>
            <p:cNvCxnSpPr/>
            <p:nvPr/>
          </p:nvCxnSpPr>
          <p:spPr>
            <a:xfrm flipV="1">
              <a:off x="1376872" y="6194117"/>
              <a:ext cx="0" cy="45720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031DBDAA-31C1-1498-7EE8-171EF3FE2C9C}"/>
                </a:ext>
              </a:extLst>
            </p:cNvPr>
            <p:cNvCxnSpPr/>
            <p:nvPr/>
          </p:nvCxnSpPr>
          <p:spPr>
            <a:xfrm flipV="1">
              <a:off x="4230270" y="6208185"/>
              <a:ext cx="0" cy="445833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6C71654-EF45-282B-0CAF-BB6A2F30EFCB}"/>
              </a:ext>
            </a:extLst>
          </p:cNvPr>
          <p:cNvGrpSpPr/>
          <p:nvPr/>
        </p:nvGrpSpPr>
        <p:grpSpPr>
          <a:xfrm>
            <a:off x="3085538" y="4547777"/>
            <a:ext cx="3172837" cy="703933"/>
            <a:chOff x="1376872" y="6194117"/>
            <a:chExt cx="2853398" cy="459901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497497E-FCD0-3453-B5D9-AE4463D8322D}"/>
                </a:ext>
              </a:extLst>
            </p:cNvPr>
            <p:cNvCxnSpPr/>
            <p:nvPr/>
          </p:nvCxnSpPr>
          <p:spPr>
            <a:xfrm>
              <a:off x="1376872" y="6654018"/>
              <a:ext cx="2853398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4C57E966-CC11-0E71-838F-73F654D36401}"/>
                </a:ext>
              </a:extLst>
            </p:cNvPr>
            <p:cNvCxnSpPr/>
            <p:nvPr/>
          </p:nvCxnSpPr>
          <p:spPr>
            <a:xfrm flipV="1">
              <a:off x="1376872" y="6194117"/>
              <a:ext cx="0" cy="45720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606932E1-5845-9C50-89B2-CC53567EAC15}"/>
                </a:ext>
              </a:extLst>
            </p:cNvPr>
            <p:cNvCxnSpPr/>
            <p:nvPr/>
          </p:nvCxnSpPr>
          <p:spPr>
            <a:xfrm flipV="1">
              <a:off x="4230270" y="6208185"/>
              <a:ext cx="0" cy="445833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B78E493-43D7-337B-D423-DACA9F237CE1}"/>
              </a:ext>
            </a:extLst>
          </p:cNvPr>
          <p:cNvGrpSpPr/>
          <p:nvPr/>
        </p:nvGrpSpPr>
        <p:grpSpPr>
          <a:xfrm>
            <a:off x="4235869" y="3130190"/>
            <a:ext cx="5189485" cy="459901"/>
            <a:chOff x="1376872" y="6194117"/>
            <a:chExt cx="2853398" cy="459901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0BBF210-7B28-7A48-F7F2-C72172118426}"/>
                </a:ext>
              </a:extLst>
            </p:cNvPr>
            <p:cNvCxnSpPr/>
            <p:nvPr/>
          </p:nvCxnSpPr>
          <p:spPr>
            <a:xfrm>
              <a:off x="1376872" y="6654018"/>
              <a:ext cx="2853398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EFABBD89-CAC3-6510-7016-1CA9DCDF6B74}"/>
                </a:ext>
              </a:extLst>
            </p:cNvPr>
            <p:cNvCxnSpPr/>
            <p:nvPr/>
          </p:nvCxnSpPr>
          <p:spPr>
            <a:xfrm flipV="1">
              <a:off x="1376872" y="6194117"/>
              <a:ext cx="0" cy="45720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2AAA091-4B1E-6441-3926-F982C0D0BC06}"/>
                </a:ext>
              </a:extLst>
            </p:cNvPr>
            <p:cNvCxnSpPr/>
            <p:nvPr/>
          </p:nvCxnSpPr>
          <p:spPr>
            <a:xfrm flipV="1">
              <a:off x="4230270" y="6208185"/>
              <a:ext cx="0" cy="445833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981BA66-8127-CAAC-2AF3-340F9D548A12}"/>
              </a:ext>
            </a:extLst>
          </p:cNvPr>
          <p:cNvGrpSpPr/>
          <p:nvPr/>
        </p:nvGrpSpPr>
        <p:grpSpPr>
          <a:xfrm>
            <a:off x="4683691" y="3127844"/>
            <a:ext cx="5188313" cy="703933"/>
            <a:chOff x="1376872" y="6194117"/>
            <a:chExt cx="2853398" cy="459901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B2055DD-65EB-9158-A4C2-AFFB8BB377BA}"/>
                </a:ext>
              </a:extLst>
            </p:cNvPr>
            <p:cNvCxnSpPr/>
            <p:nvPr/>
          </p:nvCxnSpPr>
          <p:spPr>
            <a:xfrm>
              <a:off x="1376872" y="6654018"/>
              <a:ext cx="2853398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AD00901E-B88F-73B2-5588-C7014F87129F}"/>
                </a:ext>
              </a:extLst>
            </p:cNvPr>
            <p:cNvCxnSpPr/>
            <p:nvPr/>
          </p:nvCxnSpPr>
          <p:spPr>
            <a:xfrm flipV="1">
              <a:off x="1376872" y="6194117"/>
              <a:ext cx="0" cy="45720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B7DF1411-5609-327D-13C0-12DE41F4EF0A}"/>
                </a:ext>
              </a:extLst>
            </p:cNvPr>
            <p:cNvCxnSpPr/>
            <p:nvPr/>
          </p:nvCxnSpPr>
          <p:spPr>
            <a:xfrm flipV="1">
              <a:off x="4230270" y="6208185"/>
              <a:ext cx="0" cy="445833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7D19BCB3-4316-6FDB-285E-BD4F07A40D17}"/>
              </a:ext>
            </a:extLst>
          </p:cNvPr>
          <p:cNvSpPr/>
          <p:nvPr/>
        </p:nvSpPr>
        <p:spPr>
          <a:xfrm>
            <a:off x="166222" y="5252619"/>
            <a:ext cx="373224" cy="35079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87D07D-689E-AA80-0674-7BC602DF451B}"/>
              </a:ext>
            </a:extLst>
          </p:cNvPr>
          <p:cNvSpPr/>
          <p:nvPr/>
        </p:nvSpPr>
        <p:spPr>
          <a:xfrm>
            <a:off x="2793996" y="5345111"/>
            <a:ext cx="373224" cy="35079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7F1FD72-08E7-6772-35C2-546F2768B4E1}"/>
              </a:ext>
            </a:extLst>
          </p:cNvPr>
          <p:cNvSpPr/>
          <p:nvPr/>
        </p:nvSpPr>
        <p:spPr>
          <a:xfrm>
            <a:off x="1168355" y="3665546"/>
            <a:ext cx="373224" cy="35079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74F459-BC30-3584-BB46-0A7FE838AEC8}"/>
              </a:ext>
            </a:extLst>
          </p:cNvPr>
          <p:cNvSpPr/>
          <p:nvPr/>
        </p:nvSpPr>
        <p:spPr>
          <a:xfrm>
            <a:off x="4169336" y="3741881"/>
            <a:ext cx="373224" cy="35079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6091C96-ADC5-4B83-97D2-14637A91982E}"/>
              </a:ext>
            </a:extLst>
          </p:cNvPr>
          <p:cNvSpPr/>
          <p:nvPr/>
        </p:nvSpPr>
        <p:spPr>
          <a:xfrm>
            <a:off x="2913552" y="2177921"/>
            <a:ext cx="373224" cy="35079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222191-07CB-46B1-69B5-502D1EB07E92}"/>
              </a:ext>
            </a:extLst>
          </p:cNvPr>
          <p:cNvSpPr/>
          <p:nvPr/>
        </p:nvSpPr>
        <p:spPr>
          <a:xfrm>
            <a:off x="6770906" y="3704474"/>
            <a:ext cx="373224" cy="35079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53FADB-0EDC-41D2-D54D-6A8A0DB71CE9}"/>
              </a:ext>
            </a:extLst>
          </p:cNvPr>
          <p:cNvSpPr/>
          <p:nvPr/>
        </p:nvSpPr>
        <p:spPr>
          <a:xfrm>
            <a:off x="9945429" y="3698368"/>
            <a:ext cx="373224" cy="35079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F95517F-6714-8976-0067-E164202AE9B6}"/>
              </a:ext>
            </a:extLst>
          </p:cNvPr>
          <p:cNvSpPr/>
          <p:nvPr/>
        </p:nvSpPr>
        <p:spPr>
          <a:xfrm>
            <a:off x="7819082" y="2362629"/>
            <a:ext cx="373224" cy="35079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7C8BB1A-D061-A7A8-9708-52EFBEDA1199}"/>
              </a:ext>
            </a:extLst>
          </p:cNvPr>
          <p:cNvSpPr/>
          <p:nvPr/>
        </p:nvSpPr>
        <p:spPr>
          <a:xfrm>
            <a:off x="4710329" y="918046"/>
            <a:ext cx="373224" cy="35079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2C19D4-AB80-6227-C544-AE959255A9DB}"/>
              </a:ext>
            </a:extLst>
          </p:cNvPr>
          <p:cNvSpPr txBox="1"/>
          <p:nvPr/>
        </p:nvSpPr>
        <p:spPr>
          <a:xfrm>
            <a:off x="993135" y="5333265"/>
            <a:ext cx="77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max</a:t>
            </a:r>
            <a:endParaRPr lang="en-US" sz="1600" b="1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6AD1EC-4313-CC55-80C0-0656E97A196A}"/>
              </a:ext>
            </a:extLst>
          </p:cNvPr>
          <p:cNvSpPr txBox="1"/>
          <p:nvPr/>
        </p:nvSpPr>
        <p:spPr>
          <a:xfrm>
            <a:off x="1511293" y="5316851"/>
            <a:ext cx="77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min</a:t>
            </a:r>
            <a:endParaRPr lang="en-US" sz="1600" b="1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FE987A-A2AA-7178-73D1-888F64B9EB10}"/>
              </a:ext>
            </a:extLst>
          </p:cNvPr>
          <p:cNvSpPr txBox="1"/>
          <p:nvPr/>
        </p:nvSpPr>
        <p:spPr>
          <a:xfrm>
            <a:off x="3868612" y="5349679"/>
            <a:ext cx="77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max</a:t>
            </a:r>
            <a:endParaRPr lang="en-US" sz="1600" b="1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372C0F-8D8B-90BD-6553-CB89091BAD3E}"/>
              </a:ext>
            </a:extLst>
          </p:cNvPr>
          <p:cNvSpPr txBox="1"/>
          <p:nvPr/>
        </p:nvSpPr>
        <p:spPr>
          <a:xfrm>
            <a:off x="4386770" y="5333265"/>
            <a:ext cx="77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min</a:t>
            </a:r>
            <a:endParaRPr lang="en-US" sz="1600" b="1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7F9532-1BF6-8275-372A-8015D774D8A9}"/>
              </a:ext>
            </a:extLst>
          </p:cNvPr>
          <p:cNvSpPr txBox="1"/>
          <p:nvPr/>
        </p:nvSpPr>
        <p:spPr>
          <a:xfrm>
            <a:off x="2256241" y="3762985"/>
            <a:ext cx="77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max</a:t>
            </a:r>
            <a:endParaRPr lang="en-US" sz="1600" b="1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F4C7E6-0AA4-B19F-DB0A-BD80B28065A6}"/>
              </a:ext>
            </a:extLst>
          </p:cNvPr>
          <p:cNvSpPr txBox="1"/>
          <p:nvPr/>
        </p:nvSpPr>
        <p:spPr>
          <a:xfrm>
            <a:off x="2774399" y="3746571"/>
            <a:ext cx="77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min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2463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4" grpId="0" animBg="1"/>
      <p:bldP spid="25" grpId="0"/>
      <p:bldP spid="26" grpId="0"/>
      <p:bldP spid="28" grpId="0"/>
      <p:bldP spid="29" grpId="0"/>
      <p:bldP spid="31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725B0-DE49-B49A-89BB-EBB232B4A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FF9AA-3D47-6095-95E0-93A82569AEA8}"/>
              </a:ext>
            </a:extLst>
          </p:cNvPr>
          <p:cNvSpPr txBox="1"/>
          <p:nvPr/>
        </p:nvSpPr>
        <p:spPr>
          <a:xfrm>
            <a:off x="703385" y="1065854"/>
            <a:ext cx="10916529" cy="3357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latin typeface="Times-Roman"/>
              </a:rPr>
              <a:t>The </a:t>
            </a:r>
            <a:r>
              <a:rPr lang="en-US" sz="2400" b="1" i="1" u="none" strike="noStrike" baseline="0" dirty="0">
                <a:latin typeface="Times-BoldItalic"/>
              </a:rPr>
              <a:t>merge sort </a:t>
            </a:r>
            <a:r>
              <a:rPr lang="en-US" sz="2400" b="0" i="0" u="none" strike="noStrike" baseline="0" dirty="0">
                <a:latin typeface="Times-Roman"/>
              </a:rPr>
              <a:t>algorithm follows the divide-and-conquer paradigm. Intuitively,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latin typeface="Times-Roman"/>
              </a:rPr>
              <a:t>it operates as follows.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latin typeface="Times-Bold"/>
              </a:rPr>
              <a:t>Divide: </a:t>
            </a:r>
            <a:r>
              <a:rPr lang="en-US" sz="2400" b="0" i="0" u="none" strike="noStrike" baseline="0" dirty="0">
                <a:latin typeface="Times-Roman"/>
              </a:rPr>
              <a:t>Divide the </a:t>
            </a:r>
            <a:r>
              <a:rPr lang="en-US" sz="2400" b="0" i="0" u="none" strike="noStrike" baseline="0" dirty="0">
                <a:latin typeface="MT2MIT"/>
              </a:rPr>
              <a:t>n</a:t>
            </a:r>
            <a:r>
              <a:rPr lang="en-US" sz="2400" b="0" i="0" u="none" strike="noStrike" baseline="0" dirty="0">
                <a:latin typeface="Times-Roman"/>
              </a:rPr>
              <a:t>-element sequence to be sorted into two subsequences of </a:t>
            </a:r>
            <a:r>
              <a:rPr lang="en-US" sz="2400" b="0" i="0" u="none" strike="noStrike" baseline="0" dirty="0">
                <a:latin typeface="MT2MIT"/>
              </a:rPr>
              <a:t>n/2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latin typeface="Times-Roman"/>
              </a:rPr>
              <a:t>elements each.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latin typeface="Times-Bold"/>
              </a:rPr>
              <a:t>Conquer: </a:t>
            </a:r>
            <a:r>
              <a:rPr lang="en-US" sz="2400" b="0" i="0" u="none" strike="noStrike" baseline="0" dirty="0">
                <a:latin typeface="Times-Roman"/>
              </a:rPr>
              <a:t>Sort the two subsequences recursively using merge sort.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latin typeface="Times-Bold"/>
              </a:rPr>
              <a:t>Combine: </a:t>
            </a:r>
            <a:r>
              <a:rPr lang="en-US" sz="2400" b="0" i="0" u="none" strike="noStrike" baseline="0" dirty="0">
                <a:latin typeface="Times-Roman"/>
              </a:rPr>
              <a:t>Merge the two sorted subsequences to produce the sorted answer.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297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C07AD86-6813-7627-3049-C6627E6F5B98}"/>
              </a:ext>
            </a:extLst>
          </p:cNvPr>
          <p:cNvCxnSpPr>
            <a:cxnSpLocks/>
            <a:stCxn id="17" idx="2"/>
            <a:endCxn id="23" idx="0"/>
          </p:cNvCxnSpPr>
          <p:nvPr/>
        </p:nvCxnSpPr>
        <p:spPr>
          <a:xfrm>
            <a:off x="8755270" y="1490878"/>
            <a:ext cx="1984516" cy="5116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4E382D-9768-210D-A1AD-4A2D06FD11C7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 flipH="1">
            <a:off x="3804479" y="754130"/>
            <a:ext cx="2291521" cy="3962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A7B689-683D-4698-479C-5AC04B3BC20B}"/>
              </a:ext>
            </a:extLst>
          </p:cNvPr>
          <p:cNvGraphicFramePr>
            <a:graphicFrameLocks noGrp="1"/>
          </p:cNvGraphicFramePr>
          <p:nvPr/>
        </p:nvGraphicFramePr>
        <p:xfrm>
          <a:off x="1446695" y="388370"/>
          <a:ext cx="929861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3174626295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1426626474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537624498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414903179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1619665514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181508439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2358866810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1651107138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2375372544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2224862200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743090-4B38-F8B9-3137-35D3F093A64D}"/>
              </a:ext>
            </a:extLst>
          </p:cNvPr>
          <p:cNvGraphicFramePr>
            <a:graphicFrameLocks noGrp="1"/>
          </p:cNvGraphicFramePr>
          <p:nvPr/>
        </p:nvGraphicFramePr>
        <p:xfrm>
          <a:off x="1453323" y="23935"/>
          <a:ext cx="929861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3174626295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1426626474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537624498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414903179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1619665514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181508439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2358866810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1651107138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2375372544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2224862200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BC10EA-9391-2FAD-B69A-77820AFEB937}"/>
              </a:ext>
            </a:extLst>
          </p:cNvPr>
          <p:cNvCxnSpPr>
            <a:cxnSpLocks/>
            <a:stCxn id="4" idx="2"/>
            <a:endCxn id="17" idx="0"/>
          </p:cNvCxnSpPr>
          <p:nvPr/>
        </p:nvCxnSpPr>
        <p:spPr>
          <a:xfrm>
            <a:off x="6096000" y="754130"/>
            <a:ext cx="2659270" cy="3709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3DB80FD-739F-D1A0-7A05-69C6B578DE0A}"/>
              </a:ext>
            </a:extLst>
          </p:cNvPr>
          <p:cNvGraphicFramePr>
            <a:graphicFrameLocks noGrp="1"/>
          </p:cNvGraphicFramePr>
          <p:nvPr/>
        </p:nvGraphicFramePr>
        <p:xfrm>
          <a:off x="1479827" y="1150373"/>
          <a:ext cx="464930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3174626295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1426626474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537624498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414903179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1619665514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ED27C2E-4DA7-46A0-8706-41B328CA1D1C}"/>
              </a:ext>
            </a:extLst>
          </p:cNvPr>
          <p:cNvGraphicFramePr>
            <a:graphicFrameLocks noGrp="1"/>
          </p:cNvGraphicFramePr>
          <p:nvPr/>
        </p:nvGraphicFramePr>
        <p:xfrm>
          <a:off x="6430618" y="1125118"/>
          <a:ext cx="464930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658994946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246958976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224292938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1933804209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1925882024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29226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1953BC8-69F8-4813-D739-9CE77527E360}"/>
              </a:ext>
            </a:extLst>
          </p:cNvPr>
          <p:cNvSpPr txBox="1"/>
          <p:nvPr/>
        </p:nvSpPr>
        <p:spPr>
          <a:xfrm>
            <a:off x="2551042" y="1570393"/>
            <a:ext cx="27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mid=(low +high)/2=(0+4)/2 = 2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D5D1C89-C44B-EF4F-BB44-AB39DEE8F586}"/>
              </a:ext>
            </a:extLst>
          </p:cNvPr>
          <p:cNvGraphicFramePr>
            <a:graphicFrameLocks noGrp="1"/>
          </p:cNvGraphicFramePr>
          <p:nvPr/>
        </p:nvGraphicFramePr>
        <p:xfrm>
          <a:off x="916614" y="2005135"/>
          <a:ext cx="278958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3174626295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1426626474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537624498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72DB3B6-E62A-3037-D59D-10469FB64F06}"/>
              </a:ext>
            </a:extLst>
          </p:cNvPr>
          <p:cNvGraphicFramePr>
            <a:graphicFrameLocks noGrp="1"/>
          </p:cNvGraphicFramePr>
          <p:nvPr/>
        </p:nvGraphicFramePr>
        <p:xfrm>
          <a:off x="4191009" y="2011157"/>
          <a:ext cx="185972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992071112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680599406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71705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27BB751-74B1-604D-9655-5600E97013D8}"/>
              </a:ext>
            </a:extLst>
          </p:cNvPr>
          <p:cNvGraphicFramePr>
            <a:graphicFrameLocks noGrp="1"/>
          </p:cNvGraphicFramePr>
          <p:nvPr/>
        </p:nvGraphicFramePr>
        <p:xfrm>
          <a:off x="6450498" y="2006386"/>
          <a:ext cx="278958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658994946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246958976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224292938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29226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AF06DFF-B681-4363-B456-FA6180B1E54F}"/>
              </a:ext>
            </a:extLst>
          </p:cNvPr>
          <p:cNvGraphicFramePr>
            <a:graphicFrameLocks noGrp="1"/>
          </p:cNvGraphicFramePr>
          <p:nvPr/>
        </p:nvGraphicFramePr>
        <p:xfrm>
          <a:off x="9809925" y="2002561"/>
          <a:ext cx="185972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30296394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3002496026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184287"/>
                  </a:ext>
                </a:extLst>
              </a:tr>
            </a:tbl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A3D6B1-D5CF-B1FC-3F16-BFE88C3AE23C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2676939" y="1516133"/>
            <a:ext cx="1127540" cy="4717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0A845D8-269A-ADCD-EE2D-0BA61A6FE041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3804479" y="1516133"/>
            <a:ext cx="891953" cy="5084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6D32903-38B8-2386-5159-4D8F80FC0DE7}"/>
              </a:ext>
            </a:extLst>
          </p:cNvPr>
          <p:cNvCxnSpPr>
            <a:cxnSpLocks/>
            <a:stCxn id="17" idx="2"/>
            <a:endCxn id="21" idx="0"/>
          </p:cNvCxnSpPr>
          <p:nvPr/>
        </p:nvCxnSpPr>
        <p:spPr>
          <a:xfrm flipH="1">
            <a:off x="7845289" y="1490878"/>
            <a:ext cx="909981" cy="5155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77419FF-F018-8C5F-B3A1-D3187AAF7A39}"/>
              </a:ext>
            </a:extLst>
          </p:cNvPr>
          <p:cNvGraphicFramePr>
            <a:graphicFrameLocks noGrp="1"/>
          </p:cNvGraphicFramePr>
          <p:nvPr/>
        </p:nvGraphicFramePr>
        <p:xfrm>
          <a:off x="2810571" y="2783029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537624498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E24C034E-A1DA-795C-C793-5A3417E504F8}"/>
              </a:ext>
            </a:extLst>
          </p:cNvPr>
          <p:cNvSpPr txBox="1"/>
          <p:nvPr/>
        </p:nvSpPr>
        <p:spPr>
          <a:xfrm>
            <a:off x="1590259" y="2358893"/>
            <a:ext cx="1545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mid=(0+2)/2 = 1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F25C765D-6058-8398-E86E-B8C7BD6A80CF}"/>
              </a:ext>
            </a:extLst>
          </p:cNvPr>
          <p:cNvGraphicFramePr>
            <a:graphicFrameLocks noGrp="1"/>
          </p:cNvGraphicFramePr>
          <p:nvPr/>
        </p:nvGraphicFramePr>
        <p:xfrm>
          <a:off x="451683" y="2783035"/>
          <a:ext cx="185972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197716091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2666378709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330771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76B3C4BF-991E-9FA8-066B-D9C3C63F0859}"/>
              </a:ext>
            </a:extLst>
          </p:cNvPr>
          <p:cNvGraphicFramePr>
            <a:graphicFrameLocks noGrp="1"/>
          </p:cNvGraphicFramePr>
          <p:nvPr/>
        </p:nvGraphicFramePr>
        <p:xfrm>
          <a:off x="1480007" y="3421017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666378709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33077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DB75484E-D3CB-471A-E752-0886E2200627}"/>
              </a:ext>
            </a:extLst>
          </p:cNvPr>
          <p:cNvGraphicFramePr>
            <a:graphicFrameLocks noGrp="1"/>
          </p:cNvGraphicFramePr>
          <p:nvPr/>
        </p:nvGraphicFramePr>
        <p:xfrm>
          <a:off x="149091" y="3417811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3174626295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33DAAF8-CFE7-C688-FECA-EC5CD926605B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1400495" y="2370895"/>
            <a:ext cx="910910" cy="3855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F6D9071-05EC-B2C6-0631-BBF399727E8B}"/>
              </a:ext>
            </a:extLst>
          </p:cNvPr>
          <p:cNvCxnSpPr>
            <a:cxnSpLocks/>
            <a:stCxn id="42" idx="2"/>
            <a:endCxn id="44" idx="0"/>
          </p:cNvCxnSpPr>
          <p:nvPr/>
        </p:nvCxnSpPr>
        <p:spPr>
          <a:xfrm flipH="1">
            <a:off x="614021" y="3148795"/>
            <a:ext cx="767523" cy="2690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D79AD5B-8EB7-16F4-7A40-A4FA48D99B6C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>
            <a:off x="1381544" y="3148795"/>
            <a:ext cx="563393" cy="2722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9B79823-C4BA-C01F-8D58-959EEAAEEE61}"/>
              </a:ext>
            </a:extLst>
          </p:cNvPr>
          <p:cNvCxnSpPr>
            <a:cxnSpLocks/>
          </p:cNvCxnSpPr>
          <p:nvPr/>
        </p:nvCxnSpPr>
        <p:spPr>
          <a:xfrm>
            <a:off x="2326957" y="2372033"/>
            <a:ext cx="967228" cy="4497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4CD1280-C0F5-27C1-85CF-1E58716E4EF2}"/>
              </a:ext>
            </a:extLst>
          </p:cNvPr>
          <p:cNvCxnSpPr>
            <a:cxnSpLocks/>
          </p:cNvCxnSpPr>
          <p:nvPr/>
        </p:nvCxnSpPr>
        <p:spPr>
          <a:xfrm>
            <a:off x="614021" y="3830941"/>
            <a:ext cx="639605" cy="3689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4F73025-3FDA-D458-03E6-03D9304CA8CD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1253626" y="3786777"/>
            <a:ext cx="691311" cy="4131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0E3C879D-6AC7-E7AD-7A69-16AB3EA780F4}"/>
              </a:ext>
            </a:extLst>
          </p:cNvPr>
          <p:cNvGraphicFramePr>
            <a:graphicFrameLocks noGrp="1"/>
          </p:cNvGraphicFramePr>
          <p:nvPr/>
        </p:nvGraphicFramePr>
        <p:xfrm>
          <a:off x="392673" y="4251214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666378709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330771"/>
                  </a:ext>
                </a:extLst>
              </a:tr>
            </a:tbl>
          </a:graphicData>
        </a:graphic>
      </p:graphicFrame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FE9AA715-B964-766A-08A6-A53F33569A78}"/>
              </a:ext>
            </a:extLst>
          </p:cNvPr>
          <p:cNvGraphicFramePr>
            <a:graphicFrameLocks noGrp="1"/>
          </p:cNvGraphicFramePr>
          <p:nvPr/>
        </p:nvGraphicFramePr>
        <p:xfrm>
          <a:off x="1322534" y="4247314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3174626295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388FA44E-1072-3400-64B4-2FF85F355748}"/>
              </a:ext>
            </a:extLst>
          </p:cNvPr>
          <p:cNvGraphicFramePr>
            <a:graphicFrameLocks noGrp="1"/>
          </p:cNvGraphicFramePr>
          <p:nvPr/>
        </p:nvGraphicFramePr>
        <p:xfrm>
          <a:off x="889629" y="4946954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666378709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330771"/>
                  </a:ext>
                </a:extLst>
              </a:tr>
            </a:tbl>
          </a:graphicData>
        </a:graphic>
      </p:graphicFrame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55E40B81-6D61-D201-3488-D26CEC8579B2}"/>
              </a:ext>
            </a:extLst>
          </p:cNvPr>
          <p:cNvGraphicFramePr>
            <a:graphicFrameLocks noGrp="1"/>
          </p:cNvGraphicFramePr>
          <p:nvPr/>
        </p:nvGraphicFramePr>
        <p:xfrm>
          <a:off x="1819490" y="4943054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3174626295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6B82FBA7-826D-F6FE-3CD4-75C5CFC4A6CB}"/>
              </a:ext>
            </a:extLst>
          </p:cNvPr>
          <p:cNvGraphicFramePr>
            <a:graphicFrameLocks noGrp="1"/>
          </p:cNvGraphicFramePr>
          <p:nvPr/>
        </p:nvGraphicFramePr>
        <p:xfrm>
          <a:off x="2755349" y="4939007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537624498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0EFBEBA-01D2-06A8-1802-E373F5717F53}"/>
              </a:ext>
            </a:extLst>
          </p:cNvPr>
          <p:cNvCxnSpPr>
            <a:cxnSpLocks/>
            <a:endCxn id="76" idx="0"/>
          </p:cNvCxnSpPr>
          <p:nvPr/>
        </p:nvCxnSpPr>
        <p:spPr>
          <a:xfrm>
            <a:off x="1309760" y="4592941"/>
            <a:ext cx="974660" cy="350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C75FE7C-45BD-65BA-353C-96F0897BFD02}"/>
              </a:ext>
            </a:extLst>
          </p:cNvPr>
          <p:cNvCxnSpPr>
            <a:cxnSpLocks/>
          </p:cNvCxnSpPr>
          <p:nvPr/>
        </p:nvCxnSpPr>
        <p:spPr>
          <a:xfrm flipH="1">
            <a:off x="2271168" y="3163583"/>
            <a:ext cx="930698" cy="17794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590C7ABA-289F-0B5C-B7E2-601E7A714E67}"/>
              </a:ext>
            </a:extLst>
          </p:cNvPr>
          <p:cNvGraphicFramePr>
            <a:graphicFrameLocks noGrp="1"/>
          </p:cNvGraphicFramePr>
          <p:nvPr/>
        </p:nvGraphicFramePr>
        <p:xfrm>
          <a:off x="4020378" y="2783029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992071112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717056"/>
                  </a:ext>
                </a:extLst>
              </a:tr>
            </a:tbl>
          </a:graphicData>
        </a:graphic>
      </p:graphicFrame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F1A20EC4-DFFB-3E26-F57B-FD9D3DDEA08B}"/>
              </a:ext>
            </a:extLst>
          </p:cNvPr>
          <p:cNvGraphicFramePr>
            <a:graphicFrameLocks noGrp="1"/>
          </p:cNvGraphicFramePr>
          <p:nvPr/>
        </p:nvGraphicFramePr>
        <p:xfrm>
          <a:off x="5272155" y="2769705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680599406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717056"/>
                  </a:ext>
                </a:extLst>
              </a:tr>
            </a:tbl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5B430092-A959-0002-6BB1-A4FA72B090F1}"/>
              </a:ext>
            </a:extLst>
          </p:cNvPr>
          <p:cNvSpPr txBox="1"/>
          <p:nvPr/>
        </p:nvSpPr>
        <p:spPr>
          <a:xfrm>
            <a:off x="4432853" y="2405277"/>
            <a:ext cx="1545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mid=(3+4)/2 = 3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F7F7B9B-BF8D-0639-88A5-6A84A11E4065}"/>
              </a:ext>
            </a:extLst>
          </p:cNvPr>
          <p:cNvCxnSpPr>
            <a:cxnSpLocks/>
            <a:endCxn id="83" idx="0"/>
          </p:cNvCxnSpPr>
          <p:nvPr/>
        </p:nvCxnSpPr>
        <p:spPr>
          <a:xfrm flipH="1">
            <a:off x="4485308" y="2391506"/>
            <a:ext cx="640996" cy="3915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C10D6E9-E05F-CE45-F44B-11B34C86FB33}"/>
              </a:ext>
            </a:extLst>
          </p:cNvPr>
          <p:cNvCxnSpPr>
            <a:cxnSpLocks/>
            <a:stCxn id="20" idx="2"/>
            <a:endCxn id="84" idx="0"/>
          </p:cNvCxnSpPr>
          <p:nvPr/>
        </p:nvCxnSpPr>
        <p:spPr>
          <a:xfrm>
            <a:off x="5120870" y="2376917"/>
            <a:ext cx="616215" cy="3927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" name="Table 91">
            <a:extLst>
              <a:ext uri="{FF2B5EF4-FFF2-40B4-BE49-F238E27FC236}">
                <a16:creationId xmlns:a16="http://schemas.microsoft.com/office/drawing/2014/main" id="{C189E9CE-9BF9-E9CE-7469-D5CF0A7D7DC7}"/>
              </a:ext>
            </a:extLst>
          </p:cNvPr>
          <p:cNvGraphicFramePr>
            <a:graphicFrameLocks noGrp="1"/>
          </p:cNvGraphicFramePr>
          <p:nvPr/>
        </p:nvGraphicFramePr>
        <p:xfrm>
          <a:off x="4177004" y="3489279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680599406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717056"/>
                  </a:ext>
                </a:extLst>
              </a:tr>
            </a:tbl>
          </a:graphicData>
        </a:graphic>
      </p:graphicFrame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id="{AB078999-B143-1B38-F548-6BEBF3189E6D}"/>
              </a:ext>
            </a:extLst>
          </p:cNvPr>
          <p:cNvGraphicFramePr>
            <a:graphicFrameLocks noGrp="1"/>
          </p:cNvGraphicFramePr>
          <p:nvPr/>
        </p:nvGraphicFramePr>
        <p:xfrm>
          <a:off x="5106865" y="3489207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992071112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717056"/>
                  </a:ext>
                </a:extLst>
              </a:tr>
            </a:tbl>
          </a:graphicData>
        </a:graphic>
      </p:graphicFrame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3EA8392-B78E-E030-2516-97BC3A421704}"/>
              </a:ext>
            </a:extLst>
          </p:cNvPr>
          <p:cNvCxnSpPr>
            <a:cxnSpLocks/>
            <a:stCxn id="83" idx="2"/>
          </p:cNvCxnSpPr>
          <p:nvPr/>
        </p:nvCxnSpPr>
        <p:spPr>
          <a:xfrm>
            <a:off x="4485308" y="3148789"/>
            <a:ext cx="621557" cy="3270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C935F4F2-2068-A0E8-EC8E-CADD4C9A58FF}"/>
              </a:ext>
            </a:extLst>
          </p:cNvPr>
          <p:cNvCxnSpPr>
            <a:cxnSpLocks/>
          </p:cNvCxnSpPr>
          <p:nvPr/>
        </p:nvCxnSpPr>
        <p:spPr>
          <a:xfrm flipH="1">
            <a:off x="5106865" y="3157298"/>
            <a:ext cx="727588" cy="3452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" name="Table 101">
            <a:extLst>
              <a:ext uri="{FF2B5EF4-FFF2-40B4-BE49-F238E27FC236}">
                <a16:creationId xmlns:a16="http://schemas.microsoft.com/office/drawing/2014/main" id="{4EA2D942-E8A0-1B2E-451F-0A3EAB9DD635}"/>
              </a:ext>
            </a:extLst>
          </p:cNvPr>
          <p:cNvGraphicFramePr>
            <a:graphicFrameLocks noGrp="1"/>
          </p:cNvGraphicFramePr>
          <p:nvPr/>
        </p:nvGraphicFramePr>
        <p:xfrm>
          <a:off x="1599460" y="5603006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680599406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717056"/>
                  </a:ext>
                </a:extLst>
              </a:tr>
            </a:tbl>
          </a:graphicData>
        </a:graphic>
      </p:graphicFrame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1BBB6F57-2906-3972-29ED-36A23893B36F}"/>
              </a:ext>
            </a:extLst>
          </p:cNvPr>
          <p:cNvGraphicFramePr>
            <a:graphicFrameLocks noGrp="1"/>
          </p:cNvGraphicFramePr>
          <p:nvPr/>
        </p:nvGraphicFramePr>
        <p:xfrm>
          <a:off x="2526271" y="5602936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666378709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330771"/>
                  </a:ext>
                </a:extLst>
              </a:tr>
            </a:tbl>
          </a:graphicData>
        </a:graphic>
      </p:graphicFrame>
      <p:graphicFrame>
        <p:nvGraphicFramePr>
          <p:cNvPr id="104" name="Table 103">
            <a:extLst>
              <a:ext uri="{FF2B5EF4-FFF2-40B4-BE49-F238E27FC236}">
                <a16:creationId xmlns:a16="http://schemas.microsoft.com/office/drawing/2014/main" id="{CD4F320F-122F-D615-3E0D-F9DBE18FB9A9}"/>
              </a:ext>
            </a:extLst>
          </p:cNvPr>
          <p:cNvGraphicFramePr>
            <a:graphicFrameLocks noGrp="1"/>
          </p:cNvGraphicFramePr>
          <p:nvPr/>
        </p:nvGraphicFramePr>
        <p:xfrm>
          <a:off x="3443719" y="5602928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992071112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717056"/>
                  </a:ext>
                </a:extLst>
              </a:tr>
            </a:tbl>
          </a:graphicData>
        </a:graphic>
      </p:graphicFrame>
      <p:graphicFrame>
        <p:nvGraphicFramePr>
          <p:cNvPr id="105" name="Table 104">
            <a:extLst>
              <a:ext uri="{FF2B5EF4-FFF2-40B4-BE49-F238E27FC236}">
                <a16:creationId xmlns:a16="http://schemas.microsoft.com/office/drawing/2014/main" id="{03C75BD1-ABA4-8B95-1F64-001CB76FE400}"/>
              </a:ext>
            </a:extLst>
          </p:cNvPr>
          <p:cNvGraphicFramePr>
            <a:graphicFrameLocks noGrp="1"/>
          </p:cNvGraphicFramePr>
          <p:nvPr/>
        </p:nvGraphicFramePr>
        <p:xfrm>
          <a:off x="4370538" y="5599035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3174626295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graphicFrame>
        <p:nvGraphicFramePr>
          <p:cNvPr id="106" name="Table 105">
            <a:extLst>
              <a:ext uri="{FF2B5EF4-FFF2-40B4-BE49-F238E27FC236}">
                <a16:creationId xmlns:a16="http://schemas.microsoft.com/office/drawing/2014/main" id="{2C5F3E6C-3C07-E339-27B6-5C929A818E92}"/>
              </a:ext>
            </a:extLst>
          </p:cNvPr>
          <p:cNvGraphicFramePr>
            <a:graphicFrameLocks noGrp="1"/>
          </p:cNvGraphicFramePr>
          <p:nvPr/>
        </p:nvGraphicFramePr>
        <p:xfrm>
          <a:off x="5306391" y="5594987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537624498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54EBBEF4-E661-1267-2575-71D44D93A3CF}"/>
              </a:ext>
            </a:extLst>
          </p:cNvPr>
          <p:cNvCxnSpPr>
            <a:cxnSpLocks/>
          </p:cNvCxnSpPr>
          <p:nvPr/>
        </p:nvCxnSpPr>
        <p:spPr>
          <a:xfrm>
            <a:off x="2462700" y="5321813"/>
            <a:ext cx="1445949" cy="254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C47BD16-73E7-BCC0-60B8-07B2D187CF9D}"/>
              </a:ext>
            </a:extLst>
          </p:cNvPr>
          <p:cNvCxnSpPr>
            <a:cxnSpLocks/>
          </p:cNvCxnSpPr>
          <p:nvPr/>
        </p:nvCxnSpPr>
        <p:spPr>
          <a:xfrm flipH="1">
            <a:off x="3950432" y="3868435"/>
            <a:ext cx="1132520" cy="17213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E3AB396D-B62B-BF73-FC15-3502C38CC7BA}"/>
              </a:ext>
            </a:extLst>
          </p:cNvPr>
          <p:cNvSpPr txBox="1"/>
          <p:nvPr/>
        </p:nvSpPr>
        <p:spPr>
          <a:xfrm>
            <a:off x="7401340" y="2392031"/>
            <a:ext cx="1545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mid=(5+7)/2 = 6</a:t>
            </a:r>
          </a:p>
        </p:txBody>
      </p:sp>
      <p:graphicFrame>
        <p:nvGraphicFramePr>
          <p:cNvPr id="113" name="Table 112">
            <a:extLst>
              <a:ext uri="{FF2B5EF4-FFF2-40B4-BE49-F238E27FC236}">
                <a16:creationId xmlns:a16="http://schemas.microsoft.com/office/drawing/2014/main" id="{2279B15F-5BAD-3805-913E-C991EEF97E6F}"/>
              </a:ext>
            </a:extLst>
          </p:cNvPr>
          <p:cNvGraphicFramePr>
            <a:graphicFrameLocks noGrp="1"/>
          </p:cNvGraphicFramePr>
          <p:nvPr/>
        </p:nvGraphicFramePr>
        <p:xfrm>
          <a:off x="6453813" y="2741889"/>
          <a:ext cx="185972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30690949"/>
                    </a:ext>
                  </a:extLst>
                </a:gridCol>
                <a:gridCol w="929861">
                  <a:extLst>
                    <a:ext uri="{9D8B030D-6E8A-4147-A177-3AD203B41FA5}">
                      <a16:colId xmlns:a16="http://schemas.microsoft.com/office/drawing/2014/main" val="2294332212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919984"/>
                  </a:ext>
                </a:extLst>
              </a:tr>
            </a:tbl>
          </a:graphicData>
        </a:graphic>
      </p:graphicFrame>
      <p:graphicFrame>
        <p:nvGraphicFramePr>
          <p:cNvPr id="114" name="Table 113">
            <a:extLst>
              <a:ext uri="{FF2B5EF4-FFF2-40B4-BE49-F238E27FC236}">
                <a16:creationId xmlns:a16="http://schemas.microsoft.com/office/drawing/2014/main" id="{1EAD6D7D-F69E-30DF-0B4A-D59C508F92F6}"/>
              </a:ext>
            </a:extLst>
          </p:cNvPr>
          <p:cNvGraphicFramePr>
            <a:graphicFrameLocks noGrp="1"/>
          </p:cNvGraphicFramePr>
          <p:nvPr/>
        </p:nvGraphicFramePr>
        <p:xfrm>
          <a:off x="8657623" y="2750470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24292938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292266"/>
                  </a:ext>
                </a:extLst>
              </a:tr>
            </a:tbl>
          </a:graphicData>
        </a:graphic>
      </p:graphicFrame>
      <p:graphicFrame>
        <p:nvGraphicFramePr>
          <p:cNvPr id="116" name="Table 115">
            <a:extLst>
              <a:ext uri="{FF2B5EF4-FFF2-40B4-BE49-F238E27FC236}">
                <a16:creationId xmlns:a16="http://schemas.microsoft.com/office/drawing/2014/main" id="{1F402CEF-08FC-CA50-5F7D-56B37AEF3BA2}"/>
              </a:ext>
            </a:extLst>
          </p:cNvPr>
          <p:cNvGraphicFramePr>
            <a:graphicFrameLocks noGrp="1"/>
          </p:cNvGraphicFramePr>
          <p:nvPr/>
        </p:nvGraphicFramePr>
        <p:xfrm>
          <a:off x="6327918" y="3450879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30690949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919984"/>
                  </a:ext>
                </a:extLst>
              </a:tr>
            </a:tbl>
          </a:graphicData>
        </a:graphic>
      </p:graphicFrame>
      <p:graphicFrame>
        <p:nvGraphicFramePr>
          <p:cNvPr id="117" name="Table 116">
            <a:extLst>
              <a:ext uri="{FF2B5EF4-FFF2-40B4-BE49-F238E27FC236}">
                <a16:creationId xmlns:a16="http://schemas.microsoft.com/office/drawing/2014/main" id="{0143B207-E047-5D3A-5F2A-5144977B86D7}"/>
              </a:ext>
            </a:extLst>
          </p:cNvPr>
          <p:cNvGraphicFramePr>
            <a:graphicFrameLocks noGrp="1"/>
          </p:cNvGraphicFramePr>
          <p:nvPr/>
        </p:nvGraphicFramePr>
        <p:xfrm>
          <a:off x="7566995" y="3431003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30690949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919984"/>
                  </a:ext>
                </a:extLst>
              </a:tr>
            </a:tbl>
          </a:graphicData>
        </a:graphic>
      </p:graphicFrame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2A83DC8C-048F-E9D4-7C92-767704A9DA87}"/>
              </a:ext>
            </a:extLst>
          </p:cNvPr>
          <p:cNvCxnSpPr>
            <a:cxnSpLocks/>
            <a:stCxn id="113" idx="2"/>
          </p:cNvCxnSpPr>
          <p:nvPr/>
        </p:nvCxnSpPr>
        <p:spPr>
          <a:xfrm flipH="1">
            <a:off x="6729909" y="3107649"/>
            <a:ext cx="653765" cy="3167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DA118F1B-C2FA-F753-8062-8DFA64FB7204}"/>
              </a:ext>
            </a:extLst>
          </p:cNvPr>
          <p:cNvCxnSpPr>
            <a:cxnSpLocks/>
            <a:stCxn id="113" idx="2"/>
          </p:cNvCxnSpPr>
          <p:nvPr/>
        </p:nvCxnSpPr>
        <p:spPr>
          <a:xfrm>
            <a:off x="7383674" y="3107649"/>
            <a:ext cx="677151" cy="3199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" name="Table 121">
            <a:extLst>
              <a:ext uri="{FF2B5EF4-FFF2-40B4-BE49-F238E27FC236}">
                <a16:creationId xmlns:a16="http://schemas.microsoft.com/office/drawing/2014/main" id="{4D607564-E90D-BA49-C767-8A3C550EF5EF}"/>
              </a:ext>
            </a:extLst>
          </p:cNvPr>
          <p:cNvGraphicFramePr>
            <a:graphicFrameLocks noGrp="1"/>
          </p:cNvGraphicFramePr>
          <p:nvPr/>
        </p:nvGraphicFramePr>
        <p:xfrm>
          <a:off x="6526699" y="4219511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30690949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919984"/>
                  </a:ext>
                </a:extLst>
              </a:tr>
            </a:tbl>
          </a:graphicData>
        </a:graphic>
      </p:graphicFrame>
      <p:graphicFrame>
        <p:nvGraphicFramePr>
          <p:cNvPr id="123" name="Table 122">
            <a:extLst>
              <a:ext uri="{FF2B5EF4-FFF2-40B4-BE49-F238E27FC236}">
                <a16:creationId xmlns:a16="http://schemas.microsoft.com/office/drawing/2014/main" id="{F2E66A93-61B7-6696-747E-9AD91E974B59}"/>
              </a:ext>
            </a:extLst>
          </p:cNvPr>
          <p:cNvGraphicFramePr>
            <a:graphicFrameLocks noGrp="1"/>
          </p:cNvGraphicFramePr>
          <p:nvPr/>
        </p:nvGraphicFramePr>
        <p:xfrm>
          <a:off x="7447726" y="4212878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30690949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919984"/>
                  </a:ext>
                </a:extLst>
              </a:tr>
            </a:tbl>
          </a:graphicData>
        </a:graphic>
      </p:graphicFrame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AA8262E9-1307-A34D-6731-EB59F849DA50}"/>
              </a:ext>
            </a:extLst>
          </p:cNvPr>
          <p:cNvCxnSpPr>
            <a:cxnSpLocks/>
          </p:cNvCxnSpPr>
          <p:nvPr/>
        </p:nvCxnSpPr>
        <p:spPr>
          <a:xfrm>
            <a:off x="6809419" y="3837568"/>
            <a:ext cx="639605" cy="3689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C7F4C42-AB90-DF27-ADA8-EA1CE0F7643E}"/>
              </a:ext>
            </a:extLst>
          </p:cNvPr>
          <p:cNvCxnSpPr>
            <a:cxnSpLocks/>
          </p:cNvCxnSpPr>
          <p:nvPr/>
        </p:nvCxnSpPr>
        <p:spPr>
          <a:xfrm flipH="1">
            <a:off x="7449024" y="3793404"/>
            <a:ext cx="691311" cy="4131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7" name="Table 126">
            <a:extLst>
              <a:ext uri="{FF2B5EF4-FFF2-40B4-BE49-F238E27FC236}">
                <a16:creationId xmlns:a16="http://schemas.microsoft.com/office/drawing/2014/main" id="{30E3A4E8-FF16-8036-2346-FD57069BC335}"/>
              </a:ext>
            </a:extLst>
          </p:cNvPr>
          <p:cNvGraphicFramePr>
            <a:graphicFrameLocks noGrp="1"/>
          </p:cNvGraphicFramePr>
          <p:nvPr/>
        </p:nvGraphicFramePr>
        <p:xfrm>
          <a:off x="7726020" y="4901999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30690949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919984"/>
                  </a:ext>
                </a:extLst>
              </a:tr>
            </a:tbl>
          </a:graphicData>
        </a:graphic>
      </p:graphicFrame>
      <p:graphicFrame>
        <p:nvGraphicFramePr>
          <p:cNvPr id="128" name="Table 127">
            <a:extLst>
              <a:ext uri="{FF2B5EF4-FFF2-40B4-BE49-F238E27FC236}">
                <a16:creationId xmlns:a16="http://schemas.microsoft.com/office/drawing/2014/main" id="{24CAA1AD-9511-2C58-5E59-E4F42656950F}"/>
              </a:ext>
            </a:extLst>
          </p:cNvPr>
          <p:cNvGraphicFramePr>
            <a:graphicFrameLocks noGrp="1"/>
          </p:cNvGraphicFramePr>
          <p:nvPr/>
        </p:nvGraphicFramePr>
        <p:xfrm>
          <a:off x="8647047" y="4895366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30690949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919984"/>
                  </a:ext>
                </a:extLst>
              </a:tr>
            </a:tbl>
          </a:graphicData>
        </a:graphic>
      </p:graphicFrame>
      <p:graphicFrame>
        <p:nvGraphicFramePr>
          <p:cNvPr id="129" name="Table 128">
            <a:extLst>
              <a:ext uri="{FF2B5EF4-FFF2-40B4-BE49-F238E27FC236}">
                <a16:creationId xmlns:a16="http://schemas.microsoft.com/office/drawing/2014/main" id="{4949ADA3-5617-00B8-22B6-9B5BC84942E0}"/>
              </a:ext>
            </a:extLst>
          </p:cNvPr>
          <p:cNvGraphicFramePr>
            <a:graphicFrameLocks noGrp="1"/>
          </p:cNvGraphicFramePr>
          <p:nvPr/>
        </p:nvGraphicFramePr>
        <p:xfrm>
          <a:off x="6802314" y="4897323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24292938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292266"/>
                  </a:ext>
                </a:extLst>
              </a:tr>
            </a:tbl>
          </a:graphicData>
        </a:graphic>
      </p:graphicFrame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859275C-49DF-BB01-C6BC-3A5E618F02BF}"/>
              </a:ext>
            </a:extLst>
          </p:cNvPr>
          <p:cNvCxnSpPr>
            <a:cxnSpLocks/>
          </p:cNvCxnSpPr>
          <p:nvPr/>
        </p:nvCxnSpPr>
        <p:spPr>
          <a:xfrm>
            <a:off x="7454830" y="4591904"/>
            <a:ext cx="946670" cy="2948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D02E1F15-BA07-897B-0F6A-2752A16C631C}"/>
              </a:ext>
            </a:extLst>
          </p:cNvPr>
          <p:cNvCxnSpPr>
            <a:cxnSpLocks/>
          </p:cNvCxnSpPr>
          <p:nvPr/>
        </p:nvCxnSpPr>
        <p:spPr>
          <a:xfrm flipH="1">
            <a:off x="8401500" y="3107649"/>
            <a:ext cx="718563" cy="17791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6" name="Table 135">
            <a:extLst>
              <a:ext uri="{FF2B5EF4-FFF2-40B4-BE49-F238E27FC236}">
                <a16:creationId xmlns:a16="http://schemas.microsoft.com/office/drawing/2014/main" id="{445C9F12-791F-44AF-823E-B4149D454B1C}"/>
              </a:ext>
            </a:extLst>
          </p:cNvPr>
          <p:cNvGraphicFramePr>
            <a:graphicFrameLocks noGrp="1"/>
          </p:cNvGraphicFramePr>
          <p:nvPr/>
        </p:nvGraphicFramePr>
        <p:xfrm>
          <a:off x="9790048" y="2738057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30296394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184287"/>
                  </a:ext>
                </a:extLst>
              </a:tr>
            </a:tbl>
          </a:graphicData>
        </a:graphic>
      </p:graphicFrame>
      <p:graphicFrame>
        <p:nvGraphicFramePr>
          <p:cNvPr id="138" name="Table 137">
            <a:extLst>
              <a:ext uri="{FF2B5EF4-FFF2-40B4-BE49-F238E27FC236}">
                <a16:creationId xmlns:a16="http://schemas.microsoft.com/office/drawing/2014/main" id="{858D5C55-6607-6DEA-525A-85E03908A14B}"/>
              </a:ext>
            </a:extLst>
          </p:cNvPr>
          <p:cNvGraphicFramePr>
            <a:graphicFrameLocks noGrp="1"/>
          </p:cNvGraphicFramePr>
          <p:nvPr/>
        </p:nvGraphicFramePr>
        <p:xfrm>
          <a:off x="11063997" y="2723951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3002496026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184287"/>
                  </a:ext>
                </a:extLst>
              </a:tr>
            </a:tbl>
          </a:graphicData>
        </a:graphic>
      </p:graphicFrame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F7DA654C-672C-032B-4572-8704D068FB98}"/>
              </a:ext>
            </a:extLst>
          </p:cNvPr>
          <p:cNvCxnSpPr>
            <a:cxnSpLocks/>
            <a:stCxn id="112" idx="0"/>
          </p:cNvCxnSpPr>
          <p:nvPr/>
        </p:nvCxnSpPr>
        <p:spPr>
          <a:xfrm flipH="1">
            <a:off x="7304346" y="2392031"/>
            <a:ext cx="869802" cy="3445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48B53559-2916-2335-BA14-6439DEEF74A2}"/>
              </a:ext>
            </a:extLst>
          </p:cNvPr>
          <p:cNvCxnSpPr>
            <a:cxnSpLocks/>
            <a:stCxn id="112" idx="0"/>
            <a:endCxn id="114" idx="0"/>
          </p:cNvCxnSpPr>
          <p:nvPr/>
        </p:nvCxnSpPr>
        <p:spPr>
          <a:xfrm>
            <a:off x="8174148" y="2392031"/>
            <a:ext cx="948405" cy="3584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22C633E-DF6F-0BC6-C8E2-EE47A0B09DDF}"/>
              </a:ext>
            </a:extLst>
          </p:cNvPr>
          <p:cNvCxnSpPr>
            <a:cxnSpLocks/>
          </p:cNvCxnSpPr>
          <p:nvPr/>
        </p:nvCxnSpPr>
        <p:spPr>
          <a:xfrm flipH="1">
            <a:off x="10127573" y="2372519"/>
            <a:ext cx="640996" cy="3915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06CEB805-BC9B-2BEA-FFAE-AFBE5A958523}"/>
              </a:ext>
            </a:extLst>
          </p:cNvPr>
          <p:cNvCxnSpPr>
            <a:cxnSpLocks/>
            <a:endCxn id="138" idx="0"/>
          </p:cNvCxnSpPr>
          <p:nvPr/>
        </p:nvCxnSpPr>
        <p:spPr>
          <a:xfrm>
            <a:off x="10763135" y="2357930"/>
            <a:ext cx="765792" cy="3660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382C62EB-35D7-0371-704A-BF66886101EB}"/>
              </a:ext>
            </a:extLst>
          </p:cNvPr>
          <p:cNvSpPr txBox="1"/>
          <p:nvPr/>
        </p:nvSpPr>
        <p:spPr>
          <a:xfrm>
            <a:off x="10124664" y="2398659"/>
            <a:ext cx="1545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mid=(8+9)/2 = 8</a:t>
            </a:r>
          </a:p>
        </p:txBody>
      </p:sp>
      <p:graphicFrame>
        <p:nvGraphicFramePr>
          <p:cNvPr id="150" name="Table 149">
            <a:extLst>
              <a:ext uri="{FF2B5EF4-FFF2-40B4-BE49-F238E27FC236}">
                <a16:creationId xmlns:a16="http://schemas.microsoft.com/office/drawing/2014/main" id="{31AFB556-1E78-4F66-BD59-1B67C719B8D7}"/>
              </a:ext>
            </a:extLst>
          </p:cNvPr>
          <p:cNvGraphicFramePr>
            <a:graphicFrameLocks noGrp="1"/>
          </p:cNvGraphicFramePr>
          <p:nvPr/>
        </p:nvGraphicFramePr>
        <p:xfrm>
          <a:off x="7172739" y="5554147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30296394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184287"/>
                  </a:ext>
                </a:extLst>
              </a:tr>
            </a:tbl>
          </a:graphicData>
        </a:graphic>
      </p:graphicFrame>
      <p:graphicFrame>
        <p:nvGraphicFramePr>
          <p:cNvPr id="151" name="Table 150">
            <a:extLst>
              <a:ext uri="{FF2B5EF4-FFF2-40B4-BE49-F238E27FC236}">
                <a16:creationId xmlns:a16="http://schemas.microsoft.com/office/drawing/2014/main" id="{73F9E9F3-84C1-6B75-30D9-149086BDBCB0}"/>
              </a:ext>
            </a:extLst>
          </p:cNvPr>
          <p:cNvGraphicFramePr>
            <a:graphicFrameLocks noGrp="1"/>
          </p:cNvGraphicFramePr>
          <p:nvPr/>
        </p:nvGraphicFramePr>
        <p:xfrm>
          <a:off x="8107655" y="5553305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24292938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292266"/>
                  </a:ext>
                </a:extLst>
              </a:tr>
            </a:tbl>
          </a:graphicData>
        </a:graphic>
      </p:graphicFrame>
      <p:graphicFrame>
        <p:nvGraphicFramePr>
          <p:cNvPr id="152" name="Table 151">
            <a:extLst>
              <a:ext uri="{FF2B5EF4-FFF2-40B4-BE49-F238E27FC236}">
                <a16:creationId xmlns:a16="http://schemas.microsoft.com/office/drawing/2014/main" id="{6CACE633-B97A-D28B-BE25-D50CF6040D45}"/>
              </a:ext>
            </a:extLst>
          </p:cNvPr>
          <p:cNvGraphicFramePr>
            <a:graphicFrameLocks noGrp="1"/>
          </p:cNvGraphicFramePr>
          <p:nvPr/>
        </p:nvGraphicFramePr>
        <p:xfrm>
          <a:off x="9031358" y="5557982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30690949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919984"/>
                  </a:ext>
                </a:extLst>
              </a:tr>
            </a:tbl>
          </a:graphicData>
        </a:graphic>
      </p:graphicFrame>
      <p:graphicFrame>
        <p:nvGraphicFramePr>
          <p:cNvPr id="153" name="Table 152">
            <a:extLst>
              <a:ext uri="{FF2B5EF4-FFF2-40B4-BE49-F238E27FC236}">
                <a16:creationId xmlns:a16="http://schemas.microsoft.com/office/drawing/2014/main" id="{60494234-E471-7E6F-BFA9-BB91BE8D9F10}"/>
              </a:ext>
            </a:extLst>
          </p:cNvPr>
          <p:cNvGraphicFramePr>
            <a:graphicFrameLocks noGrp="1"/>
          </p:cNvGraphicFramePr>
          <p:nvPr/>
        </p:nvGraphicFramePr>
        <p:xfrm>
          <a:off x="9957442" y="5553293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3002496026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184287"/>
                  </a:ext>
                </a:extLst>
              </a:tr>
            </a:tbl>
          </a:graphicData>
        </a:graphic>
      </p:graphicFrame>
      <p:graphicFrame>
        <p:nvGraphicFramePr>
          <p:cNvPr id="154" name="Table 153">
            <a:extLst>
              <a:ext uri="{FF2B5EF4-FFF2-40B4-BE49-F238E27FC236}">
                <a16:creationId xmlns:a16="http://schemas.microsoft.com/office/drawing/2014/main" id="{4FB459BE-7620-BA92-C576-48B4627DF159}"/>
              </a:ext>
            </a:extLst>
          </p:cNvPr>
          <p:cNvGraphicFramePr>
            <a:graphicFrameLocks noGrp="1"/>
          </p:cNvGraphicFramePr>
          <p:nvPr/>
        </p:nvGraphicFramePr>
        <p:xfrm>
          <a:off x="10880039" y="5551349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30690949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919984"/>
                  </a:ext>
                </a:extLst>
              </a:tr>
            </a:tbl>
          </a:graphicData>
        </a:graphic>
      </p:graphicFrame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B6006ED3-E19E-6979-FB52-4A220BE5E935}"/>
              </a:ext>
            </a:extLst>
          </p:cNvPr>
          <p:cNvCxnSpPr>
            <a:cxnSpLocks/>
            <a:endCxn id="152" idx="0"/>
          </p:cNvCxnSpPr>
          <p:nvPr/>
        </p:nvCxnSpPr>
        <p:spPr>
          <a:xfrm>
            <a:off x="8163820" y="5234632"/>
            <a:ext cx="1332468" cy="323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7" name="Table 156">
            <a:extLst>
              <a:ext uri="{FF2B5EF4-FFF2-40B4-BE49-F238E27FC236}">
                <a16:creationId xmlns:a16="http://schemas.microsoft.com/office/drawing/2014/main" id="{99938189-0BEF-85B5-62C3-CC35A0160768}"/>
              </a:ext>
            </a:extLst>
          </p:cNvPr>
          <p:cNvGraphicFramePr>
            <a:graphicFrameLocks noGrp="1"/>
          </p:cNvGraphicFramePr>
          <p:nvPr/>
        </p:nvGraphicFramePr>
        <p:xfrm>
          <a:off x="9955700" y="3394040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30296394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184287"/>
                  </a:ext>
                </a:extLst>
              </a:tr>
            </a:tbl>
          </a:graphicData>
        </a:graphic>
      </p:graphicFrame>
      <p:graphicFrame>
        <p:nvGraphicFramePr>
          <p:cNvPr id="158" name="Table 157">
            <a:extLst>
              <a:ext uri="{FF2B5EF4-FFF2-40B4-BE49-F238E27FC236}">
                <a16:creationId xmlns:a16="http://schemas.microsoft.com/office/drawing/2014/main" id="{6D91F0AB-9431-C96F-CC07-82DEB65D8941}"/>
              </a:ext>
            </a:extLst>
          </p:cNvPr>
          <p:cNvGraphicFramePr>
            <a:graphicFrameLocks noGrp="1"/>
          </p:cNvGraphicFramePr>
          <p:nvPr/>
        </p:nvGraphicFramePr>
        <p:xfrm>
          <a:off x="10898347" y="3393180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3002496026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184287"/>
                  </a:ext>
                </a:extLst>
              </a:tr>
            </a:tbl>
          </a:graphicData>
        </a:graphic>
      </p:graphicFrame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6A7B21FF-9C6E-4796-3E4C-A41078C3E93F}"/>
              </a:ext>
            </a:extLst>
          </p:cNvPr>
          <p:cNvCxnSpPr>
            <a:cxnSpLocks/>
          </p:cNvCxnSpPr>
          <p:nvPr/>
        </p:nvCxnSpPr>
        <p:spPr>
          <a:xfrm>
            <a:off x="10274868" y="3115325"/>
            <a:ext cx="623479" cy="2645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6769C27D-6321-5A72-8E1E-17FF7172C8FB}"/>
              </a:ext>
            </a:extLst>
          </p:cNvPr>
          <p:cNvCxnSpPr>
            <a:cxnSpLocks/>
          </p:cNvCxnSpPr>
          <p:nvPr/>
        </p:nvCxnSpPr>
        <p:spPr>
          <a:xfrm flipH="1">
            <a:off x="10866787" y="3071161"/>
            <a:ext cx="725745" cy="3087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5C8C113E-54BF-B204-0FC2-2699093F0FBC}"/>
              </a:ext>
            </a:extLst>
          </p:cNvPr>
          <p:cNvCxnSpPr>
            <a:cxnSpLocks/>
            <a:endCxn id="152" idx="0"/>
          </p:cNvCxnSpPr>
          <p:nvPr/>
        </p:nvCxnSpPr>
        <p:spPr>
          <a:xfrm flipH="1">
            <a:off x="9496288" y="3723506"/>
            <a:ext cx="1402059" cy="18344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0B2137B6-9790-D512-0992-C0FBD8848CFC}"/>
              </a:ext>
            </a:extLst>
          </p:cNvPr>
          <p:cNvSpPr txBox="1"/>
          <p:nvPr/>
        </p:nvSpPr>
        <p:spPr>
          <a:xfrm>
            <a:off x="6268296" y="3101015"/>
            <a:ext cx="1545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mid=(5+6)/2 = 5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0687FA2-A79C-D7BF-97E9-3F95514A1AA1}"/>
              </a:ext>
            </a:extLst>
          </p:cNvPr>
          <p:cNvSpPr txBox="1"/>
          <p:nvPr/>
        </p:nvSpPr>
        <p:spPr>
          <a:xfrm>
            <a:off x="967883" y="3789983"/>
            <a:ext cx="84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Merge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4F7FECAD-63B2-84EC-7845-9C951CF84045}"/>
              </a:ext>
            </a:extLst>
          </p:cNvPr>
          <p:cNvSpPr txBox="1"/>
          <p:nvPr/>
        </p:nvSpPr>
        <p:spPr>
          <a:xfrm>
            <a:off x="1955174" y="4591739"/>
            <a:ext cx="84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Merge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8F05E34-1AE3-7576-FBD5-54BF75907F3E}"/>
              </a:ext>
            </a:extLst>
          </p:cNvPr>
          <p:cNvSpPr txBox="1"/>
          <p:nvPr/>
        </p:nvSpPr>
        <p:spPr>
          <a:xfrm>
            <a:off x="3525554" y="5260975"/>
            <a:ext cx="84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Merge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9D979EC-3DD7-BABD-4C40-1C767E2A6581}"/>
              </a:ext>
            </a:extLst>
          </p:cNvPr>
          <p:cNvSpPr txBox="1"/>
          <p:nvPr/>
        </p:nvSpPr>
        <p:spPr>
          <a:xfrm>
            <a:off x="4751157" y="3132796"/>
            <a:ext cx="84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Merge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7C4EF5B-B03C-15BA-58C0-3079F0ECB780}"/>
              </a:ext>
            </a:extLst>
          </p:cNvPr>
          <p:cNvSpPr txBox="1"/>
          <p:nvPr/>
        </p:nvSpPr>
        <p:spPr>
          <a:xfrm>
            <a:off x="7076914" y="3815283"/>
            <a:ext cx="84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Merge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6D8143A-685B-BD38-1B40-0884D0C99BB7}"/>
              </a:ext>
            </a:extLst>
          </p:cNvPr>
          <p:cNvSpPr txBox="1"/>
          <p:nvPr/>
        </p:nvSpPr>
        <p:spPr>
          <a:xfrm>
            <a:off x="8077454" y="4564034"/>
            <a:ext cx="84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Merge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D38BCAFB-C156-4290-ED7B-4C9F4F651B65}"/>
              </a:ext>
            </a:extLst>
          </p:cNvPr>
          <p:cNvSpPr txBox="1"/>
          <p:nvPr/>
        </p:nvSpPr>
        <p:spPr>
          <a:xfrm>
            <a:off x="9125423" y="5251200"/>
            <a:ext cx="84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Merge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8ED5212-2962-5105-C31C-D62EE1DB28B4}"/>
              </a:ext>
            </a:extLst>
          </p:cNvPr>
          <p:cNvSpPr txBox="1"/>
          <p:nvPr/>
        </p:nvSpPr>
        <p:spPr>
          <a:xfrm>
            <a:off x="10550032" y="3044716"/>
            <a:ext cx="84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Merge</a:t>
            </a:r>
          </a:p>
        </p:txBody>
      </p:sp>
      <p:graphicFrame>
        <p:nvGraphicFramePr>
          <p:cNvPr id="178" name="Table 177">
            <a:extLst>
              <a:ext uri="{FF2B5EF4-FFF2-40B4-BE49-F238E27FC236}">
                <a16:creationId xmlns:a16="http://schemas.microsoft.com/office/drawing/2014/main" id="{E76ECBD1-1AEF-6B43-A85C-09022D5727CB}"/>
              </a:ext>
            </a:extLst>
          </p:cNvPr>
          <p:cNvGraphicFramePr>
            <a:graphicFrameLocks noGrp="1"/>
          </p:cNvGraphicFramePr>
          <p:nvPr/>
        </p:nvGraphicFramePr>
        <p:xfrm>
          <a:off x="2334948" y="6298738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680599406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717056"/>
                  </a:ext>
                </a:extLst>
              </a:tr>
            </a:tbl>
          </a:graphicData>
        </a:graphic>
      </p:graphicFrame>
      <p:graphicFrame>
        <p:nvGraphicFramePr>
          <p:cNvPr id="179" name="Table 178">
            <a:extLst>
              <a:ext uri="{FF2B5EF4-FFF2-40B4-BE49-F238E27FC236}">
                <a16:creationId xmlns:a16="http://schemas.microsoft.com/office/drawing/2014/main" id="{F885652E-2310-6C4D-83AE-02CB0DBB6FC0}"/>
              </a:ext>
            </a:extLst>
          </p:cNvPr>
          <p:cNvGraphicFramePr>
            <a:graphicFrameLocks noGrp="1"/>
          </p:cNvGraphicFramePr>
          <p:nvPr/>
        </p:nvGraphicFramePr>
        <p:xfrm>
          <a:off x="1402898" y="6300002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30296394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184287"/>
                  </a:ext>
                </a:extLst>
              </a:tr>
            </a:tbl>
          </a:graphicData>
        </a:graphic>
      </p:graphicFrame>
      <p:graphicFrame>
        <p:nvGraphicFramePr>
          <p:cNvPr id="180" name="Table 179">
            <a:extLst>
              <a:ext uri="{FF2B5EF4-FFF2-40B4-BE49-F238E27FC236}">
                <a16:creationId xmlns:a16="http://schemas.microsoft.com/office/drawing/2014/main" id="{82418625-98F9-C6C0-1807-9266C57A68C4}"/>
              </a:ext>
            </a:extLst>
          </p:cNvPr>
          <p:cNvGraphicFramePr>
            <a:graphicFrameLocks noGrp="1"/>
          </p:cNvGraphicFramePr>
          <p:nvPr/>
        </p:nvGraphicFramePr>
        <p:xfrm>
          <a:off x="3273287" y="6309400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666378709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330771"/>
                  </a:ext>
                </a:extLst>
              </a:tr>
            </a:tbl>
          </a:graphicData>
        </a:graphic>
      </p:graphicFrame>
      <p:graphicFrame>
        <p:nvGraphicFramePr>
          <p:cNvPr id="181" name="Table 180">
            <a:extLst>
              <a:ext uri="{FF2B5EF4-FFF2-40B4-BE49-F238E27FC236}">
                <a16:creationId xmlns:a16="http://schemas.microsoft.com/office/drawing/2014/main" id="{FBC5767E-3EC9-ED41-411B-2B838E6F6C67}"/>
              </a:ext>
            </a:extLst>
          </p:cNvPr>
          <p:cNvGraphicFramePr>
            <a:graphicFrameLocks noGrp="1"/>
          </p:cNvGraphicFramePr>
          <p:nvPr/>
        </p:nvGraphicFramePr>
        <p:xfrm>
          <a:off x="4191009" y="6311802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24292938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292266"/>
                  </a:ext>
                </a:extLst>
              </a:tr>
            </a:tbl>
          </a:graphicData>
        </a:graphic>
      </p:graphicFrame>
      <p:graphicFrame>
        <p:nvGraphicFramePr>
          <p:cNvPr id="182" name="Table 181">
            <a:extLst>
              <a:ext uri="{FF2B5EF4-FFF2-40B4-BE49-F238E27FC236}">
                <a16:creationId xmlns:a16="http://schemas.microsoft.com/office/drawing/2014/main" id="{13C98C78-3F2A-574E-B23C-82C8142742A2}"/>
              </a:ext>
            </a:extLst>
          </p:cNvPr>
          <p:cNvGraphicFramePr>
            <a:graphicFrameLocks noGrp="1"/>
          </p:cNvGraphicFramePr>
          <p:nvPr/>
        </p:nvGraphicFramePr>
        <p:xfrm>
          <a:off x="5119912" y="6309400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992071112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717056"/>
                  </a:ext>
                </a:extLst>
              </a:tr>
            </a:tbl>
          </a:graphicData>
        </a:graphic>
      </p:graphicFrame>
      <p:graphicFrame>
        <p:nvGraphicFramePr>
          <p:cNvPr id="183" name="Table 182">
            <a:extLst>
              <a:ext uri="{FF2B5EF4-FFF2-40B4-BE49-F238E27FC236}">
                <a16:creationId xmlns:a16="http://schemas.microsoft.com/office/drawing/2014/main" id="{4678F9A3-5653-BB4E-F779-CF6140122370}"/>
              </a:ext>
            </a:extLst>
          </p:cNvPr>
          <p:cNvGraphicFramePr>
            <a:graphicFrameLocks noGrp="1"/>
          </p:cNvGraphicFramePr>
          <p:nvPr/>
        </p:nvGraphicFramePr>
        <p:xfrm>
          <a:off x="6049773" y="6308023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3174626295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graphicFrame>
        <p:nvGraphicFramePr>
          <p:cNvPr id="184" name="Table 183">
            <a:extLst>
              <a:ext uri="{FF2B5EF4-FFF2-40B4-BE49-F238E27FC236}">
                <a16:creationId xmlns:a16="http://schemas.microsoft.com/office/drawing/2014/main" id="{8B38406D-37A9-E773-E7F4-F89522D54775}"/>
              </a:ext>
            </a:extLst>
          </p:cNvPr>
          <p:cNvGraphicFramePr>
            <a:graphicFrameLocks noGrp="1"/>
          </p:cNvGraphicFramePr>
          <p:nvPr/>
        </p:nvGraphicFramePr>
        <p:xfrm>
          <a:off x="6969541" y="6308023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30690949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919984"/>
                  </a:ext>
                </a:extLst>
              </a:tr>
            </a:tbl>
          </a:graphicData>
        </a:graphic>
      </p:graphicFrame>
      <p:graphicFrame>
        <p:nvGraphicFramePr>
          <p:cNvPr id="185" name="Table 184">
            <a:extLst>
              <a:ext uri="{FF2B5EF4-FFF2-40B4-BE49-F238E27FC236}">
                <a16:creationId xmlns:a16="http://schemas.microsoft.com/office/drawing/2014/main" id="{6D4C6FC7-BEE9-A070-F3CA-224269CB21B6}"/>
              </a:ext>
            </a:extLst>
          </p:cNvPr>
          <p:cNvGraphicFramePr>
            <a:graphicFrameLocks noGrp="1"/>
          </p:cNvGraphicFramePr>
          <p:nvPr/>
        </p:nvGraphicFramePr>
        <p:xfrm>
          <a:off x="7896398" y="6302712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3002496026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184287"/>
                  </a:ext>
                </a:extLst>
              </a:tr>
            </a:tbl>
          </a:graphicData>
        </a:graphic>
      </p:graphicFrame>
      <p:graphicFrame>
        <p:nvGraphicFramePr>
          <p:cNvPr id="186" name="Table 185">
            <a:extLst>
              <a:ext uri="{FF2B5EF4-FFF2-40B4-BE49-F238E27FC236}">
                <a16:creationId xmlns:a16="http://schemas.microsoft.com/office/drawing/2014/main" id="{FF63E3F9-741E-244D-F81A-4927BFCD0B31}"/>
              </a:ext>
            </a:extLst>
          </p:cNvPr>
          <p:cNvGraphicFramePr>
            <a:graphicFrameLocks noGrp="1"/>
          </p:cNvGraphicFramePr>
          <p:nvPr/>
        </p:nvGraphicFramePr>
        <p:xfrm>
          <a:off x="8820610" y="6301409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230690949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919984"/>
                  </a:ext>
                </a:extLst>
              </a:tr>
            </a:tbl>
          </a:graphicData>
        </a:graphic>
      </p:graphicFrame>
      <p:graphicFrame>
        <p:nvGraphicFramePr>
          <p:cNvPr id="187" name="Table 186">
            <a:extLst>
              <a:ext uri="{FF2B5EF4-FFF2-40B4-BE49-F238E27FC236}">
                <a16:creationId xmlns:a16="http://schemas.microsoft.com/office/drawing/2014/main" id="{B7A6EE96-112C-09AF-FBDE-548677110B63}"/>
              </a:ext>
            </a:extLst>
          </p:cNvPr>
          <p:cNvGraphicFramePr>
            <a:graphicFrameLocks noGrp="1"/>
          </p:cNvGraphicFramePr>
          <p:nvPr/>
        </p:nvGraphicFramePr>
        <p:xfrm>
          <a:off x="9758949" y="6308023"/>
          <a:ext cx="92986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61">
                  <a:extLst>
                    <a:ext uri="{9D8B030D-6E8A-4147-A177-3AD203B41FA5}">
                      <a16:colId xmlns:a16="http://schemas.microsoft.com/office/drawing/2014/main" val="537624498"/>
                    </a:ext>
                  </a:extLst>
                </a:gridCol>
              </a:tblGrid>
              <a:tr h="3537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424589"/>
                  </a:ext>
                </a:extLst>
              </a:tr>
            </a:tbl>
          </a:graphicData>
        </a:graphic>
      </p:graphicFrame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FDAD80AB-B248-2461-F53E-17089276C899}"/>
              </a:ext>
            </a:extLst>
          </p:cNvPr>
          <p:cNvCxnSpPr>
            <a:cxnSpLocks/>
            <a:endCxn id="183" idx="0"/>
          </p:cNvCxnSpPr>
          <p:nvPr/>
        </p:nvCxnSpPr>
        <p:spPr>
          <a:xfrm flipH="1">
            <a:off x="6514703" y="5931725"/>
            <a:ext cx="2511600" cy="3762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5DC972E2-ECDB-0C87-AE0D-CEA454775461}"/>
              </a:ext>
            </a:extLst>
          </p:cNvPr>
          <p:cNvCxnSpPr>
            <a:cxnSpLocks/>
            <a:stCxn id="104" idx="2"/>
            <a:endCxn id="183" idx="0"/>
          </p:cNvCxnSpPr>
          <p:nvPr/>
        </p:nvCxnSpPr>
        <p:spPr>
          <a:xfrm>
            <a:off x="3908649" y="5968688"/>
            <a:ext cx="2606054" cy="3393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3701E02C-5FCC-5160-CBAE-F2A85BFAF87C}"/>
              </a:ext>
            </a:extLst>
          </p:cNvPr>
          <p:cNvSpPr txBox="1"/>
          <p:nvPr/>
        </p:nvSpPr>
        <p:spPr>
          <a:xfrm>
            <a:off x="6147438" y="5948877"/>
            <a:ext cx="84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Merge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1A7C7A-9F09-042D-DF95-14E1034AADF5}"/>
              </a:ext>
            </a:extLst>
          </p:cNvPr>
          <p:cNvSpPr txBox="1"/>
          <p:nvPr/>
        </p:nvSpPr>
        <p:spPr>
          <a:xfrm>
            <a:off x="4784040" y="795137"/>
            <a:ext cx="27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mid=(low +high)/2=(0+9)/2 = 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C6F8DE-1EDF-5344-B2DB-D9F95169C22C}"/>
              </a:ext>
            </a:extLst>
          </p:cNvPr>
          <p:cNvSpPr txBox="1"/>
          <p:nvPr/>
        </p:nvSpPr>
        <p:spPr>
          <a:xfrm>
            <a:off x="7421220" y="1550514"/>
            <a:ext cx="27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mid=(low +high)/2=(5+9)/2 = 7</a:t>
            </a:r>
          </a:p>
        </p:txBody>
      </p:sp>
    </p:spTree>
    <p:extLst>
      <p:ext uri="{BB962C8B-B14F-4D97-AF65-F5344CB8AC3E}">
        <p14:creationId xmlns:p14="http://schemas.microsoft.com/office/powerpoint/2010/main" val="19606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85" grpId="0"/>
      <p:bldP spid="112" grpId="0"/>
      <p:bldP spid="149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95" grpId="0"/>
      <p:bldP spid="6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8FED-ED4D-3BBA-140D-FAAD2CF8F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92" t="23372" r="28462" b="19370"/>
          <a:stretch/>
        </p:blipFill>
        <p:spPr>
          <a:xfrm>
            <a:off x="5795895" y="380519"/>
            <a:ext cx="5781821" cy="61408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7F3D08-86EB-1CE8-35A7-BDCEB345C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31" t="50000" r="35961" b="27784"/>
          <a:stretch/>
        </p:blipFill>
        <p:spPr>
          <a:xfrm>
            <a:off x="614284" y="742070"/>
            <a:ext cx="4505395" cy="226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1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3737</TotalTime>
  <Words>4568</Words>
  <Application>Microsoft Office PowerPoint</Application>
  <PresentationFormat>Widescreen</PresentationFormat>
  <Paragraphs>1868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Arial</vt:lpstr>
      <vt:lpstr>Bahnschrift Light Condensed</vt:lpstr>
      <vt:lpstr>Calibri</vt:lpstr>
      <vt:lpstr>Calibri Light</vt:lpstr>
      <vt:lpstr>Cambria</vt:lpstr>
      <vt:lpstr>Cambria Math</vt:lpstr>
      <vt:lpstr>MT2MIT</vt:lpstr>
      <vt:lpstr>MT2SYT</vt:lpstr>
      <vt:lpstr>Times New Roman</vt:lpstr>
      <vt:lpstr>Times-Bold</vt:lpstr>
      <vt:lpstr>Times-BoldItalic</vt:lpstr>
      <vt:lpstr>Times-Roman</vt:lpstr>
      <vt:lpstr>Office Theme</vt:lpstr>
      <vt:lpstr>Unit-3 contents</vt:lpstr>
      <vt:lpstr>Divide-and-Conquer paradigm</vt:lpstr>
      <vt:lpstr>PowerPoint Presentation</vt:lpstr>
      <vt:lpstr>Finding the Maximum and Minimum</vt:lpstr>
      <vt:lpstr>PowerPoint Presentation</vt:lpstr>
      <vt:lpstr>PowerPoint Presentation</vt:lpstr>
      <vt:lpstr>Merge sort</vt:lpstr>
      <vt:lpstr>PowerPoint Presentation</vt:lpstr>
      <vt:lpstr>PowerPoint Presentation</vt:lpstr>
      <vt:lpstr>PowerPoint Presentation</vt:lpstr>
      <vt:lpstr>Recurrence Relation</vt:lpstr>
      <vt:lpstr>Recursion tree</vt:lpstr>
      <vt:lpstr>PowerPoint Presentation</vt:lpstr>
      <vt:lpstr>Merge-sort Algorithm</vt:lpstr>
      <vt:lpstr>PowerPoint Presentation</vt:lpstr>
      <vt:lpstr>Quick sort</vt:lpstr>
      <vt:lpstr>Quick sort Algorithm</vt:lpstr>
      <vt:lpstr>Quicksort - example</vt:lpstr>
      <vt:lpstr>PowerPoint Presentation</vt:lpstr>
      <vt:lpstr>PowerPoint Presentation</vt:lpstr>
      <vt:lpstr>Performance Analysis</vt:lpstr>
      <vt:lpstr>Best-case partitioning</vt:lpstr>
      <vt:lpstr>PowerPoint Presentation</vt:lpstr>
      <vt:lpstr>Time Complexity</vt:lpstr>
      <vt:lpstr>Time complexity of Quick sort</vt:lpstr>
      <vt:lpstr>Matrix Multiplication(straight method)</vt:lpstr>
      <vt:lpstr>Matrix Multiplication- using divide and conquer</vt:lpstr>
      <vt:lpstr>Matrix Multiplication Algorithm</vt:lpstr>
      <vt:lpstr>Recurrence relation</vt:lpstr>
      <vt:lpstr>Matrix Multiplication- using divide and conquer</vt:lpstr>
      <vt:lpstr>Matrix Multiplication- using divide and conquer</vt:lpstr>
      <vt:lpstr>Matrix Multiplication- using divide and conquer</vt:lpstr>
      <vt:lpstr>Matrix Multiplication- using divide and conquer</vt:lpstr>
      <vt:lpstr>Performance Analysis </vt:lpstr>
      <vt:lpstr>Strassen’s Matrix Multiplication</vt:lpstr>
      <vt:lpstr>PowerPoint Presentation</vt:lpstr>
      <vt:lpstr>PowerPoint Presentation</vt:lpstr>
      <vt:lpstr>PowerPoint Presentation</vt:lpstr>
      <vt:lpstr>Matrix Multiplication- using divide and conquer</vt:lpstr>
      <vt:lpstr>Performance Analysis of straseen’s Matrix multiplication </vt:lpstr>
      <vt:lpstr>Master’s Theorem</vt:lpstr>
      <vt:lpstr>Solving the Recurrence Relation using recursion tree</vt:lpstr>
      <vt:lpstr>PowerPoint Presentation</vt:lpstr>
      <vt:lpstr>PowerPoint Presentation</vt:lpstr>
      <vt:lpstr>Master’s Theorem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DIVIDE –AND-CONQUER</dc:title>
  <dc:creator>venkata krishna rao likki</dc:creator>
  <cp:lastModifiedBy>venkata krishna rao likki</cp:lastModifiedBy>
  <cp:revision>70</cp:revision>
  <cp:lastPrinted>2025-05-14T08:48:09Z</cp:lastPrinted>
  <dcterms:created xsi:type="dcterms:W3CDTF">2023-02-12T06:02:17Z</dcterms:created>
  <dcterms:modified xsi:type="dcterms:W3CDTF">2025-05-14T08:49:52Z</dcterms:modified>
</cp:coreProperties>
</file>