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1D4EF-BA0E-445B-8DCB-BAD10BC185CB}" type="datetimeFigureOut">
              <a:rPr lang="en-IN" smtClean="0"/>
              <a:t>03-07-2024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F149-D631-4916-9067-9655DBB397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7566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1D4EF-BA0E-445B-8DCB-BAD10BC185CB}" type="datetimeFigureOut">
              <a:rPr lang="en-IN" smtClean="0"/>
              <a:t>03-07-2024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F149-D631-4916-9067-9655DBB397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0680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1D4EF-BA0E-445B-8DCB-BAD10BC185CB}" type="datetimeFigureOut">
              <a:rPr lang="en-IN" smtClean="0"/>
              <a:t>03-07-2024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F149-D631-4916-9067-9655DBB397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98603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1D4EF-BA0E-445B-8DCB-BAD10BC185CB}" type="datetimeFigureOut">
              <a:rPr lang="en-IN" smtClean="0"/>
              <a:t>03-07-2024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F149-D631-4916-9067-9655DBB397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77140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1D4EF-BA0E-445B-8DCB-BAD10BC185CB}" type="datetimeFigureOut">
              <a:rPr lang="en-IN" smtClean="0"/>
              <a:t>03-07-2024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F149-D631-4916-9067-9655DBB397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9167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1D4EF-BA0E-445B-8DCB-BAD10BC185CB}" type="datetimeFigureOut">
              <a:rPr lang="en-IN" smtClean="0"/>
              <a:t>03-07-2024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F149-D631-4916-9067-9655DBB397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979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1D4EF-BA0E-445B-8DCB-BAD10BC185CB}" type="datetimeFigureOut">
              <a:rPr lang="en-IN" smtClean="0"/>
              <a:t>03-07-2024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F149-D631-4916-9067-9655DBB397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4713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1D4EF-BA0E-445B-8DCB-BAD10BC185CB}" type="datetimeFigureOut">
              <a:rPr lang="en-IN" smtClean="0"/>
              <a:t>03-07-2024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F149-D631-4916-9067-9655DBB397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937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1D4EF-BA0E-445B-8DCB-BAD10BC185CB}" type="datetimeFigureOut">
              <a:rPr lang="en-IN" smtClean="0"/>
              <a:t>03-07-2024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F149-D631-4916-9067-9655DBB397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6740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1D4EF-BA0E-445B-8DCB-BAD10BC185CB}" type="datetimeFigureOut">
              <a:rPr lang="en-IN" smtClean="0"/>
              <a:t>03-07-2024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F149-D631-4916-9067-9655DBB397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7570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1D4EF-BA0E-445B-8DCB-BAD10BC185CB}" type="datetimeFigureOut">
              <a:rPr lang="en-IN" smtClean="0"/>
              <a:t>03-07-2024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BF149-D631-4916-9067-9655DBB397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9682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1D4EF-BA0E-445B-8DCB-BAD10BC185CB}" type="datetimeFigureOut">
              <a:rPr lang="en-IN" smtClean="0"/>
              <a:t>03-07-2024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BF149-D631-4916-9067-9655DBB397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4904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7772400" cy="1470025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BLUETOOTH</a:t>
            </a:r>
            <a:r>
              <a:rPr lang="en-IN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3600" dirty="0">
                <a:latin typeface="Times New Roman" pitchFamily="18" charset="0"/>
                <a:cs typeface="Times New Roman" pitchFamily="18" charset="0"/>
              </a:rPr>
            </a:b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1560" y="1844824"/>
            <a:ext cx="76328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N" dirty="0">
                <a:latin typeface="Times New Roman" pitchFamily="18" charset="0"/>
                <a:cs typeface="Times New Roman" pitchFamily="18" charset="0"/>
              </a:rPr>
              <a:t>HC-05 is a Bluetooth device used for wireless communication with Bluetooth enabled devices (like smartphone). It communicates with microcontrollers using serial communication (USART)</a:t>
            </a:r>
          </a:p>
        </p:txBody>
      </p:sp>
      <p:pic>
        <p:nvPicPr>
          <p:cNvPr id="7" name="Picture 6" descr="https://media.geeksforgeeks.org/wp-content/uploads/20200524231402/hc05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35796" y="3068960"/>
            <a:ext cx="3384375" cy="2736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89798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is Picture Shows the back side of Bluetooth Module HC-05 and Pin Detai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14364"/>
            <a:ext cx="6858000" cy="2819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731781" y="5157192"/>
            <a:ext cx="3769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dirty="0"/>
              <a:t>HC-05 Bluetooth Module Pin Diagram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87012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 smtClean="0">
                <a:latin typeface="Times New Roman" pitchFamily="18" charset="0"/>
                <a:cs typeface="Times New Roman" pitchFamily="18" charset="0"/>
              </a:rPr>
              <a:t>Pin Configuration</a:t>
            </a:r>
            <a:endParaRPr lang="en-IN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STATE: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The state pin is connected to on board LED, it can be used as a feedback to check if Bluetooth is working properly.</a:t>
            </a: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RXD: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Receive data (input to module)</a:t>
            </a:r>
          </a:p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TXD: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Transmit data (output from module)</a:t>
            </a:r>
          </a:p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GND: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Ground</a:t>
            </a:r>
          </a:p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VCC: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Power supply (3.6V to 6V)</a:t>
            </a: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EN: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This pin is used to toggle between Data Mode (set low) and AT command mode (set high). By default it is in Data mode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135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3600" b="1" dirty="0" smtClean="0">
                <a:latin typeface="Times New Roman" pitchFamily="18" charset="0"/>
                <a:cs typeface="Times New Roman" pitchFamily="18" charset="0"/>
              </a:rPr>
              <a:t>Key Features</a:t>
            </a:r>
            <a:br>
              <a:rPr lang="en-IN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Bluetooth Specification: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V2.0+EDR (Enhanced Data Rate)</a:t>
            </a:r>
          </a:p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Operating Voltage: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3.3V (Typically used with a 3.3V regulator for 5V systems)</a:t>
            </a:r>
          </a:p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Communication: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Serial UART (Universal Asynchronous Receiver/Transmitter)</a:t>
            </a:r>
          </a:p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Baud Rate: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Default 9600, can be adjusted</a:t>
            </a:r>
          </a:p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Range: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Up to 10 meters</a:t>
            </a:r>
          </a:p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Default Password: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1234</a:t>
            </a:r>
          </a:p>
          <a:p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872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Common Applications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Wireless Communication: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For microcontrollers, Arduino, Raspberry Pi, etc.</a:t>
            </a:r>
          </a:p>
          <a:p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Home Automation: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Control devices like lights, fans, and appliances.</a:t>
            </a:r>
          </a:p>
          <a:p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Robotics: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Remote control for robots and drones.</a:t>
            </a:r>
          </a:p>
          <a:p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Embedded Systems: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Add wireless capabilities to embedded projects.</a:t>
            </a:r>
          </a:p>
          <a:p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21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15616" y="879142"/>
            <a:ext cx="73448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#include&lt;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SoftwareSerial.h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&gt; 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//</a:t>
            </a:r>
            <a:r>
              <a:rPr lang="en-IN" i="1" dirty="0" smtClean="0"/>
              <a:t>This line includes the Software Serial library, which allows the creation of serial communication on other digit</a:t>
            </a:r>
          </a:p>
          <a:p>
            <a:r>
              <a:rPr lang="en-IN" i="1" dirty="0" smtClean="0"/>
              <a:t>al pins of the Arduino, allowing for multiple serial ports.</a:t>
            </a:r>
          </a:p>
          <a:p>
            <a:endParaRPr lang="en-IN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SoftwareSerial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(0,1); /* (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Rx,Tx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)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//</a:t>
            </a:r>
            <a:r>
              <a:rPr lang="en-IN" i="1" dirty="0" smtClean="0"/>
              <a:t>This line creates an object named </a:t>
            </a:r>
            <a:r>
              <a:rPr lang="en-IN" i="1" dirty="0" err="1" smtClean="0"/>
              <a:t>bt</a:t>
            </a:r>
            <a:r>
              <a:rPr lang="en-IN" i="1" dirty="0" smtClean="0"/>
              <a:t> of the </a:t>
            </a:r>
            <a:r>
              <a:rPr lang="en-IN" i="1" dirty="0" err="1" smtClean="0"/>
              <a:t>SoftwareSerial</a:t>
            </a:r>
            <a:r>
              <a:rPr lang="en-IN" i="1" dirty="0" smtClean="0"/>
              <a:t> class. The parameters (0, 1) indicate the pins used for RX (receive) and TX (transmit), respectively.</a:t>
            </a:r>
            <a:endParaRPr lang="en-US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void setup()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{   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//</a:t>
            </a:r>
            <a:r>
              <a:rPr lang="en-IN" i="1" dirty="0" smtClean="0"/>
              <a:t>is the setup function that runs once when the Arduino starts.</a:t>
            </a:r>
            <a:endParaRPr lang="en-IN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104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548680"/>
            <a:ext cx="856895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bt.begin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(9600); 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//</a:t>
            </a:r>
            <a:r>
              <a:rPr lang="en-IN" i="1" dirty="0" smtClean="0"/>
              <a:t>initializes the </a:t>
            </a:r>
            <a:r>
              <a:rPr lang="en-IN" i="1" dirty="0" err="1" smtClean="0"/>
              <a:t>bt</a:t>
            </a:r>
            <a:r>
              <a:rPr lang="en-IN" i="1" dirty="0" smtClean="0"/>
              <a:t> </a:t>
            </a:r>
            <a:r>
              <a:rPr lang="en-IN" i="1" dirty="0" err="1" smtClean="0"/>
              <a:t>SoftwareSerial</a:t>
            </a:r>
            <a:r>
              <a:rPr lang="en-IN" i="1" dirty="0" smtClean="0"/>
              <a:t> object with a baud rate of 9600, which is the speed of communication</a:t>
            </a:r>
            <a:r>
              <a:rPr lang="en-IN" dirty="0" smtClean="0"/>
              <a:t>.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Serial.begin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(9600); </a:t>
            </a:r>
          </a:p>
          <a:p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//</a:t>
            </a:r>
            <a:r>
              <a:rPr lang="en-IN" i="1" dirty="0" smtClean="0"/>
              <a:t>initializes the default serial communication with a baud rate of 9600, allowing communication with the computer via the USB port.</a:t>
            </a:r>
          </a:p>
          <a:p>
            <a:endParaRPr lang="en-IN" i="1" dirty="0" smtClean="0"/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void loop() {  //</a:t>
            </a:r>
            <a:r>
              <a:rPr lang="en-IN" i="1" dirty="0" smtClean="0"/>
              <a:t>is the main function that runs repeatedly after the setup function</a:t>
            </a:r>
            <a:r>
              <a:rPr lang="en-IN" dirty="0" smtClean="0"/>
              <a:t>.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if 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bt.available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()) 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/* If data is available on serial port */</a:t>
            </a:r>
            <a:endParaRPr lang="en-IN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{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Serial.write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bt.read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());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/* Print character received on to the serial monitor */</a:t>
            </a:r>
            <a:endParaRPr lang="en-IN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}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8010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34751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414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BLUETOOTH </vt:lpstr>
      <vt:lpstr>PowerPoint Presentation</vt:lpstr>
      <vt:lpstr>Pin Configuration</vt:lpstr>
      <vt:lpstr>Key Features </vt:lpstr>
      <vt:lpstr>Common Applications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BLUETOOTH</dc:title>
  <dc:creator>Admin</dc:creator>
  <cp:lastModifiedBy>Admin</cp:lastModifiedBy>
  <cp:revision>6</cp:revision>
  <dcterms:created xsi:type="dcterms:W3CDTF">2024-07-02T10:01:25Z</dcterms:created>
  <dcterms:modified xsi:type="dcterms:W3CDTF">2024-07-03T06:00:09Z</dcterms:modified>
</cp:coreProperties>
</file>