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2" r:id="rId2"/>
    <p:sldId id="256" r:id="rId3"/>
    <p:sldId id="257" r:id="rId4"/>
    <p:sldId id="264" r:id="rId5"/>
    <p:sldId id="292" r:id="rId6"/>
    <p:sldId id="258" r:id="rId7"/>
    <p:sldId id="259" r:id="rId8"/>
    <p:sldId id="260" r:id="rId9"/>
    <p:sldId id="261" r:id="rId10"/>
    <p:sldId id="262" r:id="rId11"/>
    <p:sldId id="263" r:id="rId12"/>
    <p:sldId id="265" r:id="rId13"/>
    <p:sldId id="266" r:id="rId14"/>
    <p:sldId id="267" r:id="rId15"/>
    <p:sldId id="268" r:id="rId16"/>
    <p:sldId id="423" r:id="rId17"/>
    <p:sldId id="424" r:id="rId18"/>
    <p:sldId id="429" r:id="rId19"/>
    <p:sldId id="425" r:id="rId20"/>
    <p:sldId id="426" r:id="rId21"/>
    <p:sldId id="427" r:id="rId22"/>
    <p:sldId id="428" r:id="rId23"/>
    <p:sldId id="293" r:id="rId24"/>
    <p:sldId id="430" r:id="rId25"/>
    <p:sldId id="431" r:id="rId26"/>
    <p:sldId id="346" r:id="rId27"/>
    <p:sldId id="347" r:id="rId28"/>
    <p:sldId id="353" r:id="rId29"/>
    <p:sldId id="348" r:id="rId30"/>
    <p:sldId id="349" r:id="rId31"/>
    <p:sldId id="350" r:id="rId32"/>
    <p:sldId id="352" r:id="rId33"/>
    <p:sldId id="354" r:id="rId34"/>
    <p:sldId id="421" r:id="rId35"/>
    <p:sldId id="432" r:id="rId36"/>
    <p:sldId id="269" r:id="rId37"/>
    <p:sldId id="271" r:id="rId38"/>
    <p:sldId id="272" r:id="rId39"/>
    <p:sldId id="274" r:id="rId40"/>
    <p:sldId id="273" r:id="rId41"/>
    <p:sldId id="276" r:id="rId42"/>
    <p:sldId id="278" r:id="rId43"/>
    <p:sldId id="279" r:id="rId44"/>
    <p:sldId id="420" r:id="rId45"/>
    <p:sldId id="280" r:id="rId46"/>
    <p:sldId id="283" r:id="rId47"/>
    <p:sldId id="281" r:id="rId48"/>
    <p:sldId id="284" r:id="rId49"/>
    <p:sldId id="282" r:id="rId50"/>
    <p:sldId id="285" r:id="rId51"/>
    <p:sldId id="286" r:id="rId52"/>
    <p:sldId id="287" r:id="rId53"/>
    <p:sldId id="288" r:id="rId54"/>
    <p:sldId id="290" r:id="rId55"/>
    <p:sldId id="291" r:id="rId56"/>
    <p:sldId id="37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754FB-8CC7-42DE-A478-EDAC2F69433C}" v="12" dt="2024-06-23T15:49:33.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1241"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abharathi Manjeti" userId="fcf97eb37f335456" providerId="LiveId" clId="{273754FB-8CC7-42DE-A478-EDAC2F69433C}"/>
    <pc:docChg chg="undo custSel addSld delSld modSld sldOrd">
      <pc:chgData name="Vijayabharathi Manjeti" userId="fcf97eb37f335456" providerId="LiveId" clId="{273754FB-8CC7-42DE-A478-EDAC2F69433C}" dt="2024-06-23T15:53:26.168" v="2571" actId="207"/>
      <pc:docMkLst>
        <pc:docMk/>
      </pc:docMkLst>
      <pc:sldChg chg="modSp mod ord">
        <pc:chgData name="Vijayabharathi Manjeti" userId="fcf97eb37f335456" providerId="LiveId" clId="{273754FB-8CC7-42DE-A478-EDAC2F69433C}" dt="2024-06-23T15:48:53.910" v="2216"/>
        <pc:sldMkLst>
          <pc:docMk/>
          <pc:sldMk cId="226319316" sldId="256"/>
        </pc:sldMkLst>
        <pc:spChg chg="mod">
          <ac:chgData name="Vijayabharathi Manjeti" userId="fcf97eb37f335456" providerId="LiveId" clId="{273754FB-8CC7-42DE-A478-EDAC2F69433C}" dt="2024-06-22T17:24:37.401" v="778" actId="14100"/>
          <ac:spMkLst>
            <pc:docMk/>
            <pc:sldMk cId="226319316" sldId="256"/>
            <ac:spMk id="2" creationId="{78D28D3C-8DEB-3D08-46EF-69707EBF81CF}"/>
          </ac:spMkLst>
        </pc:spChg>
        <pc:spChg chg="mod">
          <ac:chgData name="Vijayabharathi Manjeti" userId="fcf97eb37f335456" providerId="LiveId" clId="{273754FB-8CC7-42DE-A478-EDAC2F69433C}" dt="2024-06-22T17:24:29.924" v="776" actId="113"/>
          <ac:spMkLst>
            <pc:docMk/>
            <pc:sldMk cId="226319316" sldId="256"/>
            <ac:spMk id="3" creationId="{90302D95-CD20-7F17-2E98-C6DFFDBC5DCA}"/>
          </ac:spMkLst>
        </pc:spChg>
      </pc:sldChg>
      <pc:sldChg chg="modSp mod">
        <pc:chgData name="Vijayabharathi Manjeti" userId="fcf97eb37f335456" providerId="LiveId" clId="{273754FB-8CC7-42DE-A478-EDAC2F69433C}" dt="2024-06-22T06:14:39.382" v="575" actId="14100"/>
        <pc:sldMkLst>
          <pc:docMk/>
          <pc:sldMk cId="3306646848" sldId="257"/>
        </pc:sldMkLst>
        <pc:spChg chg="mod">
          <ac:chgData name="Vijayabharathi Manjeti" userId="fcf97eb37f335456" providerId="LiveId" clId="{273754FB-8CC7-42DE-A478-EDAC2F69433C}" dt="2024-06-22T06:14:39.382" v="575" actId="14100"/>
          <ac:spMkLst>
            <pc:docMk/>
            <pc:sldMk cId="3306646848" sldId="257"/>
            <ac:spMk id="3" creationId="{FA7B794A-8C78-9C81-45EC-3030ADE06B45}"/>
          </ac:spMkLst>
        </pc:spChg>
      </pc:sldChg>
      <pc:sldChg chg="addSp delSp modSp mod">
        <pc:chgData name="Vijayabharathi Manjeti" userId="fcf97eb37f335456" providerId="LiveId" clId="{273754FB-8CC7-42DE-A478-EDAC2F69433C}" dt="2024-06-23T14:27:01.002" v="2004" actId="14100"/>
        <pc:sldMkLst>
          <pc:docMk/>
          <pc:sldMk cId="2425417624" sldId="258"/>
        </pc:sldMkLst>
        <pc:spChg chg="add del mod">
          <ac:chgData name="Vijayabharathi Manjeti" userId="fcf97eb37f335456" providerId="LiveId" clId="{273754FB-8CC7-42DE-A478-EDAC2F69433C}" dt="2024-06-21T18:25:36.520" v="350" actId="21"/>
          <ac:spMkLst>
            <pc:docMk/>
            <pc:sldMk cId="2425417624" sldId="258"/>
            <ac:spMk id="2" creationId="{CD09685E-A8B7-A5DB-7BF8-45DDD2BB969F}"/>
          </ac:spMkLst>
        </pc:spChg>
        <pc:spChg chg="mod">
          <ac:chgData name="Vijayabharathi Manjeti" userId="fcf97eb37f335456" providerId="LiveId" clId="{273754FB-8CC7-42DE-A478-EDAC2F69433C}" dt="2024-06-22T06:18:42.218" v="588" actId="14100"/>
          <ac:spMkLst>
            <pc:docMk/>
            <pc:sldMk cId="2425417624" sldId="258"/>
            <ac:spMk id="3" creationId="{89D9752B-8D0F-65D8-D3A2-E83EBB46DA97}"/>
          </ac:spMkLst>
        </pc:spChg>
        <pc:spChg chg="add mod">
          <ac:chgData name="Vijayabharathi Manjeti" userId="fcf97eb37f335456" providerId="LiveId" clId="{273754FB-8CC7-42DE-A478-EDAC2F69433C}" dt="2024-06-23T14:16:40.056" v="1985" actId="1076"/>
          <ac:spMkLst>
            <pc:docMk/>
            <pc:sldMk cId="2425417624" sldId="258"/>
            <ac:spMk id="4" creationId="{2582D015-5078-23AF-696A-51E4352A7F34}"/>
          </ac:spMkLst>
        </pc:spChg>
        <pc:spChg chg="add del mod">
          <ac:chgData name="Vijayabharathi Manjeti" userId="fcf97eb37f335456" providerId="LiveId" clId="{273754FB-8CC7-42DE-A478-EDAC2F69433C}" dt="2024-06-21T18:03:38.561" v="147" actId="21"/>
          <ac:spMkLst>
            <pc:docMk/>
            <pc:sldMk cId="2425417624" sldId="258"/>
            <ac:spMk id="7" creationId="{AF86E221-5DED-5397-69D5-20EA1BC67E29}"/>
          </ac:spMkLst>
        </pc:spChg>
        <pc:spChg chg="add del mod">
          <ac:chgData name="Vijayabharathi Manjeti" userId="fcf97eb37f335456" providerId="LiveId" clId="{273754FB-8CC7-42DE-A478-EDAC2F69433C}" dt="2024-06-21T18:25:44.408" v="352" actId="21"/>
          <ac:spMkLst>
            <pc:docMk/>
            <pc:sldMk cId="2425417624" sldId="258"/>
            <ac:spMk id="9" creationId="{AAF78D97-BE02-6EEE-9AE7-AA78BF04F472}"/>
          </ac:spMkLst>
        </pc:spChg>
        <pc:picChg chg="add mod">
          <ac:chgData name="Vijayabharathi Manjeti" userId="fcf97eb37f335456" providerId="LiveId" clId="{273754FB-8CC7-42DE-A478-EDAC2F69433C}" dt="2024-06-23T14:27:01.002" v="2004" actId="14100"/>
          <ac:picMkLst>
            <pc:docMk/>
            <pc:sldMk cId="2425417624" sldId="258"/>
            <ac:picMk id="5" creationId="{B0D4C9A6-5E6B-56A2-56C2-F3F70568118A}"/>
          </ac:picMkLst>
        </pc:picChg>
      </pc:sldChg>
      <pc:sldChg chg="addSp delSp modSp new mod">
        <pc:chgData name="Vijayabharathi Manjeti" userId="fcf97eb37f335456" providerId="LiveId" clId="{273754FB-8CC7-42DE-A478-EDAC2F69433C}" dt="2024-06-23T14:16:50.232" v="1987" actId="14100"/>
        <pc:sldMkLst>
          <pc:docMk/>
          <pc:sldMk cId="2691347740" sldId="259"/>
        </pc:sldMkLst>
        <pc:spChg chg="mod">
          <ac:chgData name="Vijayabharathi Manjeti" userId="fcf97eb37f335456" providerId="LiveId" clId="{273754FB-8CC7-42DE-A478-EDAC2F69433C}" dt="2024-06-21T18:06:59.932" v="208" actId="14100"/>
          <ac:spMkLst>
            <pc:docMk/>
            <pc:sldMk cId="2691347740" sldId="259"/>
            <ac:spMk id="2" creationId="{32629B81-E53A-A88F-FABA-28DFB06EAA47}"/>
          </ac:spMkLst>
        </pc:spChg>
        <pc:spChg chg="del">
          <ac:chgData name="Vijayabharathi Manjeti" userId="fcf97eb37f335456" providerId="LiveId" clId="{273754FB-8CC7-42DE-A478-EDAC2F69433C}" dt="2024-06-21T18:05:18.133" v="178" actId="22"/>
          <ac:spMkLst>
            <pc:docMk/>
            <pc:sldMk cId="2691347740" sldId="259"/>
            <ac:spMk id="3" creationId="{E2459577-DE66-BF3E-9E8B-BA872966C39F}"/>
          </ac:spMkLst>
        </pc:spChg>
        <pc:picChg chg="add mod ord">
          <ac:chgData name="Vijayabharathi Manjeti" userId="fcf97eb37f335456" providerId="LiveId" clId="{273754FB-8CC7-42DE-A478-EDAC2F69433C}" dt="2024-06-23T14:16:50.232" v="1987" actId="14100"/>
          <ac:picMkLst>
            <pc:docMk/>
            <pc:sldMk cId="2691347740" sldId="259"/>
            <ac:picMk id="5" creationId="{0EC380D0-7BC2-ED59-A899-75F35E63FC85}"/>
          </ac:picMkLst>
        </pc:picChg>
      </pc:sldChg>
      <pc:sldChg chg="addSp delSp modSp new mod">
        <pc:chgData name="Vijayabharathi Manjeti" userId="fcf97eb37f335456" providerId="LiveId" clId="{273754FB-8CC7-42DE-A478-EDAC2F69433C}" dt="2024-06-23T14:17:03.793" v="1991" actId="14100"/>
        <pc:sldMkLst>
          <pc:docMk/>
          <pc:sldMk cId="1948351129" sldId="260"/>
        </pc:sldMkLst>
        <pc:spChg chg="mod">
          <ac:chgData name="Vijayabharathi Manjeti" userId="fcf97eb37f335456" providerId="LiveId" clId="{273754FB-8CC7-42DE-A478-EDAC2F69433C}" dt="2024-06-22T17:21:46.813" v="720" actId="20577"/>
          <ac:spMkLst>
            <pc:docMk/>
            <pc:sldMk cId="1948351129" sldId="260"/>
            <ac:spMk id="2" creationId="{000C8AF9-2DA8-1626-2D28-7AC668B0AA99}"/>
          </ac:spMkLst>
        </pc:spChg>
        <pc:spChg chg="del">
          <ac:chgData name="Vijayabharathi Manjeti" userId="fcf97eb37f335456" providerId="LiveId" clId="{273754FB-8CC7-42DE-A478-EDAC2F69433C}" dt="2024-06-21T18:08:03.116" v="212" actId="22"/>
          <ac:spMkLst>
            <pc:docMk/>
            <pc:sldMk cId="1948351129" sldId="260"/>
            <ac:spMk id="3" creationId="{AE8CB7EC-5210-C8A4-B55C-DDAAAA4ECC96}"/>
          </ac:spMkLst>
        </pc:spChg>
        <pc:spChg chg="add mod">
          <ac:chgData name="Vijayabharathi Manjeti" userId="fcf97eb37f335456" providerId="LiveId" clId="{273754FB-8CC7-42DE-A478-EDAC2F69433C}" dt="2024-06-23T14:16:56.464" v="1988" actId="1076"/>
          <ac:spMkLst>
            <pc:docMk/>
            <pc:sldMk cId="1948351129" sldId="260"/>
            <ac:spMk id="4" creationId="{314AC176-B12B-CA57-154D-8221903BD786}"/>
          </ac:spMkLst>
        </pc:spChg>
        <pc:picChg chg="add mod ord">
          <ac:chgData name="Vijayabharathi Manjeti" userId="fcf97eb37f335456" providerId="LiveId" clId="{273754FB-8CC7-42DE-A478-EDAC2F69433C}" dt="2024-06-23T14:17:03.793" v="1991" actId="14100"/>
          <ac:picMkLst>
            <pc:docMk/>
            <pc:sldMk cId="1948351129" sldId="260"/>
            <ac:picMk id="5" creationId="{17806261-6F47-7240-8DF1-63FE24D13D7C}"/>
          </ac:picMkLst>
        </pc:picChg>
      </pc:sldChg>
      <pc:sldChg chg="addSp delSp modSp new mod">
        <pc:chgData name="Vijayabharathi Manjeti" userId="fcf97eb37f335456" providerId="LiveId" clId="{273754FB-8CC7-42DE-A478-EDAC2F69433C}" dt="2024-06-23T14:18:57.266" v="1998" actId="14100"/>
        <pc:sldMkLst>
          <pc:docMk/>
          <pc:sldMk cId="1787623853" sldId="261"/>
        </pc:sldMkLst>
        <pc:spChg chg="mod">
          <ac:chgData name="Vijayabharathi Manjeti" userId="fcf97eb37f335456" providerId="LiveId" clId="{273754FB-8CC7-42DE-A478-EDAC2F69433C}" dt="2024-06-23T14:18:50.809" v="1996" actId="14100"/>
          <ac:spMkLst>
            <pc:docMk/>
            <pc:sldMk cId="1787623853" sldId="261"/>
            <ac:spMk id="2" creationId="{265A620D-E600-7770-3B11-F5FF1AFADDDB}"/>
          </ac:spMkLst>
        </pc:spChg>
        <pc:spChg chg="del">
          <ac:chgData name="Vijayabharathi Manjeti" userId="fcf97eb37f335456" providerId="LiveId" clId="{273754FB-8CC7-42DE-A478-EDAC2F69433C}" dt="2024-06-21T18:11:47.943" v="238" actId="22"/>
          <ac:spMkLst>
            <pc:docMk/>
            <pc:sldMk cId="1787623853" sldId="261"/>
            <ac:spMk id="3" creationId="{9874B17B-D610-41F8-B7EF-991C23E8A734}"/>
          </ac:spMkLst>
        </pc:spChg>
        <pc:spChg chg="add mod">
          <ac:chgData name="Vijayabharathi Manjeti" userId="fcf97eb37f335456" providerId="LiveId" clId="{273754FB-8CC7-42DE-A478-EDAC2F69433C}" dt="2024-06-22T06:21:49.767" v="627" actId="2711"/>
          <ac:spMkLst>
            <pc:docMk/>
            <pc:sldMk cId="1787623853" sldId="261"/>
            <ac:spMk id="4" creationId="{528C3766-3DB3-E31E-3B42-9182E765513A}"/>
          </ac:spMkLst>
        </pc:spChg>
        <pc:picChg chg="add mod ord">
          <ac:chgData name="Vijayabharathi Manjeti" userId="fcf97eb37f335456" providerId="LiveId" clId="{273754FB-8CC7-42DE-A478-EDAC2F69433C}" dt="2024-06-23T14:18:57.266" v="1998" actId="14100"/>
          <ac:picMkLst>
            <pc:docMk/>
            <pc:sldMk cId="1787623853" sldId="261"/>
            <ac:picMk id="5" creationId="{0F474557-B9FB-FFB7-F4D8-8E615BAEEA4B}"/>
          </ac:picMkLst>
        </pc:picChg>
      </pc:sldChg>
      <pc:sldChg chg="addSp delSp modSp new mod">
        <pc:chgData name="Vijayabharathi Manjeti" userId="fcf97eb37f335456" providerId="LiveId" clId="{273754FB-8CC7-42DE-A478-EDAC2F69433C}" dt="2024-06-23T14:19:20.058" v="2002" actId="14100"/>
        <pc:sldMkLst>
          <pc:docMk/>
          <pc:sldMk cId="3396994578" sldId="262"/>
        </pc:sldMkLst>
        <pc:spChg chg="mod">
          <ac:chgData name="Vijayabharathi Manjeti" userId="fcf97eb37f335456" providerId="LiveId" clId="{273754FB-8CC7-42DE-A478-EDAC2F69433C}" dt="2024-06-23T14:19:14.851" v="2000" actId="1076"/>
          <ac:spMkLst>
            <pc:docMk/>
            <pc:sldMk cId="3396994578" sldId="262"/>
            <ac:spMk id="2" creationId="{A4CDDD94-BFE6-C66F-E500-B0B44C1230A8}"/>
          </ac:spMkLst>
        </pc:spChg>
        <pc:spChg chg="del">
          <ac:chgData name="Vijayabharathi Manjeti" userId="fcf97eb37f335456" providerId="LiveId" clId="{273754FB-8CC7-42DE-A478-EDAC2F69433C}" dt="2024-06-21T18:15:36.389" v="284" actId="22"/>
          <ac:spMkLst>
            <pc:docMk/>
            <pc:sldMk cId="3396994578" sldId="262"/>
            <ac:spMk id="3" creationId="{1DCDF816-C41B-4736-EA5D-930B6216E25B}"/>
          </ac:spMkLst>
        </pc:spChg>
        <pc:spChg chg="add mod">
          <ac:chgData name="Vijayabharathi Manjeti" userId="fcf97eb37f335456" providerId="LiveId" clId="{273754FB-8CC7-42DE-A478-EDAC2F69433C}" dt="2024-06-22T06:23:59.181" v="659" actId="14100"/>
          <ac:spMkLst>
            <pc:docMk/>
            <pc:sldMk cId="3396994578" sldId="262"/>
            <ac:spMk id="4" creationId="{77EF733C-B7F2-C935-E57B-C2385049BEC7}"/>
          </ac:spMkLst>
        </pc:spChg>
        <pc:spChg chg="add mod">
          <ac:chgData name="Vijayabharathi Manjeti" userId="fcf97eb37f335456" providerId="LiveId" clId="{273754FB-8CC7-42DE-A478-EDAC2F69433C}" dt="2024-06-22T06:24:09.646" v="660" actId="255"/>
          <ac:spMkLst>
            <pc:docMk/>
            <pc:sldMk cId="3396994578" sldId="262"/>
            <ac:spMk id="7" creationId="{C0C55546-61AC-1FB1-DBFB-8870B6F8EA3C}"/>
          </ac:spMkLst>
        </pc:spChg>
        <pc:picChg chg="add mod ord">
          <ac:chgData name="Vijayabharathi Manjeti" userId="fcf97eb37f335456" providerId="LiveId" clId="{273754FB-8CC7-42DE-A478-EDAC2F69433C}" dt="2024-06-23T14:19:20.058" v="2002" actId="14100"/>
          <ac:picMkLst>
            <pc:docMk/>
            <pc:sldMk cId="3396994578" sldId="262"/>
            <ac:picMk id="5" creationId="{ADD3D76C-1167-271F-915E-15251361B47A}"/>
          </ac:picMkLst>
        </pc:picChg>
      </pc:sldChg>
      <pc:sldChg chg="addSp delSp modSp new mod">
        <pc:chgData name="Vijayabharathi Manjeti" userId="fcf97eb37f335456" providerId="LiveId" clId="{273754FB-8CC7-42DE-A478-EDAC2F69433C}" dt="2024-06-23T13:51:32.800" v="1916" actId="20577"/>
        <pc:sldMkLst>
          <pc:docMk/>
          <pc:sldMk cId="3941608794" sldId="263"/>
        </pc:sldMkLst>
        <pc:spChg chg="mod">
          <ac:chgData name="Vijayabharathi Manjeti" userId="fcf97eb37f335456" providerId="LiveId" clId="{273754FB-8CC7-42DE-A478-EDAC2F69433C}" dt="2024-06-21T18:20:34.275" v="344" actId="20577"/>
          <ac:spMkLst>
            <pc:docMk/>
            <pc:sldMk cId="3941608794" sldId="263"/>
            <ac:spMk id="2" creationId="{1B00CF6A-A58D-CF0E-8227-E21FA3EDB635}"/>
          </ac:spMkLst>
        </pc:spChg>
        <pc:spChg chg="del">
          <ac:chgData name="Vijayabharathi Manjeti" userId="fcf97eb37f335456" providerId="LiveId" clId="{273754FB-8CC7-42DE-A478-EDAC2F69433C}" dt="2024-06-21T18:18:34.082" v="309" actId="22"/>
          <ac:spMkLst>
            <pc:docMk/>
            <pc:sldMk cId="3941608794" sldId="263"/>
            <ac:spMk id="3" creationId="{47FC4546-A35D-2F1E-A2E4-047FCCAC8BE1}"/>
          </ac:spMkLst>
        </pc:spChg>
        <pc:spChg chg="add mod">
          <ac:chgData name="Vijayabharathi Manjeti" userId="fcf97eb37f335456" providerId="LiveId" clId="{273754FB-8CC7-42DE-A478-EDAC2F69433C}" dt="2024-06-23T13:51:32.800" v="1916" actId="20577"/>
          <ac:spMkLst>
            <pc:docMk/>
            <pc:sldMk cId="3941608794" sldId="263"/>
            <ac:spMk id="4" creationId="{06F17115-50B1-8BDC-E403-FF9AC45611A0}"/>
          </ac:spMkLst>
        </pc:spChg>
        <pc:spChg chg="add mod">
          <ac:chgData name="Vijayabharathi Manjeti" userId="fcf97eb37f335456" providerId="LiveId" clId="{273754FB-8CC7-42DE-A478-EDAC2F69433C}" dt="2024-06-22T17:22:34.099" v="727" actId="255"/>
          <ac:spMkLst>
            <pc:docMk/>
            <pc:sldMk cId="3941608794" sldId="263"/>
            <ac:spMk id="7" creationId="{98C9D4D2-5DAE-F6DC-1A71-515E023E8FF4}"/>
          </ac:spMkLst>
        </pc:spChg>
        <pc:picChg chg="add mod ord">
          <ac:chgData name="Vijayabharathi Manjeti" userId="fcf97eb37f335456" providerId="LiveId" clId="{273754FB-8CC7-42DE-A478-EDAC2F69433C}" dt="2024-06-21T18:20:23.937" v="342" actId="14100"/>
          <ac:picMkLst>
            <pc:docMk/>
            <pc:sldMk cId="3941608794" sldId="263"/>
            <ac:picMk id="5" creationId="{387CDC63-633E-ED68-3922-3D1D1B60D1D9}"/>
          </ac:picMkLst>
        </pc:picChg>
      </pc:sldChg>
      <pc:sldChg chg="addSp delSp modSp new mod">
        <pc:chgData name="Vijayabharathi Manjeti" userId="fcf97eb37f335456" providerId="LiveId" clId="{273754FB-8CC7-42DE-A478-EDAC2F69433C}" dt="2024-06-23T14:02:33.153" v="1950" actId="20577"/>
        <pc:sldMkLst>
          <pc:docMk/>
          <pc:sldMk cId="1325065038" sldId="264"/>
        </pc:sldMkLst>
        <pc:spChg chg="del">
          <ac:chgData name="Vijayabharathi Manjeti" userId="fcf97eb37f335456" providerId="LiveId" clId="{273754FB-8CC7-42DE-A478-EDAC2F69433C}" dt="2024-06-21T18:25:40.428" v="351"/>
          <ac:spMkLst>
            <pc:docMk/>
            <pc:sldMk cId="1325065038" sldId="264"/>
            <ac:spMk id="2" creationId="{6D5D7F4F-488F-C858-D674-1F842E84A849}"/>
          </ac:spMkLst>
        </pc:spChg>
        <pc:spChg chg="del">
          <ac:chgData name="Vijayabharathi Manjeti" userId="fcf97eb37f335456" providerId="LiveId" clId="{273754FB-8CC7-42DE-A478-EDAC2F69433C}" dt="2024-06-21T18:24:59.077" v="346" actId="22"/>
          <ac:spMkLst>
            <pc:docMk/>
            <pc:sldMk cId="1325065038" sldId="264"/>
            <ac:spMk id="3" creationId="{A6E31B79-976F-AFA1-929C-A9107E265794}"/>
          </ac:spMkLst>
        </pc:spChg>
        <pc:spChg chg="add mod">
          <ac:chgData name="Vijayabharathi Manjeti" userId="fcf97eb37f335456" providerId="LiveId" clId="{273754FB-8CC7-42DE-A478-EDAC2F69433C}" dt="2024-06-23T14:02:33.153" v="1950" actId="20577"/>
          <ac:spMkLst>
            <pc:docMk/>
            <pc:sldMk cId="1325065038" sldId="264"/>
            <ac:spMk id="6" creationId="{CD09685E-A8B7-A5DB-7BF8-45DDD2BB969F}"/>
          </ac:spMkLst>
        </pc:spChg>
        <pc:picChg chg="add mod ord">
          <ac:chgData name="Vijayabharathi Manjeti" userId="fcf97eb37f335456" providerId="LiveId" clId="{273754FB-8CC7-42DE-A478-EDAC2F69433C}" dt="2024-06-22T06:14:49.415" v="576" actId="14100"/>
          <ac:picMkLst>
            <pc:docMk/>
            <pc:sldMk cId="1325065038" sldId="264"/>
            <ac:picMk id="5" creationId="{511F9F1D-ABE2-CF68-3270-C82DD37B1C85}"/>
          </ac:picMkLst>
        </pc:picChg>
      </pc:sldChg>
      <pc:sldChg chg="modSp new mod">
        <pc:chgData name="Vijayabharathi Manjeti" userId="fcf97eb37f335456" providerId="LiveId" clId="{273754FB-8CC7-42DE-A478-EDAC2F69433C}" dt="2024-06-22T17:06:09.173" v="678" actId="113"/>
        <pc:sldMkLst>
          <pc:docMk/>
          <pc:sldMk cId="1083538306" sldId="265"/>
        </pc:sldMkLst>
        <pc:spChg chg="mod">
          <ac:chgData name="Vijayabharathi Manjeti" userId="fcf97eb37f335456" providerId="LiveId" clId="{273754FB-8CC7-42DE-A478-EDAC2F69433C}" dt="2024-06-22T17:06:09.173" v="678" actId="113"/>
          <ac:spMkLst>
            <pc:docMk/>
            <pc:sldMk cId="1083538306" sldId="265"/>
            <ac:spMk id="2" creationId="{539D84A1-4810-DD01-CBB0-4512729BDF82}"/>
          </ac:spMkLst>
        </pc:spChg>
        <pc:spChg chg="mod">
          <ac:chgData name="Vijayabharathi Manjeti" userId="fcf97eb37f335456" providerId="LiveId" clId="{273754FB-8CC7-42DE-A478-EDAC2F69433C}" dt="2024-06-22T06:24:29.514" v="662" actId="14100"/>
          <ac:spMkLst>
            <pc:docMk/>
            <pc:sldMk cId="1083538306" sldId="265"/>
            <ac:spMk id="3" creationId="{9F4CA200-6EE2-2A25-4A07-B677391F72CA}"/>
          </ac:spMkLst>
        </pc:spChg>
      </pc:sldChg>
      <pc:sldChg chg="addSp modSp new mod">
        <pc:chgData name="Vijayabharathi Manjeti" userId="fcf97eb37f335456" providerId="LiveId" clId="{273754FB-8CC7-42DE-A478-EDAC2F69433C}" dt="2024-06-22T17:23:28.159" v="731" actId="12"/>
        <pc:sldMkLst>
          <pc:docMk/>
          <pc:sldMk cId="1724303794" sldId="266"/>
        </pc:sldMkLst>
        <pc:spChg chg="mod">
          <ac:chgData name="Vijayabharathi Manjeti" userId="fcf97eb37f335456" providerId="LiveId" clId="{273754FB-8CC7-42DE-A478-EDAC2F69433C}" dt="2024-06-22T17:06:05.649" v="677" actId="113"/>
          <ac:spMkLst>
            <pc:docMk/>
            <pc:sldMk cId="1724303794" sldId="266"/>
            <ac:spMk id="2" creationId="{9C05F6E3-EA72-BD7A-E3F9-D32F0AA9F05E}"/>
          </ac:spMkLst>
        </pc:spChg>
        <pc:spChg chg="mod">
          <ac:chgData name="Vijayabharathi Manjeti" userId="fcf97eb37f335456" providerId="LiveId" clId="{273754FB-8CC7-42DE-A478-EDAC2F69433C}" dt="2024-06-22T17:23:28.159" v="731" actId="12"/>
          <ac:spMkLst>
            <pc:docMk/>
            <pc:sldMk cId="1724303794" sldId="266"/>
            <ac:spMk id="3" creationId="{D5D8458C-8689-97BB-5CC2-D0BBFFB58D02}"/>
          </ac:spMkLst>
        </pc:spChg>
        <pc:spChg chg="add mod">
          <ac:chgData name="Vijayabharathi Manjeti" userId="fcf97eb37f335456" providerId="LiveId" clId="{273754FB-8CC7-42DE-A478-EDAC2F69433C}" dt="2024-06-22T17:23:12.278" v="730" actId="255"/>
          <ac:spMkLst>
            <pc:docMk/>
            <pc:sldMk cId="1724303794" sldId="266"/>
            <ac:spMk id="5" creationId="{A419DCF9-62A7-C636-E382-0204ED65B4A8}"/>
          </ac:spMkLst>
        </pc:spChg>
      </pc:sldChg>
      <pc:sldChg chg="addSp delSp modSp new mod">
        <pc:chgData name="Vijayabharathi Manjeti" userId="fcf97eb37f335456" providerId="LiveId" clId="{273754FB-8CC7-42DE-A478-EDAC2F69433C}" dt="2024-06-22T17:25:45.207" v="784" actId="20577"/>
        <pc:sldMkLst>
          <pc:docMk/>
          <pc:sldMk cId="637834646" sldId="267"/>
        </pc:sldMkLst>
        <pc:spChg chg="mod">
          <ac:chgData name="Vijayabharathi Manjeti" userId="fcf97eb37f335456" providerId="LiveId" clId="{273754FB-8CC7-42DE-A478-EDAC2F69433C}" dt="2024-06-22T17:06:01.746" v="676" actId="113"/>
          <ac:spMkLst>
            <pc:docMk/>
            <pc:sldMk cId="637834646" sldId="267"/>
            <ac:spMk id="2" creationId="{50693707-44BD-B63F-3FE2-FADFCD69FA0E}"/>
          </ac:spMkLst>
        </pc:spChg>
        <pc:spChg chg="mod">
          <ac:chgData name="Vijayabharathi Manjeti" userId="fcf97eb37f335456" providerId="LiveId" clId="{273754FB-8CC7-42DE-A478-EDAC2F69433C}" dt="2024-06-22T17:25:45.207" v="784" actId="20577"/>
          <ac:spMkLst>
            <pc:docMk/>
            <pc:sldMk cId="637834646" sldId="267"/>
            <ac:spMk id="3" creationId="{1FC985C1-F50B-B9D7-D04C-55283F5CABAF}"/>
          </ac:spMkLst>
        </pc:spChg>
        <pc:spChg chg="add del mod">
          <ac:chgData name="Vijayabharathi Manjeti" userId="fcf97eb37f335456" providerId="LiveId" clId="{273754FB-8CC7-42DE-A478-EDAC2F69433C}" dt="2024-06-21T18:39:55.581" v="535"/>
          <ac:spMkLst>
            <pc:docMk/>
            <pc:sldMk cId="637834646" sldId="267"/>
            <ac:spMk id="5" creationId="{7FFB304A-647E-897B-6353-FC9A3AE7BB5B}"/>
          </ac:spMkLst>
        </pc:spChg>
      </pc:sldChg>
      <pc:sldChg chg="modSp new mod">
        <pc:chgData name="Vijayabharathi Manjeti" userId="fcf97eb37f335456" providerId="LiveId" clId="{273754FB-8CC7-42DE-A478-EDAC2F69433C}" dt="2024-06-22T17:23:44.665" v="765" actId="20577"/>
        <pc:sldMkLst>
          <pc:docMk/>
          <pc:sldMk cId="1306296775" sldId="268"/>
        </pc:sldMkLst>
        <pc:spChg chg="mod">
          <ac:chgData name="Vijayabharathi Manjeti" userId="fcf97eb37f335456" providerId="LiveId" clId="{273754FB-8CC7-42DE-A478-EDAC2F69433C}" dt="2024-06-22T17:23:44.665" v="765" actId="20577"/>
          <ac:spMkLst>
            <pc:docMk/>
            <pc:sldMk cId="1306296775" sldId="268"/>
            <ac:spMk id="2" creationId="{227E613C-0140-34E9-1A45-35BA879FB5AA}"/>
          </ac:spMkLst>
        </pc:spChg>
        <pc:spChg chg="mod">
          <ac:chgData name="Vijayabharathi Manjeti" userId="fcf97eb37f335456" providerId="LiveId" clId="{273754FB-8CC7-42DE-A478-EDAC2F69433C}" dt="2024-06-22T06:25:49.671" v="674" actId="14100"/>
          <ac:spMkLst>
            <pc:docMk/>
            <pc:sldMk cId="1306296775" sldId="268"/>
            <ac:spMk id="3" creationId="{ECA5B813-B876-2114-A8E0-DFA7F636068B}"/>
          </ac:spMkLst>
        </pc:spChg>
      </pc:sldChg>
      <pc:sldChg chg="modSp new mod">
        <pc:chgData name="Vijayabharathi Manjeti" userId="fcf97eb37f335456" providerId="LiveId" clId="{273754FB-8CC7-42DE-A478-EDAC2F69433C}" dt="2024-06-22T17:47:00.498" v="923" actId="113"/>
        <pc:sldMkLst>
          <pc:docMk/>
          <pc:sldMk cId="3732407584" sldId="269"/>
        </pc:sldMkLst>
        <pc:spChg chg="mod">
          <ac:chgData name="Vijayabharathi Manjeti" userId="fcf97eb37f335456" providerId="LiveId" clId="{273754FB-8CC7-42DE-A478-EDAC2F69433C}" dt="2024-06-22T17:47:00.498" v="923" actId="113"/>
          <ac:spMkLst>
            <pc:docMk/>
            <pc:sldMk cId="3732407584" sldId="269"/>
            <ac:spMk id="2" creationId="{CECC201F-FE50-2ED2-AFCD-EAF7E35BFDE3}"/>
          </ac:spMkLst>
        </pc:spChg>
        <pc:spChg chg="mod">
          <ac:chgData name="Vijayabharathi Manjeti" userId="fcf97eb37f335456" providerId="LiveId" clId="{273754FB-8CC7-42DE-A478-EDAC2F69433C}" dt="2024-06-22T17:30:07.647" v="879" actId="20577"/>
          <ac:spMkLst>
            <pc:docMk/>
            <pc:sldMk cId="3732407584" sldId="269"/>
            <ac:spMk id="3" creationId="{2286059F-E94C-4D8A-AD56-918A488F56FA}"/>
          </ac:spMkLst>
        </pc:spChg>
      </pc:sldChg>
      <pc:sldChg chg="addSp delSp modSp new mod">
        <pc:chgData name="Vijayabharathi Manjeti" userId="fcf97eb37f335456" providerId="LiveId" clId="{273754FB-8CC7-42DE-A478-EDAC2F69433C}" dt="2024-06-22T17:43:54.611" v="896" actId="14100"/>
        <pc:sldMkLst>
          <pc:docMk/>
          <pc:sldMk cId="4107921739" sldId="270"/>
        </pc:sldMkLst>
        <pc:spChg chg="mod">
          <ac:chgData name="Vijayabharathi Manjeti" userId="fcf97eb37f335456" providerId="LiveId" clId="{273754FB-8CC7-42DE-A478-EDAC2F69433C}" dt="2024-06-22T17:43:47.499" v="894" actId="14100"/>
          <ac:spMkLst>
            <pc:docMk/>
            <pc:sldMk cId="4107921739" sldId="270"/>
            <ac:spMk id="2" creationId="{ADA5943B-E9E7-199A-17AE-7BF5AD41AC51}"/>
          </ac:spMkLst>
        </pc:spChg>
        <pc:spChg chg="del">
          <ac:chgData name="Vijayabharathi Manjeti" userId="fcf97eb37f335456" providerId="LiveId" clId="{273754FB-8CC7-42DE-A478-EDAC2F69433C}" dt="2024-06-22T17:43:01.432" v="881" actId="22"/>
          <ac:spMkLst>
            <pc:docMk/>
            <pc:sldMk cId="4107921739" sldId="270"/>
            <ac:spMk id="3" creationId="{20A74D51-A2D2-3D57-0273-5624FC260FEF}"/>
          </ac:spMkLst>
        </pc:spChg>
        <pc:picChg chg="add mod ord">
          <ac:chgData name="Vijayabharathi Manjeti" userId="fcf97eb37f335456" providerId="LiveId" clId="{273754FB-8CC7-42DE-A478-EDAC2F69433C}" dt="2024-06-22T17:43:54.611" v="896" actId="14100"/>
          <ac:picMkLst>
            <pc:docMk/>
            <pc:sldMk cId="4107921739" sldId="270"/>
            <ac:picMk id="5" creationId="{37C8580E-CA1F-5E7D-CC5A-F05F98017BB1}"/>
          </ac:picMkLst>
        </pc:picChg>
      </pc:sldChg>
      <pc:sldChg chg="addSp delSp modSp new mod">
        <pc:chgData name="Vijayabharathi Manjeti" userId="fcf97eb37f335456" providerId="LiveId" clId="{273754FB-8CC7-42DE-A478-EDAC2F69433C}" dt="2024-06-22T17:47:24.352" v="925" actId="14100"/>
        <pc:sldMkLst>
          <pc:docMk/>
          <pc:sldMk cId="3621078309" sldId="271"/>
        </pc:sldMkLst>
        <pc:spChg chg="mod">
          <ac:chgData name="Vijayabharathi Manjeti" userId="fcf97eb37f335456" providerId="LiveId" clId="{273754FB-8CC7-42DE-A478-EDAC2F69433C}" dt="2024-06-22T17:46:48.477" v="922" actId="20577"/>
          <ac:spMkLst>
            <pc:docMk/>
            <pc:sldMk cId="3621078309" sldId="271"/>
            <ac:spMk id="2" creationId="{FB16E65C-A356-4C24-762D-252D8E816693}"/>
          </ac:spMkLst>
        </pc:spChg>
        <pc:spChg chg="del">
          <ac:chgData name="Vijayabharathi Manjeti" userId="fcf97eb37f335456" providerId="LiveId" clId="{273754FB-8CC7-42DE-A478-EDAC2F69433C}" dt="2024-06-22T17:45:29.504" v="898" actId="22"/>
          <ac:spMkLst>
            <pc:docMk/>
            <pc:sldMk cId="3621078309" sldId="271"/>
            <ac:spMk id="3" creationId="{B464F6F5-E64B-55AE-516C-F4D9AC6DE073}"/>
          </ac:spMkLst>
        </pc:spChg>
        <pc:picChg chg="add mod ord">
          <ac:chgData name="Vijayabharathi Manjeti" userId="fcf97eb37f335456" providerId="LiveId" clId="{273754FB-8CC7-42DE-A478-EDAC2F69433C}" dt="2024-06-22T17:47:24.352" v="925" actId="14100"/>
          <ac:picMkLst>
            <pc:docMk/>
            <pc:sldMk cId="3621078309" sldId="271"/>
            <ac:picMk id="5" creationId="{3F5E158B-66DA-28BD-E5A6-DA14B0FD7D72}"/>
          </ac:picMkLst>
        </pc:picChg>
      </pc:sldChg>
      <pc:sldChg chg="modSp new mod">
        <pc:chgData name="Vijayabharathi Manjeti" userId="fcf97eb37f335456" providerId="LiveId" clId="{273754FB-8CC7-42DE-A478-EDAC2F69433C}" dt="2024-06-23T15:38:24.572" v="2161" actId="20577"/>
        <pc:sldMkLst>
          <pc:docMk/>
          <pc:sldMk cId="3443795587" sldId="272"/>
        </pc:sldMkLst>
        <pc:spChg chg="mod">
          <ac:chgData name="Vijayabharathi Manjeti" userId="fcf97eb37f335456" providerId="LiveId" clId="{273754FB-8CC7-42DE-A478-EDAC2F69433C}" dt="2024-06-22T18:02:30.509" v="1009" actId="14100"/>
          <ac:spMkLst>
            <pc:docMk/>
            <pc:sldMk cId="3443795587" sldId="272"/>
            <ac:spMk id="2" creationId="{32316B1B-DD26-27DA-9F00-5877592D6236}"/>
          </ac:spMkLst>
        </pc:spChg>
        <pc:spChg chg="mod">
          <ac:chgData name="Vijayabharathi Manjeti" userId="fcf97eb37f335456" providerId="LiveId" clId="{273754FB-8CC7-42DE-A478-EDAC2F69433C}" dt="2024-06-23T15:38:24.572" v="2161" actId="20577"/>
          <ac:spMkLst>
            <pc:docMk/>
            <pc:sldMk cId="3443795587" sldId="272"/>
            <ac:spMk id="3" creationId="{5BB9C9A9-0709-5A77-7EE1-16427E878C9C}"/>
          </ac:spMkLst>
        </pc:spChg>
      </pc:sldChg>
      <pc:sldChg chg="modSp new del mod">
        <pc:chgData name="Vijayabharathi Manjeti" userId="fcf97eb37f335456" providerId="LiveId" clId="{273754FB-8CC7-42DE-A478-EDAC2F69433C}" dt="2024-06-22T18:02:49.223" v="1010" actId="47"/>
        <pc:sldMkLst>
          <pc:docMk/>
          <pc:sldMk cId="224212653" sldId="273"/>
        </pc:sldMkLst>
        <pc:spChg chg="mod">
          <ac:chgData name="Vijayabharathi Manjeti" userId="fcf97eb37f335456" providerId="LiveId" clId="{273754FB-8CC7-42DE-A478-EDAC2F69433C}" dt="2024-06-22T18:01:12.698" v="1008"/>
          <ac:spMkLst>
            <pc:docMk/>
            <pc:sldMk cId="224212653" sldId="273"/>
            <ac:spMk id="3" creationId="{BE09393D-E86D-CD79-E511-399DB47638A2}"/>
          </ac:spMkLst>
        </pc:spChg>
      </pc:sldChg>
      <pc:sldChg chg="addSp delSp modSp new mod">
        <pc:chgData name="Vijayabharathi Manjeti" userId="fcf97eb37f335456" providerId="LiveId" clId="{273754FB-8CC7-42DE-A478-EDAC2F69433C}" dt="2024-06-23T15:39:01.544" v="2166" actId="14100"/>
        <pc:sldMkLst>
          <pc:docMk/>
          <pc:sldMk cId="485253347" sldId="273"/>
        </pc:sldMkLst>
        <pc:spChg chg="mod">
          <ac:chgData name="Vijayabharathi Manjeti" userId="fcf97eb37f335456" providerId="LiveId" clId="{273754FB-8CC7-42DE-A478-EDAC2F69433C}" dt="2024-06-22T18:09:22.206" v="1129" actId="27636"/>
          <ac:spMkLst>
            <pc:docMk/>
            <pc:sldMk cId="485253347" sldId="273"/>
            <ac:spMk id="2" creationId="{F4BFFC36-62C0-28E0-A287-DD977EC66B92}"/>
          </ac:spMkLst>
        </pc:spChg>
        <pc:spChg chg="del">
          <ac:chgData name="Vijayabharathi Manjeti" userId="fcf97eb37f335456" providerId="LiveId" clId="{273754FB-8CC7-42DE-A478-EDAC2F69433C}" dt="2024-06-22T18:03:29.268" v="1012" actId="22"/>
          <ac:spMkLst>
            <pc:docMk/>
            <pc:sldMk cId="485253347" sldId="273"/>
            <ac:spMk id="3" creationId="{295912E7-EEF2-3776-8D94-5D2F74FD0B0C}"/>
          </ac:spMkLst>
        </pc:spChg>
        <pc:picChg chg="add mod ord">
          <ac:chgData name="Vijayabharathi Manjeti" userId="fcf97eb37f335456" providerId="LiveId" clId="{273754FB-8CC7-42DE-A478-EDAC2F69433C}" dt="2024-06-23T15:39:01.544" v="2166" actId="14100"/>
          <ac:picMkLst>
            <pc:docMk/>
            <pc:sldMk cId="485253347" sldId="273"/>
            <ac:picMk id="5" creationId="{058D8A0B-C10C-9D43-E232-A85A9C33E076}"/>
          </ac:picMkLst>
        </pc:picChg>
      </pc:sldChg>
      <pc:sldChg chg="modSp new mod">
        <pc:chgData name="Vijayabharathi Manjeti" userId="fcf97eb37f335456" providerId="LiveId" clId="{273754FB-8CC7-42DE-A478-EDAC2F69433C}" dt="2024-06-23T15:38:55.110" v="2165" actId="255"/>
        <pc:sldMkLst>
          <pc:docMk/>
          <pc:sldMk cId="58922284" sldId="274"/>
        </pc:sldMkLst>
        <pc:spChg chg="mod">
          <ac:chgData name="Vijayabharathi Manjeti" userId="fcf97eb37f335456" providerId="LiveId" clId="{273754FB-8CC7-42DE-A478-EDAC2F69433C}" dt="2024-06-22T18:14:07.237" v="1154" actId="1076"/>
          <ac:spMkLst>
            <pc:docMk/>
            <pc:sldMk cId="58922284" sldId="274"/>
            <ac:spMk id="2" creationId="{57B0AFD6-175E-07CF-E88B-86615E33CAE3}"/>
          </ac:spMkLst>
        </pc:spChg>
        <pc:spChg chg="mod">
          <ac:chgData name="Vijayabharathi Manjeti" userId="fcf97eb37f335456" providerId="LiveId" clId="{273754FB-8CC7-42DE-A478-EDAC2F69433C}" dt="2024-06-23T15:38:55.110" v="2165" actId="255"/>
          <ac:spMkLst>
            <pc:docMk/>
            <pc:sldMk cId="58922284" sldId="274"/>
            <ac:spMk id="3" creationId="{9041879F-C9C7-2ABE-AF64-F3AA23B9781C}"/>
          </ac:spMkLst>
        </pc:spChg>
      </pc:sldChg>
      <pc:sldChg chg="modSp new del mod">
        <pc:chgData name="Vijayabharathi Manjeti" userId="fcf97eb37f335456" providerId="LiveId" clId="{273754FB-8CC7-42DE-A478-EDAC2F69433C}" dt="2024-06-22T18:14:32.979" v="1159" actId="47"/>
        <pc:sldMkLst>
          <pc:docMk/>
          <pc:sldMk cId="3261071927" sldId="275"/>
        </pc:sldMkLst>
        <pc:spChg chg="mod">
          <ac:chgData name="Vijayabharathi Manjeti" userId="fcf97eb37f335456" providerId="LiveId" clId="{273754FB-8CC7-42DE-A478-EDAC2F69433C}" dt="2024-06-22T18:11:11.729" v="1141" actId="14100"/>
          <ac:spMkLst>
            <pc:docMk/>
            <pc:sldMk cId="3261071927" sldId="275"/>
            <ac:spMk id="2" creationId="{B46EEBBE-372B-F7C4-B0F7-EAD67B7484EA}"/>
          </ac:spMkLst>
        </pc:spChg>
        <pc:spChg chg="mod">
          <ac:chgData name="Vijayabharathi Manjeti" userId="fcf97eb37f335456" providerId="LiveId" clId="{273754FB-8CC7-42DE-A478-EDAC2F69433C}" dt="2024-06-22T18:13:56.349" v="1150" actId="21"/>
          <ac:spMkLst>
            <pc:docMk/>
            <pc:sldMk cId="3261071927" sldId="275"/>
            <ac:spMk id="3" creationId="{AABC381C-1041-7EFF-61D5-0972A9675287}"/>
          </ac:spMkLst>
        </pc:spChg>
      </pc:sldChg>
      <pc:sldChg chg="addSp delSp modSp new mod">
        <pc:chgData name="Vijayabharathi Manjeti" userId="fcf97eb37f335456" providerId="LiveId" clId="{273754FB-8CC7-42DE-A478-EDAC2F69433C}" dt="2024-06-22T18:15:11.566" v="1162" actId="14100"/>
        <pc:sldMkLst>
          <pc:docMk/>
          <pc:sldMk cId="1779870925" sldId="276"/>
        </pc:sldMkLst>
        <pc:spChg chg="del">
          <ac:chgData name="Vijayabharathi Manjeti" userId="fcf97eb37f335456" providerId="LiveId" clId="{273754FB-8CC7-42DE-A478-EDAC2F69433C}" dt="2024-06-22T18:13:04.047" v="1147" actId="21"/>
          <ac:spMkLst>
            <pc:docMk/>
            <pc:sldMk cId="1779870925" sldId="276"/>
            <ac:spMk id="2" creationId="{0074E2DE-D9A3-2D74-C49D-E4AC486058F4}"/>
          </ac:spMkLst>
        </pc:spChg>
        <pc:spChg chg="del">
          <ac:chgData name="Vijayabharathi Manjeti" userId="fcf97eb37f335456" providerId="LiveId" clId="{273754FB-8CC7-42DE-A478-EDAC2F69433C}" dt="2024-06-22T18:12:52.082" v="1143" actId="22"/>
          <ac:spMkLst>
            <pc:docMk/>
            <pc:sldMk cId="1779870925" sldId="276"/>
            <ac:spMk id="3" creationId="{C0A6D9E9-E1A4-73EB-ED3A-06BCD057B165}"/>
          </ac:spMkLst>
        </pc:spChg>
        <pc:picChg chg="add mod ord">
          <ac:chgData name="Vijayabharathi Manjeti" userId="fcf97eb37f335456" providerId="LiveId" clId="{273754FB-8CC7-42DE-A478-EDAC2F69433C}" dt="2024-06-22T18:15:11.566" v="1162" actId="14100"/>
          <ac:picMkLst>
            <pc:docMk/>
            <pc:sldMk cId="1779870925" sldId="276"/>
            <ac:picMk id="5" creationId="{4466B7A4-47A7-C4E2-CE01-FE2BCF20825F}"/>
          </ac:picMkLst>
        </pc:picChg>
      </pc:sldChg>
      <pc:sldChg chg="modSp new del mod">
        <pc:chgData name="Vijayabharathi Manjeti" userId="fcf97eb37f335456" providerId="LiveId" clId="{273754FB-8CC7-42DE-A478-EDAC2F69433C}" dt="2024-06-22T18:33:42.843" v="1308" actId="47"/>
        <pc:sldMkLst>
          <pc:docMk/>
          <pc:sldMk cId="602275074" sldId="277"/>
        </pc:sldMkLst>
        <pc:spChg chg="mod">
          <ac:chgData name="Vijayabharathi Manjeti" userId="fcf97eb37f335456" providerId="LiveId" clId="{273754FB-8CC7-42DE-A478-EDAC2F69433C}" dt="2024-06-22T18:29:09.643" v="1280" actId="21"/>
          <ac:spMkLst>
            <pc:docMk/>
            <pc:sldMk cId="602275074" sldId="277"/>
            <ac:spMk id="3" creationId="{E296BD0E-47EA-AEE4-BC8C-090DFC762A71}"/>
          </ac:spMkLst>
        </pc:spChg>
      </pc:sldChg>
      <pc:sldChg chg="modSp new mod">
        <pc:chgData name="Vijayabharathi Manjeti" userId="fcf97eb37f335456" providerId="LiveId" clId="{273754FB-8CC7-42DE-A478-EDAC2F69433C}" dt="2024-06-23T15:00:34.425" v="2025" actId="14100"/>
        <pc:sldMkLst>
          <pc:docMk/>
          <pc:sldMk cId="4097192151" sldId="278"/>
        </pc:sldMkLst>
        <pc:spChg chg="mod">
          <ac:chgData name="Vijayabharathi Manjeti" userId="fcf97eb37f335456" providerId="LiveId" clId="{273754FB-8CC7-42DE-A478-EDAC2F69433C}" dt="2024-06-23T15:00:25.409" v="2023" actId="14100"/>
          <ac:spMkLst>
            <pc:docMk/>
            <pc:sldMk cId="4097192151" sldId="278"/>
            <ac:spMk id="2" creationId="{62723BE0-C7DF-71C1-AD61-BF9F30EA2FB3}"/>
          </ac:spMkLst>
        </pc:spChg>
        <pc:spChg chg="mod">
          <ac:chgData name="Vijayabharathi Manjeti" userId="fcf97eb37f335456" providerId="LiveId" clId="{273754FB-8CC7-42DE-A478-EDAC2F69433C}" dt="2024-06-23T15:00:34.425" v="2025" actId="14100"/>
          <ac:spMkLst>
            <pc:docMk/>
            <pc:sldMk cId="4097192151" sldId="278"/>
            <ac:spMk id="3" creationId="{DA94533D-61A0-94AD-B180-BE33D558C267}"/>
          </ac:spMkLst>
        </pc:spChg>
      </pc:sldChg>
      <pc:sldChg chg="modSp new mod">
        <pc:chgData name="Vijayabharathi Manjeti" userId="fcf97eb37f335456" providerId="LiveId" clId="{273754FB-8CC7-42DE-A478-EDAC2F69433C}" dt="2024-06-23T15:00:39.385" v="2026" actId="14100"/>
        <pc:sldMkLst>
          <pc:docMk/>
          <pc:sldMk cId="478154216" sldId="279"/>
        </pc:sldMkLst>
        <pc:spChg chg="mod">
          <ac:chgData name="Vijayabharathi Manjeti" userId="fcf97eb37f335456" providerId="LiveId" clId="{273754FB-8CC7-42DE-A478-EDAC2F69433C}" dt="2024-06-22T18:29:36.254" v="1287" actId="207"/>
          <ac:spMkLst>
            <pc:docMk/>
            <pc:sldMk cId="478154216" sldId="279"/>
            <ac:spMk id="2" creationId="{99D1B23D-B6E5-8363-2C1D-E6CBA56BF252}"/>
          </ac:spMkLst>
        </pc:spChg>
        <pc:spChg chg="mod">
          <ac:chgData name="Vijayabharathi Manjeti" userId="fcf97eb37f335456" providerId="LiveId" clId="{273754FB-8CC7-42DE-A478-EDAC2F69433C}" dt="2024-06-23T15:00:39.385" v="2026" actId="14100"/>
          <ac:spMkLst>
            <pc:docMk/>
            <pc:sldMk cId="478154216" sldId="279"/>
            <ac:spMk id="3" creationId="{137807A7-F092-8FBB-8E8E-D663B30F10ED}"/>
          </ac:spMkLst>
        </pc:spChg>
      </pc:sldChg>
      <pc:sldChg chg="modSp new mod">
        <pc:chgData name="Vijayabharathi Manjeti" userId="fcf97eb37f335456" providerId="LiveId" clId="{273754FB-8CC7-42DE-A478-EDAC2F69433C}" dt="2024-06-23T15:02:29.284" v="2037" actId="14100"/>
        <pc:sldMkLst>
          <pc:docMk/>
          <pc:sldMk cId="2478624812" sldId="280"/>
        </pc:sldMkLst>
        <pc:spChg chg="mod">
          <ac:chgData name="Vijayabharathi Manjeti" userId="fcf97eb37f335456" providerId="LiveId" clId="{273754FB-8CC7-42DE-A478-EDAC2F69433C}" dt="2024-06-23T15:01:39.035" v="2036" actId="1076"/>
          <ac:spMkLst>
            <pc:docMk/>
            <pc:sldMk cId="2478624812" sldId="280"/>
            <ac:spMk id="2" creationId="{11FA8737-DD27-6F5A-5DDC-461F6F8C57B4}"/>
          </ac:spMkLst>
        </pc:spChg>
        <pc:spChg chg="mod">
          <ac:chgData name="Vijayabharathi Manjeti" userId="fcf97eb37f335456" providerId="LiveId" clId="{273754FB-8CC7-42DE-A478-EDAC2F69433C}" dt="2024-06-23T15:02:29.284" v="2037" actId="14100"/>
          <ac:spMkLst>
            <pc:docMk/>
            <pc:sldMk cId="2478624812" sldId="280"/>
            <ac:spMk id="3" creationId="{1816FB27-7837-63CA-DDAD-EB264B28CD79}"/>
          </ac:spMkLst>
        </pc:spChg>
      </pc:sldChg>
      <pc:sldChg chg="modSp new mod">
        <pc:chgData name="Vijayabharathi Manjeti" userId="fcf97eb37f335456" providerId="LiveId" clId="{273754FB-8CC7-42DE-A478-EDAC2F69433C}" dt="2024-06-22T18:48:47.486" v="1481" actId="14100"/>
        <pc:sldMkLst>
          <pc:docMk/>
          <pc:sldMk cId="464127822" sldId="281"/>
        </pc:sldMkLst>
        <pc:spChg chg="mod">
          <ac:chgData name="Vijayabharathi Manjeti" userId="fcf97eb37f335456" providerId="LiveId" clId="{273754FB-8CC7-42DE-A478-EDAC2F69433C}" dt="2024-06-22T18:48:47.486" v="1481" actId="14100"/>
          <ac:spMkLst>
            <pc:docMk/>
            <pc:sldMk cId="464127822" sldId="281"/>
            <ac:spMk id="3" creationId="{64DCB3DB-D835-1EC4-B397-9CE63FA91784}"/>
          </ac:spMkLst>
        </pc:spChg>
      </pc:sldChg>
      <pc:sldChg chg="modSp new mod">
        <pc:chgData name="Vijayabharathi Manjeti" userId="fcf97eb37f335456" providerId="LiveId" clId="{273754FB-8CC7-42DE-A478-EDAC2F69433C}" dt="2024-06-23T15:39:35.473" v="2167" actId="207"/>
        <pc:sldMkLst>
          <pc:docMk/>
          <pc:sldMk cId="2595454057" sldId="282"/>
        </pc:sldMkLst>
        <pc:spChg chg="mod">
          <ac:chgData name="Vijayabharathi Manjeti" userId="fcf97eb37f335456" providerId="LiveId" clId="{273754FB-8CC7-42DE-A478-EDAC2F69433C}" dt="2024-06-22T18:49:49.866" v="1525" actId="20577"/>
          <ac:spMkLst>
            <pc:docMk/>
            <pc:sldMk cId="2595454057" sldId="282"/>
            <ac:spMk id="2" creationId="{5B0EDE59-3413-E969-5501-58D1E6238584}"/>
          </ac:spMkLst>
        </pc:spChg>
        <pc:spChg chg="mod">
          <ac:chgData name="Vijayabharathi Manjeti" userId="fcf97eb37f335456" providerId="LiveId" clId="{273754FB-8CC7-42DE-A478-EDAC2F69433C}" dt="2024-06-23T15:39:35.473" v="2167" actId="207"/>
          <ac:spMkLst>
            <pc:docMk/>
            <pc:sldMk cId="2595454057" sldId="282"/>
            <ac:spMk id="3" creationId="{AE4E2E1E-ABC5-0C21-1C35-CCD1A1E1CF8E}"/>
          </ac:spMkLst>
        </pc:spChg>
      </pc:sldChg>
      <pc:sldChg chg="addSp delSp modSp new mod">
        <pc:chgData name="Vijayabharathi Manjeti" userId="fcf97eb37f335456" providerId="LiveId" clId="{273754FB-8CC7-42DE-A478-EDAC2F69433C}" dt="2024-06-23T15:27:32.351" v="2038" actId="14100"/>
        <pc:sldMkLst>
          <pc:docMk/>
          <pc:sldMk cId="3307812439" sldId="283"/>
        </pc:sldMkLst>
        <pc:spChg chg="mod">
          <ac:chgData name="Vijayabharathi Manjeti" userId="fcf97eb37f335456" providerId="LiveId" clId="{273754FB-8CC7-42DE-A478-EDAC2F69433C}" dt="2024-06-22T18:47:28.948" v="1442" actId="20577"/>
          <ac:spMkLst>
            <pc:docMk/>
            <pc:sldMk cId="3307812439" sldId="283"/>
            <ac:spMk id="2" creationId="{20DA4986-6667-1614-F079-12624F80B40B}"/>
          </ac:spMkLst>
        </pc:spChg>
        <pc:spChg chg="del">
          <ac:chgData name="Vijayabharathi Manjeti" userId="fcf97eb37f335456" providerId="LiveId" clId="{273754FB-8CC7-42DE-A478-EDAC2F69433C}" dt="2024-06-22T18:46:49.564" v="1383" actId="22"/>
          <ac:spMkLst>
            <pc:docMk/>
            <pc:sldMk cId="3307812439" sldId="283"/>
            <ac:spMk id="3" creationId="{4C2FA5AC-1EF2-56D4-4608-9A99DD916BE0}"/>
          </ac:spMkLst>
        </pc:spChg>
        <pc:picChg chg="add mod ord">
          <ac:chgData name="Vijayabharathi Manjeti" userId="fcf97eb37f335456" providerId="LiveId" clId="{273754FB-8CC7-42DE-A478-EDAC2F69433C}" dt="2024-06-23T15:27:32.351" v="2038" actId="14100"/>
          <ac:picMkLst>
            <pc:docMk/>
            <pc:sldMk cId="3307812439" sldId="283"/>
            <ac:picMk id="5" creationId="{E5354550-490C-545C-1EAD-D7E7CF64CC85}"/>
          </ac:picMkLst>
        </pc:picChg>
      </pc:sldChg>
      <pc:sldChg chg="delSp modSp new mod">
        <pc:chgData name="Vijayabharathi Manjeti" userId="fcf97eb37f335456" providerId="LiveId" clId="{273754FB-8CC7-42DE-A478-EDAC2F69433C}" dt="2024-06-22T18:48:37.252" v="1480" actId="2711"/>
        <pc:sldMkLst>
          <pc:docMk/>
          <pc:sldMk cId="4148369713" sldId="284"/>
        </pc:sldMkLst>
        <pc:spChg chg="del">
          <ac:chgData name="Vijayabharathi Manjeti" userId="fcf97eb37f335456" providerId="LiveId" clId="{273754FB-8CC7-42DE-A478-EDAC2F69433C}" dt="2024-06-22T18:48:20.272" v="1446" actId="21"/>
          <ac:spMkLst>
            <pc:docMk/>
            <pc:sldMk cId="4148369713" sldId="284"/>
            <ac:spMk id="2" creationId="{F66CBE61-5B34-4AA6-CB26-C6A1B6ADEF4D}"/>
          </ac:spMkLst>
        </pc:spChg>
        <pc:spChg chg="mod">
          <ac:chgData name="Vijayabharathi Manjeti" userId="fcf97eb37f335456" providerId="LiveId" clId="{273754FB-8CC7-42DE-A478-EDAC2F69433C}" dt="2024-06-22T18:48:37.252" v="1480" actId="2711"/>
          <ac:spMkLst>
            <pc:docMk/>
            <pc:sldMk cId="4148369713" sldId="284"/>
            <ac:spMk id="3" creationId="{45E935F3-D7B6-EB84-E4C6-3BBD07D5DC20}"/>
          </ac:spMkLst>
        </pc:spChg>
      </pc:sldChg>
      <pc:sldChg chg="addSp delSp modSp new mod">
        <pc:chgData name="Vijayabharathi Manjeti" userId="fcf97eb37f335456" providerId="LiveId" clId="{273754FB-8CC7-42DE-A478-EDAC2F69433C}" dt="2024-06-22T18:53:39.940" v="1614" actId="14100"/>
        <pc:sldMkLst>
          <pc:docMk/>
          <pc:sldMk cId="1961529774" sldId="285"/>
        </pc:sldMkLst>
        <pc:spChg chg="del">
          <ac:chgData name="Vijayabharathi Manjeti" userId="fcf97eb37f335456" providerId="LiveId" clId="{273754FB-8CC7-42DE-A478-EDAC2F69433C}" dt="2024-06-22T18:53:16.175" v="1607" actId="22"/>
          <ac:spMkLst>
            <pc:docMk/>
            <pc:sldMk cId="1961529774" sldId="285"/>
            <ac:spMk id="3" creationId="{F3428365-AE63-9FA3-8CD4-9CB5CDD65C07}"/>
          </ac:spMkLst>
        </pc:spChg>
        <pc:picChg chg="add mod ord">
          <ac:chgData name="Vijayabharathi Manjeti" userId="fcf97eb37f335456" providerId="LiveId" clId="{273754FB-8CC7-42DE-A478-EDAC2F69433C}" dt="2024-06-22T18:53:39.940" v="1614" actId="14100"/>
          <ac:picMkLst>
            <pc:docMk/>
            <pc:sldMk cId="1961529774" sldId="285"/>
            <ac:picMk id="5" creationId="{29E909DE-A3B4-0406-719D-0CD3BCC6447A}"/>
          </ac:picMkLst>
        </pc:picChg>
      </pc:sldChg>
      <pc:sldChg chg="delSp modSp new mod">
        <pc:chgData name="Vijayabharathi Manjeti" userId="fcf97eb37f335456" providerId="LiveId" clId="{273754FB-8CC7-42DE-A478-EDAC2F69433C}" dt="2024-06-22T18:54:44.886" v="1652" actId="14100"/>
        <pc:sldMkLst>
          <pc:docMk/>
          <pc:sldMk cId="4288305979" sldId="286"/>
        </pc:sldMkLst>
        <pc:spChg chg="del">
          <ac:chgData name="Vijayabharathi Manjeti" userId="fcf97eb37f335456" providerId="LiveId" clId="{273754FB-8CC7-42DE-A478-EDAC2F69433C}" dt="2024-06-22T18:54:39.626" v="1649" actId="21"/>
          <ac:spMkLst>
            <pc:docMk/>
            <pc:sldMk cId="4288305979" sldId="286"/>
            <ac:spMk id="2" creationId="{36E0425D-5536-6D53-F283-ED8FB396A53E}"/>
          </ac:spMkLst>
        </pc:spChg>
        <pc:spChg chg="mod">
          <ac:chgData name="Vijayabharathi Manjeti" userId="fcf97eb37f335456" providerId="LiveId" clId="{273754FB-8CC7-42DE-A478-EDAC2F69433C}" dt="2024-06-22T18:54:44.886" v="1652" actId="14100"/>
          <ac:spMkLst>
            <pc:docMk/>
            <pc:sldMk cId="4288305979" sldId="286"/>
            <ac:spMk id="3" creationId="{E5C57EA5-5275-D2C2-36F4-B87A6E2B39FC}"/>
          </ac:spMkLst>
        </pc:spChg>
      </pc:sldChg>
      <pc:sldChg chg="addSp delSp modSp new mod">
        <pc:chgData name="Vijayabharathi Manjeti" userId="fcf97eb37f335456" providerId="LiveId" clId="{273754FB-8CC7-42DE-A478-EDAC2F69433C}" dt="2024-06-22T19:02:22.969" v="1744" actId="14100"/>
        <pc:sldMkLst>
          <pc:docMk/>
          <pc:sldMk cId="3138655849" sldId="287"/>
        </pc:sldMkLst>
        <pc:spChg chg="mod">
          <ac:chgData name="Vijayabharathi Manjeti" userId="fcf97eb37f335456" providerId="LiveId" clId="{273754FB-8CC7-42DE-A478-EDAC2F69433C}" dt="2024-06-22T18:57:37.132" v="1702" actId="20577"/>
          <ac:spMkLst>
            <pc:docMk/>
            <pc:sldMk cId="3138655849" sldId="287"/>
            <ac:spMk id="2" creationId="{976BB885-1E7B-816A-C2FA-1185432C62DE}"/>
          </ac:spMkLst>
        </pc:spChg>
        <pc:spChg chg="add del mod">
          <ac:chgData name="Vijayabharathi Manjeti" userId="fcf97eb37f335456" providerId="LiveId" clId="{273754FB-8CC7-42DE-A478-EDAC2F69433C}" dt="2024-06-22T19:01:38.927" v="1741" actId="1076"/>
          <ac:spMkLst>
            <pc:docMk/>
            <pc:sldMk cId="3138655849" sldId="287"/>
            <ac:spMk id="3" creationId="{34CE4B9D-1706-6514-C1EA-8D6E9D3E21D8}"/>
          </ac:spMkLst>
        </pc:spChg>
        <pc:spChg chg="add mod">
          <ac:chgData name="Vijayabharathi Manjeti" userId="fcf97eb37f335456" providerId="LiveId" clId="{273754FB-8CC7-42DE-A478-EDAC2F69433C}" dt="2024-06-22T18:56:41.092" v="1655"/>
          <ac:spMkLst>
            <pc:docMk/>
            <pc:sldMk cId="3138655849" sldId="287"/>
            <ac:spMk id="4" creationId="{C6AAB80D-E7D1-451F-D281-7BE7C366ADD6}"/>
          </ac:spMkLst>
        </pc:spChg>
        <pc:picChg chg="add mod">
          <ac:chgData name="Vijayabharathi Manjeti" userId="fcf97eb37f335456" providerId="LiveId" clId="{273754FB-8CC7-42DE-A478-EDAC2F69433C}" dt="2024-06-22T19:02:22.969" v="1744" actId="14100"/>
          <ac:picMkLst>
            <pc:docMk/>
            <pc:sldMk cId="3138655849" sldId="287"/>
            <ac:picMk id="6" creationId="{898F4636-973C-76EB-E689-3C38A8054ABF}"/>
          </ac:picMkLst>
        </pc:picChg>
      </pc:sldChg>
      <pc:sldChg chg="delSp modSp new mod">
        <pc:chgData name="Vijayabharathi Manjeti" userId="fcf97eb37f335456" providerId="LiveId" clId="{273754FB-8CC7-42DE-A478-EDAC2F69433C}" dt="2024-06-23T15:40:00.361" v="2168" actId="14100"/>
        <pc:sldMkLst>
          <pc:docMk/>
          <pc:sldMk cId="582466845" sldId="288"/>
        </pc:sldMkLst>
        <pc:spChg chg="del">
          <ac:chgData name="Vijayabharathi Manjeti" userId="fcf97eb37f335456" providerId="LiveId" clId="{273754FB-8CC7-42DE-A478-EDAC2F69433C}" dt="2024-06-22T19:04:41.099" v="1780" actId="21"/>
          <ac:spMkLst>
            <pc:docMk/>
            <pc:sldMk cId="582466845" sldId="288"/>
            <ac:spMk id="2" creationId="{339BD89A-33F1-3A73-1B1F-F8373FDFAF82}"/>
          </ac:spMkLst>
        </pc:spChg>
        <pc:spChg chg="mod">
          <ac:chgData name="Vijayabharathi Manjeti" userId="fcf97eb37f335456" providerId="LiveId" clId="{273754FB-8CC7-42DE-A478-EDAC2F69433C}" dt="2024-06-23T15:40:00.361" v="2168" actId="14100"/>
          <ac:spMkLst>
            <pc:docMk/>
            <pc:sldMk cId="582466845" sldId="288"/>
            <ac:spMk id="3" creationId="{EB29CE84-3B1A-2D92-E7EB-E19135E90836}"/>
          </ac:spMkLst>
        </pc:spChg>
      </pc:sldChg>
      <pc:sldChg chg="addSp modSp new del mod">
        <pc:chgData name="Vijayabharathi Manjeti" userId="fcf97eb37f335456" providerId="LiveId" clId="{273754FB-8CC7-42DE-A478-EDAC2F69433C}" dt="2024-06-23T15:47:41.622" v="2191" actId="47"/>
        <pc:sldMkLst>
          <pc:docMk/>
          <pc:sldMk cId="3368253172" sldId="289"/>
        </pc:sldMkLst>
        <pc:spChg chg="mod">
          <ac:chgData name="Vijayabharathi Manjeti" userId="fcf97eb37f335456" providerId="LiveId" clId="{273754FB-8CC7-42DE-A478-EDAC2F69433C}" dt="2024-06-23T15:40:09.671" v="2169" actId="2711"/>
          <ac:spMkLst>
            <pc:docMk/>
            <pc:sldMk cId="3368253172" sldId="289"/>
            <ac:spMk id="2" creationId="{077FB455-4BCF-E039-9007-6B7441836908}"/>
          </ac:spMkLst>
        </pc:spChg>
        <pc:spChg chg="mod">
          <ac:chgData name="Vijayabharathi Manjeti" userId="fcf97eb37f335456" providerId="LiveId" clId="{273754FB-8CC7-42DE-A478-EDAC2F69433C}" dt="2024-06-22T19:08:02.692" v="1831" actId="20577"/>
          <ac:spMkLst>
            <pc:docMk/>
            <pc:sldMk cId="3368253172" sldId="289"/>
            <ac:spMk id="3" creationId="{AE43D0D3-11F7-D85C-68D3-315C7D19B518}"/>
          </ac:spMkLst>
        </pc:spChg>
        <pc:picChg chg="add mod">
          <ac:chgData name="Vijayabharathi Manjeti" userId="fcf97eb37f335456" providerId="LiveId" clId="{273754FB-8CC7-42DE-A478-EDAC2F69433C}" dt="2024-06-22T19:07:35.127" v="1822" actId="1076"/>
          <ac:picMkLst>
            <pc:docMk/>
            <pc:sldMk cId="3368253172" sldId="289"/>
            <ac:picMk id="5" creationId="{7AD8403F-75EC-A9E7-244E-4086F3D29F2A}"/>
          </ac:picMkLst>
        </pc:picChg>
      </pc:sldChg>
      <pc:sldChg chg="modSp add mod">
        <pc:chgData name="Vijayabharathi Manjeti" userId="fcf97eb37f335456" providerId="LiveId" clId="{273754FB-8CC7-42DE-A478-EDAC2F69433C}" dt="2024-06-23T15:40:19.646" v="2171" actId="20577"/>
        <pc:sldMkLst>
          <pc:docMk/>
          <pc:sldMk cId="3247227657" sldId="290"/>
        </pc:sldMkLst>
        <pc:spChg chg="mod">
          <ac:chgData name="Vijayabharathi Manjeti" userId="fcf97eb37f335456" providerId="LiveId" clId="{273754FB-8CC7-42DE-A478-EDAC2F69433C}" dt="2024-06-23T15:40:19.646" v="2171" actId="20577"/>
          <ac:spMkLst>
            <pc:docMk/>
            <pc:sldMk cId="3247227657" sldId="290"/>
            <ac:spMk id="2" creationId="{077FB455-4BCF-E039-9007-6B7441836908}"/>
          </ac:spMkLst>
        </pc:spChg>
        <pc:spChg chg="mod">
          <ac:chgData name="Vijayabharathi Manjeti" userId="fcf97eb37f335456" providerId="LiveId" clId="{273754FB-8CC7-42DE-A478-EDAC2F69433C}" dt="2024-06-22T19:09:41.458" v="1891" actId="14100"/>
          <ac:spMkLst>
            <pc:docMk/>
            <pc:sldMk cId="3247227657" sldId="290"/>
            <ac:spMk id="3" creationId="{AE43D0D3-11F7-D85C-68D3-315C7D19B518}"/>
          </ac:spMkLst>
        </pc:spChg>
        <pc:picChg chg="mod">
          <ac:chgData name="Vijayabharathi Manjeti" userId="fcf97eb37f335456" providerId="LiveId" clId="{273754FB-8CC7-42DE-A478-EDAC2F69433C}" dt="2024-06-22T19:09:23.338" v="1889" actId="14100"/>
          <ac:picMkLst>
            <pc:docMk/>
            <pc:sldMk cId="3247227657" sldId="290"/>
            <ac:picMk id="5" creationId="{7AD8403F-75EC-A9E7-244E-4086F3D29F2A}"/>
          </ac:picMkLst>
        </pc:picChg>
      </pc:sldChg>
      <pc:sldChg chg="delSp modSp new mod">
        <pc:chgData name="Vijayabharathi Manjeti" userId="fcf97eb37f335456" providerId="LiveId" clId="{273754FB-8CC7-42DE-A478-EDAC2F69433C}" dt="2024-06-23T15:40:24.811" v="2172" actId="14100"/>
        <pc:sldMkLst>
          <pc:docMk/>
          <pc:sldMk cId="1167633446" sldId="291"/>
        </pc:sldMkLst>
        <pc:spChg chg="del">
          <ac:chgData name="Vijayabharathi Manjeti" userId="fcf97eb37f335456" providerId="LiveId" clId="{273754FB-8CC7-42DE-A478-EDAC2F69433C}" dt="2024-06-22T19:09:03.044" v="1858" actId="21"/>
          <ac:spMkLst>
            <pc:docMk/>
            <pc:sldMk cId="1167633446" sldId="291"/>
            <ac:spMk id="2" creationId="{789BBFD1-7D19-4EC3-336B-39B4A529B5C4}"/>
          </ac:spMkLst>
        </pc:spChg>
        <pc:spChg chg="mod">
          <ac:chgData name="Vijayabharathi Manjeti" userId="fcf97eb37f335456" providerId="LiveId" clId="{273754FB-8CC7-42DE-A478-EDAC2F69433C}" dt="2024-06-23T15:40:24.811" v="2172" actId="14100"/>
          <ac:spMkLst>
            <pc:docMk/>
            <pc:sldMk cId="1167633446" sldId="291"/>
            <ac:spMk id="3" creationId="{1B2B5D09-7DC3-9E53-4818-0EC5B4BC9CC0}"/>
          </ac:spMkLst>
        </pc:spChg>
      </pc:sldChg>
      <pc:sldChg chg="modSp new mod">
        <pc:chgData name="Vijayabharathi Manjeti" userId="fcf97eb37f335456" providerId="LiveId" clId="{273754FB-8CC7-42DE-A478-EDAC2F69433C}" dt="2024-06-23T14:16:29.597" v="1983" actId="113"/>
        <pc:sldMkLst>
          <pc:docMk/>
          <pc:sldMk cId="1946853154" sldId="292"/>
        </pc:sldMkLst>
        <pc:spChg chg="mod">
          <ac:chgData name="Vijayabharathi Manjeti" userId="fcf97eb37f335456" providerId="LiveId" clId="{273754FB-8CC7-42DE-A478-EDAC2F69433C}" dt="2024-06-23T14:16:07.927" v="1979" actId="1076"/>
          <ac:spMkLst>
            <pc:docMk/>
            <pc:sldMk cId="1946853154" sldId="292"/>
            <ac:spMk id="2" creationId="{3E80F7BC-9169-CCEC-7913-A4B384722954}"/>
          </ac:spMkLst>
        </pc:spChg>
        <pc:spChg chg="mod">
          <ac:chgData name="Vijayabharathi Manjeti" userId="fcf97eb37f335456" providerId="LiveId" clId="{273754FB-8CC7-42DE-A478-EDAC2F69433C}" dt="2024-06-23T14:16:29.597" v="1983" actId="113"/>
          <ac:spMkLst>
            <pc:docMk/>
            <pc:sldMk cId="1946853154" sldId="292"/>
            <ac:spMk id="3" creationId="{D34938BD-2236-49B6-D0E1-636CB982A1C9}"/>
          </ac:spMkLst>
        </pc:spChg>
      </pc:sldChg>
      <pc:sldChg chg="modSp new del mod">
        <pc:chgData name="Vijayabharathi Manjeti" userId="fcf97eb37f335456" providerId="LiveId" clId="{273754FB-8CC7-42DE-A478-EDAC2F69433C}" dt="2024-06-23T14:14:07.203" v="1957" actId="47"/>
        <pc:sldMkLst>
          <pc:docMk/>
          <pc:sldMk cId="2484273452" sldId="293"/>
        </pc:sldMkLst>
        <pc:spChg chg="mod">
          <ac:chgData name="Vijayabharathi Manjeti" userId="fcf97eb37f335456" providerId="LiveId" clId="{273754FB-8CC7-42DE-A478-EDAC2F69433C}" dt="2024-06-23T14:14:04.460" v="1956" actId="21"/>
          <ac:spMkLst>
            <pc:docMk/>
            <pc:sldMk cId="2484273452" sldId="293"/>
            <ac:spMk id="3" creationId="{145E913A-62DA-4D95-8CDC-70C9193FB073}"/>
          </ac:spMkLst>
        </pc:spChg>
      </pc:sldChg>
      <pc:sldChg chg="delSp modSp new mod">
        <pc:chgData name="Vijayabharathi Manjeti" userId="fcf97eb37f335456" providerId="LiveId" clId="{273754FB-8CC7-42DE-A478-EDAC2F69433C}" dt="2024-06-23T15:33:27.992" v="2133" actId="20577"/>
        <pc:sldMkLst>
          <pc:docMk/>
          <pc:sldMk cId="2647046225" sldId="293"/>
        </pc:sldMkLst>
        <pc:spChg chg="del">
          <ac:chgData name="Vijayabharathi Manjeti" userId="fcf97eb37f335456" providerId="LiveId" clId="{273754FB-8CC7-42DE-A478-EDAC2F69433C}" dt="2024-06-23T15:33:19.350" v="2094" actId="21"/>
          <ac:spMkLst>
            <pc:docMk/>
            <pc:sldMk cId="2647046225" sldId="293"/>
            <ac:spMk id="2" creationId="{F8627BB3-63B6-33A1-AC36-5BB2D4656479}"/>
          </ac:spMkLst>
        </pc:spChg>
        <pc:spChg chg="mod">
          <ac:chgData name="Vijayabharathi Manjeti" userId="fcf97eb37f335456" providerId="LiveId" clId="{273754FB-8CC7-42DE-A478-EDAC2F69433C}" dt="2024-06-23T15:33:27.992" v="2133" actId="20577"/>
          <ac:spMkLst>
            <pc:docMk/>
            <pc:sldMk cId="2647046225" sldId="293"/>
            <ac:spMk id="3" creationId="{2DB10894-8F39-B5E3-85E1-314547F3E2E7}"/>
          </ac:spMkLst>
        </pc:spChg>
      </pc:sldChg>
      <pc:sldChg chg="add">
        <pc:chgData name="Vijayabharathi Manjeti" userId="fcf97eb37f335456" providerId="LiveId" clId="{273754FB-8CC7-42DE-A478-EDAC2F69433C}" dt="2024-06-23T15:32:12.687" v="2040"/>
        <pc:sldMkLst>
          <pc:docMk/>
          <pc:sldMk cId="3059649985" sldId="346"/>
        </pc:sldMkLst>
      </pc:sldChg>
      <pc:sldChg chg="add">
        <pc:chgData name="Vijayabharathi Manjeti" userId="fcf97eb37f335456" providerId="LiveId" clId="{273754FB-8CC7-42DE-A478-EDAC2F69433C}" dt="2024-06-23T15:32:12.687" v="2040"/>
        <pc:sldMkLst>
          <pc:docMk/>
          <pc:sldMk cId="2867273958" sldId="347"/>
        </pc:sldMkLst>
      </pc:sldChg>
      <pc:sldChg chg="add">
        <pc:chgData name="Vijayabharathi Manjeti" userId="fcf97eb37f335456" providerId="LiveId" clId="{273754FB-8CC7-42DE-A478-EDAC2F69433C}" dt="2024-06-23T15:32:12.687" v="2040"/>
        <pc:sldMkLst>
          <pc:docMk/>
          <pc:sldMk cId="1180036764" sldId="348"/>
        </pc:sldMkLst>
      </pc:sldChg>
      <pc:sldChg chg="add">
        <pc:chgData name="Vijayabharathi Manjeti" userId="fcf97eb37f335456" providerId="LiveId" clId="{273754FB-8CC7-42DE-A478-EDAC2F69433C}" dt="2024-06-23T15:32:12.687" v="2040"/>
        <pc:sldMkLst>
          <pc:docMk/>
          <pc:sldMk cId="157221501" sldId="349"/>
        </pc:sldMkLst>
      </pc:sldChg>
      <pc:sldChg chg="add">
        <pc:chgData name="Vijayabharathi Manjeti" userId="fcf97eb37f335456" providerId="LiveId" clId="{273754FB-8CC7-42DE-A478-EDAC2F69433C}" dt="2024-06-23T15:32:12.687" v="2040"/>
        <pc:sldMkLst>
          <pc:docMk/>
          <pc:sldMk cId="1337506374" sldId="350"/>
        </pc:sldMkLst>
      </pc:sldChg>
      <pc:sldChg chg="add del">
        <pc:chgData name="Vijayabharathi Manjeti" userId="fcf97eb37f335456" providerId="LiveId" clId="{273754FB-8CC7-42DE-A478-EDAC2F69433C}" dt="2024-06-23T15:34:09.946" v="2134" actId="47"/>
        <pc:sldMkLst>
          <pc:docMk/>
          <pc:sldMk cId="2291911734" sldId="351"/>
        </pc:sldMkLst>
      </pc:sldChg>
      <pc:sldChg chg="add">
        <pc:chgData name="Vijayabharathi Manjeti" userId="fcf97eb37f335456" providerId="LiveId" clId="{273754FB-8CC7-42DE-A478-EDAC2F69433C}" dt="2024-06-23T15:32:12.687" v="2040"/>
        <pc:sldMkLst>
          <pc:docMk/>
          <pc:sldMk cId="3606885251" sldId="352"/>
        </pc:sldMkLst>
      </pc:sldChg>
      <pc:sldChg chg="add">
        <pc:chgData name="Vijayabharathi Manjeti" userId="fcf97eb37f335456" providerId="LiveId" clId="{273754FB-8CC7-42DE-A478-EDAC2F69433C}" dt="2024-06-23T15:32:12.687" v="2040"/>
        <pc:sldMkLst>
          <pc:docMk/>
          <pc:sldMk cId="2585811504" sldId="353"/>
        </pc:sldMkLst>
      </pc:sldChg>
      <pc:sldChg chg="add">
        <pc:chgData name="Vijayabharathi Manjeti" userId="fcf97eb37f335456" providerId="LiveId" clId="{273754FB-8CC7-42DE-A478-EDAC2F69433C}" dt="2024-06-23T15:32:12.687" v="2040"/>
        <pc:sldMkLst>
          <pc:docMk/>
          <pc:sldMk cId="3545237150" sldId="354"/>
        </pc:sldMkLst>
      </pc:sldChg>
      <pc:sldChg chg="new del">
        <pc:chgData name="Vijayabharathi Manjeti" userId="fcf97eb37f335456" providerId="LiveId" clId="{273754FB-8CC7-42DE-A478-EDAC2F69433C}" dt="2024-06-23T15:35:18.851" v="2137" actId="47"/>
        <pc:sldMkLst>
          <pc:docMk/>
          <pc:sldMk cId="4116517527" sldId="355"/>
        </pc:sldMkLst>
      </pc:sldChg>
      <pc:sldChg chg="add">
        <pc:chgData name="Vijayabharathi Manjeti" userId="fcf97eb37f335456" providerId="LiveId" clId="{273754FB-8CC7-42DE-A478-EDAC2F69433C}" dt="2024-06-23T15:48:16.938" v="2212"/>
        <pc:sldMkLst>
          <pc:docMk/>
          <pc:sldMk cId="0" sldId="374"/>
        </pc:sldMkLst>
      </pc:sldChg>
      <pc:sldChg chg="add">
        <pc:chgData name="Vijayabharathi Manjeti" userId="fcf97eb37f335456" providerId="LiveId" clId="{273754FB-8CC7-42DE-A478-EDAC2F69433C}" dt="2024-06-23T15:35:16.854" v="2136"/>
        <pc:sldMkLst>
          <pc:docMk/>
          <pc:sldMk cId="0" sldId="418"/>
        </pc:sldMkLst>
      </pc:sldChg>
      <pc:sldChg chg="add">
        <pc:chgData name="Vijayabharathi Manjeti" userId="fcf97eb37f335456" providerId="LiveId" clId="{273754FB-8CC7-42DE-A478-EDAC2F69433C}" dt="2024-06-23T15:35:16.854" v="2136"/>
        <pc:sldMkLst>
          <pc:docMk/>
          <pc:sldMk cId="0" sldId="419"/>
        </pc:sldMkLst>
      </pc:sldChg>
      <pc:sldChg chg="addSp delSp modSp new mod">
        <pc:chgData name="Vijayabharathi Manjeti" userId="fcf97eb37f335456" providerId="LiveId" clId="{273754FB-8CC7-42DE-A478-EDAC2F69433C}" dt="2024-06-23T15:45:05.527" v="2180" actId="14100"/>
        <pc:sldMkLst>
          <pc:docMk/>
          <pc:sldMk cId="1814600506" sldId="420"/>
        </pc:sldMkLst>
        <pc:spChg chg="del">
          <ac:chgData name="Vijayabharathi Manjeti" userId="fcf97eb37f335456" providerId="LiveId" clId="{273754FB-8CC7-42DE-A478-EDAC2F69433C}" dt="2024-06-23T15:44:48.144" v="2174" actId="22"/>
          <ac:spMkLst>
            <pc:docMk/>
            <pc:sldMk cId="1814600506" sldId="420"/>
            <ac:spMk id="3" creationId="{65208DD4-3800-1AC5-B52D-D16DDF707999}"/>
          </ac:spMkLst>
        </pc:spChg>
        <pc:picChg chg="add mod ord">
          <ac:chgData name="Vijayabharathi Manjeti" userId="fcf97eb37f335456" providerId="LiveId" clId="{273754FB-8CC7-42DE-A478-EDAC2F69433C}" dt="2024-06-23T15:45:05.527" v="2180" actId="14100"/>
          <ac:picMkLst>
            <pc:docMk/>
            <pc:sldMk cId="1814600506" sldId="420"/>
            <ac:picMk id="5" creationId="{95F2A8CE-99F1-563C-F272-09F4E45DED8D}"/>
          </ac:picMkLst>
        </pc:picChg>
      </pc:sldChg>
      <pc:sldChg chg="addSp delSp modSp new mod">
        <pc:chgData name="Vijayabharathi Manjeti" userId="fcf97eb37f335456" providerId="LiveId" clId="{273754FB-8CC7-42DE-A478-EDAC2F69433C}" dt="2024-06-23T15:46:51.506" v="2190" actId="14100"/>
        <pc:sldMkLst>
          <pc:docMk/>
          <pc:sldMk cId="1610281652" sldId="421"/>
        </pc:sldMkLst>
        <pc:spChg chg="del">
          <ac:chgData name="Vijayabharathi Manjeti" userId="fcf97eb37f335456" providerId="LiveId" clId="{273754FB-8CC7-42DE-A478-EDAC2F69433C}" dt="2024-06-23T15:46:14.197" v="2182" actId="22"/>
          <ac:spMkLst>
            <pc:docMk/>
            <pc:sldMk cId="1610281652" sldId="421"/>
            <ac:spMk id="3" creationId="{DC18D2AE-11E3-B58B-F99B-F3F997039E62}"/>
          </ac:spMkLst>
        </pc:spChg>
        <pc:picChg chg="add mod ord">
          <ac:chgData name="Vijayabharathi Manjeti" userId="fcf97eb37f335456" providerId="LiveId" clId="{273754FB-8CC7-42DE-A478-EDAC2F69433C}" dt="2024-06-23T15:46:51.506" v="2190" actId="14100"/>
          <ac:picMkLst>
            <pc:docMk/>
            <pc:sldMk cId="1610281652" sldId="421"/>
            <ac:picMk id="5" creationId="{5FB19070-37AD-9C29-60B9-957A48717C8C}"/>
          </ac:picMkLst>
        </pc:picChg>
      </pc:sldChg>
      <pc:sldChg chg="modSp new del mod">
        <pc:chgData name="Vijayabharathi Manjeti" userId="fcf97eb37f335456" providerId="LiveId" clId="{273754FB-8CC7-42DE-A478-EDAC2F69433C}" dt="2024-06-23T15:48:19.108" v="2213" actId="47"/>
        <pc:sldMkLst>
          <pc:docMk/>
          <pc:sldMk cId="512064570" sldId="422"/>
        </pc:sldMkLst>
        <pc:spChg chg="mod">
          <ac:chgData name="Vijayabharathi Manjeti" userId="fcf97eb37f335456" providerId="LiveId" clId="{273754FB-8CC7-42DE-A478-EDAC2F69433C}" dt="2024-06-23T15:48:02.090" v="2211" actId="20577"/>
          <ac:spMkLst>
            <pc:docMk/>
            <pc:sldMk cId="512064570" sldId="422"/>
            <ac:spMk id="3" creationId="{D144A4F9-91E0-75EA-E511-76B1E2644DAD}"/>
          </ac:spMkLst>
        </pc:spChg>
      </pc:sldChg>
      <pc:sldChg chg="modSp new mod">
        <pc:chgData name="Vijayabharathi Manjeti" userId="fcf97eb37f335456" providerId="LiveId" clId="{273754FB-8CC7-42DE-A478-EDAC2F69433C}" dt="2024-06-23T15:53:26.168" v="2571" actId="207"/>
        <pc:sldMkLst>
          <pc:docMk/>
          <pc:sldMk cId="1823183768" sldId="422"/>
        </pc:sldMkLst>
        <pc:spChg chg="mod">
          <ac:chgData name="Vijayabharathi Manjeti" userId="fcf97eb37f335456" providerId="LiveId" clId="{273754FB-8CC7-42DE-A478-EDAC2F69433C}" dt="2024-06-23T15:53:26.168" v="2571" actId="207"/>
          <ac:spMkLst>
            <pc:docMk/>
            <pc:sldMk cId="1823183768" sldId="422"/>
            <ac:spMk id="2" creationId="{E56EC49B-0977-6596-9EE4-2C3D78FB68B5}"/>
          </ac:spMkLst>
        </pc:spChg>
        <pc:spChg chg="mod">
          <ac:chgData name="Vijayabharathi Manjeti" userId="fcf97eb37f335456" providerId="LiveId" clId="{273754FB-8CC7-42DE-A478-EDAC2F69433C}" dt="2024-06-23T15:53:17.220" v="2570" actId="20577"/>
          <ac:spMkLst>
            <pc:docMk/>
            <pc:sldMk cId="1823183768" sldId="422"/>
            <ac:spMk id="3" creationId="{392D86AA-8B1A-5020-B36E-8896BFC97C4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42E4-E486-F406-049C-F2F1714D1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5124552-7166-4CA7-1EEA-11EF9ED93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469DC8-1795-E2B5-3BD3-8FEE400C6A99}"/>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A97C77B4-A76C-221D-2A4C-810B3F70BC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967A74-0007-5553-415E-0923A75D4DC2}"/>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343474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9878-4C8E-CD24-A40B-AD5E3399220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F9295E-44C5-EA12-103C-B0EF1007DA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D652EB-56D4-DC02-E2D5-87155D2C7B33}"/>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C91FB513-AC1D-C66E-6380-EDF227FB60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25372B-5ADF-7E7A-1156-4DF3CAC1B011}"/>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159726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25DCB-DFA6-8DD2-B8CE-AF91DFCC28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59BFD40-B40B-FB32-785A-637B14028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310FC-67CA-E81B-CE5D-5C103C5B0949}"/>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60FDC71B-EA2C-36DD-BDB1-6FF9246953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3F00312-D882-E3BC-F174-F7AC8832A199}"/>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21925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E08A-93EC-2EC5-ADBC-8E837E270C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525BFC5-195C-F3D9-9BA0-492F62F8D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AA29D0-0938-7B84-0F24-EC9CA17C7BF9}"/>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14D0F789-AD26-F152-54DE-ED6B6D3A21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6D0880-E799-A54E-BE6B-5F9B800FEB12}"/>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285497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58E7-75C3-854C-7224-21C13093AB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0F445E7-AD3A-F81A-6B50-EC1979284B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7B76A-7753-2440-99B7-8479D4390C86}"/>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BBB2882B-FA24-6715-FA5D-31867F1D3F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3476E5-0041-A8B5-6429-CC19BDE7ED1C}"/>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615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DF8C-BCB8-48D2-9AF0-0078011EA0E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517516C-83A0-0900-EB89-34B80D3025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37E0102-DCED-87D5-8F65-C5290937CE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88D2CB-5E1E-A51D-1A73-7FBA9F675EEF}"/>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6" name="Footer Placeholder 5">
            <a:extLst>
              <a:ext uri="{FF2B5EF4-FFF2-40B4-BE49-F238E27FC236}">
                <a16:creationId xmlns:a16="http://schemas.microsoft.com/office/drawing/2014/main" id="{FC42C948-A4CB-5688-50FE-C429F35B9A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07FC0DC-F66A-A6FF-C880-098734B6B49E}"/>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25672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FAB5-CD40-0815-3B66-59C3E0DDC49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6EC09E-278E-1B68-458B-29D98CDCD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6BD09-397C-37AF-439C-507F2FC61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5AA60F6-AF56-34A7-5D81-B19B77329A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08586-EDA9-BC70-5FAF-E3024E5FBE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B9616DB-FC4E-1E37-94AF-9315D1F3A042}"/>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8" name="Footer Placeholder 7">
            <a:extLst>
              <a:ext uri="{FF2B5EF4-FFF2-40B4-BE49-F238E27FC236}">
                <a16:creationId xmlns:a16="http://schemas.microsoft.com/office/drawing/2014/main" id="{B75DCA99-B744-86E8-B95C-2696E5C8D2D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8F1AC9A-B866-39A7-0F53-ADF9934048DA}"/>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10890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0740-484C-AFE7-9D0D-C16B5BF783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B017F6A-8E4F-72CB-EF51-A66B9EDA3015}"/>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4" name="Footer Placeholder 3">
            <a:extLst>
              <a:ext uri="{FF2B5EF4-FFF2-40B4-BE49-F238E27FC236}">
                <a16:creationId xmlns:a16="http://schemas.microsoft.com/office/drawing/2014/main" id="{58D513D9-4BE4-D55E-B142-062142D19C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49039D0-E382-C2D6-8ECB-63C8568D603A}"/>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167657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A7B0C-6C27-D03A-3671-900520DEB454}"/>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3" name="Footer Placeholder 2">
            <a:extLst>
              <a:ext uri="{FF2B5EF4-FFF2-40B4-BE49-F238E27FC236}">
                <a16:creationId xmlns:a16="http://schemas.microsoft.com/office/drawing/2014/main" id="{E6AECFA2-8F06-94F3-2E3D-3D6AB01EC2A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273B61-E226-EAC1-C332-F09F498354D9}"/>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107320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76FC-9DE4-1A9C-7EB1-2ED3F4B80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7495EE-AF53-FA26-3031-67E8383AD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8825512-6061-CF92-95C5-0CCA057F9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F345A-3E02-B2CD-9F76-D667C962E120}"/>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6" name="Footer Placeholder 5">
            <a:extLst>
              <a:ext uri="{FF2B5EF4-FFF2-40B4-BE49-F238E27FC236}">
                <a16:creationId xmlns:a16="http://schemas.microsoft.com/office/drawing/2014/main" id="{17BB2B18-B489-9670-F8DF-D08BD34CA2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BA84942-62F0-2A52-87A3-6A786596DE6F}"/>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29923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BDB7-7824-9BB8-8C87-D2EB70243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FB3305C-A3D0-F888-6019-471F6D8C2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158CA55-5C10-516E-DD78-82E22B442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91984-7EA4-F5B0-BB06-FE7CB2020235}"/>
              </a:ext>
            </a:extLst>
          </p:cNvPr>
          <p:cNvSpPr>
            <a:spLocks noGrp="1"/>
          </p:cNvSpPr>
          <p:nvPr>
            <p:ph type="dt" sz="half" idx="10"/>
          </p:nvPr>
        </p:nvSpPr>
        <p:spPr/>
        <p:txBody>
          <a:bodyPr/>
          <a:lstStyle/>
          <a:p>
            <a:fld id="{D0420C29-9457-4D6F-AE60-58A6F9558038}" type="datetimeFigureOut">
              <a:rPr lang="en-IN" smtClean="0"/>
              <a:t>08-07-2025</a:t>
            </a:fld>
            <a:endParaRPr lang="en-IN"/>
          </a:p>
        </p:txBody>
      </p:sp>
      <p:sp>
        <p:nvSpPr>
          <p:cNvPr id="6" name="Footer Placeholder 5">
            <a:extLst>
              <a:ext uri="{FF2B5EF4-FFF2-40B4-BE49-F238E27FC236}">
                <a16:creationId xmlns:a16="http://schemas.microsoft.com/office/drawing/2014/main" id="{BBC6D6E4-278F-80D5-C0A6-8288BDE1EC5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EA94ECC-1FBE-3935-8971-20353CDDD03B}"/>
              </a:ext>
            </a:extLst>
          </p:cNvPr>
          <p:cNvSpPr>
            <a:spLocks noGrp="1"/>
          </p:cNvSpPr>
          <p:nvPr>
            <p:ph type="sldNum" sz="quarter" idx="12"/>
          </p:nvPr>
        </p:nvSpPr>
        <p:spPr/>
        <p:txBody>
          <a:bodyPr/>
          <a:lstStyle/>
          <a:p>
            <a:fld id="{14FD3C10-7036-4302-8FE9-8802A592F09F}" type="slidenum">
              <a:rPr lang="en-IN" smtClean="0"/>
              <a:t>‹#›</a:t>
            </a:fld>
            <a:endParaRPr lang="en-IN"/>
          </a:p>
        </p:txBody>
      </p:sp>
    </p:spTree>
    <p:extLst>
      <p:ext uri="{BB962C8B-B14F-4D97-AF65-F5344CB8AC3E}">
        <p14:creationId xmlns:p14="http://schemas.microsoft.com/office/powerpoint/2010/main" val="336031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92E33-AB09-D71A-3279-B19862CFF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54CA3B5-D3FD-75F3-074B-0329C30C5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AE1427-5870-7329-8D32-A023A06C3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420C29-9457-4D6F-AE60-58A6F9558038}" type="datetimeFigureOut">
              <a:rPr lang="en-IN" smtClean="0"/>
              <a:t>08-07-2025</a:t>
            </a:fld>
            <a:endParaRPr lang="en-IN"/>
          </a:p>
        </p:txBody>
      </p:sp>
      <p:sp>
        <p:nvSpPr>
          <p:cNvPr id="5" name="Footer Placeholder 4">
            <a:extLst>
              <a:ext uri="{FF2B5EF4-FFF2-40B4-BE49-F238E27FC236}">
                <a16:creationId xmlns:a16="http://schemas.microsoft.com/office/drawing/2014/main" id="{2C3C2867-C7FF-C9DA-5C87-6BAA128E2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13EED98-38C4-24FF-4120-D3824BB11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FD3C10-7036-4302-8FE9-8802A592F09F}" type="slidenum">
              <a:rPr lang="en-IN" smtClean="0"/>
              <a:t>‹#›</a:t>
            </a:fld>
            <a:endParaRPr lang="en-IN"/>
          </a:p>
        </p:txBody>
      </p:sp>
    </p:spTree>
    <p:extLst>
      <p:ext uri="{BB962C8B-B14F-4D97-AF65-F5344CB8AC3E}">
        <p14:creationId xmlns:p14="http://schemas.microsoft.com/office/powerpoint/2010/main" val="272344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eeksforgeeks.org/service-oriented-archit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geeksforgeeks.org/cloud-based-servi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geeksforgeeks.org/difference-between-public-cloud-and-private-clou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C49B-0977-6596-9EE4-2C3D78FB68B5}"/>
              </a:ext>
            </a:extLst>
          </p:cNvPr>
          <p:cNvSpPr>
            <a:spLocks noGrp="1"/>
          </p:cNvSpPr>
          <p:nvPr>
            <p:ph type="title"/>
          </p:nvPr>
        </p:nvSpPr>
        <p:spPr>
          <a:xfrm>
            <a:off x="1516339" y="837055"/>
            <a:ext cx="8551586" cy="801246"/>
          </a:xfrm>
        </p:spPr>
        <p:txBody>
          <a:bodyPr>
            <a:normAutofit fontScale="90000"/>
          </a:bodyPr>
          <a:lstStyle/>
          <a:p>
            <a:r>
              <a:rPr lang="en-IN" sz="4400" b="1" dirty="0">
                <a:solidFill>
                  <a:srgbClr val="FF0000"/>
                </a:solidFill>
                <a:latin typeface="Times New Roman" panose="02020603050405020304" pitchFamily="18" charset="0"/>
                <a:cs typeface="Times New Roman" panose="02020603050405020304" pitchFamily="18" charset="0"/>
              </a:rPr>
              <a:t>                          </a:t>
            </a:r>
            <a:br>
              <a:rPr lang="en-IN" sz="4400" b="1" dirty="0">
                <a:solidFill>
                  <a:srgbClr val="FF0000"/>
                </a:solidFill>
                <a:latin typeface="Times New Roman" panose="02020603050405020304" pitchFamily="18" charset="0"/>
                <a:cs typeface="Times New Roman" panose="02020603050405020304" pitchFamily="18" charset="0"/>
              </a:rPr>
            </a:br>
            <a:r>
              <a:rPr lang="en-IN" sz="4400" b="1" dirty="0">
                <a:solidFill>
                  <a:srgbClr val="FF0000"/>
                </a:solidFill>
                <a:latin typeface="Times New Roman" panose="02020603050405020304" pitchFamily="18" charset="0"/>
                <a:cs typeface="Times New Roman" panose="02020603050405020304" pitchFamily="18" charset="0"/>
              </a:rPr>
              <a:t>                  </a:t>
            </a:r>
            <a:r>
              <a:rPr lang="en-IN" sz="4400" b="1" dirty="0">
                <a:solidFill>
                  <a:srgbClr val="0000CC"/>
                </a:solidFill>
                <a:latin typeface="Times New Roman" panose="02020603050405020304" pitchFamily="18" charset="0"/>
                <a:cs typeface="Times New Roman" panose="02020603050405020304" pitchFamily="18" charset="0"/>
              </a:rPr>
              <a:t>Cloud </a:t>
            </a:r>
            <a:r>
              <a:rPr lang="en-IN" sz="4400" b="1" dirty="0" smtClean="0">
                <a:solidFill>
                  <a:srgbClr val="0000CC"/>
                </a:solidFill>
                <a:latin typeface="Times New Roman" panose="02020603050405020304" pitchFamily="18" charset="0"/>
                <a:cs typeface="Times New Roman" panose="02020603050405020304" pitchFamily="18" charset="0"/>
              </a:rPr>
              <a:t>Computing- unit2 </a:t>
            </a:r>
            <a:r>
              <a:rPr lang="en-IN" sz="4400" b="1" dirty="0">
                <a:solidFill>
                  <a:srgbClr val="FF0000"/>
                </a:solidFill>
                <a:latin typeface="Times New Roman" panose="02020603050405020304" pitchFamily="18" charset="0"/>
                <a:cs typeface="Times New Roman" panose="02020603050405020304" pitchFamily="18" charset="0"/>
              </a:rPr>
              <a:t/>
            </a:r>
            <a:br>
              <a:rPr lang="en-IN" sz="4400" b="1" dirty="0">
                <a:solidFill>
                  <a:srgbClr val="FF0000"/>
                </a:solidFill>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392D86AA-8B1A-5020-B36E-8896BFC97C46}"/>
              </a:ext>
            </a:extLst>
          </p:cNvPr>
          <p:cNvSpPr>
            <a:spLocks noGrp="1"/>
          </p:cNvSpPr>
          <p:nvPr>
            <p:ph idx="1"/>
          </p:nvPr>
        </p:nvSpPr>
        <p:spPr>
          <a:xfrm>
            <a:off x="1590674" y="2363771"/>
            <a:ext cx="10163176" cy="2130457"/>
          </a:xfrm>
        </p:spPr>
        <p:txBody>
          <a:bodyPr/>
          <a:lstStyle/>
          <a:p>
            <a:pPr marL="0" indent="0">
              <a:buNone/>
            </a:pPr>
            <a:r>
              <a:rPr lang="en-IN" sz="2800" dirty="0">
                <a:solidFill>
                  <a:srgbClr val="FF0000"/>
                </a:solidFill>
                <a:latin typeface="Times New Roman" panose="02020603050405020304" pitchFamily="18" charset="0"/>
                <a:cs typeface="Times New Roman" panose="02020603050405020304" pitchFamily="18" charset="0"/>
              </a:rPr>
              <a:t>                              </a:t>
            </a:r>
            <a:r>
              <a:rPr lang="en-IN" sz="3200" b="1" dirty="0">
                <a:solidFill>
                  <a:srgbClr val="C00000"/>
                </a:solidFill>
                <a:latin typeface="Times New Roman" panose="02020603050405020304" pitchFamily="18" charset="0"/>
                <a:cs typeface="Times New Roman" panose="02020603050405020304" pitchFamily="18" charset="0"/>
              </a:rPr>
              <a:t>Course code:20CS4701C</a:t>
            </a:r>
          </a:p>
          <a:p>
            <a:pPr marL="0" indent="0">
              <a:buNone/>
            </a:pPr>
            <a:r>
              <a:rPr lang="en-IN" sz="3200" b="1" dirty="0">
                <a:solidFill>
                  <a:srgbClr val="C00000"/>
                </a:solidFill>
                <a:latin typeface="Times New Roman" panose="02020603050405020304" pitchFamily="18" charset="0"/>
                <a:cs typeface="Times New Roman" panose="02020603050405020304" pitchFamily="18" charset="0"/>
              </a:rPr>
              <a:t>                                Dr.KoteswaraRao </a:t>
            </a:r>
          </a:p>
          <a:p>
            <a:pPr marL="0" indent="0">
              <a:buNone/>
            </a:pPr>
            <a:r>
              <a:rPr lang="en-IN" sz="3200" b="1" dirty="0">
                <a:solidFill>
                  <a:srgbClr val="C00000"/>
                </a:solidFill>
                <a:latin typeface="Times New Roman" panose="02020603050405020304" pitchFamily="18" charset="0"/>
                <a:cs typeface="Times New Roman" panose="02020603050405020304" pitchFamily="18" charset="0"/>
              </a:rPr>
              <a:t>                              Associate Professor </a:t>
            </a:r>
          </a:p>
          <a:p>
            <a:endParaRPr lang="en-IN" dirty="0"/>
          </a:p>
        </p:txBody>
      </p:sp>
    </p:spTree>
    <p:extLst>
      <p:ext uri="{BB962C8B-B14F-4D97-AF65-F5344CB8AC3E}">
        <p14:creationId xmlns:p14="http://schemas.microsoft.com/office/powerpoint/2010/main" val="182318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DD94-BFE6-C66F-E500-B0B44C1230A8}"/>
              </a:ext>
            </a:extLst>
          </p:cNvPr>
          <p:cNvSpPr>
            <a:spLocks noGrp="1"/>
          </p:cNvSpPr>
          <p:nvPr>
            <p:ph type="title"/>
          </p:nvPr>
        </p:nvSpPr>
        <p:spPr>
          <a:xfrm>
            <a:off x="394912" y="129113"/>
            <a:ext cx="10958888" cy="730250"/>
          </a:xfrm>
        </p:spPr>
        <p:txBody>
          <a:bodyPr>
            <a:normAutofit/>
          </a:bodyPr>
          <a:lstStyle/>
          <a:p>
            <a:r>
              <a:rPr lang="en-US" sz="2000" b="1" dirty="0">
                <a:latin typeface="Times New Roman" panose="02020603050405020304" pitchFamily="18" charset="0"/>
                <a:cs typeface="Times New Roman" panose="02020603050405020304" pitchFamily="18" charset="0"/>
              </a:rPr>
              <a:t>Example 2</a:t>
            </a:r>
            <a:endParaRPr lang="en-IN" sz="2000" dirty="0"/>
          </a:p>
        </p:txBody>
      </p:sp>
      <p:pic>
        <p:nvPicPr>
          <p:cNvPr id="5" name="Content Placeholder 4">
            <a:extLst>
              <a:ext uri="{FF2B5EF4-FFF2-40B4-BE49-F238E27FC236}">
                <a16:creationId xmlns:a16="http://schemas.microsoft.com/office/drawing/2014/main" id="{ADD3D76C-1167-271F-915E-15251361B47A}"/>
              </a:ext>
            </a:extLst>
          </p:cNvPr>
          <p:cNvPicPr>
            <a:picLocks noGrp="1" noChangeAspect="1"/>
          </p:cNvPicPr>
          <p:nvPr>
            <p:ph idx="1"/>
          </p:nvPr>
        </p:nvPicPr>
        <p:blipFill>
          <a:blip r:embed="rId2"/>
          <a:stretch>
            <a:fillRect/>
          </a:stretch>
        </p:blipFill>
        <p:spPr>
          <a:xfrm>
            <a:off x="394912" y="1096699"/>
            <a:ext cx="11156344" cy="2308324"/>
          </a:xfrm>
        </p:spPr>
      </p:pic>
      <p:sp>
        <p:nvSpPr>
          <p:cNvPr id="7" name="TextBox 6">
            <a:extLst>
              <a:ext uri="{FF2B5EF4-FFF2-40B4-BE49-F238E27FC236}">
                <a16:creationId xmlns:a16="http://schemas.microsoft.com/office/drawing/2014/main" id="{C0C55546-61AC-1FB1-DBFB-8870B6F8EA3C}"/>
              </a:ext>
            </a:extLst>
          </p:cNvPr>
          <p:cNvSpPr txBox="1"/>
          <p:nvPr/>
        </p:nvSpPr>
        <p:spPr>
          <a:xfrm>
            <a:off x="197456" y="4249029"/>
            <a:ext cx="11353800" cy="2308324"/>
          </a:xfrm>
          <a:prstGeom prst="rect">
            <a:avLst/>
          </a:prstGeom>
          <a:noFill/>
        </p:spPr>
        <p:txBody>
          <a:bodyPr wrap="squar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A cloud provider participates in and arranges for two unique service level agreements (SLAs), one with a cloud carrier (e.g. SLA2) and one with a cloud consumer (e.g. SLA1). </a:t>
            </a:r>
          </a:p>
          <a:p>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 cloud provider arranges service level agreements (SLAs) with a cloud carrier and may request dedicated and encrypted connections to ensure the cloud services are consumed at a consistent level according to the contractual obligations with the cloud consumers.</a:t>
            </a:r>
          </a:p>
        </p:txBody>
      </p:sp>
      <p:sp>
        <p:nvSpPr>
          <p:cNvPr id="4" name="TextBox 3">
            <a:extLst>
              <a:ext uri="{FF2B5EF4-FFF2-40B4-BE49-F238E27FC236}">
                <a16:creationId xmlns:a16="http://schemas.microsoft.com/office/drawing/2014/main" id="{77EF733C-B7F2-C935-E57B-C2385049BEC7}"/>
              </a:ext>
            </a:extLst>
          </p:cNvPr>
          <p:cNvSpPr txBox="1"/>
          <p:nvPr/>
        </p:nvSpPr>
        <p:spPr>
          <a:xfrm>
            <a:off x="3126581" y="3642360"/>
            <a:ext cx="4302919"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Fig: Usage Scenario for Cloud Carriers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994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CF6A-A58D-CF0E-8227-E21FA3EDB635}"/>
              </a:ext>
            </a:extLst>
          </p:cNvPr>
          <p:cNvSpPr>
            <a:spLocks noGrp="1"/>
          </p:cNvSpPr>
          <p:nvPr>
            <p:ph type="title"/>
          </p:nvPr>
        </p:nvSpPr>
        <p:spPr/>
        <p:txBody>
          <a:bodyPr>
            <a:normAutofit/>
          </a:bodyPr>
          <a:lstStyle/>
          <a:p>
            <a:r>
              <a:rPr lang="en-US" sz="2000" b="1" dirty="0">
                <a:latin typeface="Times New Roman" panose="02020603050405020304" pitchFamily="18" charset="0"/>
                <a:cs typeface="Times New Roman" panose="02020603050405020304" pitchFamily="18" charset="0"/>
              </a:rPr>
              <a:t>Example 3</a:t>
            </a:r>
            <a:endParaRPr lang="en-IN" sz="2000" dirty="0"/>
          </a:p>
        </p:txBody>
      </p:sp>
      <p:pic>
        <p:nvPicPr>
          <p:cNvPr id="5" name="Content Placeholder 4">
            <a:extLst>
              <a:ext uri="{FF2B5EF4-FFF2-40B4-BE49-F238E27FC236}">
                <a16:creationId xmlns:a16="http://schemas.microsoft.com/office/drawing/2014/main" id="{387CDC63-633E-ED68-3922-3D1D1B60D1D9}"/>
              </a:ext>
            </a:extLst>
          </p:cNvPr>
          <p:cNvPicPr>
            <a:picLocks noGrp="1" noChangeAspect="1"/>
          </p:cNvPicPr>
          <p:nvPr>
            <p:ph idx="1"/>
          </p:nvPr>
        </p:nvPicPr>
        <p:blipFill>
          <a:blip r:embed="rId2"/>
          <a:stretch>
            <a:fillRect/>
          </a:stretch>
        </p:blipFill>
        <p:spPr>
          <a:xfrm>
            <a:off x="180974" y="1238449"/>
            <a:ext cx="10981944" cy="3099936"/>
          </a:xfrm>
        </p:spPr>
      </p:pic>
      <p:sp>
        <p:nvSpPr>
          <p:cNvPr id="7" name="TextBox 6">
            <a:extLst>
              <a:ext uri="{FF2B5EF4-FFF2-40B4-BE49-F238E27FC236}">
                <a16:creationId xmlns:a16="http://schemas.microsoft.com/office/drawing/2014/main" id="{98C9D4D2-5DAE-F6DC-1A71-515E023E8FF4}"/>
              </a:ext>
            </a:extLst>
          </p:cNvPr>
          <p:cNvSpPr txBox="1"/>
          <p:nvPr/>
        </p:nvSpPr>
        <p:spPr>
          <a:xfrm>
            <a:off x="180974" y="4977065"/>
            <a:ext cx="11834241" cy="1569660"/>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A   cloud auditor conducts independent assessments of the operation and security of the cloud service implementation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audit may involve interactions with both the Cloud Consumer and the Cloud Provider.</a:t>
            </a:r>
            <a:endParaRPr lang="en-IN"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F17115-50B1-8BDC-E403-FF9AC45611A0}"/>
              </a:ext>
            </a:extLst>
          </p:cNvPr>
          <p:cNvSpPr txBox="1"/>
          <p:nvPr/>
        </p:nvSpPr>
        <p:spPr>
          <a:xfrm>
            <a:off x="3048000" y="4473059"/>
            <a:ext cx="6096000"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               Fig: Usage Scenario for Cloud Auditors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60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84A1-4810-DD01-CBB0-4512729BDF82}"/>
              </a:ext>
            </a:extLst>
          </p:cNvPr>
          <p:cNvSpPr>
            <a:spLocks noGrp="1"/>
          </p:cNvSpPr>
          <p:nvPr>
            <p:ph type="title"/>
          </p:nvPr>
        </p:nvSpPr>
        <p:spPr/>
        <p:txBody>
          <a:bodyPr/>
          <a:lstStyle/>
          <a:p>
            <a:r>
              <a:rPr lang="en-US" b="1" i="0" dirty="0">
                <a:solidFill>
                  <a:srgbClr val="000000"/>
                </a:solidFill>
                <a:effectLst/>
                <a:latin typeface="Inter"/>
              </a:rPr>
              <a:t>                   </a:t>
            </a:r>
            <a:r>
              <a:rPr lang="en-US" b="1" i="0" dirty="0">
                <a:solidFill>
                  <a:srgbClr val="0000CC"/>
                </a:solidFill>
                <a:effectLst/>
                <a:latin typeface="Times New Roman" panose="02020603050405020304" pitchFamily="18" charset="0"/>
                <a:cs typeface="Times New Roman" panose="02020603050405020304" pitchFamily="18" charset="0"/>
              </a:rPr>
              <a:t>Cloud Consumer</a:t>
            </a:r>
            <a:r>
              <a:rPr lang="en-US" b="1" i="0" dirty="0">
                <a:solidFill>
                  <a:srgbClr val="231F20"/>
                </a:solidFill>
                <a:effectLst/>
                <a:latin typeface="Inter"/>
              </a:rPr>
              <a:t/>
            </a:r>
            <a:br>
              <a:rPr lang="en-US" b="1" i="0" dirty="0">
                <a:solidFill>
                  <a:srgbClr val="231F20"/>
                </a:solidFill>
                <a:effectLst/>
                <a:latin typeface="Inter"/>
              </a:rPr>
            </a:br>
            <a:endParaRPr lang="en-IN" dirty="0"/>
          </a:p>
        </p:txBody>
      </p:sp>
      <p:sp>
        <p:nvSpPr>
          <p:cNvPr id="3" name="Content Placeholder 2">
            <a:extLst>
              <a:ext uri="{FF2B5EF4-FFF2-40B4-BE49-F238E27FC236}">
                <a16:creationId xmlns:a16="http://schemas.microsoft.com/office/drawing/2014/main" id="{9F4CA200-6EE2-2A25-4A07-B677391F72CA}"/>
              </a:ext>
            </a:extLst>
          </p:cNvPr>
          <p:cNvSpPr>
            <a:spLocks noGrp="1"/>
          </p:cNvSpPr>
          <p:nvPr>
            <p:ph idx="1"/>
          </p:nvPr>
        </p:nvSpPr>
        <p:spPr>
          <a:xfrm>
            <a:off x="91440" y="1051560"/>
            <a:ext cx="12100560" cy="5925312"/>
          </a:xfrm>
        </p:spPr>
        <p:txBody>
          <a:bodyPr>
            <a:normAutofit/>
          </a:bodyPr>
          <a:lstStyle/>
          <a:p>
            <a:pPr algn="l" rtl="0"/>
            <a:r>
              <a:rPr lang="en-US" b="0" i="0" dirty="0">
                <a:solidFill>
                  <a:srgbClr val="FF0000"/>
                </a:solidFill>
                <a:effectLst/>
                <a:latin typeface="Times New Roman" panose="02020603050405020304" pitchFamily="18" charset="0"/>
                <a:cs typeface="Times New Roman" panose="02020603050405020304" pitchFamily="18" charset="0"/>
              </a:rPr>
              <a:t>The end user that the cloud computing service is designed to support is the cloud consumer</a:t>
            </a:r>
            <a:r>
              <a:rPr lang="en-US" b="0" i="0" dirty="0">
                <a:solidFill>
                  <a:srgbClr val="231F20"/>
                </a:solidFill>
                <a:effectLst/>
                <a:latin typeface="Times New Roman" panose="02020603050405020304" pitchFamily="18" charset="0"/>
                <a:cs typeface="Times New Roman" panose="02020603050405020304" pitchFamily="18" charset="0"/>
              </a:rPr>
              <a:t>. </a:t>
            </a:r>
          </a:p>
          <a:p>
            <a:pPr algn="l" rtl="0"/>
            <a:r>
              <a:rPr lang="en-US" b="0" i="0" dirty="0">
                <a:solidFill>
                  <a:srgbClr val="FF0000"/>
                </a:solidFill>
                <a:effectLst/>
                <a:latin typeface="Times New Roman" panose="02020603050405020304" pitchFamily="18" charset="0"/>
                <a:cs typeface="Times New Roman" panose="02020603050405020304" pitchFamily="18" charset="0"/>
              </a:rPr>
              <a:t>An individual or corporation with a working relationship with a cloud provider and utilizing its services is referred to as a cloud consumer. </a:t>
            </a:r>
          </a:p>
          <a:p>
            <a:pPr algn="l" rtl="0"/>
            <a:endParaRPr lang="en-US" dirty="0">
              <a:solidFill>
                <a:srgbClr val="FF0000"/>
              </a:solidFill>
              <a:latin typeface="Times New Roman" panose="02020603050405020304" pitchFamily="18" charset="0"/>
              <a:cs typeface="Times New Roman" panose="02020603050405020304" pitchFamily="18" charset="0"/>
            </a:endParaRPr>
          </a:p>
          <a:p>
            <a:pPr algn="l" rtl="0"/>
            <a:r>
              <a:rPr lang="en-US" b="0" i="0" dirty="0">
                <a:solidFill>
                  <a:srgbClr val="231F20"/>
                </a:solidFill>
                <a:effectLst/>
                <a:latin typeface="Times New Roman" panose="02020603050405020304" pitchFamily="18" charset="0"/>
                <a:cs typeface="Times New Roman" panose="02020603050405020304" pitchFamily="18" charset="0"/>
              </a:rPr>
              <a:t>A cloud customer </a:t>
            </a:r>
            <a:r>
              <a:rPr lang="en-US" b="0" i="0" dirty="0" err="1" smtClean="0">
                <a:solidFill>
                  <a:srgbClr val="231F20"/>
                </a:solidFill>
                <a:effectLst/>
                <a:latin typeface="Times New Roman" panose="02020603050405020304" pitchFamily="18" charset="0"/>
                <a:cs typeface="Times New Roman" panose="02020603050405020304" pitchFamily="18" charset="0"/>
              </a:rPr>
              <a:t>persuses</a:t>
            </a:r>
            <a:r>
              <a:rPr lang="en-US" b="0" i="0" dirty="0" smtClean="0">
                <a:solidFill>
                  <a:srgbClr val="231F20"/>
                </a:solidFill>
                <a:effectLst/>
                <a:latin typeface="Times New Roman" panose="02020603050405020304" pitchFamily="18" charset="0"/>
                <a:cs typeface="Times New Roman" panose="02020603050405020304" pitchFamily="18" charset="0"/>
              </a:rPr>
              <a:t> </a:t>
            </a:r>
            <a:r>
              <a:rPr lang="en-US" b="0" i="0" dirty="0">
                <a:solidFill>
                  <a:srgbClr val="231F20"/>
                </a:solidFill>
                <a:effectLst/>
                <a:latin typeface="Times New Roman" panose="02020603050405020304" pitchFamily="18" charset="0"/>
                <a:cs typeface="Times New Roman" panose="02020603050405020304" pitchFamily="18" charset="0"/>
              </a:rPr>
              <a:t>a cloud provider's service catalog, makes the proper service request, enters into a service agreement with the cloud provider, and then utilizes the service. </a:t>
            </a:r>
          </a:p>
          <a:p>
            <a:pPr algn="l" rtl="0"/>
            <a:endParaRPr lang="en-US" b="0" i="0" dirty="0">
              <a:solidFill>
                <a:srgbClr val="231F20"/>
              </a:solidFill>
              <a:effectLst/>
              <a:latin typeface="Times New Roman" panose="02020603050405020304" pitchFamily="18" charset="0"/>
              <a:cs typeface="Times New Roman" panose="02020603050405020304" pitchFamily="18" charset="0"/>
            </a:endParaRPr>
          </a:p>
          <a:p>
            <a:pPr algn="l" rtl="0"/>
            <a:r>
              <a:rPr lang="en-US" b="0" i="0" dirty="0">
                <a:solidFill>
                  <a:srgbClr val="231F20"/>
                </a:solidFill>
                <a:effectLst/>
                <a:latin typeface="Times New Roman" panose="02020603050405020304" pitchFamily="18" charset="0"/>
                <a:cs typeface="Times New Roman" panose="02020603050405020304" pitchFamily="18" charset="0"/>
              </a:rPr>
              <a:t>The cloud customer may be charged for the service provided, in which case payment arrangements must be made. They need to have a cloud Service Level Agreement (SLA). </a:t>
            </a:r>
          </a:p>
          <a:p>
            <a:endParaRPr lang="en-IN" dirty="0"/>
          </a:p>
        </p:txBody>
      </p:sp>
    </p:spTree>
    <p:extLst>
      <p:ext uri="{BB962C8B-B14F-4D97-AF65-F5344CB8AC3E}">
        <p14:creationId xmlns:p14="http://schemas.microsoft.com/office/powerpoint/2010/main" val="108353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F6E3-EA72-BD7A-E3F9-D32F0AA9F05E}"/>
              </a:ext>
            </a:extLst>
          </p:cNvPr>
          <p:cNvSpPr>
            <a:spLocks noGrp="1"/>
          </p:cNvSpPr>
          <p:nvPr>
            <p:ph type="title"/>
          </p:nvPr>
        </p:nvSpPr>
        <p:spPr>
          <a:xfrm>
            <a:off x="352424" y="1"/>
            <a:ext cx="11001375" cy="1277570"/>
          </a:xfrm>
        </p:spPr>
        <p:txBody>
          <a:bodyPr>
            <a:normAutofit fontScale="90000"/>
          </a:bodyPr>
          <a:lstStyle/>
          <a:p>
            <a:r>
              <a:rPr lang="en-US" dirty="0"/>
              <a:t>                                  </a:t>
            </a:r>
            <a:r>
              <a:rPr lang="en-US" b="1" dirty="0">
                <a:solidFill>
                  <a:srgbClr val="0000CC"/>
                </a:solidFill>
                <a:latin typeface="Times New Roman" panose="02020603050405020304" pitchFamily="18" charset="0"/>
                <a:cs typeface="Times New Roman" panose="02020603050405020304" pitchFamily="18" charset="0"/>
              </a:rPr>
              <a:t>Cloud provider</a:t>
            </a:r>
            <a:endParaRPr lang="en-IN" b="1"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D8458C-8689-97BB-5CC2-D0BBFFB58D02}"/>
              </a:ext>
            </a:extLst>
          </p:cNvPr>
          <p:cNvSpPr>
            <a:spLocks noGrp="1"/>
          </p:cNvSpPr>
          <p:nvPr>
            <p:ph idx="1"/>
          </p:nvPr>
        </p:nvSpPr>
        <p:spPr>
          <a:xfrm>
            <a:off x="173736" y="1277571"/>
            <a:ext cx="11942064" cy="4899392"/>
          </a:xfrm>
        </p:spPr>
        <p:txBody>
          <a:bodyPr/>
          <a:lstStyle/>
          <a:p>
            <a:pPr algn="just">
              <a:buFont typeface="Wingdings" panose="05000000000000000000" pitchFamily="2" charset="2"/>
              <a:buChar char="§"/>
            </a:pPr>
            <a:r>
              <a:rPr lang="en-US" b="0" i="0" dirty="0">
                <a:solidFill>
                  <a:srgbClr val="FF0000"/>
                </a:solidFill>
                <a:effectLst/>
                <a:latin typeface="Times New Roman" panose="02020603050405020304" pitchFamily="18" charset="0"/>
                <a:cs typeface="Times New Roman" panose="02020603050405020304" pitchFamily="18" charset="0"/>
              </a:rPr>
              <a:t>A cloud provider creates the requested software, platforms, and infrastructure services, manages the technical infrastructure needed to supply the services, provisions the services at agreed-upon service levels, and safeguards the services' security and privacy.</a:t>
            </a:r>
            <a:r>
              <a:rPr lang="en-US" b="0" i="0" dirty="0">
                <a:solidFill>
                  <a:srgbClr val="231F20"/>
                </a:solidFill>
                <a:effectLst/>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19DCF9-62A7-C636-E382-0204ED65B4A8}"/>
              </a:ext>
            </a:extLst>
          </p:cNvPr>
          <p:cNvSpPr txBox="1"/>
          <p:nvPr/>
        </p:nvSpPr>
        <p:spPr>
          <a:xfrm>
            <a:off x="173736" y="3025884"/>
            <a:ext cx="11692509" cy="3847207"/>
          </a:xfrm>
          <a:prstGeom prst="rect">
            <a:avLst/>
          </a:prstGeom>
          <a:noFill/>
        </p:spPr>
        <p:txBody>
          <a:bodyPr wrap="square">
            <a:spAutoFit/>
          </a:bodyPr>
          <a:lstStyle/>
          <a:p>
            <a:endParaRPr lang="en-US" sz="2000" dirty="0">
              <a:solidFill>
                <a:srgbClr val="231F20"/>
              </a:solidFill>
              <a:latin typeface="Inter"/>
            </a:endParaRPr>
          </a:p>
          <a:p>
            <a:pPr marL="342900" indent="-342900" algn="just">
              <a:buFont typeface="Wingdings" panose="05000000000000000000" pitchFamily="2" charset="2"/>
              <a:buChar char="§"/>
            </a:pPr>
            <a:r>
              <a:rPr lang="en-US" sz="3200" dirty="0">
                <a:solidFill>
                  <a:srgbClr val="FF0000"/>
                </a:solidFill>
                <a:latin typeface="Times New Roman" panose="02020603050405020304" pitchFamily="18" charset="0"/>
                <a:cs typeface="Times New Roman" panose="02020603050405020304" pitchFamily="18" charset="0"/>
              </a:rPr>
              <a:t>A cloud carrier serves as an intermediary between cloud providers and customers, facilitating connectivity and transport of cloud services.</a:t>
            </a:r>
          </a:p>
          <a:p>
            <a:endParaRPr lang="en-US" sz="3200" dirty="0">
              <a:solidFill>
                <a:srgbClr val="231F2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3200" dirty="0">
                <a:solidFill>
                  <a:srgbClr val="231F20"/>
                </a:solidFill>
                <a:latin typeface="Times New Roman" panose="02020603050405020304" pitchFamily="18" charset="0"/>
                <a:cs typeface="Times New Roman" panose="02020603050405020304" pitchFamily="18" charset="0"/>
              </a:rPr>
              <a:t>Customers can access the cloud through the network, telecommunication, and other access equipment provided by cloud carriers. </a:t>
            </a:r>
            <a:endParaRPr lang="en-IN" sz="3200" dirty="0">
              <a:solidFill>
                <a:srgbClr val="231F2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303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3707-44BD-B63F-3FE2-FADFCD69FA0E}"/>
              </a:ext>
            </a:extLst>
          </p:cNvPr>
          <p:cNvSpPr>
            <a:spLocks noGrp="1"/>
          </p:cNvSpPr>
          <p:nvPr>
            <p:ph type="title"/>
          </p:nvPr>
        </p:nvSpPr>
        <p:spPr/>
        <p:txBody>
          <a:bodyPr/>
          <a:lstStyle/>
          <a:p>
            <a:r>
              <a:rPr lang="en-US" b="0" i="0" dirty="0">
                <a:solidFill>
                  <a:srgbClr val="231F20"/>
                </a:solidFill>
                <a:effectLst/>
                <a:latin typeface="Inter"/>
              </a:rPr>
              <a:t>                    </a:t>
            </a:r>
            <a:r>
              <a:rPr lang="en-US" b="1" i="0" dirty="0">
                <a:solidFill>
                  <a:srgbClr val="0000CC"/>
                </a:solidFill>
                <a:effectLst/>
                <a:latin typeface="Times New Roman" panose="02020603050405020304" pitchFamily="18" charset="0"/>
                <a:cs typeface="Times New Roman" panose="02020603050405020304" pitchFamily="18" charset="0"/>
              </a:rPr>
              <a:t>A cloud auditor </a:t>
            </a:r>
            <a:endParaRPr lang="en-IN" b="1"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C985C1-F50B-B9D7-D04C-55283F5CABAF}"/>
              </a:ext>
            </a:extLst>
          </p:cNvPr>
          <p:cNvSpPr>
            <a:spLocks noGrp="1"/>
          </p:cNvSpPr>
          <p:nvPr>
            <p:ph idx="1"/>
          </p:nvPr>
        </p:nvSpPr>
        <p:spPr>
          <a:xfrm>
            <a:off x="170688" y="1350137"/>
            <a:ext cx="12021312" cy="5142738"/>
          </a:xfrm>
        </p:spPr>
        <p:txBody>
          <a:bodyPr>
            <a:normAutofit/>
          </a:bodyPr>
          <a:lstStyle/>
          <a:p>
            <a:pPr algn="just"/>
            <a:r>
              <a:rPr lang="en-US" sz="3200" b="0" i="0" dirty="0">
                <a:solidFill>
                  <a:srgbClr val="FF0000"/>
                </a:solidFill>
                <a:effectLst/>
                <a:latin typeface="Times New Roman" panose="02020603050405020304" pitchFamily="18" charset="0"/>
                <a:cs typeface="Times New Roman" panose="02020603050405020304" pitchFamily="18" charset="0"/>
              </a:rPr>
              <a:t>A cloud auditor can assess a cloud provider's services in terms of performance, service level agreement compliance, privacy implications, and security controls</a:t>
            </a:r>
            <a:r>
              <a:rPr lang="en-US" sz="3200" b="0" i="0" dirty="0">
                <a:solidFill>
                  <a:srgbClr val="231F20"/>
                </a:solidFill>
                <a:effectLst/>
                <a:latin typeface="Times New Roman" panose="02020603050405020304" pitchFamily="18" charset="0"/>
                <a:cs typeface="Times New Roman" panose="02020603050405020304" pitchFamily="18" charset="0"/>
              </a:rPr>
              <a:t>. </a:t>
            </a:r>
          </a:p>
          <a:p>
            <a:pPr marL="0" indent="0" algn="just">
              <a:buNone/>
            </a:pPr>
            <a:endParaRPr lang="en-US" sz="3200" b="0" i="0" dirty="0">
              <a:solidFill>
                <a:srgbClr val="231F20"/>
              </a:solidFill>
              <a:effectLst/>
              <a:latin typeface="Times New Roman" panose="02020603050405020304" pitchFamily="18" charset="0"/>
              <a:cs typeface="Times New Roman" panose="02020603050405020304" pitchFamily="18" charset="0"/>
            </a:endParaRPr>
          </a:p>
          <a:p>
            <a:pPr algn="just"/>
            <a:r>
              <a:rPr lang="en-US" sz="3200" dirty="0">
                <a:solidFill>
                  <a:srgbClr val="FF0000"/>
                </a:solidFill>
                <a:latin typeface="Times New Roman" panose="02020603050405020304" pitchFamily="18" charset="0"/>
                <a:cs typeface="Times New Roman" panose="02020603050405020304" pitchFamily="18" charset="0"/>
              </a:rPr>
              <a:t>An organization called a "Cloud Broker" controls how cloud services are used, performed, and delivered and negotiates contracts between cloud providers and cloud users. </a:t>
            </a:r>
          </a:p>
          <a:p>
            <a:pPr algn="just"/>
            <a:endParaRPr lang="en-US" sz="3200" dirty="0">
              <a:solidFill>
                <a:srgbClr val="231F20"/>
              </a:solidFill>
              <a:latin typeface="Times New Roman" panose="02020603050405020304" pitchFamily="18" charset="0"/>
              <a:cs typeface="Times New Roman" panose="02020603050405020304" pitchFamily="18" charset="0"/>
            </a:endParaRPr>
          </a:p>
          <a:p>
            <a:pPr algn="just"/>
            <a:r>
              <a:rPr lang="en-US" sz="3200" dirty="0">
                <a:solidFill>
                  <a:srgbClr val="231F20"/>
                </a:solidFill>
                <a:latin typeface="Times New Roman" panose="02020603050405020304" pitchFamily="18" charset="0"/>
                <a:cs typeface="Times New Roman" panose="02020603050405020304" pitchFamily="18" charset="0"/>
              </a:rPr>
              <a:t>The integration of cloud services could become too difficult for cloud consumers to handle as cloud computing develops</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834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613C-0140-34E9-1A45-35BA879FB5AA}"/>
              </a:ext>
            </a:extLst>
          </p:cNvPr>
          <p:cNvSpPr>
            <a:spLocks noGrp="1"/>
          </p:cNvSpPr>
          <p:nvPr>
            <p:ph type="title"/>
          </p:nvPr>
        </p:nvSpPr>
        <p:spPr>
          <a:xfrm>
            <a:off x="137160" y="365125"/>
            <a:ext cx="11960352" cy="1129845"/>
          </a:xfrm>
        </p:spPr>
        <p:txBody>
          <a:bodyPr>
            <a:normAutofit/>
          </a:bodyPr>
          <a:lstStyle/>
          <a:p>
            <a:r>
              <a:rPr lang="en-US" sz="2800" b="1" i="0" dirty="0">
                <a:solidFill>
                  <a:srgbClr val="0000CC"/>
                </a:solidFill>
                <a:effectLst/>
                <a:latin typeface="Times New Roman" panose="02020603050405020304" pitchFamily="18" charset="0"/>
                <a:cs typeface="Times New Roman" panose="02020603050405020304" pitchFamily="18" charset="0"/>
              </a:rPr>
              <a:t>                                                 Cloud Brokers </a:t>
            </a:r>
            <a:br>
              <a:rPr lang="en-US" sz="2800" b="1" i="0" dirty="0">
                <a:solidFill>
                  <a:srgbClr val="0000CC"/>
                </a:solidFill>
                <a:effectLst/>
                <a:latin typeface="Times New Roman" panose="02020603050405020304" pitchFamily="18" charset="0"/>
                <a:cs typeface="Times New Roman" panose="02020603050405020304" pitchFamily="18" charset="0"/>
              </a:rPr>
            </a:br>
            <a:r>
              <a:rPr lang="en-US" sz="2800" b="1" i="0" dirty="0">
                <a:solidFill>
                  <a:srgbClr val="0000CC"/>
                </a:solidFill>
                <a:effectLst/>
                <a:latin typeface="Times New Roman" panose="02020603050405020304" pitchFamily="18" charset="0"/>
                <a:cs typeface="Times New Roman" panose="02020603050405020304" pitchFamily="18" charset="0"/>
              </a:rPr>
              <a:t>                                  </a:t>
            </a:r>
            <a:r>
              <a:rPr lang="en-US" sz="2800" b="1" i="0" dirty="0">
                <a:solidFill>
                  <a:srgbClr val="231F20"/>
                </a:solidFill>
                <a:effectLst/>
                <a:latin typeface="Times New Roman" panose="02020603050405020304" pitchFamily="18" charset="0"/>
                <a:cs typeface="Times New Roman" panose="02020603050405020304" pitchFamily="18" charset="0"/>
              </a:rPr>
              <a:t>provide services in three categories</a:t>
            </a:r>
            <a:r>
              <a:rPr lang="en-US" sz="2800" b="1" i="0" dirty="0">
                <a:solidFill>
                  <a:srgbClr val="231F20"/>
                </a:solidFill>
                <a:effectLst/>
                <a:latin typeface="Inter"/>
              </a:rPr>
              <a:t>:</a:t>
            </a:r>
            <a:endParaRPr lang="en-IN" sz="2800" b="1" dirty="0"/>
          </a:p>
        </p:txBody>
      </p:sp>
      <p:sp>
        <p:nvSpPr>
          <p:cNvPr id="3" name="Content Placeholder 2">
            <a:extLst>
              <a:ext uri="{FF2B5EF4-FFF2-40B4-BE49-F238E27FC236}">
                <a16:creationId xmlns:a16="http://schemas.microsoft.com/office/drawing/2014/main" id="{ECA5B813-B876-2114-A8E0-DFA7F636068B}"/>
              </a:ext>
            </a:extLst>
          </p:cNvPr>
          <p:cNvSpPr>
            <a:spLocks noGrp="1"/>
          </p:cNvSpPr>
          <p:nvPr>
            <p:ph idx="1"/>
          </p:nvPr>
        </p:nvSpPr>
        <p:spPr>
          <a:xfrm>
            <a:off x="94488" y="1494970"/>
            <a:ext cx="12097512" cy="5363029"/>
          </a:xfrm>
        </p:spPr>
        <p:txBody>
          <a:bodyPr>
            <a:normAutofit/>
          </a:bodyPr>
          <a:lstStyle/>
          <a:p>
            <a:pPr algn="l">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Intermediation:</a:t>
            </a:r>
            <a:r>
              <a:rPr lang="en-US" b="1" i="0" dirty="0">
                <a:solidFill>
                  <a:srgbClr val="222222"/>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By enhancing a certain feature and offering cloud consumers value-added services, a cloud broker improves a given service. </a:t>
            </a:r>
          </a:p>
          <a:p>
            <a:pPr marL="0" indent="0" algn="l">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Aggregation:</a:t>
            </a:r>
            <a:r>
              <a:rPr lang="en-US" b="1" i="0" dirty="0">
                <a:solidFill>
                  <a:srgbClr val="222222"/>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Several services are combined and integrated into one or more new services by a cloud broker. </a:t>
            </a:r>
          </a:p>
          <a:p>
            <a:pPr algn="l">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b="1" i="0" dirty="0">
                <a:solidFill>
                  <a:srgbClr val="FF0000"/>
                </a:solidFill>
                <a:effectLst/>
                <a:latin typeface="Times New Roman" panose="02020603050405020304" pitchFamily="18" charset="0"/>
                <a:cs typeface="Times New Roman" panose="02020603050405020304" pitchFamily="18" charset="0"/>
              </a:rPr>
              <a:t>Arbitrage:</a:t>
            </a:r>
            <a:r>
              <a:rPr lang="en-US" b="1" i="0" dirty="0">
                <a:solidFill>
                  <a:srgbClr val="222222"/>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Like service aggregation, service arbitrage differs in that the services being integrated or aggregated are not fixed.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9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Times New Roman" panose="02020603050405020304" pitchFamily="18" charset="0"/>
                <a:cs typeface="Times New Roman" panose="02020603050405020304" pitchFamily="18" charset="0"/>
              </a:rPr>
              <a:t>Cloud Computing Architecture</a:t>
            </a:r>
            <a:r>
              <a:rPr lang="en-IN" b="1" dirty="0"/>
              <a:t/>
            </a:r>
            <a:br>
              <a:rPr lang="en-IN" b="1" dirty="0"/>
            </a:br>
            <a:endParaRPr lang="en-IN" dirty="0"/>
          </a:p>
        </p:txBody>
      </p:sp>
      <p:sp>
        <p:nvSpPr>
          <p:cNvPr id="3" name="Content Placeholder 2"/>
          <p:cNvSpPr>
            <a:spLocks noGrp="1"/>
          </p:cNvSpPr>
          <p:nvPr>
            <p:ph idx="1"/>
          </p:nvPr>
        </p:nvSpPr>
        <p:spPr>
          <a:xfrm>
            <a:off x="838200" y="1190171"/>
            <a:ext cx="10515600" cy="4986792"/>
          </a:xfrm>
        </p:spPr>
        <p:txBody>
          <a:bodyPr/>
          <a:lstStyle/>
          <a:p>
            <a:pPr algn="just" fontAlgn="base"/>
            <a:r>
              <a:rPr lang="en-US" dirty="0">
                <a:solidFill>
                  <a:srgbClr val="FF0000"/>
                </a:solidFill>
                <a:latin typeface="Times New Roman" panose="02020603050405020304" pitchFamily="18" charset="0"/>
                <a:cs typeface="Times New Roman" panose="02020603050405020304" pitchFamily="18" charset="0"/>
              </a:rPr>
              <a:t>Architecture of cloud computing is the combination of both </a:t>
            </a:r>
            <a:r>
              <a:rPr lang="en-US" u="sng" dirty="0">
                <a:solidFill>
                  <a:srgbClr val="FF0000"/>
                </a:solidFill>
                <a:latin typeface="Times New Roman" panose="02020603050405020304" pitchFamily="18" charset="0"/>
                <a:cs typeface="Times New Roman" panose="02020603050405020304" pitchFamily="18" charset="0"/>
                <a:hlinkClick r:id="rId2"/>
              </a:rPr>
              <a:t>SOA (Service Oriented Architecture)</a:t>
            </a:r>
            <a:r>
              <a:rPr lang="en-US" dirty="0">
                <a:solidFill>
                  <a:srgbClr val="FF0000"/>
                </a:solidFill>
                <a:latin typeface="Times New Roman" panose="02020603050405020304" pitchFamily="18" charset="0"/>
                <a:cs typeface="Times New Roman" panose="02020603050405020304" pitchFamily="18" charset="0"/>
              </a:rPr>
              <a:t> and EDA (Event Driven Architecture</a:t>
            </a:r>
            <a:r>
              <a:rPr lang="en-US" dirty="0" smtClean="0">
                <a:latin typeface="Times New Roman" panose="02020603050405020304" pitchFamily="18" charset="0"/>
                <a:cs typeface="Times New Roman" panose="02020603050405020304" pitchFamily="18" charset="0"/>
              </a:rPr>
              <a:t>).</a:t>
            </a:r>
          </a:p>
          <a:p>
            <a:pPr marL="0" indent="0" algn="just" fontAlgn="base">
              <a:buNone/>
            </a:pPr>
            <a:r>
              <a:rPr lang="en-US" dirty="0" smtClean="0">
                <a:latin typeface="Times New Roman" panose="02020603050405020304" pitchFamily="18" charset="0"/>
                <a:cs typeface="Times New Roman" panose="02020603050405020304" pitchFamily="18" charset="0"/>
              </a:rPr>
              <a:t> </a:t>
            </a:r>
          </a:p>
          <a:p>
            <a:pPr algn="just" fontAlgn="base"/>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components of cloud computing </a:t>
            </a:r>
            <a:r>
              <a:rPr lang="en-US" dirty="0" smtClean="0">
                <a:latin typeface="Times New Roman" panose="02020603050405020304" pitchFamily="18" charset="0"/>
                <a:cs typeface="Times New Roman" panose="02020603050405020304" pitchFamily="18" charset="0"/>
              </a:rPr>
              <a:t>architecture are </a:t>
            </a:r>
            <a:r>
              <a:rPr lang="en-US" b="1" dirty="0" smtClean="0">
                <a:latin typeface="Times New Roman" panose="02020603050405020304" pitchFamily="18" charset="0"/>
                <a:cs typeface="Times New Roman" panose="02020603050405020304" pitchFamily="18" charset="0"/>
              </a:rPr>
              <a:t>Client </a:t>
            </a:r>
            <a:r>
              <a:rPr lang="en-US" b="1" dirty="0">
                <a:latin typeface="Times New Roman" panose="02020603050405020304" pitchFamily="18" charset="0"/>
                <a:cs typeface="Times New Roman" panose="02020603050405020304" pitchFamily="18" charset="0"/>
              </a:rPr>
              <a:t>infrastructure, application, service, runtime cloud, storage, infrastructure, management and security</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cloud architecture is divided into 2 parts, </a:t>
            </a:r>
          </a:p>
          <a:p>
            <a:pPr fontAlgn="base"/>
            <a:r>
              <a:rPr lang="en-US" dirty="0">
                <a:solidFill>
                  <a:srgbClr val="FF0000"/>
                </a:solidFill>
                <a:latin typeface="Times New Roman" panose="02020603050405020304" pitchFamily="18" charset="0"/>
                <a:cs typeface="Times New Roman" panose="02020603050405020304" pitchFamily="18" charset="0"/>
              </a:rPr>
              <a:t>Frontend</a:t>
            </a:r>
          </a:p>
          <a:p>
            <a:pPr fontAlgn="base"/>
            <a:r>
              <a:rPr lang="en-US" dirty="0">
                <a:solidFill>
                  <a:srgbClr val="FF0000"/>
                </a:solidFill>
                <a:latin typeface="Times New Roman" panose="02020603050405020304" pitchFamily="18" charset="0"/>
                <a:cs typeface="Times New Roman" panose="02020603050405020304" pitchFamily="18" charset="0"/>
              </a:rPr>
              <a:t>Backend</a:t>
            </a:r>
          </a:p>
          <a:p>
            <a:endParaRPr lang="en-IN" dirty="0"/>
          </a:p>
        </p:txBody>
      </p:sp>
    </p:spTree>
    <p:extLst>
      <p:ext uri="{BB962C8B-B14F-4D97-AF65-F5344CB8AC3E}">
        <p14:creationId xmlns:p14="http://schemas.microsoft.com/office/powerpoint/2010/main" val="268052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2761"/>
          </a:xfrm>
        </p:spPr>
        <p:txBody>
          <a:bodyPr/>
          <a:lstStyle/>
          <a:p>
            <a:r>
              <a:rPr lang="en-US" dirty="0" smtClean="0"/>
              <a:t>Cntd.</a:t>
            </a:r>
            <a:endParaRPr lang="en-IN" dirty="0"/>
          </a:p>
        </p:txBody>
      </p:sp>
      <p:pic>
        <p:nvPicPr>
          <p:cNvPr id="6" name="Content Placeholder 5"/>
          <p:cNvPicPr>
            <a:picLocks noGrp="1" noChangeAspect="1"/>
          </p:cNvPicPr>
          <p:nvPr>
            <p:ph idx="1"/>
          </p:nvPr>
        </p:nvPicPr>
        <p:blipFill>
          <a:blip r:embed="rId2"/>
          <a:stretch>
            <a:fillRect/>
          </a:stretch>
        </p:blipFill>
        <p:spPr>
          <a:xfrm>
            <a:off x="1132115" y="1407885"/>
            <a:ext cx="9608456" cy="4949371"/>
          </a:xfrm>
          <a:prstGeom prst="rect">
            <a:avLst/>
          </a:prstGeom>
        </p:spPr>
      </p:pic>
    </p:spTree>
    <p:extLst>
      <p:ext uri="{BB962C8B-B14F-4D97-AF65-F5344CB8AC3E}">
        <p14:creationId xmlns:p14="http://schemas.microsoft.com/office/powerpoint/2010/main" val="813008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Cntd.</a:t>
            </a:r>
            <a:endParaRPr lang="en-IN" dirty="0"/>
          </a:p>
        </p:txBody>
      </p:sp>
      <p:pic>
        <p:nvPicPr>
          <p:cNvPr id="4" name="Content Placeholder 3"/>
          <p:cNvPicPr>
            <a:picLocks noGrp="1" noChangeAspect="1"/>
          </p:cNvPicPr>
          <p:nvPr>
            <p:ph idx="1"/>
          </p:nvPr>
        </p:nvPicPr>
        <p:blipFill>
          <a:blip r:embed="rId2"/>
          <a:stretch>
            <a:fillRect/>
          </a:stretch>
        </p:blipFill>
        <p:spPr>
          <a:xfrm>
            <a:off x="1328057" y="1219200"/>
            <a:ext cx="9535886" cy="4957763"/>
          </a:xfrm>
          <a:prstGeom prst="rect">
            <a:avLst/>
          </a:prstGeom>
        </p:spPr>
      </p:pic>
    </p:spTree>
    <p:extLst>
      <p:ext uri="{BB962C8B-B14F-4D97-AF65-F5344CB8AC3E}">
        <p14:creationId xmlns:p14="http://schemas.microsoft.com/office/powerpoint/2010/main" val="117918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8303"/>
          </a:xfrm>
        </p:spPr>
        <p:txBody>
          <a:bodyPr>
            <a:normAutofit fontScale="90000"/>
          </a:bodyPr>
          <a:lstStyle/>
          <a:p>
            <a:r>
              <a:rPr lang="en-US" dirty="0" smtClean="0"/>
              <a:t>Cntd.</a:t>
            </a:r>
            <a:endParaRPr lang="en-IN" dirty="0"/>
          </a:p>
        </p:txBody>
      </p:sp>
      <p:sp>
        <p:nvSpPr>
          <p:cNvPr id="3" name="Content Placeholder 2"/>
          <p:cNvSpPr>
            <a:spLocks noGrp="1"/>
          </p:cNvSpPr>
          <p:nvPr>
            <p:ph idx="1"/>
          </p:nvPr>
        </p:nvSpPr>
        <p:spPr>
          <a:xfrm>
            <a:off x="838200" y="943429"/>
            <a:ext cx="10515600" cy="5500914"/>
          </a:xfrm>
        </p:spPr>
        <p:txBody>
          <a:bodyPr>
            <a:normAutofit fontScale="92500"/>
          </a:bodyPr>
          <a:lstStyle/>
          <a:p>
            <a:pPr algn="just" fontAlgn="base"/>
            <a:r>
              <a:rPr lang="en-US" b="1" dirty="0">
                <a:latin typeface="Times New Roman" panose="02020603050405020304" pitchFamily="18" charset="0"/>
                <a:cs typeface="Times New Roman" panose="02020603050405020304" pitchFamily="18" charset="0"/>
              </a:rPr>
              <a:t>1. Frontend</a:t>
            </a:r>
          </a:p>
          <a:p>
            <a:pPr algn="just" fontAlgn="base"/>
            <a:r>
              <a:rPr lang="en-US" dirty="0">
                <a:latin typeface="Times New Roman" panose="02020603050405020304" pitchFamily="18" charset="0"/>
                <a:cs typeface="Times New Roman" panose="02020603050405020304" pitchFamily="18" charset="0"/>
              </a:rPr>
              <a:t>Frontend of the cloud architecture </a:t>
            </a:r>
            <a:r>
              <a:rPr lang="en-US" b="1" dirty="0">
                <a:latin typeface="Times New Roman" panose="02020603050405020304" pitchFamily="18" charset="0"/>
                <a:cs typeface="Times New Roman" panose="02020603050405020304" pitchFamily="18" charset="0"/>
              </a:rPr>
              <a:t>refers to the client side of cloud computing system.</a:t>
            </a:r>
            <a:r>
              <a:rPr lang="en-US" dirty="0">
                <a:latin typeface="Times New Roman" panose="02020603050405020304" pitchFamily="18" charset="0"/>
                <a:cs typeface="Times New Roman" panose="02020603050405020304" pitchFamily="18" charset="0"/>
              </a:rPr>
              <a:t> Means </a:t>
            </a:r>
            <a:r>
              <a:rPr lang="en-US" b="1" dirty="0">
                <a:latin typeface="Times New Roman" panose="02020603050405020304" pitchFamily="18" charset="0"/>
                <a:cs typeface="Times New Roman" panose="02020603050405020304" pitchFamily="18" charset="0"/>
              </a:rPr>
              <a:t>it contains all the user interfaces and applications which are used by the client to access the cloud computing services/resources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r>
              <a:rPr lang="en-US" b="1" dirty="0">
                <a:latin typeface="Times New Roman" panose="02020603050405020304" pitchFamily="18" charset="0"/>
                <a:cs typeface="Times New Roman" panose="02020603050405020304" pitchFamily="18" charset="0"/>
              </a:rPr>
              <a:t>use of a web browser to access the cloud platform</a:t>
            </a:r>
            <a:r>
              <a:rPr lang="en-US" dirty="0">
                <a:latin typeface="Times New Roman" panose="02020603050405020304" pitchFamily="18" charset="0"/>
                <a:cs typeface="Times New Roman" panose="02020603050405020304" pitchFamily="18" charset="0"/>
              </a:rPr>
              <a:t>.</a:t>
            </a:r>
          </a:p>
          <a:p>
            <a:pPr algn="just" fontAlgn="base"/>
            <a:r>
              <a:rPr lang="en-US" b="1" dirty="0">
                <a:latin typeface="Times New Roman" panose="02020603050405020304" pitchFamily="18" charset="0"/>
                <a:cs typeface="Times New Roman" panose="02020603050405020304" pitchFamily="18" charset="0"/>
              </a:rPr>
              <a:t>2. Backend</a:t>
            </a:r>
          </a:p>
          <a:p>
            <a:pPr algn="just" fontAlgn="base"/>
            <a:r>
              <a:rPr lang="en-US" dirty="0">
                <a:latin typeface="Times New Roman" panose="02020603050405020304" pitchFamily="18" charset="0"/>
                <a:cs typeface="Times New Roman" panose="02020603050405020304" pitchFamily="18" charset="0"/>
              </a:rPr>
              <a:t>Backend </a:t>
            </a:r>
            <a:r>
              <a:rPr lang="en-US" b="1" dirty="0">
                <a:latin typeface="Times New Roman" panose="02020603050405020304" pitchFamily="18" charset="0"/>
                <a:cs typeface="Times New Roman" panose="02020603050405020304" pitchFamily="18" charset="0"/>
              </a:rPr>
              <a:t>refers to the cloud itself which is used by the service provider. </a:t>
            </a:r>
            <a:endParaRPr lang="en-US" b="1"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contains the </a:t>
            </a:r>
            <a:r>
              <a:rPr lang="en-US" b="1" dirty="0">
                <a:latin typeface="Times New Roman" panose="02020603050405020304" pitchFamily="18" charset="0"/>
                <a:cs typeface="Times New Roman" panose="02020603050405020304" pitchFamily="18" charset="0"/>
              </a:rPr>
              <a:t>resources </a:t>
            </a:r>
            <a:r>
              <a:rPr lang="en-US" dirty="0">
                <a:latin typeface="Times New Roman" panose="02020603050405020304" pitchFamily="18" charset="0"/>
                <a:cs typeface="Times New Roman" panose="02020603050405020304" pitchFamily="18" charset="0"/>
              </a:rPr>
              <a:t>as well as </a:t>
            </a:r>
            <a:r>
              <a:rPr lang="en-US" b="1" dirty="0">
                <a:latin typeface="Times New Roman" panose="02020603050405020304" pitchFamily="18" charset="0"/>
                <a:cs typeface="Times New Roman" panose="02020603050405020304" pitchFamily="18" charset="0"/>
              </a:rPr>
              <a:t>manages the resources and provides security mechanisms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Along </a:t>
            </a:r>
            <a:r>
              <a:rPr lang="en-US" dirty="0">
                <a:latin typeface="Times New Roman" panose="02020603050405020304" pitchFamily="18" charset="0"/>
                <a:cs typeface="Times New Roman" panose="02020603050405020304" pitchFamily="18" charset="0"/>
              </a:rPr>
              <a:t>with this, it </a:t>
            </a:r>
            <a:r>
              <a:rPr lang="en-US" b="1" dirty="0">
                <a:latin typeface="Times New Roman" panose="02020603050405020304" pitchFamily="18" charset="0"/>
                <a:cs typeface="Times New Roman" panose="02020603050405020304" pitchFamily="18" charset="0"/>
              </a:rPr>
              <a:t>includes huge storage, virtual applications, virtual machines, traffic control mechanisms, deployment models</a:t>
            </a:r>
            <a:r>
              <a:rPr lang="en-US" dirty="0">
                <a:latin typeface="Times New Roman" panose="02020603050405020304" pitchFamily="18" charset="0"/>
                <a:cs typeface="Times New Roman" panose="02020603050405020304" pitchFamily="18" charset="0"/>
              </a:rPr>
              <a:t>, etc.</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86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8D3C-8DEB-3D08-46EF-69707EBF81CF}"/>
              </a:ext>
            </a:extLst>
          </p:cNvPr>
          <p:cNvSpPr>
            <a:spLocks noGrp="1"/>
          </p:cNvSpPr>
          <p:nvPr>
            <p:ph type="ctrTitle"/>
          </p:nvPr>
        </p:nvSpPr>
        <p:spPr>
          <a:xfrm>
            <a:off x="828675" y="1122363"/>
            <a:ext cx="10877550" cy="2387600"/>
          </a:xfrm>
        </p:spPr>
        <p:txBody>
          <a:bodyPr/>
          <a:lstStyle/>
          <a:p>
            <a:r>
              <a:rPr lang="en-IN" b="1" dirty="0">
                <a:solidFill>
                  <a:srgbClr val="FF0000"/>
                </a:solidFill>
                <a:latin typeface="Times New Roman" panose="02020603050405020304" pitchFamily="18" charset="0"/>
                <a:cs typeface="Times New Roman" panose="02020603050405020304" pitchFamily="18" charset="0"/>
              </a:rPr>
              <a:t>Cloud Computing Architecture</a:t>
            </a:r>
            <a:endParaRPr lang="en-IN" dirty="0"/>
          </a:p>
        </p:txBody>
      </p:sp>
      <p:sp>
        <p:nvSpPr>
          <p:cNvPr id="3" name="Subtitle 2">
            <a:extLst>
              <a:ext uri="{FF2B5EF4-FFF2-40B4-BE49-F238E27FC236}">
                <a16:creationId xmlns:a16="http://schemas.microsoft.com/office/drawing/2014/main" id="{90302D95-CD20-7F17-2E98-C6DFFDBC5DCA}"/>
              </a:ext>
            </a:extLst>
          </p:cNvPr>
          <p:cNvSpPr>
            <a:spLocks noGrp="1"/>
          </p:cNvSpPr>
          <p:nvPr>
            <p:ph type="subTitle" idx="1"/>
          </p:nvPr>
        </p:nvSpPr>
        <p:spPr>
          <a:xfrm>
            <a:off x="1524000" y="4305300"/>
            <a:ext cx="9144000" cy="952500"/>
          </a:xfrm>
        </p:spPr>
        <p:txBody>
          <a:bodyPr>
            <a:normAutofit/>
          </a:bodyPr>
          <a:lstStyle/>
          <a:p>
            <a:r>
              <a:rPr lang="en-US" sz="4800" b="1" dirty="0"/>
              <a:t>UNIT-2 </a:t>
            </a:r>
            <a:endParaRPr lang="en-IN" sz="4800" b="1" dirty="0"/>
          </a:p>
        </p:txBody>
      </p:sp>
    </p:spTree>
    <p:extLst>
      <p:ext uri="{BB962C8B-B14F-4D97-AF65-F5344CB8AC3E}">
        <p14:creationId xmlns:p14="http://schemas.microsoft.com/office/powerpoint/2010/main" val="22631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b="1" dirty="0">
                <a:latin typeface="Times New Roman" panose="02020603050405020304" pitchFamily="18" charset="0"/>
                <a:cs typeface="Times New Roman" panose="02020603050405020304" pitchFamily="18" charset="0"/>
              </a:rPr>
              <a:t>Components of Cloud Computing Architecture</a:t>
            </a:r>
            <a:r>
              <a:rPr lang="en-US" b="1" dirty="0"/>
              <a:t/>
            </a:r>
            <a:br>
              <a:rPr lang="en-US" b="1" dirty="0"/>
            </a:br>
            <a:endParaRPr lang="en-IN" dirty="0"/>
          </a:p>
        </p:txBody>
      </p:sp>
      <p:sp>
        <p:nvSpPr>
          <p:cNvPr id="3" name="Content Placeholder 2"/>
          <p:cNvSpPr>
            <a:spLocks noGrp="1"/>
          </p:cNvSpPr>
          <p:nvPr>
            <p:ph idx="1"/>
          </p:nvPr>
        </p:nvSpPr>
        <p:spPr>
          <a:xfrm>
            <a:off x="838200" y="711200"/>
            <a:ext cx="10515600" cy="6146800"/>
          </a:xfrm>
        </p:spPr>
        <p:txBody>
          <a:bodyPr>
            <a:noAutofit/>
          </a:bodyPr>
          <a:lstStyle/>
          <a:p>
            <a:pPr algn="just" fontAlgn="base"/>
            <a:r>
              <a:rPr lang="en-US" sz="2400" b="1" dirty="0" smtClean="0">
                <a:latin typeface="Times New Roman" panose="02020603050405020304" pitchFamily="18" charset="0"/>
                <a:cs typeface="Times New Roman" panose="02020603050405020304" pitchFamily="18" charset="0"/>
              </a:rPr>
              <a:t>Client </a:t>
            </a:r>
            <a:r>
              <a:rPr lang="en-US" sz="2400" b="1" dirty="0">
                <a:latin typeface="Times New Roman" panose="02020603050405020304" pitchFamily="18" charset="0"/>
                <a:cs typeface="Times New Roman" panose="02020603050405020304" pitchFamily="18" charset="0"/>
              </a:rPr>
              <a:t>Infrastructure –</a:t>
            </a:r>
            <a:r>
              <a:rPr lang="en-US" sz="2400" dirty="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It is </a:t>
            </a:r>
            <a:r>
              <a:rPr lang="en-US" sz="2400" dirty="0">
                <a:solidFill>
                  <a:srgbClr val="FF0000"/>
                </a:solidFill>
                <a:latin typeface="Times New Roman" panose="02020603050405020304" pitchFamily="18" charset="0"/>
                <a:cs typeface="Times New Roman" panose="02020603050405020304" pitchFamily="18" charset="0"/>
              </a:rPr>
              <a:t>a part of the frontend component. It contains the applications and user interfaces which are required to access the cloud platform</a:t>
            </a:r>
            <a:r>
              <a:rPr lang="en-US" sz="2400" dirty="0">
                <a:latin typeface="Times New Roman" panose="02020603050405020304" pitchFamily="18" charset="0"/>
                <a:cs typeface="Times New Roman" panose="02020603050405020304" pitchFamily="18" charset="0"/>
              </a:rPr>
              <a:t>. In other words, </a:t>
            </a:r>
            <a:r>
              <a:rPr lang="en-US" sz="2400" dirty="0">
                <a:solidFill>
                  <a:srgbClr val="FF0000"/>
                </a:solidFill>
                <a:latin typeface="Times New Roman" panose="02020603050405020304" pitchFamily="18" charset="0"/>
                <a:cs typeface="Times New Roman" panose="02020603050405020304" pitchFamily="18" charset="0"/>
              </a:rPr>
              <a:t>it provides a GUI( Graphical User Interface ) </a:t>
            </a:r>
            <a:r>
              <a:rPr lang="en-US" sz="2400" dirty="0">
                <a:latin typeface="Times New Roman" panose="02020603050405020304" pitchFamily="18" charset="0"/>
                <a:cs typeface="Times New Roman" panose="02020603050405020304" pitchFamily="18" charset="0"/>
              </a:rPr>
              <a:t>to interact with the cloud.</a:t>
            </a:r>
          </a:p>
          <a:p>
            <a:pPr algn="just" fontAlgn="base"/>
            <a:r>
              <a:rPr lang="en-US" sz="2400" b="1" dirty="0">
                <a:latin typeface="Times New Roman" panose="02020603050405020304" pitchFamily="18" charset="0"/>
                <a:cs typeface="Times New Roman" panose="02020603050405020304" pitchFamily="18" charset="0"/>
              </a:rPr>
              <a:t>Application </a:t>
            </a:r>
            <a:r>
              <a:rPr lang="en-US" sz="2400"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It is </a:t>
            </a:r>
            <a:r>
              <a:rPr lang="en-US" sz="2400" dirty="0">
                <a:solidFill>
                  <a:srgbClr val="FF0000"/>
                </a:solidFill>
                <a:latin typeface="Times New Roman" panose="02020603050405020304" pitchFamily="18" charset="0"/>
                <a:cs typeface="Times New Roman" panose="02020603050405020304" pitchFamily="18" charset="0"/>
              </a:rPr>
              <a:t>a part of backend component that refers to a software or platform to which client accesses</a:t>
            </a:r>
            <a:r>
              <a:rPr lang="en-US" sz="2400" dirty="0">
                <a:latin typeface="Times New Roman" panose="02020603050405020304" pitchFamily="18" charset="0"/>
                <a:cs typeface="Times New Roman" panose="02020603050405020304" pitchFamily="18" charset="0"/>
              </a:rPr>
              <a:t>. Means it provides the service in backend as per the client requirement.</a:t>
            </a:r>
          </a:p>
          <a:p>
            <a:pPr algn="just" fontAlgn="base"/>
            <a:r>
              <a:rPr lang="en-US" sz="2400" b="1" dirty="0">
                <a:latin typeface="Times New Roman" panose="02020603050405020304" pitchFamily="18" charset="0"/>
                <a:cs typeface="Times New Roman" panose="02020603050405020304" pitchFamily="18" charset="0"/>
              </a:rPr>
              <a:t>Service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backend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It refers </a:t>
            </a:r>
            <a:r>
              <a:rPr lang="en-US" sz="2400" dirty="0">
                <a:solidFill>
                  <a:srgbClr val="FF0000"/>
                </a:solidFill>
                <a:latin typeface="Times New Roman" panose="02020603050405020304" pitchFamily="18" charset="0"/>
                <a:cs typeface="Times New Roman" panose="02020603050405020304" pitchFamily="18" charset="0"/>
              </a:rPr>
              <a:t>to the major three types of cloud based services like </a:t>
            </a:r>
            <a:r>
              <a:rPr lang="en-US" sz="2400" u="sng" dirty="0">
                <a:solidFill>
                  <a:srgbClr val="FF0000"/>
                </a:solidFill>
                <a:latin typeface="Times New Roman" panose="02020603050405020304" pitchFamily="18" charset="0"/>
                <a:cs typeface="Times New Roman" panose="02020603050405020304" pitchFamily="18" charset="0"/>
                <a:hlinkClick r:id="rId2"/>
              </a:rPr>
              <a:t>SaaS, PaaS and IaaS</a:t>
            </a:r>
            <a:r>
              <a:rPr lang="en-US" sz="2400" dirty="0">
                <a:latin typeface="Times New Roman" panose="02020603050405020304" pitchFamily="18" charset="0"/>
                <a:cs typeface="Times New Roman" panose="02020603050405020304" pitchFamily="18" charset="0"/>
              </a:rPr>
              <a:t>. Also manages which type of service the user accesses.</a:t>
            </a:r>
          </a:p>
          <a:p>
            <a:pPr algn="just" fontAlgn="base"/>
            <a:r>
              <a:rPr lang="en-US" sz="2400" b="1" dirty="0">
                <a:latin typeface="Times New Roman" panose="02020603050405020304" pitchFamily="18" charset="0"/>
                <a:cs typeface="Times New Roman" panose="02020603050405020304" pitchFamily="18" charset="0"/>
              </a:rPr>
              <a:t>Runtime Cloud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backend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It provides </a:t>
            </a:r>
            <a:r>
              <a:rPr lang="en-US" sz="2400" dirty="0">
                <a:solidFill>
                  <a:srgbClr val="FF0000"/>
                </a:solidFill>
                <a:latin typeface="Times New Roman" panose="02020603050405020304" pitchFamily="18" charset="0"/>
                <a:cs typeface="Times New Roman" panose="02020603050405020304" pitchFamily="18" charset="0"/>
              </a:rPr>
              <a:t>the execution and Runtime platform/environment to the Virtual machine</a:t>
            </a:r>
            <a:r>
              <a:rPr lang="en-US" sz="2400" dirty="0">
                <a:latin typeface="Times New Roman" panose="02020603050405020304" pitchFamily="18" charset="0"/>
                <a:cs typeface="Times New Roman" panose="02020603050405020304" pitchFamily="18" charset="0"/>
              </a:rPr>
              <a:t>.</a:t>
            </a:r>
          </a:p>
          <a:p>
            <a:pPr algn="just" fontAlgn="base"/>
            <a:r>
              <a:rPr lang="en-US" sz="2400" b="1" dirty="0">
                <a:latin typeface="Times New Roman" panose="02020603050405020304" pitchFamily="18" charset="0"/>
                <a:cs typeface="Times New Roman" panose="02020603050405020304" pitchFamily="18" charset="0"/>
              </a:rPr>
              <a:t>Storage: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backend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It provides </a:t>
            </a:r>
            <a:r>
              <a:rPr lang="en-US" sz="2400" dirty="0">
                <a:solidFill>
                  <a:srgbClr val="FF0000"/>
                </a:solidFill>
                <a:latin typeface="Times New Roman" panose="02020603050405020304" pitchFamily="18" charset="0"/>
                <a:cs typeface="Times New Roman" panose="02020603050405020304" pitchFamily="18" charset="0"/>
              </a:rPr>
              <a:t>flexible and scalable storage service and management of stored data</a:t>
            </a:r>
            <a:r>
              <a:rPr lang="en-US" sz="2400" dirty="0">
                <a:latin typeface="Times New Roman" panose="02020603050405020304" pitchFamily="18" charset="0"/>
                <a:cs typeface="Times New Roman" panose="02020603050405020304" pitchFamily="18" charset="0"/>
              </a:rPr>
              <a:t>.</a:t>
            </a:r>
          </a:p>
          <a:p>
            <a:pPr algn="just" fontAlgn="base"/>
            <a:r>
              <a:rPr lang="en-US" sz="2400" b="1" dirty="0">
                <a:latin typeface="Times New Roman" panose="02020603050405020304" pitchFamily="18" charset="0"/>
                <a:cs typeface="Times New Roman" panose="02020603050405020304" pitchFamily="18" charset="0"/>
              </a:rPr>
              <a:t>Infrastructure: </a:t>
            </a:r>
            <a:r>
              <a:rPr lang="en-US" sz="2400" dirty="0">
                <a:latin typeface="Times New Roman" panose="02020603050405020304" pitchFamily="18" charset="0"/>
                <a:cs typeface="Times New Roman" panose="02020603050405020304" pitchFamily="18" charset="0"/>
              </a:rPr>
              <a:t>Cloud Infrastructure in backend refers </a:t>
            </a:r>
            <a:r>
              <a:rPr lang="en-US" sz="2400" dirty="0">
                <a:solidFill>
                  <a:srgbClr val="FF0000"/>
                </a:solidFill>
                <a:latin typeface="Times New Roman" panose="02020603050405020304" pitchFamily="18" charset="0"/>
                <a:cs typeface="Times New Roman" panose="02020603050405020304" pitchFamily="18" charset="0"/>
              </a:rPr>
              <a:t>to the hardware and software components of cloud </a:t>
            </a:r>
            <a:r>
              <a:rPr lang="en-US" sz="2400" dirty="0">
                <a:latin typeface="Times New Roman" panose="02020603050405020304" pitchFamily="18" charset="0"/>
                <a:cs typeface="Times New Roman" panose="02020603050405020304" pitchFamily="18" charset="0"/>
              </a:rPr>
              <a:t>like it includes </a:t>
            </a:r>
            <a:r>
              <a:rPr lang="en-US" sz="2400" dirty="0">
                <a:solidFill>
                  <a:srgbClr val="FF0000"/>
                </a:solidFill>
                <a:latin typeface="Times New Roman" panose="02020603050405020304" pitchFamily="18" charset="0"/>
                <a:cs typeface="Times New Roman" panose="02020603050405020304" pitchFamily="18" charset="0"/>
              </a:rPr>
              <a:t>servers, storage, network devices, virtualization software </a:t>
            </a:r>
            <a:r>
              <a:rPr lang="en-US" sz="2400" dirty="0" err="1">
                <a:solidFill>
                  <a:srgbClr val="FF0000"/>
                </a:solidFill>
                <a:latin typeface="Times New Roman" panose="02020603050405020304" pitchFamily="18" charset="0"/>
                <a:cs typeface="Times New Roman" panose="02020603050405020304" pitchFamily="18" charset="0"/>
              </a:rPr>
              <a:t>etc</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179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563789"/>
          </a:xfrm>
        </p:spPr>
        <p:txBody>
          <a:bodyPr>
            <a:normAutofit fontScale="90000"/>
          </a:bodyPr>
          <a:lstStyle/>
          <a:p>
            <a:r>
              <a:rPr lang="en-US" dirty="0" smtClean="0"/>
              <a:t>Cntd.</a:t>
            </a:r>
            <a:endParaRPr lang="en-IN" dirty="0"/>
          </a:p>
        </p:txBody>
      </p:sp>
      <p:sp>
        <p:nvSpPr>
          <p:cNvPr id="3" name="Content Placeholder 2"/>
          <p:cNvSpPr>
            <a:spLocks noGrp="1"/>
          </p:cNvSpPr>
          <p:nvPr>
            <p:ph idx="1"/>
          </p:nvPr>
        </p:nvSpPr>
        <p:spPr>
          <a:xfrm>
            <a:off x="838200" y="667657"/>
            <a:ext cx="10515600" cy="6589485"/>
          </a:xfrm>
        </p:spPr>
        <p:txBody>
          <a:bodyPr>
            <a:noAutofit/>
          </a:bodyPr>
          <a:lstStyle/>
          <a:p>
            <a:pPr algn="just" fontAlgn="base"/>
            <a:r>
              <a:rPr lang="en-US" sz="2400" b="1" dirty="0" smtClean="0">
                <a:latin typeface="Times New Roman" panose="02020603050405020304" pitchFamily="18" charset="0"/>
                <a:cs typeface="Times New Roman" panose="02020603050405020304" pitchFamily="18" charset="0"/>
              </a:rPr>
              <a:t>Management: </a:t>
            </a:r>
            <a:r>
              <a:rPr lang="en-US" sz="2400" dirty="0" smtClean="0">
                <a:latin typeface="Times New Roman" panose="02020603050405020304" pitchFamily="18" charset="0"/>
                <a:cs typeface="Times New Roman" panose="02020603050405020304" pitchFamily="18" charset="0"/>
              </a:rPr>
              <a:t> in backend  </a:t>
            </a:r>
            <a:r>
              <a:rPr lang="en-US" sz="2400" dirty="0" smtClean="0">
                <a:solidFill>
                  <a:srgbClr val="FF0000"/>
                </a:solidFill>
                <a:latin typeface="Times New Roman" panose="02020603050405020304" pitchFamily="18" charset="0"/>
                <a:cs typeface="Times New Roman" panose="02020603050405020304" pitchFamily="18" charset="0"/>
              </a:rPr>
              <a:t>It refers to management of backend components like application, service, runtime cloud, storage, infrastructure, and other security mechanisms etc</a:t>
            </a:r>
            <a:r>
              <a:rPr lang="en-US" sz="2400" dirty="0" smtClean="0">
                <a:latin typeface="Times New Roman" panose="02020603050405020304" pitchFamily="18" charset="0"/>
                <a:cs typeface="Times New Roman" panose="02020603050405020304" pitchFamily="18" charset="0"/>
              </a:rPr>
              <a:t>.</a:t>
            </a:r>
          </a:p>
          <a:p>
            <a:pPr algn="just" fontAlgn="base"/>
            <a:r>
              <a:rPr lang="en-US" sz="2400" b="1" dirty="0" smtClean="0">
                <a:latin typeface="Times New Roman" panose="02020603050405020304" pitchFamily="18" charset="0"/>
                <a:cs typeface="Times New Roman" panose="02020603050405020304" pitchFamily="18" charset="0"/>
              </a:rPr>
              <a:t>Security: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It refers to implementation of different security mechanisms in the backend for secure cloud resources, systems, files, and infrastructure to end-users</a:t>
            </a:r>
            <a:r>
              <a:rPr lang="en-US" sz="2400" dirty="0" smtClean="0">
                <a:latin typeface="Times New Roman" panose="02020603050405020304" pitchFamily="18" charset="0"/>
                <a:cs typeface="Times New Roman" panose="02020603050405020304" pitchFamily="18" charset="0"/>
              </a:rPr>
              <a:t>.</a:t>
            </a:r>
          </a:p>
          <a:p>
            <a:pPr algn="just" fontAlgn="base"/>
            <a:r>
              <a:rPr lang="en-US" sz="2400" b="1" dirty="0" smtClean="0">
                <a:latin typeface="Times New Roman" panose="02020603050405020304" pitchFamily="18" charset="0"/>
                <a:cs typeface="Times New Roman" panose="02020603050405020304" pitchFamily="18" charset="0"/>
              </a:rPr>
              <a:t>Internet: </a:t>
            </a:r>
            <a:r>
              <a:rPr lang="en-US" sz="2400" dirty="0" smtClean="0">
                <a:solidFill>
                  <a:srgbClr val="FF0000"/>
                </a:solidFill>
                <a:latin typeface="Times New Roman" panose="02020603050405020304" pitchFamily="18" charset="0"/>
                <a:cs typeface="Times New Roman" panose="02020603050405020304" pitchFamily="18" charset="0"/>
              </a:rPr>
              <a:t>It acts as the medium or a bridge between frontend and backend </a:t>
            </a:r>
            <a:r>
              <a:rPr lang="en-US" sz="2400" dirty="0" smtClean="0">
                <a:latin typeface="Times New Roman" panose="02020603050405020304" pitchFamily="18" charset="0"/>
                <a:cs typeface="Times New Roman" panose="02020603050405020304" pitchFamily="18" charset="0"/>
              </a:rPr>
              <a:t>and </a:t>
            </a:r>
            <a:r>
              <a:rPr lang="en-US" sz="2400" dirty="0" smtClean="0">
                <a:solidFill>
                  <a:srgbClr val="FF0000"/>
                </a:solidFill>
                <a:latin typeface="Times New Roman" panose="02020603050405020304" pitchFamily="18" charset="0"/>
                <a:cs typeface="Times New Roman" panose="02020603050405020304" pitchFamily="18" charset="0"/>
              </a:rPr>
              <a:t>establishes the interaction and communication</a:t>
            </a:r>
            <a:r>
              <a:rPr lang="en-US" sz="2400" dirty="0" smtClean="0">
                <a:latin typeface="Times New Roman" panose="02020603050405020304" pitchFamily="18" charset="0"/>
                <a:cs typeface="Times New Roman" panose="02020603050405020304" pitchFamily="18" charset="0"/>
              </a:rPr>
              <a:t> between frontend and backend.</a:t>
            </a:r>
          </a:p>
          <a:p>
            <a:pPr algn="just" fontAlgn="base"/>
            <a:r>
              <a:rPr lang="en-US" sz="2400" b="1" dirty="0" smtClean="0">
                <a:latin typeface="Times New Roman" panose="02020603050405020304" pitchFamily="18" charset="0"/>
                <a:cs typeface="Times New Roman" panose="02020603050405020304" pitchFamily="18" charset="0"/>
              </a:rPr>
              <a:t>Database:</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In backend  It refers to provide database for storing structured data, such as SQL and NOSQL databases</a:t>
            </a:r>
            <a:r>
              <a:rPr lang="en-US" sz="2400" dirty="0" smtClean="0">
                <a:latin typeface="Times New Roman" panose="02020603050405020304" pitchFamily="18" charset="0"/>
                <a:cs typeface="Times New Roman" panose="02020603050405020304" pitchFamily="18" charset="0"/>
              </a:rPr>
              <a:t>. Example of Databases services include </a:t>
            </a:r>
            <a:r>
              <a:rPr lang="en-US" sz="2400" dirty="0" smtClean="0">
                <a:solidFill>
                  <a:srgbClr val="FF0000"/>
                </a:solidFill>
                <a:latin typeface="Times New Roman" panose="02020603050405020304" pitchFamily="18" charset="0"/>
                <a:cs typeface="Times New Roman" panose="02020603050405020304" pitchFamily="18" charset="0"/>
              </a:rPr>
              <a:t>Amazon RDS, Microsoft Azure SQL database and Google CLoud SQL</a:t>
            </a:r>
            <a:r>
              <a:rPr lang="en-US" sz="2400" dirty="0" smtClean="0">
                <a:latin typeface="Times New Roman" panose="02020603050405020304" pitchFamily="18" charset="0"/>
                <a:cs typeface="Times New Roman" panose="02020603050405020304" pitchFamily="18" charset="0"/>
              </a:rPr>
              <a:t>.  </a:t>
            </a:r>
          </a:p>
          <a:p>
            <a:pPr algn="just" fontAlgn="base"/>
            <a:r>
              <a:rPr lang="en-US" sz="2400" b="1" dirty="0" smtClean="0">
                <a:latin typeface="Times New Roman" panose="02020603050405020304" pitchFamily="18" charset="0"/>
                <a:cs typeface="Times New Roman" panose="02020603050405020304" pitchFamily="18" charset="0"/>
              </a:rPr>
              <a:t>Networking: </a:t>
            </a:r>
            <a:r>
              <a:rPr lang="en-US" sz="2400" dirty="0" smtClean="0">
                <a:latin typeface="Times New Roman" panose="02020603050405020304" pitchFamily="18" charset="0"/>
                <a:cs typeface="Times New Roman" panose="02020603050405020304" pitchFamily="18" charset="0"/>
              </a:rPr>
              <a:t> in backend services that </a:t>
            </a:r>
            <a:r>
              <a:rPr lang="en-US" sz="2400" dirty="0" smtClean="0">
                <a:solidFill>
                  <a:srgbClr val="FF0000"/>
                </a:solidFill>
                <a:latin typeface="Times New Roman" panose="02020603050405020304" pitchFamily="18" charset="0"/>
                <a:cs typeface="Times New Roman" panose="02020603050405020304" pitchFamily="18" charset="0"/>
              </a:rPr>
              <a:t>provide networking infrastructure for application in the cloud, such as load balancing, DNS and virtual private networks</a:t>
            </a:r>
            <a:r>
              <a:rPr lang="en-US" sz="2400" dirty="0" smtClean="0">
                <a:latin typeface="Times New Roman" panose="02020603050405020304" pitchFamily="18" charset="0"/>
                <a:cs typeface="Times New Roman" panose="02020603050405020304" pitchFamily="18" charset="0"/>
              </a:rPr>
              <a:t>. </a:t>
            </a:r>
          </a:p>
          <a:p>
            <a:pPr algn="just" fontAlgn="base"/>
            <a:r>
              <a:rPr lang="en-US" sz="2400" b="1" dirty="0" smtClean="0">
                <a:latin typeface="Times New Roman" panose="02020603050405020304" pitchFamily="18" charset="0"/>
                <a:cs typeface="Times New Roman" panose="02020603050405020304" pitchFamily="18" charset="0"/>
              </a:rPr>
              <a:t>Analytics: </a:t>
            </a:r>
            <a:r>
              <a:rPr lang="en-US" sz="2400" dirty="0" smtClean="0">
                <a:latin typeface="Times New Roman" panose="02020603050405020304" pitchFamily="18" charset="0"/>
                <a:cs typeface="Times New Roman" panose="02020603050405020304" pitchFamily="18" charset="0"/>
              </a:rPr>
              <a:t> in backend service that </a:t>
            </a:r>
            <a:r>
              <a:rPr lang="en-US" sz="2400" dirty="0" smtClean="0">
                <a:solidFill>
                  <a:srgbClr val="FF0000"/>
                </a:solidFill>
                <a:latin typeface="Times New Roman" panose="02020603050405020304" pitchFamily="18" charset="0"/>
                <a:cs typeface="Times New Roman" panose="02020603050405020304" pitchFamily="18" charset="0"/>
              </a:rPr>
              <a:t>provides analytics capabilities for data in the cloud, such as warehousing, business intelligence and machine learning</a:t>
            </a:r>
            <a:r>
              <a:rPr lang="en-US" sz="2400" dirty="0" smtClean="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52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Benefits of Cloud Computing Architecture</a:t>
            </a:r>
            <a:r>
              <a:rPr lang="en-US" b="1" dirty="0"/>
              <a:t/>
            </a:r>
            <a:br>
              <a:rPr lang="en-US" b="1" dirty="0"/>
            </a:br>
            <a:endParaRPr lang="en-IN" dirty="0"/>
          </a:p>
        </p:txBody>
      </p:sp>
      <p:sp>
        <p:nvSpPr>
          <p:cNvPr id="3" name="Content Placeholder 2"/>
          <p:cNvSpPr>
            <a:spLocks noGrp="1"/>
          </p:cNvSpPr>
          <p:nvPr>
            <p:ph idx="1"/>
          </p:nvPr>
        </p:nvSpPr>
        <p:spPr>
          <a:xfrm>
            <a:off x="838200" y="1262743"/>
            <a:ext cx="10515600" cy="4914220"/>
          </a:xfrm>
        </p:spPr>
        <p:txBody>
          <a:bodyPr>
            <a:normAutofit/>
          </a:bodyPr>
          <a:lstStyle/>
          <a:p>
            <a:pPr fontAlgn="base"/>
            <a:r>
              <a:rPr lang="en-US" dirty="0">
                <a:solidFill>
                  <a:srgbClr val="FF0000"/>
                </a:solidFill>
                <a:latin typeface="Times New Roman" panose="02020603050405020304" pitchFamily="18" charset="0"/>
                <a:cs typeface="Times New Roman" panose="02020603050405020304" pitchFamily="18" charset="0"/>
              </a:rPr>
              <a:t>Makes overall cloud computing system simpler</a:t>
            </a:r>
            <a:r>
              <a:rPr lang="en-US" dirty="0">
                <a:latin typeface="Times New Roman" panose="02020603050405020304" pitchFamily="18" charset="0"/>
                <a:cs typeface="Times New Roman" panose="02020603050405020304" pitchFamily="18" charset="0"/>
              </a:rPr>
              <a:t>.</a:t>
            </a:r>
          </a:p>
          <a:p>
            <a:pPr fontAlgn="base"/>
            <a:r>
              <a:rPr lang="en-US" b="1" dirty="0">
                <a:latin typeface="Times New Roman" panose="02020603050405020304" pitchFamily="18" charset="0"/>
                <a:cs typeface="Times New Roman" panose="02020603050405020304" pitchFamily="18" charset="0"/>
              </a:rPr>
              <a:t>Improves data processing requirements.</a:t>
            </a:r>
          </a:p>
          <a:p>
            <a:pPr fontAlgn="base"/>
            <a:r>
              <a:rPr lang="en-US" dirty="0">
                <a:solidFill>
                  <a:srgbClr val="FF0000"/>
                </a:solidFill>
                <a:latin typeface="Times New Roman" panose="02020603050405020304" pitchFamily="18" charset="0"/>
                <a:cs typeface="Times New Roman" panose="02020603050405020304" pitchFamily="18" charset="0"/>
              </a:rPr>
              <a:t>Helps in providing high security.</a:t>
            </a:r>
          </a:p>
          <a:p>
            <a:pPr fontAlgn="base"/>
            <a:r>
              <a:rPr lang="en-US" b="1" dirty="0">
                <a:latin typeface="Times New Roman" panose="02020603050405020304" pitchFamily="18" charset="0"/>
                <a:cs typeface="Times New Roman" panose="02020603050405020304" pitchFamily="18" charset="0"/>
              </a:rPr>
              <a:t>Makes it more modularized</a:t>
            </a:r>
            <a:r>
              <a:rPr lang="en-US" dirty="0">
                <a:latin typeface="Times New Roman" panose="02020603050405020304" pitchFamily="18" charset="0"/>
                <a:cs typeface="Times New Roman" panose="02020603050405020304" pitchFamily="18" charset="0"/>
              </a:rPr>
              <a:t>.</a:t>
            </a:r>
          </a:p>
          <a:p>
            <a:pPr fontAlgn="base"/>
            <a:r>
              <a:rPr lang="en-US" dirty="0">
                <a:solidFill>
                  <a:srgbClr val="FF0000"/>
                </a:solidFill>
                <a:latin typeface="Times New Roman" panose="02020603050405020304" pitchFamily="18" charset="0"/>
                <a:cs typeface="Times New Roman" panose="02020603050405020304" pitchFamily="18" charset="0"/>
              </a:rPr>
              <a:t>Results in better disaster recovery.</a:t>
            </a:r>
          </a:p>
          <a:p>
            <a:pPr fontAlgn="base"/>
            <a:r>
              <a:rPr lang="en-US" b="1" dirty="0">
                <a:latin typeface="Times New Roman" panose="02020603050405020304" pitchFamily="18" charset="0"/>
                <a:cs typeface="Times New Roman" panose="02020603050405020304" pitchFamily="18" charset="0"/>
              </a:rPr>
              <a:t>Gives good user accessibility.</a:t>
            </a:r>
          </a:p>
          <a:p>
            <a:pPr fontAlgn="base"/>
            <a:r>
              <a:rPr lang="en-US" dirty="0">
                <a:solidFill>
                  <a:srgbClr val="FF0000"/>
                </a:solidFill>
                <a:latin typeface="Times New Roman" panose="02020603050405020304" pitchFamily="18" charset="0"/>
                <a:cs typeface="Times New Roman" panose="02020603050405020304" pitchFamily="18" charset="0"/>
              </a:rPr>
              <a:t>Reduces IT operating costs.</a:t>
            </a:r>
          </a:p>
          <a:p>
            <a:pPr fontAlgn="base"/>
            <a:r>
              <a:rPr lang="en-US" b="1" dirty="0">
                <a:latin typeface="Times New Roman" panose="02020603050405020304" pitchFamily="18" charset="0"/>
                <a:cs typeface="Times New Roman" panose="02020603050405020304" pitchFamily="18" charset="0"/>
              </a:rPr>
              <a:t>Provides high level reliability.</a:t>
            </a:r>
          </a:p>
          <a:p>
            <a:pPr fontAlgn="base"/>
            <a:r>
              <a:rPr lang="en-US" dirty="0">
                <a:latin typeface="Times New Roman" panose="02020603050405020304" pitchFamily="18" charset="0"/>
                <a:cs typeface="Times New Roman" panose="02020603050405020304" pitchFamily="18" charset="0"/>
              </a:rPr>
              <a:t>Scalability.</a:t>
            </a:r>
          </a:p>
          <a:p>
            <a:endParaRPr lang="en-IN" dirty="0"/>
          </a:p>
        </p:txBody>
      </p:sp>
    </p:spTree>
    <p:extLst>
      <p:ext uri="{BB962C8B-B14F-4D97-AF65-F5344CB8AC3E}">
        <p14:creationId xmlns:p14="http://schemas.microsoft.com/office/powerpoint/2010/main" val="1371330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10894-8F39-B5E3-85E1-314547F3E2E7}"/>
              </a:ext>
            </a:extLst>
          </p:cNvPr>
          <p:cNvSpPr>
            <a:spLocks noGrp="1"/>
          </p:cNvSpPr>
          <p:nvPr>
            <p:ph idx="1"/>
          </p:nvPr>
        </p:nvSpPr>
        <p:spPr>
          <a:xfrm>
            <a:off x="228599" y="704850"/>
            <a:ext cx="11839575" cy="6067425"/>
          </a:xfrm>
        </p:spPr>
        <p:txBody>
          <a:bodyPr/>
          <a:lstStyle/>
          <a:p>
            <a:endParaRPr lang="en-US" dirty="0"/>
          </a:p>
          <a:p>
            <a:endParaRPr lang="en-IN" dirty="0"/>
          </a:p>
          <a:p>
            <a:pPr marL="0" indent="0">
              <a:buNone/>
            </a:pPr>
            <a:r>
              <a:rPr lang="en-IN" dirty="0" smtClean="0"/>
              <a:t>                       </a:t>
            </a:r>
            <a:endParaRPr lang="en-IN" dirty="0"/>
          </a:p>
          <a:p>
            <a:pPr marL="0" indent="0" algn="ctr">
              <a:buNone/>
            </a:pPr>
            <a:r>
              <a:rPr lang="en-IN" dirty="0"/>
              <a:t>   </a:t>
            </a:r>
            <a:r>
              <a:rPr lang="en-IN" sz="4400" b="1" dirty="0" smtClean="0">
                <a:solidFill>
                  <a:srgbClr val="FF0000"/>
                </a:solidFill>
                <a:latin typeface="Times New Roman" panose="02020603050405020304" pitchFamily="18" charset="0"/>
                <a:cs typeface="Times New Roman" panose="02020603050405020304" pitchFamily="18" charset="0"/>
              </a:rPr>
              <a:t>DELIVERY </a:t>
            </a:r>
            <a:r>
              <a:rPr lang="en-IN" sz="4400" b="1" dirty="0">
                <a:solidFill>
                  <a:srgbClr val="FF0000"/>
                </a:solidFill>
                <a:latin typeface="Times New Roman" panose="02020603050405020304" pitchFamily="18" charset="0"/>
                <a:cs typeface="Times New Roman" panose="02020603050405020304" pitchFamily="18" charset="0"/>
              </a:rPr>
              <a:t>MODELS </a:t>
            </a:r>
            <a:endParaRPr lang="en-IN" sz="44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endParaRPr lang="en-IN" sz="44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en-US" sz="4400" b="1" dirty="0" smtClean="0">
                <a:solidFill>
                  <a:srgbClr val="FF0000"/>
                </a:solidFill>
                <a:latin typeface="Times New Roman" panose="02020603050405020304" pitchFamily="18" charset="0"/>
                <a:cs typeface="Times New Roman" panose="02020603050405020304" pitchFamily="18" charset="0"/>
              </a:rPr>
              <a:t>1.Software As a Service</a:t>
            </a:r>
          </a:p>
          <a:p>
            <a:pPr marL="0" indent="0" algn="ctr">
              <a:buNone/>
            </a:pPr>
            <a:r>
              <a:rPr lang="en-US" sz="4400" b="1" dirty="0" smtClean="0">
                <a:solidFill>
                  <a:srgbClr val="FF0000"/>
                </a:solidFill>
                <a:latin typeface="Times New Roman" panose="02020603050405020304" pitchFamily="18" charset="0"/>
                <a:cs typeface="Times New Roman" panose="02020603050405020304" pitchFamily="18" charset="0"/>
              </a:rPr>
              <a:t>2.Platform As a Service</a:t>
            </a:r>
          </a:p>
          <a:p>
            <a:pPr marL="0" indent="0" algn="ctr">
              <a:buNone/>
            </a:pPr>
            <a:r>
              <a:rPr lang="en-US" sz="4400" b="1" dirty="0" smtClean="0">
                <a:solidFill>
                  <a:srgbClr val="FF0000"/>
                </a:solidFill>
                <a:latin typeface="Times New Roman" panose="02020603050405020304" pitchFamily="18" charset="0"/>
                <a:cs typeface="Times New Roman" panose="02020603050405020304" pitchFamily="18" charset="0"/>
              </a:rPr>
              <a:t>3.Infrastructure As a Service</a:t>
            </a:r>
            <a:endParaRPr lang="en-IN"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046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300462E6-26D3-4C01-AA12-D54C67263E36}" type="datetime3">
              <a:rPr lang="en-US" smtClean="0"/>
              <a:t>8 July 2025</a:t>
            </a:fld>
            <a:endParaRPr lang="en-US" dirty="0"/>
          </a:p>
        </p:txBody>
      </p:sp>
      <p:sp>
        <p:nvSpPr>
          <p:cNvPr id="6" name="Slide Number Placeholder 5"/>
          <p:cNvSpPr>
            <a:spLocks noGrp="1"/>
          </p:cNvSpPr>
          <p:nvPr>
            <p:ph type="sldNum" sz="quarter" idx="12"/>
          </p:nvPr>
        </p:nvSpPr>
        <p:spPr/>
        <p:txBody>
          <a:bodyPr/>
          <a:lstStyle/>
          <a:p>
            <a:fld id="{98F4A237-58DC-4CB8-A92A-C7FDFBDB682E}" type="slidenum">
              <a:rPr lang="en-US" smtClean="0"/>
              <a:pPr/>
              <a:t>24</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35467" y="448733"/>
            <a:ext cx="11853333" cy="5971069"/>
          </a:xfrm>
          <a:prstGeom prst="rect">
            <a:avLst/>
          </a:prstGeom>
          <a:noFill/>
          <a:ln w="9525">
            <a:noFill/>
            <a:miter lim="800000"/>
            <a:headEnd/>
            <a:tailEnd/>
          </a:ln>
          <a:effectLst/>
        </p:spPr>
      </p:pic>
    </p:spTree>
    <p:extLst>
      <p:ext uri="{BB962C8B-B14F-4D97-AF65-F5344CB8AC3E}">
        <p14:creationId xmlns:p14="http://schemas.microsoft.com/office/powerpoint/2010/main" val="2529439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482D4994-F2B0-41DC-9072-028D2860EB71}" type="datetime3">
              <a:rPr lang="en-US" smtClean="0"/>
              <a:t>8 July 2025</a:t>
            </a:fld>
            <a:endParaRPr lang="en-US" dirty="0"/>
          </a:p>
        </p:txBody>
      </p:sp>
      <p:sp>
        <p:nvSpPr>
          <p:cNvPr id="6" name="Slide Number Placeholder 5"/>
          <p:cNvSpPr>
            <a:spLocks noGrp="1"/>
          </p:cNvSpPr>
          <p:nvPr>
            <p:ph type="sldNum" sz="quarter" idx="12"/>
          </p:nvPr>
        </p:nvSpPr>
        <p:spPr/>
        <p:txBody>
          <a:bodyPr/>
          <a:lstStyle/>
          <a:p>
            <a:fld id="{98F4A237-58DC-4CB8-A92A-C7FDFBDB682E}" type="slidenum">
              <a:rPr lang="en-US" smtClean="0"/>
              <a:pPr/>
              <a:t>25</a:t>
            </a:fld>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0" y="177800"/>
            <a:ext cx="11717866" cy="6231467"/>
          </a:xfrm>
          <a:prstGeom prst="rect">
            <a:avLst/>
          </a:prstGeom>
          <a:noFill/>
          <a:ln w="9525">
            <a:noFill/>
            <a:miter lim="800000"/>
            <a:headEnd/>
            <a:tailEnd/>
          </a:ln>
          <a:effectLst/>
        </p:spPr>
      </p:pic>
    </p:spTree>
    <p:extLst>
      <p:ext uri="{BB962C8B-B14F-4D97-AF65-F5344CB8AC3E}">
        <p14:creationId xmlns:p14="http://schemas.microsoft.com/office/powerpoint/2010/main" val="76480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DBB1D8-5C54-40CB-A412-432634E5E718}"/>
              </a:ext>
            </a:extLst>
          </p:cNvPr>
          <p:cNvPicPr>
            <a:picLocks noGrp="1" noChangeAspect="1"/>
          </p:cNvPicPr>
          <p:nvPr>
            <p:ph idx="1"/>
          </p:nvPr>
        </p:nvPicPr>
        <p:blipFill>
          <a:blip r:embed="rId2"/>
          <a:stretch>
            <a:fillRect/>
          </a:stretch>
        </p:blipFill>
        <p:spPr>
          <a:xfrm>
            <a:off x="885371" y="943555"/>
            <a:ext cx="10405481" cy="5182079"/>
          </a:xfrm>
        </p:spPr>
      </p:pic>
    </p:spTree>
    <p:extLst>
      <p:ext uri="{BB962C8B-B14F-4D97-AF65-F5344CB8AC3E}">
        <p14:creationId xmlns:p14="http://schemas.microsoft.com/office/powerpoint/2010/main" val="305964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473147E-058A-444A-8667-FDFF0CF6F1D8}"/>
              </a:ext>
            </a:extLst>
          </p:cNvPr>
          <p:cNvPicPr>
            <a:picLocks noGrp="1" noChangeAspect="1"/>
          </p:cNvPicPr>
          <p:nvPr>
            <p:ph idx="1"/>
          </p:nvPr>
        </p:nvPicPr>
        <p:blipFill>
          <a:blip r:embed="rId2"/>
          <a:stretch>
            <a:fillRect/>
          </a:stretch>
        </p:blipFill>
        <p:spPr>
          <a:xfrm>
            <a:off x="657308" y="455875"/>
            <a:ext cx="10538128" cy="5915771"/>
          </a:xfrm>
        </p:spPr>
      </p:pic>
    </p:spTree>
    <p:extLst>
      <p:ext uri="{BB962C8B-B14F-4D97-AF65-F5344CB8AC3E}">
        <p14:creationId xmlns:p14="http://schemas.microsoft.com/office/powerpoint/2010/main" val="286727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79C543-D5B1-4131-9A51-D3F7FA5864EF}"/>
              </a:ext>
            </a:extLst>
          </p:cNvPr>
          <p:cNvPicPr>
            <a:picLocks noGrp="1" noChangeAspect="1"/>
          </p:cNvPicPr>
          <p:nvPr>
            <p:ph idx="1"/>
          </p:nvPr>
        </p:nvPicPr>
        <p:blipFill>
          <a:blip r:embed="rId2"/>
          <a:stretch>
            <a:fillRect/>
          </a:stretch>
        </p:blipFill>
        <p:spPr>
          <a:xfrm>
            <a:off x="731521" y="862887"/>
            <a:ext cx="10559332" cy="5277495"/>
          </a:xfrm>
        </p:spPr>
      </p:pic>
    </p:spTree>
    <p:extLst>
      <p:ext uri="{BB962C8B-B14F-4D97-AF65-F5344CB8AC3E}">
        <p14:creationId xmlns:p14="http://schemas.microsoft.com/office/powerpoint/2010/main" val="2585811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6AC3F1-3E82-47CA-BB4E-B9B59A07F3D6}"/>
              </a:ext>
            </a:extLst>
          </p:cNvPr>
          <p:cNvPicPr>
            <a:picLocks noGrp="1" noChangeAspect="1"/>
          </p:cNvPicPr>
          <p:nvPr>
            <p:ph idx="1"/>
          </p:nvPr>
        </p:nvPicPr>
        <p:blipFill>
          <a:blip r:embed="rId2"/>
          <a:stretch>
            <a:fillRect/>
          </a:stretch>
        </p:blipFill>
        <p:spPr>
          <a:xfrm>
            <a:off x="816334" y="858742"/>
            <a:ext cx="10368500" cy="5618921"/>
          </a:xfrm>
        </p:spPr>
      </p:pic>
    </p:spTree>
    <p:extLst>
      <p:ext uri="{BB962C8B-B14F-4D97-AF65-F5344CB8AC3E}">
        <p14:creationId xmlns:p14="http://schemas.microsoft.com/office/powerpoint/2010/main" val="1180036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0141-8829-B6D7-5186-1FA91D7FDE03}"/>
              </a:ext>
            </a:extLst>
          </p:cNvPr>
          <p:cNvSpPr>
            <a:spLocks noGrp="1"/>
          </p:cNvSpPr>
          <p:nvPr>
            <p:ph type="title"/>
          </p:nvPr>
        </p:nvSpPr>
        <p:spPr>
          <a:xfrm>
            <a:off x="521208" y="365125"/>
            <a:ext cx="10832592" cy="887603"/>
          </a:xfrm>
        </p:spPr>
        <p:txBody>
          <a:bodyPr>
            <a:normAutofit/>
          </a:bodyPr>
          <a:lstStyle/>
          <a:p>
            <a:r>
              <a:rPr lang="en-IN" b="1" dirty="0">
                <a:solidFill>
                  <a:srgbClr val="FF0000"/>
                </a:solidFill>
              </a:rPr>
              <a:t>     </a:t>
            </a:r>
            <a:r>
              <a:rPr lang="en-IN" b="1" dirty="0" smtClean="0">
                <a:solidFill>
                  <a:srgbClr val="FF0000"/>
                </a:solidFill>
              </a:rPr>
              <a:t> </a:t>
            </a:r>
            <a:r>
              <a:rPr lang="en-IN" b="1" dirty="0">
                <a:solidFill>
                  <a:srgbClr val="FF0000"/>
                </a:solidFill>
                <a:latin typeface="Times New Roman" panose="02020603050405020304" pitchFamily="18" charset="0"/>
                <a:cs typeface="Times New Roman" panose="02020603050405020304" pitchFamily="18" charset="0"/>
              </a:rPr>
              <a:t>Cloud Computing Architecture </a:t>
            </a:r>
          </a:p>
        </p:txBody>
      </p:sp>
      <p:sp>
        <p:nvSpPr>
          <p:cNvPr id="3" name="Content Placeholder 2">
            <a:extLst>
              <a:ext uri="{FF2B5EF4-FFF2-40B4-BE49-F238E27FC236}">
                <a16:creationId xmlns:a16="http://schemas.microsoft.com/office/drawing/2014/main" id="{FA7B794A-8C78-9C81-45EC-3030ADE06B45}"/>
              </a:ext>
            </a:extLst>
          </p:cNvPr>
          <p:cNvSpPr>
            <a:spLocks noGrp="1"/>
          </p:cNvSpPr>
          <p:nvPr>
            <p:ph idx="1"/>
          </p:nvPr>
        </p:nvSpPr>
        <p:spPr>
          <a:xfrm>
            <a:off x="521208" y="1106424"/>
            <a:ext cx="11347704" cy="5751576"/>
          </a:xfrm>
        </p:spPr>
        <p:txBody>
          <a:bodyPr>
            <a:normAutofit/>
          </a:bodyPr>
          <a:lstStyle/>
          <a:p>
            <a:pPr marL="0" indent="0">
              <a:buNone/>
            </a:pPr>
            <a:endParaRPr lang="en-IN"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Cloud Reference Model </a:t>
            </a:r>
            <a:r>
              <a:rPr lang="en-IN"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IN" dirty="0" smtClean="0">
                <a:latin typeface="Times New Roman" panose="02020603050405020304" pitchFamily="18" charset="0"/>
                <a:cs typeface="Times New Roman" panose="02020603050405020304" pitchFamily="18" charset="0"/>
              </a:rPr>
              <a:t>Architecture</a:t>
            </a:r>
            <a:endParaRPr lang="en-IN"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Infrastructure as a Service</a:t>
            </a: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Platform as a Service </a:t>
            </a: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Software as a Service</a:t>
            </a:r>
          </a:p>
          <a:p>
            <a:pPr marL="514350" indent="-514350">
              <a:buFont typeface="+mj-lt"/>
              <a:buAutoNum type="arabicPeriod"/>
            </a:pPr>
            <a:r>
              <a:rPr lang="en-IN" dirty="0">
                <a:latin typeface="Times New Roman" panose="02020603050405020304" pitchFamily="18" charset="0"/>
                <a:cs typeface="Times New Roman" panose="02020603050405020304" pitchFamily="18" charset="0"/>
              </a:rPr>
              <a:t>Types of Clouds</a:t>
            </a:r>
          </a:p>
          <a:p>
            <a:pPr>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Public Clouds</a:t>
            </a:r>
          </a:p>
          <a:p>
            <a:pPr>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Private Clouds</a:t>
            </a:r>
          </a:p>
          <a:p>
            <a:pPr>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Hybrid Clouds</a:t>
            </a:r>
          </a:p>
          <a:p>
            <a:pPr>
              <a:buFont typeface="Wingdings" panose="05000000000000000000" pitchFamily="2" charset="2"/>
              <a:buChar char="v"/>
            </a:pPr>
            <a:r>
              <a:rPr lang="en-IN" dirty="0">
                <a:latin typeface="Times New Roman" panose="02020603050405020304" pitchFamily="18" charset="0"/>
                <a:cs typeface="Times New Roman" panose="02020603050405020304" pitchFamily="18" charset="0"/>
              </a:rPr>
              <a:t>Community Clouds.</a:t>
            </a:r>
          </a:p>
        </p:txBody>
      </p:sp>
    </p:spTree>
    <p:extLst>
      <p:ext uri="{BB962C8B-B14F-4D97-AF65-F5344CB8AC3E}">
        <p14:creationId xmlns:p14="http://schemas.microsoft.com/office/powerpoint/2010/main" val="3306646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351679-2C49-4AFA-81B6-2A4F6433C2B5}"/>
              </a:ext>
            </a:extLst>
          </p:cNvPr>
          <p:cNvPicPr>
            <a:picLocks noGrp="1" noChangeAspect="1"/>
          </p:cNvPicPr>
          <p:nvPr>
            <p:ph idx="1"/>
          </p:nvPr>
        </p:nvPicPr>
        <p:blipFill>
          <a:blip r:embed="rId2"/>
          <a:stretch>
            <a:fillRect/>
          </a:stretch>
        </p:blipFill>
        <p:spPr>
          <a:xfrm>
            <a:off x="784529" y="449943"/>
            <a:ext cx="10495721" cy="5889897"/>
          </a:xfrm>
        </p:spPr>
      </p:pic>
    </p:spTree>
    <p:extLst>
      <p:ext uri="{BB962C8B-B14F-4D97-AF65-F5344CB8AC3E}">
        <p14:creationId xmlns:p14="http://schemas.microsoft.com/office/powerpoint/2010/main" val="157221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D4D1D7-4083-4DDD-8A43-B31F09FBDFE5}"/>
              </a:ext>
            </a:extLst>
          </p:cNvPr>
          <p:cNvPicPr>
            <a:picLocks noGrp="1" noChangeAspect="1"/>
          </p:cNvPicPr>
          <p:nvPr>
            <p:ph idx="1"/>
          </p:nvPr>
        </p:nvPicPr>
        <p:blipFill>
          <a:blip r:embed="rId2"/>
          <a:stretch>
            <a:fillRect/>
          </a:stretch>
        </p:blipFill>
        <p:spPr>
          <a:xfrm>
            <a:off x="498282" y="890547"/>
            <a:ext cx="10898588" cy="5235087"/>
          </a:xfrm>
        </p:spPr>
      </p:pic>
    </p:spTree>
    <p:extLst>
      <p:ext uri="{BB962C8B-B14F-4D97-AF65-F5344CB8AC3E}">
        <p14:creationId xmlns:p14="http://schemas.microsoft.com/office/powerpoint/2010/main" val="133750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42B5A4-48BA-4E6B-A56E-11C529876855}"/>
              </a:ext>
            </a:extLst>
          </p:cNvPr>
          <p:cNvPicPr>
            <a:picLocks noGrp="1" noChangeAspect="1"/>
          </p:cNvPicPr>
          <p:nvPr>
            <p:ph idx="1"/>
          </p:nvPr>
        </p:nvPicPr>
        <p:blipFill>
          <a:blip r:embed="rId2"/>
          <a:stretch>
            <a:fillRect/>
          </a:stretch>
        </p:blipFill>
        <p:spPr>
          <a:xfrm>
            <a:off x="795131" y="1011079"/>
            <a:ext cx="10538128" cy="5428088"/>
          </a:xfrm>
        </p:spPr>
      </p:pic>
    </p:spTree>
    <p:extLst>
      <p:ext uri="{BB962C8B-B14F-4D97-AF65-F5344CB8AC3E}">
        <p14:creationId xmlns:p14="http://schemas.microsoft.com/office/powerpoint/2010/main" val="3606885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0F1915-8CBB-48B0-A134-35D1199AA987}"/>
              </a:ext>
            </a:extLst>
          </p:cNvPr>
          <p:cNvPicPr>
            <a:picLocks noGrp="1" noChangeAspect="1"/>
          </p:cNvPicPr>
          <p:nvPr>
            <p:ph idx="1"/>
          </p:nvPr>
        </p:nvPicPr>
        <p:blipFill>
          <a:blip r:embed="rId2"/>
          <a:stretch>
            <a:fillRect/>
          </a:stretch>
        </p:blipFill>
        <p:spPr>
          <a:xfrm>
            <a:off x="609600" y="1600201"/>
            <a:ext cx="9726821" cy="4525433"/>
          </a:xfrm>
        </p:spPr>
      </p:pic>
      <p:pic>
        <p:nvPicPr>
          <p:cNvPr id="7" name="Picture 6">
            <a:extLst>
              <a:ext uri="{FF2B5EF4-FFF2-40B4-BE49-F238E27FC236}">
                <a16:creationId xmlns:a16="http://schemas.microsoft.com/office/drawing/2014/main" id="{671DAA2D-AD19-4038-9B0F-81D19A99B69B}"/>
              </a:ext>
            </a:extLst>
          </p:cNvPr>
          <p:cNvPicPr>
            <a:picLocks noChangeAspect="1"/>
          </p:cNvPicPr>
          <p:nvPr/>
        </p:nvPicPr>
        <p:blipFill>
          <a:blip r:embed="rId2"/>
          <a:stretch>
            <a:fillRect/>
          </a:stretch>
        </p:blipFill>
        <p:spPr>
          <a:xfrm>
            <a:off x="0" y="176135"/>
            <a:ext cx="12192000" cy="6505731"/>
          </a:xfrm>
          <a:prstGeom prst="rect">
            <a:avLst/>
          </a:prstGeom>
        </p:spPr>
      </p:pic>
    </p:spTree>
    <p:extLst>
      <p:ext uri="{BB962C8B-B14F-4D97-AF65-F5344CB8AC3E}">
        <p14:creationId xmlns:p14="http://schemas.microsoft.com/office/powerpoint/2010/main" val="354523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254-D550-99DA-8B50-647BC70A71C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FB19070-37AD-9C29-60B9-957A48717C8C}"/>
              </a:ext>
            </a:extLst>
          </p:cNvPr>
          <p:cNvPicPr>
            <a:picLocks noGrp="1" noChangeAspect="1"/>
          </p:cNvPicPr>
          <p:nvPr>
            <p:ph idx="1"/>
          </p:nvPr>
        </p:nvPicPr>
        <p:blipFill>
          <a:blip r:embed="rId2"/>
          <a:stretch>
            <a:fillRect/>
          </a:stretch>
        </p:blipFill>
        <p:spPr>
          <a:xfrm>
            <a:off x="95250" y="0"/>
            <a:ext cx="12096750" cy="6753225"/>
          </a:xfrm>
        </p:spPr>
      </p:pic>
    </p:spTree>
    <p:extLst>
      <p:ext uri="{BB962C8B-B14F-4D97-AF65-F5344CB8AC3E}">
        <p14:creationId xmlns:p14="http://schemas.microsoft.com/office/powerpoint/2010/main" val="161028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943B-E9E7-199A-17AE-7BF5AD41AC51}"/>
              </a:ext>
            </a:extLst>
          </p:cNvPr>
          <p:cNvSpPr>
            <a:spLocks noGrp="1"/>
          </p:cNvSpPr>
          <p:nvPr>
            <p:ph type="title"/>
          </p:nvPr>
        </p:nvSpPr>
        <p:spPr>
          <a:xfrm>
            <a:off x="1409700" y="365125"/>
            <a:ext cx="9944099" cy="606425"/>
          </a:xfrm>
        </p:spPr>
        <p:txBody>
          <a:bodyPr>
            <a:normAutofit/>
          </a:bodyPr>
          <a:lstStyle/>
          <a:p>
            <a:r>
              <a:rPr lang="en-IN" sz="2800" b="1" dirty="0">
                <a:latin typeface="Times New Roman" panose="02020603050405020304" pitchFamily="18" charset="0"/>
                <a:cs typeface="Times New Roman" panose="02020603050405020304" pitchFamily="18" charset="0"/>
              </a:rPr>
              <a:t>Cloud Computing Services Classification</a:t>
            </a:r>
          </a:p>
        </p:txBody>
      </p:sp>
      <p:pic>
        <p:nvPicPr>
          <p:cNvPr id="5" name="Content Placeholder 4">
            <a:extLst>
              <a:ext uri="{FF2B5EF4-FFF2-40B4-BE49-F238E27FC236}">
                <a16:creationId xmlns:a16="http://schemas.microsoft.com/office/drawing/2014/main" id="{37C8580E-CA1F-5E7D-CC5A-F05F98017BB1}"/>
              </a:ext>
            </a:extLst>
          </p:cNvPr>
          <p:cNvPicPr>
            <a:picLocks noGrp="1" noChangeAspect="1"/>
          </p:cNvPicPr>
          <p:nvPr>
            <p:ph idx="1"/>
          </p:nvPr>
        </p:nvPicPr>
        <p:blipFill>
          <a:blip r:embed="rId2"/>
          <a:stretch>
            <a:fillRect/>
          </a:stretch>
        </p:blipFill>
        <p:spPr>
          <a:xfrm>
            <a:off x="333375" y="1114425"/>
            <a:ext cx="11772900" cy="5743575"/>
          </a:xfrm>
        </p:spPr>
      </p:pic>
    </p:spTree>
    <p:extLst>
      <p:ext uri="{BB962C8B-B14F-4D97-AF65-F5344CB8AC3E}">
        <p14:creationId xmlns:p14="http://schemas.microsoft.com/office/powerpoint/2010/main" val="4061013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201F-FE50-2ED2-AFCD-EAF7E35BFDE3}"/>
              </a:ext>
            </a:extLst>
          </p:cNvPr>
          <p:cNvSpPr>
            <a:spLocks noGrp="1"/>
          </p:cNvSpPr>
          <p:nvPr>
            <p:ph type="title"/>
          </p:nvPr>
        </p:nvSpPr>
        <p:spPr>
          <a:xfrm>
            <a:off x="838200" y="365125"/>
            <a:ext cx="10515600" cy="854075"/>
          </a:xfrm>
        </p:spPr>
        <p:txBody>
          <a:bodyPr>
            <a:normAutofit/>
          </a:bodyPr>
          <a:lstStyle/>
          <a:p>
            <a:r>
              <a:rPr lang="en-US" dirty="0"/>
              <a:t>     </a:t>
            </a:r>
            <a:r>
              <a:rPr lang="en-US" dirty="0" smtClean="0"/>
              <a:t> </a:t>
            </a:r>
            <a:r>
              <a:rPr lang="en-US" b="1" dirty="0" smtClean="0">
                <a:latin typeface="Times New Roman" panose="02020603050405020304" pitchFamily="18" charset="0"/>
                <a:cs typeface="Times New Roman" panose="02020603050405020304" pitchFamily="18" charset="0"/>
              </a:rPr>
              <a:t>1.Infrastructure </a:t>
            </a:r>
            <a:r>
              <a:rPr lang="en-US" b="1" dirty="0">
                <a:latin typeface="Times New Roman" panose="02020603050405020304" pitchFamily="18" charset="0"/>
                <a:cs typeface="Times New Roman" panose="02020603050405020304" pitchFamily="18" charset="0"/>
              </a:rPr>
              <a:t>as service </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86059F-E94C-4D8A-AD56-918A488F56FA}"/>
              </a:ext>
            </a:extLst>
          </p:cNvPr>
          <p:cNvSpPr>
            <a:spLocks noGrp="1"/>
          </p:cNvSpPr>
          <p:nvPr>
            <p:ph idx="1"/>
          </p:nvPr>
        </p:nvSpPr>
        <p:spPr>
          <a:xfrm>
            <a:off x="114300" y="1476375"/>
            <a:ext cx="11239500" cy="4700588"/>
          </a:xfrm>
        </p:spPr>
        <p:txBody>
          <a:bodyPr/>
          <a:lstStyle/>
          <a:p>
            <a:r>
              <a:rPr lang="en-US" dirty="0">
                <a:latin typeface="Times New Roman" panose="02020603050405020304" pitchFamily="18" charset="0"/>
                <a:cs typeface="Times New Roman" panose="02020603050405020304" pitchFamily="18" charset="0"/>
              </a:rPr>
              <a:t>IT infrastructure and provides a more secure environment where executing third party applications. </a:t>
            </a:r>
          </a:p>
          <a:p>
            <a:r>
              <a:rPr lang="en-US" dirty="0">
                <a:latin typeface="Times New Roman" panose="02020603050405020304" pitchFamily="18" charset="0"/>
                <a:cs typeface="Times New Roman" panose="02020603050405020304" pitchFamily="18" charset="0"/>
              </a:rPr>
              <a:t>From the perspective of the customer, it reduces the administration and maintenance cost as well as the capital costs allocated to purchase hardware. </a:t>
            </a:r>
          </a:p>
          <a:p>
            <a:r>
              <a:rPr lang="en-US" dirty="0">
                <a:latin typeface="Times New Roman" panose="02020603050405020304" pitchFamily="18" charset="0"/>
                <a:cs typeface="Times New Roman" panose="02020603050405020304" pitchFamily="18" charset="0"/>
              </a:rPr>
              <a:t>At the same time, users can take advantage of the full customization offered by virtualization to deploy their infrastructure in the cloud and  virtual machines come with only the selected operating system installed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407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E65C-A356-4C24-762D-252D8E816693}"/>
              </a:ext>
            </a:extLst>
          </p:cNvPr>
          <p:cNvSpPr>
            <a:spLocks noGrp="1"/>
          </p:cNvSpPr>
          <p:nvPr>
            <p:ph type="title"/>
          </p:nvPr>
        </p:nvSpPr>
        <p:spPr>
          <a:xfrm>
            <a:off x="838200" y="365125"/>
            <a:ext cx="10515600" cy="873125"/>
          </a:xfrm>
        </p:spPr>
        <p:txBody>
          <a:bodyPr>
            <a:normAutofit/>
          </a:bodyPr>
          <a:lstStyle/>
          <a:p>
            <a:r>
              <a:rPr lang="en-IN" sz="2400" b="1" dirty="0">
                <a:latin typeface="Times New Roman" panose="02020603050405020304" pitchFamily="18" charset="0"/>
                <a:cs typeface="Times New Roman" panose="02020603050405020304" pitchFamily="18" charset="0"/>
              </a:rPr>
              <a:t>          Infrastructure-as-a-Service reference implementation</a:t>
            </a:r>
          </a:p>
        </p:txBody>
      </p:sp>
      <p:pic>
        <p:nvPicPr>
          <p:cNvPr id="5" name="Content Placeholder 4">
            <a:extLst>
              <a:ext uri="{FF2B5EF4-FFF2-40B4-BE49-F238E27FC236}">
                <a16:creationId xmlns:a16="http://schemas.microsoft.com/office/drawing/2014/main" id="{3F5E158B-66DA-28BD-E5A6-DA14B0FD7D72}"/>
              </a:ext>
            </a:extLst>
          </p:cNvPr>
          <p:cNvPicPr>
            <a:picLocks noGrp="1" noChangeAspect="1"/>
          </p:cNvPicPr>
          <p:nvPr>
            <p:ph idx="1"/>
          </p:nvPr>
        </p:nvPicPr>
        <p:blipFill>
          <a:blip r:embed="rId2"/>
          <a:stretch>
            <a:fillRect/>
          </a:stretch>
        </p:blipFill>
        <p:spPr>
          <a:xfrm>
            <a:off x="0" y="990600"/>
            <a:ext cx="11582400" cy="5867400"/>
          </a:xfrm>
        </p:spPr>
      </p:pic>
    </p:spTree>
    <p:extLst>
      <p:ext uri="{BB962C8B-B14F-4D97-AF65-F5344CB8AC3E}">
        <p14:creationId xmlns:p14="http://schemas.microsoft.com/office/powerpoint/2010/main" val="3621078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6B1B-DD26-27DA-9F00-5877592D6236}"/>
              </a:ext>
            </a:extLst>
          </p:cNvPr>
          <p:cNvSpPr>
            <a:spLocks noGrp="1"/>
          </p:cNvSpPr>
          <p:nvPr>
            <p:ph type="title"/>
          </p:nvPr>
        </p:nvSpPr>
        <p:spPr>
          <a:xfrm>
            <a:off x="352425" y="133351"/>
            <a:ext cx="11001375" cy="1557338"/>
          </a:xfrm>
        </p:spPr>
        <p:txBody>
          <a:bodyPr>
            <a:normAutofit/>
          </a:bodyPr>
          <a:lstStyle/>
          <a:p>
            <a:r>
              <a:rPr lang="en-IN" sz="2800" b="1" dirty="0">
                <a:solidFill>
                  <a:srgbClr val="0000CC"/>
                </a:solidFill>
                <a:latin typeface="Times New Roman" panose="02020603050405020304" pitchFamily="18" charset="0"/>
                <a:cs typeface="Times New Roman" panose="02020603050405020304" pitchFamily="18" charset="0"/>
              </a:rPr>
              <a:t>Infrastructure-as-a-Service reference implementation</a:t>
            </a:r>
            <a:endParaRPr lang="en-IN" sz="2800" dirty="0">
              <a:solidFill>
                <a:srgbClr val="0000CC"/>
              </a:solidFill>
            </a:endParaRPr>
          </a:p>
        </p:txBody>
      </p:sp>
      <p:sp>
        <p:nvSpPr>
          <p:cNvPr id="3" name="Content Placeholder 2">
            <a:extLst>
              <a:ext uri="{FF2B5EF4-FFF2-40B4-BE49-F238E27FC236}">
                <a16:creationId xmlns:a16="http://schemas.microsoft.com/office/drawing/2014/main" id="{5BB9C9A9-0709-5A77-7EE1-16427E878C9C}"/>
              </a:ext>
            </a:extLst>
          </p:cNvPr>
          <p:cNvSpPr>
            <a:spLocks noGrp="1"/>
          </p:cNvSpPr>
          <p:nvPr>
            <p:ph idx="1"/>
          </p:nvPr>
        </p:nvSpPr>
        <p:spPr>
          <a:xfrm>
            <a:off x="180975" y="1447800"/>
            <a:ext cx="11534775" cy="5276850"/>
          </a:xfrm>
        </p:spPr>
        <p:txBody>
          <a:bodyPr>
            <a:noAutofit/>
          </a:bodyPr>
          <a:lstStyle/>
          <a:p>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illustrated in Figure above have three primary layers: the physical infrastructure, the software management infrastructure, and the user interface. </a:t>
            </a:r>
          </a:p>
          <a:p>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The user interface, often based on Web 2.0 technologies, grants access to services exposed by the underlying infrastructure. </a:t>
            </a:r>
          </a:p>
          <a:p>
            <a:endPar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endParaRPr>
          </a:p>
          <a:p>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The software management layer, crucial for IaaS functionality, includes components for virtual machine management, pricing, billing, monitoring, reservation, SLA management, VM repository, and VM pool management. </a:t>
            </a:r>
          </a:p>
          <a:p>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795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AFD6-175E-07CF-E88B-86615E33CAE3}"/>
              </a:ext>
            </a:extLst>
          </p:cNvPr>
          <p:cNvSpPr>
            <a:spLocks noGrp="1"/>
          </p:cNvSpPr>
          <p:nvPr>
            <p:ph type="title"/>
          </p:nvPr>
        </p:nvSpPr>
        <p:spPr>
          <a:xfrm>
            <a:off x="523875" y="174171"/>
            <a:ext cx="10515600" cy="821191"/>
          </a:xfrm>
        </p:spPr>
        <p:txBody>
          <a:bodyPr>
            <a:normAutofit fontScale="90000"/>
          </a:bodyPr>
          <a:lstStyle/>
          <a:p>
            <a:r>
              <a:rPr lang="en-US" b="1" dirty="0"/>
              <a:t>        2</a:t>
            </a:r>
            <a:r>
              <a:rPr lang="en-US" b="1" dirty="0" smtClean="0"/>
              <a:t>. </a:t>
            </a:r>
            <a:r>
              <a:rPr lang="en-US" b="1" dirty="0"/>
              <a:t>Platform as a service</a:t>
            </a:r>
            <a:endParaRPr lang="en-IN" dirty="0"/>
          </a:p>
        </p:txBody>
      </p:sp>
      <p:sp>
        <p:nvSpPr>
          <p:cNvPr id="3" name="Content Placeholder 2">
            <a:extLst>
              <a:ext uri="{FF2B5EF4-FFF2-40B4-BE49-F238E27FC236}">
                <a16:creationId xmlns:a16="http://schemas.microsoft.com/office/drawing/2014/main" id="{9041879F-C9C7-2ABE-AF64-F3AA23B9781C}"/>
              </a:ext>
            </a:extLst>
          </p:cNvPr>
          <p:cNvSpPr>
            <a:spLocks noGrp="1"/>
          </p:cNvSpPr>
          <p:nvPr>
            <p:ph idx="1"/>
          </p:nvPr>
        </p:nvSpPr>
        <p:spPr>
          <a:xfrm>
            <a:off x="0" y="1301750"/>
            <a:ext cx="11820524" cy="6324600"/>
          </a:xfrm>
        </p:spPr>
        <p:txBody>
          <a:bodyPr>
            <a:normAutofit/>
          </a:bodyPr>
          <a:lstStyle/>
          <a:p>
            <a:r>
              <a:rPr lang="en-US" b="0" i="0" dirty="0">
                <a:solidFill>
                  <a:srgbClr val="242424"/>
                </a:solidFill>
                <a:effectLst/>
                <a:highlight>
                  <a:srgbClr val="FFFFFF"/>
                </a:highlight>
                <a:latin typeface="Times New Roman" panose="02020603050405020304" pitchFamily="18" charset="0"/>
                <a:cs typeface="Times New Roman" panose="02020603050405020304" pitchFamily="18" charset="0"/>
              </a:rPr>
              <a:t>Platform-as-a-Service (PaaS) is a pivotal layer in cloud computing, focusing on application management. </a:t>
            </a:r>
          </a:p>
          <a:p>
            <a:r>
              <a:rPr lang="en-US" b="0" i="0" dirty="0">
                <a:solidFill>
                  <a:srgbClr val="242424"/>
                </a:solidFill>
                <a:effectLst/>
                <a:highlight>
                  <a:srgbClr val="FFFFFF"/>
                </a:highlight>
                <a:latin typeface="Times New Roman" panose="02020603050405020304" pitchFamily="18" charset="0"/>
                <a:cs typeface="Times New Roman" panose="02020603050405020304" pitchFamily="18" charset="0"/>
              </a:rPr>
              <a:t>PaaS implementations furnish developers with runtime environments, automating the deployment, configuration, and scaling of applications without exposing the underlying infrastructure. </a:t>
            </a:r>
          </a:p>
          <a:p>
            <a:r>
              <a:rPr lang="en-US" b="0" i="0" dirty="0">
                <a:solidFill>
                  <a:srgbClr val="242424"/>
                </a:solidFill>
                <a:effectLst/>
                <a:highlight>
                  <a:srgbClr val="FFFFFF"/>
                </a:highlight>
                <a:latin typeface="Times New Roman" panose="02020603050405020304" pitchFamily="18" charset="0"/>
                <a:cs typeface="Times New Roman" panose="02020603050405020304" pitchFamily="18" charset="0"/>
              </a:rPr>
              <a:t>User interfaces, presented through web-based interfaces or APIs, facilitate programming and application deployment.</a:t>
            </a:r>
          </a:p>
          <a:p>
            <a:r>
              <a:rPr lang="en-IN" dirty="0">
                <a:solidFill>
                  <a:srgbClr val="242424"/>
                </a:solidFill>
                <a:highlight>
                  <a:srgbClr val="FFFFFF"/>
                </a:highlight>
                <a:latin typeface="Times New Roman" panose="02020603050405020304" pitchFamily="18" charset="0"/>
                <a:cs typeface="Times New Roman" panose="02020603050405020304" pitchFamily="18" charset="0"/>
              </a:rPr>
              <a:t>I</a:t>
            </a:r>
            <a:r>
              <a:rPr lang="en-IN" b="0" i="0" dirty="0">
                <a:solidFill>
                  <a:srgbClr val="242424"/>
                </a:solidFill>
                <a:effectLst/>
                <a:highlight>
                  <a:srgbClr val="FFFFFF"/>
                </a:highlight>
                <a:latin typeface="Times New Roman" panose="02020603050405020304" pitchFamily="18" charset="0"/>
                <a:cs typeface="Times New Roman" panose="02020603050405020304" pitchFamily="18" charset="0"/>
              </a:rPr>
              <a:t>ncluding web-based interfaces, visual programming, and programming language-based approaches like Java, .NET, Python, or Ruby. </a:t>
            </a:r>
            <a:endParaRPr lang="en-IN" dirty="0">
              <a:solidFill>
                <a:srgbClr val="242424"/>
              </a:solidFill>
              <a:highlight>
                <a:srgbClr val="FFFFFF"/>
              </a:highlight>
              <a:latin typeface="Times New Roman" panose="02020603050405020304" pitchFamily="18" charset="0"/>
              <a:cs typeface="Times New Roman" panose="02020603050405020304" pitchFamily="18" charset="0"/>
            </a:endParaRPr>
          </a:p>
          <a:p>
            <a:r>
              <a:rPr lang="en-IN" b="0" i="0" dirty="0">
                <a:solidFill>
                  <a:srgbClr val="242424"/>
                </a:solidFill>
                <a:effectLst/>
                <a:highlight>
                  <a:srgbClr val="FFFFFF"/>
                </a:highlight>
                <a:latin typeface="Times New Roman" panose="02020603050405020304" pitchFamily="18" charset="0"/>
                <a:cs typeface="Times New Roman" panose="02020603050405020304" pitchFamily="18" charset="0"/>
              </a:rPr>
              <a:t>Some PaaS providers deliver integrated development environments, while others offer object models or programming language-based frameworks.</a:t>
            </a:r>
            <a:endParaRPr lang="en-IN" dirty="0">
              <a:latin typeface="Times New Roman" panose="02020603050405020304" pitchFamily="18" charset="0"/>
              <a:cs typeface="Times New Roman" panose="02020603050405020304" pitchFamily="18" charset="0"/>
            </a:endParaRPr>
          </a:p>
          <a:p>
            <a:endParaRPr lang="en-US" b="0" i="0" dirty="0">
              <a:solidFill>
                <a:srgbClr val="242424"/>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22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1F9F1D-ABE2-CF68-3270-C82DD37B1C85}"/>
              </a:ext>
            </a:extLst>
          </p:cNvPr>
          <p:cNvPicPr>
            <a:picLocks noGrp="1" noChangeAspect="1"/>
          </p:cNvPicPr>
          <p:nvPr>
            <p:ph idx="1"/>
          </p:nvPr>
        </p:nvPicPr>
        <p:blipFill>
          <a:blip r:embed="rId2"/>
          <a:stretch>
            <a:fillRect/>
          </a:stretch>
        </p:blipFill>
        <p:spPr>
          <a:xfrm>
            <a:off x="265176" y="1428750"/>
            <a:ext cx="10395712" cy="5327649"/>
          </a:xfrm>
        </p:spPr>
      </p:pic>
      <p:sp>
        <p:nvSpPr>
          <p:cNvPr id="6" name="Title 1">
            <a:extLst>
              <a:ext uri="{FF2B5EF4-FFF2-40B4-BE49-F238E27FC236}">
                <a16:creationId xmlns:a16="http://schemas.microsoft.com/office/drawing/2014/main" id="{CD09685E-A8B7-A5DB-7BF8-45DDD2BB969F}"/>
              </a:ext>
            </a:extLst>
          </p:cNvPr>
          <p:cNvSpPr>
            <a:spLocks noGrp="1"/>
          </p:cNvSpPr>
          <p:nvPr>
            <p:ph type="title"/>
          </p:nvPr>
        </p:nvSpPr>
        <p:spPr>
          <a:xfrm>
            <a:off x="66675" y="365126"/>
            <a:ext cx="11287125" cy="912132"/>
          </a:xfrm>
        </p:spPr>
        <p:txBody>
          <a:bodyPr>
            <a:normAutofit fontScale="90000"/>
          </a:bodyPr>
          <a:lstStyle/>
          <a:p>
            <a:r>
              <a:rPr lang="en-IN" sz="3200" b="1" dirty="0">
                <a:latin typeface="Times New Roman" panose="02020603050405020304" pitchFamily="18" charset="0"/>
                <a:cs typeface="Times New Roman" panose="02020603050405020304" pitchFamily="18" charset="0"/>
              </a:rPr>
              <a:t/>
            </a:r>
            <a:br>
              <a:rPr lang="en-IN" sz="3200" b="1" dirty="0">
                <a:latin typeface="Times New Roman" panose="02020603050405020304" pitchFamily="18" charset="0"/>
                <a:cs typeface="Times New Roman" panose="02020603050405020304" pitchFamily="18" charset="0"/>
              </a:rPr>
            </a:br>
            <a:r>
              <a:rPr lang="en-IN" sz="3200" b="1" dirty="0">
                <a:latin typeface="Times New Roman" panose="02020603050405020304" pitchFamily="18" charset="0"/>
                <a:cs typeface="Times New Roman" panose="02020603050405020304" pitchFamily="18" charset="0"/>
              </a:rPr>
              <a:t>                      </a:t>
            </a:r>
            <a:r>
              <a:rPr lang="en-IN" sz="4000" b="1" dirty="0">
                <a:latin typeface="Times New Roman" panose="02020603050405020304" pitchFamily="18" charset="0"/>
                <a:cs typeface="Times New Roman" panose="02020603050405020304" pitchFamily="18" charset="0"/>
              </a:rPr>
              <a:t>Cloud Reference </a:t>
            </a:r>
            <a:r>
              <a:rPr lang="en-IN" sz="4000" b="1" dirty="0" smtClean="0">
                <a:latin typeface="Times New Roman" panose="02020603050405020304" pitchFamily="18" charset="0"/>
                <a:cs typeface="Times New Roman" panose="02020603050405020304" pitchFamily="18" charset="0"/>
              </a:rPr>
              <a:t>Model</a:t>
            </a:r>
            <a:r>
              <a:rPr lang="en-IN" sz="4000" dirty="0">
                <a:latin typeface="Times New Roman" panose="02020603050405020304" pitchFamily="18" charset="0"/>
                <a:cs typeface="Times New Roman" panose="02020603050405020304" pitchFamily="18" charset="0"/>
              </a:rPr>
              <a:t/>
            </a:r>
            <a:br>
              <a:rPr lang="en-IN" sz="4000" dirty="0">
                <a:latin typeface="Times New Roman" panose="02020603050405020304" pitchFamily="18" charset="0"/>
                <a:cs typeface="Times New Roman" panose="02020603050405020304" pitchFamily="18" charset="0"/>
              </a:rPr>
            </a:br>
            <a:endParaRPr lang="en-IN" sz="4000" dirty="0"/>
          </a:p>
        </p:txBody>
      </p:sp>
    </p:spTree>
    <p:extLst>
      <p:ext uri="{BB962C8B-B14F-4D97-AF65-F5344CB8AC3E}">
        <p14:creationId xmlns:p14="http://schemas.microsoft.com/office/powerpoint/2010/main" val="1325065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FC36-62C0-28E0-A287-DD977EC66B92}"/>
              </a:ext>
            </a:extLst>
          </p:cNvPr>
          <p:cNvSpPr>
            <a:spLocks noGrp="1"/>
          </p:cNvSpPr>
          <p:nvPr>
            <p:ph type="title"/>
          </p:nvPr>
        </p:nvSpPr>
        <p:spPr>
          <a:xfrm>
            <a:off x="838200" y="365126"/>
            <a:ext cx="10515600" cy="501650"/>
          </a:xfrm>
        </p:spPr>
        <p:txBody>
          <a:bodyPr>
            <a:normAutofit fontScale="90000"/>
          </a:bodyPr>
          <a:lstStyle/>
          <a:p>
            <a:r>
              <a:rPr lang="en-US" b="1" dirty="0"/>
              <a:t>        </a:t>
            </a:r>
            <a:r>
              <a:rPr lang="en-US" b="1" dirty="0" smtClean="0"/>
              <a:t>Platform </a:t>
            </a:r>
            <a:r>
              <a:rPr lang="en-US" b="1" dirty="0"/>
              <a:t>as a service </a:t>
            </a:r>
            <a:endParaRPr lang="en-IN" b="1" dirty="0"/>
          </a:p>
        </p:txBody>
      </p:sp>
      <p:pic>
        <p:nvPicPr>
          <p:cNvPr id="5" name="Content Placeholder 4">
            <a:extLst>
              <a:ext uri="{FF2B5EF4-FFF2-40B4-BE49-F238E27FC236}">
                <a16:creationId xmlns:a16="http://schemas.microsoft.com/office/drawing/2014/main" id="{058D8A0B-C10C-9D43-E232-A85A9C33E076}"/>
              </a:ext>
            </a:extLst>
          </p:cNvPr>
          <p:cNvPicPr>
            <a:picLocks noGrp="1" noChangeAspect="1"/>
          </p:cNvPicPr>
          <p:nvPr>
            <p:ph idx="1"/>
          </p:nvPr>
        </p:nvPicPr>
        <p:blipFill>
          <a:blip r:embed="rId2"/>
          <a:stretch>
            <a:fillRect/>
          </a:stretch>
        </p:blipFill>
        <p:spPr>
          <a:xfrm>
            <a:off x="123825" y="1190625"/>
            <a:ext cx="12068175" cy="5486400"/>
          </a:xfrm>
        </p:spPr>
      </p:pic>
    </p:spTree>
    <p:extLst>
      <p:ext uri="{BB962C8B-B14F-4D97-AF65-F5344CB8AC3E}">
        <p14:creationId xmlns:p14="http://schemas.microsoft.com/office/powerpoint/2010/main" val="485253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66B7A4-47A7-C4E2-CE01-FE2BCF20825F}"/>
              </a:ext>
            </a:extLst>
          </p:cNvPr>
          <p:cNvPicPr>
            <a:picLocks noGrp="1" noChangeAspect="1"/>
          </p:cNvPicPr>
          <p:nvPr>
            <p:ph idx="1"/>
          </p:nvPr>
        </p:nvPicPr>
        <p:blipFill>
          <a:blip r:embed="rId2"/>
          <a:stretch>
            <a:fillRect/>
          </a:stretch>
        </p:blipFill>
        <p:spPr>
          <a:xfrm>
            <a:off x="0" y="-133350"/>
            <a:ext cx="11866880" cy="6915149"/>
          </a:xfrm>
          <a:ln>
            <a:solidFill>
              <a:srgbClr val="C00000"/>
            </a:solidFill>
          </a:ln>
        </p:spPr>
      </p:pic>
    </p:spTree>
    <p:extLst>
      <p:ext uri="{BB962C8B-B14F-4D97-AF65-F5344CB8AC3E}">
        <p14:creationId xmlns:p14="http://schemas.microsoft.com/office/powerpoint/2010/main" val="1779870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3BE0-C7DF-71C1-AD61-BF9F30EA2FB3}"/>
              </a:ext>
            </a:extLst>
          </p:cNvPr>
          <p:cNvSpPr>
            <a:spLocks noGrp="1"/>
          </p:cNvSpPr>
          <p:nvPr>
            <p:ph type="title"/>
          </p:nvPr>
        </p:nvSpPr>
        <p:spPr>
          <a:xfrm>
            <a:off x="65989" y="171451"/>
            <a:ext cx="11287812" cy="856071"/>
          </a:xfrm>
        </p:spPr>
        <p:txBody>
          <a:bodyPr/>
          <a:lstStyle/>
          <a:p>
            <a:r>
              <a:rPr lang="en-US" dirty="0"/>
              <a:t>Cond…</a:t>
            </a:r>
            <a:endParaRPr lang="en-IN" dirty="0"/>
          </a:p>
        </p:txBody>
      </p:sp>
      <p:sp>
        <p:nvSpPr>
          <p:cNvPr id="3" name="Content Placeholder 2">
            <a:extLst>
              <a:ext uri="{FF2B5EF4-FFF2-40B4-BE49-F238E27FC236}">
                <a16:creationId xmlns:a16="http://schemas.microsoft.com/office/drawing/2014/main" id="{DA94533D-61A0-94AD-B180-BE33D558C267}"/>
              </a:ext>
            </a:extLst>
          </p:cNvPr>
          <p:cNvSpPr>
            <a:spLocks noGrp="1"/>
          </p:cNvSpPr>
          <p:nvPr>
            <p:ph idx="1"/>
          </p:nvPr>
        </p:nvSpPr>
        <p:spPr>
          <a:xfrm>
            <a:off x="0" y="1257300"/>
            <a:ext cx="12273699" cy="5600700"/>
          </a:xfrm>
        </p:spPr>
        <p:txBody>
          <a:bodyPr>
            <a:normAutofit/>
          </a:bodyPr>
          <a:lstStyle/>
          <a:p>
            <a:r>
              <a:rPr lang="en-US" sz="3200" dirty="0">
                <a:latin typeface="Times New Roman" panose="02020603050405020304" pitchFamily="18" charset="0"/>
                <a:cs typeface="Times New Roman" panose="02020603050405020304" pitchFamily="18" charset="0"/>
              </a:rPr>
              <a:t>In above table PaaS-I, PaaS-II, and PaaS-III. The first category identifies PaaS implementations that completely follow the cloud computing style for application development and deployment. </a:t>
            </a:r>
          </a:p>
          <a:p>
            <a:r>
              <a:rPr lang="en-US" sz="3200" dirty="0">
                <a:latin typeface="Times New Roman" panose="02020603050405020304" pitchFamily="18" charset="0"/>
                <a:cs typeface="Times New Roman" panose="02020603050405020304" pitchFamily="18" charset="0"/>
              </a:rPr>
              <a:t>Google AppEngine is the most popular product in this category, in this case developers design and create their applications with the traditional methods.</a:t>
            </a:r>
          </a:p>
          <a:p>
            <a:r>
              <a:rPr lang="en-US" sz="3200" dirty="0">
                <a:latin typeface="Times New Roman" panose="02020603050405020304" pitchFamily="18" charset="0"/>
                <a:cs typeface="Times New Roman" panose="02020603050405020304" pitchFamily="18" charset="0"/>
              </a:rPr>
              <a:t>It helps management reduce the risk of ever-changing technologies by offloading the cost of upgrading the technology to the PaaS provider.</a:t>
            </a:r>
          </a:p>
          <a:p>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PaaS solutions reduce costs across development, deployment</a:t>
            </a:r>
            <a:r>
              <a:rPr lang="en-US" sz="3200" dirty="0">
                <a:solidFill>
                  <a:srgbClr val="242424"/>
                </a:solidFill>
                <a:highlight>
                  <a:srgbClr val="FFFFFF"/>
                </a:highlight>
                <a:latin typeface="Times New Roman" panose="02020603050405020304" pitchFamily="18" charset="0"/>
                <a:cs typeface="Times New Roman" panose="02020603050405020304" pitchFamily="18" charset="0"/>
              </a:rPr>
              <a:t> </a:t>
            </a:r>
            <a:r>
              <a:rPr lang="en-US" sz="3200" b="0" i="0" dirty="0">
                <a:solidFill>
                  <a:srgbClr val="242424"/>
                </a:solidFill>
                <a:effectLst/>
                <a:highlight>
                  <a:srgbClr val="FFFFFF"/>
                </a:highlight>
                <a:latin typeface="Times New Roman" panose="02020603050405020304" pitchFamily="18" charset="0"/>
                <a:cs typeface="Times New Roman" panose="02020603050405020304" pitchFamily="18" charset="0"/>
              </a:rPr>
              <a:t>and management.</a:t>
            </a:r>
            <a:endParaRPr lang="en-US" sz="3200"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92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1B23D-B6E5-8363-2C1D-E6CBA56BF252}"/>
              </a:ext>
            </a:extLst>
          </p:cNvPr>
          <p:cNvSpPr>
            <a:spLocks noGrp="1"/>
          </p:cNvSpPr>
          <p:nvPr>
            <p:ph type="title"/>
          </p:nvPr>
        </p:nvSpPr>
        <p:spPr>
          <a:xfrm>
            <a:off x="2867025" y="-168275"/>
            <a:ext cx="10515600" cy="1325563"/>
          </a:xfrm>
        </p:spPr>
        <p:txBody>
          <a:bodyPr/>
          <a:lstStyle/>
          <a:p>
            <a:r>
              <a:rPr lang="en-US" dirty="0">
                <a:solidFill>
                  <a:srgbClr val="0000CC"/>
                </a:solidFill>
                <a:latin typeface="Times New Roman" panose="02020603050405020304" pitchFamily="18" charset="0"/>
                <a:cs typeface="Times New Roman" panose="02020603050405020304" pitchFamily="18" charset="0"/>
              </a:rPr>
              <a:t>3.Software as a service </a:t>
            </a:r>
            <a:endParaRPr lang="en-IN"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7807A7-F092-8FBB-8E8E-D663B30F10ED}"/>
              </a:ext>
            </a:extLst>
          </p:cNvPr>
          <p:cNvSpPr>
            <a:spLocks noGrp="1"/>
          </p:cNvSpPr>
          <p:nvPr>
            <p:ph idx="1"/>
          </p:nvPr>
        </p:nvSpPr>
        <p:spPr>
          <a:xfrm>
            <a:off x="1" y="987424"/>
            <a:ext cx="12096750" cy="5870575"/>
          </a:xfrm>
        </p:spPr>
        <p:txBody>
          <a:bodyPr>
            <a:normAutofit/>
          </a:bodyPr>
          <a:lstStyle/>
          <a:p>
            <a:r>
              <a:rPr lang="en-US" dirty="0">
                <a:latin typeface="Times New Roman" panose="02020603050405020304" pitchFamily="18" charset="0"/>
                <a:cs typeface="Times New Roman" panose="02020603050405020304" pitchFamily="18" charset="0"/>
              </a:rPr>
              <a:t>The SaaS model is appealing for applications serving a wide range of users and that can be adapted to specific needs with little further customization.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requirement characterizes SaaS as a “one-to-many” software delivery model, whereby an application is shared across multiple users. This is the case of CRM3 and ERP4 applications.</a:t>
            </a:r>
          </a:p>
          <a:p>
            <a:r>
              <a:rPr lang="en-US" dirty="0">
                <a:latin typeface="Times New Roman" panose="02020603050405020304" pitchFamily="18" charset="0"/>
                <a:cs typeface="Times New Roman" panose="02020603050405020304" pitchFamily="18" charset="0"/>
              </a:rPr>
              <a:t>The SaaS approach introduces a more flexible way of delivering application ser vices that are fully customizable by the user</a:t>
            </a:r>
          </a:p>
          <a:p>
            <a:r>
              <a:rPr lang="en-US" dirty="0">
                <a:latin typeface="Times New Roman" panose="02020603050405020304" pitchFamily="18" charset="0"/>
                <a:cs typeface="Times New Roman" panose="02020603050405020304" pitchFamily="18" charset="0"/>
              </a:rPr>
              <a:t>SaaS applications comprises social networking applications such as Facebook and professional networking sites such as LinkedIn. </a:t>
            </a:r>
          </a:p>
          <a:p>
            <a:r>
              <a:rPr lang="en-US" dirty="0">
                <a:latin typeface="Times New Roman" panose="02020603050405020304" pitchFamily="18" charset="0"/>
                <a:cs typeface="Times New Roman" panose="02020603050405020304" pitchFamily="18" charset="0"/>
              </a:rPr>
              <a:t>providing the basic features of networking, they allow incorporating and extending their capabilities by integrating third-party applications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15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9AE1-21A6-9776-869D-993B20AF257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5F2A8CE-99F1-563C-F272-09F4E45DED8D}"/>
              </a:ext>
            </a:extLst>
          </p:cNvPr>
          <p:cNvPicPr>
            <a:picLocks noGrp="1" noChangeAspect="1"/>
          </p:cNvPicPr>
          <p:nvPr>
            <p:ph idx="1"/>
          </p:nvPr>
        </p:nvPicPr>
        <p:blipFill>
          <a:blip r:embed="rId2"/>
          <a:stretch>
            <a:fillRect/>
          </a:stretch>
        </p:blipFill>
        <p:spPr>
          <a:xfrm>
            <a:off x="171450" y="238125"/>
            <a:ext cx="11715750" cy="6515100"/>
          </a:xfrm>
        </p:spPr>
      </p:pic>
    </p:spTree>
    <p:extLst>
      <p:ext uri="{BB962C8B-B14F-4D97-AF65-F5344CB8AC3E}">
        <p14:creationId xmlns:p14="http://schemas.microsoft.com/office/powerpoint/2010/main" val="1814600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8737-DD27-6F5A-5DDC-461F6F8C57B4}"/>
              </a:ext>
            </a:extLst>
          </p:cNvPr>
          <p:cNvSpPr>
            <a:spLocks noGrp="1"/>
          </p:cNvSpPr>
          <p:nvPr>
            <p:ph type="title"/>
          </p:nvPr>
        </p:nvSpPr>
        <p:spPr>
          <a:xfrm>
            <a:off x="561975" y="88900"/>
            <a:ext cx="10515600" cy="1325563"/>
          </a:xfrm>
        </p:spPr>
        <p:txBody>
          <a:bodyPr/>
          <a:lstStyle/>
          <a:p>
            <a:r>
              <a:rPr lang="en-US" dirty="0"/>
              <a:t>     </a:t>
            </a:r>
            <a:r>
              <a:rPr lang="en-US" dirty="0" smtClean="0">
                <a:latin typeface="Times New Roman" panose="02020603050405020304" pitchFamily="18" charset="0"/>
                <a:cs typeface="Times New Roman" panose="02020603050405020304" pitchFamily="18" charset="0"/>
              </a:rPr>
              <a:t>5.Types </a:t>
            </a:r>
            <a:r>
              <a:rPr lang="en-US" dirty="0">
                <a:latin typeface="Times New Roman" panose="02020603050405020304" pitchFamily="18" charset="0"/>
                <a:cs typeface="Times New Roman" panose="02020603050405020304" pitchFamily="18" charset="0"/>
              </a:rPr>
              <a:t>of cloud </a:t>
            </a:r>
            <a:r>
              <a:rPr lang="en-US" dirty="0" smtClean="0">
                <a:latin typeface="Times New Roman" panose="02020603050405020304" pitchFamily="18" charset="0"/>
                <a:cs typeface="Times New Roman" panose="02020603050405020304" pitchFamily="18" charset="0"/>
              </a:rPr>
              <a:t>/Deployment Models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16FB27-7837-63CA-DDAD-EB264B28CD79}"/>
              </a:ext>
            </a:extLst>
          </p:cNvPr>
          <p:cNvSpPr>
            <a:spLocks noGrp="1"/>
          </p:cNvSpPr>
          <p:nvPr>
            <p:ph idx="1"/>
          </p:nvPr>
        </p:nvSpPr>
        <p:spPr>
          <a:xfrm>
            <a:off x="304800" y="1504950"/>
            <a:ext cx="10858500" cy="4672013"/>
          </a:xfrm>
        </p:spPr>
        <p:txBody>
          <a:bodyPr/>
          <a:lstStyle/>
          <a:p>
            <a:endParaRPr lang="en-US" dirty="0"/>
          </a:p>
          <a:p>
            <a:r>
              <a:rPr lang="en-IN" sz="4000" dirty="0">
                <a:solidFill>
                  <a:srgbClr val="FF0000"/>
                </a:solidFill>
                <a:latin typeface="Times New Roman" panose="02020603050405020304" pitchFamily="18" charset="0"/>
                <a:cs typeface="Times New Roman" panose="02020603050405020304" pitchFamily="18" charset="0"/>
              </a:rPr>
              <a:t>Public cloud</a:t>
            </a:r>
          </a:p>
          <a:p>
            <a:r>
              <a:rPr lang="en-IN" sz="4000" dirty="0">
                <a:solidFill>
                  <a:srgbClr val="FF0000"/>
                </a:solidFill>
                <a:latin typeface="Times New Roman" panose="02020603050405020304" pitchFamily="18" charset="0"/>
                <a:cs typeface="Times New Roman" panose="02020603050405020304" pitchFamily="18" charset="0"/>
              </a:rPr>
              <a:t>Private cloud </a:t>
            </a:r>
          </a:p>
          <a:p>
            <a:r>
              <a:rPr lang="en-IN" sz="4000" dirty="0">
                <a:solidFill>
                  <a:srgbClr val="FF0000"/>
                </a:solidFill>
                <a:latin typeface="Times New Roman" panose="02020603050405020304" pitchFamily="18" charset="0"/>
                <a:cs typeface="Times New Roman" panose="02020603050405020304" pitchFamily="18" charset="0"/>
              </a:rPr>
              <a:t>Hybrid cloud </a:t>
            </a:r>
          </a:p>
          <a:p>
            <a:r>
              <a:rPr lang="en-IN" sz="4000" dirty="0">
                <a:solidFill>
                  <a:srgbClr val="FF0000"/>
                </a:solidFill>
                <a:latin typeface="Times New Roman" panose="02020603050405020304" pitchFamily="18" charset="0"/>
                <a:cs typeface="Times New Roman" panose="02020603050405020304" pitchFamily="18" charset="0"/>
              </a:rPr>
              <a:t>Community cloud </a:t>
            </a:r>
          </a:p>
          <a:p>
            <a:endParaRPr lang="en-IN" dirty="0"/>
          </a:p>
        </p:txBody>
      </p:sp>
    </p:spTree>
    <p:extLst>
      <p:ext uri="{BB962C8B-B14F-4D97-AF65-F5344CB8AC3E}">
        <p14:creationId xmlns:p14="http://schemas.microsoft.com/office/powerpoint/2010/main" val="2478624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4986-6667-1614-F079-12624F80B40B}"/>
              </a:ext>
            </a:extLst>
          </p:cNvPr>
          <p:cNvSpPr>
            <a:spLocks noGrp="1"/>
          </p:cNvSpPr>
          <p:nvPr>
            <p:ph type="title"/>
          </p:nvPr>
        </p:nvSpPr>
        <p:spPr>
          <a:xfrm>
            <a:off x="838200" y="365125"/>
            <a:ext cx="10515600" cy="839561"/>
          </a:xfrm>
        </p:spPr>
        <p:txBody>
          <a:bodyPr>
            <a:normAutofit/>
          </a:bodyPr>
          <a:lstStyle/>
          <a:p>
            <a:r>
              <a:rPr lang="en-US" dirty="0"/>
              <a:t>       </a:t>
            </a:r>
            <a:r>
              <a:rPr lang="en-US" dirty="0" smtClean="0"/>
              <a:t>  </a:t>
            </a:r>
            <a:r>
              <a:rPr lang="en-US" dirty="0"/>
              <a:t>Public cloud </a:t>
            </a:r>
            <a:endParaRPr lang="en-IN" dirty="0"/>
          </a:p>
        </p:txBody>
      </p:sp>
      <p:pic>
        <p:nvPicPr>
          <p:cNvPr id="5" name="Content Placeholder 4">
            <a:extLst>
              <a:ext uri="{FF2B5EF4-FFF2-40B4-BE49-F238E27FC236}">
                <a16:creationId xmlns:a16="http://schemas.microsoft.com/office/drawing/2014/main" id="{E5354550-490C-545C-1EAD-D7E7CF64CC85}"/>
              </a:ext>
            </a:extLst>
          </p:cNvPr>
          <p:cNvPicPr>
            <a:picLocks noGrp="1" noChangeAspect="1"/>
          </p:cNvPicPr>
          <p:nvPr>
            <p:ph idx="1"/>
          </p:nvPr>
        </p:nvPicPr>
        <p:blipFill>
          <a:blip r:embed="rId2"/>
          <a:stretch>
            <a:fillRect/>
          </a:stretch>
        </p:blipFill>
        <p:spPr>
          <a:xfrm>
            <a:off x="742950" y="1950720"/>
            <a:ext cx="10250170" cy="4542155"/>
          </a:xfrm>
        </p:spPr>
      </p:pic>
    </p:spTree>
    <p:extLst>
      <p:ext uri="{BB962C8B-B14F-4D97-AF65-F5344CB8AC3E}">
        <p14:creationId xmlns:p14="http://schemas.microsoft.com/office/powerpoint/2010/main" val="3307812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5A7C-6B46-F541-3F59-1516A9FACEBA}"/>
              </a:ext>
            </a:extLst>
          </p:cNvPr>
          <p:cNvSpPr>
            <a:spLocks noGrp="1"/>
          </p:cNvSpPr>
          <p:nvPr>
            <p:ph type="title"/>
          </p:nvPr>
        </p:nvSpPr>
        <p:spPr/>
        <p:txBody>
          <a:bodyPr/>
          <a:lstStyle/>
          <a:p>
            <a:r>
              <a:rPr lang="en-US" dirty="0" smtClean="0"/>
              <a:t>Cntd.</a:t>
            </a:r>
            <a:endParaRPr lang="en-IN" dirty="0"/>
          </a:p>
        </p:txBody>
      </p:sp>
      <p:sp>
        <p:nvSpPr>
          <p:cNvPr id="3" name="Content Placeholder 2">
            <a:extLst>
              <a:ext uri="{FF2B5EF4-FFF2-40B4-BE49-F238E27FC236}">
                <a16:creationId xmlns:a16="http://schemas.microsoft.com/office/drawing/2014/main" id="{64DCB3DB-D835-1EC4-B397-9CE63FA91784}"/>
              </a:ext>
            </a:extLst>
          </p:cNvPr>
          <p:cNvSpPr>
            <a:spLocks noGrp="1"/>
          </p:cNvSpPr>
          <p:nvPr>
            <p:ph idx="1"/>
          </p:nvPr>
        </p:nvSpPr>
        <p:spPr>
          <a:xfrm>
            <a:off x="238125" y="1465943"/>
            <a:ext cx="11115675" cy="4711020"/>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Public clouds are owned by cloud service providers who charge for the use of cloud resources.</a:t>
            </a:r>
          </a:p>
          <a:p>
            <a:pPr marL="0" indent="0" algn="just">
              <a:buNone/>
            </a:pPr>
            <a:r>
              <a:rPr lang="en-US" dirty="0" smtClean="0">
                <a:latin typeface="Times New Roman" panose="02020603050405020304" pitchFamily="18" charset="0"/>
                <a:cs typeface="Times New Roman" panose="02020603050405020304" pitchFamily="18" charset="0"/>
              </a:rPr>
              <a:t>Basic </a:t>
            </a:r>
            <a:r>
              <a:rPr lang="en-US" dirty="0">
                <a:latin typeface="Times New Roman" panose="02020603050405020304" pitchFamily="18" charset="0"/>
                <a:cs typeface="Times New Roman" panose="02020603050405020304" pitchFamily="18" charset="0"/>
              </a:rPr>
              <a:t>characteristics:- </a:t>
            </a:r>
            <a:r>
              <a:rPr lang="en-US" dirty="0">
                <a:solidFill>
                  <a:srgbClr val="FF0000"/>
                </a:solidFill>
                <a:latin typeface="Times New Roman" panose="02020603050405020304" pitchFamily="18" charset="0"/>
                <a:cs typeface="Times New Roman" panose="02020603050405020304" pitchFamily="18" charset="0"/>
              </a:rPr>
              <a:t>Homogeneous infrastructure, Common policies- Shared resources and multi-tenancy- Leased or rented infrastructure-Economies of scale </a:t>
            </a:r>
          </a:p>
          <a:p>
            <a:pPr marL="0" indent="0">
              <a:buNone/>
            </a:pPr>
            <a:r>
              <a:rPr lang="en-US" dirty="0">
                <a:latin typeface="Times New Roman" panose="02020603050405020304" pitchFamily="18" charset="0"/>
                <a:cs typeface="Times New Roman" panose="02020603050405020304" pitchFamily="18" charset="0"/>
              </a:rPr>
              <a:t>•AWS/EC2 (Amazon) </a:t>
            </a:r>
          </a:p>
          <a:p>
            <a:pPr marL="0" indent="0">
              <a:buNone/>
            </a:pPr>
            <a:r>
              <a:rPr lang="en-US" dirty="0">
                <a:latin typeface="Times New Roman" panose="02020603050405020304" pitchFamily="18" charset="0"/>
                <a:cs typeface="Times New Roman" panose="02020603050405020304" pitchFamily="18" charset="0"/>
              </a:rPr>
              <a:t>•Azure (Microsoft) </a:t>
            </a:r>
          </a:p>
          <a:p>
            <a:pPr marL="0" indent="0">
              <a:buNone/>
            </a:pPr>
            <a:r>
              <a:rPr lang="en-US" dirty="0">
                <a:latin typeface="Times New Roman" panose="02020603050405020304" pitchFamily="18" charset="0"/>
                <a:cs typeface="Times New Roman" panose="02020603050405020304" pitchFamily="18" charset="0"/>
              </a:rPr>
              <a:t>•Google Cloud Platform. </a:t>
            </a:r>
          </a:p>
          <a:p>
            <a:pPr marL="0" indent="0">
              <a:buNone/>
            </a:pPr>
            <a:r>
              <a:rPr lang="en-US" dirty="0">
                <a:latin typeface="Times New Roman" panose="02020603050405020304" pitchFamily="18" charset="0"/>
                <a:cs typeface="Times New Roman" panose="02020603050405020304" pitchFamily="18" charset="0"/>
              </a:rPr>
              <a:t>•Rackspace.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127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E935F3-D7B6-EB84-E4C6-3BBD07D5DC20}"/>
              </a:ext>
            </a:extLst>
          </p:cNvPr>
          <p:cNvSpPr>
            <a:spLocks noGrp="1"/>
          </p:cNvSpPr>
          <p:nvPr>
            <p:ph idx="1"/>
          </p:nvPr>
        </p:nvSpPr>
        <p:spPr>
          <a:xfrm>
            <a:off x="133350" y="152400"/>
            <a:ext cx="11220450" cy="6024563"/>
          </a:xfrm>
        </p:spPr>
        <p:txBody>
          <a:bodyPr>
            <a:normAutofit/>
          </a:bodyPr>
          <a:lstStyle/>
          <a:p>
            <a:pPr marL="0" indent="0" algn="just" fontAlgn="base">
              <a:buNone/>
            </a:pPr>
            <a:r>
              <a:rPr lang="en-US" b="1" i="0" dirty="0">
                <a:solidFill>
                  <a:srgbClr val="273239"/>
                </a:solidFill>
                <a:effectLst/>
                <a:highlight>
                  <a:srgbClr val="FFFFFF"/>
                </a:highlight>
                <a:latin typeface="Nunito" pitchFamily="2" charset="0"/>
              </a:rPr>
              <a:t>                             </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Advantages of the Public Cloud Model</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Minimal Investment</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Because it is a pay-per-use service, there is no substantial upfront fee, making it excellent for enterprises that require immediate access to resources.</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No setup cost</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The entire infrastructure is fully subsidized by the cloud service providers, thus there is no need to set up any hardware.</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Infrastructure Management is not required</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Using the public cloud does not necessitate infrastructure management.</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No maintenance</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The maintenance work is done by the service provider (not users).</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Dynamic Scalability</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To fulfill your company’s needs, on-demand resources are accessible. </a:t>
            </a:r>
          </a:p>
          <a:p>
            <a:endParaRPr lang="en-IN" dirty="0"/>
          </a:p>
        </p:txBody>
      </p:sp>
    </p:spTree>
    <p:extLst>
      <p:ext uri="{BB962C8B-B14F-4D97-AF65-F5344CB8AC3E}">
        <p14:creationId xmlns:p14="http://schemas.microsoft.com/office/powerpoint/2010/main" val="4148369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DE59-3413-E969-5501-58D1E6238584}"/>
              </a:ext>
            </a:extLst>
          </p:cNvPr>
          <p:cNvSpPr>
            <a:spLocks noGrp="1"/>
          </p:cNvSpPr>
          <p:nvPr>
            <p:ph type="title"/>
          </p:nvPr>
        </p:nvSpPr>
        <p:spPr>
          <a:xfrm>
            <a:off x="838200" y="365125"/>
            <a:ext cx="10515600" cy="912131"/>
          </a:xfrm>
        </p:spPr>
        <p:txBody>
          <a:bodyPr>
            <a:normAutofit fontScale="90000"/>
          </a:bodyPr>
          <a:lstStyle/>
          <a:p>
            <a:r>
              <a:rPr lang="en-US" dirty="0"/>
              <a:t>     </a:t>
            </a:r>
            <a:r>
              <a:rPr lang="en-US" dirty="0" smtClean="0"/>
              <a:t>                      </a:t>
            </a:r>
            <a:r>
              <a:rPr lang="en-US" dirty="0"/>
              <a:t>Private cloud </a:t>
            </a:r>
            <a:endParaRPr lang="en-IN" dirty="0"/>
          </a:p>
        </p:txBody>
      </p:sp>
      <p:sp>
        <p:nvSpPr>
          <p:cNvPr id="3" name="Content Placeholder 2">
            <a:extLst>
              <a:ext uri="{FF2B5EF4-FFF2-40B4-BE49-F238E27FC236}">
                <a16:creationId xmlns:a16="http://schemas.microsoft.com/office/drawing/2014/main" id="{AE4E2E1E-ABC5-0C21-1C35-CCD1A1E1CF8E}"/>
              </a:ext>
            </a:extLst>
          </p:cNvPr>
          <p:cNvSpPr>
            <a:spLocks noGrp="1"/>
          </p:cNvSpPr>
          <p:nvPr>
            <p:ph idx="1"/>
          </p:nvPr>
        </p:nvSpPr>
        <p:spPr>
          <a:xfrm>
            <a:off x="0" y="1409700"/>
            <a:ext cx="12061372" cy="5381625"/>
          </a:xfrm>
        </p:spPr>
        <p:txBody>
          <a:bodyPr>
            <a:normAutofit/>
          </a:bodyPr>
          <a:lstStyle/>
          <a:p>
            <a:pPr algn="just"/>
            <a:r>
              <a:rPr lang="en-US" b="0" i="0" dirty="0">
                <a:solidFill>
                  <a:srgbClr val="FF0000"/>
                </a:solidFill>
                <a:effectLst/>
                <a:highlight>
                  <a:srgbClr val="FFFFFF"/>
                </a:highlight>
                <a:latin typeface="Times New Roman" panose="02020603050405020304" pitchFamily="18" charset="0"/>
                <a:cs typeface="Times New Roman" panose="02020603050405020304" pitchFamily="18" charset="0"/>
              </a:rPr>
              <a:t>The private cloud deployment model is the exact opposite of the public cloud deployment model. It’s a one-on-one environment for a single user (customer). </a:t>
            </a:r>
          </a:p>
          <a:p>
            <a:pPr algn="just"/>
            <a:r>
              <a:rPr lang="en-US" b="0" i="0" dirty="0">
                <a:effectLst/>
                <a:highlight>
                  <a:srgbClr val="FFFFFF"/>
                </a:highlight>
                <a:latin typeface="Times New Roman" panose="02020603050405020304" pitchFamily="18" charset="0"/>
                <a:cs typeface="Times New Roman" panose="02020603050405020304" pitchFamily="18" charset="0"/>
              </a:rPr>
              <a:t>There is no need to share your hardware with anyone else</a:t>
            </a:r>
            <a:r>
              <a:rPr lang="en-US" b="0" i="0" dirty="0" smtClean="0">
                <a:effectLst/>
                <a:highlight>
                  <a:srgbClr val="FFFFFF"/>
                </a:highlight>
                <a:latin typeface="Times New Roman" panose="02020603050405020304" pitchFamily="18" charset="0"/>
                <a:cs typeface="Times New Roman" panose="02020603050405020304" pitchFamily="18" charset="0"/>
              </a:rPr>
              <a:t>.</a:t>
            </a:r>
          </a:p>
          <a:p>
            <a:pPr algn="just"/>
            <a:r>
              <a:rPr lang="en-US" b="0" i="0" dirty="0">
                <a:effectLst/>
                <a:highlight>
                  <a:srgbClr val="FFFFFF"/>
                </a:highlight>
                <a:latin typeface="Times New Roman" panose="02020603050405020304" pitchFamily="18" charset="0"/>
                <a:cs typeface="Times New Roman" panose="02020603050405020304" pitchFamily="18" charset="0"/>
              </a:rPr>
              <a:t> The distinction between </a:t>
            </a:r>
            <a:r>
              <a:rPr lang="en-US" b="0" i="0" u="sng" dirty="0">
                <a:effectLst/>
                <a:highlight>
                  <a:srgbClr val="FFFFFF"/>
                </a:highligh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private and public clouds</a:t>
            </a:r>
            <a:r>
              <a:rPr lang="en-US" b="0" i="0" dirty="0">
                <a:effectLst/>
                <a:highlight>
                  <a:srgbClr val="FFFFFF"/>
                </a:highlight>
                <a:latin typeface="Times New Roman" panose="02020603050405020304" pitchFamily="18" charset="0"/>
                <a:cs typeface="Times New Roman" panose="02020603050405020304" pitchFamily="18" charset="0"/>
              </a:rPr>
              <a:t> is in how you handle all of the hardware. </a:t>
            </a:r>
            <a:r>
              <a:rPr lang="en-US" b="0" i="0" dirty="0">
                <a:solidFill>
                  <a:srgbClr val="FF0000"/>
                </a:solidFill>
                <a:effectLst/>
                <a:highlight>
                  <a:srgbClr val="FFFFFF"/>
                </a:highlight>
                <a:latin typeface="Times New Roman" panose="02020603050405020304" pitchFamily="18" charset="0"/>
                <a:cs typeface="Times New Roman" panose="02020603050405020304" pitchFamily="18" charset="0"/>
              </a:rPr>
              <a:t>It is also called the “internal cloud” &amp; it refers to the ability to access systems and services within a given border or organization. </a:t>
            </a:r>
          </a:p>
          <a:p>
            <a:pPr algn="just"/>
            <a:endParaRPr lang="en-US" dirty="0">
              <a:highlight>
                <a:srgbClr val="FFFFFF"/>
              </a:highlight>
              <a:latin typeface="Times New Roman" panose="02020603050405020304" pitchFamily="18" charset="0"/>
              <a:cs typeface="Times New Roman" panose="02020603050405020304" pitchFamily="18" charset="0"/>
            </a:endParaRPr>
          </a:p>
          <a:p>
            <a:pPr algn="just"/>
            <a:r>
              <a:rPr lang="en-US" b="0" i="0" dirty="0">
                <a:effectLst/>
                <a:highlight>
                  <a:srgbClr val="FFFFFF"/>
                </a:highlight>
                <a:latin typeface="Times New Roman" panose="02020603050405020304" pitchFamily="18" charset="0"/>
                <a:cs typeface="Times New Roman" panose="02020603050405020304" pitchFamily="18" charset="0"/>
              </a:rPr>
              <a:t>The cloud platform </a:t>
            </a:r>
            <a:r>
              <a:rPr lang="en-US" b="0" i="0" dirty="0">
                <a:solidFill>
                  <a:srgbClr val="FF0000"/>
                </a:solidFill>
                <a:effectLst/>
                <a:highlight>
                  <a:srgbClr val="FFFFFF"/>
                </a:highlight>
                <a:latin typeface="Times New Roman" panose="02020603050405020304" pitchFamily="18" charset="0"/>
                <a:cs typeface="Times New Roman" panose="02020603050405020304" pitchFamily="18" charset="0"/>
              </a:rPr>
              <a:t>is implemented in a cloud-based secure environment that is protected by powerful firewalls and under the supervision of an organization’s IT department</a:t>
            </a:r>
            <a:endParaRPr lang="en-I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5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F7BC-9169-CCEC-7913-A4B384722954}"/>
              </a:ext>
            </a:extLst>
          </p:cNvPr>
          <p:cNvSpPr>
            <a:spLocks noGrp="1"/>
          </p:cNvSpPr>
          <p:nvPr>
            <p:ph type="title"/>
          </p:nvPr>
        </p:nvSpPr>
        <p:spPr>
          <a:xfrm>
            <a:off x="1323975" y="66676"/>
            <a:ext cx="10515600" cy="445580"/>
          </a:xfrm>
        </p:spPr>
        <p:txBody>
          <a:bodyPr>
            <a:normAutofit fontScale="90000"/>
          </a:bodyPr>
          <a:lstStyle/>
          <a:p>
            <a:r>
              <a:rPr lang="en-IN" sz="4400" b="1" dirty="0">
                <a:latin typeface="Times New Roman" panose="02020603050405020304" pitchFamily="18" charset="0"/>
                <a:cs typeface="Times New Roman" panose="02020603050405020304" pitchFamily="18" charset="0"/>
              </a:rPr>
              <a:t>1.Cloud Reference </a:t>
            </a:r>
            <a:r>
              <a:rPr lang="en-IN" sz="4400" b="1" dirty="0" smtClean="0">
                <a:latin typeface="Times New Roman" panose="02020603050405020304" pitchFamily="18" charset="0"/>
                <a:cs typeface="Times New Roman" panose="02020603050405020304" pitchFamily="18" charset="0"/>
              </a:rPr>
              <a:t>Model</a:t>
            </a:r>
            <a:endParaRPr lang="en-IN" dirty="0"/>
          </a:p>
        </p:txBody>
      </p:sp>
      <p:sp>
        <p:nvSpPr>
          <p:cNvPr id="3" name="Content Placeholder 2">
            <a:extLst>
              <a:ext uri="{FF2B5EF4-FFF2-40B4-BE49-F238E27FC236}">
                <a16:creationId xmlns:a16="http://schemas.microsoft.com/office/drawing/2014/main" id="{D34938BD-2236-49B6-D0E1-636CB982A1C9}"/>
              </a:ext>
            </a:extLst>
          </p:cNvPr>
          <p:cNvSpPr>
            <a:spLocks noGrp="1"/>
          </p:cNvSpPr>
          <p:nvPr>
            <p:ph idx="1"/>
          </p:nvPr>
        </p:nvSpPr>
        <p:spPr>
          <a:xfrm>
            <a:off x="0" y="810705"/>
            <a:ext cx="12191999" cy="6047295"/>
          </a:xfrm>
        </p:spPr>
        <p:txBody>
          <a:bodyPr>
            <a:normAutofit/>
          </a:bodyPr>
          <a:lstStyle/>
          <a:p>
            <a:pPr algn="l" rtl="0"/>
            <a:r>
              <a:rPr lang="en-US" sz="3000" dirty="0">
                <a:solidFill>
                  <a:srgbClr val="231F20"/>
                </a:solidFill>
                <a:latin typeface="Times New Roman" panose="02020603050405020304" pitchFamily="18" charset="0"/>
                <a:cs typeface="Times New Roman" panose="02020603050405020304" pitchFamily="18" charset="0"/>
              </a:rPr>
              <a:t>C</a:t>
            </a:r>
            <a:r>
              <a:rPr lang="en-US" sz="3000" i="0" dirty="0">
                <a:solidFill>
                  <a:srgbClr val="231F20"/>
                </a:solidFill>
                <a:effectLst/>
                <a:latin typeface="Times New Roman" panose="02020603050405020304" pitchFamily="18" charset="0"/>
                <a:cs typeface="Times New Roman" panose="02020603050405020304" pitchFamily="18" charset="0"/>
              </a:rPr>
              <a:t>loud computing reference model is </a:t>
            </a:r>
            <a:r>
              <a:rPr lang="en-US" sz="3000" i="0" dirty="0">
                <a:solidFill>
                  <a:srgbClr val="FF0000"/>
                </a:solidFill>
                <a:effectLst/>
                <a:latin typeface="Times New Roman" panose="02020603050405020304" pitchFamily="18" charset="0"/>
                <a:cs typeface="Times New Roman" panose="02020603050405020304" pitchFamily="18" charset="0"/>
              </a:rPr>
              <a:t>an abstract model that divides a cloud computing environment into abstraction layers and cross-layer</a:t>
            </a:r>
            <a:r>
              <a:rPr lang="en-US" sz="3000" i="0" dirty="0">
                <a:solidFill>
                  <a:srgbClr val="231F20"/>
                </a:solidFill>
                <a:effectLst/>
                <a:latin typeface="Times New Roman" panose="02020603050405020304" pitchFamily="18" charset="0"/>
                <a:cs typeface="Times New Roman" panose="02020603050405020304" pitchFamily="18" charset="0"/>
              </a:rPr>
              <a:t>. </a:t>
            </a:r>
          </a:p>
          <a:p>
            <a:pPr marL="0" indent="0" algn="l" rtl="0">
              <a:buNone/>
            </a:pPr>
            <a:endParaRPr lang="en-US" sz="3000" i="0" dirty="0">
              <a:solidFill>
                <a:srgbClr val="231F20"/>
              </a:solidFill>
              <a:effectLst/>
              <a:latin typeface="Times New Roman" panose="02020603050405020304" pitchFamily="18" charset="0"/>
              <a:cs typeface="Times New Roman" panose="02020603050405020304" pitchFamily="18" charset="0"/>
            </a:endParaRPr>
          </a:p>
          <a:p>
            <a:pPr algn="l" rtl="0"/>
            <a:r>
              <a:rPr lang="en-US" sz="3000" i="0" dirty="0">
                <a:solidFill>
                  <a:srgbClr val="231F20"/>
                </a:solidFill>
                <a:effectLst/>
                <a:latin typeface="Times New Roman" panose="02020603050405020304" pitchFamily="18" charset="0"/>
                <a:cs typeface="Times New Roman" panose="02020603050405020304" pitchFamily="18" charset="0"/>
              </a:rPr>
              <a:t>This reference model </a:t>
            </a:r>
            <a:r>
              <a:rPr lang="en-US" sz="3000" i="0" dirty="0">
                <a:solidFill>
                  <a:srgbClr val="FF0000"/>
                </a:solidFill>
                <a:effectLst/>
                <a:latin typeface="Times New Roman" panose="02020603050405020304" pitchFamily="18" charset="0"/>
                <a:cs typeface="Times New Roman" panose="02020603050405020304" pitchFamily="18" charset="0"/>
              </a:rPr>
              <a:t>divides cloud computing activities and functions into three cross-layer functions and five logical layers</a:t>
            </a:r>
            <a:r>
              <a:rPr lang="en-US" sz="3000" i="0" dirty="0">
                <a:solidFill>
                  <a:srgbClr val="231F20"/>
                </a:solidFill>
                <a:effectLst/>
                <a:latin typeface="Times New Roman" panose="02020603050405020304" pitchFamily="18" charset="0"/>
                <a:cs typeface="Times New Roman" panose="02020603050405020304" pitchFamily="18" charset="0"/>
              </a:rPr>
              <a:t>.</a:t>
            </a:r>
          </a:p>
          <a:p>
            <a:pPr marL="0" indent="0" algn="l" rtl="0">
              <a:buNone/>
            </a:pPr>
            <a:endParaRPr lang="en-US" sz="3000" i="0" dirty="0">
              <a:solidFill>
                <a:srgbClr val="231F20"/>
              </a:solidFill>
              <a:effectLst/>
              <a:latin typeface="Times New Roman" panose="02020603050405020304" pitchFamily="18" charset="0"/>
              <a:cs typeface="Times New Roman" panose="02020603050405020304" pitchFamily="18" charset="0"/>
            </a:endParaRPr>
          </a:p>
          <a:p>
            <a:pPr algn="l" rtl="0"/>
            <a:r>
              <a:rPr lang="en-US" sz="3000" i="0" dirty="0">
                <a:solidFill>
                  <a:srgbClr val="231F20"/>
                </a:solidFill>
                <a:effectLst/>
                <a:latin typeface="Times New Roman" panose="02020603050405020304" pitchFamily="18" charset="0"/>
                <a:cs typeface="Times New Roman" panose="02020603050405020304" pitchFamily="18" charset="0"/>
              </a:rPr>
              <a:t>Each of these layers describes different things that might be present in a cloud computing environment, such as computing systems, </a:t>
            </a:r>
          </a:p>
          <a:p>
            <a:pPr algn="l" rtl="0"/>
            <a:r>
              <a:rPr lang="en-US" sz="3000" i="0" dirty="0" smtClean="0">
                <a:solidFill>
                  <a:srgbClr val="231F20"/>
                </a:solidFill>
                <a:effectLst/>
                <a:latin typeface="Times New Roman" panose="02020603050405020304" pitchFamily="18" charset="0"/>
                <a:cs typeface="Times New Roman" panose="02020603050405020304" pitchFamily="18" charset="0"/>
              </a:rPr>
              <a:t>The </a:t>
            </a:r>
            <a:r>
              <a:rPr lang="en-US" sz="3000" i="0" dirty="0">
                <a:solidFill>
                  <a:srgbClr val="231F20"/>
                </a:solidFill>
                <a:effectLst/>
                <a:latin typeface="Times New Roman" panose="02020603050405020304" pitchFamily="18" charset="0"/>
                <a:cs typeface="Times New Roman" panose="02020603050405020304" pitchFamily="18" charset="0"/>
              </a:rPr>
              <a:t>five layers are </a:t>
            </a:r>
            <a:r>
              <a:rPr lang="en-US" sz="3000" i="0" dirty="0">
                <a:solidFill>
                  <a:srgbClr val="FF0000"/>
                </a:solidFill>
                <a:effectLst/>
                <a:latin typeface="Times New Roman" panose="02020603050405020304" pitchFamily="18" charset="0"/>
                <a:cs typeface="Times New Roman" panose="02020603050405020304" pitchFamily="18" charset="0"/>
              </a:rPr>
              <a:t>the Physical layer, virtual layer, control layer, </a:t>
            </a:r>
            <a:r>
              <a:rPr lang="en-US" sz="3000" i="0" dirty="0" smtClean="0">
                <a:solidFill>
                  <a:srgbClr val="FF0000"/>
                </a:solidFill>
                <a:effectLst/>
                <a:latin typeface="Times New Roman" panose="02020603050405020304" pitchFamily="18" charset="0"/>
                <a:cs typeface="Times New Roman" panose="02020603050405020304" pitchFamily="18" charset="0"/>
              </a:rPr>
              <a:t>orchestration </a:t>
            </a:r>
            <a:r>
              <a:rPr lang="en-US" sz="3000" i="0" dirty="0">
                <a:solidFill>
                  <a:srgbClr val="FF0000"/>
                </a:solidFill>
                <a:effectLst/>
                <a:latin typeface="Times New Roman" panose="02020603050405020304" pitchFamily="18" charset="0"/>
                <a:cs typeface="Times New Roman" panose="02020603050405020304" pitchFamily="18" charset="0"/>
              </a:rPr>
              <a:t>layer, and service layer</a:t>
            </a:r>
            <a:r>
              <a:rPr lang="en-US" sz="3000" i="0" dirty="0">
                <a:solidFill>
                  <a:srgbClr val="231F20"/>
                </a:solidFill>
                <a:effectLst/>
                <a:latin typeface="Times New Roman" panose="02020603050405020304" pitchFamily="18" charset="0"/>
                <a:cs typeface="Times New Roman" panose="02020603050405020304" pitchFamily="18" charset="0"/>
              </a:rPr>
              <a:t>. </a:t>
            </a:r>
          </a:p>
          <a:p>
            <a:r>
              <a:rPr lang="en-US" sz="3000" dirty="0">
                <a:solidFill>
                  <a:srgbClr val="FF0000"/>
                </a:solidFill>
                <a:latin typeface="Times New Roman" panose="02020603050405020304" pitchFamily="18" charset="0"/>
                <a:cs typeface="Times New Roman" panose="02020603050405020304" pitchFamily="18" charset="0"/>
              </a:rPr>
              <a:t>I</a:t>
            </a:r>
            <a:r>
              <a:rPr lang="en-US" sz="3000" i="0" dirty="0">
                <a:solidFill>
                  <a:srgbClr val="FF0000"/>
                </a:solidFill>
                <a:effectLst/>
                <a:latin typeface="Times New Roman" panose="02020603050405020304" pitchFamily="18" charset="0"/>
                <a:cs typeface="Times New Roman" panose="02020603050405020304" pitchFamily="18" charset="0"/>
              </a:rPr>
              <a:t>nteractions Between Actors in Cloud Computing in Cloud Security Reference Model</a:t>
            </a:r>
          </a:p>
          <a:p>
            <a:pPr algn="l" rtl="0"/>
            <a:endParaRPr lang="en-US" sz="3200" b="0" i="0" dirty="0">
              <a:solidFill>
                <a:srgbClr val="231F20"/>
              </a:solidFill>
              <a:effectLst/>
              <a:latin typeface="Times New Roman" panose="02020603050405020304" pitchFamily="18" charset="0"/>
              <a:cs typeface="Times New Roman" panose="02020603050405020304" pitchFamily="18" charset="0"/>
            </a:endParaRPr>
          </a:p>
          <a:p>
            <a:pPr algn="l" rtl="0"/>
            <a:endParaRPr lang="en-US" sz="3200" b="0" i="0" dirty="0">
              <a:solidFill>
                <a:srgbClr val="231F20"/>
              </a:solidFill>
              <a:effectLst/>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46853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E909DE-A3B4-0406-719D-0CD3BCC6447A}"/>
              </a:ext>
            </a:extLst>
          </p:cNvPr>
          <p:cNvPicPr>
            <a:picLocks noGrp="1" noChangeAspect="1"/>
          </p:cNvPicPr>
          <p:nvPr>
            <p:ph idx="1"/>
          </p:nvPr>
        </p:nvPicPr>
        <p:blipFill>
          <a:blip r:embed="rId2"/>
          <a:stretch>
            <a:fillRect/>
          </a:stretch>
        </p:blipFill>
        <p:spPr>
          <a:xfrm>
            <a:off x="342899" y="695325"/>
            <a:ext cx="11610975" cy="6076950"/>
          </a:xfrm>
        </p:spPr>
      </p:pic>
    </p:spTree>
    <p:extLst>
      <p:ext uri="{BB962C8B-B14F-4D97-AF65-F5344CB8AC3E}">
        <p14:creationId xmlns:p14="http://schemas.microsoft.com/office/powerpoint/2010/main" val="1961529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57EA5-5275-D2C2-36F4-B87A6E2B39FC}"/>
              </a:ext>
            </a:extLst>
          </p:cNvPr>
          <p:cNvSpPr>
            <a:spLocks noGrp="1"/>
          </p:cNvSpPr>
          <p:nvPr>
            <p:ph idx="1"/>
          </p:nvPr>
        </p:nvSpPr>
        <p:spPr>
          <a:xfrm>
            <a:off x="219075" y="381000"/>
            <a:ext cx="11134725" cy="5795963"/>
          </a:xfrm>
        </p:spPr>
        <p:txBody>
          <a:bodyPr>
            <a:normAutofit/>
          </a:bodyPr>
          <a:lstStyle/>
          <a:p>
            <a:pPr marL="0" indent="0" algn="just" fontAlgn="base">
              <a:buNone/>
            </a:pPr>
            <a:r>
              <a:rPr lang="en-US" b="1" i="0" dirty="0">
                <a:solidFill>
                  <a:srgbClr val="273239"/>
                </a:solidFill>
                <a:effectLst/>
                <a:highlight>
                  <a:srgbClr val="FFFFFF"/>
                </a:highlight>
                <a:latin typeface="Nunito" pitchFamily="2" charset="0"/>
              </a:rPr>
              <a:t>                            </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Advantages of the Private Cloud Model</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Better Control</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You are the sole owner of the property. You gain complete command over service integration, IT operations, policies, and user behavior. </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Data Security and Privacy</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It’s suitable for storing corporate information to which only authorized staff have access. By segmenting resources within the same infrastructure, improved access and security can be achieved.</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Supports Legacy Systems</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This approach is designed to work with legacy systems that are unable to access the public cloud. </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Customization</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Unlike a public cloud deployment, a private cloud allows a company to tailor its solution to meet its specific needs.</a:t>
            </a:r>
          </a:p>
          <a:p>
            <a:endParaRPr lang="en-IN" dirty="0"/>
          </a:p>
        </p:txBody>
      </p:sp>
    </p:spTree>
    <p:extLst>
      <p:ext uri="{BB962C8B-B14F-4D97-AF65-F5344CB8AC3E}">
        <p14:creationId xmlns:p14="http://schemas.microsoft.com/office/powerpoint/2010/main" val="4288305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B885-1E7B-816A-C2FA-1185432C62DE}"/>
              </a:ext>
            </a:extLst>
          </p:cNvPr>
          <p:cNvSpPr>
            <a:spLocks noGrp="1"/>
          </p:cNvSpPr>
          <p:nvPr>
            <p:ph type="title"/>
          </p:nvPr>
        </p:nvSpPr>
        <p:spPr>
          <a:xfrm>
            <a:off x="838200" y="0"/>
            <a:ext cx="10515600" cy="549274"/>
          </a:xfrm>
        </p:spPr>
        <p:txBody>
          <a:bodyPr>
            <a:normAutofit fontScale="90000"/>
          </a:bodyPr>
          <a:lstStyle/>
          <a:p>
            <a:r>
              <a:rPr lang="en-US" dirty="0"/>
              <a:t>                              Hybrid cloud </a:t>
            </a:r>
            <a:endParaRPr lang="en-IN" dirty="0"/>
          </a:p>
        </p:txBody>
      </p:sp>
      <p:sp>
        <p:nvSpPr>
          <p:cNvPr id="3" name="Content Placeholder 2">
            <a:extLst>
              <a:ext uri="{FF2B5EF4-FFF2-40B4-BE49-F238E27FC236}">
                <a16:creationId xmlns:a16="http://schemas.microsoft.com/office/drawing/2014/main" id="{34CE4B9D-1706-6514-C1EA-8D6E9D3E21D8}"/>
              </a:ext>
            </a:extLst>
          </p:cNvPr>
          <p:cNvSpPr>
            <a:spLocks noGrp="1"/>
          </p:cNvSpPr>
          <p:nvPr>
            <p:ph idx="1"/>
          </p:nvPr>
        </p:nvSpPr>
        <p:spPr>
          <a:xfrm>
            <a:off x="540385" y="856344"/>
            <a:ext cx="10925175" cy="6001656"/>
          </a:xfrm>
        </p:spPr>
        <p:txBody>
          <a:bodyPr>
            <a:normAutofit/>
          </a:bodyPr>
          <a:lstStyle/>
          <a:p>
            <a:pPr algn="just"/>
            <a:r>
              <a:rPr lang="en-US" sz="2400" b="0" i="0" dirty="0">
                <a:solidFill>
                  <a:srgbClr val="FF0000"/>
                </a:solidFill>
                <a:effectLst/>
                <a:highlight>
                  <a:srgbClr val="FFFFFF"/>
                </a:highlight>
                <a:latin typeface="Times New Roman" panose="02020603050405020304" pitchFamily="18" charset="0"/>
                <a:cs typeface="Times New Roman" panose="02020603050405020304" pitchFamily="18" charset="0"/>
              </a:rPr>
              <a:t>bridging the public and private worlds with a layer of proprietary software, hybrid cloud computing gives the best of both worlds. </a:t>
            </a:r>
            <a:endParaRPr lang="en-US" sz="2400" b="0" i="0" dirty="0" smtClean="0">
              <a:solidFill>
                <a:srgbClr val="FF0000"/>
              </a:solidFill>
              <a:effectLst/>
              <a:highlight>
                <a:srgbClr val="FFFFFF"/>
              </a:highlight>
              <a:latin typeface="Times New Roman" panose="02020603050405020304" pitchFamily="18" charset="0"/>
              <a:cs typeface="Times New Roman" panose="02020603050405020304" pitchFamily="18" charset="0"/>
            </a:endParaRPr>
          </a:p>
          <a:p>
            <a:pPr algn="just"/>
            <a:r>
              <a:rPr lang="en-US" sz="2400" b="0" i="0" dirty="0" smtClean="0">
                <a:solidFill>
                  <a:srgbClr val="273239"/>
                </a:solidFill>
                <a:effectLst/>
                <a:highlight>
                  <a:srgbClr val="FFFFFF"/>
                </a:highlight>
                <a:latin typeface="Times New Roman" panose="02020603050405020304" pitchFamily="18" charset="0"/>
                <a:cs typeface="Times New Roman" panose="02020603050405020304" pitchFamily="18" charset="0"/>
              </a:rPr>
              <a:t>With </a:t>
            </a:r>
            <a:r>
              <a:rPr lang="en-US" sz="2400" b="0" i="0" dirty="0">
                <a:solidFill>
                  <a:srgbClr val="273239"/>
                </a:solidFill>
                <a:effectLst/>
                <a:highlight>
                  <a:srgbClr val="FFFFFF"/>
                </a:highlight>
                <a:latin typeface="Times New Roman" panose="02020603050405020304" pitchFamily="18" charset="0"/>
                <a:cs typeface="Times New Roman" panose="02020603050405020304" pitchFamily="18" charset="0"/>
              </a:rPr>
              <a:t>a hybrid solution, </a:t>
            </a:r>
            <a:r>
              <a:rPr lang="en-US" sz="2400" b="0" i="0" dirty="0">
                <a:solidFill>
                  <a:srgbClr val="FF0000"/>
                </a:solidFill>
                <a:effectLst/>
                <a:highlight>
                  <a:srgbClr val="FFFFFF"/>
                </a:highlight>
                <a:latin typeface="Times New Roman" panose="02020603050405020304" pitchFamily="18" charset="0"/>
                <a:cs typeface="Times New Roman" panose="02020603050405020304" pitchFamily="18" charset="0"/>
              </a:rPr>
              <a:t>you may host the app in a safe environment while taking advantage of the public cloud’s cost saving</a:t>
            </a:r>
          </a:p>
          <a:p>
            <a:pPr algn="just"/>
            <a:r>
              <a:rPr lang="en-US" sz="2400" dirty="0">
                <a:solidFill>
                  <a:srgbClr val="FF0000"/>
                </a:solidFill>
                <a:latin typeface="Times New Roman" panose="02020603050405020304" pitchFamily="18" charset="0"/>
                <a:cs typeface="Times New Roman" panose="02020603050405020304" pitchFamily="18" charset="0"/>
              </a:rPr>
              <a:t>It is a heterogeneous distributed system resulting from a private cloud that integrates additional services or resources from one or more public cloud</a:t>
            </a:r>
            <a:r>
              <a:rPr lang="en-US" sz="2400" dirty="0">
                <a:latin typeface="Times New Roman" panose="02020603050405020304" pitchFamily="18" charset="0"/>
                <a:cs typeface="Times New Roman" panose="02020603050405020304" pitchFamily="18" charset="0"/>
              </a:rPr>
              <a:t>s. For this reason they are also called </a:t>
            </a:r>
            <a:r>
              <a:rPr lang="en-US" sz="2400" dirty="0">
                <a:solidFill>
                  <a:srgbClr val="FF0000"/>
                </a:solidFill>
                <a:latin typeface="Times New Roman" panose="02020603050405020304" pitchFamily="18" charset="0"/>
                <a:cs typeface="Times New Roman" panose="02020603050405020304" pitchFamily="18" charset="0"/>
              </a:rPr>
              <a:t>heterogeneous clouds</a:t>
            </a:r>
            <a:r>
              <a:rPr lang="en-US"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98F4636-973C-76EB-E689-3C38A8054ABF}"/>
              </a:ext>
            </a:extLst>
          </p:cNvPr>
          <p:cNvPicPr>
            <a:picLocks noChangeAspect="1"/>
          </p:cNvPicPr>
          <p:nvPr/>
        </p:nvPicPr>
        <p:blipFill>
          <a:blip r:embed="rId2"/>
          <a:stretch>
            <a:fillRect/>
          </a:stretch>
        </p:blipFill>
        <p:spPr>
          <a:xfrm>
            <a:off x="1473200" y="3628571"/>
            <a:ext cx="9448799" cy="3229429"/>
          </a:xfrm>
          <a:prstGeom prst="rect">
            <a:avLst/>
          </a:prstGeom>
        </p:spPr>
      </p:pic>
    </p:spTree>
    <p:extLst>
      <p:ext uri="{BB962C8B-B14F-4D97-AF65-F5344CB8AC3E}">
        <p14:creationId xmlns:p14="http://schemas.microsoft.com/office/powerpoint/2010/main" val="3138655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9CE84-3B1A-2D92-E7EB-E19135E90836}"/>
              </a:ext>
            </a:extLst>
          </p:cNvPr>
          <p:cNvSpPr>
            <a:spLocks noGrp="1"/>
          </p:cNvSpPr>
          <p:nvPr>
            <p:ph idx="1"/>
          </p:nvPr>
        </p:nvSpPr>
        <p:spPr>
          <a:xfrm>
            <a:off x="228600" y="266700"/>
            <a:ext cx="11353800" cy="6438899"/>
          </a:xfrm>
        </p:spPr>
        <p:txBody>
          <a:bodyPr>
            <a:normAutofit/>
          </a:bodyPr>
          <a:lstStyle/>
          <a:p>
            <a:pPr marL="0" indent="0" algn="just" fontAlgn="base">
              <a:buNone/>
            </a:pP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Advantages of the Hybrid Cloud Model</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Flexibility and control</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Businesses with more flexibility can design personalized solutions that meet their particular needs.</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Cost</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Because public clouds provide scalability, you’ll only be responsible for paying for the extra capacity if you require it.</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Security</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Because data is properly separated, the chances of data theft by attackers are considerably reduced. </a:t>
            </a:r>
          </a:p>
          <a:p>
            <a:pPr algn="just" fontAlgn="base"/>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Disadvantages of the Hybrid Cloud Model</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Difficult to manage</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Hybrid clouds are difficult to manage as it is a combination of both public and private cloud. So, it is complex.</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Slow data transmission</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Data transmission in the hybrid cloud takes place through the public cloud so latency occurs.</a:t>
            </a:r>
          </a:p>
          <a:p>
            <a:endParaRPr lang="en-IN" dirty="0"/>
          </a:p>
        </p:txBody>
      </p:sp>
    </p:spTree>
    <p:extLst>
      <p:ext uri="{BB962C8B-B14F-4D97-AF65-F5344CB8AC3E}">
        <p14:creationId xmlns:p14="http://schemas.microsoft.com/office/powerpoint/2010/main" val="5824668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B455-4BCF-E039-9007-6B7441836908}"/>
              </a:ext>
            </a:extLst>
          </p:cNvPr>
          <p:cNvSpPr>
            <a:spLocks noGrp="1"/>
          </p:cNvSpPr>
          <p:nvPr>
            <p:ph type="title"/>
          </p:nvPr>
        </p:nvSpPr>
        <p:spPr>
          <a:xfrm>
            <a:off x="857250" y="1"/>
            <a:ext cx="10515600" cy="548640"/>
          </a:xfrm>
        </p:spPr>
        <p:txBody>
          <a:bodyPr>
            <a:normAutofit fontScale="90000"/>
          </a:bodyPr>
          <a:lstStyle/>
          <a:p>
            <a:r>
              <a:rPr lang="en-US" dirty="0"/>
              <a:t>                                  </a:t>
            </a:r>
            <a:r>
              <a:rPr lang="en-US" dirty="0">
                <a:latin typeface="Times New Roman" panose="02020603050405020304" pitchFamily="18" charset="0"/>
                <a:cs typeface="Times New Roman" panose="02020603050405020304" pitchFamily="18" charset="0"/>
              </a:rPr>
              <a:t>Community cloud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43D0D3-11F7-D85C-68D3-315C7D19B518}"/>
              </a:ext>
            </a:extLst>
          </p:cNvPr>
          <p:cNvSpPr>
            <a:spLocks noGrp="1"/>
          </p:cNvSpPr>
          <p:nvPr>
            <p:ph idx="1"/>
          </p:nvPr>
        </p:nvSpPr>
        <p:spPr>
          <a:xfrm>
            <a:off x="203200" y="772160"/>
            <a:ext cx="11836400" cy="5571490"/>
          </a:xfrm>
        </p:spPr>
        <p:txBody>
          <a:bodyPr/>
          <a:lstStyle/>
          <a:p>
            <a:r>
              <a:rPr lang="en-US" b="0" i="0" dirty="0">
                <a:solidFill>
                  <a:srgbClr val="FF0000"/>
                </a:solidFill>
                <a:effectLst/>
                <a:highlight>
                  <a:srgbClr val="FFFFFF"/>
                </a:highlight>
                <a:latin typeface="Times New Roman" panose="02020603050405020304" pitchFamily="18" charset="0"/>
                <a:cs typeface="Times New Roman" panose="02020603050405020304" pitchFamily="18" charset="0"/>
              </a:rPr>
              <a:t>It allows systems and services to be accessible by a group of organizations. </a:t>
            </a:r>
          </a:p>
          <a:p>
            <a:r>
              <a:rPr lang="en-US" b="0" i="0" dirty="0">
                <a:solidFill>
                  <a:srgbClr val="FF0000"/>
                </a:solidFill>
                <a:effectLst/>
                <a:highlight>
                  <a:srgbClr val="FFFFFF"/>
                </a:highlight>
                <a:latin typeface="Times New Roman" panose="02020603050405020304" pitchFamily="18" charset="0"/>
                <a:cs typeface="Times New Roman" panose="02020603050405020304" pitchFamily="18" charset="0"/>
              </a:rPr>
              <a:t>It is a distributed system that is created by integrating the services of different clouds to address the specific needs of a community, industry, or business</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a:t>
            </a:r>
          </a:p>
          <a:p>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The infrastructure of the community could be shared between the organization which has shared concerns </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AD8403F-75EC-A9E7-244E-4086F3D29F2A}"/>
              </a:ext>
            </a:extLst>
          </p:cNvPr>
          <p:cNvPicPr>
            <a:picLocks noChangeAspect="1"/>
          </p:cNvPicPr>
          <p:nvPr/>
        </p:nvPicPr>
        <p:blipFill>
          <a:blip r:embed="rId2"/>
          <a:stretch>
            <a:fillRect/>
          </a:stretch>
        </p:blipFill>
        <p:spPr>
          <a:xfrm>
            <a:off x="2685144" y="2895600"/>
            <a:ext cx="6574970" cy="3803731"/>
          </a:xfrm>
          <a:prstGeom prst="rect">
            <a:avLst/>
          </a:prstGeom>
        </p:spPr>
      </p:pic>
    </p:spTree>
    <p:extLst>
      <p:ext uri="{BB962C8B-B14F-4D97-AF65-F5344CB8AC3E}">
        <p14:creationId xmlns:p14="http://schemas.microsoft.com/office/powerpoint/2010/main" val="3247227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B5D09-7DC3-9E53-4818-0EC5B4BC9CC0}"/>
              </a:ext>
            </a:extLst>
          </p:cNvPr>
          <p:cNvSpPr>
            <a:spLocks noGrp="1"/>
          </p:cNvSpPr>
          <p:nvPr>
            <p:ph idx="1"/>
          </p:nvPr>
        </p:nvSpPr>
        <p:spPr>
          <a:xfrm>
            <a:off x="342900" y="435430"/>
            <a:ext cx="11010900" cy="5741534"/>
          </a:xfrm>
        </p:spPr>
        <p:txBody>
          <a:bodyPr/>
          <a:lstStyle/>
          <a:p>
            <a:pPr marL="0" indent="0" algn="just" fontAlgn="base">
              <a:buNone/>
            </a:pP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Advantages of the Community Cloud Model</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Cost Effective</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It is cost-effective</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because the cloud is shared by multiple organizations or communities.</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Security</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 Community cloud provides better security.</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Shared resources</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It allows you to share resources, infrastructure, etc. with multiple organizations.</a:t>
            </a:r>
          </a:p>
          <a:p>
            <a:pPr algn="just" fontAlgn="base">
              <a:buFont typeface="Arial" panose="020B0604020202020204" pitchFamily="34" charset="0"/>
              <a:buChar char="•"/>
            </a:pPr>
            <a:r>
              <a:rPr lang="en-US" b="1" i="0" dirty="0">
                <a:solidFill>
                  <a:srgbClr val="FF0000"/>
                </a:solidFill>
                <a:effectLst/>
                <a:highlight>
                  <a:srgbClr val="FFFFFF"/>
                </a:highlight>
                <a:latin typeface="Times New Roman" panose="02020603050405020304" pitchFamily="18" charset="0"/>
                <a:cs typeface="Times New Roman" panose="02020603050405020304" pitchFamily="18" charset="0"/>
              </a:rPr>
              <a:t>Collaboration and data sharing</a:t>
            </a:r>
            <a:r>
              <a:rPr lang="en-US" b="1" i="0" dirty="0">
                <a:solidFill>
                  <a:srgbClr val="273239"/>
                </a:solidFill>
                <a:effectLst/>
                <a:highlight>
                  <a:srgbClr val="FFFFFF"/>
                </a:highlight>
                <a:latin typeface="Times New Roman" panose="02020603050405020304" pitchFamily="18" charset="0"/>
                <a:cs typeface="Times New Roman" panose="02020603050405020304" pitchFamily="18" charset="0"/>
              </a:rPr>
              <a:t>: </a:t>
            </a:r>
            <a:r>
              <a:rPr lang="en-US" b="0" i="0" dirty="0">
                <a:solidFill>
                  <a:srgbClr val="273239"/>
                </a:solidFill>
                <a:effectLst/>
                <a:highlight>
                  <a:srgbClr val="FFFFFF"/>
                </a:highlight>
                <a:latin typeface="Times New Roman" panose="02020603050405020304" pitchFamily="18" charset="0"/>
                <a:cs typeface="Times New Roman" panose="02020603050405020304" pitchFamily="18" charset="0"/>
              </a:rPr>
              <a:t>It is suitable for both collaboration and data sharing</a:t>
            </a:r>
          </a:p>
          <a:p>
            <a:endParaRPr lang="en-IN" dirty="0"/>
          </a:p>
        </p:txBody>
      </p:sp>
    </p:spTree>
    <p:extLst>
      <p:ext uri="{BB962C8B-B14F-4D97-AF65-F5344CB8AC3E}">
        <p14:creationId xmlns:p14="http://schemas.microsoft.com/office/powerpoint/2010/main" val="1167633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p>
          <a:p>
            <a:endParaRPr lang="en-US" dirty="0"/>
          </a:p>
          <a:p>
            <a:pPr>
              <a:buNone/>
            </a:pPr>
            <a:r>
              <a:rPr lang="en-US" sz="7111" b="1" dirty="0"/>
              <a:t>                  Thank you </a:t>
            </a:r>
          </a:p>
        </p:txBody>
      </p:sp>
      <p:sp>
        <p:nvSpPr>
          <p:cNvPr id="4" name="Date Placeholder 3"/>
          <p:cNvSpPr>
            <a:spLocks noGrp="1"/>
          </p:cNvSpPr>
          <p:nvPr>
            <p:ph type="dt" sz="half" idx="10"/>
          </p:nvPr>
        </p:nvSpPr>
        <p:spPr/>
        <p:txBody>
          <a:bodyPr/>
          <a:lstStyle/>
          <a:p>
            <a:fld id="{D496D952-3A98-4869-8959-AF01686AC800}" type="datetime3">
              <a:rPr lang="en-US" smtClean="0"/>
              <a:t>8 July 2025</a:t>
            </a:fld>
            <a:endParaRPr lang="en-US"/>
          </a:p>
        </p:txBody>
      </p:sp>
      <p:sp>
        <p:nvSpPr>
          <p:cNvPr id="6" name="Slide Number Placeholder 5"/>
          <p:cNvSpPr>
            <a:spLocks noGrp="1"/>
          </p:cNvSpPr>
          <p:nvPr>
            <p:ph type="sldNum" sz="quarter" idx="12"/>
          </p:nvPr>
        </p:nvSpPr>
        <p:spPr/>
        <p:txBody>
          <a:bodyPr/>
          <a:lstStyle/>
          <a:p>
            <a:fld id="{98F4A237-58DC-4CB8-A92A-C7FDFBDB682E}" type="slidenum">
              <a:rPr lang="en-US" smtClean="0"/>
              <a:pPr/>
              <a:t>56</a:t>
            </a:fld>
            <a:endParaRPr lang="en-US"/>
          </a:p>
        </p:txBody>
      </p:sp>
      <p:pic>
        <p:nvPicPr>
          <p:cNvPr id="8" name="Picture 7">
            <a:extLst>
              <a:ext uri="{FF2B5EF4-FFF2-40B4-BE49-F238E27FC236}">
                <a16:creationId xmlns:a16="http://schemas.microsoft.com/office/drawing/2014/main" id="{13453777-D95F-D523-917E-9B836FBF1296}"/>
              </a:ext>
            </a:extLst>
          </p:cNvPr>
          <p:cNvPicPr>
            <a:picLocks noChangeAspect="1"/>
          </p:cNvPicPr>
          <p:nvPr/>
        </p:nvPicPr>
        <p:blipFill>
          <a:blip r:embed="rId2"/>
          <a:stretch>
            <a:fillRect/>
          </a:stretch>
        </p:blipFill>
        <p:spPr>
          <a:xfrm>
            <a:off x="135467" y="438198"/>
            <a:ext cx="11853332" cy="62420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9752B-8D0F-65D8-D3A2-E83EBB46DA97}"/>
              </a:ext>
            </a:extLst>
          </p:cNvPr>
          <p:cNvSpPr>
            <a:spLocks noGrp="1"/>
          </p:cNvSpPr>
          <p:nvPr>
            <p:ph idx="1"/>
          </p:nvPr>
        </p:nvSpPr>
        <p:spPr>
          <a:xfrm>
            <a:off x="103632" y="85725"/>
            <a:ext cx="11984736" cy="6667499"/>
          </a:xfrm>
        </p:spPr>
        <p:txBody>
          <a:bodyPr/>
          <a:lstStyle/>
          <a:p>
            <a:r>
              <a:rPr lang="en-US" dirty="0">
                <a:latin typeface="Times New Roman" panose="02020603050405020304" pitchFamily="18" charset="0"/>
                <a:cs typeface="Times New Roman" panose="02020603050405020304" pitchFamily="18" charset="0"/>
              </a:rPr>
              <a:t>Identifies the </a:t>
            </a:r>
            <a:r>
              <a:rPr lang="en-US" dirty="0">
                <a:solidFill>
                  <a:srgbClr val="FF0000"/>
                </a:solidFill>
                <a:latin typeface="Times New Roman" panose="02020603050405020304" pitchFamily="18" charset="0"/>
                <a:cs typeface="Times New Roman" panose="02020603050405020304" pitchFamily="18" charset="0"/>
              </a:rPr>
              <a:t>major actors, their activities and functions in cloud computing. </a:t>
            </a:r>
          </a:p>
          <a:p>
            <a:r>
              <a:rPr lang="en-US" dirty="0">
                <a:latin typeface="Times New Roman" panose="02020603050405020304" pitchFamily="18" charset="0"/>
                <a:cs typeface="Times New Roman" panose="02020603050405020304" pitchFamily="18" charset="0"/>
              </a:rPr>
              <a:t>The diagram </a:t>
            </a:r>
            <a:r>
              <a:rPr lang="en-US" dirty="0">
                <a:solidFill>
                  <a:srgbClr val="FF0000"/>
                </a:solidFill>
                <a:latin typeface="Times New Roman" panose="02020603050405020304" pitchFamily="18" charset="0"/>
                <a:cs typeface="Times New Roman" panose="02020603050405020304" pitchFamily="18" charset="0"/>
              </a:rPr>
              <a:t>depicts a generic high-level architecture and is intended to facilitate the understanding of the requirements, uses, characteristics and standards of cloud computing</a:t>
            </a: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0D4C9A6-5E6B-56A2-56C2-F3F70568118A}"/>
              </a:ext>
            </a:extLst>
          </p:cNvPr>
          <p:cNvPicPr>
            <a:picLocks noChangeAspect="1"/>
          </p:cNvPicPr>
          <p:nvPr/>
        </p:nvPicPr>
        <p:blipFill>
          <a:blip r:embed="rId2"/>
          <a:stretch>
            <a:fillRect/>
          </a:stretch>
        </p:blipFill>
        <p:spPr>
          <a:xfrm>
            <a:off x="1272619" y="1866900"/>
            <a:ext cx="8502978" cy="4552950"/>
          </a:xfrm>
          <a:prstGeom prst="rect">
            <a:avLst/>
          </a:prstGeom>
        </p:spPr>
      </p:pic>
      <p:sp>
        <p:nvSpPr>
          <p:cNvPr id="4" name="TextBox 3">
            <a:extLst>
              <a:ext uri="{FF2B5EF4-FFF2-40B4-BE49-F238E27FC236}">
                <a16:creationId xmlns:a16="http://schemas.microsoft.com/office/drawing/2014/main" id="{2582D015-5078-23AF-696A-51E4352A7F34}"/>
              </a:ext>
            </a:extLst>
          </p:cNvPr>
          <p:cNvSpPr txBox="1"/>
          <p:nvPr/>
        </p:nvSpPr>
        <p:spPr>
          <a:xfrm>
            <a:off x="3383755" y="6419850"/>
            <a:ext cx="6322219" cy="369332"/>
          </a:xfrm>
          <a:prstGeom prst="rect">
            <a:avLst/>
          </a:prstGeom>
          <a:noFill/>
        </p:spPr>
        <p:txBody>
          <a:bodyPr wrap="square">
            <a:spAutoFit/>
          </a:bodyPr>
          <a:lstStyle/>
          <a:p>
            <a:r>
              <a:rPr lang="en-IN" b="1" dirty="0"/>
              <a:t>Fig: Cloud Computing Reference Architecture</a:t>
            </a:r>
          </a:p>
        </p:txBody>
      </p:sp>
    </p:spTree>
    <p:extLst>
      <p:ext uri="{BB962C8B-B14F-4D97-AF65-F5344CB8AC3E}">
        <p14:creationId xmlns:p14="http://schemas.microsoft.com/office/powerpoint/2010/main" val="242541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9B81-E53A-A88F-FABA-28DFB06EAA47}"/>
              </a:ext>
            </a:extLst>
          </p:cNvPr>
          <p:cNvSpPr>
            <a:spLocks noGrp="1"/>
          </p:cNvSpPr>
          <p:nvPr>
            <p:ph type="title"/>
          </p:nvPr>
        </p:nvSpPr>
        <p:spPr>
          <a:xfrm>
            <a:off x="838200" y="365125"/>
            <a:ext cx="10838688" cy="814451"/>
          </a:xfrm>
        </p:spPr>
        <p:txBody>
          <a:bodyPr>
            <a:normAutofit/>
          </a:bodyPr>
          <a:lstStyle/>
          <a:p>
            <a:r>
              <a:rPr lang="en-US" dirty="0"/>
              <a:t> </a:t>
            </a:r>
            <a:r>
              <a:rPr lang="en-US" sz="2000" b="1" dirty="0">
                <a:latin typeface="Times New Roman" panose="02020603050405020304" pitchFamily="18" charset="0"/>
                <a:cs typeface="Times New Roman" panose="02020603050405020304" pitchFamily="18" charset="0"/>
              </a:rPr>
              <a:t>Table 1 briefly lists the actors defined in the NIST cloud computing reference architecture</a:t>
            </a:r>
            <a:endParaRPr lang="en-IN" b="1" dirty="0"/>
          </a:p>
        </p:txBody>
      </p:sp>
      <p:pic>
        <p:nvPicPr>
          <p:cNvPr id="5" name="Content Placeholder 4">
            <a:extLst>
              <a:ext uri="{FF2B5EF4-FFF2-40B4-BE49-F238E27FC236}">
                <a16:creationId xmlns:a16="http://schemas.microsoft.com/office/drawing/2014/main" id="{0EC380D0-7BC2-ED59-A899-75F35E63FC85}"/>
              </a:ext>
            </a:extLst>
          </p:cNvPr>
          <p:cNvPicPr>
            <a:picLocks noGrp="1" noChangeAspect="1"/>
          </p:cNvPicPr>
          <p:nvPr>
            <p:ph idx="1"/>
          </p:nvPr>
        </p:nvPicPr>
        <p:blipFill>
          <a:blip r:embed="rId2"/>
          <a:stretch>
            <a:fillRect/>
          </a:stretch>
        </p:blipFill>
        <p:spPr>
          <a:xfrm>
            <a:off x="171069" y="1179576"/>
            <a:ext cx="12172950" cy="5583174"/>
          </a:xfrm>
        </p:spPr>
      </p:pic>
    </p:spTree>
    <p:extLst>
      <p:ext uri="{BB962C8B-B14F-4D97-AF65-F5344CB8AC3E}">
        <p14:creationId xmlns:p14="http://schemas.microsoft.com/office/powerpoint/2010/main" val="269134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8AF9-2DA8-1626-2D28-7AC668B0AA99}"/>
              </a:ext>
            </a:extLst>
          </p:cNvPr>
          <p:cNvSpPr>
            <a:spLocks noGrp="1"/>
          </p:cNvSpPr>
          <p:nvPr>
            <p:ph type="title"/>
          </p:nvPr>
        </p:nvSpPr>
        <p:spPr>
          <a:xfrm>
            <a:off x="0" y="-82295"/>
            <a:ext cx="12192000" cy="2057400"/>
          </a:xfrm>
        </p:spPr>
        <p:txBody>
          <a:bodyPr>
            <a:normAutofit/>
          </a:bodyPr>
          <a:lstStyle/>
          <a:p>
            <a:r>
              <a:rPr lang="en-US" sz="2400" b="1" dirty="0">
                <a:latin typeface="Times New Roman" panose="02020603050405020304" pitchFamily="18" charset="0"/>
                <a:cs typeface="Times New Roman" panose="02020603050405020304" pitchFamily="18" charset="0"/>
              </a:rPr>
              <a:t>A cloud consumer </a:t>
            </a:r>
            <a:r>
              <a:rPr lang="en-US" sz="2400" dirty="0">
                <a:solidFill>
                  <a:srgbClr val="FF0000"/>
                </a:solidFill>
                <a:latin typeface="Times New Roman" panose="02020603050405020304" pitchFamily="18" charset="0"/>
                <a:cs typeface="Times New Roman" panose="02020603050405020304" pitchFamily="18" charset="0"/>
              </a:rPr>
              <a:t>may request cloud services from a cloud provider directly or via a cloud broker.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 cloud auditor </a:t>
            </a:r>
            <a:r>
              <a:rPr lang="en-US" sz="2400" dirty="0">
                <a:solidFill>
                  <a:srgbClr val="FF0000"/>
                </a:solidFill>
                <a:latin typeface="Times New Roman" panose="02020603050405020304" pitchFamily="18" charset="0"/>
                <a:cs typeface="Times New Roman" panose="02020603050405020304" pitchFamily="18" charset="0"/>
              </a:rPr>
              <a:t>conducts independent audits and may contact the others to collect necessary information</a:t>
            </a:r>
            <a:endParaRPr lang="en-IN" sz="2400"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17806261-6F47-7240-8DF1-63FE24D13D7C}"/>
              </a:ext>
            </a:extLst>
          </p:cNvPr>
          <p:cNvPicPr>
            <a:picLocks noGrp="1" noChangeAspect="1"/>
          </p:cNvPicPr>
          <p:nvPr>
            <p:ph idx="1"/>
          </p:nvPr>
        </p:nvPicPr>
        <p:blipFill>
          <a:blip r:embed="rId2"/>
          <a:stretch>
            <a:fillRect/>
          </a:stretch>
        </p:blipFill>
        <p:spPr>
          <a:xfrm>
            <a:off x="438150" y="1609724"/>
            <a:ext cx="11106150" cy="4766371"/>
          </a:xfrm>
        </p:spPr>
      </p:pic>
      <p:sp>
        <p:nvSpPr>
          <p:cNvPr id="4" name="TextBox 3">
            <a:extLst>
              <a:ext uri="{FF2B5EF4-FFF2-40B4-BE49-F238E27FC236}">
                <a16:creationId xmlns:a16="http://schemas.microsoft.com/office/drawing/2014/main" id="{314AC176-B12B-CA57-154D-8221903BD786}"/>
              </a:ext>
            </a:extLst>
          </p:cNvPr>
          <p:cNvSpPr txBox="1"/>
          <p:nvPr/>
        </p:nvSpPr>
        <p:spPr>
          <a:xfrm>
            <a:off x="3195589" y="6376095"/>
            <a:ext cx="6141562" cy="369332"/>
          </a:xfrm>
          <a:prstGeom prst="rect">
            <a:avLst/>
          </a:prstGeom>
          <a:noFill/>
        </p:spPr>
        <p:txBody>
          <a:bodyPr wrap="square">
            <a:spAutoFit/>
          </a:bodyPr>
          <a:lstStyle/>
          <a:p>
            <a:r>
              <a:rPr lang="en-US" b="1" dirty="0"/>
              <a:t>Fig: Interactions between the Actors in Cloud Computing </a:t>
            </a:r>
            <a:endParaRPr lang="en-IN" b="1" dirty="0"/>
          </a:p>
        </p:txBody>
      </p:sp>
    </p:spTree>
    <p:extLst>
      <p:ext uri="{BB962C8B-B14F-4D97-AF65-F5344CB8AC3E}">
        <p14:creationId xmlns:p14="http://schemas.microsoft.com/office/powerpoint/2010/main" val="194835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620D-E600-7770-3B11-F5FF1AFADDDB}"/>
              </a:ext>
            </a:extLst>
          </p:cNvPr>
          <p:cNvSpPr>
            <a:spLocks noGrp="1"/>
          </p:cNvSpPr>
          <p:nvPr>
            <p:ph type="title"/>
          </p:nvPr>
        </p:nvSpPr>
        <p:spPr>
          <a:xfrm>
            <a:off x="0" y="232229"/>
            <a:ext cx="12192000" cy="1916612"/>
          </a:xfrm>
        </p:spPr>
        <p:txBody>
          <a:bodyPr>
            <a:normAutofit fontScale="90000"/>
          </a:bodyPr>
          <a:lstStyle/>
          <a:p>
            <a:pPr marL="342900" indent="-342900">
              <a:buFont typeface="Wingdings" panose="05000000000000000000" pitchFamily="2" charset="2"/>
              <a:buChar char="q"/>
            </a:pPr>
            <a:r>
              <a:rPr lang="en-US" sz="2700" dirty="0">
                <a:latin typeface="Times New Roman" panose="02020603050405020304" pitchFamily="18" charset="0"/>
                <a:cs typeface="Times New Roman" panose="02020603050405020304" pitchFamily="18" charset="0"/>
              </a:rPr>
              <a:t>A cloud consumer </a:t>
            </a:r>
            <a:r>
              <a:rPr lang="en-US" sz="2700" dirty="0">
                <a:solidFill>
                  <a:srgbClr val="FF0000"/>
                </a:solidFill>
                <a:latin typeface="Times New Roman" panose="02020603050405020304" pitchFamily="18" charset="0"/>
                <a:cs typeface="Times New Roman" panose="02020603050405020304" pitchFamily="18" charset="0"/>
              </a:rPr>
              <a:t>may request service from a cloud broker instead of contacting a cloud provider directly. The cloud broker may create a new service by combining multiple services or by enhancing an existing service</a:t>
            </a: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Example 1 </a:t>
            </a:r>
            <a:r>
              <a:rPr lang="en-US" sz="2400" dirty="0">
                <a:latin typeface="Times New Roman" panose="02020603050405020304" pitchFamily="18" charset="0"/>
                <a:cs typeface="Times New Roman" panose="02020603050405020304" pitchFamily="18" charset="0"/>
              </a:rPr>
              <a:t>the actual cloud providers are invisible to the cloud consumer and the cloud consumer interacts directly with the cloud broker.</a:t>
            </a:r>
            <a:endParaRPr lang="en-IN"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F474557-B9FB-FFB7-F4D8-8E615BAEEA4B}"/>
              </a:ext>
            </a:extLst>
          </p:cNvPr>
          <p:cNvPicPr>
            <a:picLocks noGrp="1" noChangeAspect="1"/>
          </p:cNvPicPr>
          <p:nvPr>
            <p:ph idx="1"/>
          </p:nvPr>
        </p:nvPicPr>
        <p:blipFill>
          <a:blip r:embed="rId2"/>
          <a:stretch>
            <a:fillRect/>
          </a:stretch>
        </p:blipFill>
        <p:spPr>
          <a:xfrm>
            <a:off x="123825" y="2148840"/>
            <a:ext cx="11753849" cy="4604385"/>
          </a:xfrm>
        </p:spPr>
      </p:pic>
      <p:sp>
        <p:nvSpPr>
          <p:cNvPr id="4" name="TextBox 3">
            <a:extLst>
              <a:ext uri="{FF2B5EF4-FFF2-40B4-BE49-F238E27FC236}">
                <a16:creationId xmlns:a16="http://schemas.microsoft.com/office/drawing/2014/main" id="{528C3766-3DB3-E31E-3B42-9182E765513A}"/>
              </a:ext>
            </a:extLst>
          </p:cNvPr>
          <p:cNvSpPr txBox="1"/>
          <p:nvPr/>
        </p:nvSpPr>
        <p:spPr>
          <a:xfrm>
            <a:off x="3456813" y="5728574"/>
            <a:ext cx="4572762"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Fig : Usage Scenario for Cloud Brokers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623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2002</TotalTime>
  <Words>1619</Words>
  <Application>Microsoft Office PowerPoint</Application>
  <PresentationFormat>Widescreen</PresentationFormat>
  <Paragraphs>210</Paragraphs>
  <Slides>56</Slides>
  <Notes>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Aptos</vt:lpstr>
      <vt:lpstr>Aptos Display</vt:lpstr>
      <vt:lpstr>Arial</vt:lpstr>
      <vt:lpstr>Inter</vt:lpstr>
      <vt:lpstr>Nunito</vt:lpstr>
      <vt:lpstr>Times New Roman</vt:lpstr>
      <vt:lpstr>Wingdings</vt:lpstr>
      <vt:lpstr>Office Theme</vt:lpstr>
      <vt:lpstr>                                             Cloud Computing- unit2  </vt:lpstr>
      <vt:lpstr>Cloud Computing Architecture</vt:lpstr>
      <vt:lpstr>      Cloud Computing Architecture </vt:lpstr>
      <vt:lpstr>                       Cloud Reference Model </vt:lpstr>
      <vt:lpstr>1.Cloud Reference Model</vt:lpstr>
      <vt:lpstr>PowerPoint Presentation</vt:lpstr>
      <vt:lpstr> Table 1 briefly lists the actors defined in the NIST cloud computing reference architecture</vt:lpstr>
      <vt:lpstr>A cloud consumer may request cloud services from a cloud provider directly or via a cloud broker.  A cloud auditor conducts independent audits and may contact the others to collect necessary information</vt:lpstr>
      <vt:lpstr>A cloud consumer may request service from a cloud broker instead of contacting a cloud provider directly. The cloud broker may create a new service by combining multiple services or by enhancing an existing service.   Example 1 the actual cloud providers are invisible to the cloud consumer and the cloud consumer interacts directly with the cloud broker.</vt:lpstr>
      <vt:lpstr>Example 2</vt:lpstr>
      <vt:lpstr>Example 3</vt:lpstr>
      <vt:lpstr>                   Cloud Consumer </vt:lpstr>
      <vt:lpstr>                                  Cloud provider</vt:lpstr>
      <vt:lpstr>                    A cloud auditor </vt:lpstr>
      <vt:lpstr>                                                 Cloud Brokers                                    provide services in three categories:</vt:lpstr>
      <vt:lpstr>Cloud Computing Architecture </vt:lpstr>
      <vt:lpstr>Cntd.</vt:lpstr>
      <vt:lpstr>Cntd.</vt:lpstr>
      <vt:lpstr>Cntd.</vt:lpstr>
      <vt:lpstr>Components of Cloud Computing Architecture </vt:lpstr>
      <vt:lpstr>Cntd.</vt:lpstr>
      <vt:lpstr>Benefits of Cloud Computing Architecture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Computing Services Classification</vt:lpstr>
      <vt:lpstr>      1.Infrastructure as service </vt:lpstr>
      <vt:lpstr>          Infrastructure-as-a-Service reference implementation</vt:lpstr>
      <vt:lpstr>Infrastructure-as-a-Service reference implementation</vt:lpstr>
      <vt:lpstr>        2. Platform as a service</vt:lpstr>
      <vt:lpstr>        Platform as a service </vt:lpstr>
      <vt:lpstr>PowerPoint Presentation</vt:lpstr>
      <vt:lpstr>Cond…</vt:lpstr>
      <vt:lpstr>3.Software as a service </vt:lpstr>
      <vt:lpstr>PowerPoint Presentation</vt:lpstr>
      <vt:lpstr>     5.Types of cloud /Deployment Models                 </vt:lpstr>
      <vt:lpstr>         Public cloud </vt:lpstr>
      <vt:lpstr>Cntd.</vt:lpstr>
      <vt:lpstr>PowerPoint Presentation</vt:lpstr>
      <vt:lpstr>                           Private cloud </vt:lpstr>
      <vt:lpstr>PowerPoint Presentation</vt:lpstr>
      <vt:lpstr>PowerPoint Presentation</vt:lpstr>
      <vt:lpstr>                              Hybrid cloud </vt:lpstr>
      <vt:lpstr>PowerPoint Presentation</vt:lpstr>
      <vt:lpstr>                                  Community cloud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Cloud Computing  </dc:title>
  <dc:creator>Vijayabharathi Manjeti</dc:creator>
  <cp:lastModifiedBy>Kote swara rao</cp:lastModifiedBy>
  <cp:revision>38</cp:revision>
  <dcterms:created xsi:type="dcterms:W3CDTF">2024-06-21T17:08:18Z</dcterms:created>
  <dcterms:modified xsi:type="dcterms:W3CDTF">2025-07-08T09:33:37Z</dcterms:modified>
</cp:coreProperties>
</file>