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71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5CD432-5726-4835-9BA6-19AD9FDFAA3B}" v="822" dt="2024-08-06T17:52:42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un Kaza" userId="bb4077f9f7906f31" providerId="LiveId" clId="{4E5CD432-5726-4835-9BA6-19AD9FDFAA3B}"/>
    <pc:docChg chg="undo redo custSel addSld delSld modSld sldOrd">
      <pc:chgData name="Varun Kaza" userId="bb4077f9f7906f31" providerId="LiveId" clId="{4E5CD432-5726-4835-9BA6-19AD9FDFAA3B}" dt="2024-08-06T17:54:07.656" v="3478" actId="207"/>
      <pc:docMkLst>
        <pc:docMk/>
      </pc:docMkLst>
      <pc:sldChg chg="addSp modSp mod modTransition">
        <pc:chgData name="Varun Kaza" userId="bb4077f9f7906f31" providerId="LiveId" clId="{4E5CD432-5726-4835-9BA6-19AD9FDFAA3B}" dt="2024-08-06T17:52:22.107" v="3438"/>
        <pc:sldMkLst>
          <pc:docMk/>
          <pc:sldMk cId="2436381433" sldId="256"/>
        </pc:sldMkLst>
        <pc:spChg chg="mod">
          <ac:chgData name="Varun Kaza" userId="bb4077f9f7906f31" providerId="LiveId" clId="{4E5CD432-5726-4835-9BA6-19AD9FDFAA3B}" dt="2024-08-06T12:16:00.675" v="1283" actId="20577"/>
          <ac:spMkLst>
            <pc:docMk/>
            <pc:sldMk cId="2436381433" sldId="256"/>
            <ac:spMk id="3" creationId="{31F57DB5-6739-4ACD-8C6D-69695A196F7F}"/>
          </ac:spMkLst>
        </pc:spChg>
        <pc:spChg chg="add mod">
          <ac:chgData name="Varun Kaza" userId="bb4077f9f7906f31" providerId="LiveId" clId="{4E5CD432-5726-4835-9BA6-19AD9FDFAA3B}" dt="2024-08-06T16:22:42.208" v="2950"/>
          <ac:spMkLst>
            <pc:docMk/>
            <pc:sldMk cId="2436381433" sldId="256"/>
            <ac:spMk id="4" creationId="{F1A24D6B-A805-B41E-831E-CE890F4771AD}"/>
          </ac:spMkLst>
        </pc:spChg>
      </pc:sldChg>
      <pc:sldChg chg="addSp delSp modSp new mod modTransition">
        <pc:chgData name="Varun Kaza" userId="bb4077f9f7906f31" providerId="LiveId" clId="{4E5CD432-5726-4835-9BA6-19AD9FDFAA3B}" dt="2024-08-06T17:52:25.405" v="3439"/>
        <pc:sldMkLst>
          <pc:docMk/>
          <pc:sldMk cId="1265190266" sldId="257"/>
        </pc:sldMkLst>
        <pc:spChg chg="mod">
          <ac:chgData name="Varun Kaza" userId="bb4077f9f7906f31" providerId="LiveId" clId="{4E5CD432-5726-4835-9BA6-19AD9FDFAA3B}" dt="2024-08-06T01:08:27.616" v="698" actId="1076"/>
          <ac:spMkLst>
            <pc:docMk/>
            <pc:sldMk cId="1265190266" sldId="257"/>
            <ac:spMk id="2" creationId="{07DAC78F-3562-2C22-B72F-5166195840BD}"/>
          </ac:spMkLst>
        </pc:spChg>
        <pc:spChg chg="add del mod">
          <ac:chgData name="Varun Kaza" userId="bb4077f9f7906f31" providerId="LiveId" clId="{4E5CD432-5726-4835-9BA6-19AD9FDFAA3B}" dt="2024-08-06T01:08:17.878" v="696" actId="14100"/>
          <ac:spMkLst>
            <pc:docMk/>
            <pc:sldMk cId="1265190266" sldId="257"/>
            <ac:spMk id="3" creationId="{8CF86B20-1532-B692-99C6-062D59729ECB}"/>
          </ac:spMkLst>
        </pc:spChg>
        <pc:spChg chg="add mod">
          <ac:chgData name="Varun Kaza" userId="bb4077f9f7906f31" providerId="LiveId" clId="{4E5CD432-5726-4835-9BA6-19AD9FDFAA3B}" dt="2024-08-06T00:56:09.801" v="371" actId="1076"/>
          <ac:spMkLst>
            <pc:docMk/>
            <pc:sldMk cId="1265190266" sldId="257"/>
            <ac:spMk id="4" creationId="{E34F97F3-32D6-4442-A4A4-9BF1414BDEF9}"/>
          </ac:spMkLst>
        </pc:spChg>
        <pc:spChg chg="add del mod">
          <ac:chgData name="Varun Kaza" userId="bb4077f9f7906f31" providerId="LiveId" clId="{4E5CD432-5726-4835-9BA6-19AD9FDFAA3B}" dt="2024-08-06T00:58:21.523" v="384" actId="1076"/>
          <ac:spMkLst>
            <pc:docMk/>
            <pc:sldMk cId="1265190266" sldId="257"/>
            <ac:spMk id="5" creationId="{DED52FFC-A9E8-A123-2AFC-755FB29337F5}"/>
          </ac:spMkLst>
        </pc:spChg>
        <pc:spChg chg="add mod">
          <ac:chgData name="Varun Kaza" userId="bb4077f9f7906f31" providerId="LiveId" clId="{4E5CD432-5726-4835-9BA6-19AD9FDFAA3B}" dt="2024-08-06T00:58:13.179" v="379" actId="478"/>
          <ac:spMkLst>
            <pc:docMk/>
            <pc:sldMk cId="1265190266" sldId="257"/>
            <ac:spMk id="6" creationId="{4000681A-9276-6DB8-C0F8-79030E3491ED}"/>
          </ac:spMkLst>
        </pc:spChg>
        <pc:spChg chg="add mod">
          <ac:chgData name="Varun Kaza" userId="bb4077f9f7906f31" providerId="LiveId" clId="{4E5CD432-5726-4835-9BA6-19AD9FDFAA3B}" dt="2024-08-06T00:58:17.563" v="381" actId="478"/>
          <ac:spMkLst>
            <pc:docMk/>
            <pc:sldMk cId="1265190266" sldId="257"/>
            <ac:spMk id="7" creationId="{72A20D3F-D595-B10F-5383-472F82E4E243}"/>
          </ac:spMkLst>
        </pc:spChg>
        <pc:spChg chg="add">
          <ac:chgData name="Varun Kaza" userId="bb4077f9f7906f31" providerId="LiveId" clId="{4E5CD432-5726-4835-9BA6-19AD9FDFAA3B}" dt="2024-08-06T00:58:29.206" v="385"/>
          <ac:spMkLst>
            <pc:docMk/>
            <pc:sldMk cId="1265190266" sldId="257"/>
            <ac:spMk id="8" creationId="{F423C638-7CB7-4A03-3789-806BB38E6D3D}"/>
          </ac:spMkLst>
        </pc:spChg>
        <pc:spChg chg="add">
          <ac:chgData name="Varun Kaza" userId="bb4077f9f7906f31" providerId="LiveId" clId="{4E5CD432-5726-4835-9BA6-19AD9FDFAA3B}" dt="2024-08-06T00:58:49.659" v="386"/>
          <ac:spMkLst>
            <pc:docMk/>
            <pc:sldMk cId="1265190266" sldId="257"/>
            <ac:spMk id="9" creationId="{014BF9D0-49CB-F94E-0966-AA4D073A9410}"/>
          </ac:spMkLst>
        </pc:spChg>
        <pc:spChg chg="add">
          <ac:chgData name="Varun Kaza" userId="bb4077f9f7906f31" providerId="LiveId" clId="{4E5CD432-5726-4835-9BA6-19AD9FDFAA3B}" dt="2024-08-06T01:00:11.762" v="394"/>
          <ac:spMkLst>
            <pc:docMk/>
            <pc:sldMk cId="1265190266" sldId="257"/>
            <ac:spMk id="12" creationId="{39D4E849-FD26-57B7-4989-BA1F287DA949}"/>
          </ac:spMkLst>
        </pc:spChg>
        <pc:spChg chg="add">
          <ac:chgData name="Varun Kaza" userId="bb4077f9f7906f31" providerId="LiveId" clId="{4E5CD432-5726-4835-9BA6-19AD9FDFAA3B}" dt="2024-08-06T01:00:23.938" v="395"/>
          <ac:spMkLst>
            <pc:docMk/>
            <pc:sldMk cId="1265190266" sldId="257"/>
            <ac:spMk id="13" creationId="{0C4F0A3E-9838-5047-8967-3E68DF205720}"/>
          </ac:spMkLst>
        </pc:spChg>
        <pc:picChg chg="add del mod modCrop">
          <ac:chgData name="Varun Kaza" userId="bb4077f9f7906f31" providerId="LiveId" clId="{4E5CD432-5726-4835-9BA6-19AD9FDFAA3B}" dt="2024-08-06T01:00:09.744" v="393" actId="478"/>
          <ac:picMkLst>
            <pc:docMk/>
            <pc:sldMk cId="1265190266" sldId="257"/>
            <ac:picMk id="11" creationId="{A6E4952C-E481-7C2C-8A28-88B9686EE2E6}"/>
          </ac:picMkLst>
        </pc:picChg>
        <pc:picChg chg="add del mod">
          <ac:chgData name="Varun Kaza" userId="bb4077f9f7906f31" providerId="LiveId" clId="{4E5CD432-5726-4835-9BA6-19AD9FDFAA3B}" dt="2024-08-06T01:01:19.646" v="403" actId="478"/>
          <ac:picMkLst>
            <pc:docMk/>
            <pc:sldMk cId="1265190266" sldId="257"/>
            <ac:picMk id="15" creationId="{BF29F116-BC14-FD69-C3CF-B8B43B8B3B6B}"/>
          </ac:picMkLst>
        </pc:picChg>
      </pc:sldChg>
      <pc:sldChg chg="addSp delSp modSp new mod ord modTransition modAnim">
        <pc:chgData name="Varun Kaza" userId="bb4077f9f7906f31" providerId="LiveId" clId="{4E5CD432-5726-4835-9BA6-19AD9FDFAA3B}" dt="2024-08-06T17:52:30.780" v="3441"/>
        <pc:sldMkLst>
          <pc:docMk/>
          <pc:sldMk cId="1806372495" sldId="258"/>
        </pc:sldMkLst>
        <pc:spChg chg="del">
          <ac:chgData name="Varun Kaza" userId="bb4077f9f7906f31" providerId="LiveId" clId="{4E5CD432-5726-4835-9BA6-19AD9FDFAA3B}" dt="2024-08-06T01:02:48.273" v="564" actId="478"/>
          <ac:spMkLst>
            <pc:docMk/>
            <pc:sldMk cId="1806372495" sldId="258"/>
            <ac:spMk id="2" creationId="{F80E81B5-9CFA-54DE-8331-642117B50B46}"/>
          </ac:spMkLst>
        </pc:spChg>
        <pc:spChg chg="del mod">
          <ac:chgData name="Varun Kaza" userId="bb4077f9f7906f31" providerId="LiveId" clId="{4E5CD432-5726-4835-9BA6-19AD9FDFAA3B}" dt="2024-08-06T01:03:09.987" v="569" actId="931"/>
          <ac:spMkLst>
            <pc:docMk/>
            <pc:sldMk cId="1806372495" sldId="258"/>
            <ac:spMk id="3" creationId="{B9182848-87E7-AE53-C262-2BF342B9E2EA}"/>
          </ac:spMkLst>
        </pc:spChg>
        <pc:spChg chg="add mod">
          <ac:chgData name="Varun Kaza" userId="bb4077f9f7906f31" providerId="LiveId" clId="{4E5CD432-5726-4835-9BA6-19AD9FDFAA3B}" dt="2024-08-06T01:07:10.282" v="657" actId="1076"/>
          <ac:spMkLst>
            <pc:docMk/>
            <pc:sldMk cId="1806372495" sldId="258"/>
            <ac:spMk id="6" creationId="{2AF3C153-639A-5EB5-CCD7-C8E0E5588A07}"/>
          </ac:spMkLst>
        </pc:spChg>
        <pc:picChg chg="add mod">
          <ac:chgData name="Varun Kaza" userId="bb4077f9f7906f31" providerId="LiveId" clId="{4E5CD432-5726-4835-9BA6-19AD9FDFAA3B}" dt="2024-08-06T01:07:04.252" v="656" actId="1076"/>
          <ac:picMkLst>
            <pc:docMk/>
            <pc:sldMk cId="1806372495" sldId="258"/>
            <ac:picMk id="5" creationId="{AD35989E-D784-1975-A6E0-7224003DCD2E}"/>
          </ac:picMkLst>
        </pc:picChg>
      </pc:sldChg>
      <pc:sldChg chg="modSp new mod modTransition">
        <pc:chgData name="Varun Kaza" userId="bb4077f9f7906f31" providerId="LiveId" clId="{4E5CD432-5726-4835-9BA6-19AD9FDFAA3B}" dt="2024-08-06T17:52:28.733" v="3440"/>
        <pc:sldMkLst>
          <pc:docMk/>
          <pc:sldMk cId="779872286" sldId="259"/>
        </pc:sldMkLst>
        <pc:spChg chg="mod">
          <ac:chgData name="Varun Kaza" userId="bb4077f9f7906f31" providerId="LiveId" clId="{4E5CD432-5726-4835-9BA6-19AD9FDFAA3B}" dt="2024-08-06T01:15:57.737" v="1131" actId="1076"/>
          <ac:spMkLst>
            <pc:docMk/>
            <pc:sldMk cId="779872286" sldId="259"/>
            <ac:spMk id="2" creationId="{CB64423A-9D57-CC1E-20DE-DE2EB64DE498}"/>
          </ac:spMkLst>
        </pc:spChg>
        <pc:spChg chg="mod">
          <ac:chgData name="Varun Kaza" userId="bb4077f9f7906f31" providerId="LiveId" clId="{4E5CD432-5726-4835-9BA6-19AD9FDFAA3B}" dt="2024-08-06T01:22:44.321" v="1220" actId="20577"/>
          <ac:spMkLst>
            <pc:docMk/>
            <pc:sldMk cId="779872286" sldId="259"/>
            <ac:spMk id="3" creationId="{6D976157-B0B7-95BE-654E-8134EEAF0267}"/>
          </ac:spMkLst>
        </pc:spChg>
      </pc:sldChg>
      <pc:sldChg chg="addSp delSp modSp new mod modTransition modClrScheme chgLayout">
        <pc:chgData name="Varun Kaza" userId="bb4077f9f7906f31" providerId="LiveId" clId="{4E5CD432-5726-4835-9BA6-19AD9FDFAA3B}" dt="2024-08-06T17:52:32.499" v="3442"/>
        <pc:sldMkLst>
          <pc:docMk/>
          <pc:sldMk cId="10184847" sldId="260"/>
        </pc:sldMkLst>
        <pc:spChg chg="del">
          <ac:chgData name="Varun Kaza" userId="bb4077f9f7906f31" providerId="LiveId" clId="{4E5CD432-5726-4835-9BA6-19AD9FDFAA3B}" dt="2024-08-06T01:18:47.717" v="1153" actId="700"/>
          <ac:spMkLst>
            <pc:docMk/>
            <pc:sldMk cId="10184847" sldId="260"/>
            <ac:spMk id="2" creationId="{BAF701AF-5A58-D6FC-7BE4-5357BAE8EC1D}"/>
          </ac:spMkLst>
        </pc:spChg>
        <pc:spChg chg="del">
          <ac:chgData name="Varun Kaza" userId="bb4077f9f7906f31" providerId="LiveId" clId="{4E5CD432-5726-4835-9BA6-19AD9FDFAA3B}" dt="2024-08-06T01:18:47.717" v="1153" actId="700"/>
          <ac:spMkLst>
            <pc:docMk/>
            <pc:sldMk cId="10184847" sldId="260"/>
            <ac:spMk id="3" creationId="{FEBA272C-F961-836C-F6B3-AFC304C98ED0}"/>
          </ac:spMkLst>
        </pc:spChg>
        <pc:spChg chg="add">
          <ac:chgData name="Varun Kaza" userId="bb4077f9f7906f31" providerId="LiveId" clId="{4E5CD432-5726-4835-9BA6-19AD9FDFAA3B}" dt="2024-08-06T01:18:50.333" v="1154"/>
          <ac:spMkLst>
            <pc:docMk/>
            <pc:sldMk cId="10184847" sldId="260"/>
            <ac:spMk id="4" creationId="{2CD965A2-D24E-319A-F72D-80FC21A0B69F}"/>
          </ac:spMkLst>
        </pc:spChg>
        <pc:spChg chg="add mod">
          <ac:chgData name="Varun Kaza" userId="bb4077f9f7906f31" providerId="LiveId" clId="{4E5CD432-5726-4835-9BA6-19AD9FDFAA3B}" dt="2024-08-06T01:22:22.874" v="1206" actId="20577"/>
          <ac:spMkLst>
            <pc:docMk/>
            <pc:sldMk cId="10184847" sldId="260"/>
            <ac:spMk id="7" creationId="{9CD2B583-AE54-FC9A-4AED-0FE8198A777E}"/>
          </ac:spMkLst>
        </pc:spChg>
        <pc:picChg chg="add mod modCrop">
          <ac:chgData name="Varun Kaza" userId="bb4077f9f7906f31" providerId="LiveId" clId="{4E5CD432-5726-4835-9BA6-19AD9FDFAA3B}" dt="2024-08-06T12:15:10.578" v="1270" actId="1076"/>
          <ac:picMkLst>
            <pc:docMk/>
            <pc:sldMk cId="10184847" sldId="260"/>
            <ac:picMk id="6" creationId="{F533811F-4992-ED55-295F-0B34637D8B07}"/>
          </ac:picMkLst>
        </pc:picChg>
      </pc:sldChg>
      <pc:sldChg chg="addSp modSp new mod modTransition modClrScheme chgLayout">
        <pc:chgData name="Varun Kaza" userId="bb4077f9f7906f31" providerId="LiveId" clId="{4E5CD432-5726-4835-9BA6-19AD9FDFAA3B}" dt="2024-08-06T17:54:07.656" v="3478" actId="207"/>
        <pc:sldMkLst>
          <pc:docMk/>
          <pc:sldMk cId="2879034472" sldId="261"/>
        </pc:sldMkLst>
        <pc:spChg chg="add mod">
          <ac:chgData name="Varun Kaza" userId="bb4077f9f7906f31" providerId="LiveId" clId="{4E5CD432-5726-4835-9BA6-19AD9FDFAA3B}" dt="2024-08-06T12:16:13.847" v="1290" actId="20577"/>
          <ac:spMkLst>
            <pc:docMk/>
            <pc:sldMk cId="2879034472" sldId="261"/>
            <ac:spMk id="2" creationId="{50632C8B-3F28-ED22-4B96-372EBBEDA49E}"/>
          </ac:spMkLst>
        </pc:spChg>
        <pc:spChg chg="add mod">
          <ac:chgData name="Varun Kaza" userId="bb4077f9f7906f31" providerId="LiveId" clId="{4E5CD432-5726-4835-9BA6-19AD9FDFAA3B}" dt="2024-08-06T17:54:07.656" v="3478" actId="207"/>
          <ac:spMkLst>
            <pc:docMk/>
            <pc:sldMk cId="2879034472" sldId="261"/>
            <ac:spMk id="3" creationId="{26DB172B-A986-6F1E-9B9E-F59B4FBF0668}"/>
          </ac:spMkLst>
        </pc:spChg>
      </pc:sldChg>
      <pc:sldChg chg="addSp delSp modSp new mod modTransition modAnim">
        <pc:chgData name="Varun Kaza" userId="bb4077f9f7906f31" providerId="LiveId" clId="{4E5CD432-5726-4835-9BA6-19AD9FDFAA3B}" dt="2024-08-06T17:52:36.359" v="3444"/>
        <pc:sldMkLst>
          <pc:docMk/>
          <pc:sldMk cId="682682598" sldId="262"/>
        </pc:sldMkLst>
        <pc:spChg chg="mod">
          <ac:chgData name="Varun Kaza" userId="bb4077f9f7906f31" providerId="LiveId" clId="{4E5CD432-5726-4835-9BA6-19AD9FDFAA3B}" dt="2024-08-06T15:45:33.072" v="2761" actId="20577"/>
          <ac:spMkLst>
            <pc:docMk/>
            <pc:sldMk cId="682682598" sldId="262"/>
            <ac:spMk id="2" creationId="{E5667114-3D36-52A2-1BF8-D4045BDF4F94}"/>
          </ac:spMkLst>
        </pc:spChg>
        <pc:spChg chg="mod">
          <ac:chgData name="Varun Kaza" userId="bb4077f9f7906f31" providerId="LiveId" clId="{4E5CD432-5726-4835-9BA6-19AD9FDFAA3B}" dt="2024-08-06T14:37:25.638" v="2001" actId="20577"/>
          <ac:spMkLst>
            <pc:docMk/>
            <pc:sldMk cId="682682598" sldId="262"/>
            <ac:spMk id="3" creationId="{5E1349E8-0D33-276F-3BEF-7D6947D61418}"/>
          </ac:spMkLst>
        </pc:spChg>
        <pc:spChg chg="add mod">
          <ac:chgData name="Varun Kaza" userId="bb4077f9f7906f31" providerId="LiveId" clId="{4E5CD432-5726-4835-9BA6-19AD9FDFAA3B}" dt="2024-08-06T14:33:37.512" v="1939" actId="1076"/>
          <ac:spMkLst>
            <pc:docMk/>
            <pc:sldMk cId="682682598" sldId="262"/>
            <ac:spMk id="4" creationId="{EDA40AA5-EC5B-151E-12C7-E174A9EACFED}"/>
          </ac:spMkLst>
        </pc:spChg>
        <pc:spChg chg="add mod">
          <ac:chgData name="Varun Kaza" userId="bb4077f9f7906f31" providerId="LiveId" clId="{4E5CD432-5726-4835-9BA6-19AD9FDFAA3B}" dt="2024-08-06T14:33:28.265" v="1938" actId="207"/>
          <ac:spMkLst>
            <pc:docMk/>
            <pc:sldMk cId="682682598" sldId="262"/>
            <ac:spMk id="5" creationId="{BF7031E1-849B-CD33-35A5-47DBB69DFDD3}"/>
          </ac:spMkLst>
        </pc:spChg>
        <pc:spChg chg="add mod">
          <ac:chgData name="Varun Kaza" userId="bb4077f9f7906f31" providerId="LiveId" clId="{4E5CD432-5726-4835-9BA6-19AD9FDFAA3B}" dt="2024-08-06T14:33:20.575" v="1937" actId="207"/>
          <ac:spMkLst>
            <pc:docMk/>
            <pc:sldMk cId="682682598" sldId="262"/>
            <ac:spMk id="6" creationId="{9EFBA46D-95FE-5E53-90F7-D9BFCA329C98}"/>
          </ac:spMkLst>
        </pc:spChg>
        <pc:spChg chg="add mod">
          <ac:chgData name="Varun Kaza" userId="bb4077f9f7906f31" providerId="LiveId" clId="{4E5CD432-5726-4835-9BA6-19AD9FDFAA3B}" dt="2024-08-06T14:35:28.103" v="1957" actId="1076"/>
          <ac:spMkLst>
            <pc:docMk/>
            <pc:sldMk cId="682682598" sldId="262"/>
            <ac:spMk id="7" creationId="{9F0D3C32-0BC7-972B-1B5E-18370369AD8B}"/>
          </ac:spMkLst>
        </pc:spChg>
        <pc:spChg chg="add mod">
          <ac:chgData name="Varun Kaza" userId="bb4077f9f7906f31" providerId="LiveId" clId="{4E5CD432-5726-4835-9BA6-19AD9FDFAA3B}" dt="2024-08-06T14:37:00.373" v="1983" actId="1076"/>
          <ac:spMkLst>
            <pc:docMk/>
            <pc:sldMk cId="682682598" sldId="262"/>
            <ac:spMk id="17" creationId="{776D8025-72B5-4317-2063-6DDA6D3F9C1E}"/>
          </ac:spMkLst>
        </pc:spChg>
        <pc:spChg chg="add mod">
          <ac:chgData name="Varun Kaza" userId="bb4077f9f7906f31" providerId="LiveId" clId="{4E5CD432-5726-4835-9BA6-19AD9FDFAA3B}" dt="2024-08-06T14:36:47.929" v="1976" actId="1076"/>
          <ac:spMkLst>
            <pc:docMk/>
            <pc:sldMk cId="682682598" sldId="262"/>
            <ac:spMk id="18" creationId="{E680082B-D7A3-800E-7960-2465C542D0C5}"/>
          </ac:spMkLst>
        </pc:spChg>
        <pc:spChg chg="add mod">
          <ac:chgData name="Varun Kaza" userId="bb4077f9f7906f31" providerId="LiveId" clId="{4E5CD432-5726-4835-9BA6-19AD9FDFAA3B}" dt="2024-08-06T14:37:23.956" v="2000" actId="20577"/>
          <ac:spMkLst>
            <pc:docMk/>
            <pc:sldMk cId="682682598" sldId="262"/>
            <ac:spMk id="19" creationId="{3B2FFE33-1FF0-18E5-0A59-F7482873F13A}"/>
          </ac:spMkLst>
        </pc:spChg>
        <pc:spChg chg="add mod">
          <ac:chgData name="Varun Kaza" userId="bb4077f9f7906f31" providerId="LiveId" clId="{4E5CD432-5726-4835-9BA6-19AD9FDFAA3B}" dt="2024-08-06T14:37:40.607" v="2019" actId="20577"/>
          <ac:spMkLst>
            <pc:docMk/>
            <pc:sldMk cId="682682598" sldId="262"/>
            <ac:spMk id="20" creationId="{786B6F0D-DCF2-A987-0150-E11B9DBC80A8}"/>
          </ac:spMkLst>
        </pc:spChg>
        <pc:cxnChg chg="add mod">
          <ac:chgData name="Varun Kaza" userId="bb4077f9f7906f31" providerId="LiveId" clId="{4E5CD432-5726-4835-9BA6-19AD9FDFAA3B}" dt="2024-08-06T14:43:17.155" v="2080" actId="13822"/>
          <ac:cxnSpMkLst>
            <pc:docMk/>
            <pc:sldMk cId="682682598" sldId="262"/>
            <ac:cxnSpMk id="9" creationId="{9521B9CB-C227-A2F1-9A44-B7949E196654}"/>
          </ac:cxnSpMkLst>
        </pc:cxnChg>
        <pc:cxnChg chg="add mod">
          <ac:chgData name="Varun Kaza" userId="bb4077f9f7906f31" providerId="LiveId" clId="{4E5CD432-5726-4835-9BA6-19AD9FDFAA3B}" dt="2024-08-06T14:43:14.413" v="2079" actId="13822"/>
          <ac:cxnSpMkLst>
            <pc:docMk/>
            <pc:sldMk cId="682682598" sldId="262"/>
            <ac:cxnSpMk id="11" creationId="{DB3E3DA0-16CF-048E-912B-DF6CE5A8E374}"/>
          </ac:cxnSpMkLst>
        </pc:cxnChg>
        <pc:cxnChg chg="add del mod">
          <ac:chgData name="Varun Kaza" userId="bb4077f9f7906f31" providerId="LiveId" clId="{4E5CD432-5726-4835-9BA6-19AD9FDFAA3B}" dt="2024-08-06T14:34:54.524" v="1951" actId="478"/>
          <ac:cxnSpMkLst>
            <pc:docMk/>
            <pc:sldMk cId="682682598" sldId="262"/>
            <ac:cxnSpMk id="12" creationId="{A610D07D-73C3-3661-2C11-856B3BF545B0}"/>
          </ac:cxnSpMkLst>
        </pc:cxnChg>
        <pc:cxnChg chg="add mod">
          <ac:chgData name="Varun Kaza" userId="bb4077f9f7906f31" providerId="LiveId" clId="{4E5CD432-5726-4835-9BA6-19AD9FDFAA3B}" dt="2024-08-06T14:35:28.103" v="1957" actId="1076"/>
          <ac:cxnSpMkLst>
            <pc:docMk/>
            <pc:sldMk cId="682682598" sldId="262"/>
            <ac:cxnSpMk id="14" creationId="{82863DCE-7D5B-C0B1-9BCA-B1FC8DB221A8}"/>
          </ac:cxnSpMkLst>
        </pc:cxnChg>
      </pc:sldChg>
      <pc:sldChg chg="addSp delSp modSp new mod modTransition modClrScheme addAnim delAnim modAnim chgLayout">
        <pc:chgData name="Varun Kaza" userId="bb4077f9f7906f31" providerId="LiveId" clId="{4E5CD432-5726-4835-9BA6-19AD9FDFAA3B}" dt="2024-08-06T17:52:38.655" v="3445"/>
        <pc:sldMkLst>
          <pc:docMk/>
          <pc:sldMk cId="685292271" sldId="263"/>
        </pc:sldMkLst>
        <pc:spChg chg="mod ord">
          <ac:chgData name="Varun Kaza" userId="bb4077f9f7906f31" providerId="LiveId" clId="{4E5CD432-5726-4835-9BA6-19AD9FDFAA3B}" dt="2024-08-06T15:46:25.189" v="2767" actId="113"/>
          <ac:spMkLst>
            <pc:docMk/>
            <pc:sldMk cId="685292271" sldId="263"/>
            <ac:spMk id="2" creationId="{ED5B9463-111D-6538-B03E-DA68889CEE45}"/>
          </ac:spMkLst>
        </pc:spChg>
        <pc:spChg chg="mod ord">
          <ac:chgData name="Varun Kaza" userId="bb4077f9f7906f31" providerId="LiveId" clId="{4E5CD432-5726-4835-9BA6-19AD9FDFAA3B}" dt="2024-08-06T14:47:41.709" v="2340" actId="20577"/>
          <ac:spMkLst>
            <pc:docMk/>
            <pc:sldMk cId="685292271" sldId="263"/>
            <ac:spMk id="3" creationId="{D9701E56-4945-C3D3-E216-F42F9D40185A}"/>
          </ac:spMkLst>
        </pc:spChg>
        <pc:spChg chg="add mod ord">
          <ac:chgData name="Varun Kaza" userId="bb4077f9f7906f31" providerId="LiveId" clId="{4E5CD432-5726-4835-9BA6-19AD9FDFAA3B}" dt="2024-08-06T15:19:45.235" v="2559" actId="20577"/>
          <ac:spMkLst>
            <pc:docMk/>
            <pc:sldMk cId="685292271" sldId="263"/>
            <ac:spMk id="4" creationId="{8A32E188-7EBC-27AA-4430-4B9A549BE7C3}"/>
          </ac:spMkLst>
        </pc:spChg>
        <pc:spChg chg="add mod">
          <ac:chgData name="Varun Kaza" userId="bb4077f9f7906f31" providerId="LiveId" clId="{4E5CD432-5726-4835-9BA6-19AD9FDFAA3B}" dt="2024-08-06T15:08:06.949" v="2489" actId="1076"/>
          <ac:spMkLst>
            <pc:docMk/>
            <pc:sldMk cId="685292271" sldId="263"/>
            <ac:spMk id="5" creationId="{674BE54B-A2F9-33B2-0762-01AB6976AC91}"/>
          </ac:spMkLst>
        </pc:spChg>
        <pc:spChg chg="add mod">
          <ac:chgData name="Varun Kaza" userId="bb4077f9f7906f31" providerId="LiveId" clId="{4E5CD432-5726-4835-9BA6-19AD9FDFAA3B}" dt="2024-08-06T14:48:13.866" v="2344" actId="1076"/>
          <ac:spMkLst>
            <pc:docMk/>
            <pc:sldMk cId="685292271" sldId="263"/>
            <ac:spMk id="6" creationId="{083C532A-2857-DC2C-70D5-5A2493C1EBD0}"/>
          </ac:spMkLst>
        </pc:spChg>
        <pc:spChg chg="add mod">
          <ac:chgData name="Varun Kaza" userId="bb4077f9f7906f31" providerId="LiveId" clId="{4E5CD432-5726-4835-9BA6-19AD9FDFAA3B}" dt="2024-08-06T14:48:22.929" v="2346" actId="1076"/>
          <ac:spMkLst>
            <pc:docMk/>
            <pc:sldMk cId="685292271" sldId="263"/>
            <ac:spMk id="7" creationId="{67FB0F25-4E78-43A7-74D8-DDD9B0C139C1}"/>
          </ac:spMkLst>
        </pc:spChg>
        <pc:spChg chg="add mod">
          <ac:chgData name="Varun Kaza" userId="bb4077f9f7906f31" providerId="LiveId" clId="{4E5CD432-5726-4835-9BA6-19AD9FDFAA3B}" dt="2024-08-06T14:58:15.580" v="2424" actId="1076"/>
          <ac:spMkLst>
            <pc:docMk/>
            <pc:sldMk cId="685292271" sldId="263"/>
            <ac:spMk id="12" creationId="{FD88B691-1172-AB04-B77E-A6C6373DCA7A}"/>
          </ac:spMkLst>
        </pc:spChg>
        <pc:spChg chg="add del mod">
          <ac:chgData name="Varun Kaza" userId="bb4077f9f7906f31" providerId="LiveId" clId="{4E5CD432-5726-4835-9BA6-19AD9FDFAA3B}" dt="2024-08-06T15:20:23.937" v="2565" actId="478"/>
          <ac:spMkLst>
            <pc:docMk/>
            <pc:sldMk cId="685292271" sldId="263"/>
            <ac:spMk id="28" creationId="{C85F638F-9140-163A-855F-2178AFB71BB5}"/>
          </ac:spMkLst>
        </pc:spChg>
        <pc:spChg chg="add mod">
          <ac:chgData name="Varun Kaza" userId="bb4077f9f7906f31" providerId="LiveId" clId="{4E5CD432-5726-4835-9BA6-19AD9FDFAA3B}" dt="2024-08-06T15:20:40.298" v="2568" actId="1076"/>
          <ac:spMkLst>
            <pc:docMk/>
            <pc:sldMk cId="685292271" sldId="263"/>
            <ac:spMk id="29" creationId="{6F8E9C9F-503F-DA4D-F575-42C9BDA203CC}"/>
          </ac:spMkLst>
        </pc:spChg>
        <pc:spChg chg="add mod">
          <ac:chgData name="Varun Kaza" userId="bb4077f9f7906f31" providerId="LiveId" clId="{4E5CD432-5726-4835-9BA6-19AD9FDFAA3B}" dt="2024-08-06T15:21:09.623" v="2574" actId="1076"/>
          <ac:spMkLst>
            <pc:docMk/>
            <pc:sldMk cId="685292271" sldId="263"/>
            <ac:spMk id="32" creationId="{81302AF3-5539-E240-BBDD-C843F7EB1479}"/>
          </ac:spMkLst>
        </pc:spChg>
        <pc:spChg chg="add mod">
          <ac:chgData name="Varun Kaza" userId="bb4077f9f7906f31" providerId="LiveId" clId="{4E5CD432-5726-4835-9BA6-19AD9FDFAA3B}" dt="2024-08-06T15:29:36.796" v="2621" actId="1076"/>
          <ac:spMkLst>
            <pc:docMk/>
            <pc:sldMk cId="685292271" sldId="263"/>
            <ac:spMk id="37" creationId="{547E8D82-F893-F1EA-C3A2-B3CF715263FB}"/>
          </ac:spMkLst>
        </pc:spChg>
        <pc:spChg chg="add mod">
          <ac:chgData name="Varun Kaza" userId="bb4077f9f7906f31" providerId="LiveId" clId="{4E5CD432-5726-4835-9BA6-19AD9FDFAA3B}" dt="2024-08-06T15:33:39.439" v="2626" actId="767"/>
          <ac:spMkLst>
            <pc:docMk/>
            <pc:sldMk cId="685292271" sldId="263"/>
            <ac:spMk id="39" creationId="{71629B0E-4857-51FD-EB8E-F6C35B69005E}"/>
          </ac:spMkLst>
        </pc:spChg>
        <pc:spChg chg="add mod">
          <ac:chgData name="Varun Kaza" userId="bb4077f9f7906f31" providerId="LiveId" clId="{4E5CD432-5726-4835-9BA6-19AD9FDFAA3B}" dt="2024-08-06T15:33:53.975" v="2628" actId="1076"/>
          <ac:spMkLst>
            <pc:docMk/>
            <pc:sldMk cId="685292271" sldId="263"/>
            <ac:spMk id="40" creationId="{34C9CEF1-85EE-A554-E00F-9A6011E4BD2B}"/>
          </ac:spMkLst>
        </pc:spChg>
        <pc:spChg chg="add mod">
          <ac:chgData name="Varun Kaza" userId="bb4077f9f7906f31" providerId="LiveId" clId="{4E5CD432-5726-4835-9BA6-19AD9FDFAA3B}" dt="2024-08-06T15:34:04.522" v="2630" actId="1076"/>
          <ac:spMkLst>
            <pc:docMk/>
            <pc:sldMk cId="685292271" sldId="263"/>
            <ac:spMk id="41" creationId="{07B2EDA4-84FD-9760-2BBB-2DDDC51B22AF}"/>
          </ac:spMkLst>
        </pc:spChg>
        <pc:spChg chg="add mod">
          <ac:chgData name="Varun Kaza" userId="bb4077f9f7906f31" providerId="LiveId" clId="{4E5CD432-5726-4835-9BA6-19AD9FDFAA3B}" dt="2024-08-06T15:34:14.231" v="2632" actId="1076"/>
          <ac:spMkLst>
            <pc:docMk/>
            <pc:sldMk cId="685292271" sldId="263"/>
            <ac:spMk id="42" creationId="{5A2F5852-E277-D457-7680-480502EB3746}"/>
          </ac:spMkLst>
        </pc:spChg>
        <pc:spChg chg="add mod">
          <ac:chgData name="Varun Kaza" userId="bb4077f9f7906f31" providerId="LiveId" clId="{4E5CD432-5726-4835-9BA6-19AD9FDFAA3B}" dt="2024-08-06T15:34:23.442" v="2634" actId="1076"/>
          <ac:spMkLst>
            <pc:docMk/>
            <pc:sldMk cId="685292271" sldId="263"/>
            <ac:spMk id="43" creationId="{4AB29C71-56A0-1495-1BEF-DF178A6F0C35}"/>
          </ac:spMkLst>
        </pc:spChg>
        <pc:spChg chg="add mod">
          <ac:chgData name="Varun Kaza" userId="bb4077f9f7906f31" providerId="LiveId" clId="{4E5CD432-5726-4835-9BA6-19AD9FDFAA3B}" dt="2024-08-06T15:41:41.379" v="2662" actId="1076"/>
          <ac:spMkLst>
            <pc:docMk/>
            <pc:sldMk cId="685292271" sldId="263"/>
            <ac:spMk id="44" creationId="{FCD29EFB-25F8-F3EE-1233-9E4366833A18}"/>
          </ac:spMkLst>
        </pc:spChg>
        <pc:spChg chg="add mod">
          <ac:chgData name="Varun Kaza" userId="bb4077f9f7906f31" providerId="LiveId" clId="{4E5CD432-5726-4835-9BA6-19AD9FDFAA3B}" dt="2024-08-06T15:41:49.680" v="2664" actId="1076"/>
          <ac:spMkLst>
            <pc:docMk/>
            <pc:sldMk cId="685292271" sldId="263"/>
            <ac:spMk id="45" creationId="{BC622333-18FB-F532-FB7A-F037993EA4B8}"/>
          </ac:spMkLst>
        </pc:spChg>
        <pc:spChg chg="add mod">
          <ac:chgData name="Varun Kaza" userId="bb4077f9f7906f31" providerId="LiveId" clId="{4E5CD432-5726-4835-9BA6-19AD9FDFAA3B}" dt="2024-08-06T15:41:57.527" v="2666" actId="1076"/>
          <ac:spMkLst>
            <pc:docMk/>
            <pc:sldMk cId="685292271" sldId="263"/>
            <ac:spMk id="46" creationId="{A969B871-7E0E-6C47-E8D7-9C9F8F95B172}"/>
          </ac:spMkLst>
        </pc:spChg>
        <pc:spChg chg="add mod">
          <ac:chgData name="Varun Kaza" userId="bb4077f9f7906f31" providerId="LiveId" clId="{4E5CD432-5726-4835-9BA6-19AD9FDFAA3B}" dt="2024-08-06T15:42:05.798" v="2668" actId="1076"/>
          <ac:spMkLst>
            <pc:docMk/>
            <pc:sldMk cId="685292271" sldId="263"/>
            <ac:spMk id="47" creationId="{EA3EA209-E76E-265F-BC9B-52BEF8ED10D9}"/>
          </ac:spMkLst>
        </pc:spChg>
        <pc:cxnChg chg="add mod">
          <ac:chgData name="Varun Kaza" userId="bb4077f9f7906f31" providerId="LiveId" clId="{4E5CD432-5726-4835-9BA6-19AD9FDFAA3B}" dt="2024-08-06T15:08:06.949" v="2489" actId="1076"/>
          <ac:cxnSpMkLst>
            <pc:docMk/>
            <pc:sldMk cId="685292271" sldId="263"/>
            <ac:cxnSpMk id="9" creationId="{DBA68F16-2E18-B5BF-9AB0-B0AEE720489E}"/>
          </ac:cxnSpMkLst>
        </pc:cxnChg>
        <pc:cxnChg chg="add mod">
          <ac:chgData name="Varun Kaza" userId="bb4077f9f7906f31" providerId="LiveId" clId="{4E5CD432-5726-4835-9BA6-19AD9FDFAA3B}" dt="2024-08-06T14:48:56.905" v="2353" actId="13822"/>
          <ac:cxnSpMkLst>
            <pc:docMk/>
            <pc:sldMk cId="685292271" sldId="263"/>
            <ac:cxnSpMk id="11" creationId="{6EFAD2E3-A078-6269-807C-8FC5B1F6508D}"/>
          </ac:cxnSpMkLst>
        </pc:cxnChg>
        <pc:cxnChg chg="add mod">
          <ac:chgData name="Varun Kaza" userId="bb4077f9f7906f31" providerId="LiveId" clId="{4E5CD432-5726-4835-9BA6-19AD9FDFAA3B}" dt="2024-08-06T15:08:06.949" v="2489" actId="1076"/>
          <ac:cxnSpMkLst>
            <pc:docMk/>
            <pc:sldMk cId="685292271" sldId="263"/>
            <ac:cxnSpMk id="14" creationId="{21D14FF8-46CA-4D61-606B-4552F48BE445}"/>
          </ac:cxnSpMkLst>
        </pc:cxnChg>
        <pc:cxnChg chg="add mod">
          <ac:chgData name="Varun Kaza" userId="bb4077f9f7906f31" providerId="LiveId" clId="{4E5CD432-5726-4835-9BA6-19AD9FDFAA3B}" dt="2024-08-06T15:43:57.015" v="2707" actId="1037"/>
          <ac:cxnSpMkLst>
            <pc:docMk/>
            <pc:sldMk cId="685292271" sldId="263"/>
            <ac:cxnSpMk id="27" creationId="{AB3DE31A-71E7-0301-0253-5ACF3D86AD89}"/>
          </ac:cxnSpMkLst>
        </pc:cxnChg>
        <pc:cxnChg chg="add mod">
          <ac:chgData name="Varun Kaza" userId="bb4077f9f7906f31" providerId="LiveId" clId="{4E5CD432-5726-4835-9BA6-19AD9FDFAA3B}" dt="2024-08-06T15:20:56.460" v="2572" actId="13822"/>
          <ac:cxnSpMkLst>
            <pc:docMk/>
            <pc:sldMk cId="685292271" sldId="263"/>
            <ac:cxnSpMk id="31" creationId="{3973949B-65CC-25D9-1D61-991BF194EACC}"/>
          </ac:cxnSpMkLst>
        </pc:cxnChg>
        <pc:cxnChg chg="add mod">
          <ac:chgData name="Varun Kaza" userId="bb4077f9f7906f31" providerId="LiveId" clId="{4E5CD432-5726-4835-9BA6-19AD9FDFAA3B}" dt="2024-08-06T15:21:39.194" v="2580" actId="208"/>
          <ac:cxnSpMkLst>
            <pc:docMk/>
            <pc:sldMk cId="685292271" sldId="263"/>
            <ac:cxnSpMk id="34" creationId="{C378C415-7BB8-CE9B-D217-B27C8E9AE96E}"/>
          </ac:cxnSpMkLst>
        </pc:cxnChg>
        <pc:cxnChg chg="add mod">
          <ac:chgData name="Varun Kaza" userId="bb4077f9f7906f31" providerId="LiveId" clId="{4E5CD432-5726-4835-9BA6-19AD9FDFAA3B}" dt="2024-08-06T15:24:59.116" v="2593" actId="13822"/>
          <ac:cxnSpMkLst>
            <pc:docMk/>
            <pc:sldMk cId="685292271" sldId="263"/>
            <ac:cxnSpMk id="36" creationId="{3EE78067-4FBF-247E-A9C7-A6717A4F51C3}"/>
          </ac:cxnSpMkLst>
        </pc:cxnChg>
        <pc:cxnChg chg="add mod">
          <ac:chgData name="Varun Kaza" userId="bb4077f9f7906f31" providerId="LiveId" clId="{4E5CD432-5726-4835-9BA6-19AD9FDFAA3B}" dt="2024-08-06T15:28:46.289" v="2614" actId="1076"/>
          <ac:cxnSpMkLst>
            <pc:docMk/>
            <pc:sldMk cId="685292271" sldId="263"/>
            <ac:cxnSpMk id="38" creationId="{8A896032-69C9-670D-6669-89FE1B9EC1DA}"/>
          </ac:cxnSpMkLst>
        </pc:cxnChg>
      </pc:sldChg>
      <pc:sldChg chg="addSp delSp modSp new mod modTransition modAnim">
        <pc:chgData name="Varun Kaza" userId="bb4077f9f7906f31" providerId="LiveId" clId="{4E5CD432-5726-4835-9BA6-19AD9FDFAA3B}" dt="2024-08-06T17:52:42.327" v="3446"/>
        <pc:sldMkLst>
          <pc:docMk/>
          <pc:sldMk cId="342133795" sldId="264"/>
        </pc:sldMkLst>
        <pc:spChg chg="mod">
          <ac:chgData name="Varun Kaza" userId="bb4077f9f7906f31" providerId="LiveId" clId="{4E5CD432-5726-4835-9BA6-19AD9FDFAA3B}" dt="2024-08-06T15:50:05.845" v="2779" actId="27636"/>
          <ac:spMkLst>
            <pc:docMk/>
            <pc:sldMk cId="342133795" sldId="264"/>
            <ac:spMk id="2" creationId="{B386C517-F132-9357-3B4C-62C8556779FF}"/>
          </ac:spMkLst>
        </pc:spChg>
        <pc:spChg chg="add del mod">
          <ac:chgData name="Varun Kaza" userId="bb4077f9f7906f31" providerId="LiveId" clId="{4E5CD432-5726-4835-9BA6-19AD9FDFAA3B}" dt="2024-08-06T17:44:36.215" v="3422" actId="478"/>
          <ac:spMkLst>
            <pc:docMk/>
            <pc:sldMk cId="342133795" sldId="264"/>
            <ac:spMk id="3" creationId="{B3271582-C240-8CDF-665A-D27D69823C1D}"/>
          </ac:spMkLst>
        </pc:spChg>
        <pc:spChg chg="add mod">
          <ac:chgData name="Varun Kaza" userId="bb4077f9f7906f31" providerId="LiveId" clId="{4E5CD432-5726-4835-9BA6-19AD9FDFAA3B}" dt="2024-08-06T15:50:26.477" v="2780" actId="767"/>
          <ac:spMkLst>
            <pc:docMk/>
            <pc:sldMk cId="342133795" sldId="264"/>
            <ac:spMk id="3" creationId="{B552E5C5-CF28-04E8-AA9E-F471C9DEC85F}"/>
          </ac:spMkLst>
        </pc:spChg>
        <pc:spChg chg="add mod">
          <ac:chgData name="Varun Kaza" userId="bb4077f9f7906f31" providerId="LiveId" clId="{4E5CD432-5726-4835-9BA6-19AD9FDFAA3B}" dt="2024-08-06T15:51:55.648" v="2792" actId="1076"/>
          <ac:spMkLst>
            <pc:docMk/>
            <pc:sldMk cId="342133795" sldId="264"/>
            <ac:spMk id="4" creationId="{1B13A533-0BBC-43F8-0626-AD314280DC3E}"/>
          </ac:spMkLst>
        </pc:spChg>
        <pc:spChg chg="add mod">
          <ac:chgData name="Varun Kaza" userId="bb4077f9f7906f31" providerId="LiveId" clId="{4E5CD432-5726-4835-9BA6-19AD9FDFAA3B}" dt="2024-08-06T15:52:43.498" v="2802" actId="208"/>
          <ac:spMkLst>
            <pc:docMk/>
            <pc:sldMk cId="342133795" sldId="264"/>
            <ac:spMk id="5" creationId="{5370CBEC-2C08-4E99-E5F1-3EFD40ECDE03}"/>
          </ac:spMkLst>
        </pc:spChg>
        <pc:spChg chg="add mod">
          <ac:chgData name="Varun Kaza" userId="bb4077f9f7906f31" providerId="LiveId" clId="{4E5CD432-5726-4835-9BA6-19AD9FDFAA3B}" dt="2024-08-06T15:53:17.756" v="2812" actId="20577"/>
          <ac:spMkLst>
            <pc:docMk/>
            <pc:sldMk cId="342133795" sldId="264"/>
            <ac:spMk id="8" creationId="{AB993874-A8B3-5FF2-CCEE-6B69D4980A5D}"/>
          </ac:spMkLst>
        </pc:spChg>
        <pc:spChg chg="add mod">
          <ac:chgData name="Varun Kaza" userId="bb4077f9f7906f31" providerId="LiveId" clId="{4E5CD432-5726-4835-9BA6-19AD9FDFAA3B}" dt="2024-08-06T17:40:02.411" v="3389" actId="1076"/>
          <ac:spMkLst>
            <pc:docMk/>
            <pc:sldMk cId="342133795" sldId="264"/>
            <ac:spMk id="12" creationId="{2226CE84-86B1-632F-1D4A-F9B50C8BFA9F}"/>
          </ac:spMkLst>
        </pc:spChg>
        <pc:spChg chg="add del mod">
          <ac:chgData name="Varun Kaza" userId="bb4077f9f7906f31" providerId="LiveId" clId="{4E5CD432-5726-4835-9BA6-19AD9FDFAA3B}" dt="2024-08-06T15:56:10.278" v="2883" actId="478"/>
          <ac:spMkLst>
            <pc:docMk/>
            <pc:sldMk cId="342133795" sldId="264"/>
            <ac:spMk id="13" creationId="{41E351AF-B44F-FAB0-F9BD-2868C8FB2391}"/>
          </ac:spMkLst>
        </pc:spChg>
        <pc:spChg chg="add mod">
          <ac:chgData name="Varun Kaza" userId="bb4077f9f7906f31" providerId="LiveId" clId="{4E5CD432-5726-4835-9BA6-19AD9FDFAA3B}" dt="2024-08-06T17:41:32.881" v="3402" actId="1076"/>
          <ac:spMkLst>
            <pc:docMk/>
            <pc:sldMk cId="342133795" sldId="264"/>
            <ac:spMk id="17" creationId="{5103F127-1E97-0B9D-4AA2-BA9A68BD9818}"/>
          </ac:spMkLst>
        </pc:spChg>
        <pc:spChg chg="add mod">
          <ac:chgData name="Varun Kaza" userId="bb4077f9f7906f31" providerId="LiveId" clId="{4E5CD432-5726-4835-9BA6-19AD9FDFAA3B}" dt="2024-08-06T16:23:49.974" v="2961" actId="1076"/>
          <ac:spMkLst>
            <pc:docMk/>
            <pc:sldMk cId="342133795" sldId="264"/>
            <ac:spMk id="18" creationId="{AA385447-10D8-64BD-590F-D59E495F7E05}"/>
          </ac:spMkLst>
        </pc:spChg>
        <pc:spChg chg="add mod">
          <ac:chgData name="Varun Kaza" userId="bb4077f9f7906f31" providerId="LiveId" clId="{4E5CD432-5726-4835-9BA6-19AD9FDFAA3B}" dt="2024-08-06T17:08:30.881" v="3268" actId="1076"/>
          <ac:spMkLst>
            <pc:docMk/>
            <pc:sldMk cId="342133795" sldId="264"/>
            <ac:spMk id="22" creationId="{8D20AEFC-6E92-AB24-25FF-0476140C33A8}"/>
          </ac:spMkLst>
        </pc:spChg>
        <pc:spChg chg="add del mod">
          <ac:chgData name="Varun Kaza" userId="bb4077f9f7906f31" providerId="LiveId" clId="{4E5CD432-5726-4835-9BA6-19AD9FDFAA3B}" dt="2024-08-06T16:39:31.677" v="3066" actId="478"/>
          <ac:spMkLst>
            <pc:docMk/>
            <pc:sldMk cId="342133795" sldId="264"/>
            <ac:spMk id="30" creationId="{16B58AC2-E325-C1A9-E6A2-ADE392A0A8A7}"/>
          </ac:spMkLst>
        </pc:spChg>
        <pc:spChg chg="add mod">
          <ac:chgData name="Varun Kaza" userId="bb4077f9f7906f31" providerId="LiveId" clId="{4E5CD432-5726-4835-9BA6-19AD9FDFAA3B}" dt="2024-08-06T16:43:17.184" v="3085" actId="20577"/>
          <ac:spMkLst>
            <pc:docMk/>
            <pc:sldMk cId="342133795" sldId="264"/>
            <ac:spMk id="35" creationId="{A7468C3C-5E86-C438-0C0E-8C8D690A617A}"/>
          </ac:spMkLst>
        </pc:spChg>
        <pc:spChg chg="add mod">
          <ac:chgData name="Varun Kaza" userId="bb4077f9f7906f31" providerId="LiveId" clId="{4E5CD432-5726-4835-9BA6-19AD9FDFAA3B}" dt="2024-08-06T16:51:46.306" v="3117" actId="20577"/>
          <ac:spMkLst>
            <pc:docMk/>
            <pc:sldMk cId="342133795" sldId="264"/>
            <ac:spMk id="39" creationId="{E8B6E8E5-1FCF-AE72-568C-3B62CE9BE6FF}"/>
          </ac:spMkLst>
        </pc:spChg>
        <pc:spChg chg="add mod">
          <ac:chgData name="Varun Kaza" userId="bb4077f9f7906f31" providerId="LiveId" clId="{4E5CD432-5726-4835-9BA6-19AD9FDFAA3B}" dt="2024-08-06T17:01:16.904" v="3184" actId="1076"/>
          <ac:spMkLst>
            <pc:docMk/>
            <pc:sldMk cId="342133795" sldId="264"/>
            <ac:spMk id="46" creationId="{A442FCC1-D47B-A0D2-02CA-B2A80CC0A450}"/>
          </ac:spMkLst>
        </pc:spChg>
        <pc:spChg chg="add del mod">
          <ac:chgData name="Varun Kaza" userId="bb4077f9f7906f31" providerId="LiveId" clId="{4E5CD432-5726-4835-9BA6-19AD9FDFAA3B}" dt="2024-08-06T17:32:26.680" v="3363" actId="478"/>
          <ac:spMkLst>
            <pc:docMk/>
            <pc:sldMk cId="342133795" sldId="264"/>
            <ac:spMk id="65" creationId="{71362DAE-FFE5-13E5-596E-3178674A6544}"/>
          </ac:spMkLst>
        </pc:spChg>
        <pc:cxnChg chg="add mod">
          <ac:chgData name="Varun Kaza" userId="bb4077f9f7906f31" providerId="LiveId" clId="{4E5CD432-5726-4835-9BA6-19AD9FDFAA3B}" dt="2024-08-06T17:44:36.215" v="3422" actId="478"/>
          <ac:cxnSpMkLst>
            <pc:docMk/>
            <pc:sldMk cId="342133795" sldId="264"/>
            <ac:cxnSpMk id="6" creationId="{D1FCEC91-CA08-FBB1-5DC3-1AB297E35CBB}"/>
          </ac:cxnSpMkLst>
        </pc:cxnChg>
        <pc:cxnChg chg="add mod">
          <ac:chgData name="Varun Kaza" userId="bb4077f9f7906f31" providerId="LiveId" clId="{4E5CD432-5726-4835-9BA6-19AD9FDFAA3B}" dt="2024-08-06T15:52:28.575" v="2800" actId="13822"/>
          <ac:cxnSpMkLst>
            <pc:docMk/>
            <pc:sldMk cId="342133795" sldId="264"/>
            <ac:cxnSpMk id="7" creationId="{C29FEE87-FC62-1CC4-56D1-9D042F81EA73}"/>
          </ac:cxnSpMkLst>
        </pc:cxnChg>
        <pc:cxnChg chg="add mod">
          <ac:chgData name="Varun Kaza" userId="bb4077f9f7906f31" providerId="LiveId" clId="{4E5CD432-5726-4835-9BA6-19AD9FDFAA3B}" dt="2024-08-06T15:53:15.913" v="2810" actId="1076"/>
          <ac:cxnSpMkLst>
            <pc:docMk/>
            <pc:sldMk cId="342133795" sldId="264"/>
            <ac:cxnSpMk id="9" creationId="{3934C7DE-3BF1-C6B3-4C42-E934E35A2ABA}"/>
          </ac:cxnSpMkLst>
        </pc:cxnChg>
        <pc:cxnChg chg="add mod">
          <ac:chgData name="Varun Kaza" userId="bb4077f9f7906f31" providerId="LiveId" clId="{4E5CD432-5726-4835-9BA6-19AD9FDFAA3B}" dt="2024-08-06T17:41:16.246" v="3396" actId="14100"/>
          <ac:cxnSpMkLst>
            <pc:docMk/>
            <pc:sldMk cId="342133795" sldId="264"/>
            <ac:cxnSpMk id="13" creationId="{7E5873BB-1889-0D74-C8EC-2A1E6B0EFEF1}"/>
          </ac:cxnSpMkLst>
        </pc:cxnChg>
        <pc:cxnChg chg="add mod">
          <ac:chgData name="Varun Kaza" userId="bb4077f9f7906f31" providerId="LiveId" clId="{4E5CD432-5726-4835-9BA6-19AD9FDFAA3B}" dt="2024-08-06T15:55:19.391" v="2874" actId="1076"/>
          <ac:cxnSpMkLst>
            <pc:docMk/>
            <pc:sldMk cId="342133795" sldId="264"/>
            <ac:cxnSpMk id="14" creationId="{FCB65142-162E-1EBC-31CB-BD62879450A2}"/>
          </ac:cxnSpMkLst>
        </pc:cxnChg>
        <pc:cxnChg chg="add mod">
          <ac:chgData name="Varun Kaza" userId="bb4077f9f7906f31" providerId="LiveId" clId="{4E5CD432-5726-4835-9BA6-19AD9FDFAA3B}" dt="2024-08-06T15:55:31.392" v="2879" actId="14100"/>
          <ac:cxnSpMkLst>
            <pc:docMk/>
            <pc:sldMk cId="342133795" sldId="264"/>
            <ac:cxnSpMk id="15" creationId="{5BC89CDD-00F5-C1AB-08D8-784834860A5E}"/>
          </ac:cxnSpMkLst>
        </pc:cxnChg>
        <pc:cxnChg chg="add mod">
          <ac:chgData name="Varun Kaza" userId="bb4077f9f7906f31" providerId="LiveId" clId="{4E5CD432-5726-4835-9BA6-19AD9FDFAA3B}" dt="2024-08-06T17:44:36.215" v="3422" actId="478"/>
          <ac:cxnSpMkLst>
            <pc:docMk/>
            <pc:sldMk cId="342133795" sldId="264"/>
            <ac:cxnSpMk id="19" creationId="{46DF354E-A888-1E0E-A6C0-2B225467036E}"/>
          </ac:cxnSpMkLst>
        </pc:cxnChg>
        <pc:cxnChg chg="add mod">
          <ac:chgData name="Varun Kaza" userId="bb4077f9f7906f31" providerId="LiveId" clId="{4E5CD432-5726-4835-9BA6-19AD9FDFAA3B}" dt="2024-08-06T16:23:47.786" v="2960" actId="14100"/>
          <ac:cxnSpMkLst>
            <pc:docMk/>
            <pc:sldMk cId="342133795" sldId="264"/>
            <ac:cxnSpMk id="20" creationId="{6495E7E9-7BD3-5D9E-5BE3-3F09A562A6E4}"/>
          </ac:cxnSpMkLst>
        </pc:cxnChg>
        <pc:cxnChg chg="add mod">
          <ac:chgData name="Varun Kaza" userId="bb4077f9f7906f31" providerId="LiveId" clId="{4E5CD432-5726-4835-9BA6-19AD9FDFAA3B}" dt="2024-08-06T16:31:00.722" v="2995"/>
          <ac:cxnSpMkLst>
            <pc:docMk/>
            <pc:sldMk cId="342133795" sldId="264"/>
            <ac:cxnSpMk id="23" creationId="{737963A3-1D8F-08B0-3D82-74D106D03AE5}"/>
          </ac:cxnSpMkLst>
        </pc:cxnChg>
        <pc:cxnChg chg="add mod">
          <ac:chgData name="Varun Kaza" userId="bb4077f9f7906f31" providerId="LiveId" clId="{4E5CD432-5726-4835-9BA6-19AD9FDFAA3B}" dt="2024-08-06T17:09:52.240" v="3276" actId="14100"/>
          <ac:cxnSpMkLst>
            <pc:docMk/>
            <pc:sldMk cId="342133795" sldId="264"/>
            <ac:cxnSpMk id="24" creationId="{D022E564-9F78-3CDF-9802-64B4E9F21AFA}"/>
          </ac:cxnSpMkLst>
        </pc:cxnChg>
        <pc:cxnChg chg="add mod">
          <ac:chgData name="Varun Kaza" userId="bb4077f9f7906f31" providerId="LiveId" clId="{4E5CD432-5726-4835-9BA6-19AD9FDFAA3B}" dt="2024-08-06T17:22:21.328" v="3332" actId="14100"/>
          <ac:cxnSpMkLst>
            <pc:docMk/>
            <pc:sldMk cId="342133795" sldId="264"/>
            <ac:cxnSpMk id="27" creationId="{673DFBB5-7BB0-DB6A-A77B-0EF661D07F8A}"/>
          </ac:cxnSpMkLst>
        </pc:cxnChg>
        <pc:cxnChg chg="add mod">
          <ac:chgData name="Varun Kaza" userId="bb4077f9f7906f31" providerId="LiveId" clId="{4E5CD432-5726-4835-9BA6-19AD9FDFAA3B}" dt="2024-08-06T16:39:03.106" v="3030"/>
          <ac:cxnSpMkLst>
            <pc:docMk/>
            <pc:sldMk cId="342133795" sldId="264"/>
            <ac:cxnSpMk id="29" creationId="{C91EE20B-0BA9-3E7A-E720-E1D2773269F3}"/>
          </ac:cxnSpMkLst>
        </pc:cxnChg>
        <pc:cxnChg chg="add mod">
          <ac:chgData name="Varun Kaza" userId="bb4077f9f7906f31" providerId="LiveId" clId="{4E5CD432-5726-4835-9BA6-19AD9FDFAA3B}" dt="2024-08-06T16:42:42.893" v="3080" actId="14100"/>
          <ac:cxnSpMkLst>
            <pc:docMk/>
            <pc:sldMk cId="342133795" sldId="264"/>
            <ac:cxnSpMk id="36" creationId="{B2C6D9E0-A4EC-702E-B1E8-B0FA224A18A9}"/>
          </ac:cxnSpMkLst>
        </pc:cxnChg>
        <pc:cxnChg chg="add mod">
          <ac:chgData name="Varun Kaza" userId="bb4077f9f7906f31" providerId="LiveId" clId="{4E5CD432-5726-4835-9BA6-19AD9FDFAA3B}" dt="2024-08-06T16:51:42.009" v="3115" actId="14100"/>
          <ac:cxnSpMkLst>
            <pc:docMk/>
            <pc:sldMk cId="342133795" sldId="264"/>
            <ac:cxnSpMk id="40" creationId="{5EA1D509-2671-CFE7-22A8-F7F464A5162A}"/>
          </ac:cxnSpMkLst>
        </pc:cxnChg>
        <pc:cxnChg chg="add mod">
          <ac:chgData name="Varun Kaza" userId="bb4077f9f7906f31" providerId="LiveId" clId="{4E5CD432-5726-4835-9BA6-19AD9FDFAA3B}" dt="2024-08-06T17:06:56.154" v="3249" actId="1035"/>
          <ac:cxnSpMkLst>
            <pc:docMk/>
            <pc:sldMk cId="342133795" sldId="264"/>
            <ac:cxnSpMk id="43" creationId="{376C64CA-F195-A959-5A45-1C60ADF0C017}"/>
          </ac:cxnSpMkLst>
        </pc:cxnChg>
        <pc:cxnChg chg="add mod">
          <ac:chgData name="Varun Kaza" userId="bb4077f9f7906f31" providerId="LiveId" clId="{4E5CD432-5726-4835-9BA6-19AD9FDFAA3B}" dt="2024-08-06T17:01:13.463" v="3183" actId="1076"/>
          <ac:cxnSpMkLst>
            <pc:docMk/>
            <pc:sldMk cId="342133795" sldId="264"/>
            <ac:cxnSpMk id="47" creationId="{5453A00A-2290-A0D3-C80E-AE02CEEF59DB}"/>
          </ac:cxnSpMkLst>
        </pc:cxnChg>
        <pc:cxnChg chg="add mod">
          <ac:chgData name="Varun Kaza" userId="bb4077f9f7906f31" providerId="LiveId" clId="{4E5CD432-5726-4835-9BA6-19AD9FDFAA3B}" dt="2024-08-06T17:32:26.680" v="3363" actId="478"/>
          <ac:cxnSpMkLst>
            <pc:docMk/>
            <pc:sldMk cId="342133795" sldId="264"/>
            <ac:cxnSpMk id="66" creationId="{3FC22665-AFDA-2570-CBF7-0A1D1A21D19C}"/>
          </ac:cxnSpMkLst>
        </pc:cxnChg>
        <pc:cxnChg chg="add mod">
          <ac:chgData name="Varun Kaza" userId="bb4077f9f7906f31" providerId="LiveId" clId="{4E5CD432-5726-4835-9BA6-19AD9FDFAA3B}" dt="2024-08-06T17:32:26.680" v="3363" actId="478"/>
          <ac:cxnSpMkLst>
            <pc:docMk/>
            <pc:sldMk cId="342133795" sldId="264"/>
            <ac:cxnSpMk id="72" creationId="{197BE8F0-03CF-5D25-90AA-57459A7E6D38}"/>
          </ac:cxnSpMkLst>
        </pc:cxnChg>
      </pc:sldChg>
      <pc:sldChg chg="addSp delSp modSp new del mod delAnim modAnim">
        <pc:chgData name="Varun Kaza" userId="bb4077f9f7906f31" providerId="LiveId" clId="{4E5CD432-5726-4835-9BA6-19AD9FDFAA3B}" dt="2024-08-06T17:46:49.988" v="3437" actId="47"/>
        <pc:sldMkLst>
          <pc:docMk/>
          <pc:sldMk cId="2314675046" sldId="265"/>
        </pc:sldMkLst>
        <pc:spChg chg="add mod">
          <ac:chgData name="Varun Kaza" userId="bb4077f9f7906f31" providerId="LiveId" clId="{4E5CD432-5726-4835-9BA6-19AD9FDFAA3B}" dt="2024-08-06T16:31:09.238" v="2997" actId="1076"/>
          <ac:spMkLst>
            <pc:docMk/>
            <pc:sldMk cId="2314675046" sldId="265"/>
            <ac:spMk id="2" creationId="{96A52BBE-F076-2207-3404-3C90100ACC04}"/>
          </ac:spMkLst>
        </pc:spChg>
        <pc:cxnChg chg="add mod">
          <ac:chgData name="Varun Kaza" userId="bb4077f9f7906f31" providerId="LiveId" clId="{4E5CD432-5726-4835-9BA6-19AD9FDFAA3B}" dt="2024-08-06T16:31:06.972" v="2996" actId="1076"/>
          <ac:cxnSpMkLst>
            <pc:docMk/>
            <pc:sldMk cId="2314675046" sldId="265"/>
            <ac:cxnSpMk id="3" creationId="{212866E6-308D-BEF6-3C2D-CB4310BC547F}"/>
          </ac:cxnSpMkLst>
        </pc:cxnChg>
        <pc:cxnChg chg="add del mod">
          <ac:chgData name="Varun Kaza" userId="bb4077f9f7906f31" providerId="LiveId" clId="{4E5CD432-5726-4835-9BA6-19AD9FDFAA3B}" dt="2024-08-06T17:28:32.323" v="3351" actId="478"/>
          <ac:cxnSpMkLst>
            <pc:docMk/>
            <pc:sldMk cId="2314675046" sldId="265"/>
            <ac:cxnSpMk id="4" creationId="{339CBFCC-F5AF-5692-3527-71333968272D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6241E-3C3D-4F59-A236-636EF9B547A1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887D7-4C61-49A9-87D8-D50AE752542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8849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887D7-4C61-49A9-87D8-D50AE752542E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136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887D7-4C61-49A9-87D8-D50AE752542E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1089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887D7-4C61-49A9-87D8-D50AE752542E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161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887D7-4C61-49A9-87D8-D50AE752542E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614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76533-9DD6-4E7D-D940-63F0815E9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BAE2E-436D-0E40-2F5B-50F6B529C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C90AD-75E8-F0AA-1D23-28B2CB938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8767E-77B6-8EC3-FF4E-3DB81B57B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B6640-4FB6-92CE-EDC0-AA669ECD0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951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60EF1-CDA5-5A96-7B34-6E71C0320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56972D-4244-4E0D-FC6C-1CDB5ECC7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7EE30-7680-E7A6-AFE2-A2ADDF60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06804-A37D-A254-D850-5A9507F89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D7A06-4F4E-B726-1F86-42E765659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326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0D89AD-0530-9DCB-7F7E-68794B6B37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3F868A-0DE8-E7B4-F8D8-C08CE38BF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3EDBF-60A0-B76F-5EC1-B87717EEC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0136D-B180-13D7-9429-CC230AA1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5646F-73B8-F8A8-FEEC-CA7AFFAD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133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B997B-933C-C3B8-E10F-DCABB585E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4CDD7-09AA-90EE-6DB3-640A0ECBF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AE45F-BCC7-B281-9FCC-8279E0635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5979D-BD24-68A4-E879-8B5ED67E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B8A93-696F-F85A-D17D-3E136F38F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1341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89375-D0B5-6E1D-2E69-F7F2D36C2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2635C-F607-FBE7-9C61-B0E1084B5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7905B-BED6-2971-235B-4A0F6270A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A03A6-E331-53BD-0850-5F60F75C4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14F66-D077-F6C4-6ADE-B8AD0DEDD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7668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C287-B5AC-5546-DD9C-2562F05CC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4D59D-6806-305B-5A57-C29B1B4721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44BB03-51C5-4C8C-E866-C2A9B82D3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0D8B6-080D-0B6E-20C5-84BA65C48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0A733-F808-D427-785A-E69E843FD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3F52E6-4DBD-96E9-7401-268B54A68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691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AD848-5C21-3735-58D8-45485D3A1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7C3DD-4E34-8ABC-9A73-E32F1D884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CEFBA2-7186-AFDA-DDA3-F1AD3FA25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2FB11-98D4-12D4-6E10-B914D6C66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9FB50-FC93-A68B-EA31-BF810DD2F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42FFF5-DB81-2B71-B08A-81EE3E6CA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6A78EE-4442-48B7-1C75-84A8ED588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874AF0-2F2A-5386-2ED0-C2C33310D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164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ACE5F-3A67-B759-9ADF-E94E3832A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BE80F4-C128-4E62-AE37-7B1D77BA8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F15830-2036-7D5C-4B4C-8B2998E82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295DE5-C93F-09D7-7F85-B7BBEAAEC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730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00E4D8-245E-9C71-C607-5739720F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6237B5-D659-6936-DEAB-0AE15F4A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65CEE-4FCE-6181-9694-9638D797B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634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5F794-DD02-30A1-5BB7-CDC92E32E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DF49E-216C-2818-0F9E-F925F7140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F66F55-D053-F9AA-4E47-3ED21BFD3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6D0F5-8A79-F4F0-DB6B-6D485E911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3A7F4-F39C-2BA6-1982-725E63AB8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3D4A5-D4D4-D120-DE92-FF3991F03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895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EB46F-D1DD-AB88-8BBA-345962224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E1D8A6-6548-EB37-A6CF-A3FA98FFCB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70734C-D7FE-D227-5473-CEAFB363A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8F302-8564-8C5D-DE70-4C599711B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6C7DD-A018-3401-1C04-14C5BB126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9A77CB-4891-46E2-A63E-96BC5CE9E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816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2C34F3-A800-A69E-B864-B4797BC67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A617D7-08A5-735C-00E6-DAEB5FA63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AA51E-8A57-DED6-2278-57DDF9071F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9EDE2-F199-4CCA-8A90-0055BE8242C9}" type="datetimeFigureOut">
              <a:rPr lang="en-IN" smtClean="0"/>
              <a:t>07-08-2024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8E574-6977-32F0-E693-34C179632A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023A1-413D-87FA-D811-7A11410D8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BFFCA-3BB3-4ED7-819A-E3D04BD1E3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6134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C36C6-980A-B964-2F76-30ACD141BB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  <a:r>
              <a:rPr lang="en-IN" dirty="0">
                <a:latin typeface="Arial Rounded MT Bold" panose="020F0704030504030204" pitchFamily="34" charset="0"/>
              </a:rPr>
              <a:t> Black Trees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F57DB5-6739-4ACD-8C6D-69695A196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By Varun Kaza</a:t>
            </a:r>
          </a:p>
        </p:txBody>
      </p:sp>
    </p:spTree>
    <p:extLst>
      <p:ext uri="{BB962C8B-B14F-4D97-AF65-F5344CB8AC3E}">
        <p14:creationId xmlns:p14="http://schemas.microsoft.com/office/powerpoint/2010/main" val="243638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F4A525-1F94-1F7D-CC32-9021C66BB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925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Deletions in </a:t>
            </a:r>
            <a:r>
              <a:rPr lang="en-IN" sz="4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  <a:r>
              <a:rPr lang="en-IN" sz="4000" dirty="0">
                <a:latin typeface="Arial Rounded MT Bold" panose="020F0704030504030204" pitchFamily="34" charset="0"/>
              </a:rPr>
              <a:t> Black Trees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1E2E0-F9EB-78E4-2147-BC09647E6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6350"/>
            <a:ext cx="10515600" cy="490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i="0" dirty="0">
                <a:solidFill>
                  <a:srgbClr val="273239"/>
                </a:solidFill>
                <a:effectLst/>
                <a:highlight>
                  <a:srgbClr val="FFFFFF"/>
                </a:highlight>
              </a:rPr>
              <a:t>Deleting a node from a Red-Black Tree involves a two-step process:</a:t>
            </a:r>
            <a:endParaRPr lang="en-US" sz="2400" dirty="0">
              <a:solidFill>
                <a:srgbClr val="273239"/>
              </a:solidFill>
              <a:highlight>
                <a:srgbClr val="FFFFFF"/>
              </a:highlight>
            </a:endParaRPr>
          </a:p>
          <a:p>
            <a:pPr marL="514350" indent="-514350">
              <a:buAutoNum type="arabicPeriod"/>
            </a:pPr>
            <a:r>
              <a:rPr lang="en-US" sz="2400" b="1" dirty="0">
                <a:solidFill>
                  <a:srgbClr val="273239"/>
                </a:solidFill>
                <a:highlight>
                  <a:srgbClr val="FFFFFF"/>
                </a:highlight>
              </a:rPr>
              <a:t>BST Deletion: </a:t>
            </a:r>
            <a:r>
              <a:rPr lang="en-US" sz="2400" dirty="0">
                <a:solidFill>
                  <a:srgbClr val="273239"/>
                </a:solidFill>
                <a:highlight>
                  <a:srgbClr val="FFFFFF"/>
                </a:highlight>
              </a:rPr>
              <a:t>Remove the node using BST Rules</a:t>
            </a:r>
          </a:p>
          <a:p>
            <a:pPr marL="514350" indent="-514350">
              <a:buAutoNum type="arabicPeriod"/>
            </a:pPr>
            <a:r>
              <a:rPr lang="en-US" sz="2400" b="1" dirty="0">
                <a:solidFill>
                  <a:srgbClr val="273239"/>
                </a:solidFill>
                <a:highlight>
                  <a:srgbClr val="FFFFFF"/>
                </a:highlight>
              </a:rPr>
              <a:t>Fix Double Black: </a:t>
            </a:r>
          </a:p>
          <a:p>
            <a:pPr lvl="1"/>
            <a:r>
              <a:rPr lang="en-US" dirty="0">
                <a:solidFill>
                  <a:srgbClr val="273239"/>
                </a:solidFill>
                <a:highlight>
                  <a:srgbClr val="FFFFFF"/>
                </a:highlight>
              </a:rPr>
              <a:t>If a Black Node is deleted a </a:t>
            </a:r>
            <a:r>
              <a:rPr lang="en-US" b="1" dirty="0">
                <a:solidFill>
                  <a:srgbClr val="273239"/>
                </a:solidFill>
                <a:highlight>
                  <a:srgbClr val="FFFFFF"/>
                </a:highlight>
              </a:rPr>
              <a:t>Double Black</a:t>
            </a:r>
            <a:r>
              <a:rPr lang="en-US" dirty="0">
                <a:solidFill>
                  <a:srgbClr val="273239"/>
                </a:solidFill>
                <a:highlight>
                  <a:srgbClr val="FFFFFF"/>
                </a:highlight>
              </a:rPr>
              <a:t> condition might arise, which requires specific fixes</a:t>
            </a:r>
          </a:p>
          <a:p>
            <a:pPr lvl="1"/>
            <a:endParaRPr lang="en-IN" dirty="0">
              <a:solidFill>
                <a:srgbClr val="273239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IN" sz="3200" b="1" dirty="0">
                <a:solidFill>
                  <a:srgbClr val="273239"/>
                </a:solidFill>
                <a:highlight>
                  <a:srgbClr val="FFFFFF"/>
                </a:highlight>
              </a:rPr>
              <a:t>Fixing Violations during Deletion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273239"/>
                </a:solidFill>
                <a:highlight>
                  <a:srgbClr val="FFFFFF"/>
                </a:highlight>
              </a:rPr>
              <a:t>When a black node is deleted, we handle the issue based on the sibling’s color and the colors of its children</a:t>
            </a:r>
          </a:p>
        </p:txBody>
      </p:sp>
    </p:spTree>
    <p:extLst>
      <p:ext uri="{BB962C8B-B14F-4D97-AF65-F5344CB8AC3E}">
        <p14:creationId xmlns:p14="http://schemas.microsoft.com/office/powerpoint/2010/main" val="30748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85971C-C185-1601-1C8C-34C015458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273239"/>
                </a:solidFill>
                <a:highlight>
                  <a:srgbClr val="FFFFFF"/>
                </a:highlight>
              </a:rPr>
              <a:t>If the node to be deleted is a Red Node, directly delete the node using standard BST rules.</a:t>
            </a:r>
          </a:p>
          <a:p>
            <a:pPr marL="0" indent="0">
              <a:buNone/>
            </a:pPr>
            <a:endParaRPr lang="en-US" dirty="0">
              <a:solidFill>
                <a:srgbClr val="273239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dirty="0">
              <a:solidFill>
                <a:srgbClr val="273239"/>
              </a:solidFill>
              <a:highlight>
                <a:srgbClr val="FFFFFF"/>
              </a:highligh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343BDA-4B73-BDEC-ECB7-12E1B5FA7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668749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Case 1: </a:t>
            </a:r>
            <a:r>
              <a:rPr lang="en-IN" sz="4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  <a:r>
              <a:rPr lang="en-IN" sz="4000" dirty="0">
                <a:latin typeface="Arial Rounded MT Bold" panose="020F0704030504030204" pitchFamily="34" charset="0"/>
              </a:rPr>
              <a:t> Node Deletion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694D1C2-C48E-F89F-9598-F477E62EC56E}"/>
              </a:ext>
            </a:extLst>
          </p:cNvPr>
          <p:cNvSpPr/>
          <p:nvPr/>
        </p:nvSpPr>
        <p:spPr>
          <a:xfrm>
            <a:off x="2221992" y="2743200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AE672D0-0530-B858-2465-00BEA45CAF7E}"/>
              </a:ext>
            </a:extLst>
          </p:cNvPr>
          <p:cNvSpPr/>
          <p:nvPr/>
        </p:nvSpPr>
        <p:spPr>
          <a:xfrm>
            <a:off x="3005328" y="3534569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BBE152D-A040-3C54-9659-52CBEE3669F2}"/>
              </a:ext>
            </a:extLst>
          </p:cNvPr>
          <p:cNvSpPr/>
          <p:nvPr/>
        </p:nvSpPr>
        <p:spPr>
          <a:xfrm>
            <a:off x="1437132" y="3534569"/>
            <a:ext cx="484632" cy="466344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EC8D35D-6126-FFFD-160B-799F9F871AF4}"/>
              </a:ext>
            </a:extLst>
          </p:cNvPr>
          <p:cNvCxnSpPr>
            <a:stCxn id="3" idx="3"/>
            <a:endCxn id="6" idx="7"/>
          </p:cNvCxnSpPr>
          <p:nvPr/>
        </p:nvCxnSpPr>
        <p:spPr>
          <a:xfrm flipH="1">
            <a:off x="1850791" y="3141250"/>
            <a:ext cx="442174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364695-0735-AB7C-3DC7-121A47C3D09B}"/>
              </a:ext>
            </a:extLst>
          </p:cNvPr>
          <p:cNvCxnSpPr>
            <a:stCxn id="3" idx="5"/>
            <a:endCxn id="5" idx="1"/>
          </p:cNvCxnSpPr>
          <p:nvPr/>
        </p:nvCxnSpPr>
        <p:spPr>
          <a:xfrm>
            <a:off x="2635651" y="3141250"/>
            <a:ext cx="440650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2976E80-2A1F-F5BD-18F0-AC844019DC55}"/>
              </a:ext>
            </a:extLst>
          </p:cNvPr>
          <p:cNvSpPr txBox="1"/>
          <p:nvPr/>
        </p:nvSpPr>
        <p:spPr>
          <a:xfrm>
            <a:off x="2243983" y="2791484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6D8B67-F270-B1E9-5E4B-C07358D23039}"/>
              </a:ext>
            </a:extLst>
          </p:cNvPr>
          <p:cNvSpPr txBox="1"/>
          <p:nvPr/>
        </p:nvSpPr>
        <p:spPr>
          <a:xfrm>
            <a:off x="1459123" y="3583075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1C7BDA-787E-10FD-AE29-6AA1B62BED71}"/>
              </a:ext>
            </a:extLst>
          </p:cNvPr>
          <p:cNvSpPr txBox="1"/>
          <p:nvPr/>
        </p:nvSpPr>
        <p:spPr>
          <a:xfrm>
            <a:off x="3027319" y="3578614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B88C55F-F1E5-1069-06CF-4F26CFDD5659}"/>
              </a:ext>
            </a:extLst>
          </p:cNvPr>
          <p:cNvSpPr/>
          <p:nvPr/>
        </p:nvSpPr>
        <p:spPr>
          <a:xfrm>
            <a:off x="5623667" y="2699155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0452C42-1B4E-0826-2A8B-0F31FCF311A8}"/>
              </a:ext>
            </a:extLst>
          </p:cNvPr>
          <p:cNvSpPr/>
          <p:nvPr/>
        </p:nvSpPr>
        <p:spPr>
          <a:xfrm>
            <a:off x="6407003" y="3490524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20983F-B301-E95A-9DAB-B5C3352C1904}"/>
              </a:ext>
            </a:extLst>
          </p:cNvPr>
          <p:cNvSpPr/>
          <p:nvPr/>
        </p:nvSpPr>
        <p:spPr>
          <a:xfrm>
            <a:off x="4838807" y="3490524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D358D1C-2194-4115-0BD3-A1DAFE6EE18C}"/>
              </a:ext>
            </a:extLst>
          </p:cNvPr>
          <p:cNvCxnSpPr>
            <a:stCxn id="14" idx="3"/>
            <a:endCxn id="16" idx="7"/>
          </p:cNvCxnSpPr>
          <p:nvPr/>
        </p:nvCxnSpPr>
        <p:spPr>
          <a:xfrm flipH="1">
            <a:off x="5252466" y="3097205"/>
            <a:ext cx="442174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A877F5D-C5F7-124C-F6AE-0D0190F3EC04}"/>
              </a:ext>
            </a:extLst>
          </p:cNvPr>
          <p:cNvCxnSpPr>
            <a:stCxn id="14" idx="5"/>
            <a:endCxn id="15" idx="1"/>
          </p:cNvCxnSpPr>
          <p:nvPr/>
        </p:nvCxnSpPr>
        <p:spPr>
          <a:xfrm>
            <a:off x="6037326" y="3097205"/>
            <a:ext cx="440650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AE8BF08-F144-2D5E-8867-BEFC24A8BA91}"/>
              </a:ext>
            </a:extLst>
          </p:cNvPr>
          <p:cNvSpPr txBox="1"/>
          <p:nvPr/>
        </p:nvSpPr>
        <p:spPr>
          <a:xfrm>
            <a:off x="5645658" y="2747439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P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961393-77AF-B1A7-D476-A14F73F54700}"/>
              </a:ext>
            </a:extLst>
          </p:cNvPr>
          <p:cNvSpPr txBox="1"/>
          <p:nvPr/>
        </p:nvSpPr>
        <p:spPr>
          <a:xfrm>
            <a:off x="6428994" y="3534569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B4675C-A598-4949-9CEE-F1CEC343346D}"/>
              </a:ext>
            </a:extLst>
          </p:cNvPr>
          <p:cNvSpPr txBox="1"/>
          <p:nvPr/>
        </p:nvSpPr>
        <p:spPr>
          <a:xfrm>
            <a:off x="4868860" y="3533319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C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CAF3F61-099C-4E03-B6FF-82B04F7FE2B2}"/>
              </a:ext>
            </a:extLst>
          </p:cNvPr>
          <p:cNvSpPr/>
          <p:nvPr/>
        </p:nvSpPr>
        <p:spPr>
          <a:xfrm>
            <a:off x="5645658" y="4401356"/>
            <a:ext cx="484632" cy="466344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A5AED18-3F23-0E8A-F053-14574C7E785A}"/>
              </a:ext>
            </a:extLst>
          </p:cNvPr>
          <p:cNvCxnSpPr>
            <a:cxnSpLocks/>
            <a:stCxn id="16" idx="5"/>
            <a:endCxn id="23" idx="1"/>
          </p:cNvCxnSpPr>
          <p:nvPr/>
        </p:nvCxnSpPr>
        <p:spPr>
          <a:xfrm>
            <a:off x="5252466" y="3888574"/>
            <a:ext cx="464165" cy="58107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9E1407B-7423-3297-8D49-AB86F6DE45FB}"/>
              </a:ext>
            </a:extLst>
          </p:cNvPr>
          <p:cNvSpPr txBox="1"/>
          <p:nvPr/>
        </p:nvSpPr>
        <p:spPr>
          <a:xfrm>
            <a:off x="5669935" y="4453418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D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17C7802-7AFD-349E-33D4-4E04F3636D1A}"/>
              </a:ext>
            </a:extLst>
          </p:cNvPr>
          <p:cNvSpPr/>
          <p:nvPr/>
        </p:nvSpPr>
        <p:spPr>
          <a:xfrm>
            <a:off x="9234130" y="2697905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629BD03-0A90-B08F-7180-12CC91510427}"/>
              </a:ext>
            </a:extLst>
          </p:cNvPr>
          <p:cNvSpPr/>
          <p:nvPr/>
        </p:nvSpPr>
        <p:spPr>
          <a:xfrm>
            <a:off x="10017466" y="3489274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3159C55-DA79-72EA-B778-F881AA2C3F66}"/>
              </a:ext>
            </a:extLst>
          </p:cNvPr>
          <p:cNvSpPr/>
          <p:nvPr/>
        </p:nvSpPr>
        <p:spPr>
          <a:xfrm>
            <a:off x="8449270" y="3489274"/>
            <a:ext cx="484632" cy="466344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36DDF0B-0D6A-7B49-8159-7C8CE1AC0945}"/>
              </a:ext>
            </a:extLst>
          </p:cNvPr>
          <p:cNvCxnSpPr>
            <a:stCxn id="31" idx="3"/>
            <a:endCxn id="33" idx="7"/>
          </p:cNvCxnSpPr>
          <p:nvPr/>
        </p:nvCxnSpPr>
        <p:spPr>
          <a:xfrm flipH="1">
            <a:off x="8862929" y="3095955"/>
            <a:ext cx="442174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A87BF8F-6DAA-6711-6E89-DF5607F5D9E5}"/>
              </a:ext>
            </a:extLst>
          </p:cNvPr>
          <p:cNvCxnSpPr>
            <a:stCxn id="31" idx="5"/>
            <a:endCxn id="32" idx="1"/>
          </p:cNvCxnSpPr>
          <p:nvPr/>
        </p:nvCxnSpPr>
        <p:spPr>
          <a:xfrm>
            <a:off x="9647789" y="3095955"/>
            <a:ext cx="440650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9FD554DC-8215-F1B6-85D8-42707AD5F199}"/>
              </a:ext>
            </a:extLst>
          </p:cNvPr>
          <p:cNvSpPr txBox="1"/>
          <p:nvPr/>
        </p:nvSpPr>
        <p:spPr>
          <a:xfrm>
            <a:off x="9256121" y="2746189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533E08A-E0BA-1EEA-3C43-BC99D650B623}"/>
              </a:ext>
            </a:extLst>
          </p:cNvPr>
          <p:cNvSpPr txBox="1"/>
          <p:nvPr/>
        </p:nvSpPr>
        <p:spPr>
          <a:xfrm>
            <a:off x="8471261" y="3537780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743D832-3555-9C89-5B7C-674995E7706C}"/>
              </a:ext>
            </a:extLst>
          </p:cNvPr>
          <p:cNvSpPr txBox="1"/>
          <p:nvPr/>
        </p:nvSpPr>
        <p:spPr>
          <a:xfrm>
            <a:off x="10039457" y="3533319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S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9A7BB6B-CD2C-6F35-8E31-1B1F03F97922}"/>
              </a:ext>
            </a:extLst>
          </p:cNvPr>
          <p:cNvSpPr/>
          <p:nvPr/>
        </p:nvSpPr>
        <p:spPr>
          <a:xfrm>
            <a:off x="7720584" y="4220246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67EC1A0-B297-A76A-49A9-6FB46CFCC7FD}"/>
              </a:ext>
            </a:extLst>
          </p:cNvPr>
          <p:cNvCxnSpPr>
            <a:cxnSpLocks/>
            <a:stCxn id="33" idx="3"/>
            <a:endCxn id="39" idx="7"/>
          </p:cNvCxnSpPr>
          <p:nvPr/>
        </p:nvCxnSpPr>
        <p:spPr>
          <a:xfrm flipH="1">
            <a:off x="8134243" y="3887324"/>
            <a:ext cx="386000" cy="40121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3886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06237 -0.1053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2" y="-5278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23" grpId="0" animBg="1"/>
      <p:bldP spid="20" grpId="0"/>
      <p:bldP spid="33" grpId="0" animBg="1"/>
      <p:bldP spid="37" grpId="0"/>
      <p:bldP spid="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A91B2-7835-C26E-1DD4-B1CA15843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4723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Case 2: Black Node and Sibling is </a:t>
            </a:r>
            <a:r>
              <a:rPr lang="en-IN" sz="4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E9F02-1177-E17E-01C5-658C0EABB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016"/>
            <a:ext cx="10515600" cy="4905947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If the node to be deleted is Black Node and its Sibling is Red, Delete the node and perform appropriate rotation and recolouring.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F2D99FD-D6E5-1EA1-C30A-AB592763F702}"/>
              </a:ext>
            </a:extLst>
          </p:cNvPr>
          <p:cNvSpPr/>
          <p:nvPr/>
        </p:nvSpPr>
        <p:spPr>
          <a:xfrm>
            <a:off x="5914858" y="2889929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780A999-B8EF-F4D4-1944-AFD49FAF42E9}"/>
              </a:ext>
            </a:extLst>
          </p:cNvPr>
          <p:cNvSpPr/>
          <p:nvPr/>
        </p:nvSpPr>
        <p:spPr>
          <a:xfrm>
            <a:off x="6698194" y="3681298"/>
            <a:ext cx="484632" cy="466344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576C8F4-F987-C254-0447-A31F15E2529F}"/>
              </a:ext>
            </a:extLst>
          </p:cNvPr>
          <p:cNvSpPr/>
          <p:nvPr/>
        </p:nvSpPr>
        <p:spPr>
          <a:xfrm>
            <a:off x="5129998" y="3681298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86F9C0A-B2EB-3083-45D8-96C54DE8AEBA}"/>
              </a:ext>
            </a:extLst>
          </p:cNvPr>
          <p:cNvCxnSpPr>
            <a:stCxn id="4" idx="3"/>
            <a:endCxn id="6" idx="7"/>
          </p:cNvCxnSpPr>
          <p:nvPr/>
        </p:nvCxnSpPr>
        <p:spPr>
          <a:xfrm flipH="1">
            <a:off x="5543657" y="3287979"/>
            <a:ext cx="442174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DC1503D-39F5-D071-A428-91C8D1DF71A4}"/>
              </a:ext>
            </a:extLst>
          </p:cNvPr>
          <p:cNvCxnSpPr>
            <a:stCxn id="4" idx="5"/>
            <a:endCxn id="5" idx="1"/>
          </p:cNvCxnSpPr>
          <p:nvPr/>
        </p:nvCxnSpPr>
        <p:spPr>
          <a:xfrm>
            <a:off x="6328517" y="3287979"/>
            <a:ext cx="440650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E142515-9233-CB56-F1B9-C44AEB2945B2}"/>
              </a:ext>
            </a:extLst>
          </p:cNvPr>
          <p:cNvSpPr txBox="1"/>
          <p:nvPr/>
        </p:nvSpPr>
        <p:spPr>
          <a:xfrm>
            <a:off x="5936849" y="2938213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D4CC42-C810-A4F2-A211-B23F000D418E}"/>
              </a:ext>
            </a:extLst>
          </p:cNvPr>
          <p:cNvSpPr txBox="1"/>
          <p:nvPr/>
        </p:nvSpPr>
        <p:spPr>
          <a:xfrm>
            <a:off x="5151989" y="3710016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AA79A6-615D-CA70-2313-38E1DDB83240}"/>
              </a:ext>
            </a:extLst>
          </p:cNvPr>
          <p:cNvSpPr txBox="1"/>
          <p:nvPr/>
        </p:nvSpPr>
        <p:spPr>
          <a:xfrm>
            <a:off x="6720185" y="3723989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FBF34D2-2EE1-8728-42B1-E22DED7026A8}"/>
              </a:ext>
            </a:extLst>
          </p:cNvPr>
          <p:cNvCxnSpPr>
            <a:cxnSpLocks/>
            <a:stCxn id="5" idx="5"/>
            <a:endCxn id="13" idx="1"/>
          </p:cNvCxnSpPr>
          <p:nvPr/>
        </p:nvCxnSpPr>
        <p:spPr>
          <a:xfrm>
            <a:off x="7111853" y="4079348"/>
            <a:ext cx="366635" cy="42614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D5230D19-2C17-2925-4382-D440131360C6}"/>
              </a:ext>
            </a:extLst>
          </p:cNvPr>
          <p:cNvSpPr/>
          <p:nvPr/>
        </p:nvSpPr>
        <p:spPr>
          <a:xfrm>
            <a:off x="7407515" y="4437202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5659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07407E-6 L -0.03177 -4.07407E-6 C -0.0461 -4.07407E-6 -0.06354 0.03149 -0.06354 0.05695 L -0.06354 0.11412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569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07407E-6 L -0.03177 -4.07407E-6 C -0.0461 -4.07407E-6 -0.06354 0.03149 -0.06354 0.05695 L -0.06354 0.11412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569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2 -0.00162 L -0.00352 -0.05671 C -0.00352 -0.08148 -0.01979 -0.11181 -0.03281 -0.11181 L -0.06211 -0.11181 " pathEditMode="relative" rAng="0" ptsTypes="AAAA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0" y="-5509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04 -0.00162 L -0.00404 -0.05856 C -0.00404 -0.08426 -0.02071 -0.11551 -0.03425 -0.11551 L -0.06433 -0.11551 " pathEditMode="relative" rAng="0" ptsTypes="AAAA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1" y="-569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04 -0.00069 L -0.00404 -0.05764 C -0.00404 -0.0831 -0.02097 -0.11366 -0.03451 -0.11366 L -0.06433 -0.11366 " pathEditMode="relative" rAng="0" ptsTypes="AAAA">
                                      <p:cBhvr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1" y="-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/>
      <p:bldP spid="10" grpId="0"/>
      <p:bldP spid="11" grpId="0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226EE-BC98-58B1-C598-C3AFC4431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1200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Case 3: Black Node and Sibling is Black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30519-1002-F237-61D8-E2ADC46B1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09675"/>
            <a:ext cx="5181600" cy="4967288"/>
          </a:xfrm>
        </p:spPr>
        <p:txBody>
          <a:bodyPr/>
          <a:lstStyle/>
          <a:p>
            <a:pPr marL="0" indent="0">
              <a:buNone/>
            </a:pPr>
            <a:r>
              <a:rPr lang="en-IN" b="1" dirty="0"/>
              <a:t>Case 3.1</a:t>
            </a:r>
          </a:p>
          <a:p>
            <a:pPr marL="0" indent="0">
              <a:buNone/>
            </a:pPr>
            <a:r>
              <a:rPr lang="en-IN" dirty="0"/>
              <a:t>If Sibling’s both children are black</a:t>
            </a:r>
          </a:p>
          <a:p>
            <a:pPr marL="0" indent="0">
              <a:buNone/>
            </a:pPr>
            <a:r>
              <a:rPr lang="en-IN" dirty="0"/>
              <a:t>Delete and perform recolouring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397DA-97DB-9102-DB0E-3A671FE6A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09675"/>
            <a:ext cx="5181600" cy="4967288"/>
          </a:xfrm>
        </p:spPr>
        <p:txBody>
          <a:bodyPr/>
          <a:lstStyle/>
          <a:p>
            <a:pPr marL="0" indent="0">
              <a:buNone/>
            </a:pPr>
            <a:r>
              <a:rPr lang="en-IN" b="1" dirty="0"/>
              <a:t>Case 3.2</a:t>
            </a:r>
          </a:p>
          <a:p>
            <a:pPr marL="0" indent="0">
              <a:buNone/>
            </a:pPr>
            <a:r>
              <a:rPr lang="en-IN" dirty="0"/>
              <a:t>If Sibling’s either child is red</a:t>
            </a:r>
          </a:p>
          <a:p>
            <a:pPr marL="0" indent="0">
              <a:buNone/>
            </a:pPr>
            <a:r>
              <a:rPr lang="en-IN" dirty="0"/>
              <a:t>Delete and perform rotation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8A18350-8A54-AA86-483A-A5ED5AB4342D}"/>
              </a:ext>
            </a:extLst>
          </p:cNvPr>
          <p:cNvSpPr/>
          <p:nvPr/>
        </p:nvSpPr>
        <p:spPr>
          <a:xfrm>
            <a:off x="2545842" y="3267075"/>
            <a:ext cx="484632" cy="466344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A329A37-F856-64B4-D20C-20CA4FF67BCC}"/>
              </a:ext>
            </a:extLst>
          </p:cNvPr>
          <p:cNvSpPr/>
          <p:nvPr/>
        </p:nvSpPr>
        <p:spPr>
          <a:xfrm>
            <a:off x="3329178" y="4058444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30A56C-9B0D-5C99-300F-7B4CB4E1FF2A}"/>
              </a:ext>
            </a:extLst>
          </p:cNvPr>
          <p:cNvSpPr/>
          <p:nvPr/>
        </p:nvSpPr>
        <p:spPr>
          <a:xfrm>
            <a:off x="1760982" y="4058444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FBCEF0C-B6C5-F682-CD6E-25D150EABB8B}"/>
              </a:ext>
            </a:extLst>
          </p:cNvPr>
          <p:cNvCxnSpPr>
            <a:stCxn id="5" idx="3"/>
            <a:endCxn id="7" idx="7"/>
          </p:cNvCxnSpPr>
          <p:nvPr/>
        </p:nvCxnSpPr>
        <p:spPr>
          <a:xfrm flipH="1">
            <a:off x="2174641" y="3665125"/>
            <a:ext cx="442174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47E840C-8F67-3CF2-C670-1F58BF02E75A}"/>
              </a:ext>
            </a:extLst>
          </p:cNvPr>
          <p:cNvCxnSpPr>
            <a:stCxn id="5" idx="5"/>
            <a:endCxn id="6" idx="1"/>
          </p:cNvCxnSpPr>
          <p:nvPr/>
        </p:nvCxnSpPr>
        <p:spPr>
          <a:xfrm>
            <a:off x="2959501" y="3665125"/>
            <a:ext cx="440650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62560A8-769B-93DF-84D0-1AB4E37DEA27}"/>
              </a:ext>
            </a:extLst>
          </p:cNvPr>
          <p:cNvSpPr txBox="1"/>
          <p:nvPr/>
        </p:nvSpPr>
        <p:spPr>
          <a:xfrm>
            <a:off x="2569953" y="3315581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2814AF-4D1F-A598-DA1B-2E32D9AEBFAE}"/>
              </a:ext>
            </a:extLst>
          </p:cNvPr>
          <p:cNvSpPr txBox="1"/>
          <p:nvPr/>
        </p:nvSpPr>
        <p:spPr>
          <a:xfrm>
            <a:off x="1790272" y="4102489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4166C-283C-5930-2422-35901F0EC745}"/>
              </a:ext>
            </a:extLst>
          </p:cNvPr>
          <p:cNvSpPr txBox="1"/>
          <p:nvPr/>
        </p:nvSpPr>
        <p:spPr>
          <a:xfrm>
            <a:off x="3361730" y="4101084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9620DF8-C27E-05A6-A163-54A818ECC61A}"/>
              </a:ext>
            </a:extLst>
          </p:cNvPr>
          <p:cNvSpPr/>
          <p:nvPr/>
        </p:nvSpPr>
        <p:spPr>
          <a:xfrm>
            <a:off x="2801654" y="4837716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1AB18DB-AC09-71B0-5FF7-D67F6EEC8B96}"/>
              </a:ext>
            </a:extLst>
          </p:cNvPr>
          <p:cNvSpPr/>
          <p:nvPr/>
        </p:nvSpPr>
        <p:spPr>
          <a:xfrm>
            <a:off x="3911236" y="4837716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0C1A17B-4B63-7BE1-D07A-B2583478CBCB}"/>
              </a:ext>
            </a:extLst>
          </p:cNvPr>
          <p:cNvCxnSpPr>
            <a:stCxn id="6" idx="3"/>
            <a:endCxn id="13" idx="0"/>
          </p:cNvCxnSpPr>
          <p:nvPr/>
        </p:nvCxnSpPr>
        <p:spPr>
          <a:xfrm flipH="1">
            <a:off x="3043970" y="4456494"/>
            <a:ext cx="356181" cy="38122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F419213-8960-756E-C027-E2356EA99115}"/>
              </a:ext>
            </a:extLst>
          </p:cNvPr>
          <p:cNvCxnSpPr>
            <a:stCxn id="6" idx="5"/>
            <a:endCxn id="14" idx="0"/>
          </p:cNvCxnSpPr>
          <p:nvPr/>
        </p:nvCxnSpPr>
        <p:spPr>
          <a:xfrm>
            <a:off x="3742837" y="4456494"/>
            <a:ext cx="410715" cy="38122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91B43304-0059-DDAD-F8E8-B9CBF266E4A6}"/>
              </a:ext>
            </a:extLst>
          </p:cNvPr>
          <p:cNvSpPr/>
          <p:nvPr/>
        </p:nvSpPr>
        <p:spPr>
          <a:xfrm>
            <a:off x="8502938" y="3267075"/>
            <a:ext cx="484632" cy="466344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36D1022-46F7-ED5C-F66B-C6D861D8EA93}"/>
              </a:ext>
            </a:extLst>
          </p:cNvPr>
          <p:cNvSpPr/>
          <p:nvPr/>
        </p:nvSpPr>
        <p:spPr>
          <a:xfrm>
            <a:off x="9286274" y="4058444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3498B74-A639-139C-6924-B5FF817B28F6}"/>
              </a:ext>
            </a:extLst>
          </p:cNvPr>
          <p:cNvSpPr/>
          <p:nvPr/>
        </p:nvSpPr>
        <p:spPr>
          <a:xfrm>
            <a:off x="7718078" y="4058444"/>
            <a:ext cx="484632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6E60060-C842-6834-71C7-5B32836A381F}"/>
              </a:ext>
            </a:extLst>
          </p:cNvPr>
          <p:cNvCxnSpPr>
            <a:stCxn id="22" idx="3"/>
            <a:endCxn id="24" idx="7"/>
          </p:cNvCxnSpPr>
          <p:nvPr/>
        </p:nvCxnSpPr>
        <p:spPr>
          <a:xfrm flipH="1">
            <a:off x="8131737" y="3665125"/>
            <a:ext cx="442174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1E18B3C-C6E5-BE72-7C03-7882D7D53D4A}"/>
              </a:ext>
            </a:extLst>
          </p:cNvPr>
          <p:cNvCxnSpPr>
            <a:stCxn id="22" idx="5"/>
            <a:endCxn id="23" idx="1"/>
          </p:cNvCxnSpPr>
          <p:nvPr/>
        </p:nvCxnSpPr>
        <p:spPr>
          <a:xfrm>
            <a:off x="8916597" y="3665125"/>
            <a:ext cx="440650" cy="46161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CF2AD46-DAE8-3B27-2218-CDF16FEB4D06}"/>
              </a:ext>
            </a:extLst>
          </p:cNvPr>
          <p:cNvSpPr txBox="1"/>
          <p:nvPr/>
        </p:nvSpPr>
        <p:spPr>
          <a:xfrm>
            <a:off x="8527049" y="3315581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E449083-7525-9150-59D9-DD226AE42F89}"/>
              </a:ext>
            </a:extLst>
          </p:cNvPr>
          <p:cNvSpPr txBox="1"/>
          <p:nvPr/>
        </p:nvSpPr>
        <p:spPr>
          <a:xfrm>
            <a:off x="7747368" y="4102489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1926CB-D16B-9852-9E18-041662C15B1E}"/>
              </a:ext>
            </a:extLst>
          </p:cNvPr>
          <p:cNvSpPr txBox="1"/>
          <p:nvPr/>
        </p:nvSpPr>
        <p:spPr>
          <a:xfrm>
            <a:off x="9318826" y="4101084"/>
            <a:ext cx="44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S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AA1871A-24E5-C586-576E-41A7E8C46EB2}"/>
              </a:ext>
            </a:extLst>
          </p:cNvPr>
          <p:cNvSpPr/>
          <p:nvPr/>
        </p:nvSpPr>
        <p:spPr>
          <a:xfrm>
            <a:off x="8502938" y="4837716"/>
            <a:ext cx="484632" cy="466344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DC5FDB8-76E9-74A8-E39E-A7122BC50DD1}"/>
              </a:ext>
            </a:extLst>
          </p:cNvPr>
          <p:cNvCxnSpPr>
            <a:cxnSpLocks/>
            <a:stCxn id="23" idx="3"/>
            <a:endCxn id="30" idx="7"/>
          </p:cNvCxnSpPr>
          <p:nvPr/>
        </p:nvCxnSpPr>
        <p:spPr>
          <a:xfrm flipH="1">
            <a:off x="8916597" y="4456494"/>
            <a:ext cx="440650" cy="44951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9629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00169 -0.2282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1141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 0.0007 L -0.03033 0.0007 C -0.04479 0.0007 -0.06236 0.03264 -0.06236 0.05857 L -0.06236 0.11667 " pathEditMode="relative" rAng="0" ptsTypes="AAAA">
                                      <p:cBhvr>
                                        <p:cTn id="3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3" y="578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43 0.0007 L -0.0306 0.0007 C -0.04506 0.0007 -0.06263 0.03264 -0.06263 0.05857 L -0.06263 0.11667 " pathEditMode="relative" rAng="0" ptsTypes="AAAA">
                                      <p:cBhvr>
                                        <p:cTn id="4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3" y="5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22" grpId="0" animBg="1"/>
      <p:bldP spid="24" grpId="0" animBg="1"/>
      <p:bldP spid="27" grpId="0"/>
      <p:bldP spid="28" grpId="0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07A1A-29A5-E122-6A04-8F6B0BFDE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3100"/>
          </a:xfrm>
        </p:spPr>
        <p:txBody>
          <a:bodyPr>
            <a:normAutofit/>
          </a:bodyPr>
          <a:lstStyle/>
          <a:p>
            <a:pPr algn="ctr"/>
            <a:r>
              <a:rPr lang="en-IN" sz="4000" dirty="0">
                <a:latin typeface="Arial Rounded MT Bold" panose="020F0704030504030204" pitchFamily="34" charset="0"/>
              </a:rPr>
              <a:t>Example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B03A0D-FDB4-094F-84F8-6136F79578DD}"/>
              </a:ext>
            </a:extLst>
          </p:cNvPr>
          <p:cNvSpPr txBox="1"/>
          <p:nvPr/>
        </p:nvSpPr>
        <p:spPr>
          <a:xfrm>
            <a:off x="5805487" y="1162050"/>
            <a:ext cx="581025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70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AE5445-7F6E-56D2-F493-F6BF3D907DDE}"/>
              </a:ext>
            </a:extLst>
          </p:cNvPr>
          <p:cNvSpPr txBox="1"/>
          <p:nvPr/>
        </p:nvSpPr>
        <p:spPr>
          <a:xfrm>
            <a:off x="4348162" y="1905000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40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731C99-D5BC-FE58-B5F9-204F38338692}"/>
              </a:ext>
            </a:extLst>
          </p:cNvPr>
          <p:cNvSpPr txBox="1"/>
          <p:nvPr/>
        </p:nvSpPr>
        <p:spPr>
          <a:xfrm>
            <a:off x="7262815" y="1905000"/>
            <a:ext cx="73818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100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2BA011-9D2A-8BEE-12B2-0608A1481D68}"/>
              </a:ext>
            </a:extLst>
          </p:cNvPr>
          <p:cNvSpPr txBox="1"/>
          <p:nvPr/>
        </p:nvSpPr>
        <p:spPr>
          <a:xfrm>
            <a:off x="3405187" y="2853184"/>
            <a:ext cx="581025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20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F23AAE-58A6-685F-C066-515FF17B9435}"/>
              </a:ext>
            </a:extLst>
          </p:cNvPr>
          <p:cNvSpPr txBox="1"/>
          <p:nvPr/>
        </p:nvSpPr>
        <p:spPr>
          <a:xfrm>
            <a:off x="5236369" y="2853184"/>
            <a:ext cx="581025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50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BD4B93-6DF2-2235-B482-7EB701C963E8}"/>
              </a:ext>
            </a:extLst>
          </p:cNvPr>
          <p:cNvSpPr txBox="1"/>
          <p:nvPr/>
        </p:nvSpPr>
        <p:spPr>
          <a:xfrm>
            <a:off x="6529386" y="2843806"/>
            <a:ext cx="581025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80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71ABE3-8D43-A23C-2ABF-4F0681BBABEF}"/>
              </a:ext>
            </a:extLst>
          </p:cNvPr>
          <p:cNvSpPr txBox="1"/>
          <p:nvPr/>
        </p:nvSpPr>
        <p:spPr>
          <a:xfrm>
            <a:off x="8360568" y="2843806"/>
            <a:ext cx="745332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110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CB1C77-EE1C-3EC5-D9E2-A154626EF4D3}"/>
              </a:ext>
            </a:extLst>
          </p:cNvPr>
          <p:cNvSpPr txBox="1"/>
          <p:nvPr/>
        </p:nvSpPr>
        <p:spPr>
          <a:xfrm>
            <a:off x="2700337" y="3876675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10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5991D7-440E-AC13-EBDB-B65D704E83D9}"/>
              </a:ext>
            </a:extLst>
          </p:cNvPr>
          <p:cNvSpPr txBox="1"/>
          <p:nvPr/>
        </p:nvSpPr>
        <p:spPr>
          <a:xfrm>
            <a:off x="4081461" y="3876674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30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1356BB-A472-2B31-FF0B-A1AFD2451350}"/>
              </a:ext>
            </a:extLst>
          </p:cNvPr>
          <p:cNvSpPr txBox="1"/>
          <p:nvPr/>
        </p:nvSpPr>
        <p:spPr>
          <a:xfrm>
            <a:off x="6045993" y="3872210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60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59B0F9-E127-B7C3-3086-1C51D7E14036}"/>
              </a:ext>
            </a:extLst>
          </p:cNvPr>
          <p:cNvSpPr txBox="1"/>
          <p:nvPr/>
        </p:nvSpPr>
        <p:spPr>
          <a:xfrm>
            <a:off x="7427117" y="3862684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90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35E6FB-1B1A-348C-9F11-3CAC34234EE1}"/>
              </a:ext>
            </a:extLst>
          </p:cNvPr>
          <p:cNvSpPr txBox="1"/>
          <p:nvPr/>
        </p:nvSpPr>
        <p:spPr>
          <a:xfrm>
            <a:off x="9390458" y="3872209"/>
            <a:ext cx="753667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120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7A7B56B-960B-AE43-BFDB-F1180861D01A}"/>
              </a:ext>
            </a:extLst>
          </p:cNvPr>
          <p:cNvCxnSpPr>
            <a:stCxn id="6" idx="1"/>
            <a:endCxn id="7" idx="0"/>
          </p:cNvCxnSpPr>
          <p:nvPr/>
        </p:nvCxnSpPr>
        <p:spPr>
          <a:xfrm flipH="1">
            <a:off x="4638675" y="1392883"/>
            <a:ext cx="1166812" cy="51211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2BB447F-FC68-5E09-494A-A9427CE2BC92}"/>
              </a:ext>
            </a:extLst>
          </p:cNvPr>
          <p:cNvCxnSpPr>
            <a:cxnSpLocks/>
            <a:stCxn id="6" idx="3"/>
            <a:endCxn id="8" idx="0"/>
          </p:cNvCxnSpPr>
          <p:nvPr/>
        </p:nvCxnSpPr>
        <p:spPr>
          <a:xfrm>
            <a:off x="6386512" y="1392883"/>
            <a:ext cx="1245396" cy="51211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F80F7A1-0CC0-0A00-6746-0A905C107206}"/>
              </a:ext>
            </a:extLst>
          </p:cNvPr>
          <p:cNvCxnSpPr>
            <a:cxnSpLocks/>
            <a:stCxn id="7" idx="3"/>
            <a:endCxn id="10" idx="0"/>
          </p:cNvCxnSpPr>
          <p:nvPr/>
        </p:nvCxnSpPr>
        <p:spPr>
          <a:xfrm>
            <a:off x="4929187" y="2135833"/>
            <a:ext cx="597695" cy="71735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A36FF21-642D-F61D-1C97-BC9E85896ED3}"/>
              </a:ext>
            </a:extLst>
          </p:cNvPr>
          <p:cNvCxnSpPr>
            <a:cxnSpLocks/>
            <a:stCxn id="7" idx="1"/>
            <a:endCxn id="9" idx="0"/>
          </p:cNvCxnSpPr>
          <p:nvPr/>
        </p:nvCxnSpPr>
        <p:spPr>
          <a:xfrm flipH="1">
            <a:off x="3695700" y="2135833"/>
            <a:ext cx="652462" cy="71735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C6081D9-EEB5-F204-0F73-443E4FEA79A9}"/>
              </a:ext>
            </a:extLst>
          </p:cNvPr>
          <p:cNvCxnSpPr>
            <a:cxnSpLocks/>
            <a:stCxn id="9" idx="1"/>
            <a:endCxn id="13" idx="0"/>
          </p:cNvCxnSpPr>
          <p:nvPr/>
        </p:nvCxnSpPr>
        <p:spPr>
          <a:xfrm flipH="1">
            <a:off x="2990850" y="3084017"/>
            <a:ext cx="414337" cy="79265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D6F4D06-ACC4-C955-B9F7-4D24964FE454}"/>
              </a:ext>
            </a:extLst>
          </p:cNvPr>
          <p:cNvCxnSpPr>
            <a:cxnSpLocks/>
            <a:stCxn id="9" idx="3"/>
            <a:endCxn id="14" idx="0"/>
          </p:cNvCxnSpPr>
          <p:nvPr/>
        </p:nvCxnSpPr>
        <p:spPr>
          <a:xfrm>
            <a:off x="3986212" y="3084017"/>
            <a:ext cx="385762" cy="79265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F22AE3F-1FF5-212E-FF5D-B1E5898F52FB}"/>
              </a:ext>
            </a:extLst>
          </p:cNvPr>
          <p:cNvCxnSpPr>
            <a:cxnSpLocks/>
            <a:stCxn id="8" idx="1"/>
            <a:endCxn id="11" idx="0"/>
          </p:cNvCxnSpPr>
          <p:nvPr/>
        </p:nvCxnSpPr>
        <p:spPr>
          <a:xfrm flipH="1">
            <a:off x="6819899" y="2135833"/>
            <a:ext cx="442916" cy="70797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021EF20-4420-368D-5E47-007F178D4338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7860510" y="2135833"/>
            <a:ext cx="872724" cy="70797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AE1E807-3F53-DE2A-2748-4429B95B938F}"/>
              </a:ext>
            </a:extLst>
          </p:cNvPr>
          <p:cNvCxnSpPr>
            <a:cxnSpLocks/>
            <a:stCxn id="11" idx="3"/>
            <a:endCxn id="16" idx="0"/>
          </p:cNvCxnSpPr>
          <p:nvPr/>
        </p:nvCxnSpPr>
        <p:spPr>
          <a:xfrm>
            <a:off x="7110411" y="3074639"/>
            <a:ext cx="607219" cy="78804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129A5E1-2D30-DF1F-B1B7-0B24A29AE8FC}"/>
              </a:ext>
            </a:extLst>
          </p:cNvPr>
          <p:cNvCxnSpPr>
            <a:cxnSpLocks/>
            <a:stCxn id="10" idx="3"/>
            <a:endCxn id="15" idx="0"/>
          </p:cNvCxnSpPr>
          <p:nvPr/>
        </p:nvCxnSpPr>
        <p:spPr>
          <a:xfrm>
            <a:off x="5817394" y="3084017"/>
            <a:ext cx="519112" cy="78819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5891617-4B51-2275-2CE4-26BE8E73C266}"/>
              </a:ext>
            </a:extLst>
          </p:cNvPr>
          <p:cNvCxnSpPr>
            <a:cxnSpLocks/>
            <a:stCxn id="12" idx="3"/>
            <a:endCxn id="17" idx="0"/>
          </p:cNvCxnSpPr>
          <p:nvPr/>
        </p:nvCxnSpPr>
        <p:spPr>
          <a:xfrm>
            <a:off x="9105900" y="3074639"/>
            <a:ext cx="661392" cy="79757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440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7.40741E-7 L -0.01067 -0.28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" y="-1428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66667E-6 1.85185E-6 L -0.08502 -0.1497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8" y="-75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0 0.05417 C 0 0.07824 0.03294 0.10833 0.05977 0.10833 L 0.11953 0.10833 " pathEditMode="relative" rAng="0" ptsTypes="AAAA">
                                      <p:cBhvr>
                                        <p:cTn id="6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7" y="5417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59259E-6 L 1.25E-6 -0.05416 C 1.25E-6 -0.07847 0.03294 -0.10833 0.05976 -0.10833 L 0.11953 -0.10833 " pathEditMode="relative" rAng="0" ptsTypes="AAAA">
                                      <p:cBhvr>
                                        <p:cTn id="7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7" y="-5417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9 2.96296E-6 L 0.00079 -0.06922 C 0.00079 -0.10023 0.02188 -0.1382 0.03907 -0.1382 L 0.07735 -0.1382 " pathEditMode="relative" rAng="0" ptsTypes="AAAA">
                                      <p:cBhvr>
                                        <p:cTn id="7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8" y="-6921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0.00115 L 0.00078 -0.07408 C 0.00078 -0.10788 0.01667 -0.14931 0.02969 -0.14931 L 0.0586 -0.14931 " pathEditMode="relative" rAng="0" ptsTypes="AAAA">
                                      <p:cBhvr>
                                        <p:cTn id="7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1" y="-7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59259E-6 L 0.09467 -0.14907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7" y="-7454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2.96296E-6 L 0.10599 -0.0011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99" y="-69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1.85185E-6 L 0.11328 -0.00139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64" y="-69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328 -0.00139 L 0.09935 -0.28681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" y="-14282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27 0.10833 L 0.17266 0.10833 C 0.19518 0.10833 0.22305 0.1463 0.22305 0.17755 L 0.22305 0.24676 " pathEditMode="relative" rAng="0" ptsTypes="AAAA">
                                      <p:cBhvr>
                                        <p:cTn id="1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9" y="6921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/>
      <p:bldP spid="7" grpId="0" animBg="1"/>
      <p:bldP spid="7" grpId="1"/>
      <p:bldP spid="8" grpId="0" animBg="1"/>
      <p:bldP spid="9" grpId="0" animBg="1"/>
      <p:bldP spid="10" grpId="0" animBg="1"/>
      <p:bldP spid="10" grpId="1"/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  <p:bldP spid="15" grpId="2"/>
      <p:bldP spid="16" grpId="0" animBg="1"/>
      <p:bldP spid="16" grpId="1"/>
      <p:bldP spid="16" grpId="2" animBg="1"/>
      <p:bldP spid="17" grpId="0" animBg="1"/>
      <p:bldP spid="17" grpId="1" animBg="1"/>
      <p:bldP spid="17" grpId="2"/>
      <p:bldP spid="17" grpId="3"/>
      <p:bldP spid="17" grpId="4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CB24F51-56A6-BA03-8A46-4C3DE9666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752475"/>
            <a:ext cx="5157787" cy="457200"/>
          </a:xfrm>
        </p:spPr>
        <p:txBody>
          <a:bodyPr>
            <a:noAutofit/>
          </a:bodyPr>
          <a:lstStyle/>
          <a:p>
            <a:pPr algn="ctr"/>
            <a:r>
              <a:rPr lang="en-IN" sz="4000" dirty="0"/>
              <a:t>AVL Tree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A4C33731-2C80-6C5A-052B-F67322C913A3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839788" y="1362075"/>
                <a:ext cx="5157787" cy="4827588"/>
              </a:xfrm>
            </p:spPr>
            <p:txBody>
              <a:bodyPr/>
              <a:lstStyle/>
              <a:p>
                <a:r>
                  <a:rPr lang="en-IN" dirty="0"/>
                  <a:t>More Balanced when compared to Red Black Trees.</a:t>
                </a:r>
              </a:p>
              <a:p>
                <a:endParaRPr lang="en-IN" sz="1200" dirty="0"/>
              </a:p>
              <a:p>
                <a:r>
                  <a:rPr lang="en-IN" dirty="0"/>
                  <a:t>More rotations during insertions and deletions.</a:t>
                </a:r>
              </a:p>
              <a:p>
                <a:endParaRPr lang="en-IN" sz="1200" dirty="0"/>
              </a:p>
              <a:p>
                <a:r>
                  <a:rPr lang="en-IN" dirty="0"/>
                  <a:t>Suitable for applications involving frequent searching.</a:t>
                </a:r>
              </a:p>
              <a:p>
                <a:endParaRPr lang="en-IN" sz="2000" dirty="0"/>
              </a:p>
              <a:p>
                <a:r>
                  <a:rPr lang="en-IN" dirty="0"/>
                  <a:t>Height: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IN" b="1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IN" b="1" i="0" smtClean="0">
                            <a:latin typeface="Cambria Math" panose="02040503050406030204" pitchFamily="18" charset="0"/>
                          </a:rPr>
                          <m:t>𝐥𝐨𝐠</m:t>
                        </m:r>
                      </m:fName>
                      <m:e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𝟒𝟒</m:t>
                        </m:r>
                        <m:func>
                          <m:func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IN" b="1" i="0" smtClean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r>
                              <a:rPr lang="en-IN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func>
                      </m:e>
                    </m:func>
                  </m:oMath>
                </a14:m>
                <a:endParaRPr lang="en-IN" b="1" dirty="0"/>
              </a:p>
            </p:txBody>
          </p:sp>
        </mc:Choice>
        <mc:Fallback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A4C33731-2C80-6C5A-052B-F67322C913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39788" y="1362075"/>
                <a:ext cx="5157787" cy="4827588"/>
              </a:xfrm>
              <a:blipFill>
                <a:blip r:embed="rId2"/>
                <a:stretch>
                  <a:fillRect l="-2128" t="-2020" r="-283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A1E644-4ECA-3EFF-D68B-B37A2A046F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752475"/>
            <a:ext cx="5183188" cy="457200"/>
          </a:xfrm>
        </p:spPr>
        <p:txBody>
          <a:bodyPr>
            <a:noAutofit/>
          </a:bodyPr>
          <a:lstStyle/>
          <a:p>
            <a:pPr algn="ctr"/>
            <a:r>
              <a:rPr lang="en-IN" sz="4000" dirty="0">
                <a:solidFill>
                  <a:srgbClr val="FF0000"/>
                </a:solidFill>
              </a:rPr>
              <a:t>Red</a:t>
            </a:r>
            <a:r>
              <a:rPr lang="en-IN" sz="4000" dirty="0"/>
              <a:t> Black Tree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42DDD945-24BD-7E4C-E24A-E4D4A5177858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172200" y="1362073"/>
                <a:ext cx="5183188" cy="4827589"/>
              </a:xfrm>
            </p:spPr>
            <p:txBody>
              <a:bodyPr/>
              <a:lstStyle/>
              <a:p>
                <a:r>
                  <a:rPr lang="en-IN" dirty="0"/>
                  <a:t>Less Balanced when compared to AVL Trees.</a:t>
                </a:r>
              </a:p>
              <a:p>
                <a:endParaRPr lang="en-IN" sz="1200" dirty="0"/>
              </a:p>
              <a:p>
                <a:r>
                  <a:rPr lang="en-IN" dirty="0"/>
                  <a:t>Less rotations during insertions and deletions.</a:t>
                </a:r>
              </a:p>
              <a:p>
                <a:endParaRPr lang="en-IN" sz="1200" dirty="0"/>
              </a:p>
              <a:p>
                <a:r>
                  <a:rPr lang="en-IN" dirty="0"/>
                  <a:t>Suitable for applications involving frequent insertions and deletions.</a:t>
                </a:r>
              </a:p>
              <a:p>
                <a:r>
                  <a:rPr lang="en-IN" dirty="0"/>
                  <a:t>Height: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IN" b="1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IN" b="1" i="0" smtClean="0">
                            <a:latin typeface="Cambria Math" panose="02040503050406030204" pitchFamily="18" charset="0"/>
                          </a:rPr>
                          <m:t>𝐥𝐨𝐠</m:t>
                        </m:r>
                      </m:fName>
                      <m:e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IN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func>
                          <m:func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IN" b="1" i="0" smtClean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fName>
                          <m:e>
                            <m:r>
                              <a:rPr lang="en-IN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func>
                      </m:e>
                    </m:func>
                  </m:oMath>
                </a14:m>
                <a:endParaRPr lang="en-IN" b="1" dirty="0"/>
              </a:p>
            </p:txBody>
          </p:sp>
        </mc:Choice>
        <mc:Fallback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42DDD945-24BD-7E4C-E24A-E4D4A51778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172200" y="1362073"/>
                <a:ext cx="5183188" cy="4827589"/>
              </a:xfrm>
              <a:blipFill>
                <a:blip r:embed="rId3"/>
                <a:stretch>
                  <a:fillRect l="-2118" t="-2020" r="-18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54CE125-200C-E9C5-D013-5E597B0F0528}"/>
              </a:ext>
            </a:extLst>
          </p:cNvPr>
          <p:cNvCxnSpPr>
            <a:cxnSpLocks/>
          </p:cNvCxnSpPr>
          <p:nvPr/>
        </p:nvCxnSpPr>
        <p:spPr>
          <a:xfrm>
            <a:off x="6076950" y="590550"/>
            <a:ext cx="0" cy="5208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85E45EA-BFEA-A6A6-418D-4A7473DA9D8A}"/>
              </a:ext>
            </a:extLst>
          </p:cNvPr>
          <p:cNvCxnSpPr>
            <a:cxnSpLocks/>
          </p:cNvCxnSpPr>
          <p:nvPr/>
        </p:nvCxnSpPr>
        <p:spPr>
          <a:xfrm>
            <a:off x="839788" y="1219200"/>
            <a:ext cx="10515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677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05A03C1-02C3-D949-F4C3-6EE0069E8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1200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Applications of </a:t>
            </a:r>
            <a:r>
              <a:rPr lang="en-IN" sz="4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  <a:r>
              <a:rPr lang="en-IN" sz="4000" dirty="0">
                <a:latin typeface="Arial Rounded MT Bold" panose="020F0704030504030204" pitchFamily="34" charset="0"/>
              </a:rPr>
              <a:t> Black Trees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7B514FB-F681-242A-932B-C5C67F12B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150"/>
            <a:ext cx="10515600" cy="4976813"/>
          </a:xfrm>
        </p:spPr>
        <p:txBody>
          <a:bodyPr>
            <a:normAutofit/>
          </a:bodyPr>
          <a:lstStyle/>
          <a:p>
            <a:r>
              <a:rPr lang="en-IN" dirty="0"/>
              <a:t>Used in implementing </a:t>
            </a:r>
            <a:r>
              <a:rPr lang="en-IN" b="1" dirty="0"/>
              <a:t>Maps and Sets </a:t>
            </a:r>
            <a:r>
              <a:rPr lang="en-IN" dirty="0"/>
              <a:t>where efficient insertions, deletions are crucial.</a:t>
            </a:r>
          </a:p>
          <a:p>
            <a:endParaRPr lang="en-IN" sz="1000" b="1" dirty="0"/>
          </a:p>
          <a:p>
            <a:r>
              <a:rPr lang="en-IN" dirty="0"/>
              <a:t>Used to implement </a:t>
            </a:r>
            <a:r>
              <a:rPr lang="en-IN" b="1" dirty="0"/>
              <a:t>Priority Queues</a:t>
            </a:r>
            <a:r>
              <a:rPr lang="en-IN" dirty="0"/>
              <a:t> where elements are placed based on their priority.</a:t>
            </a:r>
          </a:p>
          <a:p>
            <a:endParaRPr lang="en-IN" sz="1000" dirty="0"/>
          </a:p>
          <a:p>
            <a:r>
              <a:rPr lang="en-IN" dirty="0"/>
              <a:t>Red Black Trees are used in some </a:t>
            </a:r>
            <a:r>
              <a:rPr lang="en-IN" b="1" dirty="0"/>
              <a:t>File Systems </a:t>
            </a:r>
            <a:r>
              <a:rPr lang="en-IN" dirty="0"/>
              <a:t>to manage the structure.</a:t>
            </a:r>
          </a:p>
          <a:p>
            <a:endParaRPr lang="en-IN" sz="1000" dirty="0"/>
          </a:p>
          <a:p>
            <a:r>
              <a:rPr lang="en-US" dirty="0"/>
              <a:t>Red-Black Trees are sometimes used in </a:t>
            </a:r>
            <a:r>
              <a:rPr lang="en-US" b="1" dirty="0"/>
              <a:t>in-memory databases </a:t>
            </a:r>
            <a:r>
              <a:rPr lang="en-US" dirty="0"/>
              <a:t>to store and retrieve data efficiently.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5483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4D35C0-07E0-EDB4-24E9-DA019B665E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Arial Rounded MT Bold" panose="020F0704030504030204" pitchFamily="34" charset="0"/>
              </a:rPr>
              <a:t>Thank </a:t>
            </a:r>
            <a:r>
              <a:rPr lang="en-IN" dirty="0">
                <a:solidFill>
                  <a:srgbClr val="FF0000"/>
                </a:solidFill>
                <a:latin typeface="Arial Rounded MT Bold" panose="020F0704030504030204" pitchFamily="34" charset="0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3979773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AC78F-3562-2C22-B72F-516619584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686435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What is a </a:t>
            </a:r>
            <a:r>
              <a:rPr lang="en-IN" sz="4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 </a:t>
            </a:r>
            <a:r>
              <a:rPr lang="en-IN" sz="4000" dirty="0">
                <a:latin typeface="Arial Rounded MT Bold" panose="020F0704030504030204" pitchFamily="34" charset="0"/>
              </a:rPr>
              <a:t>Black Tree?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86B20-1532-B692-99C6-062D59729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904"/>
            <a:ext cx="10515600" cy="4659059"/>
          </a:xfrm>
        </p:spPr>
        <p:txBody>
          <a:bodyPr/>
          <a:lstStyle/>
          <a:p>
            <a:pPr marL="0" indent="0">
              <a:buNone/>
            </a:pPr>
            <a:endParaRPr lang="en-IN" sz="2600" dirty="0"/>
          </a:p>
          <a:p>
            <a:pPr marL="0" indent="0">
              <a:buNone/>
            </a:pPr>
            <a:r>
              <a:rPr lang="en-IN" sz="2600" dirty="0"/>
              <a:t>A Red Black tree is a self-balancing Binary Search Tree where each node has an additional attribute: a colour, which can be either Red or Black.</a:t>
            </a:r>
          </a:p>
          <a:p>
            <a:pPr marL="0" indent="0">
              <a:buNone/>
            </a:pPr>
            <a:endParaRPr lang="en-IN" sz="2600" dirty="0"/>
          </a:p>
          <a:p>
            <a:pPr marL="0" indent="0">
              <a:buNone/>
            </a:pPr>
            <a:r>
              <a:rPr lang="en-IN" sz="2600" dirty="0"/>
              <a:t>The primary objective of Red Black Trees is to maintain balance during insertions, deletions, ensuring efficient data retrieval and manipulation.</a:t>
            </a:r>
          </a:p>
          <a:p>
            <a:pPr marL="0" indent="0">
              <a:buNone/>
            </a:pPr>
            <a:endParaRPr lang="en-IN" sz="2600" dirty="0"/>
          </a:p>
          <a:p>
            <a:pPr marL="0" indent="0">
              <a:buNone/>
            </a:pPr>
            <a:r>
              <a:rPr lang="en-IN" sz="2600" dirty="0"/>
              <a:t>The Red Black Trees are used to overcome the inefficiency of BSTs when the elements are inserted in a skewed manner.</a:t>
            </a:r>
          </a:p>
          <a:p>
            <a:pPr marL="0" indent="0">
              <a:buNone/>
            </a:pPr>
            <a:endParaRPr lang="en-IN" sz="2600" dirty="0"/>
          </a:p>
          <a:p>
            <a:pPr marL="0" indent="0">
              <a:buNone/>
            </a:pPr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126519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423A-9D57-CC1E-20DE-DE2EB64DE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589"/>
            <a:ext cx="10515600" cy="723011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Properties of </a:t>
            </a:r>
            <a:r>
              <a:rPr lang="en-IN" sz="4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  <a:r>
              <a:rPr lang="en-IN" sz="4000" dirty="0">
                <a:latin typeface="Arial Rounded MT Bold" panose="020F0704030504030204" pitchFamily="34" charset="0"/>
              </a:rPr>
              <a:t> Black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76157-B0B7-95BE-654E-8134EEAF0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896"/>
            <a:ext cx="10515600" cy="472306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IN" b="1" dirty="0"/>
              <a:t>Node Colour:  </a:t>
            </a:r>
            <a:r>
              <a:rPr lang="en-IN" dirty="0"/>
              <a:t>Each node is either Red or Black.</a:t>
            </a:r>
          </a:p>
          <a:p>
            <a:pPr marL="514350" indent="-514350">
              <a:buAutoNum type="arabicPeriod"/>
            </a:pPr>
            <a:endParaRPr lang="en-IN" sz="1200" dirty="0"/>
          </a:p>
          <a:p>
            <a:pPr marL="514350" indent="-514350">
              <a:buAutoNum type="arabicPeriod"/>
            </a:pPr>
            <a:r>
              <a:rPr lang="en-IN" b="1" dirty="0"/>
              <a:t>Root:  </a:t>
            </a:r>
            <a:r>
              <a:rPr lang="en-IN" dirty="0"/>
              <a:t>The Root of the tree must always be Black.</a:t>
            </a:r>
          </a:p>
          <a:p>
            <a:pPr marL="514350" indent="-514350">
              <a:buAutoNum type="arabicPeriod"/>
            </a:pPr>
            <a:endParaRPr lang="en-IN" sz="1200" dirty="0"/>
          </a:p>
          <a:p>
            <a:pPr marL="514350" indent="-514350">
              <a:buAutoNum type="arabicPeriod"/>
            </a:pPr>
            <a:r>
              <a:rPr lang="en-IN" b="1" dirty="0"/>
              <a:t>Red Property:  </a:t>
            </a:r>
            <a:r>
              <a:rPr lang="en-IN" dirty="0"/>
              <a:t>There should be no two consecutive red nodes on any path from root to leaf.</a:t>
            </a:r>
          </a:p>
          <a:p>
            <a:pPr marL="514350" indent="-514350">
              <a:buAutoNum type="arabicPeriod"/>
            </a:pPr>
            <a:endParaRPr lang="en-IN" sz="1200" dirty="0"/>
          </a:p>
          <a:p>
            <a:pPr marL="514350" indent="-514350">
              <a:buAutoNum type="arabicPeriod"/>
            </a:pPr>
            <a:r>
              <a:rPr lang="en-IN" b="1" dirty="0"/>
              <a:t>Black Property:  </a:t>
            </a:r>
            <a:r>
              <a:rPr lang="en-US" dirty="0"/>
              <a:t>Every path from the root to its leaf nodes has the same number of black nodes.</a:t>
            </a:r>
          </a:p>
          <a:p>
            <a:pPr marL="514350" indent="-514350">
              <a:buAutoNum type="arabicPeriod"/>
            </a:pPr>
            <a:endParaRPr lang="en-US" sz="1200" dirty="0"/>
          </a:p>
          <a:p>
            <a:pPr marL="0" indent="0">
              <a:buNone/>
            </a:pPr>
            <a:r>
              <a:rPr lang="en-US" b="1" dirty="0"/>
              <a:t>5.   Leaf Property:  </a:t>
            </a:r>
            <a:r>
              <a:rPr lang="en-US" dirty="0"/>
              <a:t>All Leaves (NULL Nodes) must be Black.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987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D35989E-D784-1975-A6E0-7224003DCD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29384" y="1387575"/>
            <a:ext cx="8333232" cy="408284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F3C153-639A-5EB5-CCD7-C8E0E5588A07}"/>
              </a:ext>
            </a:extLst>
          </p:cNvPr>
          <p:cNvSpPr txBox="1"/>
          <p:nvPr/>
        </p:nvSpPr>
        <p:spPr>
          <a:xfrm>
            <a:off x="4658868" y="569488"/>
            <a:ext cx="2874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  <a:r>
              <a:rPr lang="en-IN" sz="2800" dirty="0">
                <a:latin typeface="Arial Rounded MT Bold" panose="020F0704030504030204" pitchFamily="34" charset="0"/>
              </a:rPr>
              <a:t> Black Tree</a:t>
            </a:r>
          </a:p>
        </p:txBody>
      </p:sp>
    </p:spTree>
    <p:extLst>
      <p:ext uri="{BB962C8B-B14F-4D97-AF65-F5344CB8AC3E}">
        <p14:creationId xmlns:p14="http://schemas.microsoft.com/office/powerpoint/2010/main" val="1806372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9CEED-1062-E2B7-43A8-823CA46C7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45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  <a:r>
              <a:rPr lang="en-IN" dirty="0">
                <a:latin typeface="Arial Rounded MT Bold" panose="020F0704030504030204" pitchFamily="34" charset="0"/>
              </a:rPr>
              <a:t> Black Tree ADT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5FDFC-BA65-E0E5-A97A-C993CED7A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4919663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The following operations can be 				       performed on </a:t>
            </a:r>
            <a:r>
              <a:rPr lang="en-IN" dirty="0">
                <a:solidFill>
                  <a:srgbClr val="FF0000"/>
                </a:solidFill>
              </a:rPr>
              <a:t>Red</a:t>
            </a:r>
            <a:r>
              <a:rPr lang="en-IN" dirty="0"/>
              <a:t> Black Tree: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Insertion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Traversal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Searching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Deletion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Rotation</a:t>
            </a:r>
          </a:p>
          <a:p>
            <a:pPr marL="514350" indent="-514350">
              <a:buFont typeface="+mj-lt"/>
              <a:buAutoNum type="arabicPeriod"/>
            </a:pPr>
            <a:endParaRPr lang="en-IN" dirty="0"/>
          </a:p>
          <a:p>
            <a:pPr marL="0" indent="0">
              <a:buNone/>
            </a:pPr>
            <a:r>
              <a:rPr lang="en-IN" dirty="0"/>
              <a:t>Traversal and Searching are similar to that of a Binary Search Tree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D5FCAB-307E-0104-1597-19F5DD338986}"/>
              </a:ext>
            </a:extLst>
          </p:cNvPr>
          <p:cNvSpPr txBox="1"/>
          <p:nvPr/>
        </p:nvSpPr>
        <p:spPr>
          <a:xfrm>
            <a:off x="7281862" y="1543050"/>
            <a:ext cx="581025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70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0403E8-0C81-7EC2-EB2D-F53A47DDF204}"/>
              </a:ext>
            </a:extLst>
          </p:cNvPr>
          <p:cNvSpPr txBox="1"/>
          <p:nvPr/>
        </p:nvSpPr>
        <p:spPr>
          <a:xfrm>
            <a:off x="5824537" y="2286000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40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9C3A4A-71FD-B3E1-A037-CAD23675D00C}"/>
              </a:ext>
            </a:extLst>
          </p:cNvPr>
          <p:cNvSpPr txBox="1"/>
          <p:nvPr/>
        </p:nvSpPr>
        <p:spPr>
          <a:xfrm>
            <a:off x="8739190" y="2286000"/>
            <a:ext cx="73818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100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C1CD0E-C46A-2161-267F-9A3B81F8AFAA}"/>
              </a:ext>
            </a:extLst>
          </p:cNvPr>
          <p:cNvSpPr txBox="1"/>
          <p:nvPr/>
        </p:nvSpPr>
        <p:spPr>
          <a:xfrm>
            <a:off x="4881562" y="3234184"/>
            <a:ext cx="581025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20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B38B34-A716-50DA-1099-3A24A97C6E5B}"/>
              </a:ext>
            </a:extLst>
          </p:cNvPr>
          <p:cNvSpPr txBox="1"/>
          <p:nvPr/>
        </p:nvSpPr>
        <p:spPr>
          <a:xfrm>
            <a:off x="6712744" y="3234184"/>
            <a:ext cx="581025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50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526888-701A-9B78-6BE2-826E9302304A}"/>
              </a:ext>
            </a:extLst>
          </p:cNvPr>
          <p:cNvSpPr txBox="1"/>
          <p:nvPr/>
        </p:nvSpPr>
        <p:spPr>
          <a:xfrm>
            <a:off x="8005761" y="3224806"/>
            <a:ext cx="581025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80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712FD3-2675-F2A3-39F4-01B7DB75A591}"/>
              </a:ext>
            </a:extLst>
          </p:cNvPr>
          <p:cNvSpPr txBox="1"/>
          <p:nvPr/>
        </p:nvSpPr>
        <p:spPr>
          <a:xfrm>
            <a:off x="9836943" y="3224806"/>
            <a:ext cx="745332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110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32D474-9E0A-0A87-BCFE-4FA96E581474}"/>
              </a:ext>
            </a:extLst>
          </p:cNvPr>
          <p:cNvSpPr txBox="1"/>
          <p:nvPr/>
        </p:nvSpPr>
        <p:spPr>
          <a:xfrm>
            <a:off x="4176712" y="4257675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10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2C9462-6226-D9DE-29F0-02F6E76677BF}"/>
              </a:ext>
            </a:extLst>
          </p:cNvPr>
          <p:cNvSpPr txBox="1"/>
          <p:nvPr/>
        </p:nvSpPr>
        <p:spPr>
          <a:xfrm>
            <a:off x="5557836" y="4257674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30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C43546-3EBD-B974-D7BE-864C1C493F18}"/>
              </a:ext>
            </a:extLst>
          </p:cNvPr>
          <p:cNvSpPr txBox="1"/>
          <p:nvPr/>
        </p:nvSpPr>
        <p:spPr>
          <a:xfrm>
            <a:off x="7522368" y="4253210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60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1F57F70-54CF-FE46-6545-37A8D9EB7F5A}"/>
              </a:ext>
            </a:extLst>
          </p:cNvPr>
          <p:cNvSpPr txBox="1"/>
          <p:nvPr/>
        </p:nvSpPr>
        <p:spPr>
          <a:xfrm>
            <a:off x="8903492" y="4243684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90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06E59D-F0D9-7F6A-86F6-76BF8AE97097}"/>
              </a:ext>
            </a:extLst>
          </p:cNvPr>
          <p:cNvSpPr txBox="1"/>
          <p:nvPr/>
        </p:nvSpPr>
        <p:spPr>
          <a:xfrm>
            <a:off x="10866833" y="4253209"/>
            <a:ext cx="753667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120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524747B-D5AB-B591-F660-DF2E2766424F}"/>
              </a:ext>
            </a:extLst>
          </p:cNvPr>
          <p:cNvCxnSpPr>
            <a:stCxn id="6" idx="1"/>
            <a:endCxn id="7" idx="0"/>
          </p:cNvCxnSpPr>
          <p:nvPr/>
        </p:nvCxnSpPr>
        <p:spPr>
          <a:xfrm flipH="1">
            <a:off x="6115050" y="1773883"/>
            <a:ext cx="1166812" cy="51211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89CD363-9992-0341-B655-967EE5E1A764}"/>
              </a:ext>
            </a:extLst>
          </p:cNvPr>
          <p:cNvCxnSpPr>
            <a:cxnSpLocks/>
            <a:stCxn id="6" idx="3"/>
            <a:endCxn id="8" idx="0"/>
          </p:cNvCxnSpPr>
          <p:nvPr/>
        </p:nvCxnSpPr>
        <p:spPr>
          <a:xfrm>
            <a:off x="7862887" y="1773883"/>
            <a:ext cx="1245396" cy="51211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7CDDCCC-6EB9-60AD-A7C6-FC14FDCFEA63}"/>
              </a:ext>
            </a:extLst>
          </p:cNvPr>
          <p:cNvCxnSpPr>
            <a:cxnSpLocks/>
            <a:stCxn id="7" idx="3"/>
            <a:endCxn id="10" idx="0"/>
          </p:cNvCxnSpPr>
          <p:nvPr/>
        </p:nvCxnSpPr>
        <p:spPr>
          <a:xfrm>
            <a:off x="6405562" y="2516833"/>
            <a:ext cx="597695" cy="71735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5AA164D-FDD7-D531-8202-5CD5B179DB5E}"/>
              </a:ext>
            </a:extLst>
          </p:cNvPr>
          <p:cNvCxnSpPr>
            <a:cxnSpLocks/>
            <a:stCxn id="7" idx="1"/>
            <a:endCxn id="9" idx="0"/>
          </p:cNvCxnSpPr>
          <p:nvPr/>
        </p:nvCxnSpPr>
        <p:spPr>
          <a:xfrm flipH="1">
            <a:off x="5172075" y="2516833"/>
            <a:ext cx="652462" cy="71735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20D49B3-269A-CC78-99FB-348D04918D8D}"/>
              </a:ext>
            </a:extLst>
          </p:cNvPr>
          <p:cNvCxnSpPr>
            <a:cxnSpLocks/>
            <a:stCxn id="9" idx="1"/>
            <a:endCxn id="13" idx="0"/>
          </p:cNvCxnSpPr>
          <p:nvPr/>
        </p:nvCxnSpPr>
        <p:spPr>
          <a:xfrm flipH="1">
            <a:off x="4467225" y="3465017"/>
            <a:ext cx="414337" cy="79265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CE5A633-AEF8-3703-88EE-D40137B5BCCA}"/>
              </a:ext>
            </a:extLst>
          </p:cNvPr>
          <p:cNvCxnSpPr>
            <a:cxnSpLocks/>
            <a:stCxn id="9" idx="3"/>
            <a:endCxn id="14" idx="0"/>
          </p:cNvCxnSpPr>
          <p:nvPr/>
        </p:nvCxnSpPr>
        <p:spPr>
          <a:xfrm>
            <a:off x="5462587" y="3465017"/>
            <a:ext cx="385762" cy="79265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C8D0A95-37B8-0AB6-6230-285065EB26C7}"/>
              </a:ext>
            </a:extLst>
          </p:cNvPr>
          <p:cNvCxnSpPr>
            <a:cxnSpLocks/>
            <a:stCxn id="8" idx="1"/>
            <a:endCxn id="11" idx="0"/>
          </p:cNvCxnSpPr>
          <p:nvPr/>
        </p:nvCxnSpPr>
        <p:spPr>
          <a:xfrm flipH="1">
            <a:off x="8296274" y="2516833"/>
            <a:ext cx="442916" cy="70797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594131C-33F5-D118-3927-B91758DAE29D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9484517" y="2516833"/>
            <a:ext cx="725092" cy="70797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441D96C-D95F-75FA-BBE7-5A08B6BC1EBD}"/>
              </a:ext>
            </a:extLst>
          </p:cNvPr>
          <p:cNvCxnSpPr>
            <a:cxnSpLocks/>
            <a:stCxn id="11" idx="3"/>
            <a:endCxn id="16" idx="0"/>
          </p:cNvCxnSpPr>
          <p:nvPr/>
        </p:nvCxnSpPr>
        <p:spPr>
          <a:xfrm>
            <a:off x="8586786" y="3455639"/>
            <a:ext cx="607219" cy="78804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39CF3FC-5FE8-53FF-739A-CC7BF0C8B5C1}"/>
              </a:ext>
            </a:extLst>
          </p:cNvPr>
          <p:cNvCxnSpPr>
            <a:cxnSpLocks/>
            <a:stCxn id="10" idx="3"/>
            <a:endCxn id="15" idx="0"/>
          </p:cNvCxnSpPr>
          <p:nvPr/>
        </p:nvCxnSpPr>
        <p:spPr>
          <a:xfrm>
            <a:off x="7293769" y="3465017"/>
            <a:ext cx="519112" cy="78819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EE203DB-10DD-FF96-5141-20A942D46175}"/>
              </a:ext>
            </a:extLst>
          </p:cNvPr>
          <p:cNvCxnSpPr>
            <a:cxnSpLocks/>
            <a:stCxn id="12" idx="3"/>
            <a:endCxn id="17" idx="0"/>
          </p:cNvCxnSpPr>
          <p:nvPr/>
        </p:nvCxnSpPr>
        <p:spPr>
          <a:xfrm>
            <a:off x="10582275" y="3455639"/>
            <a:ext cx="661392" cy="79757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506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32C8B-3F28-ED22-4B96-372EBBEDA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Insertions in </a:t>
            </a:r>
            <a:r>
              <a:rPr lang="en-IN" sz="4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 </a:t>
            </a:r>
            <a:r>
              <a:rPr lang="en-IN" sz="4000" dirty="0">
                <a:latin typeface="Arial Rounded MT Bold" panose="020F0704030504030204" pitchFamily="34" charset="0"/>
              </a:rPr>
              <a:t>Black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B172B-A986-6F1E-9B9E-F59B4FBF0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IN" dirty="0"/>
              <a:t>Insert the new node like in a standard BST and its colour will be </a:t>
            </a:r>
            <a:r>
              <a:rPr lang="en-IN" dirty="0">
                <a:solidFill>
                  <a:srgbClr val="FF0000"/>
                </a:solidFill>
              </a:rPr>
              <a:t>Red</a:t>
            </a:r>
          </a:p>
          <a:p>
            <a:pPr marL="514350" indent="-514350">
              <a:buAutoNum type="arabicPeriod"/>
            </a:pPr>
            <a:r>
              <a:rPr lang="en-IN" dirty="0"/>
              <a:t>Fix Violations:</a:t>
            </a:r>
          </a:p>
          <a:p>
            <a:pPr marL="971550" lvl="1" indent="-514350">
              <a:buAutoNum type="arabicPeriod"/>
            </a:pPr>
            <a:r>
              <a:rPr lang="en-IN" dirty="0"/>
              <a:t>If the parent of the new node is black, there is no violation.</a:t>
            </a:r>
          </a:p>
          <a:p>
            <a:pPr marL="971550" lvl="1" indent="-514350">
              <a:buAutoNum type="arabicPeriod"/>
            </a:pPr>
            <a:r>
              <a:rPr lang="en-IN" dirty="0"/>
              <a:t>If the parent is red, it requires some fixes (Rotation/Recolouring)</a:t>
            </a:r>
          </a:p>
          <a:p>
            <a:pPr marL="971550" lvl="1" indent="-514350">
              <a:buAutoNum type="arabicPeriod"/>
            </a:pPr>
            <a:endParaRPr lang="en-IN" dirty="0"/>
          </a:p>
          <a:p>
            <a:pPr marL="0" indent="0">
              <a:buNone/>
            </a:pPr>
            <a:r>
              <a:rPr lang="en-IN" b="1" dirty="0"/>
              <a:t>Fixing Violations in a </a:t>
            </a:r>
            <a:r>
              <a:rPr lang="en-IN" b="1" dirty="0">
                <a:solidFill>
                  <a:srgbClr val="FF0000"/>
                </a:solidFill>
              </a:rPr>
              <a:t>Red</a:t>
            </a:r>
            <a:r>
              <a:rPr lang="en-IN" b="1" dirty="0"/>
              <a:t> Black Tree</a:t>
            </a:r>
          </a:p>
          <a:p>
            <a:pPr marL="0" indent="0">
              <a:buNone/>
            </a:pPr>
            <a:r>
              <a:rPr lang="en-IN" sz="2400" b="1" dirty="0"/>
              <a:t>Case 1: </a:t>
            </a:r>
            <a:r>
              <a:rPr lang="en-IN" sz="2400" dirty="0"/>
              <a:t>Uncle node is </a:t>
            </a:r>
            <a:r>
              <a:rPr lang="en-IN" sz="2400" dirty="0">
                <a:solidFill>
                  <a:srgbClr val="FF0000"/>
                </a:solidFill>
              </a:rPr>
              <a:t>Red</a:t>
            </a:r>
          </a:p>
          <a:p>
            <a:pPr marL="0" indent="0">
              <a:buNone/>
            </a:pPr>
            <a:r>
              <a:rPr lang="en-IN" sz="2400" b="1" dirty="0"/>
              <a:t>Case 2: </a:t>
            </a:r>
            <a:r>
              <a:rPr lang="en-IN" sz="2400" dirty="0"/>
              <a:t>Uncle node is Black</a:t>
            </a:r>
          </a:p>
          <a:p>
            <a:pPr marL="0" indent="0">
              <a:buNone/>
            </a:pPr>
            <a:r>
              <a:rPr lang="en-IN" sz="2400" dirty="0">
                <a:solidFill>
                  <a:srgbClr val="FF0000"/>
                </a:solidFill>
              </a:rPr>
              <a:t>	</a:t>
            </a:r>
            <a:r>
              <a:rPr lang="en-IN" sz="2400" dirty="0"/>
              <a:t>Case 2.1: Node is a right child</a:t>
            </a:r>
          </a:p>
          <a:p>
            <a:pPr marL="0" indent="0">
              <a:buNone/>
            </a:pPr>
            <a:r>
              <a:rPr lang="en-IN" sz="2400" dirty="0"/>
              <a:t>	Case 2.2: Node is a left child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549B993-192D-B9A2-739C-D43DC9BC1F54}"/>
              </a:ext>
            </a:extLst>
          </p:cNvPr>
          <p:cNvSpPr/>
          <p:nvPr/>
        </p:nvSpPr>
        <p:spPr>
          <a:xfrm>
            <a:off x="7970520" y="3739158"/>
            <a:ext cx="466344" cy="46634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1AEEB18-9D1F-7843-305B-65C31634A618}"/>
              </a:ext>
            </a:extLst>
          </p:cNvPr>
          <p:cNvSpPr/>
          <p:nvPr/>
        </p:nvSpPr>
        <p:spPr>
          <a:xfrm>
            <a:off x="7217664" y="4472202"/>
            <a:ext cx="466344" cy="46634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0F382DF-5099-1340-661C-4D1817255E1C}"/>
              </a:ext>
            </a:extLst>
          </p:cNvPr>
          <p:cNvSpPr/>
          <p:nvPr/>
        </p:nvSpPr>
        <p:spPr>
          <a:xfrm>
            <a:off x="8717280" y="4472202"/>
            <a:ext cx="466344" cy="4663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731216E-D755-1293-65DD-3C9EC78F2F9C}"/>
              </a:ext>
            </a:extLst>
          </p:cNvPr>
          <p:cNvSpPr/>
          <p:nvPr/>
        </p:nvSpPr>
        <p:spPr>
          <a:xfrm>
            <a:off x="9436608" y="5280874"/>
            <a:ext cx="466344" cy="4663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09CF195-390F-51AD-EF3C-2A9FA56FB4D7}"/>
              </a:ext>
            </a:extLst>
          </p:cNvPr>
          <p:cNvCxnSpPr>
            <a:stCxn id="4" idx="3"/>
            <a:endCxn id="5" idx="7"/>
          </p:cNvCxnSpPr>
          <p:nvPr/>
        </p:nvCxnSpPr>
        <p:spPr>
          <a:xfrm flipH="1">
            <a:off x="7615714" y="4137208"/>
            <a:ext cx="423100" cy="40328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D10C917-B662-DE6B-E05A-7C8541BD2087}"/>
              </a:ext>
            </a:extLst>
          </p:cNvPr>
          <p:cNvCxnSpPr>
            <a:stCxn id="4" idx="5"/>
            <a:endCxn id="6" idx="1"/>
          </p:cNvCxnSpPr>
          <p:nvPr/>
        </p:nvCxnSpPr>
        <p:spPr>
          <a:xfrm>
            <a:off x="8368570" y="4137208"/>
            <a:ext cx="417004" cy="40328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D9EE543-D780-66D1-F0D0-0729BF487BBF}"/>
              </a:ext>
            </a:extLst>
          </p:cNvPr>
          <p:cNvCxnSpPr>
            <a:cxnSpLocks/>
            <a:stCxn id="6" idx="5"/>
            <a:endCxn id="7" idx="1"/>
          </p:cNvCxnSpPr>
          <p:nvPr/>
        </p:nvCxnSpPr>
        <p:spPr>
          <a:xfrm>
            <a:off x="9115330" y="4870252"/>
            <a:ext cx="389572" cy="47891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F5B3B83-5E41-047F-86AC-F2024B4CC479}"/>
              </a:ext>
            </a:extLst>
          </p:cNvPr>
          <p:cNvSpPr txBox="1"/>
          <p:nvPr/>
        </p:nvSpPr>
        <p:spPr>
          <a:xfrm>
            <a:off x="9134284" y="4171164"/>
            <a:ext cx="145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Parent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33DC1F-66F1-945E-EE72-988B063C797A}"/>
              </a:ext>
            </a:extLst>
          </p:cNvPr>
          <p:cNvSpPr txBox="1"/>
          <p:nvPr/>
        </p:nvSpPr>
        <p:spPr>
          <a:xfrm>
            <a:off x="6390132" y="4222266"/>
            <a:ext cx="1207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Uncle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8888EF-08B2-069D-3E14-325FB601C61A}"/>
              </a:ext>
            </a:extLst>
          </p:cNvPr>
          <p:cNvSpPr txBox="1"/>
          <p:nvPr/>
        </p:nvSpPr>
        <p:spPr>
          <a:xfrm>
            <a:off x="8281130" y="3429000"/>
            <a:ext cx="1874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Grand-parent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210E75-3CCF-25A5-0C5F-AA8A6640170C}"/>
              </a:ext>
            </a:extLst>
          </p:cNvPr>
          <p:cNvSpPr txBox="1"/>
          <p:nvPr/>
        </p:nvSpPr>
        <p:spPr>
          <a:xfrm>
            <a:off x="9902952" y="4981908"/>
            <a:ext cx="145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New node</a:t>
            </a:r>
          </a:p>
        </p:txBody>
      </p:sp>
    </p:spTree>
    <p:extLst>
      <p:ext uri="{BB962C8B-B14F-4D97-AF65-F5344CB8AC3E}">
        <p14:creationId xmlns:p14="http://schemas.microsoft.com/office/powerpoint/2010/main" val="287903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67114-3D36-52A2-1BF8-D4045BDF4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4723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Case 1: Uncle node is </a:t>
            </a:r>
            <a:r>
              <a:rPr lang="en-IN" sz="4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349E8-0D33-276F-3BEF-7D6947D61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448"/>
            <a:ext cx="10515600" cy="4878515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Recolour the Parent and Uncle to Black.</a:t>
            </a:r>
          </a:p>
          <a:p>
            <a:pPr marL="0" indent="0">
              <a:buNone/>
            </a:pPr>
            <a:r>
              <a:rPr lang="en-IN" dirty="0"/>
              <a:t>Recolour the Grand-parent to Red.</a:t>
            </a:r>
          </a:p>
          <a:p>
            <a:pPr marL="0" indent="0">
              <a:buNone/>
            </a:pPr>
            <a:r>
              <a:rPr lang="en-IN" dirty="0"/>
              <a:t>Move up the tree and check for any further violations.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DA40AA5-EC5B-151E-12C7-E174A9EACFED}"/>
              </a:ext>
            </a:extLst>
          </p:cNvPr>
          <p:cNvSpPr/>
          <p:nvPr/>
        </p:nvSpPr>
        <p:spPr>
          <a:xfrm>
            <a:off x="5349240" y="3195828"/>
            <a:ext cx="466344" cy="46634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F7031E1-849B-CD33-35A5-47DBB69DFDD3}"/>
              </a:ext>
            </a:extLst>
          </p:cNvPr>
          <p:cNvSpPr/>
          <p:nvPr/>
        </p:nvSpPr>
        <p:spPr>
          <a:xfrm>
            <a:off x="4596384" y="3928872"/>
            <a:ext cx="466344" cy="4663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EFBA46D-95FE-5E53-90F7-D9BFCA329C98}"/>
              </a:ext>
            </a:extLst>
          </p:cNvPr>
          <p:cNvSpPr/>
          <p:nvPr/>
        </p:nvSpPr>
        <p:spPr>
          <a:xfrm>
            <a:off x="6096000" y="3928872"/>
            <a:ext cx="466344" cy="4663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F0D3C32-0BC7-972B-1B5E-18370369AD8B}"/>
              </a:ext>
            </a:extLst>
          </p:cNvPr>
          <p:cNvSpPr/>
          <p:nvPr/>
        </p:nvSpPr>
        <p:spPr>
          <a:xfrm>
            <a:off x="6815328" y="4737544"/>
            <a:ext cx="466344" cy="4663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521B9CB-C227-A2F1-9A44-B7949E196654}"/>
              </a:ext>
            </a:extLst>
          </p:cNvPr>
          <p:cNvCxnSpPr>
            <a:stCxn id="4" idx="3"/>
            <a:endCxn id="5" idx="7"/>
          </p:cNvCxnSpPr>
          <p:nvPr/>
        </p:nvCxnSpPr>
        <p:spPr>
          <a:xfrm flipH="1">
            <a:off x="4994434" y="3593878"/>
            <a:ext cx="423100" cy="40328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B3E3DA0-16CF-048E-912B-DF6CE5A8E374}"/>
              </a:ext>
            </a:extLst>
          </p:cNvPr>
          <p:cNvCxnSpPr>
            <a:stCxn id="4" idx="5"/>
            <a:endCxn id="6" idx="1"/>
          </p:cNvCxnSpPr>
          <p:nvPr/>
        </p:nvCxnSpPr>
        <p:spPr>
          <a:xfrm>
            <a:off x="5747290" y="3593878"/>
            <a:ext cx="417004" cy="40328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863DCE-7D5B-C0B1-9BCA-B1FC8DB221A8}"/>
              </a:ext>
            </a:extLst>
          </p:cNvPr>
          <p:cNvCxnSpPr>
            <a:cxnSpLocks/>
            <a:stCxn id="6" idx="5"/>
            <a:endCxn id="7" idx="1"/>
          </p:cNvCxnSpPr>
          <p:nvPr/>
        </p:nvCxnSpPr>
        <p:spPr>
          <a:xfrm>
            <a:off x="6494050" y="4326922"/>
            <a:ext cx="389572" cy="47891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76D8025-72B5-4317-2063-6DDA6D3F9C1E}"/>
              </a:ext>
            </a:extLst>
          </p:cNvPr>
          <p:cNvSpPr txBox="1"/>
          <p:nvPr/>
        </p:nvSpPr>
        <p:spPr>
          <a:xfrm>
            <a:off x="6513004" y="3627834"/>
            <a:ext cx="145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Parent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80082B-D7A3-800E-7960-2465C542D0C5}"/>
              </a:ext>
            </a:extLst>
          </p:cNvPr>
          <p:cNvSpPr txBox="1"/>
          <p:nvPr/>
        </p:nvSpPr>
        <p:spPr>
          <a:xfrm>
            <a:off x="3768852" y="3678936"/>
            <a:ext cx="1207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Uncle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B2FFE33-1FF0-18E5-0A59-F7482873F13A}"/>
              </a:ext>
            </a:extLst>
          </p:cNvPr>
          <p:cNvSpPr txBox="1"/>
          <p:nvPr/>
        </p:nvSpPr>
        <p:spPr>
          <a:xfrm>
            <a:off x="5659850" y="2885670"/>
            <a:ext cx="1874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Grand-parent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86B6F0D-DCF2-A987-0150-E11B9DBC80A8}"/>
              </a:ext>
            </a:extLst>
          </p:cNvPr>
          <p:cNvSpPr txBox="1"/>
          <p:nvPr/>
        </p:nvSpPr>
        <p:spPr>
          <a:xfrm>
            <a:off x="7281672" y="4438578"/>
            <a:ext cx="145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New node</a:t>
            </a:r>
          </a:p>
        </p:txBody>
      </p:sp>
    </p:spTree>
    <p:extLst>
      <p:ext uri="{BB962C8B-B14F-4D97-AF65-F5344CB8AC3E}">
        <p14:creationId xmlns:p14="http://schemas.microsoft.com/office/powerpoint/2010/main" val="68268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B9463-111D-6538-B03E-DA68889CE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250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Case 2: Uncle node is Black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01E56-4945-C3D3-E216-F42F9D401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76350"/>
            <a:ext cx="5181600" cy="4900613"/>
          </a:xfrm>
        </p:spPr>
        <p:txBody>
          <a:bodyPr/>
          <a:lstStyle/>
          <a:p>
            <a:pPr marL="0" indent="0">
              <a:buNone/>
            </a:pPr>
            <a:r>
              <a:rPr lang="en-IN" b="1" dirty="0"/>
              <a:t>Case 2.1 – Node is Right child</a:t>
            </a:r>
          </a:p>
          <a:p>
            <a:pPr marL="0" indent="0">
              <a:buNone/>
            </a:pPr>
            <a:r>
              <a:rPr lang="en-IN" dirty="0"/>
              <a:t>Perform Zig – Zig Rotation and Recolour approximately.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32E188-7EBC-27AA-4430-4B9A549BE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76350"/>
            <a:ext cx="5181600" cy="4900613"/>
          </a:xfrm>
        </p:spPr>
        <p:txBody>
          <a:bodyPr/>
          <a:lstStyle/>
          <a:p>
            <a:pPr marL="0" indent="0">
              <a:buNone/>
            </a:pPr>
            <a:r>
              <a:rPr lang="en-IN" b="1" dirty="0"/>
              <a:t>Case 2.2 – Node is Left child</a:t>
            </a:r>
          </a:p>
          <a:p>
            <a:pPr marL="0" indent="0">
              <a:buNone/>
            </a:pPr>
            <a:r>
              <a:rPr lang="en-IN" dirty="0"/>
              <a:t>Perform Zig – Zag Rotation and Recolour approximately.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74BE54B-A2F9-33B2-0762-01AB6976AC91}"/>
              </a:ext>
            </a:extLst>
          </p:cNvPr>
          <p:cNvSpPr/>
          <p:nvPr/>
        </p:nvSpPr>
        <p:spPr>
          <a:xfrm>
            <a:off x="2263140" y="3195828"/>
            <a:ext cx="466344" cy="46634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83C532A-2857-DC2C-70D5-5A2493C1EBD0}"/>
              </a:ext>
            </a:extLst>
          </p:cNvPr>
          <p:cNvSpPr/>
          <p:nvPr/>
        </p:nvSpPr>
        <p:spPr>
          <a:xfrm>
            <a:off x="2962656" y="3928872"/>
            <a:ext cx="466344" cy="4663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7FB0F25-4E78-43A7-74D8-DDD9B0C139C1}"/>
              </a:ext>
            </a:extLst>
          </p:cNvPr>
          <p:cNvSpPr/>
          <p:nvPr/>
        </p:nvSpPr>
        <p:spPr>
          <a:xfrm>
            <a:off x="3629025" y="4843272"/>
            <a:ext cx="466344" cy="4663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BA68F16-2E18-B5BF-9AB0-B0AEE720489E}"/>
              </a:ext>
            </a:extLst>
          </p:cNvPr>
          <p:cNvCxnSpPr>
            <a:stCxn id="5" idx="5"/>
            <a:endCxn id="6" idx="1"/>
          </p:cNvCxnSpPr>
          <p:nvPr/>
        </p:nvCxnSpPr>
        <p:spPr>
          <a:xfrm>
            <a:off x="2661190" y="3593878"/>
            <a:ext cx="369760" cy="40328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EFAD2E3-A078-6269-807C-8FC5B1F6508D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3360706" y="4326922"/>
            <a:ext cx="336613" cy="58464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FD88B691-1172-AB04-B77E-A6C6373DCA7A}"/>
              </a:ext>
            </a:extLst>
          </p:cNvPr>
          <p:cNvSpPr/>
          <p:nvPr/>
        </p:nvSpPr>
        <p:spPr>
          <a:xfrm>
            <a:off x="1767174" y="4028694"/>
            <a:ext cx="266509" cy="2667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1D14FF8-46CA-4D61-606B-4552F48BE445}"/>
              </a:ext>
            </a:extLst>
          </p:cNvPr>
          <p:cNvCxnSpPr>
            <a:cxnSpLocks/>
            <a:stCxn id="5" idx="3"/>
            <a:endCxn id="12" idx="0"/>
          </p:cNvCxnSpPr>
          <p:nvPr/>
        </p:nvCxnSpPr>
        <p:spPr>
          <a:xfrm flipH="1">
            <a:off x="1900429" y="3593878"/>
            <a:ext cx="431005" cy="434816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B3DE31A-71E7-0301-0253-5ACF3D86AD89}"/>
              </a:ext>
            </a:extLst>
          </p:cNvPr>
          <p:cNvCxnSpPr>
            <a:cxnSpLocks/>
          </p:cNvCxnSpPr>
          <p:nvPr/>
        </p:nvCxnSpPr>
        <p:spPr>
          <a:xfrm flipH="1">
            <a:off x="1115329" y="4371213"/>
            <a:ext cx="538449" cy="54330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C85F638F-9140-163A-855F-2178AFB71BB5}"/>
              </a:ext>
            </a:extLst>
          </p:cNvPr>
          <p:cNvSpPr/>
          <p:nvPr/>
        </p:nvSpPr>
        <p:spPr>
          <a:xfrm>
            <a:off x="8529828" y="3181541"/>
            <a:ext cx="466344" cy="46634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F8E9C9F-503F-DA4D-F575-42C9BDA203CC}"/>
              </a:ext>
            </a:extLst>
          </p:cNvPr>
          <p:cNvSpPr/>
          <p:nvPr/>
        </p:nvSpPr>
        <p:spPr>
          <a:xfrm>
            <a:off x="9391650" y="4093750"/>
            <a:ext cx="466344" cy="4663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973949B-65CC-25D9-1D61-991BF194EACC}"/>
              </a:ext>
            </a:extLst>
          </p:cNvPr>
          <p:cNvCxnSpPr>
            <a:stCxn id="28" idx="5"/>
            <a:endCxn id="29" idx="1"/>
          </p:cNvCxnSpPr>
          <p:nvPr/>
        </p:nvCxnSpPr>
        <p:spPr>
          <a:xfrm>
            <a:off x="8927878" y="3579591"/>
            <a:ext cx="532066" cy="58245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81302AF3-5539-E240-BBDD-C843F7EB1479}"/>
              </a:ext>
            </a:extLst>
          </p:cNvPr>
          <p:cNvSpPr/>
          <p:nvPr/>
        </p:nvSpPr>
        <p:spPr>
          <a:xfrm>
            <a:off x="8529828" y="4911566"/>
            <a:ext cx="466344" cy="4663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378C415-7BB8-CE9B-D217-B27C8E9AE96E}"/>
              </a:ext>
            </a:extLst>
          </p:cNvPr>
          <p:cNvCxnSpPr>
            <a:stCxn id="29" idx="3"/>
            <a:endCxn id="32" idx="7"/>
          </p:cNvCxnSpPr>
          <p:nvPr/>
        </p:nvCxnSpPr>
        <p:spPr>
          <a:xfrm flipH="1">
            <a:off x="8927878" y="4491800"/>
            <a:ext cx="532066" cy="48806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EE78067-4FBF-247E-A9C7-A6717A4F51C3}"/>
              </a:ext>
            </a:extLst>
          </p:cNvPr>
          <p:cNvCxnSpPr>
            <a:stCxn id="28" idx="3"/>
          </p:cNvCxnSpPr>
          <p:nvPr/>
        </p:nvCxnSpPr>
        <p:spPr>
          <a:xfrm flipH="1">
            <a:off x="8029575" y="3579591"/>
            <a:ext cx="568547" cy="58245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547E8D82-F893-F1EA-C3A2-B3CF715263FB}"/>
              </a:ext>
            </a:extLst>
          </p:cNvPr>
          <p:cNvSpPr/>
          <p:nvPr/>
        </p:nvSpPr>
        <p:spPr>
          <a:xfrm>
            <a:off x="7801070" y="4162044"/>
            <a:ext cx="266509" cy="2667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A896032-69C9-670D-6669-89FE1B9EC1DA}"/>
              </a:ext>
            </a:extLst>
          </p:cNvPr>
          <p:cNvCxnSpPr/>
          <p:nvPr/>
        </p:nvCxnSpPr>
        <p:spPr>
          <a:xfrm flipH="1">
            <a:off x="7249859" y="4434935"/>
            <a:ext cx="532066" cy="48806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34C9CEF1-85EE-A554-E00F-9A6011E4BD2B}"/>
              </a:ext>
            </a:extLst>
          </p:cNvPr>
          <p:cNvSpPr txBox="1"/>
          <p:nvPr/>
        </p:nvSpPr>
        <p:spPr>
          <a:xfrm>
            <a:off x="4042553" y="4579953"/>
            <a:ext cx="145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New node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7B2EDA4-84FD-9760-2BBB-2DDDC51B22AF}"/>
              </a:ext>
            </a:extLst>
          </p:cNvPr>
          <p:cNvSpPr txBox="1"/>
          <p:nvPr/>
        </p:nvSpPr>
        <p:spPr>
          <a:xfrm>
            <a:off x="3393663" y="3627834"/>
            <a:ext cx="145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Parent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A2F5852-E277-D457-7680-480502EB3746}"/>
              </a:ext>
            </a:extLst>
          </p:cNvPr>
          <p:cNvSpPr txBox="1"/>
          <p:nvPr/>
        </p:nvSpPr>
        <p:spPr>
          <a:xfrm>
            <a:off x="2591609" y="2889361"/>
            <a:ext cx="1874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Grand-parent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AB29C71-56A0-1495-1BEF-DF178A6F0C35}"/>
              </a:ext>
            </a:extLst>
          </p:cNvPr>
          <p:cNvSpPr txBox="1"/>
          <p:nvPr/>
        </p:nvSpPr>
        <p:spPr>
          <a:xfrm>
            <a:off x="943641" y="3686151"/>
            <a:ext cx="1207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Uncle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CD29EFB-25F8-F3EE-1233-9E4366833A18}"/>
              </a:ext>
            </a:extLst>
          </p:cNvPr>
          <p:cNvSpPr txBox="1"/>
          <p:nvPr/>
        </p:nvSpPr>
        <p:spPr>
          <a:xfrm>
            <a:off x="9018651" y="4838319"/>
            <a:ext cx="145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New node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C622333-18FB-F532-FB7A-F037993EA4B8}"/>
              </a:ext>
            </a:extLst>
          </p:cNvPr>
          <p:cNvSpPr txBox="1"/>
          <p:nvPr/>
        </p:nvSpPr>
        <p:spPr>
          <a:xfrm>
            <a:off x="9789700" y="3844028"/>
            <a:ext cx="145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Parent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969B871-7E0E-6C47-E8D7-9C9F8F95B172}"/>
              </a:ext>
            </a:extLst>
          </p:cNvPr>
          <p:cNvSpPr txBox="1"/>
          <p:nvPr/>
        </p:nvSpPr>
        <p:spPr>
          <a:xfrm>
            <a:off x="8920591" y="2860715"/>
            <a:ext cx="1874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Grand-parent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A3EA209-E76E-265F-BC9B-52BEF8ED10D9}"/>
              </a:ext>
            </a:extLst>
          </p:cNvPr>
          <p:cNvSpPr txBox="1"/>
          <p:nvPr/>
        </p:nvSpPr>
        <p:spPr>
          <a:xfrm>
            <a:off x="6976588" y="3886891"/>
            <a:ext cx="1207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 Rounded MT Bold" panose="020F0704030504030204" pitchFamily="34" charset="0"/>
              </a:rPr>
              <a:t>Uncle</a:t>
            </a:r>
          </a:p>
        </p:txBody>
      </p:sp>
    </p:spTree>
    <p:extLst>
      <p:ext uri="{BB962C8B-B14F-4D97-AF65-F5344CB8AC3E}">
        <p14:creationId xmlns:p14="http://schemas.microsoft.com/office/powerpoint/2010/main" val="68529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2.22222E-6 L -0.03125 -2.22222E-6 C -0.04518 -2.22222E-6 -0.06198 0.03102 -0.06198 0.05695 L -0.06198 0.11389 " pathEditMode="relative" rAng="0" ptsTypes="AAAA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99" y="569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1 -0.00138 L -0.03516 -0.00138 C -0.05104 -0.00138 -0.06979 0.03334 -0.06979 0.0625 L -0.06979 0.12917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2" y="652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95 0.00879 L -0.03399 0.00879 C -0.04727 0.00879 -0.06237 -0.02176 -0.06237 -0.04468 L -0.06237 -0.09815 " pathEditMode="relative" rAng="0" ptsTypes="AA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8" y="-534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9.97466E-18 L -0.03021 9.97466E-18 C -0.04362 9.97466E-18 -0.05964 -0.03495 -0.05964 -0.06227 L -0.05964 -0.12454 " pathEditMode="relative" rAng="0" ptsTypes="AA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2" y="-622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-0.0293 1.11111E-6 C -0.04219 1.11111E-6 -0.05755 0.03009 -0.05755 0.05509 L -0.05755 0.1125 " pathEditMode="relative" rAng="0" ptsTypes="AAAA">
                                      <p:cBhvr>
                                        <p:cTn id="6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8" y="5625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48148E-6 L -0.03555 -1.48148E-6 C -0.05143 -1.48148E-6 -0.07109 0.03658 -0.07109 0.06644 L -0.07109 0.1331 " pathEditMode="relative" rAng="0" ptsTypes="AAAA">
                                      <p:cBhvr>
                                        <p:cTn id="6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5" y="664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7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31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12" grpId="0" animBg="1"/>
      <p:bldP spid="28" grpId="0" animBg="1"/>
      <p:bldP spid="32" grpId="0" animBg="1"/>
      <p:bldP spid="32" grpId="1" animBg="1"/>
      <p:bldP spid="37" grpId="0" animBg="1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6C517-F132-9357-3B4C-62C855677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en-IN" sz="4000" dirty="0">
                <a:latin typeface="Arial Rounded MT Bold" panose="020F0704030504030204" pitchFamily="34" charset="0"/>
              </a:rPr>
              <a:t>Creating a </a:t>
            </a:r>
            <a:r>
              <a:rPr lang="en-IN" sz="4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Red</a:t>
            </a:r>
            <a:r>
              <a:rPr lang="en-IN" sz="4000" dirty="0">
                <a:latin typeface="Arial Rounded MT Bold" panose="020F0704030504030204" pitchFamily="34" charset="0"/>
              </a:rPr>
              <a:t> Black Tree from a set of keys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13A533-0BBC-43F8-0626-AD314280DC3E}"/>
              </a:ext>
            </a:extLst>
          </p:cNvPr>
          <p:cNvSpPr txBox="1"/>
          <p:nvPr/>
        </p:nvSpPr>
        <p:spPr>
          <a:xfrm>
            <a:off x="5805487" y="990600"/>
            <a:ext cx="581025" cy="46166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Arial Rounded MT Bold" panose="020F0704030504030204" pitchFamily="34" charset="0"/>
              </a:rPr>
              <a:t>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70CBEC-2C08-4E99-E5F1-3EFD40ECDE03}"/>
              </a:ext>
            </a:extLst>
          </p:cNvPr>
          <p:cNvSpPr txBox="1"/>
          <p:nvPr/>
        </p:nvSpPr>
        <p:spPr>
          <a:xfrm>
            <a:off x="6748462" y="1762125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20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29FEE87-FC62-1CC4-56D1-9D042F81EA73}"/>
              </a:ext>
            </a:extLst>
          </p:cNvPr>
          <p:cNvCxnSpPr>
            <a:cxnSpLocks/>
            <a:stCxn id="4" idx="3"/>
            <a:endCxn id="5" idx="0"/>
          </p:cNvCxnSpPr>
          <p:nvPr/>
        </p:nvCxnSpPr>
        <p:spPr>
          <a:xfrm>
            <a:off x="6376990" y="1221433"/>
            <a:ext cx="661985" cy="54069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B993874-A8B3-5FF2-CCEE-6B69D4980A5D}"/>
              </a:ext>
            </a:extLst>
          </p:cNvPr>
          <p:cNvSpPr txBox="1"/>
          <p:nvPr/>
        </p:nvSpPr>
        <p:spPr>
          <a:xfrm>
            <a:off x="7539037" y="2645122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30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934C7DE-3BF1-C6B3-4C42-E934E35A2ABA}"/>
              </a:ext>
            </a:extLst>
          </p:cNvPr>
          <p:cNvCxnSpPr>
            <a:cxnSpLocks/>
            <a:stCxn id="5" idx="3"/>
            <a:endCxn id="8" idx="0"/>
          </p:cNvCxnSpPr>
          <p:nvPr/>
        </p:nvCxnSpPr>
        <p:spPr>
          <a:xfrm>
            <a:off x="7319965" y="1992958"/>
            <a:ext cx="509585" cy="65216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BC89CDD-00F5-C1AB-08D8-784834860A5E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5076824" y="1221433"/>
            <a:ext cx="728664" cy="54069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A385447-10D8-64BD-590F-D59E495F7E05}"/>
              </a:ext>
            </a:extLst>
          </p:cNvPr>
          <p:cNvSpPr txBox="1"/>
          <p:nvPr/>
        </p:nvSpPr>
        <p:spPr>
          <a:xfrm>
            <a:off x="7539036" y="2628824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50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495E7E9-7BD3-5D9E-5BE3-3F09A562A6E4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7329487" y="1976660"/>
            <a:ext cx="495302" cy="66846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D20AEFC-6E92-AB24-25FF-0476140C33A8}"/>
              </a:ext>
            </a:extLst>
          </p:cNvPr>
          <p:cNvSpPr txBox="1"/>
          <p:nvPr/>
        </p:nvSpPr>
        <p:spPr>
          <a:xfrm>
            <a:off x="6743699" y="3502372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40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022E564-9F78-3CDF-9802-64B4E9F21AFA}"/>
              </a:ext>
            </a:extLst>
          </p:cNvPr>
          <p:cNvCxnSpPr>
            <a:cxnSpLocks/>
            <a:endCxn id="22" idx="0"/>
          </p:cNvCxnSpPr>
          <p:nvPr/>
        </p:nvCxnSpPr>
        <p:spPr>
          <a:xfrm flipH="1">
            <a:off x="7029451" y="2840607"/>
            <a:ext cx="509585" cy="66176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73DFBB5-7BB0-DB6A-A77B-0EF661D07F8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6457950" y="1992958"/>
            <a:ext cx="290513" cy="73788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A7468C3C-5E86-C438-0C0E-8C8D690A617A}"/>
              </a:ext>
            </a:extLst>
          </p:cNvPr>
          <p:cNvSpPr txBox="1"/>
          <p:nvPr/>
        </p:nvSpPr>
        <p:spPr>
          <a:xfrm>
            <a:off x="8520112" y="3521421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60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2C6D9E0-A4EC-702E-B1E8-B0FA224A18A9}"/>
              </a:ext>
            </a:extLst>
          </p:cNvPr>
          <p:cNvCxnSpPr>
            <a:cxnSpLocks/>
            <a:stCxn id="18" idx="3"/>
            <a:endCxn id="35" idx="0"/>
          </p:cNvCxnSpPr>
          <p:nvPr/>
        </p:nvCxnSpPr>
        <p:spPr>
          <a:xfrm>
            <a:off x="8110539" y="2859657"/>
            <a:ext cx="700086" cy="66176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E8B6E8E5-1FCF-AE72-568C-3B62CE9BE6FF}"/>
              </a:ext>
            </a:extLst>
          </p:cNvPr>
          <p:cNvSpPr txBox="1"/>
          <p:nvPr/>
        </p:nvSpPr>
        <p:spPr>
          <a:xfrm>
            <a:off x="9444037" y="4298008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70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EA1D509-2671-CFE7-22A8-F7F464A5162A}"/>
              </a:ext>
            </a:extLst>
          </p:cNvPr>
          <p:cNvCxnSpPr>
            <a:cxnSpLocks/>
            <a:stCxn id="35" idx="3"/>
            <a:endCxn id="39" idx="0"/>
          </p:cNvCxnSpPr>
          <p:nvPr/>
        </p:nvCxnSpPr>
        <p:spPr>
          <a:xfrm>
            <a:off x="9091615" y="3752254"/>
            <a:ext cx="642935" cy="54575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76C64CA-F195-A959-5A45-1C60ADF0C017}"/>
              </a:ext>
            </a:extLst>
          </p:cNvPr>
          <p:cNvCxnSpPr>
            <a:cxnSpLocks/>
          </p:cNvCxnSpPr>
          <p:nvPr/>
        </p:nvCxnSpPr>
        <p:spPr>
          <a:xfrm flipH="1">
            <a:off x="7003256" y="2821557"/>
            <a:ext cx="535780" cy="66176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A442FCC1-D47B-A0D2-02CA-B2A80CC0A450}"/>
              </a:ext>
            </a:extLst>
          </p:cNvPr>
          <p:cNvSpPr txBox="1"/>
          <p:nvPr/>
        </p:nvSpPr>
        <p:spPr>
          <a:xfrm>
            <a:off x="9267824" y="4314527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80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453A00A-2290-A0D3-C80E-AE02CEEF59DB}"/>
              </a:ext>
            </a:extLst>
          </p:cNvPr>
          <p:cNvCxnSpPr>
            <a:cxnSpLocks/>
          </p:cNvCxnSpPr>
          <p:nvPr/>
        </p:nvCxnSpPr>
        <p:spPr>
          <a:xfrm>
            <a:off x="9096374" y="3735735"/>
            <a:ext cx="461963" cy="57879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3FC22665-AFDA-2570-CBF7-0A1D1A21D19C}"/>
              </a:ext>
            </a:extLst>
          </p:cNvPr>
          <p:cNvCxnSpPr>
            <a:cxnSpLocks/>
          </p:cNvCxnSpPr>
          <p:nvPr/>
        </p:nvCxnSpPr>
        <p:spPr>
          <a:xfrm>
            <a:off x="5410200" y="2016472"/>
            <a:ext cx="257176" cy="73788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197BE8F0-03CF-5D25-90AA-57459A7E6D38}"/>
              </a:ext>
            </a:extLst>
          </p:cNvPr>
          <p:cNvCxnSpPr>
            <a:cxnSpLocks/>
          </p:cNvCxnSpPr>
          <p:nvPr/>
        </p:nvCxnSpPr>
        <p:spPr>
          <a:xfrm flipH="1">
            <a:off x="4343400" y="2016472"/>
            <a:ext cx="485775" cy="73788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1FCEC91-CA08-FBB1-5DC3-1AB297E35CBB}"/>
              </a:ext>
            </a:extLst>
          </p:cNvPr>
          <p:cNvCxnSpPr>
            <a:cxnSpLocks/>
          </p:cNvCxnSpPr>
          <p:nvPr/>
        </p:nvCxnSpPr>
        <p:spPr>
          <a:xfrm flipH="1">
            <a:off x="3471862" y="2985194"/>
            <a:ext cx="581025" cy="76705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226CE84-86B1-632F-1D4A-F9B50C8BFA9F}"/>
              </a:ext>
            </a:extLst>
          </p:cNvPr>
          <p:cNvSpPr txBox="1"/>
          <p:nvPr/>
        </p:nvSpPr>
        <p:spPr>
          <a:xfrm>
            <a:off x="3181349" y="3794298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4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E5873BB-1889-0D74-C8EC-2A1E6B0EFEF1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752852" y="4025131"/>
            <a:ext cx="585784" cy="50370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103F127-1E97-0B9D-4AA2-BA9A68BD9818}"/>
              </a:ext>
            </a:extLst>
          </p:cNvPr>
          <p:cNvSpPr txBox="1"/>
          <p:nvPr/>
        </p:nvSpPr>
        <p:spPr>
          <a:xfrm>
            <a:off x="4048123" y="4570885"/>
            <a:ext cx="581025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8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6DF354E-A888-1E0E-A6C0-2B225467036E}"/>
              </a:ext>
            </a:extLst>
          </p:cNvPr>
          <p:cNvCxnSpPr>
            <a:cxnSpLocks/>
          </p:cNvCxnSpPr>
          <p:nvPr/>
        </p:nvCxnSpPr>
        <p:spPr>
          <a:xfrm>
            <a:off x="4633912" y="2985194"/>
            <a:ext cx="642341" cy="6567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CE1D10D-A18A-E7BA-4B74-09AA5B307AE2}"/>
              </a:ext>
            </a:extLst>
          </p:cNvPr>
          <p:cNvSpPr txBox="1"/>
          <p:nvPr/>
        </p:nvSpPr>
        <p:spPr>
          <a:xfrm>
            <a:off x="762000" y="1619250"/>
            <a:ext cx="7286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10</a:t>
            </a:r>
          </a:p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20</a:t>
            </a:r>
          </a:p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30</a:t>
            </a:r>
          </a:p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50</a:t>
            </a:r>
          </a:p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40</a:t>
            </a:r>
          </a:p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60</a:t>
            </a:r>
          </a:p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70</a:t>
            </a:r>
          </a:p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80</a:t>
            </a:r>
          </a:p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4</a:t>
            </a:r>
          </a:p>
          <a:p>
            <a:pPr algn="ctr"/>
            <a:r>
              <a:rPr lang="en-IN" sz="2400" dirty="0">
                <a:latin typeface="Arial Rounded MT Bold" panose="020F070403050403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4213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-0.04219 7.40741E-7 C -0.0612 7.40741E-7 -0.08437 0.03102 -0.08437 0.05625 L -0.08437 0.1125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562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7.40741E-7 L -0.03867 7.40741E-7 C -0.05612 7.40741E-7 -0.07734 -0.03125 -0.07734 -0.05625 L -0.07734 -0.1125 " pathEditMode="relative" rAng="0" ptsTypes="AAAA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67" y="-562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2.5E-6 -0.06435 C 2.5E-6 -0.09328 -0.01797 -0.1287 -0.03242 -0.1287 L -0.06485 -0.1287 " pathEditMode="relative" rAng="0" ptsTypes="AA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2" y="-6435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96296E-6 L 0.003 -0.25648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" y="-12824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85 -0.1287 L -0.10078 -0.1287 C -0.11706 -0.1287 -0.13672 -0.09097 -0.13672 -0.06574 L -0.13672 -0.00671 " pathEditMode="relative" rAng="0" ptsTypes="AAAA">
                                      <p:cBhvr>
                                        <p:cTn id="9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4" y="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7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>
                                        <p:cTn id="1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171616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mph" presetSubtype="2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0.00232 L -0.03399 -0.00232 C -0.04922 -0.00232 -0.06784 0.03403 -0.06784 0.06389 L -0.06784 0.13009 " pathEditMode="relative" rAng="0" ptsTypes="AAAA">
                                      <p:cBhvr>
                                        <p:cTn id="1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8" y="6620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0.00232 L -0.04024 0.00232 C -0.05834 0.00232 -0.08047 -0.0338 -0.08047 -0.06273 L -0.08047 -0.12778 " pathEditMode="relative" rAng="0" ptsTypes="AAAA">
                                      <p:cBhvr>
                                        <p:cTn id="14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23" y="-6505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-0.03789 4.81481E-6 C -0.05495 4.81481E-6 -0.07578 -0.03195 -0.07578 -0.05556 L -0.07578 -0.11112 " pathEditMode="relative" rAng="0" ptsTypes="AAAA">
                                      <p:cBhvr>
                                        <p:cTn id="15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9" y="-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7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8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2537 L -0.03841 -0.2537 C -0.05573 -0.2537 -0.07695 -0.28472 -0.07695 -0.30926 L -0.07695 -0.36481 " pathEditMode="relative" rAng="0" ptsTypes="AAAA">
                                      <p:cBhvr>
                                        <p:cTn id="18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67" y="-5556"/>
                                    </p:animMotion>
                                  </p:childTnLst>
                                </p:cTn>
                              </p:par>
                              <p:par>
                                <p:cTn id="190" presetID="50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734 -0.1125 L -0.11614 -0.1125 C -0.13346 -0.1125 -0.15468 -0.08218 -0.15468 -0.05625 L -0.15468 7.40741E-7 " pathEditMode="relative" rAng="0" ptsTypes="AAAA">
                                      <p:cBhvr>
                                        <p:cTn id="19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67" y="5625"/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47 -0.12917 L -0.11315 -0.12917 C -0.12787 -0.12917 -0.14571 -0.16435 -0.14571 -0.19259 L -0.14571 -0.25602 " pathEditMode="relative" rAng="0" ptsTypes="AAAA">
                                      <p:cBhvr>
                                        <p:cTn id="19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8" y="-6343"/>
                                    </p:animMotion>
                                  </p:childTnLst>
                                </p:cTn>
                              </p:par>
                              <p:par>
                                <p:cTn id="200" presetID="57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78 -0.11112 L -0.07578 -0.17454 C -0.07578 -0.20301 -0.09792 -0.23774 -0.11589 -0.23774 L -0.15586 -0.23774 " pathEditMode="relative" rAng="0" ptsTypes="AAAA">
                                      <p:cBhvr>
                                        <p:cTn id="20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-6343"/>
                                    </p:animMotion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1.48148E-6 L -0.03072 -1.48148E-6 C -0.0444 -1.48148E-6 -0.06132 -0.03102 -0.06132 -0.05579 L -0.06132 -0.11111 " pathEditMode="relative" rAng="0" ptsTypes="AAAA">
                                      <p:cBhvr>
                                        <p:cTn id="20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-5556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50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6784 0.13009 L -0.08672 0.13009 C -0.09505 0.13009 -0.10521 0.10069 -0.10521 0.07454 L -0.10521 0.01805 " pathEditMode="relative" rAng="0" ptsTypes="AAAA">
                                      <p:cBhvr>
                                        <p:cTn id="20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" y="-5602"/>
                                    </p:animMotion>
                                  </p:childTnLst>
                                </p:cTn>
                              </p:par>
                              <p:par>
                                <p:cTn id="210" presetID="35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672 -0.00671 L -0.18516 0.01945 " pathEditMode="relative" rAng="0" ptsTypes="AA">
                                      <p:cBhvr>
                                        <p:cTn id="2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2" y="1296"/>
                                    </p:animMotion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5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37 0.1125 L -0.11406 0.1125 C -0.12734 0.1125 -0.14375 0.15162 -0.14375 0.18356 L -0.14375 0.25532 " pathEditMode="relative" rAng="0" ptsTypes="AAAA">
                                      <p:cBhvr>
                                        <p:cTn id="2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9" y="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2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3" presetClass="emph" presetSubtype="2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3" presetClass="emph" presetSubtype="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 L 6.25E-7 -0.26481 " pathEditMode="relative" rAng="0" ptsTypes="AA">
                                      <p:cBhvr>
                                        <p:cTn id="2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241"/>
                                    </p:animMotion>
                                  </p:childTnLst>
                                </p:cTn>
                              </p:par>
                              <p:par>
                                <p:cTn id="24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50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375 0.25532 L -0.10755 0.25532 C -0.09128 0.25532 -0.07109 0.29375 -0.07109 0.32384 L -0.07109 0.38866 " pathEditMode="relative" rAng="0" ptsTypes="AAAA">
                                      <p:cBhvr>
                                        <p:cTn id="2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3" y="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2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3" presetClass="emph" presetSubtype="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4" grpId="4" animBg="1"/>
      <p:bldP spid="4" grpId="5" animBg="1"/>
      <p:bldP spid="4" grpId="6" animBg="1"/>
      <p:bldP spid="5" grpId="0" animBg="1"/>
      <p:bldP spid="5" grpId="1" animBg="1"/>
      <p:bldP spid="5" grpId="2" animBg="1"/>
      <p:bldP spid="5" grpId="3" animBg="1"/>
      <p:bldP spid="5" grpId="4" animBg="1"/>
      <p:bldP spid="5" grpId="5" animBg="1"/>
      <p:bldP spid="5" grpId="6" animBg="1"/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8" grpId="6" animBg="1"/>
      <p:bldP spid="18" grpId="0" animBg="1"/>
      <p:bldP spid="18" grpId="1" animBg="1"/>
      <p:bldP spid="18" grpId="2" animBg="1"/>
      <p:bldP spid="18" grpId="3" animBg="1"/>
      <p:bldP spid="18" grpId="4" animBg="1"/>
      <p:bldP spid="18" grpId="5" animBg="1"/>
      <p:bldP spid="22" grpId="0" animBg="1"/>
      <p:bldP spid="22" grpId="1" animBg="1"/>
      <p:bldP spid="22" grpId="2" animBg="1"/>
      <p:bldP spid="22" grpId="3" animBg="1"/>
      <p:bldP spid="22" grpId="4" animBg="1"/>
      <p:bldP spid="22" grpId="5" animBg="1"/>
      <p:bldP spid="35" grpId="0" animBg="1"/>
      <p:bldP spid="35" grpId="1" animBg="1"/>
      <p:bldP spid="35" grpId="2" animBg="1"/>
      <p:bldP spid="35" grpId="3" animBg="1"/>
      <p:bldP spid="35" grpId="4" animBg="1"/>
      <p:bldP spid="39" grpId="0" animBg="1"/>
      <p:bldP spid="39" grpId="1" animBg="1"/>
      <p:bldP spid="39" grpId="2" animBg="1"/>
      <p:bldP spid="39" grpId="3" animBg="1"/>
      <p:bldP spid="46" grpId="0" animBg="1"/>
      <p:bldP spid="46" grpId="1" animBg="1"/>
      <p:bldP spid="12" grpId="0" animBg="1"/>
      <p:bldP spid="17" grpId="0" animBg="1"/>
      <p:bldP spid="17" grpId="1" animBg="1"/>
      <p:bldP spid="17" grpId="2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</TotalTime>
  <Words>758</Words>
  <Application>Microsoft Office PowerPoint</Application>
  <PresentationFormat>Widescreen</PresentationFormat>
  <Paragraphs>177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Rounded MT Bold</vt:lpstr>
      <vt:lpstr>Calibri</vt:lpstr>
      <vt:lpstr>Calibri Light</vt:lpstr>
      <vt:lpstr>Cambria Math</vt:lpstr>
      <vt:lpstr>Office Theme</vt:lpstr>
      <vt:lpstr>Red Black Trees</vt:lpstr>
      <vt:lpstr>What is a Red Black Tree?</vt:lpstr>
      <vt:lpstr>Properties of Red Black Trees</vt:lpstr>
      <vt:lpstr>PowerPoint Presentation</vt:lpstr>
      <vt:lpstr>Red Black Tree ADT</vt:lpstr>
      <vt:lpstr>Insertions in Red Black Trees</vt:lpstr>
      <vt:lpstr>Case 1: Uncle node is Red</vt:lpstr>
      <vt:lpstr>Case 2: Uncle node is Black</vt:lpstr>
      <vt:lpstr>Creating a Red Black Tree from a set of keys</vt:lpstr>
      <vt:lpstr>Deletions in Red Black Trees</vt:lpstr>
      <vt:lpstr>Case 1: Red Node Deletion</vt:lpstr>
      <vt:lpstr>Case 2: Black Node and Sibling is Red</vt:lpstr>
      <vt:lpstr>Case 3: Black Node and Sibling is Black</vt:lpstr>
      <vt:lpstr>Example</vt:lpstr>
      <vt:lpstr>PowerPoint Presentation</vt:lpstr>
      <vt:lpstr>Applications of Red Black Trees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Varun Kaza</dc:creator>
  <cp:lastModifiedBy>Varun Kaza</cp:lastModifiedBy>
  <cp:revision>4</cp:revision>
  <dcterms:created xsi:type="dcterms:W3CDTF">2024-08-05T14:37:08Z</dcterms:created>
  <dcterms:modified xsi:type="dcterms:W3CDTF">2024-08-07T05:44:11Z</dcterms:modified>
</cp:coreProperties>
</file>