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7" r:id="rId3"/>
    <p:sldId id="769" r:id="rId4"/>
    <p:sldId id="770" r:id="rId5"/>
    <p:sldId id="771" r:id="rId6"/>
    <p:sldId id="772" r:id="rId7"/>
    <p:sldId id="773" r:id="rId8"/>
    <p:sldId id="774" r:id="rId9"/>
    <p:sldId id="783" r:id="rId10"/>
    <p:sldId id="778" r:id="rId11"/>
    <p:sldId id="780" r:id="rId12"/>
    <p:sldId id="779" r:id="rId13"/>
    <p:sldId id="781" r:id="rId14"/>
    <p:sldId id="782" r:id="rId15"/>
    <p:sldId id="784" r:id="rId16"/>
    <p:sldId id="785" r:id="rId17"/>
    <p:sldId id="786" r:id="rId18"/>
    <p:sldId id="661" r:id="rId19"/>
    <p:sldId id="724" r:id="rId20"/>
    <p:sldId id="755" r:id="rId21"/>
    <p:sldId id="756" r:id="rId22"/>
    <p:sldId id="757" r:id="rId23"/>
    <p:sldId id="758" r:id="rId24"/>
    <p:sldId id="759" r:id="rId25"/>
    <p:sldId id="760" r:id="rId26"/>
    <p:sldId id="762" r:id="rId27"/>
    <p:sldId id="764" r:id="rId28"/>
    <p:sldId id="765" r:id="rId29"/>
    <p:sldId id="766" r:id="rId30"/>
    <p:sldId id="767" r:id="rId31"/>
    <p:sldId id="768" r:id="rId32"/>
    <p:sldId id="787" r:id="rId33"/>
    <p:sldId id="788" r:id="rId34"/>
    <p:sldId id="789" r:id="rId35"/>
    <p:sldId id="791" r:id="rId36"/>
    <p:sldId id="792" r:id="rId37"/>
    <p:sldId id="79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0000CC"/>
    <a:srgbClr val="870581"/>
    <a:srgbClr val="005024"/>
    <a:srgbClr val="FF0000"/>
    <a:srgbClr val="0000FF"/>
    <a:srgbClr val="CB8539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28800" cy="3090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696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(Hierarchical Methods)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Agglomerative Hierarchical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68566" y="609600"/>
            <a:ext cx="8823034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ierarchical Clustering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popular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Clustering Algorithm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group the datasets into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follows the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bottom-up approach.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It means, this algorithm considers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each dataset as a single cluster at the beginning,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then start combining the closest pair of clusters together.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does this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until all the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merged into a single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contains all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datasets.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hierarchy of clusters is developed in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form of a tree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technique, and this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tree-shaped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 the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dendrogram.</a:t>
            </a:r>
          </a:p>
        </p:txBody>
      </p:sp>
    </p:spTree>
    <p:extLst>
      <p:ext uri="{BB962C8B-B14F-4D97-AF65-F5344CB8AC3E}">
        <p14:creationId xmlns:p14="http://schemas.microsoft.com/office/powerpoint/2010/main" val="347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68566" y="609600"/>
            <a:ext cx="8823034" cy="461664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Dendrogram:</a:t>
            </a: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dendrogram is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visual representation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connection between items.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dendrogram is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tree-like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is mainly used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store each step as a memory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HC algorithm performs.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dendrogram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plot, the Y-axis shows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Euclidean distances between the data points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x-axis shows all the data points of the given dataset.</a:t>
            </a:r>
          </a:p>
        </p:txBody>
      </p:sp>
    </p:spTree>
    <p:extLst>
      <p:ext uri="{BB962C8B-B14F-4D97-AF65-F5344CB8AC3E}">
        <p14:creationId xmlns:p14="http://schemas.microsoft.com/office/powerpoint/2010/main" val="10298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304800"/>
            <a:ext cx="88068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165631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 the above diagram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left part is showing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how clusters are created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agglomerative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right part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showing the corresponding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dendrogram.</a:t>
            </a:r>
          </a:p>
        </p:txBody>
      </p:sp>
    </p:spTree>
    <p:extLst>
      <p:ext uri="{BB962C8B-B14F-4D97-AF65-F5344CB8AC3E}">
        <p14:creationId xmlns:p14="http://schemas.microsoft.com/office/powerpoint/2010/main" val="3191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990600"/>
          </a:xfrm>
        </p:spPr>
        <p:txBody>
          <a:bodyPr>
            <a:noAutofit/>
          </a:bodyPr>
          <a:lstStyle/>
          <a:p>
            <a:pPr algn="ctr"/>
            <a:r>
              <a:rPr lang="en-IN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Hierarchical </a:t>
            </a:r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Clustering </a:t>
            </a:r>
            <a:r>
              <a:rPr lang="en-IN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1231284"/>
            <a:ext cx="8823034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are going to explain the most used and important Hierarchical clustering i.e.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agglomerative.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steps to perform the same is as follows −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1 −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Treat each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point as single cluster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Hence, we will be having, say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K clusters at start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The number of data points will also be K at start.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2 −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Now, in this step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need to form a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joining two closet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data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will result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total of K-1 clusters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36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838200"/>
            <a:ext cx="88230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3 −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Now,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 form more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need to join two closet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This will result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total of K-2 clusters.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4 −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to form one big cluster repeat the above three steps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until K would become 0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i.e. no more data points left to join.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5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− At last,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after making one single big cluster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dendrogram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will be used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divide into multiple clusters depending upon the problem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7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Measure  for the  Distance between Two Data points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373987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The 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closest distance between the two clusters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is crucial for the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There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various ways to calculate the distance between two clusters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, and these ways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decide the rule for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measures are called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 Linkage methods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Some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popular linkage methods are given below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Single Linkage: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It is the </a:t>
            </a:r>
            <a:r>
              <a:rPr lang="en-US" sz="20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Shortest Distance between the closest points of the clusters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Consider the below image: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86" y="3979544"/>
            <a:ext cx="3200401" cy="28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Complete Linkage: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farthest distance between the two points of two different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It 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one of the popular linkage methods as it forms tighter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clusters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than single-linkage.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34" y="2514600"/>
            <a:ext cx="44606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Average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Linkage: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linkage method in which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each pair of datasets is added up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then divided by the total number of datasets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to calculate the average distance between two clusters.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It is also one of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most popular linkage methods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 Centroid Linkage: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linkage method in which the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centroid of the clusters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is calculated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Consider the below image:</a:t>
            </a:r>
          </a:p>
        </p:txBody>
      </p:sp>
      <p:pic>
        <p:nvPicPr>
          <p:cNvPr id="7170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614057" cy="28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Clustering</a:t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(Single Link Approach</a:t>
            </a: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36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1219200"/>
            <a:ext cx="86036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consider one matrix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In that matrix we have some items :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ie, A,B,C,D,E,F.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values are represent in that matrix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items.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all diagonals are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Zero.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we can consider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Lower Triangular Matrix “ or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Upper Triangular Matrix”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44713"/>
            <a:ext cx="329111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21185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observe that in the matrix, we can apply the Agglomerative Clustering, we can find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entire Matrix.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3457"/>
            <a:ext cx="3214914" cy="332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2" y="2623458"/>
            <a:ext cx="3258458" cy="332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14800" y="3581400"/>
            <a:ext cx="9906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8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48768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3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Types of Hierarchical Clustering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Algorithm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Example Problem</a:t>
            </a:r>
            <a:endParaRPr lang="en-IN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2473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merge the (D,E)=(DE)=3. Next we can calculate the already available distances and New Distances in the Matrix.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3890224"/>
            <a:ext cx="6858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2486"/>
            <a:ext cx="2971800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6" y="2652487"/>
            <a:ext cx="2964543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2723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can calculate the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(DE,A) , (DE,B) , (DE,C), (DE,F). So, we can take the original matrix and calculate the distance.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617030"/>
            <a:ext cx="38100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4" y="1737257"/>
            <a:ext cx="2510972" cy="255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" y="2502480"/>
            <a:ext cx="2964543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we can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all these values into matrix.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3" y="1990724"/>
            <a:ext cx="4057068" cy="2352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9378"/>
            <a:ext cx="3352800" cy="287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19600" y="2877003"/>
            <a:ext cx="606134" cy="351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3858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5.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(B,A).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(A,B) to (AB)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971800" cy="2544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060208" y="4045610"/>
            <a:ext cx="892791" cy="41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9273"/>
            <a:ext cx="2971800" cy="2609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6047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Again we have to calculate the remaining distances.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SO, here the updated matrix is : 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371600"/>
            <a:ext cx="2535325" cy="217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2535325" cy="217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199696" y="2268006"/>
            <a:ext cx="446396" cy="2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828800" cy="235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804967" y="2299514"/>
            <a:ext cx="446396" cy="2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78" y="4343400"/>
            <a:ext cx="236002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6.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(C,DE).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(C,DE) to (CDE)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42770" y="4130499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5" y="3462430"/>
            <a:ext cx="2590800" cy="248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51" y="3608094"/>
            <a:ext cx="2590800" cy="157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25" y="3721856"/>
            <a:ext cx="2500289" cy="64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782673" y="4452774"/>
            <a:ext cx="20059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6290167" y="4044598"/>
            <a:ext cx="223197" cy="216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7" y="5062374"/>
            <a:ext cx="2393043" cy="1795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8.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(CDE,F).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(CDE,F) to (CDEF)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42770" y="4391829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251567" cy="213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10429"/>
            <a:ext cx="2246993" cy="1277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460"/>
            <a:ext cx="1524000" cy="123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6172200" y="4118472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5" y="5712868"/>
            <a:ext cx="1839605" cy="100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7582082" y="5012904"/>
            <a:ext cx="20059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8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9.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(AB,CDEF).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(AB,CDEF) to (ABCDEF)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6" y="3733800"/>
            <a:ext cx="3124200" cy="1715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35548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draw the Dendrogram.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After that we can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form the Clusters.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First we can draw the Dendrogram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(D,E) =3 , (A,B)=5, (C,DE)=6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99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2788557"/>
            <a:ext cx="2362200" cy="2697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8557"/>
            <a:ext cx="2438400" cy="2545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88556"/>
            <a:ext cx="2514600" cy="239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597732" y="3857142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 flipV="1">
            <a:off x="5725805" y="3851684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Next we can draw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(CDE,F)=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8 and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And Final Pair is(AB, CDEF) = 9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4069159" y="3354570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846446" cy="240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971800" cy="270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Hierarchical Methods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Q. What is Clustering?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Ans: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let’s begin with 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applicable example.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Let’s say you want 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travel to 20 places over a period of four days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How can you visit them all?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come to a solution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using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grouping the places into four sets (or clusters). </a:t>
            </a:r>
            <a:endParaRPr lang="en-US" sz="2400" b="1" dirty="0" smtClean="0">
              <a:solidFill>
                <a:srgbClr val="7030A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determine these clusters,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places that are nearest to one another are grouped together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 result is four clusters based on proximity, allowing you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visit all 20 places within your allotted four-day period. 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591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Next, we can form these Dendrogram into Clusters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3622764" y="3314699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9" y="1960335"/>
            <a:ext cx="2971800" cy="270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71696"/>
            <a:ext cx="4343400" cy="3743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0" y="19374"/>
            <a:ext cx="8679868" cy="590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Final Problem in single page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3622764" y="3314699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2" y="627742"/>
            <a:ext cx="8959593" cy="615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Clustering</a:t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(Complete Link Approach</a:t>
            </a: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36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1219200"/>
            <a:ext cx="86036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consider one matrix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In that matrix we have some items :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ie, A,B,C,D,E,F.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values are represent in that matrix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items.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all diagonals are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Zero.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we can consider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Lower Triangular Matrix “ or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Upper Triangular Matrix”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86818"/>
            <a:ext cx="3142343" cy="30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4800" y="3581400"/>
            <a:ext cx="9906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PREVIOUS PAPER QUESTIONS</a:t>
            </a:r>
            <a:endParaRPr lang="en-US" sz="28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4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17389" y="762000"/>
            <a:ext cx="8603668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Definition: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a technique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groups similar objects such that the objects in the same group are more similar to each other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than the objects in the other groups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group of similar objects is called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 Cluster.</a:t>
            </a:r>
          </a:p>
        </p:txBody>
      </p:sp>
      <p:pic>
        <p:nvPicPr>
          <p:cNvPr id="15362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572000" cy="3422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many popular 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scientists need to know: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Partitioning Clustering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(or)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Density-Based Spatial Clustering of Applications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  </a:t>
            </a:r>
          </a:p>
          <a:p>
            <a:pPr lvl="1" indent="0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        with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Noise (DBSCAN)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Expectation-Maximization (EM) 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Fuzzy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C- means Clustering etc.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Hierarchical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762000"/>
            <a:ext cx="889923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another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is used to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group together the unlabeled data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sets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a 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also known as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 analysis 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HCA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algorithm, we develop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hierarchy of clusters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form of a tree,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tree-shaped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 the 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dendrogram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Sometimes the results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may look similar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they both differ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depending on how they 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914400"/>
            <a:ext cx="8899234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there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 requirement to predetermine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number of clusters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as we did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algorithm.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Hierarchical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clustering algorithms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falls into following two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categories.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Hierarchical Clustering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IN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Divisive   Hierarchical </a:t>
            </a:r>
            <a:r>
              <a:rPr lang="en-IN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30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1103" y="636293"/>
            <a:ext cx="88992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ierarchical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each data point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treated as a single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successively merge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agglomerate (bottom-up approach)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pairs of clusters</a:t>
            </a:r>
            <a:r>
              <a:rPr lang="en-US" sz="2400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hierarchy of the clusters is represented as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dendrogram or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tree structure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2" name="Picture 4" descr="Conceptual dendrogram for agglomerative and divisive Hierarchical based... 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8101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685800"/>
            <a:ext cx="88992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IN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Divisive  Hierarchical </a:t>
            </a:r>
            <a:r>
              <a:rPr lang="en-IN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Divisive algorithm is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reverse of the agglomerative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it is a top-down approach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divisive hierarchical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all the data points are treated as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one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process of clustering involves dividing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(Top-down approach)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one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various small clusters.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82" y="4038600"/>
            <a:ext cx="444961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24144</TotalTime>
  <Words>1052</Words>
  <Application>Microsoft Office PowerPoint</Application>
  <PresentationFormat>On-screen Show (4:3)</PresentationFormat>
  <Paragraphs>203</Paragraphs>
  <Slides>37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  UNIT-V (Hierarchical Methods)</vt:lpstr>
      <vt:lpstr>PowerPoint Presentation</vt:lpstr>
      <vt:lpstr>Hierarchical Methods</vt:lpstr>
      <vt:lpstr>Contd..</vt:lpstr>
      <vt:lpstr>Contd..</vt:lpstr>
      <vt:lpstr>Hierarchical Clustering</vt:lpstr>
      <vt:lpstr>Contd..</vt:lpstr>
      <vt:lpstr>Contd..</vt:lpstr>
      <vt:lpstr>Contd..</vt:lpstr>
      <vt:lpstr>1. Agglomerative Hierarchical Clustering</vt:lpstr>
      <vt:lpstr>Contd..</vt:lpstr>
      <vt:lpstr>Contd..</vt:lpstr>
      <vt:lpstr>Agglomerative Hierarchical  Clustering Algorithm</vt:lpstr>
      <vt:lpstr>Contd..</vt:lpstr>
      <vt:lpstr>Measure  for the  Distance between Two Data points</vt:lpstr>
      <vt:lpstr>Contd..</vt:lpstr>
      <vt:lpstr>Contd..</vt:lpstr>
      <vt:lpstr>Agglomerative Clustering (Single Link Approach)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Agglomerative Clustering (Complete Link Approach)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1921</cp:revision>
  <dcterms:created xsi:type="dcterms:W3CDTF">2013-11-07T06:07:38Z</dcterms:created>
  <dcterms:modified xsi:type="dcterms:W3CDTF">2024-03-02T05:38:08Z</dcterms:modified>
</cp:coreProperties>
</file>