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2" r:id="rId2"/>
    <p:sldId id="287" r:id="rId3"/>
    <p:sldId id="288" r:id="rId4"/>
    <p:sldId id="289" r:id="rId5"/>
    <p:sldId id="290" r:id="rId6"/>
    <p:sldId id="293" r:id="rId7"/>
    <p:sldId id="291" r:id="rId8"/>
    <p:sldId id="292" r:id="rId9"/>
    <p:sldId id="294" r:id="rId10"/>
    <p:sldId id="295" r:id="rId11"/>
    <p:sldId id="271"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extLst>
      <p:ext uri="{BB962C8B-B14F-4D97-AF65-F5344CB8AC3E}">
        <p14:creationId xmlns="" xmlns:p14="http://schemas.microsoft.com/office/powerpoint/2010/main" val="20564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normAutofit/>
          </a:bodyPr>
          <a:lstStyle/>
          <a:p>
            <a:pPr algn="just"/>
            <a:r>
              <a:rPr lang="en-US" dirty="0" smtClean="0"/>
              <a:t>Realization of </a:t>
            </a:r>
            <a:r>
              <a:rPr lang="en-US" dirty="0" err="1" smtClean="0"/>
              <a:t>boolean</a:t>
            </a:r>
            <a:r>
              <a:rPr lang="en-US" dirty="0" smtClean="0"/>
              <a:t> function using Universal gates.</a:t>
            </a:r>
          </a:p>
          <a:p>
            <a:pPr lvl="1" algn="just">
              <a:buFont typeface="Wingdings" pitchFamily="2" charset="2"/>
              <a:buChar char="Ø"/>
            </a:pPr>
            <a:r>
              <a:rPr lang="en-US" dirty="0" smtClean="0"/>
              <a:t>NAND</a:t>
            </a:r>
          </a:p>
          <a:p>
            <a:pPr lvl="1" algn="just">
              <a:buFont typeface="Wingdings" pitchFamily="2" charset="2"/>
              <a:buChar char="Ø"/>
            </a:pPr>
            <a:r>
              <a:rPr lang="en-US" dirty="0" smtClean="0"/>
              <a:t>NOR</a:t>
            </a:r>
          </a:p>
          <a:p>
            <a:pPr algn="just"/>
            <a:r>
              <a:rPr lang="en-US" dirty="0" smtClean="0"/>
              <a:t>Example</a:t>
            </a:r>
          </a:p>
          <a:p>
            <a:pPr algn="just"/>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sp>
        <p:nvSpPr>
          <p:cNvPr id="6" name="Content Placeholder 5"/>
          <p:cNvSpPr>
            <a:spLocks noGrp="1"/>
          </p:cNvSpPr>
          <p:nvPr>
            <p:ph idx="1"/>
          </p:nvPr>
        </p:nvSpPr>
        <p:spPr>
          <a:xfrm>
            <a:off x="457200" y="500042"/>
            <a:ext cx="8229600" cy="5626121"/>
          </a:xfrm>
        </p:spPr>
        <p:txBody>
          <a:bodyPr>
            <a:normAutofit/>
          </a:bodyPr>
          <a:lstStyle/>
          <a:p>
            <a:pPr algn="just"/>
            <a:r>
              <a:rPr lang="en-US" sz="2400" dirty="0" smtClean="0"/>
              <a:t>We have added inverters at line </a:t>
            </a:r>
            <a:r>
              <a:rPr lang="en-US" sz="2400" b="1" dirty="0" smtClean="0"/>
              <a:t>a</a:t>
            </a:r>
            <a:r>
              <a:rPr lang="en-US" sz="2400" dirty="0" smtClean="0"/>
              <a:t>, </a:t>
            </a:r>
            <a:r>
              <a:rPr lang="en-US" sz="2400" b="1" dirty="0" smtClean="0"/>
              <a:t>b</a:t>
            </a:r>
            <a:r>
              <a:rPr lang="en-US" sz="2400" dirty="0" smtClean="0"/>
              <a:t>, </a:t>
            </a:r>
            <a:r>
              <a:rPr lang="en-US" sz="2400" b="1" dirty="0" smtClean="0"/>
              <a:t>c</a:t>
            </a:r>
            <a:r>
              <a:rPr lang="en-US" sz="2400" dirty="0" smtClean="0"/>
              <a:t> and </a:t>
            </a:r>
            <a:r>
              <a:rPr lang="en-US" sz="2400" b="1" dirty="0" smtClean="0"/>
              <a:t>d</a:t>
            </a:r>
            <a:r>
              <a:rPr lang="en-US" sz="2400" dirty="0" smtClean="0"/>
              <a:t> as a circle was drawn here, also in the line e addition of an inverter is not required since two circles were drawn and adding two inverters will cancel out each other. Therefore, final circuit using only NOR can be represented as:</a:t>
            </a:r>
          </a:p>
          <a:p>
            <a:pPr algn="just">
              <a:buNone/>
            </a:pPr>
            <a:endParaRPr lang="en-US" sz="2400" dirty="0"/>
          </a:p>
        </p:txBody>
      </p:sp>
      <p:pic>
        <p:nvPicPr>
          <p:cNvPr id="7" name="Picture 2"/>
          <p:cNvPicPr>
            <a:picLocks noChangeAspect="1" noChangeArrowheads="1"/>
          </p:cNvPicPr>
          <p:nvPr/>
        </p:nvPicPr>
        <p:blipFill>
          <a:blip r:embed="rId2"/>
          <a:srcRect/>
          <a:stretch>
            <a:fillRect/>
          </a:stretch>
        </p:blipFill>
        <p:spPr bwMode="auto">
          <a:xfrm>
            <a:off x="785787" y="2901156"/>
            <a:ext cx="7358114" cy="26709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sp>
        <p:nvSpPr>
          <p:cNvPr id="5" name="Rectangle 4"/>
          <p:cNvSpPr/>
          <p:nvPr/>
        </p:nvSpPr>
        <p:spPr>
          <a:xfrm>
            <a:off x="2046500" y="2996952"/>
            <a:ext cx="5311582" cy="1200329"/>
          </a:xfrm>
          <a:prstGeom prst="rect">
            <a:avLst/>
          </a:prstGeom>
          <a:noFill/>
        </p:spPr>
        <p:txBody>
          <a:bodyPr wrap="square" lIns="91440" tIns="45720" rIns="91440" bIns="45720">
            <a:spAutoFit/>
          </a:bodyPr>
          <a:lstStyle/>
          <a:p>
            <a:pPr algn="ct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Any logic with only universal gates</a:t>
            </a:r>
            <a:endParaRPr lang="en-IN" dirty="0">
              <a:solidFill>
                <a:schemeClr val="bg2">
                  <a:lumMod val="50000"/>
                </a:schemeClr>
              </a:solidFill>
            </a:endParaRPr>
          </a:p>
        </p:txBody>
      </p:sp>
      <p:sp>
        <p:nvSpPr>
          <p:cNvPr id="3" name="Content Placeholder 2"/>
          <p:cNvSpPr>
            <a:spLocks noGrp="1"/>
          </p:cNvSpPr>
          <p:nvPr>
            <p:ph idx="1"/>
          </p:nvPr>
        </p:nvSpPr>
        <p:spPr>
          <a:xfrm>
            <a:off x="457200" y="1268760"/>
            <a:ext cx="8229600" cy="4857403"/>
          </a:xfrm>
        </p:spPr>
        <p:txBody>
          <a:bodyPr/>
          <a:lstStyle/>
          <a:p>
            <a:r>
              <a:rPr lang="en-US" dirty="0" smtClean="0"/>
              <a:t>Converting all gates into universal gates.</a:t>
            </a:r>
          </a:p>
          <a:p>
            <a:r>
              <a:rPr lang="en-US" dirty="0" smtClean="0"/>
              <a:t>Drawing a logic diagram and converting.</a:t>
            </a:r>
          </a:p>
          <a:p>
            <a:r>
              <a:rPr lang="en-US" dirty="0" smtClean="0"/>
              <a:t>Using SOP and POS forms.</a:t>
            </a:r>
            <a:endParaRPr lang="en-IN"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extLst>
      <p:ext uri="{BB962C8B-B14F-4D97-AF65-F5344CB8AC3E}">
        <p14:creationId xmlns="" xmlns:p14="http://schemas.microsoft.com/office/powerpoint/2010/main" val="4112298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Autofit/>
          </a:bodyPr>
          <a:lstStyle/>
          <a:p>
            <a:r>
              <a:rPr lang="en-US" dirty="0" smtClean="0">
                <a:solidFill>
                  <a:schemeClr val="bg2">
                    <a:lumMod val="50000"/>
                  </a:schemeClr>
                </a:solidFill>
              </a:rPr>
              <a:t>Steps for conversion</a:t>
            </a:r>
            <a:endParaRPr lang="en-US" dirty="0">
              <a:solidFill>
                <a:schemeClr val="bg2">
                  <a:lumMod val="50000"/>
                </a:schemeClr>
              </a:solidFill>
            </a:endParaRPr>
          </a:p>
        </p:txBody>
      </p:sp>
      <p:sp>
        <p:nvSpPr>
          <p:cNvPr id="3" name="Content Placeholder 2"/>
          <p:cNvSpPr>
            <a:spLocks noGrp="1"/>
          </p:cNvSpPr>
          <p:nvPr>
            <p:ph idx="1"/>
          </p:nvPr>
        </p:nvSpPr>
        <p:spPr>
          <a:xfrm>
            <a:off x="457200" y="928670"/>
            <a:ext cx="8229600" cy="5572164"/>
          </a:xfrm>
        </p:spPr>
        <p:txBody>
          <a:bodyPr>
            <a:normAutofit fontScale="85000" lnSpcReduction="10000"/>
          </a:bodyPr>
          <a:lstStyle/>
          <a:p>
            <a:pPr algn="just"/>
            <a:r>
              <a:rPr lang="en-US" b="1" dirty="0" smtClean="0"/>
              <a:t>Step 1:</a:t>
            </a:r>
            <a:r>
              <a:rPr lang="en-US" dirty="0" smtClean="0"/>
              <a:t> Draw the circuit in AOI logic.</a:t>
            </a:r>
          </a:p>
          <a:p>
            <a:pPr algn="just"/>
            <a:r>
              <a:rPr lang="en-US" b="1" dirty="0" smtClean="0"/>
              <a:t>Step 2:</a:t>
            </a:r>
            <a:r>
              <a:rPr lang="en-US" dirty="0" smtClean="0"/>
              <a:t> If the circuit is to be drawn only using NOR Gates, we have to add a circle at the output of each OR Gate and the input of each AND Gate.</a:t>
            </a:r>
          </a:p>
          <a:p>
            <a:pPr algn="just"/>
            <a:r>
              <a:rPr lang="en-US" b="1" dirty="0" smtClean="0"/>
              <a:t>Step 3:</a:t>
            </a:r>
            <a:r>
              <a:rPr lang="en-US" dirty="0" smtClean="0"/>
              <a:t> If the circuit is to be drawn only using NAND Gates, we have to add a circle at the output of each AND Gate and the input of each OR Gate.</a:t>
            </a:r>
          </a:p>
          <a:p>
            <a:pPr algn="just"/>
            <a:r>
              <a:rPr lang="en-US" b="1" dirty="0" smtClean="0"/>
              <a:t>Step 4:</a:t>
            </a:r>
            <a:r>
              <a:rPr lang="en-US" dirty="0" smtClean="0"/>
              <a:t> Now, add an inverter on each line where we have drawn a circle in steps 2 or 3 so that the polarity of signals on those lines remains unchanged from those of the original diagram.</a:t>
            </a:r>
          </a:p>
          <a:p>
            <a:pPr algn="just"/>
            <a:r>
              <a:rPr lang="en-US" b="1" dirty="0" smtClean="0"/>
              <a:t>Step 5:</a:t>
            </a:r>
            <a:r>
              <a:rPr lang="en-US" dirty="0" smtClean="0"/>
              <a:t> Cancel Any two successive inverter gates.</a:t>
            </a:r>
          </a:p>
          <a:p>
            <a:pPr algn="just"/>
            <a:r>
              <a:rPr lang="en-US" b="1" dirty="0" smtClean="0"/>
              <a:t>Step 6:</a:t>
            </a:r>
            <a:r>
              <a:rPr lang="en-US" dirty="0" smtClean="0"/>
              <a:t> Replace each gate with NAND/NOR gate.</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594"/>
          </a:xfrm>
        </p:spPr>
        <p:txBody>
          <a:bodyPr>
            <a:normAutofit fontScale="90000"/>
          </a:bodyPr>
          <a:lstStyle/>
          <a:p>
            <a:r>
              <a:rPr lang="en-US" dirty="0" smtClean="0">
                <a:solidFill>
                  <a:schemeClr val="bg2">
                    <a:lumMod val="50000"/>
                  </a:schemeClr>
                </a:solidFill>
              </a:rPr>
              <a:t>Example</a:t>
            </a:r>
            <a:endParaRPr lang="en-US" dirty="0">
              <a:solidFill>
                <a:schemeClr val="bg2">
                  <a:lumMod val="50000"/>
                </a:schemeClr>
              </a:solidFill>
            </a:endParaRPr>
          </a:p>
        </p:txBody>
      </p:sp>
      <p:sp>
        <p:nvSpPr>
          <p:cNvPr id="3" name="Content Placeholder 2"/>
          <p:cNvSpPr>
            <a:spLocks noGrp="1"/>
          </p:cNvSpPr>
          <p:nvPr>
            <p:ph idx="1"/>
          </p:nvPr>
        </p:nvSpPr>
        <p:spPr>
          <a:xfrm>
            <a:off x="457200" y="857232"/>
            <a:ext cx="8229600" cy="5268931"/>
          </a:xfrm>
        </p:spPr>
        <p:txBody>
          <a:bodyPr>
            <a:normAutofit/>
          </a:bodyPr>
          <a:lstStyle/>
          <a:p>
            <a:pPr>
              <a:buNone/>
            </a:pPr>
            <a:r>
              <a:rPr lang="en-US" sz="2800" dirty="0" smtClean="0"/>
              <a:t>Realize the Boolean expression: </a:t>
            </a:r>
            <a:r>
              <a:rPr lang="en-US" sz="2800" b="1" dirty="0" smtClean="0"/>
              <a:t>Y = A + (AB.(C + D))’</a:t>
            </a:r>
          </a:p>
          <a:p>
            <a:pPr>
              <a:buNone/>
            </a:pPr>
            <a:r>
              <a:rPr lang="en-US" sz="2400" dirty="0" smtClean="0"/>
              <a:t>Using only (a) NAND Gate and (b) NOR Gate</a:t>
            </a:r>
          </a:p>
          <a:p>
            <a:pPr>
              <a:buFont typeface="Wingdings" pitchFamily="2" charset="2"/>
              <a:buChar char="Ø"/>
            </a:pPr>
            <a:r>
              <a:rPr lang="en-US" sz="2400" dirty="0" smtClean="0"/>
              <a:t>First step is to draw the circuit using AOI logic which can be drawn as:</a:t>
            </a:r>
          </a:p>
          <a:p>
            <a:pPr>
              <a:buNone/>
            </a:pPr>
            <a:r>
              <a:rPr lang="en-US" sz="2400" dirty="0" smtClean="0"/>
              <a:t/>
            </a:r>
            <a:br>
              <a:rPr lang="en-US" sz="2400" dirty="0" smtClean="0"/>
            </a:br>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pic>
        <p:nvPicPr>
          <p:cNvPr id="5" name="Picture 2"/>
          <p:cNvPicPr>
            <a:picLocks noChangeAspect="1" noChangeArrowheads="1"/>
          </p:cNvPicPr>
          <p:nvPr/>
        </p:nvPicPr>
        <p:blipFill>
          <a:blip r:embed="rId2"/>
          <a:srcRect/>
          <a:stretch>
            <a:fillRect/>
          </a:stretch>
        </p:blipFill>
        <p:spPr bwMode="auto">
          <a:xfrm>
            <a:off x="1214414" y="3000372"/>
            <a:ext cx="7358114" cy="3071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US" dirty="0" smtClean="0">
                <a:solidFill>
                  <a:schemeClr val="bg2">
                    <a:lumMod val="50000"/>
                  </a:schemeClr>
                </a:solidFill>
              </a:rPr>
              <a:t>NAND logic</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sp>
        <p:nvSpPr>
          <p:cNvPr id="6" name="Content Placeholder 5"/>
          <p:cNvSpPr>
            <a:spLocks noGrp="1"/>
          </p:cNvSpPr>
          <p:nvPr>
            <p:ph idx="1"/>
          </p:nvPr>
        </p:nvSpPr>
        <p:spPr>
          <a:xfrm>
            <a:off x="457200" y="1142984"/>
            <a:ext cx="8229600" cy="4983179"/>
          </a:xfrm>
        </p:spPr>
        <p:txBody>
          <a:bodyPr/>
          <a:lstStyle/>
          <a:p>
            <a:pPr algn="just"/>
            <a:r>
              <a:rPr lang="en-US" sz="2800" dirty="0" smtClean="0"/>
              <a:t>For realization using NAND logic, we will follow step 3, and add a circle to the output of each AND gate and also at the inputs of each OR gate which can be shown as:</a:t>
            </a:r>
          </a:p>
          <a:p>
            <a:pPr algn="just"/>
            <a:endParaRPr lang="en-US" dirty="0"/>
          </a:p>
        </p:txBody>
      </p:sp>
      <p:pic>
        <p:nvPicPr>
          <p:cNvPr id="7" name="Picture 2"/>
          <p:cNvPicPr>
            <a:picLocks noChangeAspect="1" noChangeArrowheads="1"/>
          </p:cNvPicPr>
          <p:nvPr/>
        </p:nvPicPr>
        <p:blipFill>
          <a:blip r:embed="rId2"/>
          <a:srcRect/>
          <a:stretch>
            <a:fillRect/>
          </a:stretch>
        </p:blipFill>
        <p:spPr bwMode="auto">
          <a:xfrm>
            <a:off x="1357290" y="3357562"/>
            <a:ext cx="6429420" cy="25003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554683"/>
          </a:xfrm>
        </p:spPr>
        <p:txBody>
          <a:bodyPr/>
          <a:lstStyle/>
          <a:p>
            <a:pPr algn="just"/>
            <a:r>
              <a:rPr lang="en-US" dirty="0" smtClean="0"/>
              <a:t>we have to add or remove an inverter on every line where we have drawn a circle in the previous step which can be shown as:</a:t>
            </a:r>
          </a:p>
          <a:p>
            <a:pPr algn="just"/>
            <a:endParaRPr lang="en-US" dirty="0" smtClean="0"/>
          </a:p>
          <a:p>
            <a:pPr algn="just">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5" name="Picture 2"/>
          <p:cNvPicPr>
            <a:picLocks noChangeAspect="1" noChangeArrowheads="1"/>
          </p:cNvPicPr>
          <p:nvPr/>
        </p:nvPicPr>
        <p:blipFill>
          <a:blip r:embed="rId2"/>
          <a:srcRect/>
          <a:stretch>
            <a:fillRect/>
          </a:stretch>
        </p:blipFill>
        <p:spPr bwMode="auto">
          <a:xfrm>
            <a:off x="714348" y="2357430"/>
            <a:ext cx="7858180" cy="34290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sp>
        <p:nvSpPr>
          <p:cNvPr id="6" name="Content Placeholder 5"/>
          <p:cNvSpPr>
            <a:spLocks noGrp="1"/>
          </p:cNvSpPr>
          <p:nvPr>
            <p:ph idx="1"/>
          </p:nvPr>
        </p:nvSpPr>
        <p:spPr>
          <a:xfrm>
            <a:off x="457200" y="857232"/>
            <a:ext cx="8229600" cy="5268931"/>
          </a:xfrm>
        </p:spPr>
        <p:txBody>
          <a:bodyPr/>
          <a:lstStyle/>
          <a:p>
            <a:r>
              <a:rPr lang="en-US" dirty="0" smtClean="0"/>
              <a:t>The final circuit using only NAND can be represented as,</a:t>
            </a:r>
          </a:p>
          <a:p>
            <a:pPr>
              <a:buNone/>
            </a:pPr>
            <a:r>
              <a:rPr lang="en-US" dirty="0" smtClean="0"/>
              <a:t/>
            </a:r>
            <a:br>
              <a:rPr lang="en-US" dirty="0" smtClean="0"/>
            </a:br>
            <a:endParaRPr lang="en-US" dirty="0"/>
          </a:p>
        </p:txBody>
      </p:sp>
      <p:pic>
        <p:nvPicPr>
          <p:cNvPr id="7" name="Picture 2"/>
          <p:cNvPicPr>
            <a:picLocks noChangeAspect="1" noChangeArrowheads="1"/>
          </p:cNvPicPr>
          <p:nvPr/>
        </p:nvPicPr>
        <p:blipFill>
          <a:blip r:embed="rId2"/>
          <a:srcRect/>
          <a:stretch>
            <a:fillRect/>
          </a:stretch>
        </p:blipFill>
        <p:spPr bwMode="auto">
          <a:xfrm>
            <a:off x="928662" y="2857496"/>
            <a:ext cx="7286675" cy="28900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NOR Logic</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sp>
        <p:nvSpPr>
          <p:cNvPr id="9" name="Content Placeholder 8"/>
          <p:cNvSpPr>
            <a:spLocks noGrp="1"/>
          </p:cNvSpPr>
          <p:nvPr>
            <p:ph idx="1"/>
          </p:nvPr>
        </p:nvSpPr>
        <p:spPr>
          <a:xfrm>
            <a:off x="457200" y="1142984"/>
            <a:ext cx="8229600" cy="4983179"/>
          </a:xfrm>
        </p:spPr>
        <p:txBody>
          <a:bodyPr>
            <a:normAutofit/>
          </a:bodyPr>
          <a:lstStyle/>
          <a:p>
            <a:pPr algn="just"/>
            <a:r>
              <a:rPr lang="en-US" sz="2800" dirty="0" smtClean="0"/>
              <a:t>For realization using NOR logic, we will follow step 2, and add a circle to the output of each OR gate and also at the inputs of each AND gate which can be shown as:</a:t>
            </a:r>
          </a:p>
          <a:p>
            <a:pPr algn="just"/>
            <a:endParaRPr lang="en-US" sz="2800" dirty="0" smtClean="0"/>
          </a:p>
          <a:p>
            <a:pPr algn="just">
              <a:buNone/>
            </a:pPr>
            <a:endParaRPr lang="en-US" sz="2800" dirty="0"/>
          </a:p>
        </p:txBody>
      </p:sp>
      <p:pic>
        <p:nvPicPr>
          <p:cNvPr id="10" name="Picture 2"/>
          <p:cNvPicPr>
            <a:picLocks noChangeAspect="1" noChangeArrowheads="1"/>
          </p:cNvPicPr>
          <p:nvPr/>
        </p:nvPicPr>
        <p:blipFill>
          <a:blip r:embed="rId2"/>
          <a:srcRect/>
          <a:stretch>
            <a:fillRect/>
          </a:stretch>
        </p:blipFill>
        <p:spPr bwMode="auto">
          <a:xfrm>
            <a:off x="1142976" y="3143248"/>
            <a:ext cx="7143800" cy="27670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
        <p:nvSpPr>
          <p:cNvPr id="6" name="Content Placeholder 5"/>
          <p:cNvSpPr>
            <a:spLocks noGrp="1"/>
          </p:cNvSpPr>
          <p:nvPr>
            <p:ph idx="1"/>
          </p:nvPr>
        </p:nvSpPr>
        <p:spPr>
          <a:xfrm>
            <a:off x="457200" y="428604"/>
            <a:ext cx="8229600" cy="5697559"/>
          </a:xfrm>
        </p:spPr>
        <p:txBody>
          <a:bodyPr/>
          <a:lstStyle/>
          <a:p>
            <a:pPr algn="just"/>
            <a:r>
              <a:rPr lang="en-US" dirty="0" smtClean="0"/>
              <a:t>Now, moving on to step 4, we have to add or remove an inverter on every line where we have drawn a circle in the previous step which can be shown as:</a:t>
            </a:r>
          </a:p>
          <a:p>
            <a:pPr algn="just">
              <a:buNone/>
            </a:pPr>
            <a:endParaRPr lang="en-US" dirty="0" smtClean="0"/>
          </a:p>
          <a:p>
            <a:pPr algn="just">
              <a:buNone/>
            </a:pPr>
            <a:r>
              <a:rPr lang="en-US" dirty="0" smtClean="0"/>
              <a:t/>
            </a:r>
            <a:br>
              <a:rPr lang="en-US" dirty="0" smtClean="0"/>
            </a:br>
            <a:endParaRPr lang="en-US" dirty="0"/>
          </a:p>
        </p:txBody>
      </p:sp>
      <p:pic>
        <p:nvPicPr>
          <p:cNvPr id="7" name="Picture 2"/>
          <p:cNvPicPr>
            <a:picLocks noChangeAspect="1" noChangeArrowheads="1"/>
          </p:cNvPicPr>
          <p:nvPr/>
        </p:nvPicPr>
        <p:blipFill>
          <a:blip r:embed="rId2"/>
          <a:srcRect/>
          <a:stretch>
            <a:fillRect/>
          </a:stretch>
        </p:blipFill>
        <p:spPr bwMode="auto">
          <a:xfrm>
            <a:off x="785786" y="2500306"/>
            <a:ext cx="7786742" cy="3071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574</TotalTime>
  <Words>219</Words>
  <Application>Microsoft Office PowerPoint</Application>
  <PresentationFormat>On-screen Show (4:3)</PresentationFormat>
  <Paragraphs>44</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Outline of today’s session</vt:lpstr>
      <vt:lpstr>Any logic with only universal gates</vt:lpstr>
      <vt:lpstr>Steps for conversion</vt:lpstr>
      <vt:lpstr>Example</vt:lpstr>
      <vt:lpstr>NAND logic</vt:lpstr>
      <vt:lpstr>Slide 6</vt:lpstr>
      <vt:lpstr>Slide 7</vt:lpstr>
      <vt:lpstr>NOR Logic</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83</cp:revision>
  <dcterms:created xsi:type="dcterms:W3CDTF">2020-08-17T05:02:06Z</dcterms:created>
  <dcterms:modified xsi:type="dcterms:W3CDTF">2021-01-25T06:44:32Z</dcterms:modified>
</cp:coreProperties>
</file>