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5"/>
  </p:notesMasterIdLst>
  <p:sldIdLst>
    <p:sldId id="257" r:id="rId2"/>
    <p:sldId id="259" r:id="rId3"/>
    <p:sldId id="258" r:id="rId4"/>
    <p:sldId id="261" r:id="rId5"/>
    <p:sldId id="260" r:id="rId6"/>
    <p:sldId id="278" r:id="rId7"/>
    <p:sldId id="262" r:id="rId8"/>
    <p:sldId id="263" r:id="rId9"/>
    <p:sldId id="264" r:id="rId10"/>
    <p:sldId id="265" r:id="rId11"/>
    <p:sldId id="269" r:id="rId12"/>
    <p:sldId id="266" r:id="rId13"/>
    <p:sldId id="267" r:id="rId1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_rels/data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diagrams/_rels/drawing1.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image" Target="../media/image2.jpeg"/></Relationships>
</file>

<file path=ppt/diagrams/colors1.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3_4">
  <dgm:title val=""/>
  <dgm:desc val=""/>
  <dgm:catLst>
    <dgm:cat type="accent3" pri="11400"/>
  </dgm:catLst>
  <dgm:styleLbl name="node0">
    <dgm:fillClrLst meth="cycle">
      <a:schemeClr val="accent3">
        <a:shade val="60000"/>
      </a:schemeClr>
    </dgm:fillClrLst>
    <dgm:linClrLst meth="repeat">
      <a:schemeClr val="lt1"/>
    </dgm:linClrLst>
    <dgm:effectClrLst/>
    <dgm:txLinClrLst/>
    <dgm:txFillClrLst/>
    <dgm:txEffectClrLst/>
  </dgm:styleLbl>
  <dgm:styleLbl name="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alignNode1">
    <dgm:fillClrLst meth="cycle">
      <a:schemeClr val="accent3">
        <a:shade val="50000"/>
      </a:schemeClr>
      <a:schemeClr val="accent3">
        <a:tint val="55000"/>
      </a:schemeClr>
    </dgm:fillClrLst>
    <dgm:linClrLst meth="cycle">
      <a:schemeClr val="accent3">
        <a:shade val="50000"/>
      </a:schemeClr>
      <a:schemeClr val="accent3">
        <a:tint val="55000"/>
      </a:schemeClr>
    </dgm:linClrLst>
    <dgm:effectClrLst/>
    <dgm:txLinClrLst/>
    <dgm:txFillClrLst/>
    <dgm:txEffectClrLst/>
  </dgm:styleLbl>
  <dgm:styleLbl name="lnNode1">
    <dgm:fillClrLst meth="cycle">
      <a:schemeClr val="accent3">
        <a:shade val="50000"/>
      </a:schemeClr>
      <a:schemeClr val="accent3">
        <a:tint val="55000"/>
      </a:schemeClr>
    </dgm:fillClrLst>
    <dgm:linClrLst meth="repeat">
      <a:schemeClr val="lt1"/>
    </dgm:linClrLst>
    <dgm:effectClrLst/>
    <dgm:txLinClrLst/>
    <dgm:txFillClrLst/>
    <dgm:txEffectClrLst/>
  </dgm:styleLbl>
  <dgm:styleLbl name="vennNode1">
    <dgm:fillClrLst meth="cycle">
      <a:schemeClr val="accent3">
        <a:shade val="80000"/>
        <a:alpha val="50000"/>
      </a:schemeClr>
      <a:schemeClr val="accent3">
        <a:tint val="50000"/>
        <a:alpha val="50000"/>
      </a:schemeClr>
    </dgm:fillClrLst>
    <dgm:linClrLst meth="repeat">
      <a:schemeClr val="lt1"/>
    </dgm:linClrLst>
    <dgm:effectClrLst/>
    <dgm:txLinClrLst/>
    <dgm:txFillClrLst/>
    <dgm:txEffectClrLst/>
  </dgm:styleLbl>
  <dgm:styleLbl name="node2">
    <dgm:fillClrLst>
      <a:schemeClr val="accent3">
        <a:shade val="80000"/>
      </a:schemeClr>
    </dgm:fillClrLst>
    <dgm:linClrLst meth="repeat">
      <a:schemeClr val="lt1"/>
    </dgm:linClrLst>
    <dgm:effectClrLst/>
    <dgm:txLinClrLst/>
    <dgm:txFillClrLst/>
    <dgm:txEffectClrLst/>
  </dgm:styleLbl>
  <dgm:styleLbl name="node3">
    <dgm:fillClrLst>
      <a:schemeClr val="accent3">
        <a:tint val="99000"/>
      </a:schemeClr>
    </dgm:fillClrLst>
    <dgm:linClrLst meth="repeat">
      <a:schemeClr val="lt1"/>
    </dgm:linClrLst>
    <dgm:effectClrLst/>
    <dgm:txLinClrLst/>
    <dgm:txFillClrLst/>
    <dgm:txEffectClrLst/>
  </dgm:styleLbl>
  <dgm:styleLbl name="node4">
    <dgm:fillClrLst>
      <a:schemeClr val="accent3">
        <a:tint val="70000"/>
      </a:schemeClr>
    </dgm:fillClrLst>
    <dgm:linClrLst meth="repeat">
      <a:schemeClr val="lt1"/>
    </dgm:linClrLst>
    <dgm:effectClrLst/>
    <dgm:txLinClrLst/>
    <dgm:txFillClrLst/>
    <dgm:txEffectClrLst/>
  </dgm:styleLbl>
  <dgm:styleLbl name="f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align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bgImgPlace1">
    <dgm:fillClrLst>
      <a:schemeClr val="accent3">
        <a:tint val="50000"/>
      </a:schemeClr>
      <a:schemeClr val="accent3">
        <a:tint val="55000"/>
      </a:schemeClr>
    </dgm:fillClrLst>
    <dgm:linClrLst meth="repeat">
      <a:schemeClr val="lt1"/>
    </dgm:linClrLst>
    <dgm:effectClrLst/>
    <dgm:txLinClrLst/>
    <dgm:txFillClrLst meth="repeat">
      <a:schemeClr val="lt1"/>
    </dgm:txFillClrLst>
    <dgm:txEffectClrLst/>
  </dgm:styleLbl>
  <dgm:styleLbl name="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f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bgSibTrans2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dgm:txEffectClrLst/>
  </dgm:styleLbl>
  <dgm:styleLbl name="sibTrans1D1">
    <dgm:fillClrLst meth="cycle">
      <a:schemeClr val="accent3">
        <a:shade val="90000"/>
      </a:schemeClr>
      <a:schemeClr val="accent3">
        <a:tint val="50000"/>
      </a:schemeClr>
    </dgm:fillClrLst>
    <dgm:linClrLst meth="cycle">
      <a:schemeClr val="accent3">
        <a:shade val="90000"/>
      </a:schemeClr>
      <a:schemeClr val="accent3">
        <a:tint val="50000"/>
      </a:schemeClr>
    </dgm:linClrLst>
    <dgm:effectClrLst/>
    <dgm:txLinClrLst/>
    <dgm:txFillClrLst meth="repeat">
      <a:schemeClr val="tx1"/>
    </dgm:txFillClrLst>
    <dgm:txEffectClrLst/>
  </dgm:styleLbl>
  <dgm:styleLbl name="callout">
    <dgm:fillClrLst meth="repeat">
      <a:schemeClr val="accent3"/>
    </dgm:fillClrLst>
    <dgm:linClrLst meth="repeat">
      <a:schemeClr val="accent3"/>
    </dgm:linClrLst>
    <dgm:effectClrLst/>
    <dgm:txLinClrLst/>
    <dgm:txFillClrLst meth="repeat">
      <a:schemeClr val="tx1"/>
    </dgm:txFillClrLst>
    <dgm:txEffectClrLst/>
  </dgm:styleLbl>
  <dgm:styleLbl name="asst0">
    <dgm:fillClrLst meth="repeat">
      <a:schemeClr val="accent3">
        <a:shade val="80000"/>
      </a:schemeClr>
    </dgm:fillClrLst>
    <dgm:linClrLst meth="repeat">
      <a:schemeClr val="lt1"/>
    </dgm:linClrLst>
    <dgm:effectClrLst/>
    <dgm:txLinClrLst/>
    <dgm:txFillClrLst/>
    <dgm:txEffectClrLst/>
  </dgm:styleLbl>
  <dgm:styleLbl name="asst1">
    <dgm:fillClrLst meth="repeat">
      <a:schemeClr val="accent3">
        <a:shade val="80000"/>
      </a:schemeClr>
    </dgm:fillClrLst>
    <dgm:linClrLst meth="repeat">
      <a:schemeClr val="lt1"/>
    </dgm:linClrLst>
    <dgm:effectClrLst/>
    <dgm:txLinClrLst/>
    <dgm:txFillClrLst/>
    <dgm:txEffectClrLst/>
  </dgm:styleLbl>
  <dgm:styleLbl name="asst2">
    <dgm:fillClrLst>
      <a:schemeClr val="accent3">
        <a:tint val="90000"/>
      </a:schemeClr>
    </dgm:fillClrLst>
    <dgm:linClrLst meth="repeat">
      <a:schemeClr val="lt1"/>
    </dgm:linClrLst>
    <dgm:effectClrLst/>
    <dgm:txLinClrLst/>
    <dgm:txFillClrLst/>
    <dgm:txEffectClrLst/>
  </dgm:styleLbl>
  <dgm:styleLbl name="asst3">
    <dgm:fillClrLst>
      <a:schemeClr val="accent3">
        <a:tint val="70000"/>
      </a:schemeClr>
    </dgm:fillClrLst>
    <dgm:linClrLst meth="repeat">
      <a:schemeClr val="lt1"/>
    </dgm:linClrLst>
    <dgm:effectClrLst/>
    <dgm:txLinClrLst/>
    <dgm:txFillClrLst/>
    <dgm:txEffectClrLst/>
  </dgm:styleLbl>
  <dgm:styleLbl name="asst4">
    <dgm:fillClrLst>
      <a:schemeClr val="accent3">
        <a:tint val="50000"/>
      </a:schemeClr>
    </dgm:fillClrLst>
    <dgm:linClrLst meth="repeat">
      <a:schemeClr val="lt1"/>
    </dgm:linClrLst>
    <dgm:effectClrLst/>
    <dgm:txLinClrLst/>
    <dgm:txFillClrLst/>
    <dgm:txEffectClrLst/>
  </dgm:styleLbl>
  <dgm:styleLbl name="parChTrans2D1">
    <dgm:fillClrLst meth="repeat">
      <a:schemeClr val="accent3">
        <a:tint val="60000"/>
      </a:schemeClr>
    </dgm:fillClrLst>
    <dgm:linClrLst meth="repeat">
      <a:schemeClr val="accent3">
        <a:shade val="80000"/>
      </a:schemeClr>
    </dgm:linClrLst>
    <dgm:effectClrLst/>
    <dgm:txLinClrLst/>
    <dgm:txFillClrLst/>
    <dgm:txEffectClrLst/>
  </dgm:styleLbl>
  <dgm:styleLbl name="parChTrans2D2">
    <dgm:fillClrLst meth="repeat">
      <a:schemeClr val="accent3">
        <a:tint val="90000"/>
      </a:schemeClr>
    </dgm:fillClrLst>
    <dgm:linClrLst meth="repeat">
      <a:schemeClr val="accent3">
        <a:tint val="90000"/>
      </a:schemeClr>
    </dgm:linClrLst>
    <dgm:effectClrLst/>
    <dgm:txLinClrLst/>
    <dgm:txFillClrLst/>
    <dgm:txEffectClrLst/>
  </dgm:styleLbl>
  <dgm:styleLbl name="parChTrans2D3">
    <dgm:fillClrLst meth="repeat">
      <a:schemeClr val="accent3">
        <a:tint val="70000"/>
      </a:schemeClr>
    </dgm:fillClrLst>
    <dgm:linClrLst meth="repeat">
      <a:schemeClr val="accent3">
        <a:tint val="70000"/>
      </a:schemeClr>
    </dgm:linClrLst>
    <dgm:effectClrLst/>
    <dgm:txLinClrLst/>
    <dgm:txFillClrLst/>
    <dgm:txEffectClrLst/>
  </dgm:styleLbl>
  <dgm:styleLbl name="parChTrans2D4">
    <dgm:fillClrLst meth="repeat">
      <a:schemeClr val="accent3">
        <a:tint val="50000"/>
      </a:schemeClr>
    </dgm:fillClrLst>
    <dgm:linClrLst meth="repeat">
      <a:schemeClr val="accent3">
        <a:tint val="50000"/>
      </a:schemeClr>
    </dgm:linClrLst>
    <dgm:effectClrLst/>
    <dgm:txLinClrLst/>
    <dgm:txFillClrLst meth="repeat">
      <a:schemeClr val="dk1"/>
    </dgm:txFillClrLst>
    <dgm:txEffectClrLst/>
  </dgm:styleLbl>
  <dgm:styleLbl name="parChTrans1D1">
    <dgm:fillClrLst meth="repeat">
      <a:schemeClr val="accent3">
        <a:shade val="80000"/>
      </a:schemeClr>
    </dgm:fillClrLst>
    <dgm:linClrLst meth="repeat">
      <a:schemeClr val="accent3">
        <a:shade val="80000"/>
      </a:schemeClr>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3">
        <a:tint val="90000"/>
      </a:schemeClr>
    </dgm:linClrLst>
    <dgm:effectClrLst/>
    <dgm:txLinClrLst/>
    <dgm:txFillClrLst meth="repeat">
      <a:schemeClr val="tx1"/>
    </dgm:txFillClrLst>
    <dgm:txEffectClrLst/>
  </dgm:styleLbl>
  <dgm:styleLbl name="parChTrans1D3">
    <dgm:fillClrLst meth="repeat">
      <a:schemeClr val="accent3">
        <a:tint val="70000"/>
      </a:schemeClr>
    </dgm:fillClrLst>
    <dgm:linClrLst meth="repeat">
      <a:schemeClr val="accent3">
        <a:tint val="70000"/>
      </a:schemeClr>
    </dgm:linClrLst>
    <dgm:effectClrLst/>
    <dgm:txLinClrLst/>
    <dgm:txFillClrLst meth="repeat">
      <a:schemeClr val="tx1"/>
    </dgm:txFillClrLst>
    <dgm:txEffectClrLst/>
  </dgm:styleLbl>
  <dgm:styleLbl name="parChTrans1D4">
    <dgm:fillClrLst meth="repeat">
      <a:schemeClr val="accent3">
        <a:tint val="50000"/>
      </a:schemeClr>
    </dgm:fillClrLst>
    <dgm:linClrLst meth="repeat">
      <a:schemeClr val="accent3">
        <a:tint val="50000"/>
      </a:schemeClr>
    </dgm:linClrLst>
    <dgm:effectClrLst/>
    <dgm:txLinClrLst/>
    <dgm:txFillClrLst meth="repeat">
      <a:schemeClr val="tx1"/>
    </dgm:txFillClrLst>
    <dgm:txEffectClrLst/>
  </dgm:styleLbl>
  <dgm:styleLbl name="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conF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align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trAlignAcc1">
    <dgm:fillClrLst meth="repeat">
      <a:schemeClr val="lt1">
        <a:alpha val="55000"/>
      </a:schemeClr>
    </dgm:fillClrLst>
    <dgm:linClrLst meth="repeat">
      <a:schemeClr val="accent3"/>
    </dgm:linClrLst>
    <dgm:effectClrLst/>
    <dgm:txLinClrLst/>
    <dgm:txFillClrLst meth="repeat">
      <a:schemeClr val="dk1"/>
    </dgm:txFillClrLst>
    <dgm:txEffectClrLst/>
  </dgm:styleLbl>
  <dgm:styleLbl name="bgAcc1">
    <dgm:fillClrLst meth="repeat">
      <a:schemeClr val="lt1">
        <a:alpha val="90000"/>
      </a:schemeClr>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FgAcc1">
    <dgm:fillClrLst meth="repeat">
      <a:schemeClr val="lt1"/>
    </dgm:fillClrLst>
    <dgm:linClrLst meth="cycle">
      <a:schemeClr val="accent3">
        <a:shade val="50000"/>
      </a:schemeClr>
      <a:schemeClr val="accent3">
        <a:tint val="55000"/>
      </a:schemeClr>
    </dgm:linClrLst>
    <dgm:effectClrLst/>
    <dgm:txLinClrLst/>
    <dgm:txFillClrLst meth="repeat">
      <a:schemeClr val="dk1"/>
    </dgm:txFillClrLst>
    <dgm:txEffectClrLst/>
  </dgm:styleLbl>
  <dgm:styleLbl name="solidAlignAcc1">
    <dgm:fillClrLst meth="repeat">
      <a:schemeClr val="lt1"/>
    </dgm:fillClrLst>
    <dgm:linClrLst meth="repeat">
      <a:schemeClr val="accent3"/>
    </dgm:linClrLst>
    <dgm:effectClrLst/>
    <dgm:txLinClrLst/>
    <dgm:txFillClrLst meth="repeat">
      <a:schemeClr val="dk1"/>
    </dgm:txFillClrLst>
    <dgm:txEffectClrLst/>
  </dgm:styleLbl>
  <dgm:styleLbl name="solidBgAcc1">
    <dgm:fillClrLst meth="repeat">
      <a:schemeClr val="lt1"/>
    </dgm:fillClrLst>
    <dgm:linClrLst meth="repeat">
      <a:schemeClr val="accent3"/>
    </dgm:linClrLst>
    <dgm:effectClrLst/>
    <dgm:txLinClrLst/>
    <dgm:txFillClrLst meth="repeat">
      <a:schemeClr val="dk1"/>
    </dgm:txFillClrLst>
    <dgm:txEffectClrLst/>
  </dgm:styleLbl>
  <dgm:styleLbl name="fg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alignAccFollowNode1">
    <dgm:fillClrLst meth="repeat">
      <a:schemeClr val="accent3">
        <a:alpha val="90000"/>
        <a:tint val="55000"/>
      </a:schemeClr>
    </dgm:fillClrLst>
    <dgm:linClrLst meth="repeat">
      <a:schemeClr val="accent3">
        <a:alpha val="90000"/>
        <a:tint val="55000"/>
      </a:schemeClr>
    </dgm:linClrLst>
    <dgm:effectClrLst/>
    <dgm:txLinClrLst/>
    <dgm:txFillClrLst meth="repeat">
      <a:schemeClr val="dk1"/>
    </dgm:txFillClrLst>
    <dgm:txEffectClrLst/>
  </dgm:styleLbl>
  <dgm:styleLbl name="bgAccFollowNode1">
    <dgm:fillClrLst meth="repeat">
      <a:schemeClr val="accent3">
        <a:alpha val="90000"/>
        <a:tint val="55000"/>
      </a:schemeClr>
    </dgm:fillClrLst>
    <dgm:linClrLst meth="repeat">
      <a:schemeClr val="lt1"/>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3">
        <a:shade val="80000"/>
      </a:schemeClr>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3">
        <a:tint val="90000"/>
      </a:schemeClr>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3">
        <a:tint val="70000"/>
      </a:schemeClr>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3">
        <a:tint val="50000"/>
      </a:schemeClr>
    </dgm:linClrLst>
    <dgm:effectClrLst/>
    <dgm:txLinClrLst/>
    <dgm:txFillClrLst meth="repeat">
      <a:schemeClr val="dk1"/>
    </dgm:txFillClrLst>
    <dgm:txEffectClrLst/>
  </dgm:styleLbl>
  <dgm:styleLbl name="bgShp">
    <dgm:fillClrLst meth="repeat">
      <a:schemeClr val="accent3">
        <a:tint val="55000"/>
      </a:schemeClr>
    </dgm:fillClrLst>
    <dgm:linClrLst meth="repeat">
      <a:schemeClr val="dk1"/>
    </dgm:linClrLst>
    <dgm:effectClrLst/>
    <dgm:txLinClrLst/>
    <dgm:txFillClrLst meth="repeat">
      <a:schemeClr val="dk1"/>
    </dgm:txFillClrLst>
    <dgm:txEffectClrLst/>
  </dgm:styleLbl>
  <dgm:styleLbl name="dkBgShp">
    <dgm:fillClrLst meth="repeat">
      <a:schemeClr val="accent3">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3">
        <a:tint val="50000"/>
        <a:alpha val="55000"/>
      </a:schemeClr>
    </dgm:fillClrLst>
    <dgm:linClrLst meth="repeat">
      <a:schemeClr val="accent3"/>
    </dgm:linClrLst>
    <dgm:effectClrLst/>
    <dgm:txLinClrLst/>
    <dgm:txFillClrLst meth="repeat">
      <a:schemeClr val="lt1"/>
    </dgm:txFillClrLst>
    <dgm:txEffectClrLst/>
  </dgm:styleLbl>
  <dgm:styleLbl name="fgShp">
    <dgm:fillClrLst meth="repeat">
      <a:schemeClr val="accent3">
        <a:tint val="55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F12240B0-4DE9-46E4-B0E1-DA975C24FDF0}" type="doc">
      <dgm:prSet loTypeId="urn:microsoft.com/office/officeart/2008/layout/BendingPictureCaption" loCatId="picture" qsTypeId="urn:microsoft.com/office/officeart/2005/8/quickstyle/3d2" qsCatId="3D" csTypeId="urn:microsoft.com/office/officeart/2005/8/colors/accent3_4" csCatId="accent3" phldr="1"/>
      <dgm:spPr/>
    </dgm:pt>
    <dgm:pt modelId="{FD552DD4-E9CF-4426-BED5-DD6EEC18BA11}">
      <dgm:prSet phldrT="[Text]" custT="1"/>
      <dgm:spPr/>
      <dgm:t>
        <a:bodyPr/>
        <a:lstStyle/>
        <a:p>
          <a:r>
            <a:rPr lang="en-IN" sz="2000" dirty="0" smtClean="0"/>
            <a:t>Rajya Sabha</a:t>
          </a:r>
          <a:endParaRPr lang="en-IN" sz="2000" dirty="0"/>
        </a:p>
      </dgm:t>
    </dgm:pt>
    <dgm:pt modelId="{0674F3F2-C7D7-49D3-B397-06A1B694641B}" type="parTrans" cxnId="{3B66F0ED-4CA1-4855-86D4-F9BE9FB75E83}">
      <dgm:prSet/>
      <dgm:spPr/>
      <dgm:t>
        <a:bodyPr/>
        <a:lstStyle/>
        <a:p>
          <a:endParaRPr lang="en-IN"/>
        </a:p>
      </dgm:t>
    </dgm:pt>
    <dgm:pt modelId="{DEF01EC9-1FB8-45D0-9373-D55BDF8F0DB9}" type="sibTrans" cxnId="{3B66F0ED-4CA1-4855-86D4-F9BE9FB75E83}">
      <dgm:prSet/>
      <dgm:spPr/>
      <dgm:t>
        <a:bodyPr/>
        <a:lstStyle/>
        <a:p>
          <a:endParaRPr lang="en-IN"/>
        </a:p>
      </dgm:t>
    </dgm:pt>
    <dgm:pt modelId="{5A9F1E5E-FB8B-4BB6-A9EC-07B34C24E9A9}">
      <dgm:prSet phldrT="[Text]" custT="1"/>
      <dgm:spPr/>
      <dgm:t>
        <a:bodyPr/>
        <a:lstStyle/>
        <a:p>
          <a:r>
            <a:rPr lang="en-IN" sz="2000" dirty="0" smtClean="0"/>
            <a:t>Lok Sabha</a:t>
          </a:r>
          <a:endParaRPr lang="en-IN" sz="2000" dirty="0"/>
        </a:p>
      </dgm:t>
    </dgm:pt>
    <dgm:pt modelId="{E5724BA5-54D7-4097-8391-E44462842FD3}" type="parTrans" cxnId="{35164B5A-B8BF-466E-A3CB-DE605955F1C3}">
      <dgm:prSet/>
      <dgm:spPr/>
      <dgm:t>
        <a:bodyPr/>
        <a:lstStyle/>
        <a:p>
          <a:endParaRPr lang="en-IN"/>
        </a:p>
      </dgm:t>
    </dgm:pt>
    <dgm:pt modelId="{9D03370D-32BD-4E15-8FA1-FC06A9BE7874}" type="sibTrans" cxnId="{35164B5A-B8BF-466E-A3CB-DE605955F1C3}">
      <dgm:prSet/>
      <dgm:spPr/>
      <dgm:t>
        <a:bodyPr/>
        <a:lstStyle/>
        <a:p>
          <a:endParaRPr lang="en-IN"/>
        </a:p>
      </dgm:t>
    </dgm:pt>
    <dgm:pt modelId="{A0439CC1-DE81-4490-95C2-6747CDC15DA6}" type="pres">
      <dgm:prSet presAssocID="{F12240B0-4DE9-46E4-B0E1-DA975C24FDF0}" presName="diagram" presStyleCnt="0">
        <dgm:presLayoutVars>
          <dgm:dir/>
        </dgm:presLayoutVars>
      </dgm:prSet>
      <dgm:spPr/>
    </dgm:pt>
    <dgm:pt modelId="{A40E9352-533B-4108-BBE8-2C4B1C2A849B}" type="pres">
      <dgm:prSet presAssocID="{FD552DD4-E9CF-4426-BED5-DD6EEC18BA11}" presName="composite" presStyleCnt="0"/>
      <dgm:spPr/>
    </dgm:pt>
    <dgm:pt modelId="{82C5C31A-DAC2-4587-A2F2-84BE50DBFC5E}" type="pres">
      <dgm:prSet presAssocID="{FD552DD4-E9CF-4426-BED5-DD6EEC18BA11}" presName="Image" presStyleLbl="bgShp" presStyleIdx="0" presStyleCnt="2"/>
      <dgm:spPr>
        <a:blipFill>
          <a:blip xmlns:r="http://schemas.openxmlformats.org/officeDocument/2006/relationships" r:embed="rId1">
            <a:lum bright="-10000"/>
            <a:extLst>
              <a:ext uri="{28A0092B-C50C-407E-A947-70E740481C1C}">
                <a14:useLocalDpi xmlns:a14="http://schemas.microsoft.com/office/drawing/2010/main" val="0"/>
              </a:ext>
            </a:extLst>
          </a:blip>
          <a:srcRect/>
          <a:stretch>
            <a:fillRect l="-22000" r="-22000"/>
          </a:stretch>
        </a:blipFill>
        <a:effectLst>
          <a:glow rad="228600">
            <a:schemeClr val="accent5">
              <a:satMod val="175000"/>
              <a:alpha val="40000"/>
            </a:schemeClr>
          </a:glow>
        </a:effectLst>
      </dgm:spPr>
      <dgm:extLst>
        <a:ext uri="{E40237B7-FDA0-4F09-8148-C483321AD2D9}">
          <dgm14:cNvPr xmlns:dgm14="http://schemas.microsoft.com/office/drawing/2010/diagram" id="0" name="" descr="E:\pawan\parliament\lok sabha\loksabha.jpg"/>
        </a:ext>
      </dgm:extLst>
    </dgm:pt>
    <dgm:pt modelId="{F041D189-250C-460B-A513-389776C6B342}" type="pres">
      <dgm:prSet presAssocID="{FD552DD4-E9CF-4426-BED5-DD6EEC18BA11}" presName="Parent" presStyleLbl="node0" presStyleIdx="0" presStyleCnt="2">
        <dgm:presLayoutVars>
          <dgm:bulletEnabled val="1"/>
        </dgm:presLayoutVars>
      </dgm:prSet>
      <dgm:spPr/>
      <dgm:t>
        <a:bodyPr/>
        <a:lstStyle/>
        <a:p>
          <a:endParaRPr lang="en-IN"/>
        </a:p>
      </dgm:t>
    </dgm:pt>
    <dgm:pt modelId="{74CAFB75-7009-49BD-9C70-D15184E84974}" type="pres">
      <dgm:prSet presAssocID="{DEF01EC9-1FB8-45D0-9373-D55BDF8F0DB9}" presName="sibTrans" presStyleCnt="0"/>
      <dgm:spPr/>
    </dgm:pt>
    <dgm:pt modelId="{79750280-F7C2-48F9-8808-6955AC9A99DE}" type="pres">
      <dgm:prSet presAssocID="{5A9F1E5E-FB8B-4BB6-A9EC-07B34C24E9A9}" presName="composite" presStyleCnt="0"/>
      <dgm:spPr/>
    </dgm:pt>
    <dgm:pt modelId="{77582B54-2838-4A21-B5B8-DB615DCAF0E3}" type="pres">
      <dgm:prSet presAssocID="{5A9F1E5E-FB8B-4BB6-A9EC-07B34C24E9A9}" presName="Image" presStyleLbl="bgShp" presStyleIdx="1" presStyleCnt="2"/>
      <dgm:spPr>
        <a:blipFill>
          <a:blip xmlns:r="http://schemas.openxmlformats.org/officeDocument/2006/relationships" r:embed="rId2">
            <a:lum bright="-18000"/>
            <a:extLst>
              <a:ext uri="{28A0092B-C50C-407E-A947-70E740481C1C}">
                <a14:useLocalDpi xmlns:a14="http://schemas.microsoft.com/office/drawing/2010/main" val="0"/>
              </a:ext>
            </a:extLst>
          </a:blip>
          <a:srcRect/>
          <a:stretch>
            <a:fillRect l="-22000" r="-22000"/>
          </a:stretch>
        </a:blipFill>
        <a:effectLst>
          <a:glow rad="228600">
            <a:schemeClr val="accent5">
              <a:satMod val="175000"/>
              <a:alpha val="40000"/>
            </a:schemeClr>
          </a:glow>
        </a:effectLst>
      </dgm:spPr>
      <dgm:extLst>
        <a:ext uri="{E40237B7-FDA0-4F09-8148-C483321AD2D9}">
          <dgm14:cNvPr xmlns:dgm14="http://schemas.microsoft.com/office/drawing/2010/diagram" id="0" name="" descr="E:\pawan\parliament\rajya sabha\rajyasabha.jpg"/>
        </a:ext>
      </dgm:extLst>
    </dgm:pt>
    <dgm:pt modelId="{B6E02687-DDD5-40A8-9E08-D99CB4F7D925}" type="pres">
      <dgm:prSet presAssocID="{5A9F1E5E-FB8B-4BB6-A9EC-07B34C24E9A9}" presName="Parent" presStyleLbl="node0" presStyleIdx="1" presStyleCnt="2">
        <dgm:presLayoutVars>
          <dgm:bulletEnabled val="1"/>
        </dgm:presLayoutVars>
      </dgm:prSet>
      <dgm:spPr/>
      <dgm:t>
        <a:bodyPr/>
        <a:lstStyle/>
        <a:p>
          <a:endParaRPr lang="en-IN"/>
        </a:p>
      </dgm:t>
    </dgm:pt>
  </dgm:ptLst>
  <dgm:cxnLst>
    <dgm:cxn modelId="{3B66F0ED-4CA1-4855-86D4-F9BE9FB75E83}" srcId="{F12240B0-4DE9-46E4-B0E1-DA975C24FDF0}" destId="{FD552DD4-E9CF-4426-BED5-DD6EEC18BA11}" srcOrd="0" destOrd="0" parTransId="{0674F3F2-C7D7-49D3-B397-06A1B694641B}" sibTransId="{DEF01EC9-1FB8-45D0-9373-D55BDF8F0DB9}"/>
    <dgm:cxn modelId="{A2260D0C-9D1B-43B7-8B18-9B24E47746EA}" type="presOf" srcId="{FD552DD4-E9CF-4426-BED5-DD6EEC18BA11}" destId="{F041D189-250C-460B-A513-389776C6B342}" srcOrd="0" destOrd="0" presId="urn:microsoft.com/office/officeart/2008/layout/BendingPictureCaption"/>
    <dgm:cxn modelId="{35164B5A-B8BF-466E-A3CB-DE605955F1C3}" srcId="{F12240B0-4DE9-46E4-B0E1-DA975C24FDF0}" destId="{5A9F1E5E-FB8B-4BB6-A9EC-07B34C24E9A9}" srcOrd="1" destOrd="0" parTransId="{E5724BA5-54D7-4097-8391-E44462842FD3}" sibTransId="{9D03370D-32BD-4E15-8FA1-FC06A9BE7874}"/>
    <dgm:cxn modelId="{5C2A8417-13EA-4DA1-BEEA-3ED4D5756CB4}" type="presOf" srcId="{5A9F1E5E-FB8B-4BB6-A9EC-07B34C24E9A9}" destId="{B6E02687-DDD5-40A8-9E08-D99CB4F7D925}" srcOrd="0" destOrd="0" presId="urn:microsoft.com/office/officeart/2008/layout/BendingPictureCaption"/>
    <dgm:cxn modelId="{0C1779A2-9BC6-4EFA-A051-A740156A1304}" type="presOf" srcId="{F12240B0-4DE9-46E4-B0E1-DA975C24FDF0}" destId="{A0439CC1-DE81-4490-95C2-6747CDC15DA6}" srcOrd="0" destOrd="0" presId="urn:microsoft.com/office/officeart/2008/layout/BendingPictureCaption"/>
    <dgm:cxn modelId="{0C2F0460-A290-4522-8EDE-19C4CDCBC7DC}" type="presParOf" srcId="{A0439CC1-DE81-4490-95C2-6747CDC15DA6}" destId="{A40E9352-533B-4108-BBE8-2C4B1C2A849B}" srcOrd="0" destOrd="0" presId="urn:microsoft.com/office/officeart/2008/layout/BendingPictureCaption"/>
    <dgm:cxn modelId="{1773BCDF-4341-4024-9299-48FD27941501}" type="presParOf" srcId="{A40E9352-533B-4108-BBE8-2C4B1C2A849B}" destId="{82C5C31A-DAC2-4587-A2F2-84BE50DBFC5E}" srcOrd="0" destOrd="0" presId="urn:microsoft.com/office/officeart/2008/layout/BendingPictureCaption"/>
    <dgm:cxn modelId="{78E44B9E-7003-4ED8-83F3-7900B5BABAB6}" type="presParOf" srcId="{A40E9352-533B-4108-BBE8-2C4B1C2A849B}" destId="{F041D189-250C-460B-A513-389776C6B342}" srcOrd="1" destOrd="0" presId="urn:microsoft.com/office/officeart/2008/layout/BendingPictureCaption"/>
    <dgm:cxn modelId="{2EB8809D-126C-4ABF-8D99-70066559FF57}" type="presParOf" srcId="{A0439CC1-DE81-4490-95C2-6747CDC15DA6}" destId="{74CAFB75-7009-49BD-9C70-D15184E84974}" srcOrd="1" destOrd="0" presId="urn:microsoft.com/office/officeart/2008/layout/BendingPictureCaption"/>
    <dgm:cxn modelId="{AB9C242D-91FC-49CC-A009-C370CD369C5D}" type="presParOf" srcId="{A0439CC1-DE81-4490-95C2-6747CDC15DA6}" destId="{79750280-F7C2-48F9-8808-6955AC9A99DE}" srcOrd="2" destOrd="0" presId="urn:microsoft.com/office/officeart/2008/layout/BendingPictureCaption"/>
    <dgm:cxn modelId="{F7860107-0CC2-456E-AB3F-52A3B61B0A7D}" type="presParOf" srcId="{79750280-F7C2-48F9-8808-6955AC9A99DE}" destId="{77582B54-2838-4A21-B5B8-DB615DCAF0E3}" srcOrd="0" destOrd="0" presId="urn:microsoft.com/office/officeart/2008/layout/BendingPictureCaption"/>
    <dgm:cxn modelId="{C4212E17-286B-4193-A104-B9B860658813}" type="presParOf" srcId="{79750280-F7C2-48F9-8808-6955AC9A99DE}" destId="{B6E02687-DDD5-40A8-9E08-D99CB4F7D925}" srcOrd="1" destOrd="0" presId="urn:microsoft.com/office/officeart/2008/layout/BendingPictureCaption"/>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C6E16C4F-FBE2-4B42-B38B-72322E39B7F5}" type="doc">
      <dgm:prSet loTypeId="urn:microsoft.com/office/officeart/2005/8/layout/hierarchy6" loCatId="hierarchy" qsTypeId="urn:microsoft.com/office/officeart/2005/8/quickstyle/3d6" qsCatId="3D" csTypeId="urn:microsoft.com/office/officeart/2005/8/colors/accent3_4" csCatId="accent3" phldr="1"/>
      <dgm:spPr>
        <a:scene3d>
          <a:camera prst="perspectiveFront" fov="2700000" zoom="92000">
            <a:rot lat="19086000" lon="19067999" rev="3108000"/>
          </a:camera>
          <a:lightRig rig="threePt" dir="t">
            <a:rot lat="0" lon="0" rev="0"/>
          </a:lightRig>
        </a:scene3d>
      </dgm:spPr>
      <dgm:t>
        <a:bodyPr/>
        <a:lstStyle/>
        <a:p>
          <a:endParaRPr lang="en-IN"/>
        </a:p>
      </dgm:t>
    </dgm:pt>
    <dgm:pt modelId="{2E84F75F-3B0E-44CF-867C-684D6839614B}">
      <dgm:prSet phldrT="[Text]"/>
      <dgm:spPr>
        <a:scene3d>
          <a:camera prst="perspectiveFront" fov="2700000" zoom="92000">
            <a:rot lat="19086000" lon="19067999" rev="3108000"/>
          </a:camera>
          <a:lightRig rig="threePt" dir="t">
            <a:rot lat="0" lon="0" rev="0"/>
          </a:lightRig>
        </a:scene3d>
        <a:sp3d extrusionH="38100" prstMaterial="clear">
          <a:bevelT w="260350" h="50800" prst="softRound"/>
          <a:bevelB prst="softRound"/>
        </a:sp3d>
      </dgm:spPr>
      <dgm:t>
        <a:bodyPr/>
        <a:lstStyle/>
        <a:p>
          <a:r>
            <a:rPr lang="en-IN" dirty="0" smtClean="0"/>
            <a:t>Parliamentary committees </a:t>
          </a:r>
          <a:endParaRPr lang="en-IN" dirty="0"/>
        </a:p>
      </dgm:t>
    </dgm:pt>
    <dgm:pt modelId="{80C0E1F1-2AA3-4711-A047-CB92D08683F6}" type="parTrans" cxnId="{6D98709B-07BB-4779-A97A-211AFA616C78}">
      <dgm:prSet/>
      <dgm:spPr/>
      <dgm:t>
        <a:bodyPr/>
        <a:lstStyle/>
        <a:p>
          <a:endParaRPr lang="en-IN"/>
        </a:p>
      </dgm:t>
    </dgm:pt>
    <dgm:pt modelId="{D8D0D530-465E-4CAD-A13D-BB5A3756D9A3}" type="sibTrans" cxnId="{6D98709B-07BB-4779-A97A-211AFA616C78}">
      <dgm:prSet/>
      <dgm:spPr>
        <a:scene3d>
          <a:camera prst="perspectiveFront" fov="2700000" zoom="92000">
            <a:rot lat="19086000" lon="19067999" rev="3108000"/>
          </a:camera>
          <a:lightRig rig="threePt" dir="t">
            <a:rot lat="0" lon="0" rev="0"/>
          </a:lightRig>
        </a:scene3d>
        <a:sp3d extrusionH="38100" prstMaterial="clear">
          <a:bevelT w="260350" h="50800" prst="softRound"/>
          <a:bevelB prst="softRound"/>
        </a:sp3d>
      </dgm:spPr>
      <dgm:t>
        <a:bodyPr/>
        <a:lstStyle/>
        <a:p>
          <a:endParaRPr lang="en-IN"/>
        </a:p>
      </dgm:t>
    </dgm:pt>
    <dgm:pt modelId="{FEC71E21-E782-4F99-B54B-EABEFB244D03}">
      <dgm:prSet phldrT="[Text]"/>
      <dgm:spPr>
        <a:scene3d>
          <a:camera prst="perspectiveFront" fov="2700000" zoom="92000">
            <a:rot lat="19086000" lon="19067999" rev="3108000"/>
          </a:camera>
          <a:lightRig rig="threePt" dir="t">
            <a:rot lat="0" lon="0" rev="0"/>
          </a:lightRig>
        </a:scene3d>
        <a:sp3d extrusionH="38100" prstMaterial="clear">
          <a:bevelT w="260350" h="50800" prst="softRound"/>
          <a:bevelB prst="softRound"/>
        </a:sp3d>
      </dgm:spPr>
      <dgm:t>
        <a:bodyPr/>
        <a:lstStyle/>
        <a:p>
          <a:r>
            <a:rPr lang="en-IN" b="1" i="0" dirty="0" smtClean="0"/>
            <a:t>1&gt;</a:t>
          </a:r>
          <a:r>
            <a:rPr lang="en-IN" b="0" i="0" dirty="0" smtClean="0"/>
            <a:t> Standing committees</a:t>
          </a:r>
          <a:endParaRPr lang="en-IN" dirty="0"/>
        </a:p>
      </dgm:t>
    </dgm:pt>
    <dgm:pt modelId="{B7EE8436-9928-497A-A86F-47EB4D0BF1E7}" type="parTrans" cxnId="{E3B9A90C-6F45-4191-B141-B8222215C9AE}">
      <dgm:prSet/>
      <dgm:spPr/>
      <dgm:t>
        <a:bodyPr/>
        <a:lstStyle/>
        <a:p>
          <a:endParaRPr lang="en-IN"/>
        </a:p>
      </dgm:t>
    </dgm:pt>
    <dgm:pt modelId="{34BDC049-9DEC-449A-85D2-5D2C04565ADB}" type="sibTrans" cxnId="{E3B9A90C-6F45-4191-B141-B8222215C9AE}">
      <dgm:prSet/>
      <dgm:spPr>
        <a:scene3d>
          <a:camera prst="perspectiveFront" fov="2700000" zoom="92000">
            <a:rot lat="19086000" lon="19067999" rev="3108000"/>
          </a:camera>
          <a:lightRig rig="threePt" dir="t">
            <a:rot lat="0" lon="0" rev="0"/>
          </a:lightRig>
        </a:scene3d>
        <a:sp3d extrusionH="38100" prstMaterial="clear">
          <a:bevelT w="260350" h="50800" prst="softRound"/>
          <a:bevelB prst="softRound"/>
        </a:sp3d>
      </dgm:spPr>
      <dgm:t>
        <a:bodyPr/>
        <a:lstStyle/>
        <a:p>
          <a:endParaRPr lang="en-IN"/>
        </a:p>
      </dgm:t>
    </dgm:pt>
    <dgm:pt modelId="{317E235C-D60F-4A0F-AFFE-7B059104F536}">
      <dgm:prSet phldrT="[Text]"/>
      <dgm:spPr>
        <a:scene3d>
          <a:camera prst="perspectiveFront" fov="2700000" zoom="92000">
            <a:rot lat="19086000" lon="19067999" rev="3108000"/>
          </a:camera>
          <a:lightRig rig="threePt" dir="t">
            <a:rot lat="0" lon="0" rev="0"/>
          </a:lightRig>
        </a:scene3d>
        <a:sp3d extrusionH="38100" prstMaterial="clear">
          <a:bevelT w="260350" h="50800" prst="softRound"/>
          <a:bevelB prst="softRound"/>
        </a:sp3d>
      </dgm:spPr>
      <dgm:t>
        <a:bodyPr/>
        <a:lstStyle/>
        <a:p>
          <a:r>
            <a:rPr lang="en-IN" b="1" i="0" dirty="0" smtClean="0"/>
            <a:t>2&gt; </a:t>
          </a:r>
          <a:r>
            <a:rPr lang="en-IN" b="0" i="0" dirty="0" smtClean="0"/>
            <a:t>Ad hoc committees</a:t>
          </a:r>
          <a:endParaRPr lang="en-IN" dirty="0"/>
        </a:p>
      </dgm:t>
    </dgm:pt>
    <dgm:pt modelId="{FCEC3C48-96B2-4377-B0B7-5DF5AF98A5AC}" type="parTrans" cxnId="{31988666-DF29-45C5-A23B-78C5BDBC5D70}">
      <dgm:prSet/>
      <dgm:spPr/>
      <dgm:t>
        <a:bodyPr/>
        <a:lstStyle/>
        <a:p>
          <a:endParaRPr lang="en-IN"/>
        </a:p>
      </dgm:t>
    </dgm:pt>
    <dgm:pt modelId="{95043AC5-46C4-4706-9803-B24181E2A447}" type="sibTrans" cxnId="{31988666-DF29-45C5-A23B-78C5BDBC5D70}">
      <dgm:prSet/>
      <dgm:spPr>
        <a:scene3d>
          <a:camera prst="perspectiveFront" fov="2700000" zoom="92000">
            <a:rot lat="19086000" lon="19067999" rev="3108000"/>
          </a:camera>
          <a:lightRig rig="threePt" dir="t">
            <a:rot lat="0" lon="0" rev="0"/>
          </a:lightRig>
        </a:scene3d>
        <a:sp3d extrusionH="38100" prstMaterial="clear">
          <a:bevelT w="260350" h="50800" prst="softRound"/>
          <a:bevelB prst="softRound"/>
        </a:sp3d>
      </dgm:spPr>
      <dgm:t>
        <a:bodyPr/>
        <a:lstStyle/>
        <a:p>
          <a:endParaRPr lang="en-IN"/>
        </a:p>
      </dgm:t>
    </dgm:pt>
    <dgm:pt modelId="{B8EB156C-8603-4935-9556-445136811E60}" type="pres">
      <dgm:prSet presAssocID="{C6E16C4F-FBE2-4B42-B38B-72322E39B7F5}" presName="mainComposite" presStyleCnt="0">
        <dgm:presLayoutVars>
          <dgm:chPref val="1"/>
          <dgm:dir/>
          <dgm:animOne val="branch"/>
          <dgm:animLvl val="lvl"/>
          <dgm:resizeHandles val="exact"/>
        </dgm:presLayoutVars>
      </dgm:prSet>
      <dgm:spPr/>
      <dgm:t>
        <a:bodyPr/>
        <a:lstStyle/>
        <a:p>
          <a:endParaRPr lang="en-US"/>
        </a:p>
      </dgm:t>
    </dgm:pt>
    <dgm:pt modelId="{6F3FD624-122C-413B-A9A1-AC367F3CE4C9}" type="pres">
      <dgm:prSet presAssocID="{C6E16C4F-FBE2-4B42-B38B-72322E39B7F5}" presName="hierFlow" presStyleCnt="0"/>
      <dgm:spPr/>
    </dgm:pt>
    <dgm:pt modelId="{D786AD76-438D-424D-A188-1E0E2F77AC44}" type="pres">
      <dgm:prSet presAssocID="{C6E16C4F-FBE2-4B42-B38B-72322E39B7F5}" presName="firstBuf" presStyleCnt="0"/>
      <dgm:spPr/>
    </dgm:pt>
    <dgm:pt modelId="{9ECE4BCD-0BBF-4A91-9B0F-46E0F7B9A3EE}" type="pres">
      <dgm:prSet presAssocID="{C6E16C4F-FBE2-4B42-B38B-72322E39B7F5}" presName="hierChild1" presStyleCnt="0">
        <dgm:presLayoutVars>
          <dgm:chPref val="1"/>
          <dgm:animOne val="branch"/>
          <dgm:animLvl val="lvl"/>
        </dgm:presLayoutVars>
      </dgm:prSet>
      <dgm:spPr/>
    </dgm:pt>
    <dgm:pt modelId="{860E18A3-B264-4776-B202-35257CD792D0}" type="pres">
      <dgm:prSet presAssocID="{2E84F75F-3B0E-44CF-867C-684D6839614B}" presName="Name14" presStyleCnt="0"/>
      <dgm:spPr/>
    </dgm:pt>
    <dgm:pt modelId="{96DEB07D-B1DD-4CD9-B440-83338DD0EB4F}" type="pres">
      <dgm:prSet presAssocID="{2E84F75F-3B0E-44CF-867C-684D6839614B}" presName="level1Shape" presStyleLbl="node0" presStyleIdx="0" presStyleCnt="1">
        <dgm:presLayoutVars>
          <dgm:chPref val="3"/>
        </dgm:presLayoutVars>
      </dgm:prSet>
      <dgm:spPr/>
      <dgm:t>
        <a:bodyPr/>
        <a:lstStyle/>
        <a:p>
          <a:endParaRPr lang="en-US"/>
        </a:p>
      </dgm:t>
    </dgm:pt>
    <dgm:pt modelId="{A67BD6D1-7F45-4CAE-96FF-F47EFFEAEA23}" type="pres">
      <dgm:prSet presAssocID="{2E84F75F-3B0E-44CF-867C-684D6839614B}" presName="hierChild2" presStyleCnt="0"/>
      <dgm:spPr/>
    </dgm:pt>
    <dgm:pt modelId="{44FFB7FF-C4C7-453B-8598-DB6F87A1A665}" type="pres">
      <dgm:prSet presAssocID="{C6E16C4F-FBE2-4B42-B38B-72322E39B7F5}" presName="bgShapesFlow" presStyleCnt="0"/>
      <dgm:spPr/>
    </dgm:pt>
    <dgm:pt modelId="{F1D03DF2-F607-4113-90D0-896AADE4874C}" type="pres">
      <dgm:prSet presAssocID="{FEC71E21-E782-4F99-B54B-EABEFB244D03}" presName="rectComp" presStyleCnt="0"/>
      <dgm:spPr/>
    </dgm:pt>
    <dgm:pt modelId="{1DB705B2-0617-4183-A2BF-842650D743F1}" type="pres">
      <dgm:prSet presAssocID="{FEC71E21-E782-4F99-B54B-EABEFB244D03}" presName="bgRect" presStyleLbl="bgShp" presStyleIdx="0" presStyleCnt="2"/>
      <dgm:spPr/>
      <dgm:t>
        <a:bodyPr/>
        <a:lstStyle/>
        <a:p>
          <a:endParaRPr lang="en-IN"/>
        </a:p>
      </dgm:t>
    </dgm:pt>
    <dgm:pt modelId="{EFB2CBB1-C79D-4622-875C-2E0B8B29E677}" type="pres">
      <dgm:prSet presAssocID="{FEC71E21-E782-4F99-B54B-EABEFB244D03}" presName="bgRectTx" presStyleLbl="bgShp" presStyleIdx="0" presStyleCnt="2">
        <dgm:presLayoutVars>
          <dgm:bulletEnabled val="1"/>
        </dgm:presLayoutVars>
      </dgm:prSet>
      <dgm:spPr/>
      <dgm:t>
        <a:bodyPr/>
        <a:lstStyle/>
        <a:p>
          <a:endParaRPr lang="en-IN"/>
        </a:p>
      </dgm:t>
    </dgm:pt>
    <dgm:pt modelId="{3A683540-43DF-49D2-A057-8C7E21058F93}" type="pres">
      <dgm:prSet presAssocID="{FEC71E21-E782-4F99-B54B-EABEFB244D03}" presName="spComp" presStyleCnt="0"/>
      <dgm:spPr/>
    </dgm:pt>
    <dgm:pt modelId="{311D0D5F-A932-4CCA-A05D-40F9163E831E}" type="pres">
      <dgm:prSet presAssocID="{FEC71E21-E782-4F99-B54B-EABEFB244D03}" presName="vSp" presStyleCnt="0"/>
      <dgm:spPr/>
    </dgm:pt>
    <dgm:pt modelId="{2AAB75D9-DFC2-4481-B991-0DCB81006053}" type="pres">
      <dgm:prSet presAssocID="{317E235C-D60F-4A0F-AFFE-7B059104F536}" presName="rectComp" presStyleCnt="0"/>
      <dgm:spPr/>
    </dgm:pt>
    <dgm:pt modelId="{638D6E68-FB2A-4233-B01C-C63D75F3A8C8}" type="pres">
      <dgm:prSet presAssocID="{317E235C-D60F-4A0F-AFFE-7B059104F536}" presName="bgRect" presStyleLbl="bgShp" presStyleIdx="1" presStyleCnt="2"/>
      <dgm:spPr/>
      <dgm:t>
        <a:bodyPr/>
        <a:lstStyle/>
        <a:p>
          <a:endParaRPr lang="en-IN"/>
        </a:p>
      </dgm:t>
    </dgm:pt>
    <dgm:pt modelId="{98D63F34-236B-49EE-8CBB-B2E042C9F208}" type="pres">
      <dgm:prSet presAssocID="{317E235C-D60F-4A0F-AFFE-7B059104F536}" presName="bgRectTx" presStyleLbl="bgShp" presStyleIdx="1" presStyleCnt="2">
        <dgm:presLayoutVars>
          <dgm:bulletEnabled val="1"/>
        </dgm:presLayoutVars>
      </dgm:prSet>
      <dgm:spPr/>
      <dgm:t>
        <a:bodyPr/>
        <a:lstStyle/>
        <a:p>
          <a:endParaRPr lang="en-IN"/>
        </a:p>
      </dgm:t>
    </dgm:pt>
  </dgm:ptLst>
  <dgm:cxnLst>
    <dgm:cxn modelId="{0A690DCB-45CB-43CE-90AF-54CB39320D23}" type="presOf" srcId="{FEC71E21-E782-4F99-B54B-EABEFB244D03}" destId="{EFB2CBB1-C79D-4622-875C-2E0B8B29E677}" srcOrd="1" destOrd="0" presId="urn:microsoft.com/office/officeart/2005/8/layout/hierarchy6"/>
    <dgm:cxn modelId="{42FB0406-A7B1-4109-8AA0-977D338849BC}" type="presOf" srcId="{FEC71E21-E782-4F99-B54B-EABEFB244D03}" destId="{1DB705B2-0617-4183-A2BF-842650D743F1}" srcOrd="0" destOrd="0" presId="urn:microsoft.com/office/officeart/2005/8/layout/hierarchy6"/>
    <dgm:cxn modelId="{31988666-DF29-45C5-A23B-78C5BDBC5D70}" srcId="{C6E16C4F-FBE2-4B42-B38B-72322E39B7F5}" destId="{317E235C-D60F-4A0F-AFFE-7B059104F536}" srcOrd="2" destOrd="0" parTransId="{FCEC3C48-96B2-4377-B0B7-5DF5AF98A5AC}" sibTransId="{95043AC5-46C4-4706-9803-B24181E2A447}"/>
    <dgm:cxn modelId="{6D98709B-07BB-4779-A97A-211AFA616C78}" srcId="{C6E16C4F-FBE2-4B42-B38B-72322E39B7F5}" destId="{2E84F75F-3B0E-44CF-867C-684D6839614B}" srcOrd="0" destOrd="0" parTransId="{80C0E1F1-2AA3-4711-A047-CB92D08683F6}" sibTransId="{D8D0D530-465E-4CAD-A13D-BB5A3756D9A3}"/>
    <dgm:cxn modelId="{E3B9A90C-6F45-4191-B141-B8222215C9AE}" srcId="{C6E16C4F-FBE2-4B42-B38B-72322E39B7F5}" destId="{FEC71E21-E782-4F99-B54B-EABEFB244D03}" srcOrd="1" destOrd="0" parTransId="{B7EE8436-9928-497A-A86F-47EB4D0BF1E7}" sibTransId="{34BDC049-9DEC-449A-85D2-5D2C04565ADB}"/>
    <dgm:cxn modelId="{9ED90427-6E5A-49B8-9882-0A0EAEA42C1D}" type="presOf" srcId="{317E235C-D60F-4A0F-AFFE-7B059104F536}" destId="{638D6E68-FB2A-4233-B01C-C63D75F3A8C8}" srcOrd="0" destOrd="0" presId="urn:microsoft.com/office/officeart/2005/8/layout/hierarchy6"/>
    <dgm:cxn modelId="{90CC14E4-7C92-4841-A685-FD8FDE719772}" type="presOf" srcId="{C6E16C4F-FBE2-4B42-B38B-72322E39B7F5}" destId="{B8EB156C-8603-4935-9556-445136811E60}" srcOrd="0" destOrd="0" presId="urn:microsoft.com/office/officeart/2005/8/layout/hierarchy6"/>
    <dgm:cxn modelId="{94892B6B-A515-478E-AE13-4EFF27B92BF4}" type="presOf" srcId="{317E235C-D60F-4A0F-AFFE-7B059104F536}" destId="{98D63F34-236B-49EE-8CBB-B2E042C9F208}" srcOrd="1" destOrd="0" presId="urn:microsoft.com/office/officeart/2005/8/layout/hierarchy6"/>
    <dgm:cxn modelId="{D375DD14-1A85-4344-B826-50E8A2ADCD58}" type="presOf" srcId="{2E84F75F-3B0E-44CF-867C-684D6839614B}" destId="{96DEB07D-B1DD-4CD9-B440-83338DD0EB4F}" srcOrd="0" destOrd="0" presId="urn:microsoft.com/office/officeart/2005/8/layout/hierarchy6"/>
    <dgm:cxn modelId="{C4BC74FB-F259-4BA6-843B-615B1621692D}" type="presParOf" srcId="{B8EB156C-8603-4935-9556-445136811E60}" destId="{6F3FD624-122C-413B-A9A1-AC367F3CE4C9}" srcOrd="0" destOrd="0" presId="urn:microsoft.com/office/officeart/2005/8/layout/hierarchy6"/>
    <dgm:cxn modelId="{66C8CA08-2281-41CA-996A-AB8E18581DEA}" type="presParOf" srcId="{6F3FD624-122C-413B-A9A1-AC367F3CE4C9}" destId="{D786AD76-438D-424D-A188-1E0E2F77AC44}" srcOrd="0" destOrd="0" presId="urn:microsoft.com/office/officeart/2005/8/layout/hierarchy6"/>
    <dgm:cxn modelId="{E4C2C944-9ECF-44E7-9CAB-64FECE977310}" type="presParOf" srcId="{6F3FD624-122C-413B-A9A1-AC367F3CE4C9}" destId="{9ECE4BCD-0BBF-4A91-9B0F-46E0F7B9A3EE}" srcOrd="1" destOrd="0" presId="urn:microsoft.com/office/officeart/2005/8/layout/hierarchy6"/>
    <dgm:cxn modelId="{4CC39DE7-90A2-4D12-9590-60C83CAC3786}" type="presParOf" srcId="{9ECE4BCD-0BBF-4A91-9B0F-46E0F7B9A3EE}" destId="{860E18A3-B264-4776-B202-35257CD792D0}" srcOrd="0" destOrd="0" presId="urn:microsoft.com/office/officeart/2005/8/layout/hierarchy6"/>
    <dgm:cxn modelId="{F6B0224A-9E6D-415A-BCBC-D5147A01326A}" type="presParOf" srcId="{860E18A3-B264-4776-B202-35257CD792D0}" destId="{96DEB07D-B1DD-4CD9-B440-83338DD0EB4F}" srcOrd="0" destOrd="0" presId="urn:microsoft.com/office/officeart/2005/8/layout/hierarchy6"/>
    <dgm:cxn modelId="{E5E4B14F-D582-4550-8BC3-90A1414B7A2D}" type="presParOf" srcId="{860E18A3-B264-4776-B202-35257CD792D0}" destId="{A67BD6D1-7F45-4CAE-96FF-F47EFFEAEA23}" srcOrd="1" destOrd="0" presId="urn:microsoft.com/office/officeart/2005/8/layout/hierarchy6"/>
    <dgm:cxn modelId="{2A676BFB-BADD-406F-BF87-F9AFE7EEFAFC}" type="presParOf" srcId="{B8EB156C-8603-4935-9556-445136811E60}" destId="{44FFB7FF-C4C7-453B-8598-DB6F87A1A665}" srcOrd="1" destOrd="0" presId="urn:microsoft.com/office/officeart/2005/8/layout/hierarchy6"/>
    <dgm:cxn modelId="{AD55DD99-3FFC-4190-A0D9-8371B41765C0}" type="presParOf" srcId="{44FFB7FF-C4C7-453B-8598-DB6F87A1A665}" destId="{F1D03DF2-F607-4113-90D0-896AADE4874C}" srcOrd="0" destOrd="0" presId="urn:microsoft.com/office/officeart/2005/8/layout/hierarchy6"/>
    <dgm:cxn modelId="{DFC01C64-88E0-481B-9456-0EEEBD63684C}" type="presParOf" srcId="{F1D03DF2-F607-4113-90D0-896AADE4874C}" destId="{1DB705B2-0617-4183-A2BF-842650D743F1}" srcOrd="0" destOrd="0" presId="urn:microsoft.com/office/officeart/2005/8/layout/hierarchy6"/>
    <dgm:cxn modelId="{63CB5738-DCC0-45F2-AC09-C3EB90482D03}" type="presParOf" srcId="{F1D03DF2-F607-4113-90D0-896AADE4874C}" destId="{EFB2CBB1-C79D-4622-875C-2E0B8B29E677}" srcOrd="1" destOrd="0" presId="urn:microsoft.com/office/officeart/2005/8/layout/hierarchy6"/>
    <dgm:cxn modelId="{5AA16AA1-69B3-48EF-8196-4ABE409BA7A2}" type="presParOf" srcId="{44FFB7FF-C4C7-453B-8598-DB6F87A1A665}" destId="{3A683540-43DF-49D2-A057-8C7E21058F93}" srcOrd="1" destOrd="0" presId="urn:microsoft.com/office/officeart/2005/8/layout/hierarchy6"/>
    <dgm:cxn modelId="{76A09D36-FB42-4A39-91F2-5731223393D5}" type="presParOf" srcId="{3A683540-43DF-49D2-A057-8C7E21058F93}" destId="{311D0D5F-A932-4CCA-A05D-40F9163E831E}" srcOrd="0" destOrd="0" presId="urn:microsoft.com/office/officeart/2005/8/layout/hierarchy6"/>
    <dgm:cxn modelId="{0FF612E3-8A82-4FBC-84A7-C158B9F4DA89}" type="presParOf" srcId="{44FFB7FF-C4C7-453B-8598-DB6F87A1A665}" destId="{2AAB75D9-DFC2-4481-B991-0DCB81006053}" srcOrd="2" destOrd="0" presId="urn:microsoft.com/office/officeart/2005/8/layout/hierarchy6"/>
    <dgm:cxn modelId="{4A3ED942-9046-4E95-8E96-34B52479A1DE}" type="presParOf" srcId="{2AAB75D9-DFC2-4481-B991-0DCB81006053}" destId="{638D6E68-FB2A-4233-B01C-C63D75F3A8C8}" srcOrd="0" destOrd="0" presId="urn:microsoft.com/office/officeart/2005/8/layout/hierarchy6"/>
    <dgm:cxn modelId="{BC7E13B4-F353-4438-AACD-D827355396DB}" type="presParOf" srcId="{2AAB75D9-DFC2-4481-B991-0DCB81006053}" destId="{98D63F34-236B-49EE-8CBB-B2E042C9F208}" srcOrd="1" destOrd="0" presId="urn:microsoft.com/office/officeart/2005/8/layout/hierarchy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2C5C31A-DAC2-4587-A2F2-84BE50DBFC5E}">
      <dsp:nvSpPr>
        <dsp:cNvPr id="0" name=""/>
        <dsp:cNvSpPr/>
      </dsp:nvSpPr>
      <dsp:spPr>
        <a:xfrm>
          <a:off x="6041" y="0"/>
          <a:ext cx="2734092" cy="2020483"/>
        </a:xfrm>
        <a:prstGeom prst="rect">
          <a:avLst/>
        </a:prstGeom>
        <a:blipFill>
          <a:blip xmlns:r="http://schemas.openxmlformats.org/officeDocument/2006/relationships" r:embed="rId1">
            <a:lum bright="-10000"/>
            <a:extLst>
              <a:ext uri="{28A0092B-C50C-407E-A947-70E740481C1C}">
                <a14:useLocalDpi xmlns:a14="http://schemas.microsoft.com/office/drawing/2010/main" val="0"/>
              </a:ext>
            </a:extLst>
          </a:blip>
          <a:srcRect/>
          <a:stretch>
            <a:fillRect l="-22000" r="-22000"/>
          </a:stretch>
        </a:blipFill>
        <a:ln>
          <a:noFill/>
        </a:ln>
        <a:effectLst>
          <a:glow rad="228600">
            <a:schemeClr val="accent5">
              <a:satMod val="175000"/>
              <a:alpha val="40000"/>
            </a:schemeClr>
          </a:glow>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F041D189-250C-460B-A513-389776C6B342}">
      <dsp:nvSpPr>
        <dsp:cNvPr id="0" name=""/>
        <dsp:cNvSpPr/>
      </dsp:nvSpPr>
      <dsp:spPr>
        <a:xfrm>
          <a:off x="558676" y="1654132"/>
          <a:ext cx="2355973" cy="566179"/>
        </a:xfrm>
        <a:prstGeom prst="rect">
          <a:avLst/>
        </a:prstGeom>
        <a:gradFill rotWithShape="0">
          <a:gsLst>
            <a:gs pos="0">
              <a:schemeClr val="accent3">
                <a:shade val="60000"/>
                <a:hueOff val="0"/>
                <a:satOff val="0"/>
                <a:lumOff val="0"/>
                <a:alphaOff val="0"/>
                <a:satMod val="103000"/>
                <a:lumMod val="102000"/>
                <a:tint val="94000"/>
              </a:schemeClr>
            </a:gs>
            <a:gs pos="50000">
              <a:schemeClr val="accent3">
                <a:shade val="60000"/>
                <a:hueOff val="0"/>
                <a:satOff val="0"/>
                <a:lumOff val="0"/>
                <a:alphaOff val="0"/>
                <a:satMod val="110000"/>
                <a:lumMod val="100000"/>
                <a:shade val="100000"/>
              </a:schemeClr>
            </a:gs>
            <a:gs pos="100000">
              <a:schemeClr val="accent3">
                <a:shade val="6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5000"/>
            </a:spcAft>
          </a:pPr>
          <a:r>
            <a:rPr lang="en-IN" sz="2000" kern="1200" dirty="0" smtClean="0"/>
            <a:t>Rajya Sabha</a:t>
          </a:r>
          <a:endParaRPr lang="en-IN" sz="2000" kern="1200" dirty="0"/>
        </a:p>
      </dsp:txBody>
      <dsp:txXfrm>
        <a:off x="558676" y="1654132"/>
        <a:ext cx="2355973" cy="566179"/>
      </dsp:txXfrm>
    </dsp:sp>
    <dsp:sp modelId="{77582B54-2838-4A21-B5B8-DB615DCAF0E3}">
      <dsp:nvSpPr>
        <dsp:cNvPr id="0" name=""/>
        <dsp:cNvSpPr/>
      </dsp:nvSpPr>
      <dsp:spPr>
        <a:xfrm>
          <a:off x="3562350" y="0"/>
          <a:ext cx="2734092" cy="2020483"/>
        </a:xfrm>
        <a:prstGeom prst="rect">
          <a:avLst/>
        </a:prstGeom>
        <a:blipFill>
          <a:blip xmlns:r="http://schemas.openxmlformats.org/officeDocument/2006/relationships" r:embed="rId2">
            <a:lum bright="-18000"/>
            <a:extLst>
              <a:ext uri="{28A0092B-C50C-407E-A947-70E740481C1C}">
                <a14:useLocalDpi xmlns:a14="http://schemas.microsoft.com/office/drawing/2010/main" val="0"/>
              </a:ext>
            </a:extLst>
          </a:blip>
          <a:srcRect/>
          <a:stretch>
            <a:fillRect l="-22000" r="-22000"/>
          </a:stretch>
        </a:blipFill>
        <a:ln>
          <a:noFill/>
        </a:ln>
        <a:effectLst>
          <a:glow rad="228600">
            <a:schemeClr val="accent5">
              <a:satMod val="175000"/>
              <a:alpha val="40000"/>
            </a:schemeClr>
          </a:glow>
        </a:effectLst>
        <a:scene3d>
          <a:camera prst="orthographicFront"/>
          <a:lightRig rig="threePt" dir="t">
            <a:rot lat="0" lon="0" rev="7500000"/>
          </a:lightRig>
        </a:scene3d>
        <a:sp3d z="-152400" extrusionH="63500" prstMaterial="matte">
          <a:bevelT w="144450" h="6350" prst="relaxedInset"/>
          <a:contourClr>
            <a:schemeClr val="bg1"/>
          </a:contourClr>
        </a:sp3d>
      </dsp:spPr>
      <dsp:style>
        <a:lnRef idx="0">
          <a:scrgbClr r="0" g="0" b="0"/>
        </a:lnRef>
        <a:fillRef idx="3">
          <a:scrgbClr r="0" g="0" b="0"/>
        </a:fillRef>
        <a:effectRef idx="0">
          <a:scrgbClr r="0" g="0" b="0"/>
        </a:effectRef>
        <a:fontRef idx="minor"/>
      </dsp:style>
    </dsp:sp>
    <dsp:sp modelId="{B6E02687-DDD5-40A8-9E08-D99CB4F7D925}">
      <dsp:nvSpPr>
        <dsp:cNvPr id="0" name=""/>
        <dsp:cNvSpPr/>
      </dsp:nvSpPr>
      <dsp:spPr>
        <a:xfrm>
          <a:off x="4114985" y="1654132"/>
          <a:ext cx="2355973" cy="566179"/>
        </a:xfrm>
        <a:prstGeom prst="rect">
          <a:avLst/>
        </a:prstGeom>
        <a:gradFill rotWithShape="0">
          <a:gsLst>
            <a:gs pos="0">
              <a:schemeClr val="accent3">
                <a:shade val="60000"/>
                <a:hueOff val="0"/>
                <a:satOff val="0"/>
                <a:lumOff val="0"/>
                <a:alphaOff val="0"/>
                <a:satMod val="103000"/>
                <a:lumMod val="102000"/>
                <a:tint val="94000"/>
              </a:schemeClr>
            </a:gs>
            <a:gs pos="50000">
              <a:schemeClr val="accent3">
                <a:shade val="60000"/>
                <a:hueOff val="0"/>
                <a:satOff val="0"/>
                <a:lumOff val="0"/>
                <a:alphaOff val="0"/>
                <a:satMod val="110000"/>
                <a:lumMod val="100000"/>
                <a:shade val="100000"/>
              </a:schemeClr>
            </a:gs>
            <a:gs pos="100000">
              <a:schemeClr val="accent3">
                <a:shade val="60000"/>
                <a:hueOff val="0"/>
                <a:satOff val="0"/>
                <a:lumOff val="0"/>
                <a:alphaOff val="0"/>
                <a:lumMod val="99000"/>
                <a:satMod val="120000"/>
                <a:shade val="78000"/>
              </a:schemeClr>
            </a:gs>
          </a:gsLst>
          <a:lin ang="5400000" scaled="0"/>
        </a:gradFill>
        <a:ln>
          <a:noFill/>
        </a:ln>
        <a:effectLst/>
        <a:scene3d>
          <a:camera prst="orthographicFront"/>
          <a:lightRig rig="threePt" dir="t">
            <a:rot lat="0" lon="0" rev="7500000"/>
          </a:lightRig>
        </a:scene3d>
        <a:sp3d prstMaterial="plastic">
          <a:bevelT w="127000" h="25400" prst="relaxedInset"/>
        </a:sp3d>
      </dsp:spPr>
      <dsp:style>
        <a:lnRef idx="0">
          <a:scrgbClr r="0" g="0" b="0"/>
        </a:lnRef>
        <a:fillRef idx="3">
          <a:scrgbClr r="0" g="0" b="0"/>
        </a:fillRef>
        <a:effectRef idx="2">
          <a:scrgbClr r="0" g="0" b="0"/>
        </a:effectRef>
        <a:fontRef idx="minor">
          <a:schemeClr val="lt1"/>
        </a:fontRef>
      </dsp:style>
      <dsp:txBody>
        <a:bodyPr spcFirstLastPara="0" vert="horz" wrap="square" lIns="38100" tIns="38100" rIns="38100" bIns="38100" numCol="1" spcCol="1270" anchor="ctr" anchorCtr="0">
          <a:noAutofit/>
        </a:bodyPr>
        <a:lstStyle/>
        <a:p>
          <a:pPr lvl="0" algn="ctr" defTabSz="889000">
            <a:lnSpc>
              <a:spcPct val="90000"/>
            </a:lnSpc>
            <a:spcBef>
              <a:spcPct val="0"/>
            </a:spcBef>
            <a:spcAft>
              <a:spcPct val="5000"/>
            </a:spcAft>
          </a:pPr>
          <a:r>
            <a:rPr lang="en-IN" sz="2000" kern="1200" dirty="0" smtClean="0"/>
            <a:t>Lok Sabha</a:t>
          </a:r>
          <a:endParaRPr lang="en-IN" sz="2000" kern="1200" dirty="0"/>
        </a:p>
      </dsp:txBody>
      <dsp:txXfrm>
        <a:off x="4114985" y="1654132"/>
        <a:ext cx="2355973" cy="5661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38D6E68-FB2A-4233-B01C-C63D75F3A8C8}">
      <dsp:nvSpPr>
        <dsp:cNvPr id="0" name=""/>
        <dsp:cNvSpPr/>
      </dsp:nvSpPr>
      <dsp:spPr>
        <a:xfrm>
          <a:off x="0" y="2839045"/>
          <a:ext cx="8001000" cy="1997785"/>
        </a:xfrm>
        <a:prstGeom prst="roundRect">
          <a:avLst>
            <a:gd name="adj" fmla="val 10000"/>
          </a:avLst>
        </a:prstGeom>
        <a:solidFill>
          <a:schemeClr val="accent3">
            <a:tint val="55000"/>
            <a:hueOff val="0"/>
            <a:satOff val="0"/>
            <a:lumOff val="0"/>
            <a:alphaOff val="0"/>
          </a:schemeClr>
        </a:solidFill>
        <a:ln>
          <a:noFill/>
        </a:ln>
        <a:effectLst/>
        <a:scene3d>
          <a:camera prst="perspectiveFront" fov="2700000" zoom="92000">
            <a:rot lat="19086000" lon="19067999" rev="3108000"/>
          </a:camera>
          <a:lightRig rig="threePt" dir="t">
            <a:rot lat="0" lon="0" rev="0"/>
          </a:lightRig>
        </a:scene3d>
        <a:sp3d extrusionH="38100" prstMaterial="clear">
          <a:bevelT w="260350" h="50800" prst="softRound"/>
          <a:bevelB prst="softRound"/>
        </a:sp3d>
      </dsp:spPr>
      <dsp:style>
        <a:lnRef idx="0">
          <a:scrgbClr r="0" g="0" b="0"/>
        </a:lnRef>
        <a:fillRef idx="1">
          <a:scrgbClr r="0" g="0" b="0"/>
        </a:fillRef>
        <a:effectRef idx="0">
          <a:scrgbClr r="0" g="0" b="0"/>
        </a:effectRef>
        <a:fontRef idx="minor"/>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en-IN" sz="3100" b="1" i="0" kern="1200" dirty="0" smtClean="0"/>
            <a:t>2&gt; </a:t>
          </a:r>
          <a:r>
            <a:rPr lang="en-IN" sz="3100" b="0" i="0" kern="1200" dirty="0" smtClean="0"/>
            <a:t>Ad hoc committees</a:t>
          </a:r>
          <a:endParaRPr lang="en-IN" sz="3100" kern="1200" dirty="0"/>
        </a:p>
      </dsp:txBody>
      <dsp:txXfrm>
        <a:off x="0" y="2839045"/>
        <a:ext cx="2400300" cy="1997785"/>
      </dsp:txXfrm>
    </dsp:sp>
    <dsp:sp modelId="{1DB705B2-0617-4183-A2BF-842650D743F1}">
      <dsp:nvSpPr>
        <dsp:cNvPr id="0" name=""/>
        <dsp:cNvSpPr/>
      </dsp:nvSpPr>
      <dsp:spPr>
        <a:xfrm>
          <a:off x="0" y="116168"/>
          <a:ext cx="8001000" cy="1997785"/>
        </a:xfrm>
        <a:prstGeom prst="roundRect">
          <a:avLst>
            <a:gd name="adj" fmla="val 10000"/>
          </a:avLst>
        </a:prstGeom>
        <a:solidFill>
          <a:schemeClr val="accent3">
            <a:tint val="55000"/>
            <a:hueOff val="0"/>
            <a:satOff val="0"/>
            <a:lumOff val="0"/>
            <a:alphaOff val="0"/>
          </a:schemeClr>
        </a:solidFill>
        <a:ln>
          <a:noFill/>
        </a:ln>
        <a:effectLst/>
        <a:scene3d>
          <a:camera prst="perspectiveFront" fov="2700000" zoom="92000">
            <a:rot lat="19086000" lon="19067999" rev="3108000"/>
          </a:camera>
          <a:lightRig rig="threePt" dir="t">
            <a:rot lat="0" lon="0" rev="0"/>
          </a:lightRig>
        </a:scene3d>
        <a:sp3d extrusionH="38100" prstMaterial="clear">
          <a:bevelT w="260350" h="50800" prst="softRound"/>
          <a:bevelB prst="softRound"/>
        </a:sp3d>
      </dsp:spPr>
      <dsp:style>
        <a:lnRef idx="0">
          <a:scrgbClr r="0" g="0" b="0"/>
        </a:lnRef>
        <a:fillRef idx="1">
          <a:scrgbClr r="0" g="0" b="0"/>
        </a:fillRef>
        <a:effectRef idx="0">
          <a:scrgbClr r="0" g="0" b="0"/>
        </a:effectRef>
        <a:fontRef idx="minor"/>
      </dsp:style>
      <dsp:txBody>
        <a:bodyPr spcFirstLastPara="0" vert="horz" wrap="square" lIns="220472" tIns="220472" rIns="220472" bIns="220472" numCol="1" spcCol="1270" anchor="ctr" anchorCtr="0">
          <a:noAutofit/>
        </a:bodyPr>
        <a:lstStyle/>
        <a:p>
          <a:pPr lvl="0" algn="ctr" defTabSz="1377950">
            <a:lnSpc>
              <a:spcPct val="90000"/>
            </a:lnSpc>
            <a:spcBef>
              <a:spcPct val="0"/>
            </a:spcBef>
            <a:spcAft>
              <a:spcPct val="35000"/>
            </a:spcAft>
          </a:pPr>
          <a:r>
            <a:rPr lang="en-IN" sz="3100" b="1" i="0" kern="1200" dirty="0" smtClean="0"/>
            <a:t>1&gt;</a:t>
          </a:r>
          <a:r>
            <a:rPr lang="en-IN" sz="3100" b="0" i="0" kern="1200" dirty="0" smtClean="0"/>
            <a:t> Standing committees</a:t>
          </a:r>
          <a:endParaRPr lang="en-IN" sz="3100" kern="1200" dirty="0"/>
        </a:p>
      </dsp:txBody>
      <dsp:txXfrm>
        <a:off x="0" y="116168"/>
        <a:ext cx="2400300" cy="1997785"/>
      </dsp:txXfrm>
    </dsp:sp>
    <dsp:sp modelId="{96DEB07D-B1DD-4CD9-B440-83338DD0EB4F}">
      <dsp:nvSpPr>
        <dsp:cNvPr id="0" name=""/>
        <dsp:cNvSpPr/>
      </dsp:nvSpPr>
      <dsp:spPr>
        <a:xfrm>
          <a:off x="2401550" y="478714"/>
          <a:ext cx="5438179" cy="3625453"/>
        </a:xfrm>
        <a:prstGeom prst="roundRect">
          <a:avLst>
            <a:gd name="adj" fmla="val 10000"/>
          </a:avLst>
        </a:prstGeom>
        <a:solidFill>
          <a:schemeClr val="accent3">
            <a:shade val="60000"/>
            <a:hueOff val="0"/>
            <a:satOff val="0"/>
            <a:lumOff val="0"/>
            <a:alphaOff val="0"/>
          </a:schemeClr>
        </a:solidFill>
        <a:ln>
          <a:noFill/>
        </a:ln>
        <a:effectLst/>
        <a:scene3d>
          <a:camera prst="perspectiveFront" fov="2700000" zoom="92000">
            <a:rot lat="19086000" lon="19067999" rev="3108000"/>
          </a:camera>
          <a:lightRig rig="threePt" dir="t">
            <a:rot lat="0" lon="0" rev="0"/>
          </a:lightRig>
        </a:scene3d>
        <a:sp3d extrusionH="38100" prstMaterial="clear">
          <a:bevelT w="260350" h="50800" prst="softRound"/>
          <a:bevelB prst="softRound"/>
        </a:sp3d>
      </dsp:spPr>
      <dsp:style>
        <a:lnRef idx="0">
          <a:scrgbClr r="0" g="0" b="0"/>
        </a:lnRef>
        <a:fillRef idx="1">
          <a:scrgbClr r="0" g="0" b="0"/>
        </a:fillRef>
        <a:effectRef idx="2">
          <a:scrgbClr r="0" g="0" b="0"/>
        </a:effectRef>
        <a:fontRef idx="minor">
          <a:schemeClr val="lt1"/>
        </a:fontRef>
      </dsp:style>
      <dsp:txBody>
        <a:bodyPr spcFirstLastPara="0" vert="horz" wrap="square" lIns="247650" tIns="247650" rIns="247650" bIns="247650" numCol="1" spcCol="1270" anchor="ctr" anchorCtr="0">
          <a:noAutofit/>
        </a:bodyPr>
        <a:lstStyle/>
        <a:p>
          <a:pPr lvl="0" algn="ctr" defTabSz="2889250">
            <a:lnSpc>
              <a:spcPct val="90000"/>
            </a:lnSpc>
            <a:spcBef>
              <a:spcPct val="0"/>
            </a:spcBef>
            <a:spcAft>
              <a:spcPct val="35000"/>
            </a:spcAft>
          </a:pPr>
          <a:r>
            <a:rPr lang="en-IN" sz="6500" kern="1200" dirty="0" smtClean="0"/>
            <a:t>Parliamentary committees </a:t>
          </a:r>
          <a:endParaRPr lang="en-IN" sz="6500" kern="1200" dirty="0"/>
        </a:p>
      </dsp:txBody>
      <dsp:txXfrm>
        <a:off x="2507736" y="584900"/>
        <a:ext cx="5225807" cy="3413081"/>
      </dsp:txXfrm>
    </dsp:sp>
  </dsp:spTree>
</dsp:drawing>
</file>

<file path=ppt/diagrams/layout1.xml><?xml version="1.0" encoding="utf-8"?>
<dgm:layoutDef xmlns:dgm="http://schemas.openxmlformats.org/drawingml/2006/diagram" xmlns:a="http://schemas.openxmlformats.org/drawingml/2006/main" uniqueId="urn:microsoft.com/office/officeart/2008/layout/BendingPictureCaption">
  <dgm:title val=""/>
  <dgm:desc val=""/>
  <dgm:catLst>
    <dgm:cat type="picture" pri="6000"/>
    <dgm:cat type="pictureconvert" pri="6000"/>
  </dgm:catLst>
  <dgm:sampData>
    <dgm:dataModel>
      <dgm:ptLst>
        <dgm:pt modelId="0" type="doc"/>
        <dgm:pt modelId="1">
          <dgm:prSet phldr="1"/>
        </dgm:pt>
        <dgm:pt modelId="2">
          <dgm:prSet phldr="1"/>
        </dgm:pt>
      </dgm:ptLst>
      <dgm:cxnLst>
        <dgm:cxn modelId="7" srcId="0" destId="1" srcOrd="0" destOrd="0"/>
        <dgm:cxn modelId="8" srcId="0" destId="2" srcOrd="1"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diagram">
    <dgm:varLst>
      <dgm:dir/>
    </dgm:varLst>
    <dgm:choose name="Name0">
      <dgm:if name="Name1" func="var" arg="dir" op="equ" val="norm">
        <dgm:alg type="snake">
          <dgm:param type="off" val="ctr"/>
        </dgm:alg>
      </dgm:if>
      <dgm:else name="Name2">
        <dgm:alg type="snake">
          <dgm:param type="grDir" val="tR"/>
          <dgm:param type="off" val="ctr"/>
        </dgm:alg>
      </dgm:else>
    </dgm:choose>
    <dgm:shape xmlns:r="http://schemas.openxmlformats.org/officeDocument/2006/relationships" r:blip="">
      <dgm:adjLst/>
    </dgm:shape>
    <dgm:constrLst>
      <dgm:constr type="primFontSz" for="des" ptType="node" op="equ" val="65"/>
      <dgm:constr type="w" for="ch" forName="composite" refType="w"/>
      <dgm:constr type="h" for="ch" forName="composite" refType="h"/>
      <dgm:constr type="sp" refType="w" refFor="ch" refForName="composite" op="equ" fact="0.1"/>
      <dgm:constr type="w" for="ch" forName="sibTrans" refType="w" refFor="ch" refForName="composite" op="equ" fact="0.1"/>
      <dgm:constr type="h" for="ch" forName="sibTrans" refType="w" refFor="ch" refForName="sibTrans" op="equ"/>
    </dgm:constrLst>
    <dgm:forEach name="nodesForEach" axis="ch" ptType="node">
      <dgm:layoutNode name="composite">
        <dgm:alg type="composite">
          <dgm:param type="ar" val="1.31"/>
        </dgm:alg>
        <dgm:shape xmlns:r="http://schemas.openxmlformats.org/officeDocument/2006/relationships" r:blip="">
          <dgm:adjLst/>
        </dgm:shape>
        <dgm:choose name="Name3">
          <dgm:if name="Name4" func="var" arg="dir" op="equ" val="norm">
            <dgm:constrLst>
              <dgm:constr type="l" for="ch" forName="Image" refType="w" fact="0"/>
              <dgm:constr type="t" for="ch" forName="Image" refType="h" fact="0"/>
              <dgm:constr type="w" for="ch" forName="Image" refType="w" fact="0.94"/>
              <dgm:constr type="h" for="ch" forName="Image" refType="h" fact="0.91"/>
              <dgm:constr type="l" for="ch" forName="Parent" refType="w" fact="0.19"/>
              <dgm:constr type="t" for="ch" forName="Parent" refType="h" fact="0.745"/>
              <dgm:constr type="w" for="ch" forName="Parent" refType="w" fact="0.81"/>
              <dgm:constr type="h" for="ch" forName="Parent" refType="h" fact="0.255"/>
            </dgm:constrLst>
          </dgm:if>
          <dgm:else name="Name5">
            <dgm:constrLst>
              <dgm:constr type="l" for="ch" forName="Image" refType="w" fact="0.06"/>
              <dgm:constr type="t" for="ch" forName="Image" refType="h" fact="0"/>
              <dgm:constr type="w" for="ch" forName="Image" refType="w" fact="0.94"/>
              <dgm:constr type="h" for="ch" forName="Image" refType="h" fact="0.91"/>
              <dgm:constr type="l" for="ch" forName="Parent" refType="w" fact="0"/>
              <dgm:constr type="t" for="ch" forName="Parent" refType="h" fact="0.745"/>
              <dgm:constr type="w" for="ch" forName="Parent" refType="w" fact="0.81"/>
              <dgm:constr type="h" for="ch" forName="Parent" refType="h" fact="0.255"/>
            </dgm:constrLst>
          </dgm:else>
        </dgm:choose>
        <dgm:layoutNode name="Image" styleLbl="bgShp">
          <dgm:alg type="sp"/>
          <dgm:shape xmlns:r="http://schemas.openxmlformats.org/officeDocument/2006/relationships" type="rect" r:blip="" blipPhldr="1">
            <dgm:adjLst/>
          </dgm:shape>
          <dgm:presOf/>
        </dgm:layoutNode>
        <dgm:layoutNode name="Parent" styleLbl="node0">
          <dgm:varLst>
            <dgm:bulletEnabled val="1"/>
          </dgm:varLst>
          <dgm:alg type="tx">
            <dgm:param type="txAnchorVertCh" val="mid"/>
            <dgm:param type="shpTxRTLAlignCh" val="r"/>
            <dgm:param type="lnSpAfParP" val="5"/>
          </dgm:alg>
          <dgm:shape xmlns:r="http://schemas.openxmlformats.org/officeDocument/2006/relationships" type="rect" r:blip="">
            <dgm:adjLst/>
          </dgm:shape>
          <dgm:presOf axis="desOrSelf" ptType="node"/>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hierarchy6">
  <dgm:title val=""/>
  <dgm:desc val=""/>
  <dgm:catLst>
    <dgm:cat type="hierarchy" pri="3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 modelId="4">
          <dgm:prSet phldr="1"/>
        </dgm:pt>
        <dgm:pt modelId="5">
          <dgm:prSet phldr="1"/>
        </dgm:pt>
        <dgm:pt modelId="6">
          <dgm:prSet phldr="1"/>
        </dgm:pt>
      </dgm:ptLst>
      <dgm:cxnLst>
        <dgm:cxn modelId="7" srcId="0" destId="1" srcOrd="0" destOrd="0"/>
        <dgm:cxn modelId="8" srcId="1" destId="2" srcOrd="0" destOrd="0"/>
        <dgm:cxn modelId="9" srcId="1" destId="3" srcOrd="1" destOrd="0"/>
        <dgm:cxn modelId="23" srcId="2" destId="21" srcOrd="0" destOrd="0"/>
        <dgm:cxn modelId="24" srcId="2" destId="22" srcOrd="1" destOrd="0"/>
        <dgm:cxn modelId="33" srcId="3" destId="31" srcOrd="0" destOrd="0"/>
        <dgm:cxn modelId="10" srcId="0" destId="4" srcOrd="1" destOrd="0"/>
        <dgm:cxn modelId="11" srcId="0" destId="5" srcOrd="2" destOrd="0"/>
        <dgm:cxn modelId="12" srcId="0" destId="6" srcOrd="3" destOrd="0"/>
      </dgm:cxnLst>
      <dgm:bg/>
      <dgm:whole/>
    </dgm:dataModel>
  </dgm:sampData>
  <dgm:styleData>
    <dgm:dataModel>
      <dgm:ptLst>
        <dgm:pt modelId="0" type="doc"/>
        <dgm:pt modelId="1"/>
        <dgm:pt modelId="11"/>
        <dgm:pt modelId="12"/>
        <dgm:pt modelId="2"/>
        <dgm:pt modelId="3"/>
      </dgm:ptLst>
      <dgm:cxnLst>
        <dgm:cxn modelId="4" srcId="0" destId="1" srcOrd="0" destOrd="0"/>
        <dgm:cxn modelId="13" srcId="1" destId="11" srcOrd="0" destOrd="0"/>
        <dgm:cxn modelId="14" srcId="1" destId="12" srcOrd="1" destOrd="0"/>
        <dgm:cxn modelId="5" srcId="0" destId="2" srcOrd="1" destOrd="0"/>
        <dgm:cxn modelId="6" srcId="0" destId="3" srcOrd="2" destOrd="0"/>
      </dgm:cxnLst>
      <dgm:bg/>
      <dgm:whole/>
    </dgm:dataModel>
  </dgm:styleData>
  <dgm:clrData>
    <dgm:dataModel>
      <dgm:ptLst>
        <dgm:pt modelId="0" type="doc"/>
        <dgm:pt modelId="1"/>
        <dgm:pt modelId="2"/>
        <dgm:pt modelId="21"/>
        <dgm:pt modelId="211"/>
        <dgm:pt modelId="3"/>
        <dgm:pt modelId="31"/>
        <dgm:pt modelId="311"/>
        <dgm:pt modelId="4"/>
        <dgm:pt modelId="5"/>
        <dgm:pt modelId="6"/>
        <dgm:pt modelId="7"/>
      </dgm:ptLst>
      <dgm:cxnLst>
        <dgm:cxn modelId="8" srcId="0" destId="1" srcOrd="0" destOrd="0"/>
        <dgm:cxn modelId="9" srcId="1" destId="2" srcOrd="0" destOrd="0"/>
        <dgm:cxn modelId="10" srcId="1" destId="3" srcOrd="1" destOrd="0"/>
        <dgm:cxn modelId="23" srcId="2" destId="21" srcOrd="0" destOrd="0"/>
        <dgm:cxn modelId="24" srcId="21" destId="211" srcOrd="0" destOrd="0"/>
        <dgm:cxn modelId="33" srcId="3" destId="31" srcOrd="0" destOrd="0"/>
        <dgm:cxn modelId="34" srcId="31" destId="311" srcOrd="0" destOrd="0"/>
        <dgm:cxn modelId="11" srcId="0" destId="4" srcOrd="1" destOrd="0"/>
        <dgm:cxn modelId="12" srcId="0" destId="5" srcOrd="2" destOrd="0"/>
        <dgm:cxn modelId="13" srcId="0" destId="6" srcOrd="3" destOrd="0"/>
        <dgm:cxn modelId="14" srcId="0" destId="7" srcOrd="4" destOrd="0"/>
      </dgm:cxnLst>
      <dgm:bg/>
      <dgm:whole/>
    </dgm:dataModel>
  </dgm:clrData>
  <dgm:layoutNode name="mainComposite">
    <dgm:varLst>
      <dgm:chPref val="1"/>
      <dgm:dir/>
      <dgm:animOne val="branch"/>
      <dgm:animLvl val="lvl"/>
      <dgm:resizeHandles val="exact"/>
    </dgm:varLst>
    <dgm:alg type="composite">
      <dgm:param type="vertAlign" val="mid"/>
      <dgm:param type="horzAlign" val="ctr"/>
    </dgm:alg>
    <dgm:shape xmlns:r="http://schemas.openxmlformats.org/officeDocument/2006/relationships" r:blip="">
      <dgm:adjLst/>
    </dgm:shape>
    <dgm:presOf/>
    <dgm:choose name="Name0">
      <dgm:if name="Name1" axis="ch" ptType="node" func="cnt" op="gte" val="2">
        <dgm:choose name="Name2">
          <dgm:if name="Name3" func="var" arg="dir" op="equ" val="norm">
            <dgm:constrLst>
              <dgm:constr type="l" for="ch" forName="hierFlow" refType="w" fact="0.3"/>
              <dgm:constr type="t" for="ch" forName="hierFlow"/>
              <dgm:constr type="r" for="ch" forName="hierFlow" refType="w" fact="0.98"/>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if>
          <dgm:else name="Name4">
            <dgm:constrLst>
              <dgm:constr type="l" for="ch" forName="hierFlow" refType="w" fact="0.02"/>
              <dgm:constr type="t" for="ch" forName="hierFlow"/>
              <dgm:constr type="r" for="ch" forName="hierFlow" refType="w" fact="0.7"/>
              <dgm:constr type="b" for="ch" forName="hierFlow" refType="h" fact="0.98"/>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if>
      <dgm:else name="Name5">
        <dgm:constrLst>
          <dgm:constr type="l" for="ch" forName="hierFlow"/>
          <dgm:constr type="t" for="ch" forName="hierFlow"/>
          <dgm:constr type="r" for="ch" forName="hierFlow" refType="w"/>
          <dgm:constr type="b" for="ch" forName="hierFlow" refType="h"/>
          <dgm:constr type="l" for="ch" forName="bgShapesFlow"/>
          <dgm:constr type="t" for="ch" forName="bgShapesFlow"/>
          <dgm:constr type="r" for="ch" forName="bgShapesFlow" refType="w"/>
          <dgm:constr type="b" for="ch" forName="bgShapesFlow" refType="h"/>
          <dgm:constr type="w" for="des" forName="level1Shape" refType="w"/>
          <dgm:constr type="h" for="des" forName="level1Shape" refType="w" refFor="des" refForName="level1Shape" fact="0.66667"/>
          <dgm:constr type="w" for="des" forName="level2Shape" refType="w" refFor="des" refForName="level1Shape" op="equ"/>
          <dgm:constr type="h" for="des" forName="level2Shape" refType="h" refFor="des" refForName="level1Shape" op="equ"/>
          <dgm:constr type="sp" for="des" refType="h" refFor="des" refForName="level1Shape" op="equ" fact="0.4"/>
          <dgm:constr type="sibSp" for="des" forName="hierChild1" refType="w" refFor="des" refForName="level1Shape" op="equ" fact="0.3"/>
          <dgm:constr type="sibSp" for="des" forName="hierChild2" refType="sibSp" refFor="des" refForName="hierChild1" op="equ"/>
          <dgm:constr type="sibSp" for="des" forName="hierChild3" refType="sibSp" refFor="des" refForName="hierChild1" op="equ"/>
          <dgm:constr type="userA" for="des" refType="h" refFor="des" refForName="level1Shape" op="equ"/>
          <dgm:constr type="userB" for="des" refType="sp" refFor="des" op="equ"/>
          <dgm:constr type="h" for="des" forName="firstBuf" refType="h" refFor="des" refForName="level1Shape" fact="0.1"/>
        </dgm:constrLst>
      </dgm:else>
    </dgm:choose>
    <dgm:ruleLst/>
    <dgm:layoutNode name="hierFlow">
      <dgm:alg type="lin">
        <dgm:param type="linDir" val="fromT"/>
        <dgm:param type="nodeVertAlign" val="t"/>
        <dgm:param type="vertAlign" val="t"/>
        <dgm:param type="nodeHorzAlign" val="ctr"/>
        <dgm:param type="fallback" val="2D"/>
      </dgm:alg>
      <dgm:shape xmlns:r="http://schemas.openxmlformats.org/officeDocument/2006/relationships" r:blip="">
        <dgm:adjLst/>
      </dgm:shape>
      <dgm:presOf/>
      <dgm:constrLst/>
      <dgm:ruleLst/>
      <dgm:choose name="Name6">
        <dgm:if name="Name7" axis="ch" ptType="node" func="cnt" op="gte" val="2">
          <dgm:layoutNode name="firstBuf">
            <dgm:alg type="sp"/>
            <dgm:shape xmlns:r="http://schemas.openxmlformats.org/officeDocument/2006/relationships" r:blip="">
              <dgm:adjLst/>
            </dgm:shape>
            <dgm:presOf/>
            <dgm:constrLst/>
            <dgm:ruleLst/>
          </dgm:layoutNode>
        </dgm:if>
        <dgm:else name="Name8"/>
      </dgm:choose>
      <dgm:layoutNode name="hierChild1">
        <dgm:varLst>
          <dgm:chPref val="1"/>
          <dgm:animOne val="branch"/>
          <dgm:animLvl val="lvl"/>
        </dgm:varLst>
        <dgm:choose name="Name9">
          <dgm:if name="Name10" func="var" arg="dir" op="equ" val="norm">
            <dgm:alg type="hierChild">
              <dgm:param type="linDir" val="fromL"/>
              <dgm:param type="vertAlign" val="t"/>
            </dgm:alg>
          </dgm:if>
          <dgm:else name="Name11">
            <dgm:alg type="hierChild">
              <dgm:param type="linDir" val="fromR"/>
              <dgm:param type="vertAlign" val="t"/>
            </dgm:alg>
          </dgm:else>
        </dgm:choose>
        <dgm:shape xmlns:r="http://schemas.openxmlformats.org/officeDocument/2006/relationships" r:blip="">
          <dgm:adjLst/>
        </dgm:shape>
        <dgm:presOf/>
        <dgm:constrLst>
          <dgm:constr type="primFontSz" for="des" ptType="node" op="equ"/>
        </dgm:constrLst>
        <dgm:ruleLst/>
        <dgm:forEach name="Name12" axis="ch" cnt="3">
          <dgm:forEach name="Name13" axis="self" ptType="node">
            <dgm:layoutNode name="Name14">
              <dgm:alg type="hierRoot"/>
              <dgm:shape xmlns:r="http://schemas.openxmlformats.org/officeDocument/2006/relationships" r:blip="">
                <dgm:adjLst/>
              </dgm:shape>
              <dgm:presOf/>
              <dgm:constrLst/>
              <dgm:ruleLst/>
              <dgm:layoutNode name="level1Shape" styleLbl="node0">
                <dgm:varLst>
                  <dgm:chPref val="3"/>
                </dgm:varLst>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2">
                <dgm:choose name="Name15">
                  <dgm:if name="Name16" func="var" arg="dir" op="equ" val="norm">
                    <dgm:alg type="hierChild">
                      <dgm:param type="linDir" val="fromL"/>
                    </dgm:alg>
                  </dgm:if>
                  <dgm:else name="Name17">
                    <dgm:alg type="hierChild">
                      <dgm:param type="linDir" val="fromR"/>
                    </dgm:alg>
                  </dgm:else>
                </dgm:choose>
                <dgm:shape xmlns:r="http://schemas.openxmlformats.org/officeDocument/2006/relationships" r:blip="">
                  <dgm:adjLst/>
                </dgm:shape>
                <dgm:presOf/>
                <dgm:constrLst/>
                <dgm:ruleLst/>
                <dgm:forEach name="repeat" axis="ch">
                  <dgm:forEach name="Name18" axis="self" ptType="parTrans" cnt="1">
                    <dgm:layoutNode name="Name19">
                      <dgm:alg type="conn">
                        <dgm:param type="dim" val="1D"/>
                        <dgm:param type="endSty" val="noArr"/>
                        <dgm:param type="connRout" val="bend"/>
                        <dgm:param type="begPts" val="bCtr"/>
                        <dgm:param type="endPts" val="tCtr"/>
                      </dgm:alg>
                      <dgm:shape xmlns:r="http://schemas.openxmlformats.org/officeDocument/2006/relationships" type="conn" r:blip="">
                        <dgm:adjLst/>
                      </dgm:shape>
                      <dgm:presOf axis="self"/>
                      <dgm:constrLst>
                        <dgm:constr type="w" val="1"/>
                        <dgm:constr type="h" val="1"/>
                        <dgm:constr type="begPad"/>
                        <dgm:constr type="endPad"/>
                      </dgm:constrLst>
                      <dgm:ruleLst/>
                    </dgm:layoutNode>
                  </dgm:forEach>
                  <dgm:forEach name="Name20" axis="self" ptType="node">
                    <dgm:layoutNode name="Name21">
                      <dgm:alg type="hierRoot"/>
                      <dgm:shape xmlns:r="http://schemas.openxmlformats.org/officeDocument/2006/relationships" r:blip="">
                        <dgm:adjLst/>
                      </dgm:shape>
                      <dgm:presOf/>
                      <dgm:constrLst/>
                      <dgm:ruleLst/>
                      <dgm:layoutNode name="level2Shape">
                        <dgm:alg type="tx"/>
                        <dgm:shape xmlns:r="http://schemas.openxmlformats.org/officeDocument/2006/relationships" type="roundRect" r:blip="">
                          <dgm:adjLst>
                            <dgm:adj idx="1" val="0.1"/>
                          </dgm:adjLst>
                        </dgm:shape>
                        <dgm:presOf axis="self"/>
                        <dgm:constrLst>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hierChild3">
                        <dgm:choose name="Name22">
                          <dgm:if name="Name23" func="var" arg="dir" op="equ" val="norm">
                            <dgm:alg type="hierChild">
                              <dgm:param type="linDir" val="fromL"/>
                            </dgm:alg>
                          </dgm:if>
                          <dgm:else name="Name24">
                            <dgm:alg type="hierChild">
                              <dgm:param type="linDir" val="fromR"/>
                            </dgm:alg>
                          </dgm:else>
                        </dgm:choose>
                        <dgm:shape xmlns:r="http://schemas.openxmlformats.org/officeDocument/2006/relationships" r:blip="">
                          <dgm:adjLst/>
                        </dgm:shape>
                        <dgm:presOf/>
                        <dgm:constrLst/>
                        <dgm:ruleLst/>
                        <dgm:forEach name="Name25" ref="repeat"/>
                      </dgm:layoutNode>
                    </dgm:layoutNode>
                  </dgm:forEach>
                </dgm:forEach>
              </dgm:layoutNode>
            </dgm:layoutNode>
          </dgm:forEach>
        </dgm:forEach>
      </dgm:layoutNode>
    </dgm:layoutNode>
    <dgm:layoutNode name="bgShapesFlow">
      <dgm:alg type="lin">
        <dgm:param type="linDir" val="fromT"/>
        <dgm:param type="nodeVertAlign" val="t"/>
        <dgm:param type="vertAlign" val="t"/>
        <dgm:param type="nodeHorzAlign" val="ctr"/>
      </dgm:alg>
      <dgm:shape xmlns:r="http://schemas.openxmlformats.org/officeDocument/2006/relationships" r:blip="">
        <dgm:adjLst/>
      </dgm:shape>
      <dgm:presOf/>
      <dgm:constrLst>
        <dgm:constr type="userB"/>
        <dgm:constr type="w" for="ch" forName="rectComp" refType="w"/>
        <dgm:constr type="h" for="ch" forName="rectComp" refType="h"/>
        <dgm:constr type="w" for="des" forName="bgRect" refType="w"/>
        <dgm:constr type="primFontSz" for="des" forName="bgRectTx" op="equ"/>
      </dgm:constrLst>
      <dgm:ruleLst/>
      <dgm:forEach name="Name26" axis="ch" ptType="node" st="2">
        <dgm:layoutNode name="rectComp">
          <dgm:alg type="composite">
            <dgm:param type="vertAlign" val="t"/>
            <dgm:param type="horzAlign" val="ctr"/>
          </dgm:alg>
          <dgm:shape xmlns:r="http://schemas.openxmlformats.org/officeDocument/2006/relationships" r:blip="">
            <dgm:adjLst/>
          </dgm:shape>
          <dgm:presOf/>
          <dgm:choose name="Name27">
            <dgm:if name="Name28" func="var" arg="dir" op="equ" val="norm">
              <dgm:constrLst>
                <dgm:constr type="userA"/>
                <dgm:constr type="l" for="ch" forName="bgRect"/>
                <dgm:constr type="t" for="ch" forName="bgRect"/>
                <dgm:constr type="h" for="ch" forName="bgRect" refType="userA" fact="1.2"/>
                <dgm:constr type="l" for="ch" forName="bgRectTx"/>
                <dgm:constr type="t" for="ch" forName="bgRectTx"/>
                <dgm:constr type="w" for="ch" forName="bgRectTx" refType="w" refFor="ch" refForName="bgRect" fact="0.3"/>
                <dgm:constr type="h" for="ch" forName="bgRectTx" refType="h" refFor="ch" refForName="bgRect" op="equ"/>
              </dgm:constrLst>
            </dgm:if>
            <dgm:else name="Name29">
              <dgm:constrLst>
                <dgm:constr type="userA"/>
                <dgm:constr type="l" for="ch" forName="bgRect"/>
                <dgm:constr type="t" for="ch" forName="bgRect"/>
                <dgm:constr type="h" for="ch" forName="bgRect" refType="userA" fact="1.2"/>
                <dgm:constr type="r" for="ch" forName="bgRectTx" refType="w"/>
                <dgm:constr type="t" for="ch" forName="bgRectTx"/>
                <dgm:constr type="w" for="ch" forName="bgRectTx" refType="w" refFor="ch" refForName="bgRect" fact="0.3"/>
                <dgm:constr type="h" for="ch" forName="bgRectTx" refType="h" refFor="ch" refForName="bgRect" op="equ"/>
              </dgm:constrLst>
            </dgm:else>
          </dgm:choose>
          <dgm:ruleLst/>
          <dgm:layoutNode name="bgRect" styleLbl="bgShp">
            <dgm:alg type="sp"/>
            <dgm:shape xmlns:r="http://schemas.openxmlformats.org/officeDocument/2006/relationships" type="roundRect" r:blip="" zOrderOff="-999">
              <dgm:adjLst>
                <dgm:adj idx="1" val="0.1"/>
              </dgm:adjLst>
            </dgm:shape>
            <dgm:presOf axis="desOrSelf" ptType="node"/>
            <dgm:constrLst/>
            <dgm:ruleLst/>
          </dgm:layoutNode>
          <dgm:layoutNode name="bgRectTx" styleLbl="bgShp">
            <dgm:varLst>
              <dgm:bulletEnabled val="1"/>
            </dgm:varLst>
            <dgm:alg type="tx"/>
            <dgm:presOf axis="desOrSelf" ptType="node"/>
            <dgm:shape xmlns:r="http://schemas.openxmlformats.org/officeDocument/2006/relationships" type="rect" r:blip="" zOrderOff="-999" hideGeom="1">
              <dgm:adjLst/>
            </dgm:shape>
            <dgm:constrLst>
              <dgm:constr type="primFontSz" val="65"/>
            </dgm:constrLst>
            <dgm:ruleLst>
              <dgm:rule type="primFontSz" val="5" fact="NaN" max="NaN"/>
            </dgm:ruleLst>
          </dgm:layoutNode>
        </dgm:layoutNode>
        <dgm:choose name="Name30">
          <dgm:if name="Name31" axis="self" ptType="node" func="revPos" op="gte" val="2">
            <dgm:layoutNode name="spComp">
              <dgm:alg type="composite">
                <dgm:param type="vertAlign" val="t"/>
                <dgm:param type="horzAlign" val="ctr"/>
              </dgm:alg>
              <dgm:shape xmlns:r="http://schemas.openxmlformats.org/officeDocument/2006/relationships" r:blip="">
                <dgm:adjLst/>
              </dgm:shape>
              <dgm:presOf/>
              <dgm:constrLst>
                <dgm:constr type="userA"/>
                <dgm:constr type="userB"/>
                <dgm:constr type="l" for="ch" forName="vSp"/>
                <dgm:constr type="t" for="ch" forName="vSp"/>
                <dgm:constr type="h" for="ch" forName="vSp" refType="userB"/>
                <dgm:constr type="hOff" for="ch" forName="vSp" refType="userA" fact="-0.2"/>
              </dgm:constrLst>
              <dgm:ruleLst/>
              <dgm:layoutNode name="vSp">
                <dgm:alg type="sp"/>
                <dgm:shape xmlns:r="http://schemas.openxmlformats.org/officeDocument/2006/relationships" r:blip="">
                  <dgm:adjLst/>
                </dgm:shape>
                <dgm:presOf/>
                <dgm:constrLst/>
                <dgm:ruleLst/>
              </dgm:layoutNode>
            </dgm:layoutNode>
          </dgm:if>
          <dgm:else name="Name32"/>
        </dgm:choose>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3d2">
  <dgm:title val=""/>
  <dgm:desc val=""/>
  <dgm:catLst>
    <dgm:cat type="3D" pri="11200"/>
  </dgm:catLst>
  <dgm:scene3d>
    <a:camera prst="orthographicFront"/>
    <a:lightRig rig="threePt" dir="t"/>
  </dgm:scene3d>
  <dgm:styleLbl name="node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threePt" dir="t">
        <a:rot lat="0" lon="0" rev="7500000"/>
      </a:lightRig>
    </dgm:scene3d>
    <dgm:sp3d prstMaterial="plastic">
      <a:bevelT w="127000" h="25400" prst="relaxedInset"/>
    </dgm:sp3d>
    <dgm:txPr/>
    <dgm:style>
      <a:lnRef idx="1">
        <a:scrgbClr r="0" g="0" b="0"/>
      </a:lnRef>
      <a:fillRef idx="3">
        <a:scrgbClr r="0" g="0" b="0"/>
      </a:fillRef>
      <a:effectRef idx="2">
        <a:scrgbClr r="0" g="0" b="0"/>
      </a:effectRef>
      <a:fontRef idx="minor">
        <a:schemeClr val="lt1"/>
      </a:fontRef>
    </dgm:style>
  </dgm:styleLbl>
  <dgm:styleLbl name="venn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tx1"/>
      </a:fontRef>
    </dgm:style>
  </dgm:styleLbl>
  <dgm:styleLbl name="aling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node4">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fgImgPlace1">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dgm:style>
  </dgm:styleLbl>
  <dgm:styleLbl name="alignImgPlace1">
    <dgm:scene3d>
      <a:camera prst="orthographicFront"/>
      <a:lightRig rig="threePt" dir="t">
        <a:rot lat="0" lon="0" rev="7500000"/>
      </a:lightRig>
    </dgm:scene3d>
    <dgm:sp3d z="2540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bgImgPlace1">
    <dgm:scene3d>
      <a:camera prst="orthographicFront"/>
      <a:lightRig rig="threePt" dir="t">
        <a:rot lat="0" lon="0" rev="7500000"/>
      </a:lightRig>
    </dgm:scene3d>
    <dgm:sp3d z="-152400" extrusionH="63500" contourW="12700" prstMaterial="matte">
      <a:contourClr>
        <a:schemeClr val="lt1"/>
      </a:contourClr>
    </dgm:sp3d>
    <dgm:txPr/>
    <dgm:style>
      <a:lnRef idx="0">
        <a:scrgbClr r="0" g="0" b="0"/>
      </a:lnRef>
      <a:fillRef idx="1">
        <a:scrgbClr r="0" g="0" b="0"/>
      </a:fillRef>
      <a:effectRef idx="0">
        <a:scrgbClr r="0" g="0" b="0"/>
      </a:effectRef>
      <a:fontRef idx="minor"/>
    </dgm:style>
  </dgm:styleLbl>
  <dgm:styleLbl name="sibTrans2D1">
    <dgm:scene3d>
      <a:camera prst="orthographicFront"/>
      <a:lightRig rig="threePt" dir="t">
        <a:rot lat="0" lon="0" rev="7500000"/>
      </a:lightRig>
    </dgm:scene3d>
    <dgm:sp3d z="-700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f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bgSibTrans2D1">
    <dgm:scene3d>
      <a:camera prst="orthographicFront"/>
      <a:lightRig rig="threePt" dir="t">
        <a:rot lat="0" lon="0" rev="7500000"/>
      </a:lightRig>
    </dgm:scene3d>
    <dgm:sp3d z="-152400" extrusionH="63500" prstMaterial="matte">
      <a:bevelT w="25400" h="63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sibTrans1D1">
    <dgm:scene3d>
      <a:camera prst="orthographicFront"/>
      <a:lightRig rig="threePt" dir="t">
        <a:rot lat="0" lon="0" rev="7500000"/>
      </a:lightRig>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a:rot lat="0" lon="0" rev="7500000"/>
      </a:lightRig>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1">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2">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asst3">
    <dgm:scene3d>
      <a:camera prst="orthographicFront"/>
      <a:lightRig rig="threePt" dir="t">
        <a:rot lat="0" lon="0" rev="7500000"/>
      </a:lightRig>
    </dgm:scene3d>
    <dgm:sp3d prstMaterial="plastic">
      <a:bevelT w="127000" h="25400" prst="relaxedInset"/>
    </dgm:sp3d>
    <dgm:txPr/>
    <dgm:style>
      <a:lnRef idx="0">
        <a:scrgbClr r="0" g="0" b="0"/>
      </a:lnRef>
      <a:fillRef idx="3">
        <a:scrgbClr r="0" g="0" b="0"/>
      </a:fillRef>
      <a:effectRef idx="2">
        <a:scrgbClr r="0" g="0" b="0"/>
      </a:effectRef>
      <a:fontRef idx="minor">
        <a:schemeClr val="lt1"/>
      </a:fontRef>
    </dgm:style>
  </dgm:styleLbl>
  <dgm:styleLbl name="parChTrans2D1">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a:rot lat="0" lon="0" rev="7500000"/>
      </a:lightRig>
    </dgm:scene3d>
    <dgm:sp3d extrusionH="63500" prstMaterial="matte">
      <a:bevelT w="50800" h="19050" prst="relaxedInset"/>
      <a:contourClr>
        <a:schemeClr val="bg1"/>
      </a:contourClr>
    </dgm:sp3d>
    <dgm:txPr/>
    <dgm:style>
      <a:lnRef idx="0">
        <a:scrgbClr r="0" g="0" b="0"/>
      </a:lnRef>
      <a:fillRef idx="1">
        <a:scrgbClr r="0" g="0" b="0"/>
      </a:fillRef>
      <a:effectRef idx="0">
        <a:scrgbClr r="0" g="0" b="0"/>
      </a:effectRef>
      <a:fontRef idx="minor">
        <a:schemeClr val="lt1"/>
      </a:fontRef>
    </dgm:style>
  </dgm:styleLbl>
  <dgm:styleLbl name="parChTrans2D3">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threePt" dir="t">
        <a:rot lat="0" lon="0" rev="7500000"/>
      </a:lightRig>
    </dgm:scene3d>
    <dgm:sp3d z="60000" prstMaterial="flat">
      <a:bevelT w="120900" h="88900"/>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a:rot lat="0" lon="0" rev="7500000"/>
      </a:lightRig>
    </dgm:scene3d>
    <dgm:sp3d z="-40000" prstMaterial="matte"/>
    <dgm:txPr/>
    <dgm:style>
      <a:lnRef idx="2">
        <a:scrgbClr r="0" g="0" b="0"/>
      </a:lnRef>
      <a:fillRef idx="0">
        <a:scrgbClr r="0" g="0" b="0"/>
      </a:fillRef>
      <a:effectRef idx="0">
        <a:scrgbClr r="0" g="0" b="0"/>
      </a:effectRef>
      <a:fontRef idx="minor"/>
    </dgm:style>
  </dgm:styleLbl>
  <dgm:styleLbl name="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a:rot lat="0" lon="0" rev="7500000"/>
      </a:lightRig>
    </dgm:scene3d>
    <dgm:sp3d z="152400" extrusionH="63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a:rot lat="0" lon="0" rev="7500000"/>
      </a:lightRig>
    </dgm:scene3d>
    <dgm:sp3d extrusionH="190500" prstMaterial="dkEdge">
      <a:bevelT w="135400" h="16350" prst="relaxedInset"/>
      <a:contourClr>
        <a:schemeClr val="bg1"/>
      </a:contourClr>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a:rot lat="0" lon="0" rev="7500000"/>
      </a:lightRig>
    </dgm:scene3d>
    <dgm:sp3d prstMaterial="plastic">
      <a:bevelT w="127000" h="35400"/>
    </dgm:sp3d>
    <dgm:txPr/>
    <dgm:style>
      <a:lnRef idx="1">
        <a:scrgbClr r="0" g="0" b="0"/>
      </a:lnRef>
      <a:fillRef idx="1">
        <a:scrgbClr r="0" g="0" b="0"/>
      </a:fillRef>
      <a:effectRef idx="2">
        <a:scrgbClr r="0" g="0" b="0"/>
      </a:effectRef>
      <a:fontRef idx="minor">
        <a:schemeClr val="lt1"/>
      </a:fontRef>
    </dgm:style>
  </dgm:styleLbl>
  <dgm:styleLbl name="bgAcc1">
    <dgm:scene3d>
      <a:camera prst="orthographicFront"/>
      <a:lightRig rig="threePt" dir="t">
        <a:rot lat="0" lon="0" rev="7500000"/>
      </a:lightRig>
    </dgm:scene3d>
    <dgm:sp3d z="-152400" extrusionH="63500" prstMaterial="dkEdge">
      <a:bevelT w="124450" h="16350" prst="relaxedInset"/>
      <a:contourClr>
        <a:schemeClr val="bg1"/>
      </a:contourClr>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a:rot lat="0" lon="0" rev="7500000"/>
      </a:lightRig>
    </dgm:scene3d>
    <dgm:sp3d z="152400" extrusionH="63500" prstMaterial="dkEdge">
      <a:bevelT w="120800" h="19050" prst="relaxedInset"/>
      <a:contourClr>
        <a:schemeClr val="bg1"/>
      </a:contourClr>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a:rot lat="0" lon="0" rev="7500000"/>
      </a:lightRig>
    </dgm:scene3d>
    <dgm:sp3d extrusionH="190500" prstMaterial="dkEdge">
      <a:bevelT w="120650" h="38100" prst="relaxedInset"/>
      <a:contourClr>
        <a:schemeClr val="bg1"/>
      </a:contourClr>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a:rot lat="0" lon="0" rev="7500000"/>
      </a:lightRig>
    </dgm:scene3d>
    <dgm:sp3d extrusionH="190500" prstMaterial="dkEdge">
      <a:bevelT w="120650" h="38100" prst="relaxedInset"/>
      <a:bevelB w="120650" h="57150" prst="relaxedInset"/>
      <a:contourClr>
        <a:schemeClr val="bg1"/>
      </a:contourClr>
    </dgm:sp3d>
    <dgm:txPr/>
    <dgm:style>
      <a:lnRef idx="1">
        <a:scrgbClr r="0" g="0" b="0"/>
      </a:lnRef>
      <a:fillRef idx="1">
        <a:scrgbClr r="0" g="0" b="0"/>
      </a:fillRef>
      <a:effectRef idx="2">
        <a:scrgbClr r="0" g="0" b="0"/>
      </a:effectRef>
      <a:fontRef idx="minor"/>
    </dgm:style>
  </dgm:styleLbl>
  <dgm:styleLbl name="bgAccFollowNode1">
    <dgm:scene3d>
      <a:camera prst="orthographicFront"/>
      <a:lightRig rig="threePt" dir="t">
        <a:rot lat="0" lon="0" rev="7500000"/>
      </a:lightRig>
    </dgm:scene3d>
    <dgm:sp3d z="-152400" extrusionH="63500" prstMaterial="dkEdge">
      <a:bevelT w="144450" h="36350" prst="relaxedInset"/>
      <a:contourClr>
        <a:schemeClr val="bg1"/>
      </a:contourClr>
    </dgm:sp3d>
    <dgm:txPr/>
    <dgm:style>
      <a:lnRef idx="1">
        <a:scrgbClr r="0" g="0" b="0"/>
      </a:lnRef>
      <a:fillRef idx="1">
        <a:scrgbClr r="0" g="0" b="0"/>
      </a:fillRef>
      <a:effectRef idx="2">
        <a:scrgbClr r="0" g="0" b="0"/>
      </a:effectRef>
      <a:fontRef idx="minor"/>
    </dgm:style>
  </dgm:styleLbl>
  <dgm:styleLbl name="fgAcc0">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2">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3">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fgAcc4">
    <dgm:scene3d>
      <a:camera prst="orthographicFront"/>
      <a:lightRig rig="threePt" dir="t">
        <a:rot lat="0" lon="0" rev="7500000"/>
      </a:lightRig>
    </dgm:scene3d>
    <dgm:sp3d z="152400" extrusionH="63500" prstMaterial="dkEdge">
      <a:bevelT w="125400" h="36350" prst="relaxedInset"/>
      <a:contourClr>
        <a:schemeClr val="bg1"/>
      </a:contourClr>
    </dgm:sp3d>
    <dgm:txPr/>
    <dgm:style>
      <a:lnRef idx="1">
        <a:scrgbClr r="0" g="0" b="0"/>
      </a:lnRef>
      <a:fillRef idx="1">
        <a:scrgbClr r="0" g="0" b="0"/>
      </a:fillRef>
      <a:effectRef idx="2">
        <a:scrgbClr r="0" g="0" b="0"/>
      </a:effectRef>
      <a:fontRef idx="minor"/>
    </dgm:style>
  </dgm:styleLbl>
  <dgm:styleLbl name="bgShp">
    <dgm:scene3d>
      <a:camera prst="orthographicFront"/>
      <a:lightRig rig="threePt" dir="t">
        <a:rot lat="0" lon="0" rev="7500000"/>
      </a:lightRig>
    </dgm:scene3d>
    <dgm:sp3d z="-152400" extrusionH="63500" prstMaterial="matte">
      <a:bevelT w="144450" h="6350" prst="relaxedInset"/>
      <a:contourClr>
        <a:schemeClr val="bg1"/>
      </a:contourClr>
    </dgm:sp3d>
    <dgm:txPr/>
    <dgm:style>
      <a:lnRef idx="0">
        <a:scrgbClr r="0" g="0" b="0"/>
      </a:lnRef>
      <a:fillRef idx="3">
        <a:scrgbClr r="0" g="0" b="0"/>
      </a:fillRef>
      <a:effectRef idx="0">
        <a:scrgbClr r="0" g="0" b="0"/>
      </a:effectRef>
      <a:fontRef idx="minor"/>
    </dgm:style>
  </dgm:styleLbl>
  <dgm:styleLbl name="dkBgShp">
    <dgm:scene3d>
      <a:camera prst="orthographicFront"/>
      <a:lightRig rig="threePt" dir="t">
        <a:rot lat="0" lon="0" rev="7500000"/>
      </a:lightRig>
    </dgm:scene3d>
    <dgm:sp3d prstMaterial="plastic">
      <a:bevelT w="127000" h="25400" prst="relaxedInset"/>
      <a:bevelB w="88900" h="121750" prst="angle"/>
    </dgm:sp3d>
    <dgm:txPr/>
    <dgm:style>
      <a:lnRef idx="0">
        <a:scrgbClr r="0" g="0" b="0"/>
      </a:lnRef>
      <a:fillRef idx="1">
        <a:scrgbClr r="0" g="0" b="0"/>
      </a:fillRef>
      <a:effectRef idx="2">
        <a:scrgbClr r="0" g="0" b="0"/>
      </a:effectRef>
      <a:fontRef idx="minor">
        <a:schemeClr val="lt1"/>
      </a:fontRef>
    </dgm:style>
  </dgm:styleLbl>
  <dgm:styleLbl name="trBgShp">
    <dgm:scene3d>
      <a:camera prst="orthographicFront"/>
      <a:lightRig rig="threePt" dir="t"/>
    </dgm:scene3d>
    <dgm:sp3d z="-152400" prstMaterial="matte"/>
    <dgm:txPr/>
    <dgm:style>
      <a:lnRef idx="0">
        <a:scrgbClr r="0" g="0" b="0"/>
      </a:lnRef>
      <a:fillRef idx="1">
        <a:scrgbClr r="0" g="0" b="0"/>
      </a:fillRef>
      <a:effectRef idx="0">
        <a:scrgbClr r="0" g="0" b="0"/>
      </a:effectRef>
      <a:fontRef idx="minor"/>
    </dgm:style>
  </dgm:styleLbl>
  <dgm:styleLbl name="fgShp">
    <dgm:scene3d>
      <a:camera prst="orthographicFront"/>
      <a:lightRig rig="threePt" dir="t">
        <a:rot lat="0" lon="0" rev="7500000"/>
      </a:lightRig>
    </dgm:scene3d>
    <dgm:sp3d z="152400" extrusionH="63500" prstMaterial="matte">
      <a:bevelT w="50800" h="19050" prst="relaxedInset"/>
      <a:contourClr>
        <a:schemeClr val="bg1"/>
      </a:contourClr>
    </dgm:sp3d>
    <dgm:txPr/>
    <dgm:style>
      <a:lnRef idx="0">
        <a:scrgbClr r="0" g="0" b="0"/>
      </a:lnRef>
      <a:fillRef idx="1">
        <a:scrgbClr r="0" g="0" b="0"/>
      </a:fillRef>
      <a:effectRef idx="2">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3d6">
  <dgm:title val=""/>
  <dgm:desc val=""/>
  <dgm:catLst>
    <dgm:cat type="3D" pri="11600"/>
  </dgm:catLst>
  <dgm:scene3d>
    <a:camera prst="perspectiveRelaxedModerately" zoom="92000"/>
    <a:lightRig rig="balanced" dir="t">
      <a:rot lat="0" lon="0" rev="12700000"/>
    </a:lightRig>
  </dgm:scene3d>
  <dgm:styleLbl name="node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l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venn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tx1"/>
      </a:fontRef>
    </dgm:style>
  </dgm:styleLbl>
  <dgm:styleLbl name="alignNode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a:schemeClr val="lt1"/>
      </a:fontRef>
    </dgm:style>
  </dgm:styleLbl>
  <dgm:styleLbl name="nod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node4">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fgImgPlace1">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alignImgPlace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bgImgPlace1">
    <dgm:scene3d>
      <a:camera prst="orthographicFront"/>
      <a:lightRig rig="threePt" dir="t"/>
    </dgm:scene3d>
    <dgm:sp3d z="-54000" prstMaterial="plastic">
      <a:bevelT w="50800" h="50800"/>
      <a:bevelB w="50800" h="50800"/>
    </dgm:sp3d>
    <dgm:txPr/>
    <dgm:style>
      <a:lnRef idx="0">
        <a:scrgbClr r="0" g="0" b="0"/>
      </a:lnRef>
      <a:fillRef idx="1">
        <a:scrgbClr r="0" g="0" b="0"/>
      </a:fillRef>
      <a:effectRef idx="2">
        <a:scrgbClr r="0" g="0" b="0"/>
      </a:effectRef>
      <a:fontRef idx="minor"/>
    </dgm:style>
  </dgm:styleLbl>
  <dgm:styleLbl name="sibTrans2D1">
    <dgm:scene3d>
      <a:camera prst="orthographicFront"/>
      <a:lightRig rig="threePt" dir="t"/>
    </dgm:scene3d>
    <dgm:sp3d z="-2540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fgSibTrans2D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bgSibTrans2D1">
    <dgm:scene3d>
      <a:camera prst="orthographicFront"/>
      <a:lightRig rig="threePt" dir="t"/>
    </dgm:scene3d>
    <dgm:sp3d z="-54080" prstMaterial="plastic">
      <a:bevelT w="25400" h="25400"/>
      <a:bevelB w="25400" h="25400"/>
    </dgm:sp3d>
    <dgm:txPr/>
    <dgm:style>
      <a:lnRef idx="1">
        <a:scrgbClr r="0" g="0" b="0"/>
      </a:lnRef>
      <a:fillRef idx="1">
        <a:scrgbClr r="0" g="0" b="0"/>
      </a:fillRef>
      <a:effectRef idx="2">
        <a:scrgbClr r="0" g="0" b="0"/>
      </a:effectRef>
      <a:fontRef idx="minor">
        <a:schemeClr val="lt1"/>
      </a:fontRef>
    </dgm:style>
  </dgm:styleLbl>
  <dgm:styleLbl name="sibTrans1D1">
    <dgm:scene3d>
      <a:camera prst="orthographicFront"/>
      <a:lightRig rig="threePt" dir="t"/>
    </dgm:scene3d>
    <dgm:sp3d z="-25400" prstMaterial="plastic"/>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75000" prstMaterial="plastic"/>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1">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2">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asst3">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a:schemeClr val="lt1"/>
      </a:fontRef>
    </dgm:style>
  </dgm:styleLbl>
  <dgm:styleLbl name="parChTrans2D1">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2">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3">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2D4">
    <dgm:scene3d>
      <a:camera prst="orthographicFront"/>
      <a:lightRig rig="threePt" dir="t"/>
    </dgm:scene3d>
    <dgm:sp3d z="-25400" prstMaterial="plastic">
      <a:bevelT w="25400" h="25400"/>
      <a:bevelB w="25400" h="25400"/>
    </dgm:sp3d>
    <dgm:txPr/>
    <dgm:style>
      <a:lnRef idx="0">
        <a:scrgbClr r="0" g="0" b="0"/>
      </a:lnRef>
      <a:fillRef idx="1">
        <a:scrgbClr r="0" g="0" b="0"/>
      </a:fillRef>
      <a:effectRef idx="2">
        <a:scrgbClr r="0" g="0" b="0"/>
      </a:effectRef>
      <a:fontRef idx="minor">
        <a:schemeClr val="lt1"/>
      </a:fontRef>
    </dgm:style>
  </dgm:styleLbl>
  <dgm:styleLbl name="parChTrans1D1">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2">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3">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parChTrans1D4">
    <dgm:scene3d>
      <a:camera prst="orthographicFront"/>
      <a:lightRig rig="threePt" dir="t"/>
    </dgm:scene3d>
    <dgm:sp3d z="-25400" prstMaterial="plastic"/>
    <dgm:txPr/>
    <dgm:style>
      <a:lnRef idx="2">
        <a:scrgbClr r="0" g="0" b="0"/>
      </a:lnRef>
      <a:fillRef idx="0">
        <a:scrgbClr r="0" g="0" b="0"/>
      </a:fillRef>
      <a:effectRef idx="0">
        <a:scrgbClr r="0" g="0" b="0"/>
      </a:effectRef>
      <a:fontRef idx="minor">
        <a:schemeClr val="tx1"/>
      </a:fontRef>
    </dgm:style>
  </dgm:styleLbl>
  <dgm:styleLbl name="fgAcc1">
    <dgm:scene3d>
      <a:camera prst="orthographicFront"/>
      <a:lightRig rig="threePt" dir="t"/>
    </dgm:scene3d>
    <dgm:sp3d z="50080" prstMaterial="plastic">
      <a:bevelT w="25400" h="25400"/>
      <a:bevelB w="25400" h="25400"/>
    </dgm:sp3d>
    <dgm:txPr/>
    <dgm:style>
      <a:lnRef idx="1">
        <a:scrgbClr r="0" g="0" b="0"/>
      </a:lnRef>
      <a:fillRef idx="1">
        <a:scrgbClr r="0" g="0" b="0"/>
      </a:fillRef>
      <a:effectRef idx="2">
        <a:scrgbClr r="0" g="0" b="0"/>
      </a:effectRef>
      <a:fontRef idx="minor"/>
    </dgm:style>
  </dgm:styleLbl>
  <dgm:styleLbl name="con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trAlignAcc1">
    <dgm:scene3d>
      <a:camera prst="orthographicFront"/>
      <a:lightRig rig="threePt" dir="t"/>
    </dgm:scene3d>
    <dgm:sp3d prstMaterial="plastic">
      <a:bevelT w="50800" h="50800"/>
      <a:bevelB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F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solidAlignAcc1">
    <dgm:scene3d>
      <a:camera prst="orthographicFront"/>
      <a:lightRig rig="threePt" dir="t"/>
    </dgm:scene3d>
    <dgm:sp3d prstMaterial="plastic">
      <a:bevelT w="25400" h="25400"/>
      <a:bevelB w="25400" h="25400"/>
    </dgm:sp3d>
    <dgm:txPr/>
    <dgm:style>
      <a:lnRef idx="1">
        <a:scrgbClr r="0" g="0" b="0"/>
      </a:lnRef>
      <a:fillRef idx="1">
        <a:scrgbClr r="0" g="0" b="0"/>
      </a:fillRef>
      <a:effectRef idx="2">
        <a:scrgbClr r="0" g="0" b="0"/>
      </a:effectRef>
      <a:fontRef idx="minor"/>
    </dgm:style>
  </dgm:styleLbl>
  <dgm:styleLbl name="solidBgAcc1">
    <dgm:scene3d>
      <a:camera prst="orthographicFront"/>
      <a:lightRig rig="threePt" dir="t"/>
    </dgm:scene3d>
    <dgm:sp3d z="-152400" prstMaterial="plastic">
      <a:bevelT w="25400" h="25400"/>
      <a:bevelB w="25400" h="254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threePt" dir="t"/>
    </dgm:scene3d>
    <dgm:sp3d z="50080" prstMaterial="plastic">
      <a:bevelT w="25400" h="25400"/>
      <a:bevelB w="25400" h="25400"/>
    </dgm:sp3d>
    <dgm:txPr/>
    <dgm:style>
      <a:lnRef idx="0">
        <a:scrgbClr r="0" g="0" b="0"/>
      </a:lnRef>
      <a:fillRef idx="1">
        <a:scrgbClr r="0" g="0" b="0"/>
      </a:fillRef>
      <a:effectRef idx="2">
        <a:scrgbClr r="0" g="0" b="0"/>
      </a:effectRef>
      <a:fontRef idx="minor"/>
    </dgm:style>
  </dgm:styleLbl>
  <dgm:styleLbl name="alignAccFollowNode1">
    <dgm:scene3d>
      <a:camera prst="orthographicFront"/>
      <a:lightRig rig="threePt" dir="t"/>
    </dgm:scene3d>
    <dgm:sp3d prstMaterial="plastic">
      <a:bevelT w="25400" h="25400"/>
      <a:bevelB w="25400" h="25400"/>
    </dgm:sp3d>
    <dgm:txPr/>
    <dgm:style>
      <a:lnRef idx="0">
        <a:scrgbClr r="0" g="0" b="0"/>
      </a:lnRef>
      <a:fillRef idx="1">
        <a:scrgbClr r="0" g="0" b="0"/>
      </a:fillRef>
      <a:effectRef idx="2">
        <a:scrgbClr r="0" g="0" b="0"/>
      </a:effectRef>
      <a:fontRef idx="minor"/>
    </dgm:style>
  </dgm:styleLbl>
  <dgm:styleLbl name="bgAccFollowNode1">
    <dgm:scene3d>
      <a:camera prst="orthographicFront"/>
      <a:lightRig rig="threePt" dir="t"/>
    </dgm:scene3d>
    <dgm:sp3d z="-152400" prstMaterial="plastic">
      <a:bevelT w="25400" h="25400"/>
      <a:bevelB w="25400" h="25400"/>
    </dgm:sp3d>
    <dgm:txPr/>
    <dgm:style>
      <a:lnRef idx="0">
        <a:scrgbClr r="0" g="0" b="0"/>
      </a:lnRef>
      <a:fillRef idx="1">
        <a:scrgbClr r="0" g="0" b="0"/>
      </a:fillRef>
      <a:effectRef idx="2">
        <a:scrgbClr r="0" g="0" b="0"/>
      </a:effectRef>
      <a:fontRef idx="minor"/>
    </dgm:style>
  </dgm:styleLbl>
  <dgm:styleLbl name="fgAcc0">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z="50080" prstMaterial="plastic">
      <a:bevelT w="25400" h="25400"/>
      <a:bevelB w="25400" h="25400"/>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z="-152400" prstMaterial="plastic">
      <a:bevelT w="25400" h="25400"/>
      <a:bevelB w="25400" h="25400"/>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prstMaterial="plastic">
      <a:bevelT w="50800" h="50800"/>
      <a:bevelB w="50800" h="50800"/>
    </dgm:sp3d>
    <dgm:txPr/>
    <dgm:style>
      <a:lnRef idx="0">
        <a:scrgbClr r="0" g="0" b="0"/>
      </a:lnRef>
      <a:fillRef idx="1">
        <a:scrgbClr r="0" g="0" b="0"/>
      </a:fillRef>
      <a:effectRef idx="2">
        <a:scrgbClr r="0" g="0" b="0"/>
      </a:effectRef>
      <a:fontRef idx="minor"/>
    </dgm:style>
  </dgm:styleLbl>
  <dgm:styleLbl name="trBgShp">
    <dgm:scene3d>
      <a:camera prst="orthographicFront"/>
      <a:lightRig rig="threePt" dir="t"/>
    </dgm:scene3d>
    <dgm:sp3d z="-10400" extrusionH="12700" prstMaterial="plastic"/>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z="50080" prstMaterial="plastic">
      <a:bevelT w="50800" h="50800"/>
      <a:bevelB w="50800" h="50800"/>
    </dgm:sp3d>
    <dgm:txPr/>
    <dgm:style>
      <a:lnRef idx="0">
        <a:scrgbClr r="0" g="0" b="0"/>
      </a:lnRef>
      <a:fillRef idx="1">
        <a:scrgbClr r="0" g="0" b="0"/>
      </a:fillRef>
      <a:effectRef idx="2">
        <a:scrgbClr r="0" g="0" b="0"/>
      </a:effectRef>
      <a:fontRef idx="minor"/>
    </dgm:style>
  </dgm:styleLbl>
  <dgm:styleLbl name="revTx">
    <dgm:scene3d>
      <a:camera prst="orthographicFront"/>
      <a:lightRig rig="threePt" dir="t"/>
    </dgm:scene3d>
    <dgm:sp3d/>
    <dgm:txPr/>
    <dgm:style>
      <a:lnRef idx="0">
        <a:scrgbClr r="0" g="0" b="0"/>
      </a:lnRef>
      <a:fillRef idx="1">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59F69D-564F-4CCC-B59C-3CDD771313B8}" type="datetimeFigureOut">
              <a:rPr lang="en-IN" smtClean="0"/>
              <a:t>09-11-2024</a:t>
            </a:fld>
            <a:endParaRPr lang="en-IN"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596C3D7-0A30-4893-AFF8-DBC55665C7FA}" type="slidenum">
              <a:rPr lang="en-IN" smtClean="0"/>
              <a:t>‹#›</a:t>
            </a:fld>
            <a:endParaRPr lang="en-IN" dirty="0"/>
          </a:p>
        </p:txBody>
      </p:sp>
    </p:spTree>
    <p:extLst>
      <p:ext uri="{BB962C8B-B14F-4D97-AF65-F5344CB8AC3E}">
        <p14:creationId xmlns:p14="http://schemas.microsoft.com/office/powerpoint/2010/main" val="142200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10"/>
          </p:nvPr>
        </p:nvSpPr>
        <p:spPr/>
        <p:txBody>
          <a:bodyPr/>
          <a:lstStyle/>
          <a:p>
            <a:fld id="{C596C3D7-0A30-4893-AFF8-DBC55665C7FA}" type="slidenum">
              <a:rPr lang="en-IN" smtClean="0"/>
              <a:t>3</a:t>
            </a:fld>
            <a:endParaRPr lang="en-IN" dirty="0"/>
          </a:p>
        </p:txBody>
      </p:sp>
    </p:spTree>
    <p:extLst>
      <p:ext uri="{BB962C8B-B14F-4D97-AF65-F5344CB8AC3E}">
        <p14:creationId xmlns:p14="http://schemas.microsoft.com/office/powerpoint/2010/main" val="4208012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2363"/>
            <a:ext cx="6858000" cy="2387600"/>
          </a:xfrm>
        </p:spPr>
        <p:txBody>
          <a:bodyPr anchor="b"/>
          <a:lstStyle>
            <a:lvl1pPr algn="ctr">
              <a:defRPr sz="4500"/>
            </a:lvl1pPr>
          </a:lstStyle>
          <a:p>
            <a:r>
              <a:rPr lang="en-US" smtClean="0"/>
              <a:t>Click to edit Master title style</a:t>
            </a:r>
            <a:endParaRPr lang="en-IN"/>
          </a:p>
        </p:txBody>
      </p:sp>
      <p:sp>
        <p:nvSpPr>
          <p:cNvPr id="3" name="Subtitle 2"/>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smtClean="0"/>
              <a:t>Click to edit Master subtitle style</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3980655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9620323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smtClean="0"/>
              <a:t>Click to edit Master title style</a:t>
            </a:r>
            <a:endParaRPr lang="en-IN"/>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2444018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095190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4500"/>
            </a:lvl1pPr>
          </a:lstStyle>
          <a:p>
            <a:r>
              <a:rPr lang="en-US" smtClean="0"/>
              <a:t>Click to edit Master title style</a:t>
            </a:r>
            <a:endParaRPr lang="en-IN"/>
          </a:p>
        </p:txBody>
      </p:sp>
      <p:sp>
        <p:nvSpPr>
          <p:cNvPr id="3" name="Text Placeholder 2"/>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8154053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Content Placeholder 2"/>
          <p:cNvSpPr>
            <a:spLocks noGrp="1"/>
          </p:cNvSpPr>
          <p:nvPr>
            <p:ph sz="half" idx="1"/>
          </p:nvPr>
        </p:nvSpPr>
        <p:spPr>
          <a:xfrm>
            <a:off x="6286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Content Placeholder 3"/>
          <p:cNvSpPr>
            <a:spLocks noGrp="1"/>
          </p:cNvSpPr>
          <p:nvPr>
            <p:ph sz="half" idx="2"/>
          </p:nvPr>
        </p:nvSpPr>
        <p:spPr>
          <a:xfrm>
            <a:off x="4629150" y="1825625"/>
            <a:ext cx="38862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Date Placeholder 4"/>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9406047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smtClean="0"/>
              <a:t>Click to edit Master title style</a:t>
            </a:r>
            <a:endParaRPr lang="en-IN"/>
          </a:p>
        </p:txBody>
      </p:sp>
      <p:sp>
        <p:nvSpPr>
          <p:cNvPr id="3" name="Text Placeholder 2"/>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smtClean="0"/>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7" name="Date Placeholder 6"/>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25224094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IN"/>
          </a:p>
        </p:txBody>
      </p:sp>
      <p:sp>
        <p:nvSpPr>
          <p:cNvPr id="3" name="Date Placeholder 2"/>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9459787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8622836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Content Placeholder 2"/>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37923392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2400"/>
            </a:lvl1pPr>
          </a:lstStyle>
          <a:p>
            <a:r>
              <a:rPr lang="en-US" smtClean="0"/>
              <a:t>Click to edit Master title style</a:t>
            </a:r>
            <a:endParaRPr lang="en-IN"/>
          </a:p>
        </p:txBody>
      </p:sp>
      <p:sp>
        <p:nvSpPr>
          <p:cNvPr id="3" name="Picture Placeholder 2"/>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IN"/>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11/9/2024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6119270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smtClean="0"/>
              <a:t>Click to edit Master title style</a:t>
            </a:r>
            <a:endParaRPr lang="en-IN"/>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IN"/>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900">
                <a:solidFill>
                  <a:schemeClr val="tx1">
                    <a:tint val="75000"/>
                  </a:schemeClr>
                </a:solidFill>
              </a:defRPr>
            </a:lvl1pPr>
          </a:lstStyle>
          <a:p>
            <a:fld id="{1D8BD707-D9CF-40AE-B4C6-C98DA3205C09}" type="datetimeFigureOut">
              <a:rPr lang="en-US" smtClean="0"/>
              <a:pPr/>
              <a:t>11/9/2024</a:t>
            </a:fld>
            <a:endParaRPr lang="en-US"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F15528-21DE-4FAA-801E-634DDDAF4B2B}" type="slidenum">
              <a:rPr lang="en-US" smtClean="0"/>
              <a:pPr/>
              <a:t>‹#›</a:t>
            </a:fld>
            <a:endParaRPr lang="en-US" dirty="0"/>
          </a:p>
        </p:txBody>
      </p:sp>
    </p:spTree>
    <p:extLst>
      <p:ext uri="{BB962C8B-B14F-4D97-AF65-F5344CB8AC3E}">
        <p14:creationId xmlns:p14="http://schemas.microsoft.com/office/powerpoint/2010/main" val="129856562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Money_bill" TargetMode="External"/><Relationship Id="rId2" Type="http://schemas.openxmlformats.org/officeDocument/2006/relationships/image" Target="../media/image6.jpeg"/><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5" name="Rectangle 1"/>
          <p:cNvSpPr>
            <a:spLocks noChangeArrowheads="1"/>
          </p:cNvSpPr>
          <p:nvPr/>
        </p:nvSpPr>
        <p:spPr bwMode="auto">
          <a:xfrm>
            <a:off x="122660" y="762000"/>
            <a:ext cx="9144000" cy="4031873"/>
          </a:xfrm>
          <a:prstGeom prst="rect">
            <a:avLst/>
          </a:prstGeom>
          <a:noFill/>
          <a:ln w="9525">
            <a:noFill/>
            <a:miter lim="800000"/>
            <a:headEnd/>
            <a:tailEnd/>
          </a:ln>
          <a:effectLst/>
        </p:spPr>
        <p:txBody>
          <a:bodyPr anchor="ctr">
            <a:spAutoFit/>
          </a:bodyPr>
          <a:lstStyle/>
          <a:p>
            <a:pPr>
              <a:defRPr/>
            </a:pPr>
            <a:r>
              <a:rPr lang="en-US" sz="3200" dirty="0" smtClean="0">
                <a:ln w="900" cmpd="sng">
                  <a:solidFill>
                    <a:schemeClr val="accent1">
                      <a:satMod val="190000"/>
                      <a:alpha val="55000"/>
                    </a:schemeClr>
                  </a:solidFill>
                  <a:prstDash val="solid"/>
                </a:ln>
                <a:solidFill>
                  <a:schemeClr val="tx1">
                    <a:lumMod val="95000"/>
                    <a:lumOff val="5000"/>
                  </a:schemeClr>
                </a:solidFill>
                <a:effectLst>
                  <a:innerShdw blurRad="101600" dist="76200" dir="5400000">
                    <a:schemeClr val="accent1">
                      <a:satMod val="190000"/>
                      <a:tint val="100000"/>
                      <a:alpha val="74000"/>
                    </a:schemeClr>
                  </a:innerShdw>
                </a:effectLst>
                <a:latin typeface="+mj-lt"/>
                <a:ea typeface="Times New Roman" pitchFamily="18" charset="0"/>
                <a:cs typeface="Arial" pitchFamily="34" charset="0"/>
              </a:rPr>
              <a:t>Parliament House is one of the most magnificent buildings in New Delhi which has one of the brightest clusters of architectural gems possessed by any country in the world. Visitors to the capital invariably pay a visit to this building as the two Houses of Parliament-the Lok Sabha (House of the People) and the Rajya Sabha (Council of States) are located within its walls.</a:t>
            </a:r>
            <a:endParaRPr lang="en-US" sz="3200" dirty="0">
              <a:ln w="900" cmpd="sng">
                <a:solidFill>
                  <a:schemeClr val="accent1">
                    <a:satMod val="190000"/>
                    <a:alpha val="55000"/>
                  </a:schemeClr>
                </a:solidFill>
                <a:prstDash val="solid"/>
              </a:ln>
              <a:solidFill>
                <a:schemeClr val="tx1">
                  <a:lumMod val="95000"/>
                  <a:lumOff val="5000"/>
                </a:schemeClr>
              </a:solidFill>
              <a:effectLst>
                <a:innerShdw blurRad="101600" dist="76200" dir="5400000">
                  <a:schemeClr val="accent1">
                    <a:satMod val="190000"/>
                    <a:tint val="100000"/>
                    <a:alpha val="74000"/>
                  </a:schemeClr>
                </a:innerShdw>
              </a:effectLst>
              <a:latin typeface="+mj-lt"/>
              <a:cs typeface="Arial" pitchFamily="34" charset="0"/>
            </a:endParaRPr>
          </a:p>
        </p:txBody>
      </p:sp>
      <p:sp>
        <p:nvSpPr>
          <p:cNvPr id="6" name="Title 5"/>
          <p:cNvSpPr>
            <a:spLocks noGrp="1"/>
          </p:cNvSpPr>
          <p:nvPr>
            <p:ph type="title"/>
          </p:nvPr>
        </p:nvSpPr>
        <p:spPr>
          <a:xfrm>
            <a:off x="457200" y="0"/>
            <a:ext cx="8229600" cy="1143000"/>
          </a:xfrm>
        </p:spPr>
        <p:txBody>
          <a:bodyPr rtlCol="0">
            <a:normAutofit/>
          </a:bodyPr>
          <a:lstStyle/>
          <a:p>
            <a:pPr fontAlgn="auto">
              <a:spcAft>
                <a:spcPts val="0"/>
              </a:spcAft>
              <a:defRPr/>
            </a:pPr>
            <a:r>
              <a:rPr lang="en-US" sz="3200" dirty="0">
                <a:ln w="18415" cmpd="sng">
                  <a:solidFill>
                    <a:srgbClr val="FFFFFF"/>
                  </a:solidFill>
                  <a:prstDash val="solid"/>
                </a:ln>
                <a:effectLst>
                  <a:glow rad="228600">
                    <a:schemeClr val="accent2">
                      <a:satMod val="175000"/>
                      <a:alpha val="40000"/>
                    </a:schemeClr>
                  </a:glow>
                  <a:outerShdw blurRad="63500" dir="3600000" algn="tl" rotWithShape="0">
                    <a:srgbClr val="000000">
                      <a:alpha val="70000"/>
                    </a:srgbClr>
                  </a:outerShdw>
                </a:effectLst>
                <a:latin typeface="Verdana" pitchFamily="34" charset="0"/>
                <a:ea typeface="Times New Roman" pitchFamily="18" charset="0"/>
                <a:cs typeface="Arial" pitchFamily="34" charset="0"/>
              </a:rPr>
              <a:t>Parliament </a:t>
            </a:r>
            <a:r>
              <a:rPr lang="en-US" sz="3200" dirty="0" smtClean="0">
                <a:ln w="18415" cmpd="sng">
                  <a:solidFill>
                    <a:srgbClr val="FFFFFF"/>
                  </a:solidFill>
                  <a:prstDash val="solid"/>
                </a:ln>
                <a:effectLst>
                  <a:glow rad="228600">
                    <a:schemeClr val="accent2">
                      <a:satMod val="175000"/>
                      <a:alpha val="40000"/>
                    </a:schemeClr>
                  </a:glow>
                  <a:outerShdw blurRad="63500" dir="3600000" algn="tl" rotWithShape="0">
                    <a:srgbClr val="000000">
                      <a:alpha val="70000"/>
                    </a:srgbClr>
                  </a:outerShdw>
                </a:effectLst>
                <a:latin typeface="Verdana" pitchFamily="34" charset="0"/>
                <a:ea typeface="Times New Roman" pitchFamily="18" charset="0"/>
                <a:cs typeface="Arial" pitchFamily="34" charset="0"/>
              </a:rPr>
              <a:t>House of India</a:t>
            </a:r>
            <a:endParaRPr lang="en-US" sz="3200" i="1" dirty="0">
              <a:ln w="18415" cmpd="sng">
                <a:solidFill>
                  <a:srgbClr val="FFFFFF"/>
                </a:solidFill>
                <a:prstDash val="solid"/>
              </a:ln>
              <a:effectLst>
                <a:glow rad="228600">
                  <a:schemeClr val="accent2">
                    <a:satMod val="175000"/>
                    <a:alpha val="40000"/>
                  </a:schemeClr>
                </a:glow>
                <a:outerShdw blurRad="63500" dir="3600000" algn="tl" rotWithShape="0">
                  <a:srgbClr val="000000">
                    <a:alpha val="70000"/>
                  </a:srgbClr>
                </a:outerShdw>
              </a:effectLst>
              <a:latin typeface="Felix Titling" pitchFamily="82" charset="0"/>
            </a:endParaRPr>
          </a:p>
        </p:txBody>
      </p:sp>
      <p:pic>
        <p:nvPicPr>
          <p:cNvPr id="4" name="Picture 2" descr="E:\pawan\parliament\12_view.jpg"/>
          <p:cNvPicPr>
            <a:picLocks noChangeAspect="1" noChangeArrowheads="1"/>
          </p:cNvPicPr>
          <p:nvPr/>
        </p:nvPicPr>
        <p:blipFill>
          <a:blip r:embed="rId2" cstate="print"/>
          <a:srcRect/>
          <a:stretch>
            <a:fillRect/>
          </a:stretch>
        </p:blipFill>
        <p:spPr bwMode="auto">
          <a:xfrm>
            <a:off x="1905000" y="4793873"/>
            <a:ext cx="4449340" cy="2064125"/>
          </a:xfrm>
          <a:prstGeom prst="rect">
            <a:avLst/>
          </a:prstGeom>
          <a:ln>
            <a:noFill/>
          </a:ln>
          <a:effectLst>
            <a:softEdge rad="112500"/>
          </a:effectLst>
        </p:spPr>
      </p:pic>
    </p:spTree>
    <p:extLst>
      <p:ext uri="{BB962C8B-B14F-4D97-AF65-F5344CB8AC3E}">
        <p14:creationId xmlns:p14="http://schemas.microsoft.com/office/powerpoint/2010/main" val="1914014478"/>
      </p:ext>
    </p:extLst>
  </p:cSld>
  <p:clrMapOvr>
    <a:masterClrMapping/>
  </p:clrMapOvr>
  <mc:AlternateContent xmlns:mc="http://schemas.openxmlformats.org/markup-compatibility/2006">
    <mc:Choice xmlns:p14="http://schemas.microsoft.com/office/powerpoint/2010/main" Requires="p14">
      <p:transition spd="slow" p14:dur="4000">
        <p14:vortex dir="r"/>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6" presetClass="emph" presetSubtype="0" fill="hold" grpId="0" nodeType="withEffect">
                                  <p:stCondLst>
                                    <p:cond delay="0"/>
                                  </p:stCondLst>
                                  <p:iterate type="lt">
                                    <p:tmPct val="10000"/>
                                  </p:iterate>
                                  <p:childTnLst>
                                    <p:animScale>
                                      <p:cBhvr>
                                        <p:cTn id="6" dur="250" autoRev="1" fill="hold">
                                          <p:stCondLst>
                                            <p:cond delay="0"/>
                                          </p:stCondLst>
                                        </p:cTn>
                                        <p:tgtEl>
                                          <p:spTgt spid="6"/>
                                        </p:tgtEl>
                                      </p:cBhvr>
                                      <p:to x="80000" y="100000"/>
                                    </p:animScale>
                                    <p:anim by="(#ppt_w*0.10)" calcmode="lin" valueType="num">
                                      <p:cBhvr>
                                        <p:cTn id="7" dur="250" autoRev="1" fill="hold">
                                          <p:stCondLst>
                                            <p:cond delay="0"/>
                                          </p:stCondLst>
                                        </p:cTn>
                                        <p:tgtEl>
                                          <p:spTgt spid="6"/>
                                        </p:tgtEl>
                                        <p:attrNameLst>
                                          <p:attrName>ppt_x</p:attrName>
                                        </p:attrNameLst>
                                      </p:cBhvr>
                                    </p:anim>
                                    <p:anim by="(-#ppt_w*0.10)" calcmode="lin" valueType="num">
                                      <p:cBhvr>
                                        <p:cTn id="8" dur="250" autoRev="1" fill="hold">
                                          <p:stCondLst>
                                            <p:cond delay="0"/>
                                          </p:stCondLst>
                                        </p:cTn>
                                        <p:tgtEl>
                                          <p:spTgt spid="6"/>
                                        </p:tgtEl>
                                        <p:attrNameLst>
                                          <p:attrName>ppt_y</p:attrName>
                                        </p:attrNameLst>
                                      </p:cBhvr>
                                    </p:anim>
                                    <p:animRot by="-480000">
                                      <p:cBhvr>
                                        <p:cTn id="9" dur="250" autoRev="1" fill="hold">
                                          <p:stCondLst>
                                            <p:cond delay="0"/>
                                          </p:stCondLst>
                                        </p:cTn>
                                        <p:tgtEl>
                                          <p:spTgt spid="6"/>
                                        </p:tgtEl>
                                        <p:attrNameLst>
                                          <p:attrName>r</p:attrName>
                                        </p:attrNameLst>
                                      </p:cBhvr>
                                    </p:animRo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04800"/>
            <a:ext cx="7772400" cy="865708"/>
          </a:xfrm>
        </p:spPr>
        <p:txBody>
          <a:bodyPr>
            <a:normAutofit/>
          </a:bodyPr>
          <a:lstStyle/>
          <a:p>
            <a:r>
              <a:rPr lang="en-IN" b="1" dirty="0"/>
              <a:t>Parliamentary </a:t>
            </a:r>
            <a:r>
              <a:rPr lang="en-IN" b="1" dirty="0" smtClean="0"/>
              <a:t>committees</a:t>
            </a:r>
            <a:endParaRPr lang="en-IN" dirty="0"/>
          </a:p>
        </p:txBody>
      </p:sp>
      <p:sp>
        <p:nvSpPr>
          <p:cNvPr id="3" name="Subtitle 2"/>
          <p:cNvSpPr>
            <a:spLocks noGrp="1"/>
          </p:cNvSpPr>
          <p:nvPr>
            <p:ph type="subTitle" idx="1"/>
          </p:nvPr>
        </p:nvSpPr>
        <p:spPr>
          <a:xfrm>
            <a:off x="457200" y="1219200"/>
            <a:ext cx="8305800" cy="4038600"/>
          </a:xfrm>
        </p:spPr>
        <p:txBody>
          <a:bodyPr>
            <a:normAutofit fontScale="70000" lnSpcReduction="20000"/>
          </a:bodyPr>
          <a:lstStyle/>
          <a:p>
            <a:r>
              <a:rPr lang="en-IN" sz="4200" dirty="0"/>
              <a:t>Parliamentary committees play a vital role in the Parliamentary System. They create a vibrant link between the Parliament, the </a:t>
            </a:r>
            <a:r>
              <a:rPr lang="en-IN" sz="4200" dirty="0" smtClean="0"/>
              <a:t>Executive </a:t>
            </a:r>
            <a:r>
              <a:rPr lang="en-IN" sz="4200" dirty="0"/>
              <a:t>and the general public</a:t>
            </a:r>
            <a:r>
              <a:rPr lang="en-IN" sz="4200" dirty="0" smtClean="0"/>
              <a:t>.</a:t>
            </a:r>
            <a:r>
              <a:rPr lang="en-IN" sz="4200" dirty="0"/>
              <a:t> In a committee, the matter is deliberated at length, views are expressed freely, the matter is considered in depth, in a business-like manner and in a calm atmosphere. In most of the Committees, public is directly or indirectly associated when memoranda containing suggestions and are received, on-the-spot studies are conducted and oral evidence is taken which helps the Committees in arriving at the conclusions</a:t>
            </a:r>
            <a:r>
              <a:rPr lang="en-IN" sz="4200" dirty="0" smtClean="0"/>
              <a:t>.</a:t>
            </a:r>
          </a:p>
          <a:p>
            <a:endParaRPr lang="en-IN" dirty="0" smtClean="0"/>
          </a:p>
        </p:txBody>
      </p:sp>
    </p:spTree>
    <p:extLst>
      <p:ext uri="{BB962C8B-B14F-4D97-AF65-F5344CB8AC3E}">
        <p14:creationId xmlns:p14="http://schemas.microsoft.com/office/powerpoint/2010/main" val="56399135"/>
      </p:ext>
    </p:extLst>
  </p:cSld>
  <p:clrMapOvr>
    <a:masterClrMapping/>
  </p:clrMapOvr>
  <p:transition spd="slow">
    <p:wheel spokes="1"/>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609600"/>
            <a:ext cx="7772400" cy="484708"/>
          </a:xfrm>
        </p:spPr>
        <p:txBody>
          <a:bodyPr>
            <a:normAutofit fontScale="90000"/>
          </a:bodyPr>
          <a:lstStyle/>
          <a:p>
            <a:r>
              <a:rPr lang="en-IN" sz="3200" dirty="0"/>
              <a:t>Parliamentary committees are of two kinds:</a:t>
            </a:r>
          </a:p>
        </p:txBody>
      </p:sp>
      <p:graphicFrame>
        <p:nvGraphicFramePr>
          <p:cNvPr id="5" name="Diagram 4"/>
          <p:cNvGraphicFramePr/>
          <p:nvPr>
            <p:extLst>
              <p:ext uri="{D42A27DB-BD31-4B8C-83A1-F6EECF244321}">
                <p14:modId xmlns:p14="http://schemas.microsoft.com/office/powerpoint/2010/main" val="3523691001"/>
              </p:ext>
            </p:extLst>
          </p:nvPr>
        </p:nvGraphicFramePr>
        <p:xfrm>
          <a:off x="762000" y="381000"/>
          <a:ext cx="8001000" cy="4953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56399135"/>
      </p:ext>
    </p:extLst>
  </p:cSld>
  <p:clrMapOvr>
    <a:masterClrMapping/>
  </p:clrMapOvr>
  <p:transition spd="slow">
    <p:randomBar dir="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304800"/>
            <a:ext cx="7772400" cy="762000"/>
          </a:xfrm>
        </p:spPr>
        <p:txBody>
          <a:bodyPr>
            <a:normAutofit/>
          </a:bodyPr>
          <a:lstStyle/>
          <a:p>
            <a:r>
              <a:rPr lang="en-IN" i="1" dirty="0"/>
              <a:t>Standing </a:t>
            </a:r>
            <a:r>
              <a:rPr lang="en-IN" i="1" dirty="0" smtClean="0"/>
              <a:t>committees</a:t>
            </a:r>
            <a:endParaRPr lang="en-IN" i="1" dirty="0"/>
          </a:p>
        </p:txBody>
      </p:sp>
      <p:sp>
        <p:nvSpPr>
          <p:cNvPr id="3" name="Subtitle 2"/>
          <p:cNvSpPr>
            <a:spLocks noGrp="1"/>
          </p:cNvSpPr>
          <p:nvPr>
            <p:ph type="subTitle" idx="1"/>
          </p:nvPr>
        </p:nvSpPr>
        <p:spPr>
          <a:xfrm>
            <a:off x="533400" y="1219200"/>
            <a:ext cx="8153400" cy="3962401"/>
          </a:xfrm>
        </p:spPr>
        <p:txBody>
          <a:bodyPr>
            <a:normAutofit/>
          </a:bodyPr>
          <a:lstStyle/>
          <a:p>
            <a:r>
              <a:rPr lang="en-IN" i="1" dirty="0"/>
              <a:t>There are standing committees in the Indian Parliament. Each house of Parliament has standing committees like the Business Advisory Committee, the Committee on Petitions, the Committee of Privileges and the Rules Committee, etc.</a:t>
            </a:r>
          </a:p>
          <a:p>
            <a:r>
              <a:rPr lang="en-IN" i="1" dirty="0"/>
              <a:t>Standing committees are permanent regular committees which are constituted from time to time in pursuance of the provisions of an Act of Parliament or Rules of Procedure and Conduct of Business in Parliament. The work of these committees is of a continuing nature. The Financial Committees, DRSCs and some other committees are standing committees.</a:t>
            </a:r>
          </a:p>
          <a:p>
            <a:endParaRPr lang="en-IN" i="1" dirty="0"/>
          </a:p>
        </p:txBody>
      </p:sp>
    </p:spTree>
    <p:extLst>
      <p:ext uri="{BB962C8B-B14F-4D97-AF65-F5344CB8AC3E}">
        <p14:creationId xmlns:p14="http://schemas.microsoft.com/office/powerpoint/2010/main" val="56399135"/>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457200"/>
            <a:ext cx="7772400" cy="762000"/>
          </a:xfrm>
        </p:spPr>
        <p:txBody>
          <a:bodyPr>
            <a:normAutofit/>
          </a:bodyPr>
          <a:lstStyle/>
          <a:p>
            <a:r>
              <a:rPr lang="en-IN" i="1" dirty="0"/>
              <a:t>Ad hoc </a:t>
            </a:r>
            <a:r>
              <a:rPr lang="en-IN" i="1" dirty="0" smtClean="0"/>
              <a:t>committees</a:t>
            </a:r>
            <a:endParaRPr lang="en-IN" i="1" dirty="0"/>
          </a:p>
        </p:txBody>
      </p:sp>
      <p:sp>
        <p:nvSpPr>
          <p:cNvPr id="3" name="Subtitle 2"/>
          <p:cNvSpPr>
            <a:spLocks noGrp="1"/>
          </p:cNvSpPr>
          <p:nvPr>
            <p:ph type="subTitle" idx="1"/>
          </p:nvPr>
        </p:nvSpPr>
        <p:spPr>
          <a:xfrm>
            <a:off x="762000" y="1447800"/>
            <a:ext cx="7848600" cy="3886200"/>
          </a:xfrm>
        </p:spPr>
        <p:txBody>
          <a:bodyPr>
            <a:normAutofit/>
          </a:bodyPr>
          <a:lstStyle/>
          <a:p>
            <a:r>
              <a:rPr lang="en-IN" dirty="0"/>
              <a:t>Ad hoc committees are appointed for a specific purpose and they cease to exist when they finish the task assigned to them and submit a report. The principal ad hoc committees are the Select and Joint Committees on Bills. Others like the Railway Convention Committee, the Committees on the Draft Five Year Plans and the Hindi Equivalents Committee were appointed for specific purposes.</a:t>
            </a:r>
          </a:p>
          <a:p>
            <a:r>
              <a:rPr lang="en-IN" dirty="0"/>
              <a:t>Joint Committee on Food Management in Parliament House Complex etc. also come under the category of ad hoc committees.</a:t>
            </a:r>
          </a:p>
          <a:p>
            <a:endParaRPr lang="en-IN" dirty="0"/>
          </a:p>
        </p:txBody>
      </p:sp>
    </p:spTree>
    <p:extLst>
      <p:ext uri="{BB962C8B-B14F-4D97-AF65-F5344CB8AC3E}">
        <p14:creationId xmlns:p14="http://schemas.microsoft.com/office/powerpoint/2010/main" val="56399135"/>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eelOff"/>
      </p:transition>
    </mc:Choice>
    <mc:Fallback>
      <p:transition spd="slow">
        <p:fade/>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3400" y="2971800"/>
            <a:ext cx="7772400" cy="560908"/>
          </a:xfrm>
        </p:spPr>
        <p:txBody>
          <a:bodyPr>
            <a:noAutofit/>
          </a:bodyPr>
          <a:lstStyle/>
          <a:p>
            <a:pPr algn="l">
              <a:lnSpc>
                <a:spcPct val="150000"/>
              </a:lnSpc>
            </a:pPr>
            <a:r>
              <a:rPr lang="en-IN" sz="2800" dirty="0"/>
              <a:t>The Indian Parliament consists of two houses </a:t>
            </a:r>
            <a:r>
              <a:rPr lang="en-IN" sz="2800" dirty="0" smtClean="0"/>
              <a:t>are:</a:t>
            </a:r>
            <a:br>
              <a:rPr lang="en-IN" sz="2800" dirty="0" smtClean="0"/>
            </a:br>
            <a:r>
              <a:rPr lang="en-IN" sz="2800" dirty="0" smtClean="0"/>
              <a:t>1&gt;</a:t>
            </a:r>
            <a:r>
              <a:rPr lang="en-IN" sz="2000" dirty="0" smtClean="0"/>
              <a:t>Rajya </a:t>
            </a:r>
            <a:r>
              <a:rPr lang="en-IN" sz="2000" dirty="0"/>
              <a:t>Sabha (Council of States)</a:t>
            </a:r>
            <a:br>
              <a:rPr lang="en-IN" sz="2000" dirty="0"/>
            </a:br>
            <a:r>
              <a:rPr lang="en-IN" sz="2800" dirty="0" smtClean="0"/>
              <a:t>2&gt;</a:t>
            </a:r>
            <a:r>
              <a:rPr lang="en-IN" sz="2000" dirty="0" smtClean="0"/>
              <a:t>Lok </a:t>
            </a:r>
            <a:r>
              <a:rPr lang="en-IN" sz="2000" dirty="0"/>
              <a:t>Sabha (House of the People)</a:t>
            </a:r>
            <a:r>
              <a:rPr lang="en-IN" sz="2400" dirty="0"/>
              <a:t/>
            </a:r>
            <a:br>
              <a:rPr lang="en-IN" sz="2400" dirty="0"/>
            </a:br>
            <a:endParaRPr lang="en-IN" sz="2800" dirty="0"/>
          </a:p>
        </p:txBody>
      </p:sp>
      <p:sp>
        <p:nvSpPr>
          <p:cNvPr id="4" name="Rectangle 3"/>
          <p:cNvSpPr/>
          <p:nvPr/>
        </p:nvSpPr>
        <p:spPr>
          <a:xfrm>
            <a:off x="1883985" y="381000"/>
            <a:ext cx="4945585" cy="707886"/>
          </a:xfrm>
          <a:prstGeom prst="rect">
            <a:avLst/>
          </a:prstGeom>
          <a:noFill/>
        </p:spPr>
        <p:txBody>
          <a:bodyPr wrap="none" lIns="91440" tIns="45720" rIns="91440" bIns="45720">
            <a:spAutoFit/>
            <a:scene3d>
              <a:camera prst="orthographicFront"/>
              <a:lightRig rig="flat" dir="t">
                <a:rot lat="0" lon="0" rev="18900000"/>
              </a:lightRig>
            </a:scene3d>
            <a:sp3d extrusionH="31750" contourW="6350" prstMaterial="powder">
              <a:bevelT w="19050" h="19050" prst="angle"/>
              <a:contourClr>
                <a:schemeClr val="accent3">
                  <a:tint val="100000"/>
                  <a:shade val="100000"/>
                  <a:satMod val="100000"/>
                  <a:hueMod val="100000"/>
                </a:schemeClr>
              </a:contourClr>
            </a:sp3d>
          </a:bodyPr>
          <a:lstStyle/>
          <a:p>
            <a:pPr algn="ctr"/>
            <a:r>
              <a:rPr lang="en-US" sz="4000" b="1" cap="none" spc="0" dirty="0" smtClean="0">
                <a:ln/>
                <a:solidFill>
                  <a:schemeClr val="accent3"/>
                </a:solidFill>
                <a:effectLst>
                  <a:glow rad="228600">
                    <a:schemeClr val="accent5">
                      <a:satMod val="175000"/>
                      <a:alpha val="40000"/>
                    </a:schemeClr>
                  </a:glow>
                  <a:reflection blurRad="6350" stA="60000" endA="900" endPos="58000" dir="5400000" sy="-100000" algn="bl" rotWithShape="0"/>
                </a:effectLst>
              </a:rPr>
              <a:t>Houses Of Parliament</a:t>
            </a:r>
            <a:endParaRPr lang="en-US" sz="4000" b="1" cap="none" spc="0" dirty="0">
              <a:ln/>
              <a:solidFill>
                <a:schemeClr val="accent3"/>
              </a:solidFill>
              <a:effectLst>
                <a:glow rad="228600">
                  <a:schemeClr val="accent5">
                    <a:satMod val="175000"/>
                    <a:alpha val="40000"/>
                  </a:schemeClr>
                </a:glow>
                <a:reflection blurRad="6350" stA="60000" endA="900" endPos="58000" dir="5400000" sy="-100000" algn="bl" rotWithShape="0"/>
              </a:effectLst>
            </a:endParaRPr>
          </a:p>
        </p:txBody>
      </p:sp>
      <p:graphicFrame>
        <p:nvGraphicFramePr>
          <p:cNvPr id="8" name="Diagram 7"/>
          <p:cNvGraphicFramePr/>
          <p:nvPr>
            <p:extLst>
              <p:ext uri="{D42A27DB-BD31-4B8C-83A1-F6EECF244321}">
                <p14:modId xmlns:p14="http://schemas.microsoft.com/office/powerpoint/2010/main" val="3054980249"/>
              </p:ext>
            </p:extLst>
          </p:nvPr>
        </p:nvGraphicFramePr>
        <p:xfrm>
          <a:off x="914400" y="3810000"/>
          <a:ext cx="6477000" cy="222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85995083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a:xfrm>
            <a:off x="457200" y="0"/>
            <a:ext cx="8229600" cy="1143000"/>
          </a:xfrm>
        </p:spPr>
        <p:txBody>
          <a:bodyPr rtlCol="0">
            <a:normAutofit/>
          </a:bodyPr>
          <a:lstStyle/>
          <a:p>
            <a:pPr fontAlgn="auto">
              <a:spcAft>
                <a:spcPts val="0"/>
              </a:spcAft>
              <a:defRPr/>
            </a:pPr>
            <a:r>
              <a:rPr lang="en-US" i="1" dirty="0" smtClean="0">
                <a:ln w="18415" cmpd="sng">
                  <a:solidFill>
                    <a:srgbClr val="FFFFFF"/>
                  </a:solidFill>
                  <a:prstDash val="solid"/>
                </a:ln>
                <a:effectLst>
                  <a:glow rad="228600">
                    <a:schemeClr val="accent4">
                      <a:satMod val="175000"/>
                      <a:alpha val="40000"/>
                    </a:schemeClr>
                  </a:glow>
                  <a:outerShdw blurRad="63500" dir="3600000" algn="tl" rotWithShape="0">
                    <a:srgbClr val="000000">
                      <a:alpha val="70000"/>
                    </a:srgbClr>
                  </a:outerShdw>
                </a:effectLst>
              </a:rPr>
              <a:t>Rajya Sabha</a:t>
            </a:r>
            <a:endParaRPr lang="en-US" i="1" dirty="0">
              <a:ln w="18415" cmpd="sng">
                <a:solidFill>
                  <a:srgbClr val="FFFFFF"/>
                </a:solidFill>
                <a:prstDash val="solid"/>
              </a:ln>
              <a:effectLst>
                <a:glow rad="228600">
                  <a:schemeClr val="accent4">
                    <a:satMod val="175000"/>
                    <a:alpha val="40000"/>
                  </a:schemeClr>
                </a:glow>
                <a:outerShdw blurRad="63500" dir="3600000" algn="tl" rotWithShape="0">
                  <a:srgbClr val="000000">
                    <a:alpha val="70000"/>
                  </a:srgbClr>
                </a:outerShdw>
              </a:effectLst>
            </a:endParaRPr>
          </a:p>
        </p:txBody>
      </p:sp>
      <p:sp>
        <p:nvSpPr>
          <p:cNvPr id="7" name="Content Placeholder 6"/>
          <p:cNvSpPr>
            <a:spLocks noGrp="1"/>
          </p:cNvSpPr>
          <p:nvPr>
            <p:ph idx="1"/>
          </p:nvPr>
        </p:nvSpPr>
        <p:spPr>
          <a:xfrm>
            <a:off x="228600" y="1066800"/>
            <a:ext cx="8763000" cy="4800600"/>
          </a:xfrm>
        </p:spPr>
        <p:txBody>
          <a:bodyPr rtlCol="0">
            <a:noAutofit/>
          </a:bodyPr>
          <a:lstStyle/>
          <a:p>
            <a:pPr fontAlgn="auto">
              <a:spcAft>
                <a:spcPts val="0"/>
              </a:spcAft>
              <a:buFont typeface="Arial" pitchFamily="34" charset="0"/>
              <a:buChar char="•"/>
              <a:defRPr/>
            </a:pPr>
            <a:r>
              <a:rPr lang="en-US" sz="2000" b="1" i="1" dirty="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The ‘Council of States’ which is also known as Rajya Sabha, a nomenclature that was announced by the chair in the House on the 23rd August, 1954 has its own distinctive features. The origin of the second Chamber can be traced to the Montague-Chelmsford Report of 1918. </a:t>
            </a:r>
          </a:p>
          <a:p>
            <a:pPr fontAlgn="auto">
              <a:spcAft>
                <a:spcPts val="0"/>
              </a:spcAft>
              <a:buFont typeface="Arial" pitchFamily="34" charset="0"/>
              <a:buChar char="•"/>
              <a:defRPr/>
            </a:pPr>
            <a:r>
              <a:rPr lang="en-US" sz="2000" b="1" i="1" dirty="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 The Constituent Assembly, which first met on 9 December 1946, also acted as the Central Legislature till 1950, when it was converted as ‘Provisional Parliament’.  During this period, the Central Legislature which was known as Constituent Assembly (Legislative) and later Provisional Parliament was unicameral till the first elections were held in 1952.</a:t>
            </a:r>
          </a:p>
          <a:p>
            <a:pPr fontAlgn="auto">
              <a:spcAft>
                <a:spcPts val="0"/>
              </a:spcAft>
              <a:buFont typeface="Arial" pitchFamily="34" charset="0"/>
              <a:buChar char="•"/>
              <a:defRPr/>
            </a:pPr>
            <a:r>
              <a:rPr lang="en-US" sz="2000" b="1" i="1" dirty="0" smtClean="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Strength:-</a:t>
            </a:r>
            <a:endParaRPr lang="en-US" sz="2000" b="1" i="1" dirty="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endParaRPr>
          </a:p>
          <a:p>
            <a:pPr fontAlgn="auto">
              <a:spcAft>
                <a:spcPts val="0"/>
              </a:spcAft>
              <a:buFont typeface="Arial" pitchFamily="34" charset="0"/>
              <a:buNone/>
              <a:defRPr/>
            </a:pPr>
            <a:r>
              <a:rPr lang="en-US" sz="2000" b="1" i="1" dirty="0" smtClean="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                      Rajya </a:t>
            </a:r>
            <a:r>
              <a:rPr lang="en-US" sz="2000" b="1" i="1" dirty="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Sabha being a federal chamber enjoys certain special powers under the Constitution</a:t>
            </a:r>
            <a:r>
              <a:rPr lang="en-US" sz="2000" b="1" i="1" dirty="0" smtClean="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 </a:t>
            </a:r>
            <a:r>
              <a:rPr lang="en-US" sz="2000" b="1" i="1" dirty="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  However, if Rajya Sabha passes a resolution by a majority of not less than two-thirds of members present and voting saying that it is “necessary or expedient in the national interest” that Parliament should make a law on a matter enumerated in the State List, Parliament becomes empowered to make a law on the subject specified in the resolution, for the whole or any part of the territory of India. </a:t>
            </a:r>
          </a:p>
        </p:txBody>
      </p:sp>
    </p:spTree>
    <p:extLst>
      <p:ext uri="{BB962C8B-B14F-4D97-AF65-F5344CB8AC3E}">
        <p14:creationId xmlns:p14="http://schemas.microsoft.com/office/powerpoint/2010/main" val="4223267540"/>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fracture"/>
      </p:transition>
    </mc:Choice>
    <mc:Fallback>
      <p:transition spd="slow">
        <p:fade/>
      </p:transition>
    </mc:Fallback>
  </mc:AlternateContent>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0" presetClass="entr" presetSubtype="0" fill="hold" nodeType="withEffect">
                                  <p:stCondLst>
                                    <p:cond delay="0"/>
                                  </p:stCondLst>
                                  <p:iterate type="lt">
                                    <p:tmPct val="10000"/>
                                  </p:iterate>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1"/>
                                          </p:val>
                                        </p:tav>
                                        <p:tav tm="100000">
                                          <p:val>
                                            <p:strVal val="#ppt_x"/>
                                          </p:val>
                                        </p:tav>
                                      </p:tavLst>
                                    </p:anim>
                                    <p:anim calcmode="lin" valueType="num">
                                      <p:cBhvr>
                                        <p:cTn id="9" dur="1000" fill="hold"/>
                                        <p:tgtEl>
                                          <p:spTgt spid="5"/>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865708"/>
          </a:xfrm>
        </p:spPr>
        <p:txBody>
          <a:bodyPr/>
          <a:lstStyle/>
          <a:p>
            <a:r>
              <a:rPr lang="en-US" dirty="0" smtClean="0">
                <a:ln w="18415" cmpd="sng">
                  <a:solidFill>
                    <a:srgbClr val="FFFFFF"/>
                  </a:solidFill>
                  <a:prstDash val="solid"/>
                </a:ln>
                <a:effectLst>
                  <a:glow rad="63500">
                    <a:schemeClr val="accent4">
                      <a:satMod val="175000"/>
                      <a:alpha val="40000"/>
                    </a:schemeClr>
                  </a:glow>
                  <a:outerShdw blurRad="63500" dir="3600000" algn="tl" rotWithShape="0">
                    <a:srgbClr val="000000">
                      <a:alpha val="70000"/>
                    </a:srgbClr>
                  </a:outerShdw>
                </a:effectLst>
              </a:rPr>
              <a:t>Seats in </a:t>
            </a:r>
            <a:r>
              <a:rPr lang="en-US" i="1" dirty="0">
                <a:ln w="18415" cmpd="sng">
                  <a:solidFill>
                    <a:srgbClr val="FFFFFF"/>
                  </a:solidFill>
                  <a:prstDash val="solid"/>
                </a:ln>
                <a:effectLst>
                  <a:glow rad="63500">
                    <a:schemeClr val="accent4">
                      <a:satMod val="175000"/>
                      <a:alpha val="40000"/>
                    </a:schemeClr>
                  </a:glow>
                  <a:outerShdw blurRad="63500" dir="3600000" algn="tl" rotWithShape="0">
                    <a:srgbClr val="000000">
                      <a:alpha val="70000"/>
                    </a:srgbClr>
                  </a:outerShdw>
                </a:effectLst>
              </a:rPr>
              <a:t>Rajya Sabha</a:t>
            </a:r>
            <a:r>
              <a:rPr lang="en-US" dirty="0" smtClean="0">
                <a:ln w="18415" cmpd="sng">
                  <a:solidFill>
                    <a:srgbClr val="FFFFFF"/>
                  </a:solidFill>
                  <a:prstDash val="solid"/>
                </a:ln>
                <a:effectLst>
                  <a:glow rad="63500">
                    <a:schemeClr val="accent4">
                      <a:satMod val="175000"/>
                      <a:alpha val="40000"/>
                    </a:schemeClr>
                  </a:glow>
                  <a:outerShdw blurRad="63500" dir="3600000" algn="tl" rotWithShape="0">
                    <a:srgbClr val="000000">
                      <a:alpha val="70000"/>
                    </a:srgbClr>
                  </a:outerShdw>
                </a:effectLst>
              </a:rPr>
              <a:t> </a:t>
            </a:r>
            <a:endParaRPr lang="en-IN" dirty="0">
              <a:ln w="18415" cmpd="sng">
                <a:solidFill>
                  <a:srgbClr val="FFFFFF"/>
                </a:solidFill>
                <a:prstDash val="solid"/>
              </a:ln>
              <a:effectLst>
                <a:glow rad="63500">
                  <a:schemeClr val="accent4">
                    <a:satMod val="175000"/>
                    <a:alpha val="40000"/>
                  </a:schemeClr>
                </a:glow>
                <a:outerShdw blurRad="63500" dir="3600000" algn="tl" rotWithShape="0">
                  <a:srgbClr val="000000">
                    <a:alpha val="70000"/>
                  </a:srgbClr>
                </a:outerShdw>
              </a:effectLst>
            </a:endParaRPr>
          </a:p>
        </p:txBody>
      </p:sp>
      <p:sp>
        <p:nvSpPr>
          <p:cNvPr id="3" name="Rectangle 2"/>
          <p:cNvSpPr/>
          <p:nvPr/>
        </p:nvSpPr>
        <p:spPr>
          <a:xfrm>
            <a:off x="2064327" y="4510703"/>
            <a:ext cx="5230919" cy="584775"/>
          </a:xfrm>
          <a:prstGeom prst="rect">
            <a:avLst/>
          </a:prstGeom>
        </p:spPr>
        <p:txBody>
          <a:bodyPr wrap="none">
            <a:spAutoFit/>
          </a:bodyPr>
          <a:lstStyle/>
          <a:p>
            <a:r>
              <a:rPr lang="en-IN" sz="3200" b="1" dirty="0">
                <a:ln w="900" cmpd="sng">
                  <a:solidFill>
                    <a:schemeClr val="accent1">
                      <a:satMod val="190000"/>
                      <a:alpha val="55000"/>
                    </a:schemeClr>
                  </a:solidFill>
                  <a:prstDash val="solid"/>
                </a:ln>
                <a:solidFill>
                  <a:schemeClr val="accent1">
                    <a:satMod val="200000"/>
                    <a:tint val="3000"/>
                  </a:schemeClr>
                </a:solidFill>
                <a:effectLst>
                  <a:outerShdw blurRad="60007" dist="310007" dir="7680000" sy="30000" kx="1300200" algn="ctr" rotWithShape="0">
                    <a:prstClr val="black">
                      <a:alpha val="32000"/>
                    </a:prstClr>
                  </a:outerShdw>
                </a:effectLst>
              </a:rPr>
              <a:t>245 Members of Rajya Sabha</a:t>
            </a:r>
          </a:p>
        </p:txBody>
      </p:sp>
      <p:pic>
        <p:nvPicPr>
          <p:cNvPr id="1026" name="Picture 2" descr="Composition of the Council of States, India, 2014.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286000" y="1752600"/>
            <a:ext cx="4243279" cy="2257426"/>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882807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6136" y="228600"/>
            <a:ext cx="7543800" cy="762000"/>
          </a:xfrm>
        </p:spPr>
        <p:txBody>
          <a:bodyPr>
            <a:normAutofit/>
          </a:bodyPr>
          <a:lstStyle/>
          <a:p>
            <a:r>
              <a:rPr lang="en-US" i="1" dirty="0" smtClean="0">
                <a:effectLst>
                  <a:glow rad="228600">
                    <a:schemeClr val="accent5">
                      <a:satMod val="175000"/>
                      <a:alpha val="40000"/>
                    </a:schemeClr>
                  </a:glow>
                </a:effectLst>
              </a:rPr>
              <a:t>Lok Sabha</a:t>
            </a:r>
            <a:endParaRPr lang="en-IN" dirty="0"/>
          </a:p>
        </p:txBody>
      </p:sp>
      <p:sp>
        <p:nvSpPr>
          <p:cNvPr id="4" name="Rectangle 3"/>
          <p:cNvSpPr/>
          <p:nvPr/>
        </p:nvSpPr>
        <p:spPr>
          <a:xfrm>
            <a:off x="609600" y="1066800"/>
            <a:ext cx="8001000" cy="4893647"/>
          </a:xfrm>
          <a:prstGeom prst="rect">
            <a:avLst/>
          </a:prstGeom>
        </p:spPr>
        <p:txBody>
          <a:bodyPr wrap="square">
            <a:spAutoFit/>
          </a:bodyPr>
          <a:lstStyle/>
          <a:p>
            <a:pPr fontAlgn="auto">
              <a:spcAft>
                <a:spcPts val="0"/>
              </a:spcAft>
              <a:buFont typeface="Arial" pitchFamily="34" charset="0"/>
              <a:buChar char="•"/>
              <a:defRPr/>
            </a:pPr>
            <a:r>
              <a:rPr lang="en-US" sz="2400" b="1" i="1" dirty="0">
                <a:ln w="900" cmpd="sng">
                  <a:solidFill>
                    <a:schemeClr val="accent1">
                      <a:satMod val="190000"/>
                      <a:alpha val="55000"/>
                    </a:schemeClr>
                  </a:solidFill>
                  <a:prstDash val="solid"/>
                </a:ln>
                <a:solidFill>
                  <a:schemeClr val="accent1">
                    <a:satMod val="200000"/>
                    <a:tint val="3000"/>
                  </a:schemeClr>
                </a:solidFill>
                <a:effectLst>
                  <a:glow rad="228600">
                    <a:schemeClr val="accent2">
                      <a:satMod val="175000"/>
                      <a:alpha val="40000"/>
                    </a:schemeClr>
                  </a:glow>
                  <a:innerShdw blurRad="101600" dist="76200" dir="5400000">
                    <a:schemeClr val="accent1">
                      <a:satMod val="190000"/>
                      <a:tint val="100000"/>
                      <a:alpha val="74000"/>
                    </a:schemeClr>
                  </a:innerShdw>
                </a:effectLst>
              </a:rPr>
              <a:t>Lok Sabha is composed of representatives of the people chosen by direct election on the basis of the adult suffrage. The maximum strength of the House envisaged by the Constitution is 552, which is made up by election of upto 530 members to represent the States, upto 20 members to represent the Union Territories and not more than two members of the Anglo-Indian Community to be nominated by the Hon'ble President, if,  in his/her opinion, that community is not adequately represented in the House. The total elective membership is distributed among the States in such a way that the ratio between the number of seats allotted to each State and the population of the State is, so far as practicable, the same for all States.</a:t>
            </a:r>
          </a:p>
        </p:txBody>
      </p:sp>
    </p:spTree>
    <p:extLst>
      <p:ext uri="{BB962C8B-B14F-4D97-AF65-F5344CB8AC3E}">
        <p14:creationId xmlns:p14="http://schemas.microsoft.com/office/powerpoint/2010/main" val="365663864"/>
      </p:ext>
    </p:extLst>
  </p:cSld>
  <p:clrMapOvr>
    <a:masterClrMapping/>
  </p:clrMapOvr>
  <mc:AlternateContent xmlns:mc="http://schemas.openxmlformats.org/markup-compatibility/2006">
    <mc:Choice xmlns:p14="http://schemas.microsoft.com/office/powerpoint/2010/main" Requires="p14">
      <p:transition spd="slow" p14:dur="3000">
        <p14:shred/>
      </p:transition>
    </mc:Choice>
    <mc:Fallback>
      <p:transition spd="slow">
        <p:fade/>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533400"/>
            <a:ext cx="7772400" cy="865708"/>
          </a:xfrm>
        </p:spPr>
        <p:txBody>
          <a:bodyPr/>
          <a:lstStyle/>
          <a:p>
            <a:r>
              <a:rPr lang="en-US" dirty="0" smtClean="0">
                <a:ln w="18415" cmpd="sng">
                  <a:solidFill>
                    <a:srgbClr val="FFFFFF"/>
                  </a:solidFill>
                  <a:prstDash val="solid"/>
                </a:ln>
                <a:effectLst>
                  <a:glow rad="101600">
                    <a:schemeClr val="accent5">
                      <a:satMod val="175000"/>
                      <a:alpha val="40000"/>
                    </a:schemeClr>
                  </a:glow>
                  <a:outerShdw blurRad="63500" dir="3600000" algn="tl" rotWithShape="0">
                    <a:srgbClr val="000000">
                      <a:alpha val="70000"/>
                    </a:srgbClr>
                  </a:outerShdw>
                </a:effectLst>
              </a:rPr>
              <a:t>Seats in </a:t>
            </a:r>
            <a:r>
              <a:rPr lang="en-US" i="1" dirty="0">
                <a:ln w="18415" cmpd="sng">
                  <a:solidFill>
                    <a:srgbClr val="FFFFFF"/>
                  </a:solidFill>
                  <a:prstDash val="solid"/>
                </a:ln>
                <a:effectLst>
                  <a:glow rad="101600">
                    <a:schemeClr val="accent5">
                      <a:satMod val="175000"/>
                      <a:alpha val="40000"/>
                    </a:schemeClr>
                  </a:glow>
                  <a:outerShdw blurRad="63500" dir="3600000" algn="tl" rotWithShape="0">
                    <a:srgbClr val="000000">
                      <a:alpha val="70000"/>
                    </a:srgbClr>
                  </a:outerShdw>
                </a:effectLst>
              </a:rPr>
              <a:t>Lok Sabha</a:t>
            </a:r>
            <a:r>
              <a:rPr lang="en-US" dirty="0" smtClean="0">
                <a:ln w="18415" cmpd="sng">
                  <a:solidFill>
                    <a:srgbClr val="FFFFFF"/>
                  </a:solidFill>
                  <a:prstDash val="solid"/>
                </a:ln>
                <a:effectLst>
                  <a:glow rad="101600">
                    <a:schemeClr val="accent5">
                      <a:satMod val="175000"/>
                      <a:alpha val="40000"/>
                    </a:schemeClr>
                  </a:glow>
                  <a:outerShdw blurRad="63500" dir="3600000" algn="tl" rotWithShape="0">
                    <a:srgbClr val="000000">
                      <a:alpha val="70000"/>
                    </a:srgbClr>
                  </a:outerShdw>
                </a:effectLst>
              </a:rPr>
              <a:t>   </a:t>
            </a:r>
            <a:endParaRPr lang="en-IN" dirty="0">
              <a:ln w="18415" cmpd="sng">
                <a:solidFill>
                  <a:srgbClr val="FFFFFF"/>
                </a:solidFill>
                <a:prstDash val="solid"/>
              </a:ln>
              <a:effectLst>
                <a:glow rad="101600">
                  <a:schemeClr val="accent5">
                    <a:satMod val="175000"/>
                    <a:alpha val="40000"/>
                  </a:schemeClr>
                </a:glow>
                <a:outerShdw blurRad="63500" dir="3600000" algn="tl" rotWithShape="0">
                  <a:srgbClr val="000000">
                    <a:alpha val="70000"/>
                  </a:srgbClr>
                </a:outerShdw>
              </a:effectLst>
            </a:endParaRPr>
          </a:p>
        </p:txBody>
      </p:sp>
      <p:pic>
        <p:nvPicPr>
          <p:cNvPr id="2050" name="Picture 2" descr="House of the People, India, 2014.svg"/>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981200" y="1905000"/>
            <a:ext cx="4464842" cy="2286001"/>
          </a:xfrm>
          <a:prstGeom prst="rect">
            <a:avLst/>
          </a:prstGeom>
          <a:ln>
            <a:noFill/>
          </a:ln>
          <a:effectLst>
            <a:outerShdw blurRad="292100" dist="139700" dir="2700000" algn="tl" rotWithShape="0">
              <a:srgbClr val="333333">
                <a:alpha val="65000"/>
              </a:srgbClr>
            </a:outerShdw>
          </a:effectLst>
          <a:extLst>
            <a:ext uri="{909E8E84-426E-40DD-AFC4-6F175D3DCCD1}">
              <a14:hiddenFill xmlns:a14="http://schemas.microsoft.com/office/drawing/2010/main">
                <a:solidFill>
                  <a:srgbClr val="FFFFFF"/>
                </a:solidFill>
              </a14:hiddenFill>
            </a:ext>
          </a:extLst>
        </p:spPr>
      </p:pic>
      <p:sp>
        <p:nvSpPr>
          <p:cNvPr id="3" name="Rectangle 2"/>
          <p:cNvSpPr/>
          <p:nvPr/>
        </p:nvSpPr>
        <p:spPr>
          <a:xfrm>
            <a:off x="2362200" y="4724400"/>
            <a:ext cx="4289957" cy="523220"/>
          </a:xfrm>
          <a:prstGeom prst="rect">
            <a:avLst/>
          </a:prstGeom>
        </p:spPr>
        <p:txBody>
          <a:bodyPr wrap="none">
            <a:spAutoFit/>
          </a:bodyPr>
          <a:lstStyle/>
          <a:p>
            <a:r>
              <a:rPr lang="en-IN" sz="2800" b="1" dirty="0">
                <a:ln w="900" cmpd="sng">
                  <a:solidFill>
                    <a:schemeClr val="accent1">
                      <a:satMod val="190000"/>
                      <a:alpha val="55000"/>
                    </a:schemeClr>
                  </a:solidFill>
                  <a:prstDash val="solid"/>
                </a:ln>
                <a:solidFill>
                  <a:schemeClr val="accent1">
                    <a:satMod val="200000"/>
                    <a:tint val="3000"/>
                  </a:schemeClr>
                </a:solidFill>
                <a:effectLst>
                  <a:outerShdw blurRad="60007" dist="310007" dir="7680000" sy="30000" kx="1300200" algn="ctr" rotWithShape="0">
                    <a:prstClr val="black">
                      <a:alpha val="32000"/>
                    </a:prstClr>
                  </a:outerShdw>
                </a:effectLst>
              </a:rPr>
              <a:t>545 Members of Lok Sabha</a:t>
            </a:r>
          </a:p>
        </p:txBody>
      </p:sp>
    </p:spTree>
    <p:extLst>
      <p:ext uri="{BB962C8B-B14F-4D97-AF65-F5344CB8AC3E}">
        <p14:creationId xmlns:p14="http://schemas.microsoft.com/office/powerpoint/2010/main" val="708768288"/>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914400"/>
            <a:ext cx="7772400" cy="1066800"/>
          </a:xfrm>
        </p:spPr>
        <p:txBody>
          <a:bodyPr>
            <a:normAutofit fontScale="90000"/>
          </a:bodyPr>
          <a:lstStyle/>
          <a:p>
            <a:r>
              <a:rPr lang="en-IN" b="1" dirty="0">
                <a:blipFill>
                  <a:blip r:embed="rId2"/>
                  <a:tile tx="0" ty="0" sx="100000" sy="100000" flip="none" algn="tl"/>
                </a:blipFill>
              </a:rPr>
              <a:t>Working, procedures and committees</a:t>
            </a:r>
            <a:br>
              <a:rPr lang="en-IN" b="1" dirty="0">
                <a:blipFill>
                  <a:blip r:embed="rId2"/>
                  <a:tile tx="0" ty="0" sx="100000" sy="100000" flip="none" algn="tl"/>
                </a:blipFill>
              </a:rPr>
            </a:br>
            <a:endParaRPr lang="en-IN" dirty="0">
              <a:blipFill>
                <a:blip r:embed="rId2"/>
                <a:tile tx="0" ty="0" sx="100000" sy="100000" flip="none" algn="tl"/>
              </a:blipFill>
            </a:endParaRPr>
          </a:p>
        </p:txBody>
      </p:sp>
      <p:sp>
        <p:nvSpPr>
          <p:cNvPr id="3" name="Subtitle 2"/>
          <p:cNvSpPr>
            <a:spLocks noGrp="1"/>
          </p:cNvSpPr>
          <p:nvPr>
            <p:ph type="subTitle" idx="1"/>
          </p:nvPr>
        </p:nvSpPr>
        <p:spPr>
          <a:xfrm>
            <a:off x="533400" y="1524000"/>
            <a:ext cx="8077200" cy="4495800"/>
          </a:xfrm>
        </p:spPr>
        <p:txBody>
          <a:bodyPr>
            <a:normAutofit/>
          </a:bodyPr>
          <a:lstStyle/>
          <a:p>
            <a:r>
              <a:rPr lang="en-IN" i="1" dirty="0"/>
              <a:t>The Parliament consists of the President of Republic of India and both the Chambers. The House and the Council are equal partners in the legislative process; however, the Constitution grants the House of People some unique powers. Revenue-raising or "Money" </a:t>
            </a:r>
            <a:r>
              <a:rPr lang="en-IN" i="1" dirty="0">
                <a:hlinkClick r:id="rId3" tooltip="Money bill"/>
              </a:rPr>
              <a:t>bills</a:t>
            </a:r>
            <a:r>
              <a:rPr lang="en-IN" i="1" dirty="0"/>
              <a:t> must originate in the Lok Sabha. The Council of States can only make recommendations suggestions over these bills to the House, within a period of fourteen days – lapse of which the bill is assumed to have been passed by both the Chambers.</a:t>
            </a:r>
          </a:p>
        </p:txBody>
      </p:sp>
    </p:spTree>
    <p:extLst>
      <p:ext uri="{BB962C8B-B14F-4D97-AF65-F5344CB8AC3E}">
        <p14:creationId xmlns:p14="http://schemas.microsoft.com/office/powerpoint/2010/main" val="105860761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airplane"/>
      </p:transition>
    </mc:Choice>
    <mc:Fallback>
      <p:transition spd="slow">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152400"/>
            <a:ext cx="7772400" cy="1780108"/>
          </a:xfrm>
        </p:spPr>
        <p:txBody>
          <a:bodyPr/>
          <a:lstStyle/>
          <a:p>
            <a:r>
              <a:rPr lang="en-IN" b="1" dirty="0">
                <a:blipFill>
                  <a:blip r:embed="rId2"/>
                  <a:tile tx="0" ty="0" sx="100000" sy="100000" flip="none" algn="tl"/>
                </a:blipFill>
              </a:rPr>
              <a:t>Session of parliament</a:t>
            </a:r>
            <a:r>
              <a:rPr lang="en-IN" b="1" dirty="0"/>
              <a:t/>
            </a:r>
            <a:br>
              <a:rPr lang="en-IN" b="1" dirty="0"/>
            </a:br>
            <a:endParaRPr lang="en-IN" dirty="0"/>
          </a:p>
        </p:txBody>
      </p:sp>
      <p:sp>
        <p:nvSpPr>
          <p:cNvPr id="3" name="Subtitle 2"/>
          <p:cNvSpPr>
            <a:spLocks noGrp="1"/>
          </p:cNvSpPr>
          <p:nvPr>
            <p:ph type="subTitle" idx="1"/>
          </p:nvPr>
        </p:nvSpPr>
        <p:spPr>
          <a:xfrm>
            <a:off x="533400" y="1371600"/>
            <a:ext cx="8153400" cy="3962400"/>
          </a:xfrm>
        </p:spPr>
        <p:txBody>
          <a:bodyPr>
            <a:noAutofit/>
          </a:bodyPr>
          <a:lstStyle/>
          <a:p>
            <a:r>
              <a:rPr lang="en-IN" dirty="0"/>
              <a:t>The period during which the House meets to conduct its business is called a session. The Constitution empowers the President to summon each House at such intervals that there should not be more than 6-month's gap between the two sessions. Hence the Parliament must meet at least twice a year. In India, the parliament conducts three sessions each year</a:t>
            </a:r>
            <a:r>
              <a:rPr lang="en-IN" dirty="0" smtClean="0"/>
              <a:t>:</a:t>
            </a:r>
            <a:endParaRPr lang="en-IN" dirty="0"/>
          </a:p>
          <a:p>
            <a:r>
              <a:rPr lang="en-IN" dirty="0"/>
              <a:t>Budget session: In the months of February to May</a:t>
            </a:r>
            <a:r>
              <a:rPr lang="en-IN" dirty="0" smtClean="0"/>
              <a:t>.</a:t>
            </a:r>
            <a:endParaRPr lang="en-IN" dirty="0"/>
          </a:p>
          <a:p>
            <a:r>
              <a:rPr lang="en-IN" dirty="0"/>
              <a:t>Monsoon session: In the months of July to September</a:t>
            </a:r>
            <a:r>
              <a:rPr lang="en-IN" dirty="0" smtClean="0"/>
              <a:t>.</a:t>
            </a:r>
            <a:endParaRPr lang="en-IN" dirty="0"/>
          </a:p>
          <a:p>
            <a:r>
              <a:rPr lang="en-IN" dirty="0"/>
              <a:t>Winter session: In the months of November to </a:t>
            </a:r>
            <a:r>
              <a:rPr lang="en-IN" dirty="0" smtClean="0"/>
              <a:t>December</a:t>
            </a:r>
            <a:endParaRPr lang="en-IN" dirty="0"/>
          </a:p>
          <a:p>
            <a:endParaRPr lang="en-IN" dirty="0"/>
          </a:p>
        </p:txBody>
      </p:sp>
    </p:spTree>
    <p:extLst>
      <p:ext uri="{BB962C8B-B14F-4D97-AF65-F5344CB8AC3E}">
        <p14:creationId xmlns:p14="http://schemas.microsoft.com/office/powerpoint/2010/main" val="56399135"/>
      </p:ext>
    </p:extLst>
  </p:cSld>
  <p:clrMapOvr>
    <a:masterClrMapping/>
  </p:clrMapOvr>
  <mc:AlternateContent xmlns:mc="http://schemas.openxmlformats.org/markup-compatibility/2006">
    <mc:Choice xmlns:p14="http://schemas.microsoft.com/office/powerpoint/2010/main" Requires="p14">
      <p:transition spd="slow" p14:dur="4400">
        <p14:honeycomb/>
      </p:transition>
    </mc:Choice>
    <mc:Fallback>
      <p:transition spd="slow">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28600"/>
            <a:ext cx="7772400" cy="1780108"/>
          </a:xfrm>
        </p:spPr>
        <p:txBody>
          <a:bodyPr/>
          <a:lstStyle/>
          <a:p>
            <a:r>
              <a:rPr lang="en-IN" b="1" dirty="0"/>
              <a:t>Lawmaking procedures</a:t>
            </a:r>
            <a:br>
              <a:rPr lang="en-IN" b="1" dirty="0"/>
            </a:br>
            <a:endParaRPr lang="en-IN" dirty="0"/>
          </a:p>
        </p:txBody>
      </p:sp>
      <p:sp>
        <p:nvSpPr>
          <p:cNvPr id="3" name="Subtitle 2"/>
          <p:cNvSpPr>
            <a:spLocks noGrp="1"/>
          </p:cNvSpPr>
          <p:nvPr>
            <p:ph type="subTitle" idx="1"/>
          </p:nvPr>
        </p:nvSpPr>
        <p:spPr>
          <a:xfrm>
            <a:off x="533400" y="1447800"/>
            <a:ext cx="8229600" cy="4267200"/>
          </a:xfrm>
        </p:spPr>
        <p:txBody>
          <a:bodyPr>
            <a:normAutofit/>
          </a:bodyPr>
          <a:lstStyle/>
          <a:p>
            <a:r>
              <a:rPr lang="en-IN" dirty="0"/>
              <a:t>India is a federal country, therefore laws can be made separately at different levels, by the Union Government (Federal Government) for the entire country and by the State Governments for their respective states. The </a:t>
            </a:r>
            <a:r>
              <a:rPr lang="en-IN" b="1" dirty="0"/>
              <a:t>legislative procedure in India</a:t>
            </a:r>
            <a:r>
              <a:rPr lang="en-IN" dirty="0"/>
              <a:t>for the Union Government requires that proposed bills pass through the two legislative houses of the Indian parliament. The legislative procedure for states with bicameral legislatures requires that proposed bills be passed firstly in the state'sVidhan Sabha (Lower House) and then in the State Vidhan Parishad (Upper House). In states with unicameral legislatures, laws and bills need only be passed in the state's Vidhan Sabha, for there is no Vidhan Parishad.</a:t>
            </a:r>
          </a:p>
        </p:txBody>
      </p:sp>
    </p:spTree>
    <p:extLst>
      <p:ext uri="{BB962C8B-B14F-4D97-AF65-F5344CB8AC3E}">
        <p14:creationId xmlns:p14="http://schemas.microsoft.com/office/powerpoint/2010/main" val="56399135"/>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173</TotalTime>
  <Words>694</Words>
  <Application>Microsoft Office PowerPoint</Application>
  <PresentationFormat>On-screen Show (4:3)</PresentationFormat>
  <Paragraphs>39</Paragraphs>
  <Slides>13</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Calibri Light</vt:lpstr>
      <vt:lpstr>Felix Titling</vt:lpstr>
      <vt:lpstr>Times New Roman</vt:lpstr>
      <vt:lpstr>Verdana</vt:lpstr>
      <vt:lpstr>Office Theme</vt:lpstr>
      <vt:lpstr>Parliament House of India</vt:lpstr>
      <vt:lpstr>The Indian Parliament consists of two houses are: 1&gt;Rajya Sabha (Council of States) 2&gt;Lok Sabha (House of the People) </vt:lpstr>
      <vt:lpstr>Rajya Sabha</vt:lpstr>
      <vt:lpstr>Seats in Rajya Sabha </vt:lpstr>
      <vt:lpstr>Lok Sabha</vt:lpstr>
      <vt:lpstr>Seats in Lok Sabha   </vt:lpstr>
      <vt:lpstr>Working, procedures and committees </vt:lpstr>
      <vt:lpstr>Session of parliament </vt:lpstr>
      <vt:lpstr>Lawmaking procedures </vt:lpstr>
      <vt:lpstr>Parliamentary committees</vt:lpstr>
      <vt:lpstr>Parliamentary committees are of two kinds:</vt:lpstr>
      <vt:lpstr>Standing committees</vt:lpstr>
      <vt:lpstr>Ad hoc committees</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Sanjay</dc:creator>
  <cp:lastModifiedBy>Microsoft account</cp:lastModifiedBy>
  <cp:revision>21</cp:revision>
  <dcterms:created xsi:type="dcterms:W3CDTF">2006-08-16T00:00:00Z</dcterms:created>
  <dcterms:modified xsi:type="dcterms:W3CDTF">2024-11-09T05:00:53Z</dcterms:modified>
</cp:coreProperties>
</file>