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75" r:id="rId3"/>
    <p:sldId id="276" r:id="rId4"/>
    <p:sldId id="277" r:id="rId5"/>
    <p:sldId id="278" r:id="rId6"/>
    <p:sldId id="286" r:id="rId7"/>
    <p:sldId id="279" r:id="rId8"/>
    <p:sldId id="280" r:id="rId9"/>
    <p:sldId id="281" r:id="rId10"/>
    <p:sldId id="287" r:id="rId11"/>
    <p:sldId id="282" r:id="rId12"/>
    <p:sldId id="285" r:id="rId13"/>
    <p:sldId id="288" r:id="rId14"/>
    <p:sldId id="283" r:id="rId15"/>
    <p:sldId id="284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Half Adder</a:t>
            </a:r>
          </a:p>
          <a:p>
            <a:r>
              <a:rPr lang="en-US" sz="4000" dirty="0" smtClean="0"/>
              <a:t>Full Adder</a:t>
            </a:r>
          </a:p>
          <a:p>
            <a:r>
              <a:rPr lang="en-US" sz="4000" dirty="0" smtClean="0"/>
              <a:t>Full Adder using Half Adder circuit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36" y="1285860"/>
            <a:ext cx="5572164" cy="387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000100" y="1857364"/>
            <a:ext cx="2403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S= ∑(1,2,4,7) </a:t>
            </a:r>
            <a:endParaRPr 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1538" y="4214818"/>
            <a:ext cx="2922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en-US" sz="3200" b="1" baseline="-25000" dirty="0" smtClean="0">
                <a:solidFill>
                  <a:schemeClr val="accent2">
                    <a:lumMod val="75000"/>
                  </a:schemeClr>
                </a:solidFill>
              </a:rPr>
              <a:t>OUT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= ∑(3,5,6,7) </a:t>
            </a:r>
            <a:endParaRPr 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Another form in which C-OUT can be implemented: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= A B + A C-IN + B C-IN (A + A’)</a:t>
            </a:r>
            <a:br>
              <a:rPr lang="en-US" dirty="0" smtClean="0"/>
            </a:br>
            <a:r>
              <a:rPr lang="en-US" dirty="0" smtClean="0"/>
              <a:t>= A B C-IN + A B + A C-IN + A’ B C-IN</a:t>
            </a:r>
            <a:br>
              <a:rPr lang="en-US" dirty="0" smtClean="0"/>
            </a:br>
            <a:r>
              <a:rPr lang="en-US" dirty="0" smtClean="0"/>
              <a:t>= A B (1 +C-IN) + A C-IN + A’ B C-IN</a:t>
            </a:r>
            <a:br>
              <a:rPr lang="en-US" dirty="0" smtClean="0"/>
            </a:br>
            <a:r>
              <a:rPr lang="en-US" dirty="0" smtClean="0"/>
              <a:t>= A B + A C-IN + A’ B C-IN</a:t>
            </a:r>
            <a:br>
              <a:rPr lang="en-US" dirty="0" smtClean="0"/>
            </a:br>
            <a:r>
              <a:rPr lang="en-US" dirty="0" smtClean="0"/>
              <a:t>= A B + A C-IN (B + B’) + A’ B C-IN</a:t>
            </a:r>
            <a:br>
              <a:rPr lang="en-US" dirty="0" smtClean="0"/>
            </a:br>
            <a:r>
              <a:rPr lang="en-US" dirty="0" smtClean="0"/>
              <a:t>= A B C-IN + A B + A B’ C-IN + A’ B C-IN</a:t>
            </a:r>
            <a:br>
              <a:rPr lang="en-US" dirty="0" smtClean="0"/>
            </a:br>
            <a:r>
              <a:rPr lang="en-US" dirty="0" smtClean="0"/>
              <a:t>= A B (C-IN + 1) + A B’ C-IN + A’ B C-IN</a:t>
            </a:r>
            <a:br>
              <a:rPr lang="en-US" dirty="0" smtClean="0"/>
            </a:br>
            <a:r>
              <a:rPr lang="en-US" dirty="0" smtClean="0"/>
              <a:t>= A B + A B’ C-IN + A’ B C-IN</a:t>
            </a:r>
            <a:br>
              <a:rPr lang="en-US" dirty="0" smtClean="0"/>
            </a:br>
            <a:r>
              <a:rPr lang="en-US" dirty="0" smtClean="0"/>
              <a:t>= AB + C-IN (A’ B + A B’)</a:t>
            </a:r>
            <a:br>
              <a:rPr lang="en-US" dirty="0" smtClean="0"/>
            </a:br>
            <a:r>
              <a:rPr lang="en-US" dirty="0" smtClean="0"/>
              <a:t>Therefore COUT = AB + C-IN (A EX – OR B)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28802"/>
            <a:ext cx="8072494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71802" y="5857892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Circuit/Logic Diagram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 using two Half adders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71530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 using NAND gates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842968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 using NOR gates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8286807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What is an Adder?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dirty="0" smtClean="0"/>
              <a:t>An </a:t>
            </a:r>
            <a:r>
              <a:rPr lang="en-US" b="1" dirty="0" smtClean="0"/>
              <a:t>adder</a:t>
            </a:r>
            <a:r>
              <a:rPr lang="en-US" dirty="0" smtClean="0"/>
              <a:t> is a digital circuit that performs addition of numbers. </a:t>
            </a:r>
          </a:p>
          <a:p>
            <a:pPr algn="just"/>
            <a:r>
              <a:rPr lang="en-US" dirty="0" smtClean="0"/>
              <a:t>The most common adders operate on binary numbers</a:t>
            </a:r>
          </a:p>
          <a:p>
            <a:pPr algn="just"/>
            <a:r>
              <a:rPr lang="en-US" dirty="0" smtClean="0"/>
              <a:t>Binary Adders are arithmetic circuits in the form of </a:t>
            </a:r>
            <a:r>
              <a:rPr lang="en-US" b="1" dirty="0" smtClean="0"/>
              <a:t>half-adders and full-adders </a:t>
            </a:r>
            <a:r>
              <a:rPr lang="en-US" dirty="0" smtClean="0"/>
              <a:t>used to add two or three binary digits.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Binary Addition of TWO bits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When adding binary numbers, a carry out is generated when the “SUM” equals or is greater than two (1+1) and this becomes a “CARRY” bit for any subsequent addition being passed over to the next column for addition and so on. </a:t>
            </a:r>
          </a:p>
          <a:p>
            <a:pPr algn="just"/>
            <a:r>
              <a:rPr lang="en-US" sz="2400" dirty="0" smtClean="0"/>
              <a:t>The operation of a simple adder requires two data inputs producing two outputs, the Sum (S) of the equation and a Carry (C) bit 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143380"/>
            <a:ext cx="421484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Half Adder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dirty="0" smtClean="0"/>
              <a:t>The </a:t>
            </a:r>
            <a:r>
              <a:rPr lang="en-US" b="1" dirty="0" smtClean="0"/>
              <a:t>half adder</a:t>
            </a:r>
            <a:r>
              <a:rPr lang="en-US" dirty="0" smtClean="0"/>
              <a:t> is a combinational arithmetic circuit that adds two single binary digits </a:t>
            </a:r>
            <a:r>
              <a:rPr lang="en-US" i="1" dirty="0" smtClean="0"/>
              <a:t>A</a:t>
            </a:r>
            <a:r>
              <a:rPr lang="en-US" dirty="0" smtClean="0"/>
              <a:t> and </a:t>
            </a:r>
            <a:r>
              <a:rPr lang="en-US" i="1" dirty="0" smtClean="0"/>
              <a:t>B</a:t>
            </a:r>
            <a:r>
              <a:rPr lang="en-US" dirty="0" smtClean="0"/>
              <a:t> and produces two outputs, sum (</a:t>
            </a:r>
            <a:r>
              <a:rPr lang="en-US" i="1" dirty="0" smtClean="0"/>
              <a:t>S</a:t>
            </a:r>
            <a:r>
              <a:rPr lang="en-US" dirty="0" smtClean="0"/>
              <a:t>) and carry (</a:t>
            </a:r>
            <a:r>
              <a:rPr lang="en-US" i="1" dirty="0" smtClean="0"/>
              <a:t>C</a:t>
            </a:r>
            <a:r>
              <a:rPr lang="en-US" dirty="0" smtClean="0"/>
              <a:t>).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357562"/>
            <a:ext cx="42862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214686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714480" y="592933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Block Diagram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592933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Truth Table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Half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/>
          <a:lstStyle/>
          <a:p>
            <a:pPr algn="just"/>
            <a:r>
              <a:rPr lang="en-US" dirty="0" smtClean="0"/>
              <a:t>Sum bit (S) is the X-OR of A and B  and the carry bit (C) will be the AND of A and B.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500702"/>
            <a:ext cx="51435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857224" y="2214554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Boolean Functions:</a:t>
            </a:r>
          </a:p>
          <a:p>
            <a:pPr algn="ctr"/>
            <a:r>
              <a:rPr lang="en-US" sz="2000" b="1" dirty="0" smtClean="0"/>
              <a:t>S= ∑(1,2)</a:t>
            </a:r>
          </a:p>
          <a:p>
            <a:pPr algn="ctr"/>
            <a:r>
              <a:rPr lang="en-US" sz="2000" b="1" dirty="0" smtClean="0"/>
              <a:t>C= ∑(3)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285992"/>
            <a:ext cx="53578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Half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8579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286116" y="4929198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Circuit/Logic Diagram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Half Adder using NAND and NOR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00240"/>
            <a:ext cx="80010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Full Adder is the adder which adds three inputs and produces two outputs. The first two inputs are A and B and the third input is an input carry as C-IN. The output carry is designated as C-OUT and the normal output is designated as S which is SUM.</a:t>
            </a:r>
            <a:endParaRPr lang="en-US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00372"/>
            <a:ext cx="442915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857620" y="557214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Block Diagram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Full Adder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7215237" cy="330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000100" y="1000108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Truth Table: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4282" y="464344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Logical Expression for SUM:</a:t>
            </a:r>
          </a:p>
          <a:p>
            <a:r>
              <a:rPr lang="en-US" dirty="0" smtClean="0"/>
              <a:t>= ∑(1,2,4,7) </a:t>
            </a:r>
            <a:br>
              <a:rPr lang="en-US" dirty="0" smtClean="0"/>
            </a:br>
            <a:r>
              <a:rPr lang="en-US" dirty="0" smtClean="0"/>
              <a:t>= A’ B’ C-IN + A’ B C-IN’ + A B’ C-IN’ + A B C-IN</a:t>
            </a:r>
            <a:br>
              <a:rPr lang="en-US" dirty="0" smtClean="0"/>
            </a:br>
            <a:r>
              <a:rPr lang="en-US" dirty="0" smtClean="0"/>
              <a:t>= C-IN (A’ B’ + A B) + C-IN’ (A’ B + A B’)</a:t>
            </a:r>
            <a:br>
              <a:rPr lang="en-US" dirty="0" smtClean="0"/>
            </a:br>
            <a:r>
              <a:rPr lang="en-US" dirty="0" smtClean="0"/>
              <a:t>= C-IN XOR (A XOR B)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857720" y="4643446"/>
            <a:ext cx="4286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Logical Expression for C-OUT:</a:t>
            </a:r>
          </a:p>
          <a:p>
            <a:r>
              <a:rPr lang="en-US" dirty="0" smtClean="0"/>
              <a:t>= ∑(3,5,6,7)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 smtClean="0"/>
              <a:t>= A’ B C-IN + A B’ C-IN + A B C-IN’ + A B C-IN</a:t>
            </a:r>
            <a:br>
              <a:rPr lang="en-US" dirty="0" smtClean="0"/>
            </a:br>
            <a:r>
              <a:rPr lang="en-US" dirty="0" smtClean="0"/>
              <a:t>= A B + B C-IN + A C-IN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264</Words>
  <Application>Microsoft Office PowerPoint</Application>
  <PresentationFormat>On-screen Show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Outline of today’s session</vt:lpstr>
      <vt:lpstr>What is an Adder?</vt:lpstr>
      <vt:lpstr>Binary Addition of TWO bits</vt:lpstr>
      <vt:lpstr>Half Adder</vt:lpstr>
      <vt:lpstr>Half Adder</vt:lpstr>
      <vt:lpstr>Half Adder</vt:lpstr>
      <vt:lpstr>Half Adder using NAND and NOR</vt:lpstr>
      <vt:lpstr>Full Adder</vt:lpstr>
      <vt:lpstr>Full Adder</vt:lpstr>
      <vt:lpstr>Full Adder</vt:lpstr>
      <vt:lpstr>Full Adder</vt:lpstr>
      <vt:lpstr>Full Adder</vt:lpstr>
      <vt:lpstr>Full Adder using two Half adders</vt:lpstr>
      <vt:lpstr>Full Adder using NAND gates</vt:lpstr>
      <vt:lpstr>Full Adder using NOR gates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72</cp:revision>
  <dcterms:created xsi:type="dcterms:W3CDTF">2020-08-17T05:02:06Z</dcterms:created>
  <dcterms:modified xsi:type="dcterms:W3CDTF">2021-01-25T06:45:59Z</dcterms:modified>
</cp:coreProperties>
</file>