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3810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IN" dirty="0" smtClean="0"/>
              <a:t>Step 1: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85568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686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/>
          <a:p>
            <a:r>
              <a:rPr lang="en-IN" dirty="0" smtClean="0"/>
              <a:t>Step 2: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5410200" cy="18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199"/>
            <a:ext cx="7543800" cy="15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229600" cy="1143000"/>
          </a:xfrm>
        </p:spPr>
        <p:txBody>
          <a:bodyPr/>
          <a:lstStyle/>
          <a:p>
            <a:r>
              <a:rPr lang="en-IN" dirty="0" smtClean="0"/>
              <a:t>Step 3: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7924800" cy="18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38800" cy="267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977980"/>
            <a:ext cx="5334000" cy="28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21267"/>
            <a:ext cx="4724400" cy="603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54044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96043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CFG to PDA by empty stack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89810"/>
            <a:ext cx="8382000" cy="49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53680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79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876800" cy="37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3352801" cy="22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330" y="685800"/>
            <a:ext cx="40816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S-&gt;</a:t>
            </a:r>
            <a:r>
              <a:rPr lang="en-IN" dirty="0" err="1" smtClean="0"/>
              <a:t>aSa</a:t>
            </a:r>
            <a:endParaRPr lang="en-IN" dirty="0" smtClean="0"/>
          </a:p>
          <a:p>
            <a:r>
              <a:rPr lang="en-IN" dirty="0" smtClean="0"/>
              <a:t>S-&gt;</a:t>
            </a:r>
            <a:r>
              <a:rPr lang="en-IN" dirty="0" err="1" smtClean="0"/>
              <a:t>bSb</a:t>
            </a:r>
            <a:endParaRPr lang="en-IN" dirty="0" smtClean="0"/>
          </a:p>
          <a:p>
            <a:r>
              <a:rPr lang="en-IN" dirty="0" smtClean="0"/>
              <a:t>S-</a:t>
            </a:r>
            <a:r>
              <a:rPr lang="en-IN" dirty="0" smtClean="0"/>
              <a:t>&gt;c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0612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5347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IN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20" y="1447800"/>
            <a:ext cx="84838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CFG to PDA by empty stack</vt:lpstr>
      <vt:lpstr>Slide 3</vt:lpstr>
      <vt:lpstr>Slide 4</vt:lpstr>
      <vt:lpstr>Slide 5</vt:lpstr>
      <vt:lpstr>Example 3</vt:lpstr>
      <vt:lpstr>Slide 7</vt:lpstr>
      <vt:lpstr>Slide 8</vt:lpstr>
      <vt:lpstr>Example</vt:lpstr>
      <vt:lpstr>Step 1:</vt:lpstr>
      <vt:lpstr>Step 2:</vt:lpstr>
      <vt:lpstr>Step 3:</vt:lpstr>
      <vt:lpstr>Slide 13</vt:lpstr>
      <vt:lpstr>Slide 14</vt:lpstr>
      <vt:lpstr>Example </vt:lpstr>
      <vt:lpstr>Example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</cp:revision>
  <dcterms:created xsi:type="dcterms:W3CDTF">2006-08-16T00:00:00Z</dcterms:created>
  <dcterms:modified xsi:type="dcterms:W3CDTF">2022-06-08T10:35:10Z</dcterms:modified>
</cp:coreProperties>
</file>