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57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Collections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32371" r="60977" b="30895"/>
          <a:stretch/>
        </p:blipFill>
        <p:spPr bwMode="auto">
          <a:xfrm>
            <a:off x="266701" y="214745"/>
            <a:ext cx="8877299" cy="645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7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addition to the methods defined by </a:t>
            </a:r>
            <a:r>
              <a:rPr lang="en-US" b="1" dirty="0"/>
              <a:t>Collection</a:t>
            </a:r>
            <a:r>
              <a:rPr lang="en-US" dirty="0"/>
              <a:t>, </a:t>
            </a:r>
            <a:r>
              <a:rPr lang="en-US" b="1" dirty="0"/>
              <a:t>List </a:t>
            </a:r>
            <a:r>
              <a:rPr lang="en-US" dirty="0"/>
              <a:t>defines some of its </a:t>
            </a:r>
            <a:r>
              <a:rPr lang="en-US" dirty="0" smtClean="0"/>
              <a:t>own methods as follows: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7644"/>
            <a:ext cx="7569200" cy="60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5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0994" r="57619" b="33191"/>
          <a:stretch/>
        </p:blipFill>
        <p:spPr bwMode="auto">
          <a:xfrm>
            <a:off x="433754" y="547584"/>
            <a:ext cx="8329246" cy="51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7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Creation of Lists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Vector </a:t>
            </a:r>
            <a:r>
              <a:rPr lang="en-US" dirty="0" err="1" smtClean="0"/>
              <a:t>vectrname</a:t>
            </a:r>
            <a:r>
              <a:rPr lang="en-US" dirty="0" smtClean="0"/>
              <a:t>=new Vector()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Ex:</a:t>
            </a:r>
          </a:p>
          <a:p>
            <a:pPr marL="0" indent="0">
              <a:buNone/>
            </a:pPr>
            <a:r>
              <a:rPr lang="en-US" dirty="0" smtClean="0"/>
              <a:t>Vector v1=new Vector();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6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Addition of elements into the list</a:t>
            </a:r>
          </a:p>
          <a:p>
            <a:pPr marL="0" indent="0">
              <a:buNone/>
            </a:pPr>
            <a:r>
              <a:rPr lang="en-US" dirty="0" smtClean="0"/>
              <a:t>V1.add(“</a:t>
            </a:r>
            <a:r>
              <a:rPr lang="en-US" dirty="0" err="1" smtClean="0"/>
              <a:t>Stringname</a:t>
            </a:r>
            <a:r>
              <a:rPr lang="en-US" dirty="0" smtClean="0"/>
              <a:t>”);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Adding one vector to other</a:t>
            </a:r>
          </a:p>
          <a:p>
            <a:pPr marL="0" indent="0" algn="ctr">
              <a:buNone/>
            </a:pPr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=0;i&lt;v2.size();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marL="0" indent="0" algn="ctr">
              <a:buNone/>
            </a:pPr>
            <a:r>
              <a:rPr lang="en-US" dirty="0" smtClean="0"/>
              <a:t>V1.add(v2.get(</a:t>
            </a:r>
            <a:r>
              <a:rPr lang="en-US" dirty="0" err="1" smtClean="0"/>
              <a:t>i</a:t>
            </a:r>
            <a:r>
              <a:rPr lang="en-US" dirty="0" smtClean="0"/>
              <a:t>));</a:t>
            </a:r>
          </a:p>
          <a:p>
            <a:pPr marL="0" indent="0" algn="ctr">
              <a:buNone/>
            </a:pPr>
            <a:r>
              <a:rPr lang="en-US" dirty="0" smtClean="0"/>
              <a:t>(OR)</a:t>
            </a:r>
          </a:p>
          <a:p>
            <a:pPr marL="0" indent="0" algn="ctr">
              <a:buNone/>
            </a:pPr>
            <a:r>
              <a:rPr lang="en-US" dirty="0"/>
              <a:t>V1.addAll(v2)</a:t>
            </a:r>
          </a:p>
          <a:p>
            <a:pPr marL="0" indent="0" algn="ctr">
              <a:buNone/>
            </a:pPr>
            <a:r>
              <a:rPr lang="en-US" dirty="0" smtClean="0"/>
              <a:t>(OR)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V1.addAll(index,v2)</a:t>
            </a:r>
          </a:p>
        </p:txBody>
      </p:sp>
    </p:spTree>
    <p:extLst>
      <p:ext uri="{BB962C8B-B14F-4D97-AF65-F5344CB8AC3E}">
        <p14:creationId xmlns:p14="http://schemas.microsoft.com/office/powerpoint/2010/main" val="355378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Retrieval of Element</a:t>
            </a:r>
          </a:p>
          <a:p>
            <a:pPr marL="0" indent="0" algn="ctr">
              <a:buNone/>
            </a:pPr>
            <a:r>
              <a:rPr lang="en-US" dirty="0" smtClean="0"/>
              <a:t>V1.get(index)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Delete of Element</a:t>
            </a:r>
          </a:p>
          <a:p>
            <a:pPr marL="0" indent="0">
              <a:buNone/>
            </a:pPr>
            <a:r>
              <a:rPr lang="en-US" dirty="0" smtClean="0"/>
              <a:t>V1.remove(index);</a:t>
            </a:r>
          </a:p>
          <a:p>
            <a:pPr marL="0" indent="0">
              <a:buNone/>
            </a:pPr>
            <a:r>
              <a:rPr lang="en-US" dirty="0" smtClean="0"/>
              <a:t>V1.remove(“</a:t>
            </a:r>
            <a:r>
              <a:rPr lang="en-US" dirty="0" err="1" smtClean="0"/>
              <a:t>Stringname</a:t>
            </a:r>
            <a:r>
              <a:rPr lang="en-US" dirty="0" smtClean="0"/>
              <a:t>”);</a:t>
            </a:r>
          </a:p>
          <a:p>
            <a:pPr marL="0" indent="0">
              <a:buNone/>
            </a:pPr>
            <a:r>
              <a:rPr lang="en-US" dirty="0" smtClean="0"/>
              <a:t>V1.removeAll(v2);</a:t>
            </a:r>
          </a:p>
          <a:p>
            <a:pPr marL="0" indent="0">
              <a:buNone/>
            </a:pPr>
            <a:r>
              <a:rPr lang="en-US" dirty="0" smtClean="0"/>
              <a:t>V1.clear()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Verification</a:t>
            </a:r>
          </a:p>
          <a:p>
            <a:pPr marL="0" indent="0">
              <a:buNone/>
            </a:pPr>
            <a:r>
              <a:rPr lang="en-US" dirty="0" smtClean="0"/>
              <a:t>V1.contains(“</a:t>
            </a:r>
            <a:r>
              <a:rPr lang="en-US" dirty="0" err="1" smtClean="0"/>
              <a:t>Stringname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dirty="0" smtClean="0"/>
              <a:t>V1.containsAll(</a:t>
            </a:r>
            <a:r>
              <a:rPr lang="en-US" dirty="0" err="1" smtClean="0"/>
              <a:t>Vectorname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Updation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V1.set(index,”</a:t>
            </a:r>
            <a:r>
              <a:rPr lang="en-US" dirty="0" err="1" smtClean="0"/>
              <a:t>Stringname</a:t>
            </a:r>
            <a:r>
              <a:rPr lang="en-US" dirty="0" smtClean="0"/>
              <a:t>”);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V1.indexOf(“</a:t>
            </a:r>
            <a:r>
              <a:rPr lang="en-US" dirty="0" err="1" smtClean="0"/>
              <a:t>Stringname</a:t>
            </a:r>
            <a:r>
              <a:rPr lang="en-US" dirty="0" smtClean="0"/>
              <a:t>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27550" r="28821"/>
          <a:stretch/>
        </p:blipFill>
        <p:spPr bwMode="auto">
          <a:xfrm>
            <a:off x="69432" y="609600"/>
            <a:ext cx="8635759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3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37193" r="58007" b="27680"/>
          <a:stretch/>
        </p:blipFill>
        <p:spPr bwMode="auto">
          <a:xfrm>
            <a:off x="609600" y="1447800"/>
            <a:ext cx="7162800" cy="43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32371" r="60977" b="30895"/>
          <a:stretch/>
        </p:blipFill>
        <p:spPr bwMode="auto">
          <a:xfrm>
            <a:off x="1524000" y="1905000"/>
            <a:ext cx="6553200" cy="476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2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0994" r="57619" b="33191"/>
          <a:stretch/>
        </p:blipFill>
        <p:spPr bwMode="auto">
          <a:xfrm>
            <a:off x="1295400" y="1828800"/>
            <a:ext cx="6259590" cy="38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6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 err="1" smtClean="0"/>
              <a:t>java.util</a:t>
            </a:r>
            <a:r>
              <a:rPr lang="en-US" b="1" dirty="0" smtClean="0"/>
              <a:t> </a:t>
            </a:r>
            <a:r>
              <a:rPr lang="en-US" dirty="0" smtClean="0"/>
              <a:t>package </a:t>
            </a:r>
            <a:r>
              <a:rPr lang="en-US" dirty="0"/>
              <a:t>contains one of Java’s most powerful subsystems: the </a:t>
            </a:r>
            <a:r>
              <a:rPr lang="en-US" i="1" dirty="0"/>
              <a:t>Collections Framework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Collections </a:t>
            </a:r>
            <a:r>
              <a:rPr lang="en-US" dirty="0"/>
              <a:t>Framework is a sophisticated hierarchy of interfaces and classes that </a:t>
            </a:r>
            <a:r>
              <a:rPr lang="en-US" dirty="0" smtClean="0"/>
              <a:t>provide state-of-the-art </a:t>
            </a:r>
            <a:r>
              <a:rPr lang="en-US" dirty="0"/>
              <a:t>technology for managing groups of objects</a:t>
            </a:r>
            <a:r>
              <a:rPr lang="en-US" dirty="0" smtClean="0"/>
              <a:t>.</a:t>
            </a:r>
          </a:p>
          <a:p>
            <a:r>
              <a:rPr lang="en-US" dirty="0"/>
              <a:t>The Java Collections Framework standardizes the way in which groups of objects are </a:t>
            </a:r>
            <a:r>
              <a:rPr lang="en-US" dirty="0" smtClean="0"/>
              <a:t>handled by our </a:t>
            </a:r>
            <a:r>
              <a:rPr lang="en-US" dirty="0"/>
              <a:t>programs. </a:t>
            </a:r>
            <a:endParaRPr lang="en-US" dirty="0" smtClean="0"/>
          </a:p>
          <a:p>
            <a:r>
              <a:rPr lang="en-US" dirty="0" smtClean="0"/>
              <a:t>Collections were </a:t>
            </a:r>
            <a:r>
              <a:rPr lang="en-US" dirty="0"/>
              <a:t>added </a:t>
            </a:r>
            <a:r>
              <a:rPr lang="en-US" dirty="0" smtClean="0"/>
              <a:t>by J2SE </a:t>
            </a:r>
            <a:r>
              <a:rPr lang="en-US" dirty="0"/>
              <a:t>1.2. Prior to the </a:t>
            </a:r>
            <a:r>
              <a:rPr lang="en-US" dirty="0" smtClean="0"/>
              <a:t>Collections, </a:t>
            </a:r>
            <a:r>
              <a:rPr lang="en-US" dirty="0"/>
              <a:t>Java provided ad hoc classes such as </a:t>
            </a:r>
            <a:r>
              <a:rPr lang="en-US" b="1" dirty="0"/>
              <a:t>Dictionary</a:t>
            </a:r>
            <a:r>
              <a:rPr lang="en-US" dirty="0" smtClean="0"/>
              <a:t>, </a:t>
            </a:r>
            <a:r>
              <a:rPr lang="en-US" b="1" dirty="0" smtClean="0"/>
              <a:t>Vector</a:t>
            </a:r>
            <a:r>
              <a:rPr lang="en-US" dirty="0"/>
              <a:t>, </a:t>
            </a:r>
            <a:r>
              <a:rPr lang="en-US" b="1" dirty="0"/>
              <a:t>Stack</a:t>
            </a:r>
            <a:r>
              <a:rPr lang="en-US" dirty="0"/>
              <a:t>, and </a:t>
            </a:r>
            <a:r>
              <a:rPr lang="en-US" b="1" dirty="0"/>
              <a:t>Properties </a:t>
            </a:r>
            <a:r>
              <a:rPr lang="en-US" dirty="0"/>
              <a:t>to store and manipulate groups of objects.</a:t>
            </a:r>
          </a:p>
        </p:txBody>
      </p:sp>
    </p:spTree>
    <p:extLst>
      <p:ext uri="{BB962C8B-B14F-4D97-AF65-F5344CB8AC3E}">
        <p14:creationId xmlns:p14="http://schemas.microsoft.com/office/powerpoint/2010/main" val="312264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27550" r="28821"/>
          <a:stretch/>
        </p:blipFill>
        <p:spPr bwMode="auto">
          <a:xfrm>
            <a:off x="69432" y="609600"/>
            <a:ext cx="8635759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6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37193" r="58007" b="27680"/>
          <a:stretch/>
        </p:blipFill>
        <p:spPr bwMode="auto">
          <a:xfrm>
            <a:off x="609600" y="1447800"/>
            <a:ext cx="7162800" cy="43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9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List Interface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List </a:t>
            </a:r>
            <a:r>
              <a:rPr lang="en-US" dirty="0"/>
              <a:t>interface extends </a:t>
            </a:r>
            <a:r>
              <a:rPr lang="en-US" b="1" dirty="0"/>
              <a:t>Collection </a:t>
            </a:r>
            <a:r>
              <a:rPr lang="en-US" dirty="0"/>
              <a:t>and declares the behavior of a collection that </a:t>
            </a:r>
            <a:r>
              <a:rPr lang="en-US" dirty="0" smtClean="0"/>
              <a:t>stores a </a:t>
            </a:r>
            <a:r>
              <a:rPr lang="en-US" dirty="0"/>
              <a:t>sequence of elements. </a:t>
            </a:r>
            <a:endParaRPr lang="en-US" dirty="0" smtClean="0"/>
          </a:p>
          <a:p>
            <a:r>
              <a:rPr lang="en-US" dirty="0" smtClean="0"/>
              <a:t>Elements </a:t>
            </a:r>
            <a:r>
              <a:rPr lang="en-US" dirty="0"/>
              <a:t>can be inserted or accessed by their position in the list</a:t>
            </a:r>
            <a:r>
              <a:rPr lang="en-US" dirty="0" smtClean="0"/>
              <a:t>, using </a:t>
            </a:r>
            <a:r>
              <a:rPr lang="en-US" dirty="0"/>
              <a:t>a zero-based index.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list may contain duplicate elements. </a:t>
            </a:r>
            <a:endParaRPr lang="en-US" dirty="0" smtClean="0"/>
          </a:p>
          <a:p>
            <a:r>
              <a:rPr lang="en-US" b="1" dirty="0" smtClean="0"/>
              <a:t>List </a:t>
            </a:r>
            <a:r>
              <a:rPr lang="en-US" dirty="0"/>
              <a:t>is a generic </a:t>
            </a:r>
            <a:r>
              <a:rPr lang="en-US" dirty="0" smtClean="0"/>
              <a:t>interface that </a:t>
            </a:r>
            <a:r>
              <a:rPr lang="en-US" dirty="0"/>
              <a:t>has this declaration:</a:t>
            </a:r>
          </a:p>
          <a:p>
            <a:pPr marL="0" indent="0">
              <a:buNone/>
            </a:pPr>
            <a:r>
              <a:rPr lang="en-US" dirty="0" smtClean="0"/>
              <a:t>	interface </a:t>
            </a:r>
            <a:r>
              <a:rPr lang="en-US" dirty="0"/>
              <a:t>List&lt;E&gt;</a:t>
            </a:r>
          </a:p>
          <a:p>
            <a:pPr marL="0" indent="0">
              <a:buNone/>
            </a:pPr>
            <a:r>
              <a:rPr lang="en-US" dirty="0" smtClean="0"/>
              <a:t>  Here</a:t>
            </a:r>
            <a:r>
              <a:rPr lang="en-US" dirty="0"/>
              <a:t>, </a:t>
            </a:r>
            <a:r>
              <a:rPr lang="en-US" b="1" dirty="0"/>
              <a:t>E </a:t>
            </a:r>
            <a:r>
              <a:rPr lang="en-US" dirty="0"/>
              <a:t>specifies the type of objects that the list will hold.</a:t>
            </a:r>
          </a:p>
        </p:txBody>
      </p:sp>
    </p:spTree>
    <p:extLst>
      <p:ext uri="{BB962C8B-B14F-4D97-AF65-F5344CB8AC3E}">
        <p14:creationId xmlns:p14="http://schemas.microsoft.com/office/powerpoint/2010/main" val="37997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245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Collections Framework</vt:lpstr>
      <vt:lpstr>PowerPoint Presentation</vt:lpstr>
      <vt:lpstr>PowerPoint Presentation</vt:lpstr>
      <vt:lpstr>PowerPoint Presentation</vt:lpstr>
      <vt:lpstr>PowerPoint Presentation</vt:lpstr>
      <vt:lpstr>Collections</vt:lpstr>
      <vt:lpstr>PowerPoint Presentation</vt:lpstr>
      <vt:lpstr>PowerPoint Presentation</vt:lpstr>
      <vt:lpstr>List Interface</vt:lpstr>
      <vt:lpstr>PowerPoint Presentation</vt:lpstr>
      <vt:lpstr>PowerPoint Presentation</vt:lpstr>
      <vt:lpstr>PowerPoint Presentation</vt:lpstr>
      <vt:lpstr>Creation of Lists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 Framework</dc:title>
  <dc:creator>MANASA</dc:creator>
  <cp:lastModifiedBy>MANASA</cp:lastModifiedBy>
  <cp:revision>7</cp:revision>
  <dcterms:created xsi:type="dcterms:W3CDTF">2006-08-16T00:00:00Z</dcterms:created>
  <dcterms:modified xsi:type="dcterms:W3CDTF">2025-10-29T12:31:31Z</dcterms:modified>
</cp:coreProperties>
</file>