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4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70A67-4E04-4D54-AAAC-4E986C4FCDA4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C7D5B-6E43-4D8D-901C-F9A625D857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B5CE-EE7C-46AC-A686-7708B6856ADB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8267-4D2D-4A19-B823-09974A4A6F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AB4C-5056-4132-817E-EB4F9B19109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E70C-8845-4E53-9B36-96646185EA3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76ED-80EF-4561-957A-472E8E52E4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28F0E-EEA6-44A9-AF0B-2622ED32F5C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51A50-2B8E-413C-964D-6F628D2B3627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91C4-A153-45D5-971C-547E9F81B12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69D6D-3DD1-4329-B86E-7FF57F831478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630-FCA0-4C28-8B63-F00FE3A12D5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0C337-72F0-4C4D-BDFF-A630314AB2B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C15FA-EB35-4522-A2BF-7E542AD8478F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Outline of today’s session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Digital logic-What, Where, Why?</a:t>
            </a:r>
          </a:p>
          <a:p>
            <a:r>
              <a:rPr lang="en-US" dirty="0" smtClean="0"/>
              <a:t>Difference between digital and analog</a:t>
            </a:r>
          </a:p>
          <a:p>
            <a:r>
              <a:rPr lang="en-US" dirty="0" smtClean="0"/>
              <a:t>Course Objective</a:t>
            </a:r>
          </a:p>
          <a:p>
            <a:r>
              <a:rPr lang="en-US" dirty="0" smtClean="0"/>
              <a:t>Course Outcomes</a:t>
            </a:r>
          </a:p>
          <a:p>
            <a:r>
              <a:rPr lang="en-US" dirty="0" smtClean="0"/>
              <a:t>Syllabus</a:t>
            </a:r>
          </a:p>
          <a:p>
            <a:r>
              <a:rPr lang="en-US" dirty="0" err="1" smtClean="0"/>
              <a:t>TextBooks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UNIT-1</a:t>
            </a:r>
            <a:endParaRPr lang="en-US" sz="4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en-US" b="1" dirty="0" smtClean="0"/>
              <a:t>Number Systems</a:t>
            </a:r>
          </a:p>
          <a:p>
            <a:pPr algn="just"/>
            <a:r>
              <a:rPr lang="en-US" dirty="0" smtClean="0"/>
              <a:t>Binary, octal, decimal, hexadecimal number systems</a:t>
            </a:r>
          </a:p>
          <a:p>
            <a:pPr algn="just"/>
            <a:r>
              <a:rPr lang="en-US" dirty="0" smtClean="0"/>
              <a:t>conversion of numbers from one radix to another radix, </a:t>
            </a:r>
            <a:r>
              <a:rPr lang="en-US" dirty="0" err="1" smtClean="0"/>
              <a:t>r’s</a:t>
            </a:r>
            <a:r>
              <a:rPr lang="en-US" dirty="0" smtClean="0"/>
              <a:t>, (r-1)’s complements, signed binary numbers</a:t>
            </a:r>
          </a:p>
          <a:p>
            <a:pPr algn="just"/>
            <a:r>
              <a:rPr lang="en-US" dirty="0" smtClean="0"/>
              <a:t>addition and subtraction of unsigned and signed numbers</a:t>
            </a:r>
          </a:p>
          <a:p>
            <a:pPr algn="just"/>
            <a:r>
              <a:rPr lang="en-US" dirty="0" smtClean="0"/>
              <a:t>weighted and un-weighted codes.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UNIT-2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b="1" dirty="0" smtClean="0"/>
              <a:t>Logic Gates and Boolean Algebra</a:t>
            </a:r>
          </a:p>
          <a:p>
            <a:pPr algn="just"/>
            <a:r>
              <a:rPr lang="en-US" dirty="0" smtClean="0"/>
              <a:t>NOT, AND, OR, universal gates, X-OR and X-NOR gates</a:t>
            </a:r>
          </a:p>
          <a:p>
            <a:pPr algn="just"/>
            <a:r>
              <a:rPr lang="en-US" dirty="0" smtClean="0"/>
              <a:t>Boolean laws and theorems, complement and dual of a logic function</a:t>
            </a:r>
          </a:p>
          <a:p>
            <a:pPr algn="just"/>
            <a:r>
              <a:rPr lang="en-US" dirty="0"/>
              <a:t>C</a:t>
            </a:r>
            <a:r>
              <a:rPr lang="en-US" dirty="0" smtClean="0"/>
              <a:t>anonical and standard forms</a:t>
            </a:r>
          </a:p>
          <a:p>
            <a:pPr algn="just"/>
            <a:r>
              <a:rPr lang="en-US" dirty="0" smtClean="0"/>
              <a:t> Two level realization of logic functions using universal gates</a:t>
            </a:r>
          </a:p>
          <a:p>
            <a:pPr algn="just"/>
            <a:r>
              <a:rPr lang="en-US" dirty="0" smtClean="0"/>
              <a:t> Minimizations of logic functions (POS and SOP) using Boolean theorems</a:t>
            </a:r>
          </a:p>
          <a:p>
            <a:pPr algn="just"/>
            <a:r>
              <a:rPr lang="en-US" dirty="0" smtClean="0"/>
              <a:t>K-map (</a:t>
            </a:r>
            <a:r>
              <a:rPr lang="en-US" dirty="0" err="1" smtClean="0"/>
              <a:t>upto</a:t>
            </a:r>
            <a:r>
              <a:rPr lang="en-US" dirty="0" smtClean="0"/>
              <a:t> four variables), don’t care conditions.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UNIT-3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/>
              <a:t>Combinational Logic Circuits - 1</a:t>
            </a:r>
          </a:p>
          <a:p>
            <a:r>
              <a:rPr lang="en-US" dirty="0" smtClean="0"/>
              <a:t>Design of: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 half adder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 full adder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 half </a:t>
            </a:r>
            <a:r>
              <a:rPr lang="en-US" dirty="0" err="1" smtClean="0"/>
              <a:t>subtractor</a:t>
            </a:r>
            <a:endParaRPr lang="en-US" dirty="0"/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 full </a:t>
            </a:r>
            <a:r>
              <a:rPr lang="en-US" dirty="0" err="1" smtClean="0"/>
              <a:t>subtractor</a:t>
            </a:r>
            <a:endParaRPr lang="en-US" dirty="0"/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 ripple adders and </a:t>
            </a:r>
            <a:r>
              <a:rPr lang="en-US" dirty="0" err="1" smtClean="0"/>
              <a:t>subtractors</a:t>
            </a:r>
            <a:endParaRPr lang="en-US" dirty="0" smtClean="0"/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 ripple adder / </a:t>
            </a:r>
            <a:r>
              <a:rPr lang="en-US" dirty="0" err="1" smtClean="0"/>
              <a:t>subtractor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UNIT-4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/>
              <a:t>Combinational Logic Circuits - 2</a:t>
            </a:r>
          </a:p>
          <a:p>
            <a:r>
              <a:rPr lang="en-US" dirty="0" smtClean="0"/>
              <a:t>Design of :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dirty="0" smtClean="0"/>
              <a:t>Decoders, Encoders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dirty="0" smtClean="0"/>
              <a:t>Priority encoder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dirty="0"/>
              <a:t>M</a:t>
            </a:r>
            <a:r>
              <a:rPr lang="en-US" dirty="0" smtClean="0"/>
              <a:t>ultiplexers, </a:t>
            </a:r>
            <a:r>
              <a:rPr lang="en-US" dirty="0" err="1" smtClean="0"/>
              <a:t>Demultiplexers</a:t>
            </a:r>
            <a:endParaRPr lang="en-US" dirty="0"/>
          </a:p>
          <a:p>
            <a:pPr lvl="1" algn="just">
              <a:buFont typeface="Wingdings" pitchFamily="2" charset="2"/>
              <a:buChar char="Ø"/>
            </a:pPr>
            <a:r>
              <a:rPr lang="en-US" dirty="0" smtClean="0"/>
              <a:t>Higher order decoders, </a:t>
            </a:r>
            <a:r>
              <a:rPr lang="en-US" dirty="0" err="1" smtClean="0"/>
              <a:t>demultiplexers</a:t>
            </a:r>
            <a:r>
              <a:rPr lang="en-US" dirty="0" smtClean="0"/>
              <a:t> and multiplexers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dirty="0" smtClean="0"/>
              <a:t>Realization of Boolean functions using decoders, multiplexers.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UNIT-5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/>
              <a:t>Sequential Logic Circuits</a:t>
            </a:r>
          </a:p>
          <a:p>
            <a:pPr algn="just"/>
            <a:r>
              <a:rPr lang="en-US" dirty="0" smtClean="0"/>
              <a:t>Classification of sequential circuits</a:t>
            </a:r>
          </a:p>
          <a:p>
            <a:pPr algn="just"/>
            <a:r>
              <a:rPr lang="en-US" dirty="0" smtClean="0"/>
              <a:t>Latch and flip-flop</a:t>
            </a:r>
          </a:p>
          <a:p>
            <a:pPr algn="just"/>
            <a:r>
              <a:rPr lang="en-US" dirty="0" smtClean="0"/>
              <a:t>RS- latch using NAND and NOR Gates, truth tables, </a:t>
            </a:r>
          </a:p>
          <a:p>
            <a:pPr algn="just"/>
            <a:r>
              <a:rPr lang="en-US" dirty="0" smtClean="0"/>
              <a:t>RS, JK, T and D flip-flops, truth and excitation tables</a:t>
            </a:r>
          </a:p>
          <a:p>
            <a:pPr algn="just"/>
            <a:r>
              <a:rPr lang="en-US" dirty="0" smtClean="0"/>
              <a:t>Conversion of flip- flops, flip-flops with asynchronous inputs (preset and clear).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UNIT-6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b="1" dirty="0" smtClean="0"/>
              <a:t>Registers and Counters</a:t>
            </a:r>
          </a:p>
          <a:p>
            <a:pPr algn="just"/>
            <a:r>
              <a:rPr lang="en-US" dirty="0" smtClean="0"/>
              <a:t>Design of: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dirty="0" smtClean="0"/>
              <a:t>Registers</a:t>
            </a:r>
            <a:endParaRPr lang="en-US" dirty="0"/>
          </a:p>
          <a:p>
            <a:pPr lvl="1" algn="just">
              <a:buFont typeface="Wingdings" pitchFamily="2" charset="2"/>
              <a:buChar char="Ø"/>
            </a:pPr>
            <a:r>
              <a:rPr lang="en-US" dirty="0" smtClean="0"/>
              <a:t>Shift registers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dirty="0" smtClean="0"/>
              <a:t>Bidirectional shift registers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dirty="0" smtClean="0"/>
              <a:t>Universal shift register</a:t>
            </a:r>
          </a:p>
          <a:p>
            <a:pPr algn="just"/>
            <a:r>
              <a:rPr lang="en-US" dirty="0" smtClean="0"/>
              <a:t>Design of: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dirty="0" smtClean="0"/>
              <a:t>Ripple counters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dirty="0" smtClean="0"/>
              <a:t>Synchronous counters 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dirty="0" smtClean="0"/>
              <a:t>Variable modulus counters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dirty="0" smtClean="0"/>
              <a:t>Ring counter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dirty="0" smtClean="0"/>
              <a:t>Johnson counter.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TextBooks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dirty="0" smtClean="0">
                <a:solidFill>
                  <a:schemeClr val="accent2">
                    <a:lumMod val="50000"/>
                  </a:schemeClr>
                </a:solidFill>
              </a:rPr>
              <a:t>Name: Digital Design</a:t>
            </a:r>
          </a:p>
          <a:p>
            <a:pPr>
              <a:buNone/>
            </a:pPr>
            <a:r>
              <a:rPr lang="it-IT" dirty="0" smtClean="0">
                <a:solidFill>
                  <a:schemeClr val="accent2">
                    <a:lumMod val="50000"/>
                  </a:schemeClr>
                </a:solidFill>
              </a:rPr>
              <a:t>Edition: 5th</a:t>
            </a:r>
          </a:p>
          <a:p>
            <a:pPr>
              <a:buNone/>
            </a:pPr>
            <a:r>
              <a:rPr lang="it-IT" dirty="0" smtClean="0">
                <a:solidFill>
                  <a:schemeClr val="accent2">
                    <a:lumMod val="50000"/>
                  </a:schemeClr>
                </a:solidFill>
              </a:rPr>
              <a:t>Publisher: PEA</a:t>
            </a:r>
          </a:p>
          <a:p>
            <a:pPr>
              <a:buNone/>
            </a:pPr>
            <a:r>
              <a:rPr lang="it-IT" dirty="0" smtClean="0">
                <a:solidFill>
                  <a:schemeClr val="accent2">
                    <a:lumMod val="50000"/>
                  </a:schemeClr>
                </a:solidFill>
              </a:rPr>
              <a:t>Author(s): M. Morris Mano, Michael D Ciletti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046500" y="1285861"/>
            <a:ext cx="531158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THANK YOU</a:t>
            </a:r>
            <a:endParaRPr lang="en-US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Introduction</a:t>
            </a:r>
            <a:endParaRPr lang="en-US" sz="4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 algn="just"/>
            <a:r>
              <a:rPr lang="en-US" b="1" dirty="0" smtClean="0"/>
              <a:t>Digital </a:t>
            </a:r>
            <a:r>
              <a:rPr lang="en-US" b="1" dirty="0"/>
              <a:t>logic</a:t>
            </a:r>
            <a:r>
              <a:rPr lang="en-US" dirty="0"/>
              <a:t> is the representation of signals and sequences of a </a:t>
            </a:r>
            <a:r>
              <a:rPr lang="en-US" b="1" dirty="0"/>
              <a:t>digital</a:t>
            </a:r>
            <a:r>
              <a:rPr lang="en-US" dirty="0"/>
              <a:t> circuit through numbers. </a:t>
            </a:r>
            <a:endParaRPr lang="en-US" dirty="0" smtClean="0"/>
          </a:p>
          <a:p>
            <a:pPr algn="just"/>
            <a:r>
              <a:rPr lang="en-US" dirty="0" smtClean="0"/>
              <a:t>It </a:t>
            </a:r>
            <a:r>
              <a:rPr lang="en-US" dirty="0"/>
              <a:t>is the basis for </a:t>
            </a:r>
            <a:r>
              <a:rPr lang="en-US" b="1" dirty="0"/>
              <a:t>digital</a:t>
            </a:r>
            <a:r>
              <a:rPr lang="en-US" dirty="0"/>
              <a:t> computing and provides a fundamental understanding on how circuits and hardware communicate within </a:t>
            </a:r>
            <a:r>
              <a:rPr lang="en-US" dirty="0" smtClean="0"/>
              <a:t>a computer.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Where is digital logic used?</a:t>
            </a:r>
            <a:endParaRPr lang="en-US" sz="4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b="1" dirty="0" smtClean="0"/>
              <a:t>Digital Logic</a:t>
            </a:r>
            <a:r>
              <a:rPr lang="en-US" dirty="0" smtClean="0"/>
              <a:t> facilitates computing, robotics and other </a:t>
            </a:r>
            <a:r>
              <a:rPr lang="en-US" b="1" dirty="0" smtClean="0"/>
              <a:t>electronic</a:t>
            </a:r>
            <a:r>
              <a:rPr lang="en-US" dirty="0" smtClean="0"/>
              <a:t> applications. </a:t>
            </a:r>
          </a:p>
          <a:p>
            <a:pPr algn="just"/>
            <a:r>
              <a:rPr lang="en-US" b="1" dirty="0" smtClean="0"/>
              <a:t>Digital Logic Design</a:t>
            </a:r>
            <a:r>
              <a:rPr lang="en-US" dirty="0" smtClean="0"/>
              <a:t> is foundational to the fields of electrical engineering and computer engineering.</a:t>
            </a:r>
          </a:p>
          <a:p>
            <a:pPr algn="just"/>
            <a:r>
              <a:rPr lang="en-US" b="1" dirty="0"/>
              <a:t>Digital logic design</a:t>
            </a:r>
            <a:r>
              <a:rPr lang="en-US" dirty="0"/>
              <a:t> is a system in electrical and computer engineering that uses simple number values to produce input and output operations.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What is a digital system?</a:t>
            </a:r>
            <a:endParaRPr lang="en-US" sz="4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A </a:t>
            </a:r>
            <a:r>
              <a:rPr lang="en-US" b="1" dirty="0"/>
              <a:t>digital system</a:t>
            </a:r>
            <a:r>
              <a:rPr lang="en-US" dirty="0"/>
              <a:t> is a system which deals with </a:t>
            </a:r>
            <a:r>
              <a:rPr lang="en-US" b="1" dirty="0"/>
              <a:t>discrete signal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 </a:t>
            </a:r>
            <a:r>
              <a:rPr lang="en-US" dirty="0"/>
              <a:t>The input and output of this system is two </a:t>
            </a:r>
            <a:r>
              <a:rPr lang="en-US" b="1" dirty="0"/>
              <a:t>binary value which is 0 and 1. </a:t>
            </a:r>
            <a:endParaRPr lang="en-US" b="1" dirty="0" smtClean="0"/>
          </a:p>
          <a:p>
            <a:pPr algn="just"/>
            <a:r>
              <a:rPr lang="en-US" b="1" dirty="0" smtClean="0"/>
              <a:t>Examples </a:t>
            </a:r>
            <a:r>
              <a:rPr lang="en-US" b="1" dirty="0"/>
              <a:t>of digital systems</a:t>
            </a:r>
            <a:r>
              <a:rPr lang="en-US" dirty="0"/>
              <a:t> are mobile phones, radio, megaphones and many more.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Why digital system?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dirty="0"/>
              <a:t>Digital circuits are more </a:t>
            </a:r>
            <a:r>
              <a:rPr lang="en-US" b="1" dirty="0"/>
              <a:t>reliable. </a:t>
            </a:r>
            <a:endParaRPr lang="en-US" b="1" dirty="0" smtClean="0"/>
          </a:p>
          <a:p>
            <a:pPr algn="just"/>
            <a:r>
              <a:rPr lang="en-US" dirty="0" smtClean="0"/>
              <a:t>Digital </a:t>
            </a:r>
            <a:r>
              <a:rPr lang="en-US" dirty="0"/>
              <a:t>circuits are easy to </a:t>
            </a:r>
            <a:r>
              <a:rPr lang="en-US" b="1" dirty="0"/>
              <a:t>design and </a:t>
            </a:r>
            <a:r>
              <a:rPr lang="en-US" b="1" dirty="0" smtClean="0"/>
              <a:t>cheaper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 </a:t>
            </a:r>
            <a:r>
              <a:rPr lang="en-US" dirty="0"/>
              <a:t>The </a:t>
            </a:r>
            <a:r>
              <a:rPr lang="en-US" b="1" dirty="0"/>
              <a:t>hardware</a:t>
            </a:r>
            <a:r>
              <a:rPr lang="en-US" dirty="0"/>
              <a:t> implementation in digital circuits, is </a:t>
            </a:r>
            <a:r>
              <a:rPr lang="en-US" b="1" dirty="0"/>
              <a:t>more </a:t>
            </a:r>
            <a:r>
              <a:rPr lang="en-US" b="1" dirty="0" smtClean="0"/>
              <a:t>flexible.</a:t>
            </a:r>
          </a:p>
          <a:p>
            <a:pPr algn="just"/>
            <a:r>
              <a:rPr lang="en-US" dirty="0" smtClean="0"/>
              <a:t>Decimal values are difficult to represent in electrical systems. It is easier to use two voltage values rather than ten.</a:t>
            </a:r>
          </a:p>
          <a:p>
            <a:pPr algn="just"/>
            <a:r>
              <a:rPr lang="en-US" dirty="0" smtClean="0"/>
              <a:t>Digital systems have two basic states: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dirty="0" smtClean="0"/>
              <a:t>1 (or) HIGH (or) H (or) ON (or) TRUE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dirty="0" smtClean="0"/>
              <a:t>0 (or) LOW (or) L (or) OFF (or) FALSE</a:t>
            </a:r>
          </a:p>
          <a:p>
            <a:pPr algn="just"/>
            <a:r>
              <a:rPr lang="en-US" dirty="0" smtClean="0"/>
              <a:t>Digital values are in binary format. </a:t>
            </a:r>
          </a:p>
          <a:p>
            <a:pPr algn="just"/>
            <a:r>
              <a:rPr lang="en-US" dirty="0" smtClean="0"/>
              <a:t>Binary means TWO states.</a:t>
            </a:r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Difference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Between Analog And Digital Signal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Analog and Digital signals are the types of signals carrying information.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major difference between both signals is that the analog signals that have a continuous electrical, while digital signals non-continuous electrical.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358246" cy="5786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Course Objective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en-US" dirty="0" smtClean="0"/>
              <a:t>   </a:t>
            </a:r>
            <a:r>
              <a:rPr lang="en-US" sz="4400" dirty="0" smtClean="0"/>
              <a:t>To familiarize with the concepts of designing digital circuits.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Course Outcomes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43536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en-US" dirty="0" smtClean="0"/>
              <a:t>CO1: Translate number given in one number system to another number system.</a:t>
            </a:r>
          </a:p>
          <a:p>
            <a:pPr algn="just">
              <a:buNone/>
            </a:pPr>
            <a:r>
              <a:rPr lang="en-US" dirty="0" smtClean="0"/>
              <a:t>CO2:  Apply complements to perform addition and subtraction of signed numbers.</a:t>
            </a:r>
          </a:p>
          <a:p>
            <a:pPr algn="just">
              <a:buNone/>
            </a:pPr>
            <a:r>
              <a:rPr lang="en-US" dirty="0" smtClean="0"/>
              <a:t>CO3:  Reduce Boolean function using Boolean laws, theorems and K-Maps.</a:t>
            </a:r>
          </a:p>
          <a:p>
            <a:pPr algn="just">
              <a:buNone/>
            </a:pPr>
            <a:r>
              <a:rPr lang="en-US" dirty="0" smtClean="0"/>
              <a:t>CO4: Design combinational logic circuits such as adders, </a:t>
            </a:r>
            <a:r>
              <a:rPr lang="en-US" dirty="0" err="1" smtClean="0"/>
              <a:t>subtractors</a:t>
            </a:r>
            <a:r>
              <a:rPr lang="en-US" dirty="0" smtClean="0"/>
              <a:t>, decoders, encoders, </a:t>
            </a:r>
            <a:r>
              <a:rPr lang="en-US" dirty="0" err="1" smtClean="0"/>
              <a:t>Multipluxers</a:t>
            </a:r>
            <a:r>
              <a:rPr lang="en-US" dirty="0" smtClean="0"/>
              <a:t> and De-</a:t>
            </a:r>
            <a:r>
              <a:rPr lang="en-US" dirty="0" err="1" smtClean="0"/>
              <a:t>Multipluxers</a:t>
            </a:r>
            <a:r>
              <a:rPr lang="en-US" dirty="0" smtClean="0"/>
              <a:t>.</a:t>
            </a:r>
          </a:p>
          <a:p>
            <a:pPr algn="just">
              <a:buNone/>
            </a:pPr>
            <a:r>
              <a:rPr lang="en-US" dirty="0" smtClean="0"/>
              <a:t>CO5:  Prepare characteristic equation and excitation tables of SR, JK, T and D flip- flops.</a:t>
            </a:r>
          </a:p>
          <a:p>
            <a:pPr algn="just">
              <a:buNone/>
            </a:pPr>
            <a:r>
              <a:rPr lang="en-US" dirty="0" smtClean="0"/>
              <a:t>CO6:  Design counters and registers using flip-flops.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499</Words>
  <Application>Microsoft Office PowerPoint</Application>
  <PresentationFormat>On-screen Show (4:3)</PresentationFormat>
  <Paragraphs>115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Outline of today’s session</vt:lpstr>
      <vt:lpstr>Introduction</vt:lpstr>
      <vt:lpstr>Where is digital logic used?</vt:lpstr>
      <vt:lpstr>What is a digital system?</vt:lpstr>
      <vt:lpstr>Why digital system?</vt:lpstr>
      <vt:lpstr> Difference Between Analog And Digital Signal </vt:lpstr>
      <vt:lpstr>Slide 7</vt:lpstr>
      <vt:lpstr>Course Objective</vt:lpstr>
      <vt:lpstr>Course Outcomes</vt:lpstr>
      <vt:lpstr>UNIT-1</vt:lpstr>
      <vt:lpstr>UNIT-2</vt:lpstr>
      <vt:lpstr>UNIT-3</vt:lpstr>
      <vt:lpstr>UNIT-4</vt:lpstr>
      <vt:lpstr>UNIT-5</vt:lpstr>
      <vt:lpstr>UNIT-6</vt:lpstr>
      <vt:lpstr>TextBooks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LAB USER</dc:creator>
  <cp:lastModifiedBy>Windows User</cp:lastModifiedBy>
  <cp:revision>25</cp:revision>
  <dcterms:created xsi:type="dcterms:W3CDTF">2020-08-17T05:02:06Z</dcterms:created>
  <dcterms:modified xsi:type="dcterms:W3CDTF">2021-01-25T06:41:52Z</dcterms:modified>
</cp:coreProperties>
</file>