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275" r:id="rId3"/>
    <p:sldId id="276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/>
              <a:t>Higher order MUX with lower order MUX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3600" dirty="0" smtClean="0"/>
              <a:t>4*1 using 2*1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3600" dirty="0" smtClean="0"/>
              <a:t>8*1 using 4*1 &amp; 2*1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3600" dirty="0" smtClean="0"/>
              <a:t>16*1 using 8*1, 4*1 &amp; 2*1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3600" dirty="0" smtClean="0"/>
              <a:t>64*1 using 16*1, 8*1</a:t>
            </a:r>
          </a:p>
          <a:p>
            <a:pPr algn="just">
              <a:buFont typeface="Wingdings" pitchFamily="2" charset="2"/>
              <a:buChar char="Ø"/>
            </a:pPr>
            <a:r>
              <a:rPr lang="en-US" sz="4000" dirty="0" smtClean="0"/>
              <a:t>Implementing Boolean function using MUX</a:t>
            </a:r>
          </a:p>
          <a:p>
            <a:pPr algn="just">
              <a:buFont typeface="Wingdings" pitchFamily="2" charset="2"/>
              <a:buChar char="Ø"/>
            </a:pPr>
            <a:r>
              <a:rPr lang="en-US" sz="4000" dirty="0" err="1" smtClean="0"/>
              <a:t>Demultiplexer</a:t>
            </a:r>
            <a:endParaRPr lang="en-US" sz="4000" dirty="0" smtClean="0"/>
          </a:p>
          <a:p>
            <a:pPr lvl="1">
              <a:buFont typeface="Arial" pitchFamily="34" charset="0"/>
              <a:buChar char="•"/>
            </a:pPr>
            <a:endParaRPr lang="en-US" sz="3600" dirty="0" smtClean="0"/>
          </a:p>
          <a:p>
            <a:pPr lvl="1">
              <a:buFont typeface="Wingdings" pitchFamily="2" charset="2"/>
              <a:buChar char="Ø"/>
            </a:pPr>
            <a:endParaRPr lang="en-US" sz="3600" dirty="0" smtClean="0"/>
          </a:p>
          <a:p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1*4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Demultiplexer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-Block Diagram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00174"/>
            <a:ext cx="4464000" cy="4824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8794" y="2786058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4*1 using 2*1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42910" y="5929330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4*1 MUX requires THREE 2*1 MUX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442915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6072199" y="1397000"/>
          <a:ext cx="2643204" cy="2415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1068"/>
                <a:gridCol w="881068"/>
                <a:gridCol w="881068"/>
              </a:tblGrid>
              <a:tr h="388926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Output</a:t>
                      </a:r>
                      <a:endParaRPr lang="en-US" b="1" dirty="0"/>
                    </a:p>
                  </a:txBody>
                  <a:tcPr/>
                </a:tc>
              </a:tr>
              <a:tr h="50667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I0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0667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0667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I2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0667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I3</a:t>
                      </a:r>
                      <a:endParaRPr lang="en-US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8*1 using 4*1 &amp; 2*1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142985"/>
            <a:ext cx="41434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286380" y="1214422"/>
          <a:ext cx="3500460" cy="400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115"/>
                <a:gridCol w="875115"/>
                <a:gridCol w="875115"/>
                <a:gridCol w="875115"/>
              </a:tblGrid>
              <a:tr h="42243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S2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S1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S0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Output</a:t>
                      </a:r>
                      <a:endParaRPr lang="en-US" sz="1800" b="1" dirty="0"/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I2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I3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I4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I5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I6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47261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I7</a:t>
                      </a:r>
                      <a:endParaRPr lang="en-US" sz="18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14348" y="5357826"/>
            <a:ext cx="72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8*1 MUX requires TWO 4*1 MUX and ONE 2*1 MUX</a:t>
            </a:r>
          </a:p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(OR)</a:t>
            </a:r>
          </a:p>
          <a:p>
            <a:pPr algn="ctr"/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8*1 MUX requires FOUR 2*1 MUX and ONE 4*1 MUX</a:t>
            </a:r>
          </a:p>
          <a:p>
            <a:pPr algn="ctr"/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16*1 using 4*1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450059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500692" y="1214422"/>
          <a:ext cx="3071835" cy="5143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67"/>
                <a:gridCol w="614367"/>
                <a:gridCol w="614367"/>
                <a:gridCol w="614367"/>
                <a:gridCol w="614367"/>
              </a:tblGrid>
              <a:tr h="474583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S3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S2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S1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S0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Output</a:t>
                      </a:r>
                      <a:endParaRPr lang="en-US" sz="1100" b="1" dirty="0"/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I2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I3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I4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I5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I6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I7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I8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I9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758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04497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I12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04497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I13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04497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I14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04497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2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I15</a:t>
                      </a:r>
                      <a:endParaRPr lang="en-US" sz="11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85786" y="60007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16*1 MUX requires FIVE 4*1 MUX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Implementing Boolean Function using MUX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 Boolean function with n variables can be implemented using MUX only when the function is expressed in the form of </a:t>
            </a:r>
            <a:r>
              <a:rPr lang="en-US" b="1" dirty="0" smtClean="0">
                <a:solidFill>
                  <a:schemeClr val="accent2"/>
                </a:solidFill>
              </a:rPr>
              <a:t>Sum of </a:t>
            </a:r>
            <a:r>
              <a:rPr lang="en-US" b="1" dirty="0" err="1" smtClean="0">
                <a:solidFill>
                  <a:schemeClr val="accent2"/>
                </a:solidFill>
              </a:rPr>
              <a:t>Minterms</a:t>
            </a:r>
            <a:r>
              <a:rPr lang="en-US" b="1" dirty="0" smtClean="0"/>
              <a:t>.</a:t>
            </a:r>
          </a:p>
          <a:p>
            <a:pPr algn="just"/>
            <a:r>
              <a:rPr lang="en-US" dirty="0" smtClean="0"/>
              <a:t>Consider one variable as input and remaining (n-1) variables as select lines.</a:t>
            </a:r>
            <a:endParaRPr lang="en-US" b="1" dirty="0" smtClean="0"/>
          </a:p>
          <a:p>
            <a:pPr algn="just"/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Example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f(A1 , A2 , A3 ) =</a:t>
            </a:r>
            <a:r>
              <a:rPr lang="en-US" b="1" dirty="0" smtClean="0"/>
              <a:t>∑</a:t>
            </a:r>
            <a:r>
              <a:rPr lang="en-US" dirty="0" smtClean="0"/>
              <a:t>(3,5,6,7)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328614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857364"/>
            <a:ext cx="335758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643702" y="4929198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A1 A2</a:t>
            </a:r>
            <a:endParaRPr lang="en-US" sz="1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Implement the following </a:t>
            </a:r>
            <a:r>
              <a:rPr lang="en-US" dirty="0" err="1" smtClean="0"/>
              <a:t>boolean</a:t>
            </a:r>
            <a:r>
              <a:rPr lang="en-US" dirty="0" smtClean="0"/>
              <a:t> function using MUX: f(A, B, C) = m(0, 1, 4, 6, 7)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Implement 64*1 MUX using 16*1 MUX.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Implement the Boolean function f (A,B,C,D) = ∑(2,4,9,10) with multiplexer having active-HIGH Enable input.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4. Implement the following Boolean function using 8:1 MUX.</a:t>
            </a:r>
          </a:p>
          <a:p>
            <a:pPr marL="514350" indent="-514350" algn="just">
              <a:buNone/>
            </a:pPr>
            <a:r>
              <a:rPr lang="en-US" dirty="0" smtClean="0"/>
              <a:t>     F(</a:t>
            </a:r>
            <a:r>
              <a:rPr lang="en-US" dirty="0" err="1" smtClean="0"/>
              <a:t>w,x,y,z</a:t>
            </a:r>
            <a:r>
              <a:rPr lang="en-US" dirty="0" smtClean="0"/>
              <a:t>)=∑ m (0, 3, 5, 8, 9, 10, 12, 14)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Demultiplexer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/>
            <a:r>
              <a:rPr lang="en-IN" dirty="0" smtClean="0"/>
              <a:t>A </a:t>
            </a:r>
            <a:r>
              <a:rPr lang="en-IN" dirty="0" err="1" smtClean="0"/>
              <a:t>demultiplexer</a:t>
            </a:r>
            <a:r>
              <a:rPr lang="en-IN" dirty="0" smtClean="0"/>
              <a:t> (or </a:t>
            </a:r>
            <a:r>
              <a:rPr lang="en-IN" dirty="0" err="1" smtClean="0"/>
              <a:t>demux</a:t>
            </a:r>
            <a:r>
              <a:rPr lang="en-IN" dirty="0" smtClean="0"/>
              <a:t>) is a device that takes a single input line and routes it to one of several digital output lines. </a:t>
            </a:r>
          </a:p>
          <a:p>
            <a:pPr algn="just"/>
            <a:r>
              <a:rPr lang="en-IN" dirty="0" smtClean="0"/>
              <a:t>A </a:t>
            </a:r>
            <a:r>
              <a:rPr lang="en-IN" dirty="0" err="1" smtClean="0"/>
              <a:t>demultiplexer</a:t>
            </a:r>
            <a:r>
              <a:rPr lang="en-IN" dirty="0" smtClean="0"/>
              <a:t> of 2</a:t>
            </a:r>
            <a:r>
              <a:rPr lang="en-IN" baseline="30000" dirty="0" smtClean="0"/>
              <a:t>n</a:t>
            </a:r>
            <a:r>
              <a:rPr lang="en-IN" dirty="0" smtClean="0"/>
              <a:t> outputs has n select lines, which are used to select which output line to send the input. </a:t>
            </a:r>
          </a:p>
          <a:p>
            <a:pPr algn="just"/>
            <a:r>
              <a:rPr lang="en-IN" dirty="0" smtClean="0"/>
              <a:t>A </a:t>
            </a:r>
            <a:r>
              <a:rPr lang="en-IN" dirty="0" err="1" smtClean="0"/>
              <a:t>demultiplexer</a:t>
            </a:r>
            <a:r>
              <a:rPr lang="en-IN" dirty="0" smtClean="0"/>
              <a:t> is also called a </a:t>
            </a:r>
            <a:r>
              <a:rPr lang="en-IN" b="1" dirty="0" smtClean="0"/>
              <a:t>data distributor.</a:t>
            </a:r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1*4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Demultiplexer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-Block Diagram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423243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97317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</TotalTime>
  <Words>325</Words>
  <Application>Microsoft Office PowerPoint</Application>
  <PresentationFormat>On-screen Show (4:3)</PresentationFormat>
  <Paragraphs>183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Outline of today’s session</vt:lpstr>
      <vt:lpstr>4*1 using 2*1</vt:lpstr>
      <vt:lpstr>8*1 using 4*1 &amp; 2*1</vt:lpstr>
      <vt:lpstr>16*1 using 4*1</vt:lpstr>
      <vt:lpstr>Implementing Boolean Function using MUX</vt:lpstr>
      <vt:lpstr>Example</vt:lpstr>
      <vt:lpstr>Problems</vt:lpstr>
      <vt:lpstr>Demultiplexer</vt:lpstr>
      <vt:lpstr>1*4 Demultiplexer-Block Diagram</vt:lpstr>
      <vt:lpstr>1*4 Demultiplexer-Block Diagram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212</cp:revision>
  <dcterms:created xsi:type="dcterms:W3CDTF">2020-08-17T05:02:06Z</dcterms:created>
  <dcterms:modified xsi:type="dcterms:W3CDTF">2021-01-25T06:47:21Z</dcterms:modified>
</cp:coreProperties>
</file>