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72" r:id="rId2"/>
    <p:sldId id="278" r:id="rId3"/>
    <p:sldId id="279" r:id="rId4"/>
    <p:sldId id="273" r:id="rId5"/>
    <p:sldId id="276" r:id="rId6"/>
    <p:sldId id="277" r:id="rId7"/>
    <p:sldId id="274" r:id="rId8"/>
    <p:sldId id="280" r:id="rId9"/>
    <p:sldId id="275" r:id="rId10"/>
    <p:sldId id="281" r:id="rId11"/>
    <p:sldId id="282" r:id="rId12"/>
    <p:sldId id="271"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294" autoAdjust="0"/>
    <p:restoredTop sz="94660"/>
  </p:normalViewPr>
  <p:slideViewPr>
    <p:cSldViewPr>
      <p:cViewPr varScale="1">
        <p:scale>
          <a:sx n="64" d="100"/>
          <a:sy n="64" d="100"/>
        </p:scale>
        <p:origin x="-149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370A67-4E04-4D54-AAAC-4E986C4FCDA4}" type="datetimeFigureOut">
              <a:rPr lang="en-US" smtClean="0"/>
              <a:pPr/>
              <a:t>1/25/2021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FC7D5B-6E43-4D8D-901C-F9A625D857E6}" type="slidenum">
              <a:rPr lang="en-US" smtClean="0"/>
              <a:pPr/>
              <a:t>‹#›</a:t>
            </a:fld>
            <a:endParaRPr lang="en-US"/>
          </a:p>
        </p:txBody>
      </p:sp>
    </p:spTree>
    <p:extLst>
      <p:ext uri="{BB962C8B-B14F-4D97-AF65-F5344CB8AC3E}">
        <p14:creationId xmlns:p14="http://schemas.microsoft.com/office/powerpoint/2010/main" xmlns="" val="2056402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54BB5CE-EE7C-46AC-A686-7708B6856ADB}"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9B28267-4D2D-4A19-B823-09974A4A6FE5}"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3FAB4C-5056-4132-817E-EB4F9B191090}"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C1E70C-8845-4E53-9B36-96646185EA30}"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07776ED-80EF-4561-957A-472E8E52E4E5}"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4728F0E-EEA6-44A9-AF0B-2622ED32F5C2}" type="datetime1">
              <a:rPr lang="en-US" smtClean="0"/>
              <a:pPr/>
              <a:t>1/25/2021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6D51A50-2B8E-413C-964D-6F628D2B3627}" type="datetime1">
              <a:rPr lang="en-US" smtClean="0"/>
              <a:pPr/>
              <a:t>1/25/2021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91191C4-A153-45D5-971C-547E9F81B12C}" type="datetime1">
              <a:rPr lang="en-US" smtClean="0"/>
              <a:pPr/>
              <a:t>1/25/2021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169D6D-3DD1-4329-B86E-7FF57F831478}" type="datetime1">
              <a:rPr lang="en-US" smtClean="0"/>
              <a:pPr/>
              <a:t>1/25/2021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5F6630-FCA0-4C28-8B63-F00FE3A12D5C}" type="datetime1">
              <a:rPr lang="en-US" smtClean="0"/>
              <a:pPr/>
              <a:t>1/25/2021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30C337-72F0-4C4D-BDFF-A630314AB2B2}" type="datetime1">
              <a:rPr lang="en-US" smtClean="0"/>
              <a:pPr/>
              <a:t>1/25/2021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2C15FA-EB35-4522-A2BF-7E542AD8478F}" type="datetime1">
              <a:rPr lang="en-US" smtClean="0"/>
              <a:pPr/>
              <a:t>1/25/2021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FC87BD-D233-4FC2-BCF5-EF32A6F936D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2">
                    <a:lumMod val="50000"/>
                  </a:schemeClr>
                </a:solidFill>
              </a:rPr>
              <a:t>Outline of today’s session</a:t>
            </a:r>
            <a:endParaRPr lang="en-US" b="1" dirty="0">
              <a:solidFill>
                <a:schemeClr val="bg2">
                  <a:lumMod val="50000"/>
                </a:schemeClr>
              </a:solidFill>
            </a:endParaRPr>
          </a:p>
        </p:txBody>
      </p:sp>
      <p:sp>
        <p:nvSpPr>
          <p:cNvPr id="3" name="Content Placeholder 2"/>
          <p:cNvSpPr>
            <a:spLocks noGrp="1"/>
          </p:cNvSpPr>
          <p:nvPr>
            <p:ph idx="1"/>
          </p:nvPr>
        </p:nvSpPr>
        <p:spPr>
          <a:xfrm>
            <a:off x="457200" y="1214422"/>
            <a:ext cx="8229600" cy="5214974"/>
          </a:xfrm>
        </p:spPr>
        <p:txBody>
          <a:bodyPr>
            <a:normAutofit/>
          </a:bodyPr>
          <a:lstStyle/>
          <a:p>
            <a:pPr algn="just"/>
            <a:r>
              <a:rPr lang="en-US" sz="3600" dirty="0" err="1" smtClean="0"/>
              <a:t>Karnaugh</a:t>
            </a:r>
            <a:r>
              <a:rPr lang="en-US" sz="3600" dirty="0" smtClean="0"/>
              <a:t> maps</a:t>
            </a:r>
          </a:p>
          <a:p>
            <a:pPr lvl="1" algn="just"/>
            <a:r>
              <a:rPr lang="en-US" sz="3200" dirty="0" smtClean="0"/>
              <a:t>Don’t cares</a:t>
            </a:r>
          </a:p>
          <a:p>
            <a:pPr algn="just"/>
            <a:r>
              <a:rPr lang="en-US" sz="3600" dirty="0" smtClean="0"/>
              <a:t>Problems</a:t>
            </a:r>
          </a:p>
        </p:txBody>
      </p:sp>
      <p:sp>
        <p:nvSpPr>
          <p:cNvPr id="4" name="Slide Number Placeholder 3"/>
          <p:cNvSpPr>
            <a:spLocks noGrp="1"/>
          </p:cNvSpPr>
          <p:nvPr>
            <p:ph type="sldNum" sz="quarter" idx="12"/>
          </p:nvPr>
        </p:nvSpPr>
        <p:spPr/>
        <p:txBody>
          <a:bodyPr/>
          <a:lstStyle/>
          <a:p>
            <a:fld id="{4CFC87BD-D233-4FC2-BCF5-EF32A6F936D1}" type="slidenum">
              <a:rPr lang="en-US" smtClean="0"/>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39784"/>
          </a:xfrm>
        </p:spPr>
        <p:txBody>
          <a:bodyPr/>
          <a:lstStyle/>
          <a:p>
            <a:r>
              <a:rPr lang="en-US" b="1" dirty="0" smtClean="0">
                <a:solidFill>
                  <a:schemeClr val="bg2">
                    <a:lumMod val="50000"/>
                  </a:schemeClr>
                </a:solidFill>
              </a:rPr>
              <a:t>Truth Table</a:t>
            </a:r>
            <a:endParaRPr lang="en-US" b="1" dirty="0">
              <a:solidFill>
                <a:schemeClr val="bg2">
                  <a:lumMod val="50000"/>
                </a:schemeClr>
              </a:solidFill>
            </a:endParaRPr>
          </a:p>
        </p:txBody>
      </p:sp>
      <p:graphicFrame>
        <p:nvGraphicFramePr>
          <p:cNvPr id="5" name="Content Placeholder 4"/>
          <p:cNvGraphicFramePr>
            <a:graphicFrameLocks noGrp="1"/>
          </p:cNvGraphicFramePr>
          <p:nvPr>
            <p:ph idx="1"/>
          </p:nvPr>
        </p:nvGraphicFramePr>
        <p:xfrm>
          <a:off x="642910" y="1500174"/>
          <a:ext cx="7758138" cy="4286277"/>
        </p:xfrm>
        <a:graphic>
          <a:graphicData uri="http://schemas.openxmlformats.org/drawingml/2006/table">
            <a:tbl>
              <a:tblPr firstRow="1" bandRow="1">
                <a:tableStyleId>{5C22544A-7EE6-4342-B048-85BDC9FD1C3A}</a:tableStyleId>
              </a:tblPr>
              <a:tblGrid>
                <a:gridCol w="828652"/>
                <a:gridCol w="857256"/>
                <a:gridCol w="785818"/>
                <a:gridCol w="1071570"/>
                <a:gridCol w="1000132"/>
                <a:gridCol w="1143008"/>
                <a:gridCol w="928694"/>
                <a:gridCol w="1143008"/>
              </a:tblGrid>
              <a:tr h="470445">
                <a:tc>
                  <a:txBody>
                    <a:bodyPr/>
                    <a:lstStyle/>
                    <a:p>
                      <a:pPr algn="ctr"/>
                      <a:r>
                        <a:rPr lang="en-US" b="1" dirty="0" smtClean="0">
                          <a:solidFill>
                            <a:schemeClr val="accent2">
                              <a:lumMod val="75000"/>
                            </a:schemeClr>
                          </a:solidFill>
                        </a:rPr>
                        <a:t>A</a:t>
                      </a:r>
                      <a:endParaRPr lang="en-US" b="1" dirty="0">
                        <a:solidFill>
                          <a:schemeClr val="accent2">
                            <a:lumMod val="75000"/>
                          </a:schemeClr>
                        </a:solidFill>
                      </a:endParaRPr>
                    </a:p>
                  </a:txBody>
                  <a:tcPr/>
                </a:tc>
                <a:tc>
                  <a:txBody>
                    <a:bodyPr/>
                    <a:lstStyle/>
                    <a:p>
                      <a:pPr algn="ctr"/>
                      <a:r>
                        <a:rPr lang="en-US" b="1" dirty="0" smtClean="0">
                          <a:solidFill>
                            <a:schemeClr val="accent2">
                              <a:lumMod val="75000"/>
                            </a:schemeClr>
                          </a:solidFill>
                        </a:rPr>
                        <a:t>B</a:t>
                      </a:r>
                      <a:endParaRPr lang="en-US" b="1" dirty="0">
                        <a:solidFill>
                          <a:schemeClr val="accent2">
                            <a:lumMod val="75000"/>
                          </a:schemeClr>
                        </a:solidFill>
                      </a:endParaRPr>
                    </a:p>
                  </a:txBody>
                  <a:tcPr/>
                </a:tc>
                <a:tc>
                  <a:txBody>
                    <a:bodyPr/>
                    <a:lstStyle/>
                    <a:p>
                      <a:pPr algn="ctr"/>
                      <a:r>
                        <a:rPr lang="en-US" b="1" dirty="0" smtClean="0">
                          <a:solidFill>
                            <a:schemeClr val="accent2">
                              <a:lumMod val="75000"/>
                            </a:schemeClr>
                          </a:solidFill>
                        </a:rPr>
                        <a:t>C</a:t>
                      </a:r>
                      <a:endParaRPr lang="en-US" b="1" dirty="0">
                        <a:solidFill>
                          <a:schemeClr val="accent2">
                            <a:lumMod val="75000"/>
                          </a:schemeClr>
                        </a:solidFill>
                      </a:endParaRPr>
                    </a:p>
                  </a:txBody>
                  <a:tcPr/>
                </a:tc>
                <a:tc>
                  <a:txBody>
                    <a:bodyPr/>
                    <a:lstStyle/>
                    <a:p>
                      <a:pPr algn="ctr"/>
                      <a:r>
                        <a:rPr lang="en-US" b="1" dirty="0" smtClean="0">
                          <a:solidFill>
                            <a:schemeClr val="accent2">
                              <a:lumMod val="75000"/>
                            </a:schemeClr>
                          </a:solidFill>
                        </a:rPr>
                        <a:t>L1</a:t>
                      </a:r>
                      <a:endParaRPr lang="en-US" b="1" dirty="0">
                        <a:solidFill>
                          <a:schemeClr val="accent2">
                            <a:lumMod val="75000"/>
                          </a:schemeClr>
                        </a:solidFill>
                      </a:endParaRPr>
                    </a:p>
                  </a:txBody>
                  <a:tcPr/>
                </a:tc>
                <a:tc>
                  <a:txBody>
                    <a:bodyPr/>
                    <a:lstStyle/>
                    <a:p>
                      <a:pPr algn="ctr"/>
                      <a:r>
                        <a:rPr lang="en-US" b="1" dirty="0" smtClean="0">
                          <a:solidFill>
                            <a:schemeClr val="accent2">
                              <a:lumMod val="75000"/>
                            </a:schemeClr>
                          </a:solidFill>
                        </a:rPr>
                        <a:t>L1</a:t>
                      </a:r>
                      <a:endParaRPr lang="en-US" b="1" dirty="0">
                        <a:solidFill>
                          <a:schemeClr val="accent2">
                            <a:lumMod val="75000"/>
                          </a:schemeClr>
                        </a:solidFill>
                      </a:endParaRPr>
                    </a:p>
                  </a:txBody>
                  <a:tcPr/>
                </a:tc>
                <a:tc>
                  <a:txBody>
                    <a:bodyPr/>
                    <a:lstStyle/>
                    <a:p>
                      <a:pPr algn="ctr"/>
                      <a:r>
                        <a:rPr lang="en-US" b="1" dirty="0" smtClean="0">
                          <a:solidFill>
                            <a:schemeClr val="accent2">
                              <a:lumMod val="75000"/>
                            </a:schemeClr>
                          </a:solidFill>
                        </a:rPr>
                        <a:t>L3</a:t>
                      </a:r>
                      <a:endParaRPr lang="en-US" b="1" dirty="0">
                        <a:solidFill>
                          <a:schemeClr val="accent2">
                            <a:lumMod val="75000"/>
                          </a:schemeClr>
                        </a:solidFill>
                      </a:endParaRPr>
                    </a:p>
                  </a:txBody>
                  <a:tcPr/>
                </a:tc>
                <a:tc>
                  <a:txBody>
                    <a:bodyPr/>
                    <a:lstStyle/>
                    <a:p>
                      <a:pPr algn="ctr"/>
                      <a:r>
                        <a:rPr lang="en-US" b="1" dirty="0" smtClean="0">
                          <a:solidFill>
                            <a:schemeClr val="accent2">
                              <a:lumMod val="75000"/>
                            </a:schemeClr>
                          </a:solidFill>
                        </a:rPr>
                        <a:t>L4</a:t>
                      </a:r>
                      <a:endParaRPr lang="en-US" b="1" dirty="0">
                        <a:solidFill>
                          <a:schemeClr val="accent2">
                            <a:lumMod val="75000"/>
                          </a:schemeClr>
                        </a:solidFill>
                      </a:endParaRPr>
                    </a:p>
                  </a:txBody>
                  <a:tcPr/>
                </a:tc>
                <a:tc>
                  <a:txBody>
                    <a:bodyPr/>
                    <a:lstStyle/>
                    <a:p>
                      <a:pPr algn="ctr"/>
                      <a:r>
                        <a:rPr lang="en-US" b="1" dirty="0" smtClean="0">
                          <a:solidFill>
                            <a:schemeClr val="accent2">
                              <a:lumMod val="75000"/>
                            </a:schemeClr>
                          </a:solidFill>
                        </a:rPr>
                        <a:t>L5</a:t>
                      </a:r>
                      <a:endParaRPr lang="en-US" b="1" dirty="0">
                        <a:solidFill>
                          <a:schemeClr val="accent2">
                            <a:lumMod val="75000"/>
                          </a:schemeClr>
                        </a:solidFill>
                      </a:endParaRPr>
                    </a:p>
                  </a:txBody>
                  <a:tcPr/>
                </a:tc>
              </a:tr>
              <a:tr h="476979">
                <a:tc>
                  <a:txBody>
                    <a:bodyPr/>
                    <a:lstStyle/>
                    <a:p>
                      <a:pPr algn="ctr"/>
                      <a:r>
                        <a:rPr lang="en-US" b="1" dirty="0" smtClean="0">
                          <a:solidFill>
                            <a:schemeClr val="accent5">
                              <a:lumMod val="75000"/>
                            </a:schemeClr>
                          </a:solidFill>
                        </a:rPr>
                        <a:t>0</a:t>
                      </a:r>
                      <a:endParaRPr lang="en-US" b="1" dirty="0">
                        <a:solidFill>
                          <a:schemeClr val="accent5">
                            <a:lumMod val="75000"/>
                          </a:schemeClr>
                        </a:solidFill>
                      </a:endParaRPr>
                    </a:p>
                  </a:txBody>
                  <a:tcPr/>
                </a:tc>
                <a:tc>
                  <a:txBody>
                    <a:bodyPr/>
                    <a:lstStyle/>
                    <a:p>
                      <a:pPr algn="ctr"/>
                      <a:r>
                        <a:rPr lang="en-US" b="1" dirty="0" smtClean="0">
                          <a:solidFill>
                            <a:schemeClr val="accent5">
                              <a:lumMod val="75000"/>
                            </a:schemeClr>
                          </a:solidFill>
                        </a:rPr>
                        <a:t>0</a:t>
                      </a:r>
                      <a:endParaRPr lang="en-US" b="1" dirty="0">
                        <a:solidFill>
                          <a:schemeClr val="accent5">
                            <a:lumMod val="75000"/>
                          </a:schemeClr>
                        </a:solidFill>
                      </a:endParaRPr>
                    </a:p>
                  </a:txBody>
                  <a:tcPr/>
                </a:tc>
                <a:tc>
                  <a:txBody>
                    <a:bodyPr/>
                    <a:lstStyle/>
                    <a:p>
                      <a:pPr algn="ctr"/>
                      <a:r>
                        <a:rPr lang="en-US" b="1" dirty="0" smtClean="0">
                          <a:solidFill>
                            <a:schemeClr val="accent5">
                              <a:lumMod val="75000"/>
                            </a:schemeClr>
                          </a:solidFill>
                        </a:rPr>
                        <a:t>0</a:t>
                      </a:r>
                      <a:endParaRPr lang="en-US" b="1" dirty="0">
                        <a:solidFill>
                          <a:schemeClr val="accent5">
                            <a:lumMod val="75000"/>
                          </a:schemeClr>
                        </a:solidFill>
                      </a:endParaRPr>
                    </a:p>
                  </a:txBody>
                  <a:tcPr/>
                </a:tc>
                <a:tc>
                  <a:txBody>
                    <a:bodyPr/>
                    <a:lstStyle/>
                    <a:p>
                      <a:pPr algn="ctr"/>
                      <a:r>
                        <a:rPr lang="en-US" b="1" dirty="0" smtClean="0">
                          <a:solidFill>
                            <a:schemeClr val="accent6">
                              <a:lumMod val="75000"/>
                            </a:schemeClr>
                          </a:solidFill>
                        </a:rPr>
                        <a:t>0</a:t>
                      </a:r>
                      <a:endParaRPr lang="en-US" b="1" dirty="0">
                        <a:solidFill>
                          <a:schemeClr val="accent6">
                            <a:lumMod val="75000"/>
                          </a:schemeClr>
                        </a:solidFill>
                      </a:endParaRPr>
                    </a:p>
                  </a:txBody>
                  <a:tcPr/>
                </a:tc>
                <a:tc>
                  <a:txBody>
                    <a:bodyPr/>
                    <a:lstStyle/>
                    <a:p>
                      <a:pPr algn="ctr"/>
                      <a:r>
                        <a:rPr lang="en-US" b="1" dirty="0" smtClean="0">
                          <a:solidFill>
                            <a:schemeClr val="accent6">
                              <a:lumMod val="75000"/>
                            </a:schemeClr>
                          </a:solidFill>
                        </a:rPr>
                        <a:t>0</a:t>
                      </a:r>
                      <a:endParaRPr lang="en-US" b="1" dirty="0">
                        <a:solidFill>
                          <a:schemeClr val="accent6">
                            <a:lumMod val="75000"/>
                          </a:schemeClr>
                        </a:solidFill>
                      </a:endParaRPr>
                    </a:p>
                  </a:txBody>
                  <a:tcPr/>
                </a:tc>
                <a:tc>
                  <a:txBody>
                    <a:bodyPr/>
                    <a:lstStyle/>
                    <a:p>
                      <a:pPr algn="ctr"/>
                      <a:r>
                        <a:rPr lang="en-US" b="1" dirty="0" smtClean="0">
                          <a:solidFill>
                            <a:schemeClr val="accent6">
                              <a:lumMod val="75000"/>
                            </a:schemeClr>
                          </a:solidFill>
                        </a:rPr>
                        <a:t>0</a:t>
                      </a:r>
                      <a:endParaRPr lang="en-US" b="1" dirty="0">
                        <a:solidFill>
                          <a:schemeClr val="accent6">
                            <a:lumMod val="75000"/>
                          </a:schemeClr>
                        </a:solidFill>
                      </a:endParaRPr>
                    </a:p>
                  </a:txBody>
                  <a:tcPr/>
                </a:tc>
                <a:tc>
                  <a:txBody>
                    <a:bodyPr/>
                    <a:lstStyle/>
                    <a:p>
                      <a:pPr algn="ctr"/>
                      <a:r>
                        <a:rPr lang="en-US" b="1" dirty="0" smtClean="0">
                          <a:solidFill>
                            <a:schemeClr val="accent6">
                              <a:lumMod val="75000"/>
                            </a:schemeClr>
                          </a:solidFill>
                        </a:rPr>
                        <a:t>0</a:t>
                      </a:r>
                      <a:endParaRPr lang="en-US" b="1" dirty="0">
                        <a:solidFill>
                          <a:schemeClr val="accent6">
                            <a:lumMod val="75000"/>
                          </a:schemeClr>
                        </a:solidFill>
                      </a:endParaRPr>
                    </a:p>
                  </a:txBody>
                  <a:tcPr/>
                </a:tc>
                <a:tc>
                  <a:txBody>
                    <a:bodyPr/>
                    <a:lstStyle/>
                    <a:p>
                      <a:pPr algn="ctr"/>
                      <a:r>
                        <a:rPr lang="en-US" b="1" dirty="0" smtClean="0">
                          <a:solidFill>
                            <a:schemeClr val="accent6">
                              <a:lumMod val="75000"/>
                            </a:schemeClr>
                          </a:solidFill>
                        </a:rPr>
                        <a:t>0</a:t>
                      </a:r>
                      <a:endParaRPr lang="en-US" b="1" dirty="0">
                        <a:solidFill>
                          <a:schemeClr val="accent6">
                            <a:lumMod val="75000"/>
                          </a:schemeClr>
                        </a:solidFill>
                      </a:endParaRPr>
                    </a:p>
                  </a:txBody>
                  <a:tcPr/>
                </a:tc>
              </a:tr>
              <a:tr h="476979">
                <a:tc>
                  <a:txBody>
                    <a:bodyPr/>
                    <a:lstStyle/>
                    <a:p>
                      <a:pPr algn="ctr"/>
                      <a:r>
                        <a:rPr lang="en-US" b="1" dirty="0" smtClean="0">
                          <a:solidFill>
                            <a:schemeClr val="accent5">
                              <a:lumMod val="75000"/>
                            </a:schemeClr>
                          </a:solidFill>
                        </a:rPr>
                        <a:t>0</a:t>
                      </a:r>
                      <a:endParaRPr lang="en-US" b="1" dirty="0">
                        <a:solidFill>
                          <a:schemeClr val="accent5">
                            <a:lumMod val="75000"/>
                          </a:schemeClr>
                        </a:solidFill>
                      </a:endParaRPr>
                    </a:p>
                  </a:txBody>
                  <a:tcPr/>
                </a:tc>
                <a:tc>
                  <a:txBody>
                    <a:bodyPr/>
                    <a:lstStyle/>
                    <a:p>
                      <a:pPr algn="ctr"/>
                      <a:r>
                        <a:rPr lang="en-US" b="1" dirty="0" smtClean="0">
                          <a:solidFill>
                            <a:schemeClr val="accent5">
                              <a:lumMod val="75000"/>
                            </a:schemeClr>
                          </a:solidFill>
                        </a:rPr>
                        <a:t>0</a:t>
                      </a:r>
                      <a:endParaRPr lang="en-US" b="1" dirty="0">
                        <a:solidFill>
                          <a:schemeClr val="accent5">
                            <a:lumMod val="75000"/>
                          </a:schemeClr>
                        </a:solidFill>
                      </a:endParaRPr>
                    </a:p>
                  </a:txBody>
                  <a:tcPr/>
                </a:tc>
                <a:tc>
                  <a:txBody>
                    <a:bodyPr/>
                    <a:lstStyle/>
                    <a:p>
                      <a:pPr algn="ctr"/>
                      <a:r>
                        <a:rPr lang="en-US" b="1" dirty="0" smtClean="0">
                          <a:solidFill>
                            <a:schemeClr val="accent5">
                              <a:lumMod val="75000"/>
                            </a:schemeClr>
                          </a:solidFill>
                        </a:rPr>
                        <a:t>1</a:t>
                      </a:r>
                      <a:endParaRPr lang="en-US" b="1" dirty="0">
                        <a:solidFill>
                          <a:schemeClr val="accent5">
                            <a:lumMod val="75000"/>
                          </a:schemeClr>
                        </a:solidFill>
                      </a:endParaRPr>
                    </a:p>
                  </a:txBody>
                  <a:tcPr/>
                </a:tc>
                <a:tc>
                  <a:txBody>
                    <a:bodyPr/>
                    <a:lstStyle/>
                    <a:p>
                      <a:pPr algn="ctr"/>
                      <a:r>
                        <a:rPr lang="en-US" b="1" dirty="0" smtClean="0">
                          <a:solidFill>
                            <a:schemeClr val="accent6">
                              <a:lumMod val="75000"/>
                            </a:schemeClr>
                          </a:solidFill>
                        </a:rPr>
                        <a:t>1</a:t>
                      </a:r>
                      <a:endParaRPr lang="en-US" b="1" dirty="0">
                        <a:solidFill>
                          <a:schemeClr val="accent6">
                            <a:lumMod val="75000"/>
                          </a:schemeClr>
                        </a:solidFill>
                      </a:endParaRPr>
                    </a:p>
                  </a:txBody>
                  <a:tcPr/>
                </a:tc>
                <a:tc>
                  <a:txBody>
                    <a:bodyPr/>
                    <a:lstStyle/>
                    <a:p>
                      <a:pPr algn="ctr"/>
                      <a:r>
                        <a:rPr lang="en-US" b="1" dirty="0" smtClean="0">
                          <a:solidFill>
                            <a:schemeClr val="accent6">
                              <a:lumMod val="75000"/>
                            </a:schemeClr>
                          </a:solidFill>
                        </a:rPr>
                        <a:t>0</a:t>
                      </a:r>
                      <a:endParaRPr lang="en-US" b="1" dirty="0">
                        <a:solidFill>
                          <a:schemeClr val="accent6">
                            <a:lumMod val="75000"/>
                          </a:schemeClr>
                        </a:solidFill>
                      </a:endParaRPr>
                    </a:p>
                  </a:txBody>
                  <a:tcPr/>
                </a:tc>
                <a:tc>
                  <a:txBody>
                    <a:bodyPr/>
                    <a:lstStyle/>
                    <a:p>
                      <a:pPr algn="ctr"/>
                      <a:r>
                        <a:rPr lang="en-US" b="1" dirty="0" smtClean="0">
                          <a:solidFill>
                            <a:schemeClr val="accent6">
                              <a:lumMod val="75000"/>
                            </a:schemeClr>
                          </a:solidFill>
                        </a:rPr>
                        <a:t>0</a:t>
                      </a:r>
                      <a:endParaRPr lang="en-US" b="1" dirty="0">
                        <a:solidFill>
                          <a:schemeClr val="accent6">
                            <a:lumMod val="75000"/>
                          </a:schemeClr>
                        </a:solidFill>
                      </a:endParaRPr>
                    </a:p>
                  </a:txBody>
                  <a:tcPr/>
                </a:tc>
                <a:tc>
                  <a:txBody>
                    <a:bodyPr/>
                    <a:lstStyle/>
                    <a:p>
                      <a:pPr algn="ctr"/>
                      <a:r>
                        <a:rPr lang="en-US" b="1" dirty="0" smtClean="0">
                          <a:solidFill>
                            <a:schemeClr val="accent6">
                              <a:lumMod val="75000"/>
                            </a:schemeClr>
                          </a:solidFill>
                        </a:rPr>
                        <a:t>0</a:t>
                      </a:r>
                      <a:endParaRPr lang="en-US" b="1" dirty="0">
                        <a:solidFill>
                          <a:schemeClr val="accent6">
                            <a:lumMod val="75000"/>
                          </a:schemeClr>
                        </a:solidFill>
                      </a:endParaRPr>
                    </a:p>
                  </a:txBody>
                  <a:tcPr/>
                </a:tc>
                <a:tc>
                  <a:txBody>
                    <a:bodyPr/>
                    <a:lstStyle/>
                    <a:p>
                      <a:pPr algn="ctr"/>
                      <a:r>
                        <a:rPr lang="en-US" b="1" dirty="0" smtClean="0">
                          <a:solidFill>
                            <a:schemeClr val="accent6">
                              <a:lumMod val="75000"/>
                            </a:schemeClr>
                          </a:solidFill>
                        </a:rPr>
                        <a:t>0</a:t>
                      </a:r>
                      <a:endParaRPr lang="en-US" b="1" dirty="0">
                        <a:solidFill>
                          <a:schemeClr val="accent6">
                            <a:lumMod val="75000"/>
                          </a:schemeClr>
                        </a:solidFill>
                      </a:endParaRPr>
                    </a:p>
                  </a:txBody>
                  <a:tcPr/>
                </a:tc>
              </a:tr>
              <a:tr h="476979">
                <a:tc>
                  <a:txBody>
                    <a:bodyPr/>
                    <a:lstStyle/>
                    <a:p>
                      <a:pPr algn="ctr"/>
                      <a:r>
                        <a:rPr lang="en-US" b="1" dirty="0" smtClean="0">
                          <a:solidFill>
                            <a:schemeClr val="accent5">
                              <a:lumMod val="75000"/>
                            </a:schemeClr>
                          </a:solidFill>
                        </a:rPr>
                        <a:t>0</a:t>
                      </a:r>
                      <a:endParaRPr lang="en-US" b="1" dirty="0">
                        <a:solidFill>
                          <a:schemeClr val="accent5">
                            <a:lumMod val="75000"/>
                          </a:schemeClr>
                        </a:solidFill>
                      </a:endParaRPr>
                    </a:p>
                  </a:txBody>
                  <a:tcPr/>
                </a:tc>
                <a:tc>
                  <a:txBody>
                    <a:bodyPr/>
                    <a:lstStyle/>
                    <a:p>
                      <a:pPr algn="ctr"/>
                      <a:r>
                        <a:rPr lang="en-US" b="1" dirty="0" smtClean="0">
                          <a:solidFill>
                            <a:schemeClr val="accent5">
                              <a:lumMod val="75000"/>
                            </a:schemeClr>
                          </a:solidFill>
                        </a:rPr>
                        <a:t>1</a:t>
                      </a:r>
                      <a:endParaRPr lang="en-US" b="1" dirty="0">
                        <a:solidFill>
                          <a:schemeClr val="accent5">
                            <a:lumMod val="75000"/>
                          </a:schemeClr>
                        </a:solidFill>
                      </a:endParaRPr>
                    </a:p>
                  </a:txBody>
                  <a:tcPr/>
                </a:tc>
                <a:tc>
                  <a:txBody>
                    <a:bodyPr/>
                    <a:lstStyle/>
                    <a:p>
                      <a:pPr algn="ctr"/>
                      <a:r>
                        <a:rPr lang="en-US" b="1" dirty="0" smtClean="0">
                          <a:solidFill>
                            <a:schemeClr val="accent5">
                              <a:lumMod val="75000"/>
                            </a:schemeClr>
                          </a:solidFill>
                        </a:rPr>
                        <a:t>0</a:t>
                      </a:r>
                      <a:endParaRPr lang="en-US" b="1" dirty="0">
                        <a:solidFill>
                          <a:schemeClr val="accent5">
                            <a:lumMod val="75000"/>
                          </a:schemeClr>
                        </a:solidFill>
                      </a:endParaRPr>
                    </a:p>
                  </a:txBody>
                  <a:tcPr/>
                </a:tc>
                <a:tc>
                  <a:txBody>
                    <a:bodyPr/>
                    <a:lstStyle/>
                    <a:p>
                      <a:pPr algn="ctr"/>
                      <a:r>
                        <a:rPr lang="en-US" b="1" dirty="0" smtClean="0">
                          <a:solidFill>
                            <a:schemeClr val="accent6">
                              <a:lumMod val="75000"/>
                            </a:schemeClr>
                          </a:solidFill>
                        </a:rPr>
                        <a:t>1</a:t>
                      </a:r>
                      <a:endParaRPr lang="en-US" b="1" dirty="0">
                        <a:solidFill>
                          <a:schemeClr val="accent6">
                            <a:lumMod val="75000"/>
                          </a:schemeClr>
                        </a:solidFill>
                      </a:endParaRPr>
                    </a:p>
                  </a:txBody>
                  <a:tcPr/>
                </a:tc>
                <a:tc>
                  <a:txBody>
                    <a:bodyPr/>
                    <a:lstStyle/>
                    <a:p>
                      <a:pPr algn="ctr"/>
                      <a:r>
                        <a:rPr lang="en-US" b="1" dirty="0" smtClean="0">
                          <a:solidFill>
                            <a:schemeClr val="accent6">
                              <a:lumMod val="75000"/>
                            </a:schemeClr>
                          </a:solidFill>
                        </a:rPr>
                        <a:t>1</a:t>
                      </a:r>
                      <a:endParaRPr lang="en-US" b="1" dirty="0">
                        <a:solidFill>
                          <a:schemeClr val="accent6">
                            <a:lumMod val="75000"/>
                          </a:schemeClr>
                        </a:solidFill>
                      </a:endParaRPr>
                    </a:p>
                  </a:txBody>
                  <a:tcPr/>
                </a:tc>
                <a:tc>
                  <a:txBody>
                    <a:bodyPr/>
                    <a:lstStyle/>
                    <a:p>
                      <a:pPr algn="ctr"/>
                      <a:r>
                        <a:rPr lang="en-US" b="1" dirty="0" smtClean="0">
                          <a:solidFill>
                            <a:schemeClr val="accent6">
                              <a:lumMod val="75000"/>
                            </a:schemeClr>
                          </a:solidFill>
                        </a:rPr>
                        <a:t>0</a:t>
                      </a:r>
                      <a:endParaRPr lang="en-US" b="1" dirty="0">
                        <a:solidFill>
                          <a:schemeClr val="accent6">
                            <a:lumMod val="75000"/>
                          </a:schemeClr>
                        </a:solidFill>
                      </a:endParaRPr>
                    </a:p>
                  </a:txBody>
                  <a:tcPr/>
                </a:tc>
                <a:tc>
                  <a:txBody>
                    <a:bodyPr/>
                    <a:lstStyle/>
                    <a:p>
                      <a:pPr algn="ctr"/>
                      <a:r>
                        <a:rPr lang="en-US" b="1" dirty="0" smtClean="0">
                          <a:solidFill>
                            <a:schemeClr val="accent6">
                              <a:lumMod val="75000"/>
                            </a:schemeClr>
                          </a:solidFill>
                        </a:rPr>
                        <a:t>0</a:t>
                      </a:r>
                      <a:endParaRPr lang="en-US" b="1" dirty="0">
                        <a:solidFill>
                          <a:schemeClr val="accent6">
                            <a:lumMod val="75000"/>
                          </a:schemeClr>
                        </a:solidFill>
                      </a:endParaRPr>
                    </a:p>
                  </a:txBody>
                  <a:tcPr/>
                </a:tc>
                <a:tc>
                  <a:txBody>
                    <a:bodyPr/>
                    <a:lstStyle/>
                    <a:p>
                      <a:pPr algn="ctr"/>
                      <a:r>
                        <a:rPr lang="en-US" b="1" dirty="0" smtClean="0">
                          <a:solidFill>
                            <a:schemeClr val="accent6">
                              <a:lumMod val="75000"/>
                            </a:schemeClr>
                          </a:solidFill>
                        </a:rPr>
                        <a:t>0</a:t>
                      </a:r>
                      <a:endParaRPr lang="en-US" b="1" dirty="0">
                        <a:solidFill>
                          <a:schemeClr val="accent6">
                            <a:lumMod val="75000"/>
                          </a:schemeClr>
                        </a:solidFill>
                      </a:endParaRPr>
                    </a:p>
                  </a:txBody>
                  <a:tcPr/>
                </a:tc>
              </a:tr>
              <a:tr h="476979">
                <a:tc>
                  <a:txBody>
                    <a:bodyPr/>
                    <a:lstStyle/>
                    <a:p>
                      <a:pPr algn="ctr"/>
                      <a:r>
                        <a:rPr lang="en-US" b="1" dirty="0" smtClean="0">
                          <a:solidFill>
                            <a:schemeClr val="accent5">
                              <a:lumMod val="75000"/>
                            </a:schemeClr>
                          </a:solidFill>
                        </a:rPr>
                        <a:t>0</a:t>
                      </a:r>
                      <a:endParaRPr lang="en-US" b="1" dirty="0">
                        <a:solidFill>
                          <a:schemeClr val="accent5">
                            <a:lumMod val="75000"/>
                          </a:schemeClr>
                        </a:solidFill>
                      </a:endParaRPr>
                    </a:p>
                  </a:txBody>
                  <a:tcPr/>
                </a:tc>
                <a:tc>
                  <a:txBody>
                    <a:bodyPr/>
                    <a:lstStyle/>
                    <a:p>
                      <a:pPr algn="ctr"/>
                      <a:r>
                        <a:rPr lang="en-US" b="1" dirty="0" smtClean="0">
                          <a:solidFill>
                            <a:schemeClr val="accent5">
                              <a:lumMod val="75000"/>
                            </a:schemeClr>
                          </a:solidFill>
                        </a:rPr>
                        <a:t>1</a:t>
                      </a:r>
                      <a:endParaRPr lang="en-US" b="1" dirty="0">
                        <a:solidFill>
                          <a:schemeClr val="accent5">
                            <a:lumMod val="75000"/>
                          </a:schemeClr>
                        </a:solidFill>
                      </a:endParaRPr>
                    </a:p>
                  </a:txBody>
                  <a:tcPr/>
                </a:tc>
                <a:tc>
                  <a:txBody>
                    <a:bodyPr/>
                    <a:lstStyle/>
                    <a:p>
                      <a:pPr algn="ctr"/>
                      <a:r>
                        <a:rPr lang="en-US" b="1" dirty="0" smtClean="0">
                          <a:solidFill>
                            <a:schemeClr val="accent5">
                              <a:lumMod val="75000"/>
                            </a:schemeClr>
                          </a:solidFill>
                        </a:rPr>
                        <a:t>1</a:t>
                      </a:r>
                      <a:endParaRPr lang="en-US" b="1" dirty="0">
                        <a:solidFill>
                          <a:schemeClr val="accent5">
                            <a:lumMod val="75000"/>
                          </a:schemeClr>
                        </a:solidFill>
                      </a:endParaRPr>
                    </a:p>
                  </a:txBody>
                  <a:tcPr/>
                </a:tc>
                <a:tc>
                  <a:txBody>
                    <a:bodyPr/>
                    <a:lstStyle/>
                    <a:p>
                      <a:pPr algn="ctr"/>
                      <a:r>
                        <a:rPr lang="en-US" b="1" dirty="0" smtClean="0">
                          <a:solidFill>
                            <a:schemeClr val="accent6">
                              <a:lumMod val="75000"/>
                            </a:schemeClr>
                          </a:solidFill>
                        </a:rPr>
                        <a:t>1</a:t>
                      </a:r>
                      <a:endParaRPr lang="en-US" b="1" dirty="0">
                        <a:solidFill>
                          <a:schemeClr val="accent6">
                            <a:lumMod val="75000"/>
                          </a:schemeClr>
                        </a:solidFill>
                      </a:endParaRPr>
                    </a:p>
                  </a:txBody>
                  <a:tcPr/>
                </a:tc>
                <a:tc>
                  <a:txBody>
                    <a:bodyPr/>
                    <a:lstStyle/>
                    <a:p>
                      <a:pPr algn="ctr"/>
                      <a:r>
                        <a:rPr lang="en-US" b="1" dirty="0" smtClean="0">
                          <a:solidFill>
                            <a:schemeClr val="accent6">
                              <a:lumMod val="75000"/>
                            </a:schemeClr>
                          </a:solidFill>
                        </a:rPr>
                        <a:t>1</a:t>
                      </a:r>
                      <a:endParaRPr lang="en-US" b="1" dirty="0">
                        <a:solidFill>
                          <a:schemeClr val="accent6">
                            <a:lumMod val="75000"/>
                          </a:schemeClr>
                        </a:solidFill>
                      </a:endParaRPr>
                    </a:p>
                  </a:txBody>
                  <a:tcPr/>
                </a:tc>
                <a:tc>
                  <a:txBody>
                    <a:bodyPr/>
                    <a:lstStyle/>
                    <a:p>
                      <a:pPr algn="ctr"/>
                      <a:r>
                        <a:rPr lang="en-US" b="1" dirty="0" smtClean="0">
                          <a:solidFill>
                            <a:schemeClr val="accent6">
                              <a:lumMod val="75000"/>
                            </a:schemeClr>
                          </a:solidFill>
                        </a:rPr>
                        <a:t>1</a:t>
                      </a:r>
                      <a:endParaRPr lang="en-US" b="1" dirty="0">
                        <a:solidFill>
                          <a:schemeClr val="accent6">
                            <a:lumMod val="75000"/>
                          </a:schemeClr>
                        </a:solidFill>
                      </a:endParaRPr>
                    </a:p>
                  </a:txBody>
                  <a:tcPr/>
                </a:tc>
                <a:tc>
                  <a:txBody>
                    <a:bodyPr/>
                    <a:lstStyle/>
                    <a:p>
                      <a:pPr algn="ctr"/>
                      <a:r>
                        <a:rPr lang="en-US" b="1" dirty="0" smtClean="0">
                          <a:solidFill>
                            <a:schemeClr val="accent6">
                              <a:lumMod val="75000"/>
                            </a:schemeClr>
                          </a:solidFill>
                        </a:rPr>
                        <a:t>0</a:t>
                      </a:r>
                      <a:endParaRPr lang="en-US" b="1" dirty="0">
                        <a:solidFill>
                          <a:schemeClr val="accent6">
                            <a:lumMod val="75000"/>
                          </a:schemeClr>
                        </a:solidFill>
                      </a:endParaRPr>
                    </a:p>
                  </a:txBody>
                  <a:tcPr/>
                </a:tc>
                <a:tc>
                  <a:txBody>
                    <a:bodyPr/>
                    <a:lstStyle/>
                    <a:p>
                      <a:pPr algn="ctr"/>
                      <a:r>
                        <a:rPr lang="en-US" b="1" dirty="0" smtClean="0">
                          <a:solidFill>
                            <a:schemeClr val="accent6">
                              <a:lumMod val="75000"/>
                            </a:schemeClr>
                          </a:solidFill>
                        </a:rPr>
                        <a:t>0</a:t>
                      </a:r>
                      <a:endParaRPr lang="en-US" b="1" dirty="0">
                        <a:solidFill>
                          <a:schemeClr val="accent6">
                            <a:lumMod val="75000"/>
                          </a:schemeClr>
                        </a:solidFill>
                      </a:endParaRPr>
                    </a:p>
                  </a:txBody>
                  <a:tcPr/>
                </a:tc>
              </a:tr>
              <a:tr h="476979">
                <a:tc>
                  <a:txBody>
                    <a:bodyPr/>
                    <a:lstStyle/>
                    <a:p>
                      <a:pPr algn="ctr"/>
                      <a:r>
                        <a:rPr lang="en-US" b="1" dirty="0" smtClean="0">
                          <a:solidFill>
                            <a:schemeClr val="accent5">
                              <a:lumMod val="75000"/>
                            </a:schemeClr>
                          </a:solidFill>
                        </a:rPr>
                        <a:t>1</a:t>
                      </a:r>
                      <a:endParaRPr lang="en-US" b="1" dirty="0">
                        <a:solidFill>
                          <a:schemeClr val="accent5">
                            <a:lumMod val="75000"/>
                          </a:schemeClr>
                        </a:solidFill>
                      </a:endParaRPr>
                    </a:p>
                  </a:txBody>
                  <a:tcPr/>
                </a:tc>
                <a:tc>
                  <a:txBody>
                    <a:bodyPr/>
                    <a:lstStyle/>
                    <a:p>
                      <a:pPr algn="ctr"/>
                      <a:r>
                        <a:rPr lang="en-US" b="1" dirty="0" smtClean="0">
                          <a:solidFill>
                            <a:schemeClr val="accent5">
                              <a:lumMod val="75000"/>
                            </a:schemeClr>
                          </a:solidFill>
                        </a:rPr>
                        <a:t>0</a:t>
                      </a:r>
                      <a:endParaRPr lang="en-US" b="1" dirty="0">
                        <a:solidFill>
                          <a:schemeClr val="accent5">
                            <a:lumMod val="75000"/>
                          </a:schemeClr>
                        </a:solidFill>
                      </a:endParaRPr>
                    </a:p>
                  </a:txBody>
                  <a:tcPr/>
                </a:tc>
                <a:tc>
                  <a:txBody>
                    <a:bodyPr/>
                    <a:lstStyle/>
                    <a:p>
                      <a:pPr algn="ctr"/>
                      <a:r>
                        <a:rPr lang="en-US" b="1" dirty="0" smtClean="0">
                          <a:solidFill>
                            <a:schemeClr val="accent5">
                              <a:lumMod val="75000"/>
                            </a:schemeClr>
                          </a:solidFill>
                        </a:rPr>
                        <a:t>0</a:t>
                      </a:r>
                      <a:endParaRPr lang="en-US" b="1" dirty="0">
                        <a:solidFill>
                          <a:schemeClr val="accent5">
                            <a:lumMod val="75000"/>
                          </a:schemeClr>
                        </a:solidFill>
                      </a:endParaRPr>
                    </a:p>
                  </a:txBody>
                  <a:tcPr/>
                </a:tc>
                <a:tc>
                  <a:txBody>
                    <a:bodyPr/>
                    <a:lstStyle/>
                    <a:p>
                      <a:pPr algn="ctr"/>
                      <a:r>
                        <a:rPr lang="en-US" b="1" dirty="0" smtClean="0">
                          <a:solidFill>
                            <a:schemeClr val="accent6">
                              <a:lumMod val="75000"/>
                            </a:schemeClr>
                          </a:solidFill>
                        </a:rPr>
                        <a:t>1</a:t>
                      </a:r>
                      <a:endParaRPr lang="en-US" b="1" dirty="0">
                        <a:solidFill>
                          <a:schemeClr val="accent6">
                            <a:lumMod val="75000"/>
                          </a:schemeClr>
                        </a:solidFill>
                      </a:endParaRPr>
                    </a:p>
                  </a:txBody>
                  <a:tcPr/>
                </a:tc>
                <a:tc>
                  <a:txBody>
                    <a:bodyPr/>
                    <a:lstStyle/>
                    <a:p>
                      <a:pPr algn="ctr"/>
                      <a:r>
                        <a:rPr lang="en-US" b="1" dirty="0" smtClean="0">
                          <a:solidFill>
                            <a:schemeClr val="accent6">
                              <a:lumMod val="75000"/>
                            </a:schemeClr>
                          </a:solidFill>
                        </a:rPr>
                        <a:t>1</a:t>
                      </a:r>
                      <a:endParaRPr lang="en-US" b="1" dirty="0">
                        <a:solidFill>
                          <a:schemeClr val="accent6">
                            <a:lumMod val="75000"/>
                          </a:schemeClr>
                        </a:solidFill>
                      </a:endParaRPr>
                    </a:p>
                  </a:txBody>
                  <a:tcPr/>
                </a:tc>
                <a:tc>
                  <a:txBody>
                    <a:bodyPr/>
                    <a:lstStyle/>
                    <a:p>
                      <a:pPr algn="ctr"/>
                      <a:r>
                        <a:rPr lang="en-US" b="1" dirty="0" smtClean="0">
                          <a:solidFill>
                            <a:schemeClr val="accent6">
                              <a:lumMod val="75000"/>
                            </a:schemeClr>
                          </a:solidFill>
                        </a:rPr>
                        <a:t>1</a:t>
                      </a:r>
                      <a:endParaRPr lang="en-US" b="1" dirty="0">
                        <a:solidFill>
                          <a:schemeClr val="accent6">
                            <a:lumMod val="75000"/>
                          </a:schemeClr>
                        </a:solidFill>
                      </a:endParaRPr>
                    </a:p>
                  </a:txBody>
                  <a:tcPr/>
                </a:tc>
                <a:tc>
                  <a:txBody>
                    <a:bodyPr/>
                    <a:lstStyle/>
                    <a:p>
                      <a:pPr algn="ctr"/>
                      <a:r>
                        <a:rPr lang="en-US" b="1" dirty="0" smtClean="0">
                          <a:solidFill>
                            <a:schemeClr val="accent6">
                              <a:lumMod val="75000"/>
                            </a:schemeClr>
                          </a:solidFill>
                        </a:rPr>
                        <a:t>1</a:t>
                      </a:r>
                      <a:endParaRPr lang="en-US" b="1" dirty="0">
                        <a:solidFill>
                          <a:schemeClr val="accent6">
                            <a:lumMod val="75000"/>
                          </a:schemeClr>
                        </a:solidFill>
                      </a:endParaRPr>
                    </a:p>
                  </a:txBody>
                  <a:tcPr/>
                </a:tc>
                <a:tc>
                  <a:txBody>
                    <a:bodyPr/>
                    <a:lstStyle/>
                    <a:p>
                      <a:pPr algn="ctr"/>
                      <a:r>
                        <a:rPr lang="en-US" b="1" dirty="0" smtClean="0">
                          <a:solidFill>
                            <a:schemeClr val="accent6">
                              <a:lumMod val="75000"/>
                            </a:schemeClr>
                          </a:solidFill>
                        </a:rPr>
                        <a:t>0</a:t>
                      </a:r>
                      <a:endParaRPr lang="en-US" b="1" dirty="0">
                        <a:solidFill>
                          <a:schemeClr val="accent6">
                            <a:lumMod val="75000"/>
                          </a:schemeClr>
                        </a:solidFill>
                      </a:endParaRPr>
                    </a:p>
                  </a:txBody>
                  <a:tcPr/>
                </a:tc>
              </a:tr>
              <a:tr h="476979">
                <a:tc>
                  <a:txBody>
                    <a:bodyPr/>
                    <a:lstStyle/>
                    <a:p>
                      <a:pPr algn="ctr"/>
                      <a:r>
                        <a:rPr lang="en-US" b="1" dirty="0" smtClean="0">
                          <a:solidFill>
                            <a:schemeClr val="accent5">
                              <a:lumMod val="75000"/>
                            </a:schemeClr>
                          </a:solidFill>
                        </a:rPr>
                        <a:t>1</a:t>
                      </a:r>
                      <a:endParaRPr lang="en-US" b="1" dirty="0">
                        <a:solidFill>
                          <a:schemeClr val="accent5">
                            <a:lumMod val="75000"/>
                          </a:schemeClr>
                        </a:solidFill>
                      </a:endParaRPr>
                    </a:p>
                  </a:txBody>
                  <a:tcPr/>
                </a:tc>
                <a:tc>
                  <a:txBody>
                    <a:bodyPr/>
                    <a:lstStyle/>
                    <a:p>
                      <a:pPr algn="ctr"/>
                      <a:r>
                        <a:rPr lang="en-US" b="1" dirty="0" smtClean="0">
                          <a:solidFill>
                            <a:schemeClr val="accent5">
                              <a:lumMod val="75000"/>
                            </a:schemeClr>
                          </a:solidFill>
                        </a:rPr>
                        <a:t>0</a:t>
                      </a:r>
                      <a:endParaRPr lang="en-US" b="1" dirty="0">
                        <a:solidFill>
                          <a:schemeClr val="accent5">
                            <a:lumMod val="75000"/>
                          </a:schemeClr>
                        </a:solidFill>
                      </a:endParaRPr>
                    </a:p>
                  </a:txBody>
                  <a:tcPr/>
                </a:tc>
                <a:tc>
                  <a:txBody>
                    <a:bodyPr/>
                    <a:lstStyle/>
                    <a:p>
                      <a:pPr algn="ctr"/>
                      <a:r>
                        <a:rPr lang="en-US" b="1" dirty="0" smtClean="0">
                          <a:solidFill>
                            <a:schemeClr val="accent5">
                              <a:lumMod val="75000"/>
                            </a:schemeClr>
                          </a:solidFill>
                        </a:rPr>
                        <a:t>1</a:t>
                      </a:r>
                      <a:endParaRPr lang="en-US" b="1" dirty="0">
                        <a:solidFill>
                          <a:schemeClr val="accent5">
                            <a:lumMod val="75000"/>
                          </a:schemeClr>
                        </a:solidFill>
                      </a:endParaRPr>
                    </a:p>
                  </a:txBody>
                  <a:tcPr/>
                </a:tc>
                <a:tc>
                  <a:txBody>
                    <a:bodyPr/>
                    <a:lstStyle/>
                    <a:p>
                      <a:pPr algn="ctr"/>
                      <a:r>
                        <a:rPr lang="en-US" b="1" dirty="0" smtClean="0">
                          <a:solidFill>
                            <a:schemeClr val="accent6">
                              <a:lumMod val="75000"/>
                            </a:schemeClr>
                          </a:solidFill>
                        </a:rPr>
                        <a:t>1</a:t>
                      </a:r>
                      <a:endParaRPr lang="en-US" b="1" dirty="0">
                        <a:solidFill>
                          <a:schemeClr val="accent6">
                            <a:lumMod val="75000"/>
                          </a:schemeClr>
                        </a:solidFill>
                      </a:endParaRPr>
                    </a:p>
                  </a:txBody>
                  <a:tcPr/>
                </a:tc>
                <a:tc>
                  <a:txBody>
                    <a:bodyPr/>
                    <a:lstStyle/>
                    <a:p>
                      <a:pPr algn="ctr"/>
                      <a:r>
                        <a:rPr lang="en-US" b="1" dirty="0" smtClean="0">
                          <a:solidFill>
                            <a:schemeClr val="accent6">
                              <a:lumMod val="75000"/>
                            </a:schemeClr>
                          </a:solidFill>
                        </a:rPr>
                        <a:t>1</a:t>
                      </a:r>
                      <a:endParaRPr lang="en-US" b="1" dirty="0">
                        <a:solidFill>
                          <a:schemeClr val="accent6">
                            <a:lumMod val="75000"/>
                          </a:schemeClr>
                        </a:solidFill>
                      </a:endParaRPr>
                    </a:p>
                  </a:txBody>
                  <a:tcPr/>
                </a:tc>
                <a:tc>
                  <a:txBody>
                    <a:bodyPr/>
                    <a:lstStyle/>
                    <a:p>
                      <a:pPr algn="ctr"/>
                      <a:r>
                        <a:rPr lang="en-US" b="1" dirty="0" smtClean="0">
                          <a:solidFill>
                            <a:schemeClr val="accent6">
                              <a:lumMod val="75000"/>
                            </a:schemeClr>
                          </a:solidFill>
                        </a:rPr>
                        <a:t>1</a:t>
                      </a:r>
                      <a:endParaRPr lang="en-US" b="1" dirty="0">
                        <a:solidFill>
                          <a:schemeClr val="accent6">
                            <a:lumMod val="75000"/>
                          </a:schemeClr>
                        </a:solidFill>
                      </a:endParaRPr>
                    </a:p>
                  </a:txBody>
                  <a:tcPr/>
                </a:tc>
                <a:tc>
                  <a:txBody>
                    <a:bodyPr/>
                    <a:lstStyle/>
                    <a:p>
                      <a:pPr algn="ctr"/>
                      <a:r>
                        <a:rPr lang="en-US" b="1" dirty="0" smtClean="0">
                          <a:solidFill>
                            <a:schemeClr val="accent6">
                              <a:lumMod val="75000"/>
                            </a:schemeClr>
                          </a:solidFill>
                        </a:rPr>
                        <a:t>1</a:t>
                      </a:r>
                      <a:endParaRPr lang="en-US" b="1" dirty="0">
                        <a:solidFill>
                          <a:schemeClr val="accent6">
                            <a:lumMod val="75000"/>
                          </a:schemeClr>
                        </a:solidFill>
                      </a:endParaRPr>
                    </a:p>
                  </a:txBody>
                  <a:tcPr/>
                </a:tc>
                <a:tc>
                  <a:txBody>
                    <a:bodyPr/>
                    <a:lstStyle/>
                    <a:p>
                      <a:pPr algn="ctr"/>
                      <a:r>
                        <a:rPr lang="en-US" b="1" dirty="0" smtClean="0">
                          <a:solidFill>
                            <a:schemeClr val="accent6">
                              <a:lumMod val="75000"/>
                            </a:schemeClr>
                          </a:solidFill>
                        </a:rPr>
                        <a:t>1</a:t>
                      </a:r>
                      <a:endParaRPr lang="en-US" b="1" dirty="0">
                        <a:solidFill>
                          <a:schemeClr val="accent6">
                            <a:lumMod val="75000"/>
                          </a:schemeClr>
                        </a:solidFill>
                      </a:endParaRPr>
                    </a:p>
                  </a:txBody>
                  <a:tcPr/>
                </a:tc>
              </a:tr>
              <a:tr h="476979">
                <a:tc>
                  <a:txBody>
                    <a:bodyPr/>
                    <a:lstStyle/>
                    <a:p>
                      <a:pPr algn="ctr"/>
                      <a:r>
                        <a:rPr lang="en-US" b="1" dirty="0" smtClean="0">
                          <a:solidFill>
                            <a:schemeClr val="accent5">
                              <a:lumMod val="75000"/>
                            </a:schemeClr>
                          </a:solidFill>
                        </a:rPr>
                        <a:t>1</a:t>
                      </a:r>
                      <a:endParaRPr lang="en-US" b="1" dirty="0">
                        <a:solidFill>
                          <a:schemeClr val="accent5">
                            <a:lumMod val="75000"/>
                          </a:schemeClr>
                        </a:solidFill>
                      </a:endParaRPr>
                    </a:p>
                  </a:txBody>
                  <a:tcPr/>
                </a:tc>
                <a:tc>
                  <a:txBody>
                    <a:bodyPr/>
                    <a:lstStyle/>
                    <a:p>
                      <a:pPr algn="ctr"/>
                      <a:r>
                        <a:rPr lang="en-US" b="1" dirty="0" smtClean="0">
                          <a:solidFill>
                            <a:schemeClr val="accent5">
                              <a:lumMod val="75000"/>
                            </a:schemeClr>
                          </a:solidFill>
                        </a:rPr>
                        <a:t>1</a:t>
                      </a:r>
                      <a:endParaRPr lang="en-US" b="1" dirty="0">
                        <a:solidFill>
                          <a:schemeClr val="accent5">
                            <a:lumMod val="75000"/>
                          </a:schemeClr>
                        </a:solidFill>
                      </a:endParaRPr>
                    </a:p>
                  </a:txBody>
                  <a:tcPr/>
                </a:tc>
                <a:tc>
                  <a:txBody>
                    <a:bodyPr/>
                    <a:lstStyle/>
                    <a:p>
                      <a:pPr algn="ctr"/>
                      <a:r>
                        <a:rPr lang="en-US" b="1" dirty="0" smtClean="0">
                          <a:solidFill>
                            <a:schemeClr val="accent5">
                              <a:lumMod val="75000"/>
                            </a:schemeClr>
                          </a:solidFill>
                        </a:rPr>
                        <a:t>0</a:t>
                      </a:r>
                      <a:endParaRPr lang="en-US" b="1" dirty="0">
                        <a:solidFill>
                          <a:schemeClr val="accent5">
                            <a:lumMod val="75000"/>
                          </a:schemeClr>
                        </a:solidFill>
                      </a:endParaRPr>
                    </a:p>
                  </a:txBody>
                  <a:tcPr/>
                </a:tc>
                <a:tc>
                  <a:txBody>
                    <a:bodyPr/>
                    <a:lstStyle/>
                    <a:p>
                      <a:pPr algn="ctr"/>
                      <a:r>
                        <a:rPr lang="en-US" b="1" dirty="0" smtClean="0">
                          <a:solidFill>
                            <a:schemeClr val="accent6">
                              <a:lumMod val="75000"/>
                            </a:schemeClr>
                          </a:solidFill>
                        </a:rPr>
                        <a:t>X</a:t>
                      </a:r>
                      <a:endParaRPr lang="en-US" b="1" dirty="0">
                        <a:solidFill>
                          <a:schemeClr val="accent6">
                            <a:lumMod val="75000"/>
                          </a:schemeClr>
                        </a:solidFill>
                      </a:endParaRPr>
                    </a:p>
                  </a:txBody>
                  <a:tcPr/>
                </a:tc>
                <a:tc>
                  <a:txBody>
                    <a:bodyPr/>
                    <a:lstStyle/>
                    <a:p>
                      <a:pPr algn="ctr"/>
                      <a:r>
                        <a:rPr lang="en-US" b="1" smtClean="0">
                          <a:solidFill>
                            <a:schemeClr val="accent6">
                              <a:lumMod val="75000"/>
                            </a:schemeClr>
                          </a:solidFill>
                        </a:rPr>
                        <a:t>X</a:t>
                      </a:r>
                      <a:endParaRPr lang="en-US" b="1" dirty="0">
                        <a:solidFill>
                          <a:schemeClr val="accent6">
                            <a:lumMod val="75000"/>
                          </a:schemeClr>
                        </a:solidFill>
                      </a:endParaRPr>
                    </a:p>
                  </a:txBody>
                  <a:tcPr/>
                </a:tc>
                <a:tc>
                  <a:txBody>
                    <a:bodyPr/>
                    <a:lstStyle/>
                    <a:p>
                      <a:pPr algn="ctr"/>
                      <a:r>
                        <a:rPr lang="en-US" b="1" smtClean="0">
                          <a:solidFill>
                            <a:schemeClr val="accent6">
                              <a:lumMod val="75000"/>
                            </a:schemeClr>
                          </a:solidFill>
                        </a:rPr>
                        <a:t>X</a:t>
                      </a:r>
                      <a:endParaRPr lang="en-US" b="1" dirty="0">
                        <a:solidFill>
                          <a:schemeClr val="accent6">
                            <a:lumMod val="75000"/>
                          </a:schemeClr>
                        </a:solidFill>
                      </a:endParaRPr>
                    </a:p>
                  </a:txBody>
                  <a:tcPr/>
                </a:tc>
                <a:tc>
                  <a:txBody>
                    <a:bodyPr/>
                    <a:lstStyle/>
                    <a:p>
                      <a:pPr algn="ctr"/>
                      <a:r>
                        <a:rPr lang="en-US" b="1" smtClean="0">
                          <a:solidFill>
                            <a:schemeClr val="accent6">
                              <a:lumMod val="75000"/>
                            </a:schemeClr>
                          </a:solidFill>
                        </a:rPr>
                        <a:t>X</a:t>
                      </a:r>
                      <a:endParaRPr lang="en-US" b="1" dirty="0">
                        <a:solidFill>
                          <a:schemeClr val="accent6">
                            <a:lumMod val="75000"/>
                          </a:schemeClr>
                        </a:solidFill>
                      </a:endParaRPr>
                    </a:p>
                  </a:txBody>
                  <a:tcPr/>
                </a:tc>
                <a:tc>
                  <a:txBody>
                    <a:bodyPr/>
                    <a:lstStyle/>
                    <a:p>
                      <a:pPr algn="ctr"/>
                      <a:r>
                        <a:rPr lang="en-US" b="1" dirty="0" smtClean="0">
                          <a:solidFill>
                            <a:schemeClr val="accent6">
                              <a:lumMod val="75000"/>
                            </a:schemeClr>
                          </a:solidFill>
                        </a:rPr>
                        <a:t>X</a:t>
                      </a:r>
                      <a:endParaRPr lang="en-US" b="1" dirty="0">
                        <a:solidFill>
                          <a:schemeClr val="accent6">
                            <a:lumMod val="75000"/>
                          </a:schemeClr>
                        </a:solidFill>
                      </a:endParaRPr>
                    </a:p>
                  </a:txBody>
                  <a:tcPr/>
                </a:tc>
              </a:tr>
              <a:tr h="476979">
                <a:tc>
                  <a:txBody>
                    <a:bodyPr/>
                    <a:lstStyle/>
                    <a:p>
                      <a:pPr algn="ctr"/>
                      <a:r>
                        <a:rPr lang="en-US" b="1" dirty="0" smtClean="0">
                          <a:solidFill>
                            <a:schemeClr val="accent5">
                              <a:lumMod val="75000"/>
                            </a:schemeClr>
                          </a:solidFill>
                        </a:rPr>
                        <a:t>1</a:t>
                      </a:r>
                      <a:endParaRPr lang="en-US" b="1" dirty="0">
                        <a:solidFill>
                          <a:schemeClr val="accent5">
                            <a:lumMod val="75000"/>
                          </a:schemeClr>
                        </a:solidFill>
                      </a:endParaRPr>
                    </a:p>
                  </a:txBody>
                  <a:tcPr/>
                </a:tc>
                <a:tc>
                  <a:txBody>
                    <a:bodyPr/>
                    <a:lstStyle/>
                    <a:p>
                      <a:pPr algn="ctr"/>
                      <a:r>
                        <a:rPr lang="en-US" b="1" dirty="0" smtClean="0">
                          <a:solidFill>
                            <a:schemeClr val="accent5">
                              <a:lumMod val="75000"/>
                            </a:schemeClr>
                          </a:solidFill>
                        </a:rPr>
                        <a:t>1</a:t>
                      </a:r>
                      <a:endParaRPr lang="en-US" b="1" dirty="0">
                        <a:solidFill>
                          <a:schemeClr val="accent5">
                            <a:lumMod val="75000"/>
                          </a:schemeClr>
                        </a:solidFill>
                      </a:endParaRPr>
                    </a:p>
                  </a:txBody>
                  <a:tcPr/>
                </a:tc>
                <a:tc>
                  <a:txBody>
                    <a:bodyPr/>
                    <a:lstStyle/>
                    <a:p>
                      <a:pPr algn="ctr"/>
                      <a:r>
                        <a:rPr lang="en-US" b="1" dirty="0" smtClean="0">
                          <a:solidFill>
                            <a:schemeClr val="accent5">
                              <a:lumMod val="75000"/>
                            </a:schemeClr>
                          </a:solidFill>
                        </a:rPr>
                        <a:t>1</a:t>
                      </a:r>
                      <a:endParaRPr lang="en-US" b="1" dirty="0">
                        <a:solidFill>
                          <a:schemeClr val="accent5">
                            <a:lumMod val="75000"/>
                          </a:schemeClr>
                        </a:solidFill>
                      </a:endParaRPr>
                    </a:p>
                  </a:txBody>
                  <a:tcPr/>
                </a:tc>
                <a:tc>
                  <a:txBody>
                    <a:bodyPr/>
                    <a:lstStyle/>
                    <a:p>
                      <a:pPr algn="ctr"/>
                      <a:r>
                        <a:rPr lang="en-US" b="1" smtClean="0">
                          <a:solidFill>
                            <a:schemeClr val="accent6">
                              <a:lumMod val="75000"/>
                            </a:schemeClr>
                          </a:solidFill>
                        </a:rPr>
                        <a:t>X</a:t>
                      </a:r>
                      <a:endParaRPr lang="en-US" b="1" dirty="0">
                        <a:solidFill>
                          <a:schemeClr val="accent6">
                            <a:lumMod val="75000"/>
                          </a:schemeClr>
                        </a:solidFill>
                      </a:endParaRPr>
                    </a:p>
                  </a:txBody>
                  <a:tcPr/>
                </a:tc>
                <a:tc>
                  <a:txBody>
                    <a:bodyPr/>
                    <a:lstStyle/>
                    <a:p>
                      <a:pPr algn="ctr"/>
                      <a:r>
                        <a:rPr lang="en-US" b="1" smtClean="0">
                          <a:solidFill>
                            <a:schemeClr val="accent6">
                              <a:lumMod val="75000"/>
                            </a:schemeClr>
                          </a:solidFill>
                        </a:rPr>
                        <a:t>X</a:t>
                      </a:r>
                      <a:endParaRPr lang="en-US" b="1" dirty="0">
                        <a:solidFill>
                          <a:schemeClr val="accent6">
                            <a:lumMod val="75000"/>
                          </a:schemeClr>
                        </a:solidFill>
                      </a:endParaRPr>
                    </a:p>
                  </a:txBody>
                  <a:tcPr/>
                </a:tc>
                <a:tc>
                  <a:txBody>
                    <a:bodyPr/>
                    <a:lstStyle/>
                    <a:p>
                      <a:pPr algn="ctr"/>
                      <a:r>
                        <a:rPr lang="en-US" b="1" smtClean="0">
                          <a:solidFill>
                            <a:schemeClr val="accent6">
                              <a:lumMod val="75000"/>
                            </a:schemeClr>
                          </a:solidFill>
                        </a:rPr>
                        <a:t>X</a:t>
                      </a:r>
                      <a:endParaRPr lang="en-US" b="1" dirty="0">
                        <a:solidFill>
                          <a:schemeClr val="accent6">
                            <a:lumMod val="75000"/>
                          </a:schemeClr>
                        </a:solidFill>
                      </a:endParaRPr>
                    </a:p>
                  </a:txBody>
                  <a:tcPr/>
                </a:tc>
                <a:tc>
                  <a:txBody>
                    <a:bodyPr/>
                    <a:lstStyle/>
                    <a:p>
                      <a:pPr algn="ctr"/>
                      <a:r>
                        <a:rPr lang="en-US" b="1" smtClean="0">
                          <a:solidFill>
                            <a:schemeClr val="accent6">
                              <a:lumMod val="75000"/>
                            </a:schemeClr>
                          </a:solidFill>
                        </a:rPr>
                        <a:t>X</a:t>
                      </a:r>
                      <a:endParaRPr lang="en-US" b="1" dirty="0">
                        <a:solidFill>
                          <a:schemeClr val="accent6">
                            <a:lumMod val="75000"/>
                          </a:schemeClr>
                        </a:solidFill>
                      </a:endParaRPr>
                    </a:p>
                  </a:txBody>
                  <a:tcPr/>
                </a:tc>
                <a:tc>
                  <a:txBody>
                    <a:bodyPr/>
                    <a:lstStyle/>
                    <a:p>
                      <a:pPr algn="ctr"/>
                      <a:r>
                        <a:rPr lang="en-US" b="1" dirty="0" smtClean="0">
                          <a:solidFill>
                            <a:schemeClr val="accent6">
                              <a:lumMod val="75000"/>
                            </a:schemeClr>
                          </a:solidFill>
                        </a:rPr>
                        <a:t>X</a:t>
                      </a:r>
                      <a:endParaRPr lang="en-US" b="1" dirty="0">
                        <a:solidFill>
                          <a:schemeClr val="accent6">
                            <a:lumMod val="75000"/>
                          </a:schemeClr>
                        </a:solidFill>
                      </a:endParaRPr>
                    </a:p>
                  </a:txBody>
                  <a:tcPr/>
                </a:tc>
              </a:tr>
            </a:tbl>
          </a:graphicData>
        </a:graphic>
      </p:graphicFrame>
      <p:sp>
        <p:nvSpPr>
          <p:cNvPr id="4" name="Slide Number Placeholder 3"/>
          <p:cNvSpPr>
            <a:spLocks noGrp="1"/>
          </p:cNvSpPr>
          <p:nvPr>
            <p:ph type="sldNum" sz="quarter" idx="12"/>
          </p:nvPr>
        </p:nvSpPr>
        <p:spPr/>
        <p:txBody>
          <a:bodyPr/>
          <a:lstStyle/>
          <a:p>
            <a:fld id="{4CFC87BD-D233-4FC2-BCF5-EF32A6F936D1}" type="slidenum">
              <a:rPr lang="en-US" smtClean="0"/>
              <a:pPr/>
              <a:t>10</a:t>
            </a:fld>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CFC87BD-D233-4FC2-BCF5-EF32A6F936D1}" type="slidenum">
              <a:rPr lang="en-US" smtClean="0"/>
              <a:pPr/>
              <a:t>11</a:t>
            </a:fld>
            <a:endParaRPr lang="en-US"/>
          </a:p>
        </p:txBody>
      </p:sp>
      <p:pic>
        <p:nvPicPr>
          <p:cNvPr id="2050" name="Picture 2"/>
          <p:cNvPicPr>
            <a:picLocks noGrp="1" noChangeAspect="1" noChangeArrowheads="1"/>
          </p:cNvPicPr>
          <p:nvPr>
            <p:ph idx="1"/>
          </p:nvPr>
        </p:nvPicPr>
        <p:blipFill>
          <a:blip r:embed="rId2"/>
          <a:srcRect/>
          <a:stretch>
            <a:fillRect/>
          </a:stretch>
        </p:blipFill>
        <p:spPr bwMode="auto">
          <a:xfrm>
            <a:off x="857224" y="642918"/>
            <a:ext cx="7929618" cy="3143272"/>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1428728" y="3786190"/>
            <a:ext cx="6643734" cy="2819405"/>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CFC87BD-D233-4FC2-BCF5-EF32A6F936D1}" type="slidenum">
              <a:rPr lang="en-US" smtClean="0"/>
              <a:pPr/>
              <a:t>12</a:t>
            </a:fld>
            <a:endParaRPr lang="en-US"/>
          </a:p>
        </p:txBody>
      </p:sp>
      <p:sp>
        <p:nvSpPr>
          <p:cNvPr id="5" name="Rectangle 4"/>
          <p:cNvSpPr/>
          <p:nvPr/>
        </p:nvSpPr>
        <p:spPr>
          <a:xfrm>
            <a:off x="2046500" y="2996952"/>
            <a:ext cx="5311582" cy="1200329"/>
          </a:xfrm>
          <a:prstGeom prst="rect">
            <a:avLst/>
          </a:prstGeom>
          <a:noFill/>
        </p:spPr>
        <p:txBody>
          <a:bodyPr wrap="square" lIns="91440" tIns="45720" rIns="91440" bIns="45720">
            <a:spAutoFit/>
          </a:bodyPr>
          <a:lstStyle/>
          <a:p>
            <a:pPr algn="ctr"/>
            <a:r>
              <a:rPr lang="en-US" sz="7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THANK YOU</a:t>
            </a:r>
            <a:endParaRPr lang="en-US" sz="72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54032"/>
          </a:xfrm>
        </p:spPr>
        <p:txBody>
          <a:bodyPr>
            <a:normAutofit fontScale="90000"/>
          </a:bodyPr>
          <a:lstStyle/>
          <a:p>
            <a:r>
              <a:rPr lang="en-US" b="1" dirty="0" smtClean="0">
                <a:solidFill>
                  <a:schemeClr val="bg2">
                    <a:lumMod val="50000"/>
                  </a:schemeClr>
                </a:solidFill>
              </a:rPr>
              <a:t>What are Don’t cares?</a:t>
            </a:r>
            <a:endParaRPr lang="en-US" b="1" dirty="0">
              <a:solidFill>
                <a:schemeClr val="bg2">
                  <a:lumMod val="50000"/>
                </a:schemeClr>
              </a:solidFill>
            </a:endParaRPr>
          </a:p>
        </p:txBody>
      </p:sp>
      <p:sp>
        <p:nvSpPr>
          <p:cNvPr id="3" name="Content Placeholder 2"/>
          <p:cNvSpPr>
            <a:spLocks noGrp="1"/>
          </p:cNvSpPr>
          <p:nvPr>
            <p:ph idx="1"/>
          </p:nvPr>
        </p:nvSpPr>
        <p:spPr>
          <a:xfrm>
            <a:off x="457200" y="1000108"/>
            <a:ext cx="8229600" cy="5286412"/>
          </a:xfrm>
        </p:spPr>
        <p:txBody>
          <a:bodyPr>
            <a:normAutofit fontScale="77500" lnSpcReduction="20000"/>
          </a:bodyPr>
          <a:lstStyle/>
          <a:p>
            <a:pPr algn="just"/>
            <a:r>
              <a:rPr lang="en-US" dirty="0" smtClean="0"/>
              <a:t>For each combination of input variable we have specified a </a:t>
            </a:r>
            <a:r>
              <a:rPr lang="en-US" dirty="0" err="1" smtClean="0"/>
              <a:t>minterm</a:t>
            </a:r>
            <a:r>
              <a:rPr lang="en-US" dirty="0" smtClean="0"/>
              <a:t> by representing them as 1 in the K-Map. But, there may arise a case when for a given combination of input we may not have a specified output or the input combination may be invalid. </a:t>
            </a:r>
          </a:p>
          <a:p>
            <a:pPr algn="just"/>
            <a:r>
              <a:rPr lang="en-US" dirty="0" smtClean="0"/>
              <a:t>The combinations for which we </a:t>
            </a:r>
            <a:r>
              <a:rPr lang="en-US" b="1" dirty="0" smtClean="0"/>
              <a:t>don't have any output </a:t>
            </a:r>
            <a:r>
              <a:rPr lang="en-US" dirty="0" smtClean="0"/>
              <a:t>expression specified are called </a:t>
            </a:r>
            <a:r>
              <a:rPr lang="en-US" b="1" dirty="0" smtClean="0"/>
              <a:t>don't care combination</a:t>
            </a:r>
            <a:r>
              <a:rPr lang="en-US" dirty="0" smtClean="0"/>
              <a:t>.</a:t>
            </a:r>
          </a:p>
          <a:p>
            <a:pPr algn="just"/>
            <a:r>
              <a:rPr lang="en-US" dirty="0" smtClean="0"/>
              <a:t>For Example, in 8421 code, input states 1001, 1010, 1011, 1100, 1101, 1110 and 1111 are invalid and the corresponding output is the </a:t>
            </a:r>
            <a:r>
              <a:rPr lang="en-US" b="1" dirty="0" smtClean="0"/>
              <a:t>don't care</a:t>
            </a:r>
            <a:r>
              <a:rPr lang="en-US" dirty="0" smtClean="0"/>
              <a:t>. Similarly, in Excess-3 code, binary input states 0000, 0001, 0010, 1101, 1110 and 1111 are unspecified and are also represented by </a:t>
            </a:r>
            <a:r>
              <a:rPr lang="en-US" b="1" dirty="0" smtClean="0"/>
              <a:t>don't care</a:t>
            </a:r>
            <a:r>
              <a:rPr lang="en-US" dirty="0" smtClean="0"/>
              <a:t>.</a:t>
            </a:r>
          </a:p>
          <a:p>
            <a:pPr algn="just"/>
            <a:r>
              <a:rPr lang="en-US" dirty="0" smtClean="0"/>
              <a:t>These </a:t>
            </a:r>
            <a:r>
              <a:rPr lang="en-US" b="1" dirty="0" smtClean="0"/>
              <a:t>don't care combinations</a:t>
            </a:r>
            <a:r>
              <a:rPr lang="en-US" dirty="0" smtClean="0"/>
              <a:t> in the </a:t>
            </a:r>
            <a:r>
              <a:rPr lang="en-US" b="1" dirty="0" smtClean="0"/>
              <a:t>K-Map</a:t>
            </a:r>
            <a:r>
              <a:rPr lang="en-US" dirty="0" smtClean="0"/>
              <a:t> are denoted by an </a:t>
            </a:r>
            <a:r>
              <a:rPr lang="en-US" b="1" dirty="0" smtClean="0"/>
              <a:t>X (cross) symbol</a:t>
            </a:r>
            <a:r>
              <a:rPr lang="en-US" dirty="0" smtClean="0"/>
              <a:t>.</a:t>
            </a:r>
          </a:p>
          <a:p>
            <a:pPr algn="just"/>
            <a:r>
              <a:rPr lang="en-US" dirty="0" smtClean="0"/>
              <a:t>The </a:t>
            </a:r>
            <a:r>
              <a:rPr lang="en-US" b="1" dirty="0" smtClean="0"/>
              <a:t>X</a:t>
            </a:r>
            <a:r>
              <a:rPr lang="en-US" dirty="0" smtClean="0"/>
              <a:t> is called </a:t>
            </a:r>
            <a:r>
              <a:rPr lang="en-US" b="1" dirty="0" smtClean="0"/>
              <a:t>"Don't care conditions"</a:t>
            </a:r>
            <a:r>
              <a:rPr lang="en-US" dirty="0" smtClean="0"/>
              <a:t>.</a:t>
            </a:r>
          </a:p>
          <a:p>
            <a:pPr algn="just"/>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Rules with don’t cares</a:t>
            </a:r>
            <a:endParaRPr lang="en-US" dirty="0">
              <a:solidFill>
                <a:schemeClr val="bg2">
                  <a:lumMod val="50000"/>
                </a:schemeClr>
              </a:solidFill>
            </a:endParaRPr>
          </a:p>
        </p:txBody>
      </p:sp>
      <p:sp>
        <p:nvSpPr>
          <p:cNvPr id="3" name="Content Placeholder 2"/>
          <p:cNvSpPr>
            <a:spLocks noGrp="1"/>
          </p:cNvSpPr>
          <p:nvPr>
            <p:ph idx="1"/>
          </p:nvPr>
        </p:nvSpPr>
        <p:spPr>
          <a:xfrm>
            <a:off x="457200" y="1142984"/>
            <a:ext cx="8229600" cy="4983179"/>
          </a:xfrm>
        </p:spPr>
        <p:txBody>
          <a:bodyPr>
            <a:normAutofit fontScale="92500" lnSpcReduction="20000"/>
          </a:bodyPr>
          <a:lstStyle/>
          <a:p>
            <a:pPr algn="just"/>
            <a:r>
              <a:rPr lang="en-US" dirty="0" smtClean="0"/>
              <a:t>General rules to be followed while minimizing the expressions using K-Map which include </a:t>
            </a:r>
            <a:r>
              <a:rPr lang="en-US" b="1" dirty="0" smtClean="0"/>
              <a:t>don't care conditions</a:t>
            </a:r>
            <a:r>
              <a:rPr lang="en-US" dirty="0" smtClean="0"/>
              <a:t> are as follows:</a:t>
            </a:r>
          </a:p>
          <a:p>
            <a:pPr lvl="1" algn="just"/>
            <a:r>
              <a:rPr lang="en-US" sz="3000" dirty="0" smtClean="0"/>
              <a:t>After forming the K-Map, fill 1's at the specified positions corresponding to the given </a:t>
            </a:r>
            <a:r>
              <a:rPr lang="en-US" sz="3000" dirty="0" err="1" smtClean="0"/>
              <a:t>minterms</a:t>
            </a:r>
            <a:r>
              <a:rPr lang="en-US" sz="3000" dirty="0" smtClean="0"/>
              <a:t>. Fill </a:t>
            </a:r>
            <a:r>
              <a:rPr lang="en-US" sz="3000" b="1" dirty="0" smtClean="0"/>
              <a:t>X</a:t>
            </a:r>
            <a:r>
              <a:rPr lang="en-US" sz="3000" dirty="0" smtClean="0"/>
              <a:t> at the positions where don't care combinations are present.</a:t>
            </a:r>
          </a:p>
          <a:p>
            <a:pPr lvl="1" algn="just"/>
            <a:r>
              <a:rPr lang="en-US" sz="3000" dirty="0" smtClean="0"/>
              <a:t>Now, Encircle the groups in the K-Map. One thing to be kept in mind is, now we can treat </a:t>
            </a:r>
            <a:r>
              <a:rPr lang="en-US" sz="3000" b="1" dirty="0" smtClean="0"/>
              <a:t>Don't Care conditions (X)</a:t>
            </a:r>
            <a:r>
              <a:rPr lang="en-US" sz="3000" dirty="0" smtClean="0"/>
              <a:t> as </a:t>
            </a:r>
            <a:r>
              <a:rPr lang="en-US" sz="3000" b="1" dirty="0" smtClean="0"/>
              <a:t>1s</a:t>
            </a:r>
            <a:r>
              <a:rPr lang="en-US" sz="3000" dirty="0" smtClean="0"/>
              <a:t> if these help in forming the largest groups. </a:t>
            </a:r>
          </a:p>
          <a:p>
            <a:pPr lvl="1" algn="just"/>
            <a:r>
              <a:rPr lang="en-US" sz="3000" dirty="0" smtClean="0"/>
              <a:t>No such group can be encircled whose all the elements are </a:t>
            </a:r>
            <a:r>
              <a:rPr lang="en-US" sz="3000" b="1" dirty="0" smtClean="0"/>
              <a:t>X</a:t>
            </a:r>
            <a:r>
              <a:rPr lang="en-US" sz="3000" dirty="0" smtClean="0"/>
              <a:t>.</a:t>
            </a:r>
          </a:p>
          <a:p>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solidFill>
                  <a:schemeClr val="bg2">
                    <a:lumMod val="50000"/>
                  </a:schemeClr>
                </a:solidFill>
              </a:rPr>
              <a:t>K-map with “Don’t care” conditions</a:t>
            </a:r>
            <a:endParaRPr lang="en-US" sz="4000" dirty="0">
              <a:solidFill>
                <a:schemeClr val="bg2">
                  <a:lumMod val="50000"/>
                </a:schemeClr>
              </a:solidFill>
            </a:endParaRPr>
          </a:p>
        </p:txBody>
      </p:sp>
      <p:sp>
        <p:nvSpPr>
          <p:cNvPr id="3" name="Content Placeholder 2"/>
          <p:cNvSpPr>
            <a:spLocks noGrp="1"/>
          </p:cNvSpPr>
          <p:nvPr>
            <p:ph idx="1"/>
          </p:nvPr>
        </p:nvSpPr>
        <p:spPr>
          <a:xfrm>
            <a:off x="457200" y="1214422"/>
            <a:ext cx="8229600" cy="4911741"/>
          </a:xfrm>
        </p:spPr>
        <p:txBody>
          <a:bodyPr>
            <a:normAutofit/>
          </a:bodyPr>
          <a:lstStyle/>
          <a:p>
            <a:pPr lvl="0" algn="just"/>
            <a:r>
              <a:rPr lang="en-US" dirty="0" smtClean="0"/>
              <a:t>The “Don’t care” conditions are used to replace the empty cell to form a possible grouping of variables. </a:t>
            </a:r>
          </a:p>
          <a:p>
            <a:pPr lvl="0" algn="just"/>
            <a:r>
              <a:rPr lang="en-US" dirty="0" smtClean="0"/>
              <a:t>They can be used as either 0 or 1, based on the adjacent variables in the group. </a:t>
            </a:r>
          </a:p>
          <a:p>
            <a:pPr lvl="0" algn="just"/>
            <a:r>
              <a:rPr lang="en-US" dirty="0" smtClean="0"/>
              <a:t>The cells that contain “don’t care” conditions are represented by ‘X’ symbol among the normal 0’s and 1’s.</a:t>
            </a:r>
          </a:p>
          <a:p>
            <a:pPr algn="just"/>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bg2">
                    <a:lumMod val="50000"/>
                  </a:schemeClr>
                </a:solidFill>
              </a:rPr>
              <a:t>When to use “Don’t care” conditions?</a:t>
            </a:r>
            <a:endParaRPr lang="en-US" dirty="0"/>
          </a:p>
        </p:txBody>
      </p:sp>
      <p:sp>
        <p:nvSpPr>
          <p:cNvPr id="3" name="Content Placeholder 2"/>
          <p:cNvSpPr>
            <a:spLocks noGrp="1"/>
          </p:cNvSpPr>
          <p:nvPr>
            <p:ph idx="1"/>
          </p:nvPr>
        </p:nvSpPr>
        <p:spPr>
          <a:xfrm>
            <a:off x="457200" y="1214422"/>
            <a:ext cx="8229600" cy="4911741"/>
          </a:xfrm>
        </p:spPr>
        <p:txBody>
          <a:bodyPr>
            <a:normAutofit lnSpcReduction="10000"/>
          </a:bodyPr>
          <a:lstStyle/>
          <a:p>
            <a:pPr algn="just"/>
            <a:r>
              <a:rPr lang="en-US" dirty="0" smtClean="0"/>
              <a:t>When forming groups of cells, treat the don’t care cell as either a </a:t>
            </a:r>
            <a:r>
              <a:rPr lang="en-US" b="1" dirty="0" smtClean="0"/>
              <a:t>1</a:t>
            </a:r>
            <a:r>
              <a:rPr lang="en-US" dirty="0" smtClean="0"/>
              <a:t> or a </a:t>
            </a:r>
            <a:r>
              <a:rPr lang="en-US" b="1" dirty="0" smtClean="0"/>
              <a:t>0</a:t>
            </a:r>
            <a:r>
              <a:rPr lang="en-US" dirty="0" smtClean="0"/>
              <a:t>, or ignore the don’t cares.</a:t>
            </a:r>
          </a:p>
          <a:p>
            <a:pPr algn="just"/>
            <a:r>
              <a:rPr lang="en-US" dirty="0" smtClean="0"/>
              <a:t>This is helpful if it allows us to </a:t>
            </a:r>
            <a:r>
              <a:rPr lang="en-US" b="1" dirty="0" smtClean="0"/>
              <a:t>form a larger group </a:t>
            </a:r>
            <a:r>
              <a:rPr lang="en-US" dirty="0" smtClean="0"/>
              <a:t>than would otherwise be possible without the don’t cares. There is no requirement to group all or any of the don’t cares.</a:t>
            </a:r>
          </a:p>
          <a:p>
            <a:pPr algn="just"/>
            <a:r>
              <a:rPr lang="en-US" dirty="0" smtClean="0"/>
              <a:t>Only use them in a group if it </a:t>
            </a:r>
            <a:r>
              <a:rPr lang="en-US" b="1" dirty="0" smtClean="0"/>
              <a:t>simplifies the logic.</a:t>
            </a:r>
          </a:p>
          <a:p>
            <a:pPr algn="just"/>
            <a:endParaRPr lang="en-US" dirty="0" smtClean="0"/>
          </a:p>
          <a:p>
            <a:pPr algn="just"/>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Example</a:t>
            </a:r>
            <a:endParaRPr lang="en-US" dirty="0">
              <a:solidFill>
                <a:schemeClr val="bg2">
                  <a:lumMod val="50000"/>
                </a:schemeClr>
              </a:solidFill>
            </a:endParaRPr>
          </a:p>
        </p:txBody>
      </p:sp>
      <p:sp>
        <p:nvSpPr>
          <p:cNvPr id="4" name="Slide Number Placeholder 3"/>
          <p:cNvSpPr>
            <a:spLocks noGrp="1"/>
          </p:cNvSpPr>
          <p:nvPr>
            <p:ph type="sldNum" sz="quarter" idx="12"/>
          </p:nvPr>
        </p:nvSpPr>
        <p:spPr/>
        <p:txBody>
          <a:bodyPr/>
          <a:lstStyle/>
          <a:p>
            <a:fld id="{4CFC87BD-D233-4FC2-BCF5-EF32A6F936D1}" type="slidenum">
              <a:rPr lang="en-US" smtClean="0"/>
              <a:pPr/>
              <a:t>6</a:t>
            </a:fld>
            <a:endParaRPr lang="en-US"/>
          </a:p>
        </p:txBody>
      </p:sp>
      <p:pic>
        <p:nvPicPr>
          <p:cNvPr id="1026" name="Picture 2"/>
          <p:cNvPicPr>
            <a:picLocks noGrp="1" noChangeAspect="1" noChangeArrowheads="1"/>
          </p:cNvPicPr>
          <p:nvPr>
            <p:ph idx="1"/>
          </p:nvPr>
        </p:nvPicPr>
        <p:blipFill>
          <a:blip r:embed="rId2"/>
          <a:srcRect/>
          <a:stretch>
            <a:fillRect/>
          </a:stretch>
        </p:blipFill>
        <p:spPr bwMode="auto">
          <a:xfrm>
            <a:off x="1500166" y="1857364"/>
            <a:ext cx="6072230" cy="2710667"/>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6908"/>
          </a:xfrm>
        </p:spPr>
        <p:txBody>
          <a:bodyPr/>
          <a:lstStyle/>
          <a:p>
            <a:r>
              <a:rPr lang="en-US" dirty="0" smtClean="0">
                <a:solidFill>
                  <a:schemeClr val="bg2">
                    <a:lumMod val="50000"/>
                  </a:schemeClr>
                </a:solidFill>
              </a:rPr>
              <a:t>Problems</a:t>
            </a:r>
            <a:endParaRPr lang="en-US" dirty="0">
              <a:solidFill>
                <a:schemeClr val="bg2">
                  <a:lumMod val="50000"/>
                </a:schemeClr>
              </a:solidFill>
            </a:endParaRPr>
          </a:p>
        </p:txBody>
      </p:sp>
      <p:sp>
        <p:nvSpPr>
          <p:cNvPr id="3" name="Content Placeholder 2"/>
          <p:cNvSpPr>
            <a:spLocks noGrp="1"/>
          </p:cNvSpPr>
          <p:nvPr>
            <p:ph idx="1"/>
          </p:nvPr>
        </p:nvSpPr>
        <p:spPr>
          <a:xfrm>
            <a:off x="457200" y="1214422"/>
            <a:ext cx="8229600" cy="4911741"/>
          </a:xfrm>
        </p:spPr>
        <p:txBody>
          <a:bodyPr>
            <a:normAutofit fontScale="70000" lnSpcReduction="20000"/>
          </a:bodyPr>
          <a:lstStyle/>
          <a:p>
            <a:pPr marL="514350" indent="-514350">
              <a:buNone/>
            </a:pPr>
            <a:r>
              <a:rPr lang="en-US" sz="3600" b="1" dirty="0" smtClean="0"/>
              <a:t>1. f(A,B,C,D) =  m(1,3,5,7,9) + d(6,12,13)</a:t>
            </a:r>
            <a:r>
              <a:rPr lang="en-US" sz="3600" dirty="0" smtClean="0"/>
              <a:t>                  </a:t>
            </a:r>
          </a:p>
          <a:p>
            <a:pPr marL="514350" indent="-514350">
              <a:buNone/>
            </a:pPr>
            <a:r>
              <a:rPr lang="en-US" sz="3600" dirty="0" smtClean="0"/>
              <a:t>f = A'D + B'C'D without don't cares</a:t>
            </a:r>
          </a:p>
          <a:p>
            <a:pPr marL="514350" indent="-514350">
              <a:buNone/>
            </a:pPr>
            <a:r>
              <a:rPr lang="en-US" sz="3600" dirty="0" smtClean="0"/>
              <a:t>f = A</a:t>
            </a:r>
            <a:r>
              <a:rPr lang="en-US" sz="3600" baseline="30000" dirty="0" smtClean="0"/>
              <a:t>1</a:t>
            </a:r>
            <a:r>
              <a:rPr lang="en-US" sz="3600" dirty="0" smtClean="0"/>
              <a:t>D+C</a:t>
            </a:r>
            <a:r>
              <a:rPr lang="en-US" sz="3600" baseline="30000" dirty="0" smtClean="0"/>
              <a:t>1</a:t>
            </a:r>
            <a:r>
              <a:rPr lang="en-US" sz="3600" dirty="0" smtClean="0"/>
              <a:t>D	with don't cares</a:t>
            </a:r>
          </a:p>
          <a:p>
            <a:pPr marL="514350" indent="-514350">
              <a:buNone/>
            </a:pPr>
            <a:r>
              <a:rPr lang="en-US" sz="3600" b="1" dirty="0" smtClean="0"/>
              <a:t>2. F (A, B, C, D) = </a:t>
            </a:r>
            <a:r>
              <a:rPr lang="el-GR" sz="3600" b="1" dirty="0" smtClean="0"/>
              <a:t>Σ </a:t>
            </a:r>
            <a:r>
              <a:rPr lang="en-US" sz="3600" b="1" dirty="0" smtClean="0"/>
              <a:t>m (1, 5, 6, 12, 13, 14) + d (2, 4)</a:t>
            </a:r>
          </a:p>
          <a:p>
            <a:pPr marL="514350" indent="-514350">
              <a:buNone/>
            </a:pPr>
            <a:r>
              <a:rPr lang="en-US" sz="3600" b="1" dirty="0" smtClean="0"/>
              <a:t>3. F = m(1,5,6,12,13,14) + d(4)  </a:t>
            </a:r>
          </a:p>
          <a:p>
            <a:pPr marL="514350" indent="-514350">
              <a:buNone/>
            </a:pPr>
            <a:r>
              <a:rPr lang="en-US" sz="3600" b="1" dirty="0" smtClean="0"/>
              <a:t>4. F(A,B,C,D) = m(0,1,2,3,4,5) + d(10,11,12,13,14,15) </a:t>
            </a:r>
          </a:p>
          <a:p>
            <a:pPr marL="514350" indent="-514350">
              <a:buNone/>
            </a:pPr>
            <a:r>
              <a:rPr lang="en-US" sz="3600" b="1" dirty="0" smtClean="0"/>
              <a:t>5. F(A, B, C, D) = m(1, 2, 6, 7, 8, 13, 14, 15) + d(3, 5, 12) </a:t>
            </a:r>
          </a:p>
          <a:p>
            <a:pPr marL="571500" indent="-514350">
              <a:buNone/>
            </a:pPr>
            <a:r>
              <a:rPr lang="en-US" sz="3600" b="1" dirty="0" smtClean="0"/>
              <a:t>6. F(A,B,C,D)= ∑ (0,6,8,13,14) d(A,B,C,D)= ∑ (2,4,10)</a:t>
            </a:r>
          </a:p>
          <a:p>
            <a:pPr marL="571500" indent="-514350">
              <a:buNone/>
            </a:pPr>
            <a:r>
              <a:rPr lang="en-US" sz="3600" b="1" dirty="0" smtClean="0"/>
              <a:t>7. F(A,B,C,D)= ∑ (4,5,6,7,12,13,14) d(A,B,C,D)= ∑ (1,9,11,15)</a:t>
            </a:r>
          </a:p>
          <a:p>
            <a:pPr marL="514350" indent="-514350">
              <a:buNone/>
            </a:pPr>
            <a:r>
              <a:rPr lang="en-US" sz="3600" b="1" dirty="0" smtClean="0"/>
              <a:t/>
            </a:r>
            <a:br>
              <a:rPr lang="en-US" sz="3600" b="1" dirty="0" smtClean="0"/>
            </a:br>
            <a:r>
              <a:rPr lang="en-US" sz="3600" b="1" dirty="0" smtClean="0"/>
              <a:t>	</a:t>
            </a:r>
            <a:endParaRPr lang="en-US" dirty="0" smtClean="0"/>
          </a:p>
          <a:p>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6908"/>
          </a:xfrm>
        </p:spPr>
        <p:txBody>
          <a:bodyPr/>
          <a:lstStyle/>
          <a:p>
            <a:r>
              <a:rPr lang="en-US" dirty="0" smtClean="0">
                <a:solidFill>
                  <a:schemeClr val="bg2">
                    <a:lumMod val="50000"/>
                  </a:schemeClr>
                </a:solidFill>
              </a:rPr>
              <a:t>Significance of Don’t cares</a:t>
            </a:r>
            <a:endParaRPr lang="en-US" dirty="0">
              <a:solidFill>
                <a:schemeClr val="bg2">
                  <a:lumMod val="50000"/>
                </a:schemeClr>
              </a:solidFill>
            </a:endParaRPr>
          </a:p>
        </p:txBody>
      </p:sp>
      <p:sp>
        <p:nvSpPr>
          <p:cNvPr id="3" name="Content Placeholder 2"/>
          <p:cNvSpPr>
            <a:spLocks noGrp="1"/>
          </p:cNvSpPr>
          <p:nvPr>
            <p:ph idx="1"/>
          </p:nvPr>
        </p:nvSpPr>
        <p:spPr>
          <a:xfrm>
            <a:off x="457200" y="1000108"/>
            <a:ext cx="8229600" cy="5572164"/>
          </a:xfrm>
        </p:spPr>
        <p:txBody>
          <a:bodyPr>
            <a:normAutofit fontScale="32500" lnSpcReduction="20000"/>
          </a:bodyPr>
          <a:lstStyle/>
          <a:p>
            <a:pPr algn="just"/>
            <a:r>
              <a:rPr lang="en-US" sz="6200" b="1" dirty="0" smtClean="0"/>
              <a:t>Simplification:</a:t>
            </a:r>
            <a:endParaRPr lang="en-US" sz="6200" dirty="0" smtClean="0"/>
          </a:p>
          <a:p>
            <a:pPr lvl="1" algn="just"/>
            <a:r>
              <a:rPr lang="en-US" sz="6200" dirty="0" smtClean="0"/>
              <a:t>These conditions denote the set of inputs that never occurs for given digital circuits. Therefore, to simplify the </a:t>
            </a:r>
            <a:r>
              <a:rPr lang="en-US" sz="6200" dirty="0" err="1" smtClean="0"/>
              <a:t>boolean</a:t>
            </a:r>
            <a:r>
              <a:rPr lang="en-US" sz="6200" dirty="0" smtClean="0"/>
              <a:t> output expressions, the 'don't care' are used.</a:t>
            </a:r>
          </a:p>
          <a:p>
            <a:pPr algn="just"/>
            <a:r>
              <a:rPr lang="en-US" sz="6200" b="1" dirty="0" smtClean="0"/>
              <a:t>Reduced Power Consumption:</a:t>
            </a:r>
            <a:endParaRPr lang="en-US" sz="6200" dirty="0" smtClean="0"/>
          </a:p>
          <a:p>
            <a:pPr lvl="1" algn="just"/>
            <a:r>
              <a:rPr lang="en-US" sz="6200" dirty="0" smtClean="0"/>
              <a:t>The switching of the state is reduced when we group the terms long with "don't care". This reduces the required memory space resulting in lower power consumption.</a:t>
            </a:r>
          </a:p>
          <a:p>
            <a:pPr algn="just"/>
            <a:r>
              <a:rPr lang="en-US" sz="6200" b="1" dirty="0" smtClean="0"/>
              <a:t>Lesser number of gates:</a:t>
            </a:r>
            <a:endParaRPr lang="en-US" sz="6200" dirty="0" smtClean="0"/>
          </a:p>
          <a:p>
            <a:pPr lvl="1" algn="just"/>
            <a:r>
              <a:rPr lang="en-US" sz="6200" dirty="0" smtClean="0"/>
              <a:t>For reducing the number of gates that are used to implement the given expression, simplification places an important role. So, the 'don't care' makes the logic design more economical.</a:t>
            </a:r>
          </a:p>
          <a:p>
            <a:pPr algn="just"/>
            <a:r>
              <a:rPr lang="en-US" sz="6200" b="1" dirty="0" smtClean="0"/>
              <a:t>Prevention of Hazards:</a:t>
            </a:r>
            <a:endParaRPr lang="en-US" sz="6200" dirty="0" smtClean="0"/>
          </a:p>
          <a:p>
            <a:pPr lvl="1" algn="just"/>
            <a:r>
              <a:rPr lang="en-US" sz="6200" dirty="0" smtClean="0"/>
              <a:t>In the digital system, the 'don't care' place an important role in hazards prevention.</a:t>
            </a:r>
          </a:p>
          <a:p>
            <a:pPr algn="just"/>
            <a:r>
              <a:rPr lang="en-US" sz="6200" b="1" dirty="0" smtClean="0"/>
              <a:t>States in Code Converters:</a:t>
            </a:r>
            <a:endParaRPr lang="en-US" sz="6200" dirty="0" smtClean="0"/>
          </a:p>
          <a:p>
            <a:pPr lvl="1" algn="just"/>
            <a:r>
              <a:rPr lang="en-US" sz="6200" dirty="0" smtClean="0"/>
              <a:t>These also play an important role in code conversion. For example- In the design of a 4-bit BCD-to-XS-3 code converter, the input combinations 1010, 1011, 1100, 1101, 1110, and 1111 are don't cares.</a:t>
            </a:r>
          </a:p>
          <a:p>
            <a:pPr algn="just"/>
            <a:r>
              <a:rPr lang="en-US" dirty="0" smtClean="0"/>
              <a:t/>
            </a:r>
            <a:br>
              <a:rPr lang="en-US" dirty="0" smtClean="0"/>
            </a:b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46"/>
          </a:xfrm>
        </p:spPr>
        <p:txBody>
          <a:bodyPr/>
          <a:lstStyle/>
          <a:p>
            <a:r>
              <a:rPr lang="en-US" b="1" dirty="0" smtClean="0">
                <a:solidFill>
                  <a:schemeClr val="bg2">
                    <a:lumMod val="50000"/>
                  </a:schemeClr>
                </a:solidFill>
              </a:rPr>
              <a:t>Application</a:t>
            </a:r>
            <a:endParaRPr lang="en-US" b="1" dirty="0">
              <a:solidFill>
                <a:schemeClr val="bg2">
                  <a:lumMod val="50000"/>
                </a:schemeClr>
              </a:solidFill>
            </a:endParaRPr>
          </a:p>
        </p:txBody>
      </p:sp>
      <p:sp>
        <p:nvSpPr>
          <p:cNvPr id="3" name="Content Placeholder 2"/>
          <p:cNvSpPr>
            <a:spLocks noGrp="1"/>
          </p:cNvSpPr>
          <p:nvPr>
            <p:ph idx="1"/>
          </p:nvPr>
        </p:nvSpPr>
        <p:spPr>
          <a:xfrm>
            <a:off x="457200" y="1071546"/>
            <a:ext cx="8229600" cy="5054617"/>
          </a:xfrm>
        </p:spPr>
        <p:txBody>
          <a:bodyPr>
            <a:normAutofit fontScale="92500" lnSpcReduction="20000"/>
          </a:bodyPr>
          <a:lstStyle/>
          <a:p>
            <a:pPr algn="just"/>
            <a:r>
              <a:rPr lang="en-US" sz="2600" dirty="0" smtClean="0"/>
              <a:t>The electronics class of Lightning State College has been asked to build the lamp logic for a stationary bicycle exhibit at the local science museum. As a rider increases his pedaling speed, lamps will light on a bar graph display.</a:t>
            </a:r>
          </a:p>
          <a:p>
            <a:pPr algn="just"/>
            <a:r>
              <a:rPr lang="en-US" sz="2600" dirty="0" smtClean="0"/>
              <a:t>No lamps will light for no motion. As speed increases, the lower lamp, L1 lights, then L1 and L2, then, L1, L2, and L3, until all lamps light at the highest speed. Once all the lamps illuminate, no further increase in speed will have any effect on the display.</a:t>
            </a:r>
          </a:p>
          <a:p>
            <a:pPr algn="just"/>
            <a:r>
              <a:rPr lang="en-US" sz="2600" b="1" dirty="0" smtClean="0"/>
              <a:t>Let the inputs be ABC</a:t>
            </a:r>
            <a:r>
              <a:rPr lang="en-US" sz="2600" dirty="0" smtClean="0"/>
              <a:t>, 2</a:t>
            </a:r>
            <a:r>
              <a:rPr lang="en-US" sz="2600" baseline="30000" dirty="0" smtClean="0"/>
              <a:t>3</a:t>
            </a:r>
            <a:r>
              <a:rPr lang="en-US" sz="2600" dirty="0" smtClean="0"/>
              <a:t> or 8-codes, but we only have five lamps. </a:t>
            </a:r>
            <a:r>
              <a:rPr lang="en-US" sz="2600" b="1" dirty="0" smtClean="0"/>
              <a:t>A</a:t>
            </a:r>
            <a:r>
              <a:rPr lang="en-US" sz="2600" dirty="0" smtClean="0"/>
              <a:t> is the most significant bit, </a:t>
            </a:r>
            <a:r>
              <a:rPr lang="en-US" sz="2600" b="1" dirty="0" smtClean="0"/>
              <a:t>C</a:t>
            </a:r>
            <a:r>
              <a:rPr lang="en-US" sz="2600" dirty="0" smtClean="0"/>
              <a:t> the least significant bit.</a:t>
            </a:r>
          </a:p>
          <a:p>
            <a:pPr algn="just"/>
            <a:r>
              <a:rPr lang="en-US" sz="2600" dirty="0" smtClean="0"/>
              <a:t>The lamp logic needs to respond to the six codes out of the A to D. For </a:t>
            </a:r>
            <a:r>
              <a:rPr lang="en-US" sz="2600" b="1" dirty="0" smtClean="0"/>
              <a:t>ABC=000</a:t>
            </a:r>
            <a:r>
              <a:rPr lang="en-US" sz="2600" dirty="0" smtClean="0"/>
              <a:t>, no motion, no lamps light.</a:t>
            </a:r>
          </a:p>
          <a:p>
            <a:pPr algn="just"/>
            <a:r>
              <a:rPr lang="en-US" sz="2800" dirty="0" smtClean="0"/>
              <a:t>We do not care about the response to input codes </a:t>
            </a:r>
            <a:r>
              <a:rPr lang="en-US" sz="2800" b="1" dirty="0" smtClean="0"/>
              <a:t>(110, 111)</a:t>
            </a:r>
            <a:r>
              <a:rPr lang="en-US" sz="2800" dirty="0" smtClean="0"/>
              <a:t> because these codes will never come out.</a:t>
            </a:r>
            <a:endParaRPr lang="en-US" sz="2600" dirty="0" smtClean="0"/>
          </a:p>
          <a:p>
            <a:pPr algn="just"/>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9</a:t>
            </a:fld>
            <a:endParaRPr lang="en-US"/>
          </a:p>
        </p:txBody>
      </p:sp>
    </p:spTree>
  </p:cSld>
  <p:clrMapOvr>
    <a:masterClrMapping/>
  </p:clrMapOvr>
</p:sld>
</file>

<file path=ppt/theme/theme1.xml><?xml version="1.0" encoding="utf-8"?>
<a:theme xmlns:a="http://schemas.openxmlformats.org/drawingml/2006/main" name="Office Theme">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1456</TotalTime>
  <Words>586</Words>
  <Application>Microsoft Office PowerPoint</Application>
  <PresentationFormat>On-screen Show (4:3)</PresentationFormat>
  <Paragraphs>139</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Outline of today’s session</vt:lpstr>
      <vt:lpstr>What are Don’t cares?</vt:lpstr>
      <vt:lpstr>Rules with don’t cares</vt:lpstr>
      <vt:lpstr>K-map with “Don’t care” conditions</vt:lpstr>
      <vt:lpstr>When to use “Don’t care” conditions?</vt:lpstr>
      <vt:lpstr>Example</vt:lpstr>
      <vt:lpstr>Problems</vt:lpstr>
      <vt:lpstr>Significance of Don’t cares</vt:lpstr>
      <vt:lpstr>Application</vt:lpstr>
      <vt:lpstr>Truth Table</vt:lpstr>
      <vt:lpstr>Slide 11</vt:lpstr>
      <vt:lpstr>Slide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LAB USER</dc:creator>
  <cp:lastModifiedBy>Windows User</cp:lastModifiedBy>
  <cp:revision>229</cp:revision>
  <dcterms:created xsi:type="dcterms:W3CDTF">2020-08-17T05:02:06Z</dcterms:created>
  <dcterms:modified xsi:type="dcterms:W3CDTF">2021-01-25T06:45:31Z</dcterms:modified>
</cp:coreProperties>
</file>