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6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>
        <p:scale>
          <a:sx n="154" d="100"/>
          <a:sy n="154" d="100"/>
        </p:scale>
        <p:origin x="-384" y="-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27D32-CB9E-40D7-9E79-316AAFEC84EA}" type="datetimeFigureOut">
              <a:rPr lang="en-IN" smtClean="0"/>
              <a:t>26-11-2021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7625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E5E7B-3F8A-40F4-B01B-3EF2E30934A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0375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7625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A641-BE07-4F06-9FDB-1898E96B98D1}" type="datetimeFigureOut">
              <a:rPr lang="en-IN" smtClean="0"/>
              <a:t>26-11-2021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D492-3631-4794-8DF5-D1974AA37DF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3418253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A641-BE07-4F06-9FDB-1898E96B98D1}" type="datetimeFigureOut">
              <a:rPr lang="en-IN" smtClean="0"/>
              <a:t>26-11-2021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D492-3631-4794-8DF5-D1974AA37DF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22056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A641-BE07-4F06-9FDB-1898E96B98D1}" type="datetimeFigureOut">
              <a:rPr lang="en-IN" smtClean="0"/>
              <a:t>26-11-2021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D492-3631-4794-8DF5-D1974AA37DF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81884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A641-BE07-4F06-9FDB-1898E96B98D1}" type="datetimeFigureOut">
              <a:rPr lang="en-IN" smtClean="0"/>
              <a:t>26-11-2021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D492-3631-4794-8DF5-D1974AA37DF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159159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A641-BE07-4F06-9FDB-1898E96B98D1}" type="datetimeFigureOut">
              <a:rPr lang="en-IN" smtClean="0"/>
              <a:t>26-11-2021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D492-3631-4794-8DF5-D1974AA37DF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654665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A641-BE07-4F06-9FDB-1898E96B98D1}" type="datetimeFigureOut">
              <a:rPr lang="en-IN" smtClean="0"/>
              <a:t>26-11-2021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D492-3631-4794-8DF5-D1974AA37DF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651232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A641-BE07-4F06-9FDB-1898E96B98D1}" type="datetimeFigureOut">
              <a:rPr lang="en-IN" smtClean="0"/>
              <a:t>26-11-2021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D492-3631-4794-8DF5-D1974AA37DF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500720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A641-BE07-4F06-9FDB-1898E96B98D1}" type="datetimeFigureOut">
              <a:rPr lang="en-IN" smtClean="0"/>
              <a:t>26-11-2021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D492-3631-4794-8DF5-D1974AA37DF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754584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A641-BE07-4F06-9FDB-1898E96B98D1}" type="datetimeFigureOut">
              <a:rPr lang="en-IN" smtClean="0"/>
              <a:t>26-11-2021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D492-3631-4794-8DF5-D1974AA37DF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851884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A641-BE07-4F06-9FDB-1898E96B98D1}" type="datetimeFigureOut">
              <a:rPr lang="en-IN" smtClean="0"/>
              <a:t>26-11-2021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D492-3631-4794-8DF5-D1974AA37DF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5481750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DA641-BE07-4F06-9FDB-1898E96B98D1}" type="datetimeFigureOut">
              <a:rPr lang="en-IN" smtClean="0"/>
              <a:t>26-11-2021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6D492-3631-4794-8DF5-D1974AA37DF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6818313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DA641-BE07-4F06-9FDB-1898E96B98D1}" type="datetimeFigureOut">
              <a:rPr lang="en-IN" smtClean="0"/>
              <a:t>26-11-2021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6D492-3631-4794-8DF5-D1974AA37DF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041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-315097" y="-43249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4779" y="203886"/>
            <a:ext cx="8567349" cy="4819134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08687" y="320505"/>
            <a:ext cx="8233718" cy="463146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42551" y="345989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5605" y="135924"/>
            <a:ext cx="9205784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5486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</TotalTime>
  <Words>64</Words>
  <Application>Microsoft Office PowerPoint</Application>
  <PresentationFormat>On-screen Show (16:9)</PresentationFormat>
  <Paragraphs>64</Paragraphs>
  <Slides>64</Slides>
  <Notes>64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Windows User</cp:lastModifiedBy>
  <cp:revision>9</cp:revision>
  <dcterms:created xsi:type="dcterms:W3CDTF">2021-11-17T12:58:45Z</dcterms:created>
  <dcterms:modified xsi:type="dcterms:W3CDTF">2021-11-26T07:46:35Z</dcterms:modified>
</cp:coreProperties>
</file>