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40"/>
  </p:notesMasterIdLst>
  <p:handoutMasterIdLst>
    <p:handoutMasterId r:id="rId41"/>
  </p:handoutMasterIdLst>
  <p:sldIdLst>
    <p:sldId id="256" r:id="rId2"/>
    <p:sldId id="367" r:id="rId3"/>
    <p:sldId id="686" r:id="rId4"/>
    <p:sldId id="687" r:id="rId5"/>
    <p:sldId id="688" r:id="rId6"/>
    <p:sldId id="728" r:id="rId7"/>
    <p:sldId id="729" r:id="rId8"/>
    <p:sldId id="730" r:id="rId9"/>
    <p:sldId id="733" r:id="rId10"/>
    <p:sldId id="732" r:id="rId11"/>
    <p:sldId id="662" r:id="rId12"/>
    <p:sldId id="701" r:id="rId13"/>
    <p:sldId id="702" r:id="rId14"/>
    <p:sldId id="727" r:id="rId15"/>
    <p:sldId id="705" r:id="rId16"/>
    <p:sldId id="718" r:id="rId17"/>
    <p:sldId id="734" r:id="rId18"/>
    <p:sldId id="704" r:id="rId19"/>
    <p:sldId id="706" r:id="rId20"/>
    <p:sldId id="707" r:id="rId21"/>
    <p:sldId id="719" r:id="rId22"/>
    <p:sldId id="720" r:id="rId23"/>
    <p:sldId id="708" r:id="rId24"/>
    <p:sldId id="709" r:id="rId25"/>
    <p:sldId id="710" r:id="rId26"/>
    <p:sldId id="711" r:id="rId27"/>
    <p:sldId id="712" r:id="rId28"/>
    <p:sldId id="713" r:id="rId29"/>
    <p:sldId id="714" r:id="rId30"/>
    <p:sldId id="715" r:id="rId31"/>
    <p:sldId id="716" r:id="rId32"/>
    <p:sldId id="717" r:id="rId33"/>
    <p:sldId id="736" r:id="rId34"/>
    <p:sldId id="722" r:id="rId35"/>
    <p:sldId id="723" r:id="rId36"/>
    <p:sldId id="724" r:id="rId37"/>
    <p:sldId id="735" r:id="rId38"/>
    <p:sldId id="628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FF"/>
    <a:srgbClr val="CC00CC"/>
    <a:srgbClr val="FF0000"/>
    <a:srgbClr val="7166FC"/>
    <a:srgbClr val="FF0066"/>
    <a:srgbClr val="870581"/>
    <a:srgbClr val="005024"/>
    <a:srgbClr val="0000CC"/>
    <a:srgbClr val="EF7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12/19/2024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12/19/2024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12/19/2024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12/19/2024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12/19/2024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12/19/2024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12/19/2024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12/19/2024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12/19/2024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12/19/2024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62000"/>
            <a:ext cx="7086600" cy="2971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(Applications of Machine Learning)</a:t>
            </a:r>
            <a:endParaRPr lang="en-US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0"/>
            <a:ext cx="6667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USE </a:t>
            </a:r>
            <a:r>
              <a:rPr lang="en-US" sz="2400" b="1" u="sng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CASE</a:t>
            </a:r>
            <a:r>
              <a:rPr lang="en-US" sz="2400" b="1" u="sng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popular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use case of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image recognition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face detection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is, </a:t>
            </a:r>
            <a:r>
              <a:rPr lang="en-US" sz="2400" b="1" u="sng" dirty="0">
                <a:solidFill>
                  <a:srgbClr val="CC00CC"/>
                </a:solidFill>
                <a:latin typeface="Book Antiqua" panose="02040602050305030304" pitchFamily="18" charset="0"/>
                <a:cs typeface="Times New Roman" pitchFamily="18" charset="0"/>
              </a:rPr>
              <a:t>Automatic friend tagging suggestion</a:t>
            </a:r>
            <a:r>
              <a:rPr lang="en-US" sz="2400" b="1" u="sng" dirty="0" smtClean="0">
                <a:solidFill>
                  <a:srgbClr val="CC00CC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Facebook provides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us a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feature of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auto friend tagging suggestion.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Whenever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upload a photo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with our Facebook friends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then we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automatically get a </a:t>
            </a:r>
            <a:r>
              <a:rPr lang="en-US" sz="2400" b="1" dirty="0">
                <a:solidFill>
                  <a:srgbClr val="CC00CC"/>
                </a:solidFill>
                <a:latin typeface="Book Antiqua" panose="02040602050305030304" pitchFamily="18" charset="0"/>
                <a:cs typeface="Times New Roman" pitchFamily="18" charset="0"/>
              </a:rPr>
              <a:t>tagging suggestion with name,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technology behind this is machine learning's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face detection and recognition algorithm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based on the Facebook project named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"Deep Face,"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which is responsible for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face recognition and person identification in the picture.</a:t>
            </a:r>
          </a:p>
        </p:txBody>
      </p:sp>
    </p:spTree>
    <p:extLst>
      <p:ext uri="{BB962C8B-B14F-4D97-AF65-F5344CB8AC3E}">
        <p14:creationId xmlns:p14="http://schemas.microsoft.com/office/powerpoint/2010/main" val="1678102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805543"/>
            <a:ext cx="8458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7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7467600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. SPEECH RECOGNITION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While using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Google,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we get an option of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"Search by voice,"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comes under speech recognition, and it's a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popular application of machine learning.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Speech recognition is a process of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converting voice instructions into text,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it is also known as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"Speech to text", or "Computer speech recognition."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present, machine learning algorithms are widely used by various applications of speech recognition. 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Google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assistant, Siri, Cortana, and Alexa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are using speech recognition technology to follow the voice instructions.</a:t>
            </a:r>
          </a:p>
        </p:txBody>
      </p:sp>
    </p:spTree>
    <p:extLst>
      <p:ext uri="{BB962C8B-B14F-4D97-AF65-F5344CB8AC3E}">
        <p14:creationId xmlns:p14="http://schemas.microsoft.com/office/powerpoint/2010/main" val="592885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3. TRAFFIC PREDICTION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If we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want to visit a new place,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take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help of Google Maps,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which shows us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correct path with the shortest route and predicts the traffic conditions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predicts the traffic conditions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such as whether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traffic is cleared, slow-moving, or heavily congested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with the help of two ways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1.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Real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Time location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of the vehicle form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Google Map app and sensors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2.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Average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time has taken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on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past days at the same time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0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809171"/>
            <a:ext cx="80772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452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Machine learning algorithms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monitor the location of our vehicles through the data transmitted by GPS navigation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system installed within cars, trucks, and buses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then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finds patterns and predicts the traffic congestion levels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based on its learning.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Everyone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who is using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Google Map is helping this app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make it better.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takes information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from the user and sends back to its database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to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improve the performance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" name="Picture 2" descr="traffic prediction using 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46" y="751114"/>
            <a:ext cx="8487554" cy="5725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72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USECASE: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How UBER is using Machine Learning.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UBER is also using ML Algorithm based on Historical Data made more accurate estimated time to reach the destination.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UBER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used Food Delivery System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5308891" cy="315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081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4</a:t>
            </a: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. PRODUCT RECOMMENDATION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Machine learning is widely used by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various e-commerce and entertainment companies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such as 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Amazon, Netflix, etc.,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for product recommendation to the user.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Whenever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 search for some product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on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Amazon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then we started g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etting an advertisement for the same product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while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internet surfing on the same browser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this is because of machine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learning.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Google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understands the user interest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using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various machine learning algorithms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suggests 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product as per customer interest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8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1754326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As similar, when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we use Netflix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we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find some recommendations for entertainment series, movies,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etc., and this is also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done with the help of machine learning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81534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9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4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Machine Learning</a:t>
            </a:r>
            <a:endParaRPr lang="en-US" sz="48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3340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Applications of Machine Learning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0000CC"/>
              </a:solidFill>
              <a:latin typeface="Baskerville Old Face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36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5. SELF DRIVING CARS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33485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One of the most exciting applications of machine learning is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self-driving cars. </a:t>
            </a: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Machine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learning plays a significant role in self-driving cars.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 self-driving car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(sometimes called an autonomous car or driverless car)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is a vehicle that uses a 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combination of sensors, cameras, radar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artificial intelligence (AI) to travel between destinations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without a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human operator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Tesla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 most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popular car manufacturing company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working on self-driving car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451268" cy="1145378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using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unsupervised learning method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train the car models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to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detect people and objects while driving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7" y="1811338"/>
            <a:ext cx="7840663" cy="3676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42" name="Picture 2" descr="Improving Self-Driving Car Safety And Reliability With V2X Protocols -  Groupement ADAS : Advanced Driver Assistance Syst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" y="213694"/>
            <a:ext cx="8823034" cy="6644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4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6</a:t>
            </a:r>
            <a:r>
              <a:rPr lang="en-US" sz="2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. E-MAIL SPAM AND MALWARE FILTERING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33485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Whenever we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receive a new email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it is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filtered automatically as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important, normal, and spam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always receive an important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mail in our inbox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with the important symbol and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spam emails in our spam box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the technology behind this is Machine learning.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i="1" dirty="0" smtClean="0">
                <a:latin typeface="Book Antiqua" panose="02040602050305030304" pitchFamily="18" charset="0"/>
                <a:cs typeface="Times New Roman" pitchFamily="18" charset="0"/>
              </a:rPr>
              <a:t>Below </a:t>
            </a:r>
            <a:r>
              <a:rPr lang="en-US" sz="2400" i="1" dirty="0">
                <a:latin typeface="Book Antiqua" panose="02040602050305030304" pitchFamily="18" charset="0"/>
                <a:cs typeface="Times New Roman" pitchFamily="18" charset="0"/>
              </a:rPr>
              <a:t>are some </a:t>
            </a:r>
            <a:r>
              <a:rPr lang="en-US" sz="2400" b="1" i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spam filters used by Gmail</a:t>
            </a:r>
            <a:r>
              <a:rPr lang="en-US" sz="2400" i="1" dirty="0">
                <a:latin typeface="Book Antiqua" panose="02040602050305030304" pitchFamily="18" charset="0"/>
                <a:cs typeface="Times New Roman" pitchFamily="18" charset="0"/>
              </a:rPr>
              <a:t>: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Book Antiqua" panose="02040602050305030304" pitchFamily="18" charset="0"/>
                <a:cs typeface="Times New Roman" pitchFamily="18" charset="0"/>
              </a:rPr>
              <a:t>Content Filter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Book Antiqua" panose="02040602050305030304" pitchFamily="18" charset="0"/>
                <a:cs typeface="Times New Roman" pitchFamily="18" charset="0"/>
              </a:rPr>
              <a:t>Header filter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Book Antiqua" panose="02040602050305030304" pitchFamily="18" charset="0"/>
                <a:cs typeface="Times New Roman" pitchFamily="18" charset="0"/>
              </a:rPr>
              <a:t>General </a:t>
            </a:r>
            <a:r>
              <a:rPr lang="en-US" sz="2400" i="1" dirty="0">
                <a:latin typeface="Book Antiqua" panose="02040602050305030304" pitchFamily="18" charset="0"/>
                <a:cs typeface="Times New Roman" pitchFamily="18" charset="0"/>
              </a:rPr>
              <a:t>blacklists </a:t>
            </a:r>
            <a:r>
              <a:rPr lang="en-US" sz="2400" i="1" dirty="0" smtClean="0">
                <a:latin typeface="Book Antiqua" panose="02040602050305030304" pitchFamily="18" charset="0"/>
                <a:cs typeface="Times New Roman" pitchFamily="18" charset="0"/>
              </a:rPr>
              <a:t>filter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Book Antiqua" panose="02040602050305030304" pitchFamily="18" charset="0"/>
                <a:cs typeface="Times New Roman" pitchFamily="18" charset="0"/>
              </a:rPr>
              <a:t>Rules-based filters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Book Antiqua" panose="02040602050305030304" pitchFamily="18" charset="0"/>
                <a:cs typeface="Times New Roman" pitchFamily="18" charset="0"/>
              </a:rPr>
              <a:t>Permission filters</a:t>
            </a:r>
            <a:endParaRPr lang="en-US" sz="2400" i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" name="Picture 4" descr="A Magical Introduction to Classification Algorithms – PyBlogg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3810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1754326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Some machine learning algorithms such as 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Multi-Layer Perceptron, Decision tree, and Naïve Bayes classifier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are used for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email spam filtering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malware detection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4" name="Picture 2" descr="E-mail spam and non-spam filtering using Machine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6" y="3062511"/>
            <a:ext cx="8229600" cy="2590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9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7</a:t>
            </a:r>
            <a:r>
              <a:rPr lang="en-US" sz="2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. VIRTUAL PERSONAL ASSISTANCE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have various virtual personal assistants such as 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Google assistant, Alexa, Cortana, Siri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name suggests, they help us in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finding the information using our voice instruction. </a:t>
            </a:r>
            <a:endParaRPr lang="en-US" sz="2400" b="1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These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assistants can help us in various ways just by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our voice instructions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such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as Play music, call someone, Open an email, Scheduling an appointment,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etc.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These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virtual assistants use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machine learning algorithms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as an important part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879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1754326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These assistant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record our voice instructions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send it over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server on a cloud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decode it using ML algorithms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act accordingly.</a:t>
            </a:r>
          </a:p>
        </p:txBody>
      </p:sp>
      <p:sp>
        <p:nvSpPr>
          <p:cNvPr id="2" name="AutoShape 2" descr="What are Virtual Assistants? - Voicebot.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9" name="Picture 5" descr="What is virtual assistant (AI assistant)? - Definition from WhatI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539092"/>
            <a:ext cx="4457700" cy="3371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What are Virtual Assistants? - Voicebot.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39092"/>
            <a:ext cx="4000620" cy="2933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0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322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8. ONLINE FRAUD DETECTION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Machine learning is making our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online transaction safe and secure by detecting fraud transaction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Whenever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perform some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online transaction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there may be various ways that a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fraudulent transaction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take place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such as fake accounts, fake ids, and steal money in the middle of a transaction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detect this, 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Feed Forward Neural network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helps us by checking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whether it is a genuine transaction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or a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fraud transaction</a:t>
            </a:r>
            <a:r>
              <a:rPr lang="en-US" sz="2400" b="1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23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341632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For each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genuine transaction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output is converted into some hash values,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these values become 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input for the next round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For each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genuine transaction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there is a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specific pattern which gets change for the fraud transaction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hence, it detects it 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makes our online transactions more secure.</a:t>
            </a:r>
          </a:p>
        </p:txBody>
      </p:sp>
    </p:spTree>
    <p:extLst>
      <p:ext uri="{BB962C8B-B14F-4D97-AF65-F5344CB8AC3E}">
        <p14:creationId xmlns:p14="http://schemas.microsoft.com/office/powerpoint/2010/main" val="283475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322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9</a:t>
            </a: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. STOCK MARKET TRADING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2308324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stock market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there is always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a risk of up and downs in shares,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so for this machine learning's 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long short term memory neural network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is used for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prediction of stock market trends.</a:t>
            </a:r>
          </a:p>
        </p:txBody>
      </p:sp>
    </p:spTree>
    <p:extLst>
      <p:ext uri="{BB962C8B-B14F-4D97-AF65-F5344CB8AC3E}">
        <p14:creationId xmlns:p14="http://schemas.microsoft.com/office/powerpoint/2010/main" val="321985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APPLICATIONS OF MACHINE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38200"/>
            <a:ext cx="8451268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Machine learning is a buzzword for today's technology, and it is growing very rapidly day by day.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using machine learning in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our daily life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even without knowing it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such as Google Maps, Google assistant, Alexa, etc.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Below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some most trending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real-world applications of Machine Learning:</a:t>
            </a:r>
          </a:p>
        </p:txBody>
      </p:sp>
    </p:spTree>
    <p:extLst>
      <p:ext uri="{BB962C8B-B14F-4D97-AF65-F5344CB8AC3E}">
        <p14:creationId xmlns:p14="http://schemas.microsoft.com/office/powerpoint/2010/main" val="951713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322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10. MEDICAL DIAGNOSIS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Medical diagnosis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a category of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medical tests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designed for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disease or infection detection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Machine learning in this field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will improve patient’s diagnosis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with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minimum costs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high accuracies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Use cases of Machine learning are making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near-perfect diagnoses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recommend best medicines 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identify high-risk patients. 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these predictions are based on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past dataset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of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patient records and symptoms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exhibited by a patient. Which make diagnosis easy for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patients, doctors, and researchers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52450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" name="Picture 2" descr="Applications of machine learning to diagnosis and treatment of  neurodegenerative diseases | Nature Reviews Neur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3820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0371" y="101208"/>
            <a:ext cx="6868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helps in </a:t>
            </a:r>
            <a:r>
              <a:rPr lang="en-US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brain tumors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 brain-related diseases easily.</a:t>
            </a:r>
            <a:endParaRPr lang="en-I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2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322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10. AUTOMATIC LANGUAGE TRANSLATION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6136232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Nowadays, if we </a:t>
            </a:r>
            <a:r>
              <a:rPr lang="en-US" sz="22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visit a new place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2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we are not aware of the language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then it is not a problem at all, as for this also machine learning helps us by </a:t>
            </a:r>
            <a:r>
              <a:rPr lang="en-US" sz="22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converting the text into our known languages. </a:t>
            </a:r>
            <a:endParaRPr lang="en-US" sz="22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Google's </a:t>
            </a:r>
            <a:r>
              <a:rPr lang="en-US" sz="22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GNMT (Google Neural Machine Translation)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provide this feature, which is a </a:t>
            </a:r>
            <a:r>
              <a:rPr lang="en-US" sz="22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Neural Machine Learning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that </a:t>
            </a:r>
            <a:r>
              <a:rPr lang="en-US" sz="22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translates the text into our familiar language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, and it called as </a:t>
            </a:r>
            <a:r>
              <a:rPr lang="en-US" sz="22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</a:t>
            </a:r>
            <a:r>
              <a:rPr lang="en-US" sz="22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utomatic </a:t>
            </a:r>
            <a:r>
              <a:rPr lang="en-US" sz="22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T</a:t>
            </a:r>
            <a:r>
              <a:rPr lang="en-US" sz="22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ranslation.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technology behind the </a:t>
            </a:r>
            <a:r>
              <a:rPr lang="en-US" sz="22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automatic translation is a sequence to sequence learning algorithm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, which is used with </a:t>
            </a:r>
            <a:r>
              <a:rPr lang="en-US" sz="22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image recognition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2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translates the text from one language to another language</a:t>
            </a:r>
            <a:r>
              <a:rPr lang="en-US" sz="22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0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322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3" y="838200"/>
            <a:ext cx="8359192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8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8466"/>
            <a:ext cx="8305800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11.</a:t>
            </a: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 Marketing and Sales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5678478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Artificial Intelligence and Machine Learning have changed the way </a:t>
            </a:r>
            <a:r>
              <a:rPr lang="en-US" sz="22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businesses interact with customers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They are doing so by </a:t>
            </a:r>
            <a:r>
              <a:rPr lang="en-US" sz="22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collecting online and offline customer data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 to </a:t>
            </a:r>
            <a:r>
              <a:rPr lang="en-US" sz="22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measure their future actions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2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All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gathered data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allows 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businesses to target audiences with the appropriate message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at the 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right time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through the </a:t>
            </a:r>
            <a:r>
              <a:rPr lang="en-US" sz="22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relevant marketing channel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to create a </a:t>
            </a:r>
            <a:r>
              <a:rPr lang="en-US" sz="22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buyer’s </a:t>
            </a:r>
            <a:r>
              <a:rPr lang="en-US" sz="22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journey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Online Recommendation System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is one of the </a:t>
            </a:r>
            <a:endParaRPr lang="en-US" sz="22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    Best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Application in </a:t>
            </a:r>
            <a:r>
              <a:rPr lang="en-US" sz="22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Marketing and Sales</a:t>
            </a:r>
            <a:r>
              <a:rPr lang="en-US" sz="2200" b="1" dirty="0" smtClean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     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(Eg: </a:t>
            </a:r>
            <a:r>
              <a:rPr lang="en-US" sz="2200" b="1" dirty="0" smtClean="0">
                <a:latin typeface="Book Antiqua" panose="02040602050305030304" pitchFamily="18" charset="0"/>
                <a:cs typeface="Times New Roman" pitchFamily="18" charset="0"/>
              </a:rPr>
              <a:t>Amazon, Flip kart </a:t>
            </a:r>
            <a:r>
              <a:rPr lang="en-US" sz="2200" b="1" dirty="0" err="1" smtClean="0">
                <a:latin typeface="Book Antiqua" panose="02040602050305030304" pitchFamily="18" charset="0"/>
                <a:cs typeface="Times New Roman" pitchFamily="18" charset="0"/>
              </a:rPr>
              <a:t>etc</a:t>
            </a:r>
            <a:r>
              <a:rPr lang="en-US" sz="2200" b="1" dirty="0" smtClean="0">
                <a:latin typeface="Book Antiqua" panose="02040602050305030304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77036"/>
            <a:ext cx="2133600" cy="207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7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8466"/>
            <a:ext cx="8305800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20554"/>
            <a:ext cx="8502068" cy="5170646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Have you ever imagined the </a:t>
            </a:r>
            <a:r>
              <a:rPr lang="en-US" sz="22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product recommendations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you get on </a:t>
            </a:r>
            <a:r>
              <a:rPr lang="en-US" sz="22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Google, Amazon and other search engines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! There are various product </a:t>
            </a:r>
            <a:r>
              <a:rPr lang="en-US" sz="22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recommendation algorithms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that work behind these engines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2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product recommendation engines work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based on the </a:t>
            </a:r>
            <a:r>
              <a:rPr lang="en-US" sz="2200" b="1" u="sng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customer last purchase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200" b="1" u="sng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suggests products relating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to it. </a:t>
            </a:r>
            <a:r>
              <a:rPr lang="en-US" sz="2200" b="1" u="sng" dirty="0">
                <a:latin typeface="Book Antiqua" panose="02040602050305030304" pitchFamily="18" charset="0"/>
                <a:cs typeface="Times New Roman" pitchFamily="18" charset="0"/>
              </a:rPr>
              <a:t>For example: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if a customer </a:t>
            </a:r>
            <a:r>
              <a:rPr lang="en-US" sz="22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purchases a laptop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, then the recommendation engine would give recommendations like a </a:t>
            </a:r>
            <a:r>
              <a:rPr lang="en-US" sz="22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laptop bag, laptop cover, a charger,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and any other 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relating products</a:t>
            </a:r>
            <a:r>
              <a:rPr lang="en-US" sz="22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76834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381000"/>
            <a:ext cx="8654468" cy="618630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Thus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, the 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recommendation engines </a:t>
            </a:r>
            <a:r>
              <a:rPr lang="en-US" sz="22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identify customer buying requirements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2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groups all the relating products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2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one </a:t>
            </a:r>
            <a:r>
              <a:rPr lang="en-US" sz="22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category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So, Finally we can use the </a:t>
            </a:r>
            <a:r>
              <a:rPr lang="en-US" sz="22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Unsupervised Learning Algorithm</a:t>
            </a:r>
            <a:r>
              <a:rPr lang="en-US" sz="22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2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2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2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2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2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2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2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2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074" name="Picture 2" descr="Top-8-usecases-for-machine-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479258"/>
            <a:ext cx="8654468" cy="4226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2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8466"/>
            <a:ext cx="8305800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Moley</a:t>
            </a:r>
            <a:r>
              <a:rPr lang="en-US" sz="4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(Robotic Chef)</a:t>
            </a:r>
            <a:endParaRPr lang="en-US" sz="4800" b="1" dirty="0" smtClean="0">
              <a:solidFill>
                <a:srgbClr val="FF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2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82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457201" y="1066800"/>
            <a:ext cx="6248400" cy="3733800"/>
          </a:xfrm>
        </p:spPr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0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" name="Picture 2" descr="Applications of Machine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3914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9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1. IMAGE RECOGNITION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68189" y="5334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Best example of Image Recognition is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“Face Detection”.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used to </a:t>
            </a: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identify objects, persons, places, digital images, 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tc.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Face Recognition is a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biometric software application </a:t>
            </a:r>
            <a:r>
              <a:rPr lang="en-US" sz="20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capable of uniquely identifying or verifying a person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by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comparing and analyzing patterns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based on the </a:t>
            </a:r>
            <a:r>
              <a:rPr lang="en-US" sz="20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person’s facial expressions.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Facial Expression is mostly used for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security purposes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USES: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Confirming student identity during online exams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000" b="1" dirty="0">
                <a:latin typeface="Book Antiqua" panose="02040602050305030304" pitchFamily="18" charset="0"/>
                <a:cs typeface="Times New Roman" pitchFamily="18" charset="0"/>
              </a:rPr>
              <a:t>In sports stadiums and nightclubs around the world to identify people on banned lists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000" b="1" dirty="0">
                <a:solidFill>
                  <a:srgbClr val="7166FC"/>
                </a:solidFill>
                <a:latin typeface="Book Antiqua" panose="02040602050305030304" pitchFamily="18" charset="0"/>
                <a:cs typeface="Times New Roman" pitchFamily="18" charset="0"/>
              </a:rPr>
              <a:t>Unlocking your phone or computer</a:t>
            </a:r>
            <a:r>
              <a:rPr lang="en-US" sz="2000" b="1" dirty="0" smtClean="0">
                <a:solidFill>
                  <a:srgbClr val="7166F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84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8" name="Picture 4" descr="https://miro.medium.com/max/1400/1*FunSfOAsxB2_iSkzWzb2T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05800" cy="6028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42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0"/>
            <a:ext cx="8451268" cy="120032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Huawei ML Kit-Face Detection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works in a below fashion to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detect the Human face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82" y="2057400"/>
            <a:ext cx="6608018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5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81000" y="762000"/>
            <a:ext cx="8305800" cy="452431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Huawei ML Kit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— Face Detection detects few key points on the face and measure the results accordingly.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latin typeface="Book Antiqua" panose="02040602050305030304" pitchFamily="18" charset="0"/>
                <a:cs typeface="Times New Roman" pitchFamily="18" charset="0"/>
              </a:rPr>
              <a:t>Supported key points are as follows: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0: center of the right eye.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1: center of the left eye.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2: nose tip.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3: right mouth corner where the lips meet.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4: left mouth corner where the lips meet.</a:t>
            </a:r>
          </a:p>
        </p:txBody>
      </p:sp>
    </p:spTree>
    <p:extLst>
      <p:ext uri="{BB962C8B-B14F-4D97-AF65-F5344CB8AC3E}">
        <p14:creationId xmlns:p14="http://schemas.microsoft.com/office/powerpoint/2010/main" val="26592849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 descr="Facial Recog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5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23394</TotalTime>
  <Words>1190</Words>
  <Application>Microsoft Office PowerPoint</Application>
  <PresentationFormat>On-screen Show (4:3)</PresentationFormat>
  <Paragraphs>205</Paragraphs>
  <Slides>38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Oriel</vt:lpstr>
      <vt:lpstr>  UNIT-I (Applications of Machine Learning)</vt:lpstr>
      <vt:lpstr>Machine Learning</vt:lpstr>
      <vt:lpstr>APPLICATIONS OF MACHINE LEARNING</vt:lpstr>
      <vt:lpstr>Contd..</vt:lpstr>
      <vt:lpstr>1. IMAGE RECOGNITION</vt:lpstr>
      <vt:lpstr>Contd..</vt:lpstr>
      <vt:lpstr>Contd..</vt:lpstr>
      <vt:lpstr>Contd..</vt:lpstr>
      <vt:lpstr>PowerPoint Presentation</vt:lpstr>
      <vt:lpstr>Contd..</vt:lpstr>
      <vt:lpstr>Contd..</vt:lpstr>
      <vt:lpstr>2. SPEECH RECOGNITION</vt:lpstr>
      <vt:lpstr>3. TRAFFIC PREDICTION</vt:lpstr>
      <vt:lpstr>Contd..</vt:lpstr>
      <vt:lpstr>Contd..</vt:lpstr>
      <vt:lpstr>Contd..</vt:lpstr>
      <vt:lpstr>Contd..</vt:lpstr>
      <vt:lpstr>4. PRODUCT RECOMMENDATION</vt:lpstr>
      <vt:lpstr>Contd..</vt:lpstr>
      <vt:lpstr>5. SELF DRIVING CARS</vt:lpstr>
      <vt:lpstr>Contd..</vt:lpstr>
      <vt:lpstr>PowerPoint Presentation</vt:lpstr>
      <vt:lpstr>6. E-MAIL SPAM AND MALWARE FILTERING</vt:lpstr>
      <vt:lpstr>Contd..</vt:lpstr>
      <vt:lpstr>7. VIRTUAL PERSONAL ASSISTANCE</vt:lpstr>
      <vt:lpstr>Contd..</vt:lpstr>
      <vt:lpstr>8. ONLINE FRAUD DETECTION</vt:lpstr>
      <vt:lpstr>Contd..</vt:lpstr>
      <vt:lpstr>9. STOCK MARKET TRADING</vt:lpstr>
      <vt:lpstr>10. MEDICAL DIAGNOSIS</vt:lpstr>
      <vt:lpstr>Contd..</vt:lpstr>
      <vt:lpstr>10. AUTOMATIC LANGUAGE TRANSLATION</vt:lpstr>
      <vt:lpstr>Contd..</vt:lpstr>
      <vt:lpstr>11. Marketing and Sales</vt:lpstr>
      <vt:lpstr>Contd..</vt:lpstr>
      <vt:lpstr>Contd..</vt:lpstr>
      <vt:lpstr>Moley (Robotic Chef)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1770</cp:revision>
  <dcterms:created xsi:type="dcterms:W3CDTF">2013-11-07T06:07:38Z</dcterms:created>
  <dcterms:modified xsi:type="dcterms:W3CDTF">2024-12-19T04:32:57Z</dcterms:modified>
</cp:coreProperties>
</file>