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7" r:id="rId3"/>
    <p:sldId id="258" r:id="rId4"/>
    <p:sldId id="264" r:id="rId5"/>
    <p:sldId id="259" r:id="rId6"/>
    <p:sldId id="278" r:id="rId7"/>
    <p:sldId id="260" r:id="rId8"/>
    <p:sldId id="279" r:id="rId9"/>
    <p:sldId id="261" r:id="rId10"/>
    <p:sldId id="280" r:id="rId11"/>
    <p:sldId id="262" r:id="rId12"/>
    <p:sldId id="281" r:id="rId13"/>
    <p:sldId id="266" r:id="rId14"/>
    <p:sldId id="282" r:id="rId15"/>
    <p:sldId id="265" r:id="rId16"/>
    <p:sldId id="268" r:id="rId17"/>
    <p:sldId id="269" r:id="rId18"/>
    <p:sldId id="283" r:id="rId19"/>
    <p:sldId id="270" r:id="rId20"/>
    <p:sldId id="284" r:id="rId21"/>
    <p:sldId id="271" r:id="rId22"/>
    <p:sldId id="285" r:id="rId23"/>
    <p:sldId id="272" r:id="rId24"/>
    <p:sldId id="286" r:id="rId25"/>
    <p:sldId id="273" r:id="rId26"/>
    <p:sldId id="287" r:id="rId27"/>
    <p:sldId id="274" r:id="rId28"/>
    <p:sldId id="288" r:id="rId29"/>
    <p:sldId id="275" r:id="rId30"/>
    <p:sldId id="289" r:id="rId31"/>
    <p:sldId id="276" r:id="rId32"/>
    <p:sldId id="290" r:id="rId33"/>
    <p:sldId id="277" r:id="rId34"/>
    <p:sldId id="291" r:id="rId35"/>
    <p:sldId id="292" r:id="rId3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509"/>
    <p:restoredTop sz="94577"/>
  </p:normalViewPr>
  <p:slideViewPr>
    <p:cSldViewPr>
      <p:cViewPr varScale="1">
        <p:scale>
          <a:sx n="111" d="100"/>
          <a:sy n="111" d="100"/>
        </p:scale>
        <p:origin x="216" y="76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"/>
            <a:ext cx="8229600" cy="857250"/>
          </a:xfrm>
        </p:spPr>
        <p:txBody>
          <a:bodyPr>
            <a:normAutofit/>
          </a:bodyPr>
          <a:lstStyle/>
          <a:p>
            <a:r>
              <a:rPr lang="en-US" sz="4000" b="1" u="sng" dirty="0">
                <a:latin typeface="Times New Roman" pitchFamily="18" charset="0"/>
                <a:cs typeface="Times New Roman" pitchFamily="18" charset="0"/>
              </a:rPr>
              <a:t>Dictionary</a:t>
            </a:r>
            <a:endParaRPr lang="en-IN" sz="40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29878"/>
            <a:ext cx="8229600" cy="35468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A Dictionary represents a group of elements in the form of key value pairs.</a:t>
            </a:r>
          </a:p>
          <a:p>
            <a:pPr marL="0" indent="0">
              <a:buNone/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Dictionary in Python is an unordered collection.</a:t>
            </a:r>
          </a:p>
          <a:p>
            <a:pPr marL="0" indent="0">
              <a:buNone/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Dictionaries are mutable so we can modify it’s item, without changing their identity.</a:t>
            </a:r>
          </a:p>
          <a:p>
            <a:pPr marL="0" indent="0">
              <a:buNone/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Dictionaries are represented using curly bracket { }.</a:t>
            </a:r>
          </a:p>
          <a:p>
            <a:pPr marL="0" indent="0">
              <a:buNone/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Ex:- </a:t>
            </a:r>
          </a:p>
          <a:p>
            <a:pPr marL="0" indent="0">
              <a:buNone/>
            </a:pP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stu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= {101: ‘Rahul’, 102: ‘Raj’, 103: ‘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Sonam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’ }</a:t>
            </a:r>
          </a:p>
          <a:p>
            <a:pPr marL="0" indent="0">
              <a:buNone/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fees= {‘rahul’:2000, ‘raj’:3000, ‘sonam’:8000}</a:t>
            </a:r>
            <a:endParaRPr lang="en-IN" sz="1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3227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1FF792-2116-E2E7-48CD-0C03EC92E9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37134DB-AEE8-D325-6377-6EE0C628F8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352550"/>
            <a:ext cx="7315200" cy="3394075"/>
          </a:xfrm>
        </p:spPr>
      </p:pic>
    </p:spTree>
    <p:extLst>
      <p:ext uri="{BB962C8B-B14F-4D97-AF65-F5344CB8AC3E}">
        <p14:creationId xmlns:p14="http://schemas.microsoft.com/office/powerpoint/2010/main" val="4997791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9050"/>
            <a:ext cx="8229600" cy="857250"/>
          </a:xfrm>
        </p:spPr>
        <p:txBody>
          <a:bodyPr>
            <a:normAutofit/>
          </a:bodyPr>
          <a:lstStyle/>
          <a:p>
            <a:r>
              <a:rPr lang="en-US" sz="4000" b="1" u="sng" dirty="0">
                <a:latin typeface="Times New Roman" pitchFamily="18" charset="0"/>
                <a:cs typeface="Times New Roman" pitchFamily="18" charset="0"/>
              </a:rPr>
              <a:t>Deletion</a:t>
            </a:r>
            <a:endParaRPr lang="en-IN" sz="40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95350"/>
            <a:ext cx="8229600" cy="3394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We can delete an item of dictionary or entire dictionary using del statement.</a:t>
            </a:r>
          </a:p>
          <a:p>
            <a:pPr marL="0" indent="0">
              <a:buNone/>
            </a:pP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stu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= {101: ‘Rahul’, 102: ‘Raj’, 103: ‘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Sonam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’ }</a:t>
            </a:r>
          </a:p>
          <a:p>
            <a:pPr marL="0" indent="0">
              <a:buNone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000" b="1" u="sng" dirty="0">
                <a:latin typeface="Times New Roman" pitchFamily="18" charset="0"/>
                <a:cs typeface="Times New Roman" pitchFamily="18" charset="0"/>
              </a:rPr>
              <a:t>Deleting an item</a:t>
            </a:r>
          </a:p>
          <a:p>
            <a:pPr marL="0" indent="0">
              <a:buNone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del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stu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[102]</a:t>
            </a:r>
          </a:p>
          <a:p>
            <a:pPr marL="0" indent="0">
              <a:buNone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000" b="1" u="sng" dirty="0">
                <a:latin typeface="Times New Roman" pitchFamily="18" charset="0"/>
                <a:cs typeface="Times New Roman" pitchFamily="18" charset="0"/>
              </a:rPr>
              <a:t>Deleting entire Dictionary</a:t>
            </a:r>
          </a:p>
          <a:p>
            <a:pPr marL="0" indent="0">
              <a:buNone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del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stu</a:t>
            </a:r>
            <a:endParaRPr lang="en-IN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1491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052F62-D923-A0F1-B6E3-A52CC3EC02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548980E-55CE-87C2-A9B9-705C632127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276350"/>
            <a:ext cx="5486054" cy="3394075"/>
          </a:xfrm>
        </p:spPr>
      </p:pic>
    </p:spTree>
    <p:extLst>
      <p:ext uri="{BB962C8B-B14F-4D97-AF65-F5344CB8AC3E}">
        <p14:creationId xmlns:p14="http://schemas.microsoft.com/office/powerpoint/2010/main" val="17213263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9050"/>
            <a:ext cx="8229600" cy="857250"/>
          </a:xfrm>
        </p:spPr>
        <p:txBody>
          <a:bodyPr>
            <a:normAutofit/>
          </a:bodyPr>
          <a:lstStyle/>
          <a:p>
            <a:r>
              <a:rPr lang="en-US" sz="4000" b="1" u="sng" dirty="0">
                <a:latin typeface="Times New Roman" pitchFamily="18" charset="0"/>
                <a:cs typeface="Times New Roman" pitchFamily="18" charset="0"/>
              </a:rPr>
              <a:t>Testing Key</a:t>
            </a:r>
            <a:endParaRPr lang="en-IN" sz="40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95350"/>
            <a:ext cx="8229600" cy="3394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We can check whether a key is already exists in the dictionary or not, for this purpose we use membership operator.</a:t>
            </a:r>
          </a:p>
          <a:p>
            <a:pPr marL="0" indent="0">
              <a:buNone/>
            </a:pP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stu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= {101: ‘Rahul’, 102: ‘Raj’, 103: ‘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Sonam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’ }</a:t>
            </a:r>
          </a:p>
          <a:p>
            <a:pPr marL="0" indent="0">
              <a:buNone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101 in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stu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	# If exists returns True</a:t>
            </a:r>
          </a:p>
          <a:p>
            <a:pPr marL="0" indent="0">
              <a:buNone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104 not in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stu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	# If not exists returns True</a:t>
            </a:r>
          </a:p>
        </p:txBody>
      </p:sp>
    </p:spTree>
    <p:extLst>
      <p:ext uri="{BB962C8B-B14F-4D97-AF65-F5344CB8AC3E}">
        <p14:creationId xmlns:p14="http://schemas.microsoft.com/office/powerpoint/2010/main" val="2235806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1E19BA-CF7E-4F74-8B16-6BD528A8C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1E7BAB2-162E-353C-4F79-8E5BFAC598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6931" y="1200150"/>
            <a:ext cx="4750137" cy="3394075"/>
          </a:xfrm>
        </p:spPr>
      </p:pic>
    </p:spTree>
    <p:extLst>
      <p:ext uri="{BB962C8B-B14F-4D97-AF65-F5344CB8AC3E}">
        <p14:creationId xmlns:p14="http://schemas.microsoft.com/office/powerpoint/2010/main" val="21390134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"/>
            <a:ext cx="8229600" cy="857250"/>
          </a:xfrm>
        </p:spPr>
        <p:txBody>
          <a:bodyPr>
            <a:normAutofit/>
          </a:bodyPr>
          <a:lstStyle/>
          <a:p>
            <a:r>
              <a:rPr lang="en-US" sz="4000" b="1" u="sng" dirty="0">
                <a:latin typeface="Times New Roman" pitchFamily="18" charset="0"/>
                <a:cs typeface="Times New Roman" pitchFamily="18" charset="0"/>
              </a:rPr>
              <a:t>Clear ( ) Method</a:t>
            </a:r>
            <a:endParaRPr lang="en-IN" sz="40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95350"/>
            <a:ext cx="8229600" cy="3394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This method is used to remove all the elements from the dictionary.</a:t>
            </a:r>
          </a:p>
          <a:p>
            <a:pPr marL="0" indent="0">
              <a:buNone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Syntax:-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dict.clear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( )</a:t>
            </a:r>
          </a:p>
          <a:p>
            <a:pPr marL="0" indent="0">
              <a:buNone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Ex:-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stu.clear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( )</a:t>
            </a:r>
          </a:p>
          <a:p>
            <a:pPr marL="0" indent="0">
              <a:buNone/>
            </a:pPr>
            <a:endParaRPr lang="en-IN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12ADFA7-9759-58EF-3510-DA4C76EE5E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266950"/>
            <a:ext cx="7772400" cy="2671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73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"/>
            <a:ext cx="8229600" cy="857250"/>
          </a:xfrm>
        </p:spPr>
        <p:txBody>
          <a:bodyPr>
            <a:normAutofit/>
          </a:bodyPr>
          <a:lstStyle/>
          <a:p>
            <a:r>
              <a:rPr lang="en-US" sz="4000" b="1" u="sng" dirty="0">
                <a:latin typeface="Times New Roman" pitchFamily="18" charset="0"/>
                <a:cs typeface="Times New Roman" pitchFamily="18" charset="0"/>
              </a:rPr>
              <a:t>copy ( ) Method</a:t>
            </a:r>
            <a:endParaRPr lang="en-IN" sz="40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95350"/>
            <a:ext cx="8229600" cy="3394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This method is used to copy all the elements from the existing dictionary into a new dictionary.</a:t>
            </a:r>
          </a:p>
          <a:p>
            <a:pPr marL="0" indent="0">
              <a:buNone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Syntax:-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dict.copy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( )</a:t>
            </a:r>
          </a:p>
          <a:p>
            <a:pPr marL="0" indent="0">
              <a:buNone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Ex:- </a:t>
            </a:r>
          </a:p>
          <a:p>
            <a:pPr marL="0" indent="0">
              <a:buNone/>
            </a:pP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new_stu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stu.copy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( )</a:t>
            </a:r>
          </a:p>
          <a:p>
            <a:pPr marL="0" indent="0">
              <a:buNone/>
            </a:pPr>
            <a:endParaRPr lang="en-IN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BF85ED4-E65E-6346-067E-5E3570A13A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1905" y="1581150"/>
            <a:ext cx="6092095" cy="325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378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"/>
            <a:ext cx="8229600" cy="857250"/>
          </a:xfrm>
        </p:spPr>
        <p:txBody>
          <a:bodyPr>
            <a:normAutofit/>
          </a:bodyPr>
          <a:lstStyle/>
          <a:p>
            <a:r>
              <a:rPr lang="en-US" sz="4000" b="1" u="sng" dirty="0" err="1">
                <a:latin typeface="Times New Roman" pitchFamily="18" charset="0"/>
                <a:cs typeface="Times New Roman" pitchFamily="18" charset="0"/>
              </a:rPr>
              <a:t>fromkeys</a:t>
            </a:r>
            <a:r>
              <a:rPr lang="en-US" sz="4000" b="1" u="sng" dirty="0">
                <a:latin typeface="Times New Roman" pitchFamily="18" charset="0"/>
                <a:cs typeface="Times New Roman" pitchFamily="18" charset="0"/>
              </a:rPr>
              <a:t> ( ) Method</a:t>
            </a:r>
            <a:endParaRPr lang="en-IN" sz="40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95350"/>
            <a:ext cx="8229600" cy="3394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This method is used to create a new dictionary with the specified keys and values.</a:t>
            </a:r>
          </a:p>
          <a:p>
            <a:pPr marL="0" indent="0">
              <a:buNone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Syntax:-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dict.fromkeys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(keys, value)</a:t>
            </a:r>
          </a:p>
          <a:p>
            <a:pPr marL="0" indent="0">
              <a:buNone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Ex:- </a:t>
            </a:r>
          </a:p>
          <a:p>
            <a:pPr marL="0" indent="0">
              <a:buNone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key = (101, 102, 103)</a:t>
            </a:r>
          </a:p>
          <a:p>
            <a:pPr marL="0" indent="0">
              <a:buNone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value = ‘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GeekyShows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’</a:t>
            </a:r>
          </a:p>
          <a:p>
            <a:pPr marL="0" indent="0">
              <a:buNone/>
            </a:pP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new_stu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dict.fromkeys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(key, value)</a:t>
            </a:r>
          </a:p>
          <a:p>
            <a:pPr marL="0" indent="0">
              <a:buNone/>
            </a:pPr>
            <a:endParaRPr lang="en-IN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3245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94B0C-E5AF-F927-D954-B9723D6455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14F43F1-F356-7089-B9C6-5C45B9D8EE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562" y="1200150"/>
            <a:ext cx="4972876" cy="3394075"/>
          </a:xfrm>
        </p:spPr>
      </p:pic>
    </p:spTree>
    <p:extLst>
      <p:ext uri="{BB962C8B-B14F-4D97-AF65-F5344CB8AC3E}">
        <p14:creationId xmlns:p14="http://schemas.microsoft.com/office/powerpoint/2010/main" val="22054293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"/>
            <a:ext cx="8229600" cy="857250"/>
          </a:xfrm>
        </p:spPr>
        <p:txBody>
          <a:bodyPr>
            <a:normAutofit/>
          </a:bodyPr>
          <a:lstStyle/>
          <a:p>
            <a:r>
              <a:rPr lang="en-US" sz="4000" b="1" u="sng" dirty="0">
                <a:latin typeface="Times New Roman" pitchFamily="18" charset="0"/>
                <a:cs typeface="Times New Roman" pitchFamily="18" charset="0"/>
              </a:rPr>
              <a:t>get ( ) Method</a:t>
            </a:r>
            <a:endParaRPr lang="en-IN" sz="40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95350"/>
            <a:ext cx="8229600" cy="3394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This method returns the value of the specified key. </a:t>
            </a:r>
          </a:p>
          <a:p>
            <a:pPr marL="0" indent="0">
              <a:buNone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If key is not found then it will return none or default value.</a:t>
            </a:r>
          </a:p>
          <a:p>
            <a:pPr marL="0" indent="0">
              <a:buNone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Syntax:-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dict_name.get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(key,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defaultvalue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0" indent="0">
              <a:buNone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Ex:- </a:t>
            </a:r>
          </a:p>
          <a:p>
            <a:pPr marL="0" indent="0">
              <a:buNone/>
            </a:pP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stu.get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(104)</a:t>
            </a:r>
          </a:p>
          <a:p>
            <a:pPr marL="0" indent="0">
              <a:buNone/>
            </a:pP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stu.get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(104, ‘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GeekyShows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’)</a:t>
            </a:r>
          </a:p>
          <a:p>
            <a:pPr marL="0" indent="0">
              <a:buNone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9259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9050"/>
            <a:ext cx="8229600" cy="857250"/>
          </a:xfrm>
        </p:spPr>
        <p:txBody>
          <a:bodyPr>
            <a:normAutofit/>
          </a:bodyPr>
          <a:lstStyle/>
          <a:p>
            <a:r>
              <a:rPr lang="en-US" sz="4000" b="1" u="sng" dirty="0">
                <a:latin typeface="Times New Roman" pitchFamily="18" charset="0"/>
                <a:cs typeface="Times New Roman" pitchFamily="18" charset="0"/>
              </a:rPr>
              <a:t>Creating an Empty Dictionary</a:t>
            </a:r>
            <a:endParaRPr lang="en-IN" sz="40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19150"/>
            <a:ext cx="8229600" cy="4191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Syntax:- 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dict_name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= { }</a:t>
            </a:r>
          </a:p>
          <a:p>
            <a:pPr marL="0" indent="0">
              <a:buNone/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Ex:- fees = { }</a:t>
            </a:r>
            <a:endParaRPr lang="en-IN" sz="1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0413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E3E8F-8240-2162-2D6D-86298655E2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C92399E-BA8D-610F-2C41-5AC003364E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200150"/>
            <a:ext cx="6343603" cy="3394075"/>
          </a:xfrm>
        </p:spPr>
      </p:pic>
    </p:spTree>
    <p:extLst>
      <p:ext uri="{BB962C8B-B14F-4D97-AF65-F5344CB8AC3E}">
        <p14:creationId xmlns:p14="http://schemas.microsoft.com/office/powerpoint/2010/main" val="7084051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"/>
            <a:ext cx="8229600" cy="857250"/>
          </a:xfrm>
        </p:spPr>
        <p:txBody>
          <a:bodyPr>
            <a:normAutofit/>
          </a:bodyPr>
          <a:lstStyle/>
          <a:p>
            <a:r>
              <a:rPr lang="en-US" sz="4000" b="1" u="sng" dirty="0">
                <a:latin typeface="Times New Roman" pitchFamily="18" charset="0"/>
                <a:cs typeface="Times New Roman" pitchFamily="18" charset="0"/>
              </a:rPr>
              <a:t>items ( ) Method</a:t>
            </a:r>
            <a:endParaRPr lang="en-IN" sz="40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95350"/>
            <a:ext cx="8229600" cy="3394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This method returns an object that contains key-value pairs of dictionary. </a:t>
            </a:r>
          </a:p>
          <a:p>
            <a:pPr marL="0" indent="0">
              <a:buNone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The pairs are stored as tuples in the object.</a:t>
            </a:r>
          </a:p>
          <a:p>
            <a:pPr marL="0" indent="0">
              <a:buNone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Syntax:-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dict_name.items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()</a:t>
            </a:r>
          </a:p>
          <a:p>
            <a:pPr marL="0" indent="0">
              <a:buNone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Ex:- </a:t>
            </a:r>
          </a:p>
          <a:p>
            <a:pPr marL="0" indent="0">
              <a:buNone/>
            </a:pP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stu.items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()</a:t>
            </a:r>
          </a:p>
        </p:txBody>
      </p:sp>
    </p:spTree>
    <p:extLst>
      <p:ext uri="{BB962C8B-B14F-4D97-AF65-F5344CB8AC3E}">
        <p14:creationId xmlns:p14="http://schemas.microsoft.com/office/powerpoint/2010/main" val="709431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7669DC-FBA1-117D-9E57-4BE769E7F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E3433E3-5BC7-3842-FE54-91D357C618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38150"/>
            <a:ext cx="7429500" cy="28702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B144EC5-A532-44AB-CFF3-A37DA51745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55" y="3588732"/>
            <a:ext cx="7772400" cy="1347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1292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"/>
            <a:ext cx="8229600" cy="857250"/>
          </a:xfrm>
        </p:spPr>
        <p:txBody>
          <a:bodyPr>
            <a:normAutofit/>
          </a:bodyPr>
          <a:lstStyle/>
          <a:p>
            <a:r>
              <a:rPr lang="en-US" sz="4000" b="1" u="sng" dirty="0">
                <a:latin typeface="Times New Roman" pitchFamily="18" charset="0"/>
                <a:cs typeface="Times New Roman" pitchFamily="18" charset="0"/>
              </a:rPr>
              <a:t>keys ( ) Method</a:t>
            </a:r>
            <a:endParaRPr lang="en-IN" sz="40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95350"/>
            <a:ext cx="8229600" cy="3394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This method returns a sequence of keys from the dictionary .</a:t>
            </a:r>
          </a:p>
          <a:p>
            <a:pPr marL="0" indent="0">
              <a:buNone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Syntax:-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dict_name.keys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()</a:t>
            </a:r>
          </a:p>
          <a:p>
            <a:pPr marL="0" indent="0">
              <a:buNone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Ex:- 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stu.keys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()</a:t>
            </a:r>
          </a:p>
        </p:txBody>
      </p:sp>
    </p:spTree>
    <p:extLst>
      <p:ext uri="{BB962C8B-B14F-4D97-AF65-F5344CB8AC3E}">
        <p14:creationId xmlns:p14="http://schemas.microsoft.com/office/powerpoint/2010/main" val="1023660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F1696-118D-FB20-D642-956174E8A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C0B6269-D99E-6FEB-6C0A-19C24B008B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61950"/>
            <a:ext cx="7429500" cy="270510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FFF05C8-9AA3-19D2-42E4-37DB20C050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236" y="3435350"/>
            <a:ext cx="6057900" cy="134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7380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"/>
            <a:ext cx="8229600" cy="857250"/>
          </a:xfrm>
        </p:spPr>
        <p:txBody>
          <a:bodyPr>
            <a:normAutofit/>
          </a:bodyPr>
          <a:lstStyle/>
          <a:p>
            <a:r>
              <a:rPr lang="en-US" sz="4000" b="1" u="sng" dirty="0">
                <a:latin typeface="Times New Roman" pitchFamily="18" charset="0"/>
                <a:cs typeface="Times New Roman" pitchFamily="18" charset="0"/>
              </a:rPr>
              <a:t>values ( ) Method</a:t>
            </a:r>
            <a:endParaRPr lang="en-IN" sz="40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95350"/>
            <a:ext cx="8229600" cy="3394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This method returns a sequence of values from the dictionary .</a:t>
            </a:r>
          </a:p>
          <a:p>
            <a:pPr marL="0" indent="0">
              <a:buNone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Syntax:-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dict_name.values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()</a:t>
            </a:r>
          </a:p>
          <a:p>
            <a:pPr marL="0" indent="0">
              <a:buNone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Ex:- 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stu.values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()</a:t>
            </a:r>
          </a:p>
        </p:txBody>
      </p:sp>
    </p:spTree>
    <p:extLst>
      <p:ext uri="{BB962C8B-B14F-4D97-AF65-F5344CB8AC3E}">
        <p14:creationId xmlns:p14="http://schemas.microsoft.com/office/powerpoint/2010/main" val="1237378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DEA899-DCED-6EFC-AB77-43A6A2D2C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B0E8B76-47AE-7C77-9CE7-F8300CE744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61950"/>
            <a:ext cx="6972300" cy="271780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F77A410-F5CB-4BCB-9A77-8E2B90F210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564" y="3540521"/>
            <a:ext cx="5816600" cy="139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3601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"/>
            <a:ext cx="8229600" cy="857250"/>
          </a:xfrm>
        </p:spPr>
        <p:txBody>
          <a:bodyPr>
            <a:normAutofit/>
          </a:bodyPr>
          <a:lstStyle/>
          <a:p>
            <a:r>
              <a:rPr lang="en-US" sz="4000" b="1" u="sng" dirty="0">
                <a:latin typeface="Times New Roman" pitchFamily="18" charset="0"/>
                <a:cs typeface="Times New Roman" pitchFamily="18" charset="0"/>
              </a:rPr>
              <a:t>update ( ) Method</a:t>
            </a:r>
            <a:endParaRPr lang="en-IN" sz="40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95350"/>
            <a:ext cx="8229600" cy="3394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This method is used to update the dictionary with the specified key value pair.</a:t>
            </a:r>
          </a:p>
          <a:p>
            <a:pPr marL="0" indent="0">
              <a:buNone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Syntax:-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dict_name.update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iterable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0" indent="0">
              <a:buNone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Ex:- 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stu.update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({105: ‘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Gupchup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’})</a:t>
            </a:r>
          </a:p>
          <a:p>
            <a:pPr marL="0" indent="0">
              <a:buNone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9404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F53A2-5E91-0F84-83BA-EA5F2F0269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5C4B922-E05A-D389-DE42-9FFDFD4B0F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05979"/>
            <a:ext cx="7404100" cy="307340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2FB797A-E244-5479-30FB-402E1BB953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36" y="3279379"/>
            <a:ext cx="7480300" cy="172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3611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"/>
            <a:ext cx="8229600" cy="857250"/>
          </a:xfrm>
        </p:spPr>
        <p:txBody>
          <a:bodyPr>
            <a:normAutofit/>
          </a:bodyPr>
          <a:lstStyle/>
          <a:p>
            <a:r>
              <a:rPr lang="en-US" sz="4000" b="1" u="sng" dirty="0">
                <a:latin typeface="Times New Roman" pitchFamily="18" charset="0"/>
                <a:cs typeface="Times New Roman" pitchFamily="18" charset="0"/>
              </a:rPr>
              <a:t>pop ( ) Method</a:t>
            </a:r>
            <a:endParaRPr lang="en-IN" sz="40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95350"/>
            <a:ext cx="8229600" cy="3394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This method is used to remove the item with specified key. </a:t>
            </a:r>
          </a:p>
          <a:p>
            <a:pPr marL="0" indent="0">
              <a:buNone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It returns the removed item’s value. </a:t>
            </a:r>
          </a:p>
          <a:p>
            <a:pPr marL="0" indent="0">
              <a:buNone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If key is not found then the a default value is returned. </a:t>
            </a:r>
          </a:p>
          <a:p>
            <a:pPr marL="0" indent="0">
              <a:buNone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If key is not found and default value is not given then shows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KeyError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Syntax:-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dict_name.pop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(key,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defaultvalue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0" indent="0">
              <a:buNone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Ex:- 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stu.pop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(101)</a:t>
            </a:r>
          </a:p>
          <a:p>
            <a:pPr marL="0" indent="0">
              <a:buNone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Ex:- 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stu.pop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(110, ‘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GeekyShows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’)</a:t>
            </a:r>
          </a:p>
          <a:p>
            <a:pPr marL="0" indent="0">
              <a:buNone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4213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9050"/>
            <a:ext cx="8229600" cy="857250"/>
          </a:xfrm>
        </p:spPr>
        <p:txBody>
          <a:bodyPr>
            <a:normAutofit/>
          </a:bodyPr>
          <a:lstStyle/>
          <a:p>
            <a:r>
              <a:rPr lang="en-US" sz="4000" b="1" u="sng" dirty="0">
                <a:latin typeface="Times New Roman" pitchFamily="18" charset="0"/>
                <a:cs typeface="Times New Roman" pitchFamily="18" charset="0"/>
              </a:rPr>
              <a:t>Creating a Dictionary</a:t>
            </a:r>
            <a:endParaRPr lang="en-IN" sz="40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19150"/>
            <a:ext cx="8229600" cy="4191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A dictionary is created in the form of key-value pair where keys can’t be repeated and must be immutable and values can be of any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datatype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and can be duplicated.</a:t>
            </a:r>
          </a:p>
          <a:p>
            <a:pPr marL="0" indent="0">
              <a:buNone/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keys are case sensitive.</a:t>
            </a:r>
          </a:p>
          <a:p>
            <a:pPr marL="0" indent="0">
              <a:buNone/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Syntax:- 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dict_name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= {key1:value1, key2:value2,…}</a:t>
            </a:r>
          </a:p>
          <a:p>
            <a:pPr marL="0" indent="0">
              <a:buNone/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Ex:-</a:t>
            </a:r>
          </a:p>
          <a:p>
            <a:pPr marL="0" indent="0">
              <a:buNone/>
            </a:pP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stu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= {101: ‘Rahul’, 102: ‘Raj’, 103: ‘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Sonam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’ }</a:t>
            </a:r>
          </a:p>
          <a:p>
            <a:pPr marL="0" indent="0">
              <a:buNone/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fees = {‘rahul’:2000, ‘raj’:3000, ‘sonam’:8000 }</a:t>
            </a:r>
          </a:p>
          <a:p>
            <a:pPr marL="0" indent="0">
              <a:buNone/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fees = {</a:t>
            </a:r>
          </a:p>
          <a:p>
            <a:pPr marL="0" indent="0">
              <a:buNone/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	‘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rahul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’: 2000,</a:t>
            </a:r>
          </a:p>
          <a:p>
            <a:pPr marL="0" indent="0">
              <a:buNone/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	‘raj’: 3000,</a:t>
            </a:r>
          </a:p>
          <a:p>
            <a:pPr marL="0" indent="0">
              <a:buNone/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	‘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sonam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’: 8000</a:t>
            </a:r>
          </a:p>
          <a:p>
            <a:pPr marL="0" indent="0">
              <a:buNone/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           }</a:t>
            </a:r>
            <a:endParaRPr lang="en-IN" sz="1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1491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3299D6-5774-AA07-CB06-56A305566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23D9898-26EA-DF3E-876F-4E729B7400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33350"/>
            <a:ext cx="6663155" cy="33940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A7910E5-55CF-E0F3-39E8-E14E931717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800" y="3172691"/>
            <a:ext cx="6604000" cy="203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640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"/>
            <a:ext cx="8229600" cy="857250"/>
          </a:xfrm>
        </p:spPr>
        <p:txBody>
          <a:bodyPr>
            <a:normAutofit/>
          </a:bodyPr>
          <a:lstStyle/>
          <a:p>
            <a:r>
              <a:rPr lang="en-US" sz="4000" b="1" u="sng" dirty="0" err="1">
                <a:latin typeface="Times New Roman" pitchFamily="18" charset="0"/>
                <a:cs typeface="Times New Roman" pitchFamily="18" charset="0"/>
              </a:rPr>
              <a:t>popitem</a:t>
            </a:r>
            <a:r>
              <a:rPr lang="en-US" sz="4000" b="1" u="sng" dirty="0">
                <a:latin typeface="Times New Roman" pitchFamily="18" charset="0"/>
                <a:cs typeface="Times New Roman" pitchFamily="18" charset="0"/>
              </a:rPr>
              <a:t> ( ) Method</a:t>
            </a:r>
            <a:endParaRPr lang="en-IN" sz="40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95350"/>
            <a:ext cx="8229600" cy="3394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This method is used to remove the item which was last inserted into the dictionary. </a:t>
            </a:r>
          </a:p>
          <a:p>
            <a:pPr marL="0" indent="0">
              <a:buNone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It returns the removed item in the form of tuple, Pairs are returned in LIFO order. </a:t>
            </a:r>
          </a:p>
          <a:p>
            <a:pPr marL="0" indent="0">
              <a:buNone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Syntax:-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dict_name.popitem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( )</a:t>
            </a:r>
          </a:p>
          <a:p>
            <a:pPr marL="0" indent="0">
              <a:buNone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Ex:- 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stu.popitem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()</a:t>
            </a:r>
          </a:p>
        </p:txBody>
      </p:sp>
    </p:spTree>
    <p:extLst>
      <p:ext uri="{BB962C8B-B14F-4D97-AF65-F5344CB8AC3E}">
        <p14:creationId xmlns:p14="http://schemas.microsoft.com/office/powerpoint/2010/main" val="2650407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D5BE5-9A80-5CA2-ECAF-BF9753638F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FD5B17B-590C-B22B-2C85-BD26BC8019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5105" y="1200150"/>
            <a:ext cx="3793790" cy="3394075"/>
          </a:xfrm>
        </p:spPr>
      </p:pic>
    </p:spTree>
    <p:extLst>
      <p:ext uri="{BB962C8B-B14F-4D97-AF65-F5344CB8AC3E}">
        <p14:creationId xmlns:p14="http://schemas.microsoft.com/office/powerpoint/2010/main" val="30543682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"/>
            <a:ext cx="8229600" cy="857250"/>
          </a:xfrm>
        </p:spPr>
        <p:txBody>
          <a:bodyPr>
            <a:normAutofit/>
          </a:bodyPr>
          <a:lstStyle/>
          <a:p>
            <a:r>
              <a:rPr lang="en-US" sz="4000" b="1" u="sng" dirty="0" err="1">
                <a:latin typeface="Times New Roman" pitchFamily="18" charset="0"/>
                <a:cs typeface="Times New Roman" pitchFamily="18" charset="0"/>
              </a:rPr>
              <a:t>setdefault</a:t>
            </a:r>
            <a:r>
              <a:rPr lang="en-US" sz="4000" b="1" u="sng" dirty="0">
                <a:latin typeface="Times New Roman" pitchFamily="18" charset="0"/>
                <a:cs typeface="Times New Roman" pitchFamily="18" charset="0"/>
              </a:rPr>
              <a:t> ( ) Method</a:t>
            </a:r>
            <a:endParaRPr lang="en-IN" sz="40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95350"/>
            <a:ext cx="8229600" cy="3394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This method returns the value of the specified key. </a:t>
            </a:r>
          </a:p>
          <a:p>
            <a:pPr marL="0" indent="0">
              <a:buNone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If key is not found then it inserts key with the specified value.</a:t>
            </a:r>
          </a:p>
          <a:p>
            <a:pPr marL="0" indent="0">
              <a:buNone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Syntax:-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dict_name.setdefault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(key, value)</a:t>
            </a:r>
          </a:p>
          <a:p>
            <a:pPr marL="0" indent="0">
              <a:buNone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Ex:- 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stu.setdefault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(109, ‘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Rohit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’)</a:t>
            </a:r>
          </a:p>
        </p:txBody>
      </p:sp>
    </p:spTree>
    <p:extLst>
      <p:ext uri="{BB962C8B-B14F-4D97-AF65-F5344CB8AC3E}">
        <p14:creationId xmlns:p14="http://schemas.microsoft.com/office/powerpoint/2010/main" val="4294116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0D2FE9-8C28-61D6-9663-40131B2A69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46494DE-87CE-513D-631A-3798FBCD62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617" y="1200150"/>
            <a:ext cx="4762765" cy="3394075"/>
          </a:xfrm>
        </p:spPr>
      </p:pic>
    </p:spTree>
    <p:extLst>
      <p:ext uri="{BB962C8B-B14F-4D97-AF65-F5344CB8AC3E}">
        <p14:creationId xmlns:p14="http://schemas.microsoft.com/office/powerpoint/2010/main" val="223143083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A93A6F-314E-DA2B-0789-FEAD3C1448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FBF890E-240D-7E6A-4715-148549FB63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063229"/>
            <a:ext cx="6209447" cy="3394075"/>
          </a:xfrm>
        </p:spPr>
      </p:pic>
    </p:spTree>
    <p:extLst>
      <p:ext uri="{BB962C8B-B14F-4D97-AF65-F5344CB8AC3E}">
        <p14:creationId xmlns:p14="http://schemas.microsoft.com/office/powerpoint/2010/main" val="36435640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"/>
            <a:ext cx="8229600" cy="857250"/>
          </a:xfrm>
        </p:spPr>
        <p:txBody>
          <a:bodyPr>
            <a:normAutofit/>
          </a:bodyPr>
          <a:lstStyle/>
          <a:p>
            <a:r>
              <a:rPr lang="en-US" sz="4000" b="1" u="sng" dirty="0">
                <a:latin typeface="Times New Roman" pitchFamily="18" charset="0"/>
                <a:cs typeface="Times New Roman" pitchFamily="18" charset="0"/>
              </a:rPr>
              <a:t>Key Rules</a:t>
            </a:r>
            <a:endParaRPr lang="en-IN" sz="40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95350"/>
            <a:ext cx="8229600" cy="3394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While writing key we must follow the following rules: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Key should be unique.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If we mention same key again, the old key will be overwritten. 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Key should be immutable type ex:- integer, string or tuple.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We can not use list or dictionary as key.</a:t>
            </a:r>
          </a:p>
        </p:txBody>
      </p:sp>
    </p:spTree>
    <p:extLst>
      <p:ext uri="{BB962C8B-B14F-4D97-AF65-F5344CB8AC3E}">
        <p14:creationId xmlns:p14="http://schemas.microsoft.com/office/powerpoint/2010/main" val="3029649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"/>
            <a:ext cx="8229600" cy="857250"/>
          </a:xfrm>
        </p:spPr>
        <p:txBody>
          <a:bodyPr>
            <a:normAutofit/>
          </a:bodyPr>
          <a:lstStyle/>
          <a:p>
            <a:r>
              <a:rPr lang="en-US" sz="4000" b="1" u="sng" dirty="0">
                <a:latin typeface="Times New Roman" pitchFamily="18" charset="0"/>
                <a:cs typeface="Times New Roman" pitchFamily="18" charset="0"/>
              </a:rPr>
              <a:t>Accessing Dictionary</a:t>
            </a:r>
            <a:endParaRPr lang="en-IN" sz="40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95350"/>
            <a:ext cx="8229600" cy="3733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We can access the value of a dictionary by referring to its key name, inside square brackets.</a:t>
            </a:r>
          </a:p>
          <a:p>
            <a:pPr marL="0" indent="0">
              <a:buNone/>
            </a:pP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stu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= {101: ‘Rahul’, 102: ‘Raj’, 103: ‘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Sonam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’ }</a:t>
            </a:r>
          </a:p>
          <a:p>
            <a:pPr marL="0" indent="0">
              <a:buNone/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fees = {‘rahul’:2000, ‘raj’:3000, ‘sonam’:8000}</a:t>
            </a:r>
          </a:p>
          <a:p>
            <a:pPr marL="0" indent="0">
              <a:buNone/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print(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stu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[101])</a:t>
            </a:r>
            <a:endParaRPr lang="en-IN" sz="1800" dirty="0"/>
          </a:p>
          <a:p>
            <a:pPr marL="0" indent="0">
              <a:buNone/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print(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stu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[102])</a:t>
            </a:r>
            <a:endParaRPr lang="en-IN" sz="1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print(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stu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[103])</a:t>
            </a:r>
          </a:p>
          <a:p>
            <a:pPr marL="0" indent="0">
              <a:buNone/>
            </a:pPr>
            <a:endParaRPr lang="en-IN" sz="1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print(fees[‘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rahul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’])</a:t>
            </a:r>
          </a:p>
          <a:p>
            <a:pPr marL="0" indent="0">
              <a:buNone/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print(fees[‘raj’])</a:t>
            </a:r>
            <a:endParaRPr lang="en-IN" sz="1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print(fees[‘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sonam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’])</a:t>
            </a:r>
            <a:endParaRPr lang="en-IN" sz="1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4807961"/>
              </p:ext>
            </p:extLst>
          </p:nvPr>
        </p:nvGraphicFramePr>
        <p:xfrm>
          <a:off x="6400800" y="1809750"/>
          <a:ext cx="2057400" cy="1097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38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[101]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Rahul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[102]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Raj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[103]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Sonam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562600" y="2158484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stu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6019800" y="2038350"/>
            <a:ext cx="381000" cy="228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6019800" y="2343150"/>
            <a:ext cx="3810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6019800" y="2419350"/>
            <a:ext cx="381000" cy="228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9232570"/>
              </p:ext>
            </p:extLst>
          </p:nvPr>
        </p:nvGraphicFramePr>
        <p:xfrm>
          <a:off x="6400800" y="3227070"/>
          <a:ext cx="2057400" cy="1097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6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[‘</a:t>
                      </a:r>
                      <a:r>
                        <a:rPr lang="en-US" dirty="0" err="1"/>
                        <a:t>rahul</a:t>
                      </a:r>
                      <a:r>
                        <a:rPr lang="en-US" dirty="0"/>
                        <a:t>’]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2000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[‘raj’]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3000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[‘</a:t>
                      </a:r>
                      <a:r>
                        <a:rPr lang="en-US" dirty="0" err="1"/>
                        <a:t>sonam</a:t>
                      </a:r>
                      <a:r>
                        <a:rPr lang="en-US" dirty="0"/>
                        <a:t>’]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8000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562600" y="3575804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fees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6019800" y="3455670"/>
            <a:ext cx="381000" cy="228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6019800" y="3760470"/>
            <a:ext cx="3810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6019800" y="3836670"/>
            <a:ext cx="381000" cy="228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1491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CC4203E-5529-1280-6096-1AF4139D63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09550"/>
            <a:ext cx="5801625" cy="46482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8315F19-6E64-2BC7-F6CB-6A32FCA56F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855" y="2000250"/>
            <a:ext cx="4362450" cy="293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92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"/>
            <a:ext cx="8229600" cy="857250"/>
          </a:xfrm>
        </p:spPr>
        <p:txBody>
          <a:bodyPr>
            <a:normAutofit/>
          </a:bodyPr>
          <a:lstStyle/>
          <a:p>
            <a:r>
              <a:rPr lang="en-US" sz="4000" b="1" u="sng" dirty="0">
                <a:latin typeface="Times New Roman" pitchFamily="18" charset="0"/>
                <a:cs typeface="Times New Roman" pitchFamily="18" charset="0"/>
              </a:rPr>
              <a:t>Modifying</a:t>
            </a:r>
            <a:endParaRPr lang="en-IN" sz="40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71550"/>
            <a:ext cx="8229600" cy="3394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We can modify the existing value of key by assigning a new value. </a:t>
            </a:r>
          </a:p>
          <a:p>
            <a:pPr marL="0" indent="0">
              <a:buNone/>
            </a:pP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stu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= {101: ‘Rahul’, 102: ‘Raj’, 103: ‘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Sonam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’ }</a:t>
            </a:r>
          </a:p>
          <a:p>
            <a:pPr marL="0" indent="0">
              <a:buNone/>
            </a:pP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stu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[102] = ‘Python’</a:t>
            </a:r>
          </a:p>
        </p:txBody>
      </p:sp>
    </p:spTree>
    <p:extLst>
      <p:ext uri="{BB962C8B-B14F-4D97-AF65-F5344CB8AC3E}">
        <p14:creationId xmlns:p14="http://schemas.microsoft.com/office/powerpoint/2010/main" val="1111491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374958-9AF5-88C5-BFE4-0A69FF6CAF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AABC5D8-7A21-F709-0677-3FEAF1DE11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73" y="1276350"/>
            <a:ext cx="7010400" cy="3394075"/>
          </a:xfrm>
        </p:spPr>
      </p:pic>
    </p:spTree>
    <p:extLst>
      <p:ext uri="{BB962C8B-B14F-4D97-AF65-F5344CB8AC3E}">
        <p14:creationId xmlns:p14="http://schemas.microsoft.com/office/powerpoint/2010/main" val="5796906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"/>
            <a:ext cx="8229600" cy="857250"/>
          </a:xfrm>
        </p:spPr>
        <p:txBody>
          <a:bodyPr>
            <a:normAutofit/>
          </a:bodyPr>
          <a:lstStyle/>
          <a:p>
            <a:r>
              <a:rPr lang="en-US" sz="4000" b="1" u="sng" dirty="0">
                <a:latin typeface="Times New Roman" pitchFamily="18" charset="0"/>
                <a:cs typeface="Times New Roman" pitchFamily="18" charset="0"/>
              </a:rPr>
              <a:t>Inserting/Adding new item</a:t>
            </a:r>
            <a:endParaRPr lang="en-IN" sz="40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71550"/>
            <a:ext cx="8229600" cy="3657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We can add an item to dictionary just by mentioning a new key-value pair into an existing dictionary. </a:t>
            </a:r>
          </a:p>
          <a:p>
            <a:pPr marL="0" indent="0">
              <a:buNone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If we mention a key which is already exists in the dictionary then the value gets updated/modified rather then adding a new item.</a:t>
            </a:r>
          </a:p>
          <a:p>
            <a:pPr marL="0" indent="0">
              <a:buNone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The new item my be added at any place in the dictionary as dictionary is an unordered collection.</a:t>
            </a:r>
          </a:p>
          <a:p>
            <a:pPr marL="0" indent="0">
              <a:buNone/>
            </a:pP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stu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= {101: ‘Rahul’, 102: ‘Raj’, 103: ‘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Sonam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’ }</a:t>
            </a:r>
          </a:p>
          <a:p>
            <a:pPr marL="0" indent="0">
              <a:buNone/>
            </a:pP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stu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[104] = ‘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Geekyshows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’</a:t>
            </a:r>
          </a:p>
        </p:txBody>
      </p:sp>
    </p:spTree>
    <p:extLst>
      <p:ext uri="{BB962C8B-B14F-4D97-AF65-F5344CB8AC3E}">
        <p14:creationId xmlns:p14="http://schemas.microsoft.com/office/powerpoint/2010/main" val="1111491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1588</TotalTime>
  <Words>1149</Words>
  <Application>Microsoft Macintosh PowerPoint</Application>
  <PresentationFormat>On-screen Show (16:9)</PresentationFormat>
  <Paragraphs>138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9" baseType="lpstr">
      <vt:lpstr>Arial</vt:lpstr>
      <vt:lpstr>Calibri</vt:lpstr>
      <vt:lpstr>Times New Roman</vt:lpstr>
      <vt:lpstr>Office Theme</vt:lpstr>
      <vt:lpstr>Dictionary</vt:lpstr>
      <vt:lpstr>Creating an Empty Dictionary</vt:lpstr>
      <vt:lpstr>Creating a Dictionary</vt:lpstr>
      <vt:lpstr>Key Rules</vt:lpstr>
      <vt:lpstr>Accessing Dictionary</vt:lpstr>
      <vt:lpstr>PowerPoint Presentation</vt:lpstr>
      <vt:lpstr>Modifying</vt:lpstr>
      <vt:lpstr>PowerPoint Presentation</vt:lpstr>
      <vt:lpstr>Inserting/Adding new item</vt:lpstr>
      <vt:lpstr>PowerPoint Presentation</vt:lpstr>
      <vt:lpstr>Deletion</vt:lpstr>
      <vt:lpstr>PowerPoint Presentation</vt:lpstr>
      <vt:lpstr>Testing Key</vt:lpstr>
      <vt:lpstr>PowerPoint Presentation</vt:lpstr>
      <vt:lpstr>Clear ( ) Method</vt:lpstr>
      <vt:lpstr>copy ( ) Method</vt:lpstr>
      <vt:lpstr>fromkeys ( ) Method</vt:lpstr>
      <vt:lpstr>PowerPoint Presentation</vt:lpstr>
      <vt:lpstr>get ( ) Method</vt:lpstr>
      <vt:lpstr>PowerPoint Presentation</vt:lpstr>
      <vt:lpstr>items ( ) Method</vt:lpstr>
      <vt:lpstr>PowerPoint Presentation</vt:lpstr>
      <vt:lpstr>keys ( ) Method</vt:lpstr>
      <vt:lpstr>PowerPoint Presentation</vt:lpstr>
      <vt:lpstr>values ( ) Method</vt:lpstr>
      <vt:lpstr>PowerPoint Presentation</vt:lpstr>
      <vt:lpstr>update ( ) Method</vt:lpstr>
      <vt:lpstr>PowerPoint Presentation</vt:lpstr>
      <vt:lpstr>pop ( ) Method</vt:lpstr>
      <vt:lpstr>PowerPoint Presentation</vt:lpstr>
      <vt:lpstr>popitem ( ) Method</vt:lpstr>
      <vt:lpstr>PowerPoint Presentation</vt:lpstr>
      <vt:lpstr>setdefault ( ) Method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RK</dc:creator>
  <cp:lastModifiedBy>Uddagiri Sirisha 20PHD7077</cp:lastModifiedBy>
  <cp:revision>71</cp:revision>
  <dcterms:created xsi:type="dcterms:W3CDTF">2006-08-16T00:00:00Z</dcterms:created>
  <dcterms:modified xsi:type="dcterms:W3CDTF">2023-01-23T04:30:49Z</dcterms:modified>
</cp:coreProperties>
</file>