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ink/ink1.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handoutMasterIdLst>
    <p:handoutMasterId r:id="rId49"/>
  </p:handoutMasterIdLst>
  <p:sldIdLst>
    <p:sldId id="257" r:id="rId2"/>
    <p:sldId id="258" r:id="rId3"/>
    <p:sldId id="259" r:id="rId4"/>
    <p:sldId id="260" r:id="rId5"/>
    <p:sldId id="261" r:id="rId6"/>
    <p:sldId id="264" r:id="rId7"/>
    <p:sldId id="270" r:id="rId8"/>
    <p:sldId id="267" r:id="rId9"/>
    <p:sldId id="289" r:id="rId10"/>
    <p:sldId id="269" r:id="rId11"/>
    <p:sldId id="265" r:id="rId12"/>
    <p:sldId id="271" r:id="rId13"/>
    <p:sldId id="272" r:id="rId14"/>
    <p:sldId id="273" r:id="rId15"/>
    <p:sldId id="284" r:id="rId16"/>
    <p:sldId id="256" r:id="rId17"/>
    <p:sldId id="262" r:id="rId18"/>
    <p:sldId id="263" r:id="rId19"/>
    <p:sldId id="290" r:id="rId20"/>
    <p:sldId id="291" r:id="rId21"/>
    <p:sldId id="292" r:id="rId22"/>
    <p:sldId id="293" r:id="rId23"/>
    <p:sldId id="294" r:id="rId24"/>
    <p:sldId id="286" r:id="rId25"/>
    <p:sldId id="274" r:id="rId26"/>
    <p:sldId id="275" r:id="rId27"/>
    <p:sldId id="295" r:id="rId28"/>
    <p:sldId id="277" r:id="rId29"/>
    <p:sldId id="278" r:id="rId30"/>
    <p:sldId id="296" r:id="rId31"/>
    <p:sldId id="297" r:id="rId32"/>
    <p:sldId id="298" r:id="rId33"/>
    <p:sldId id="279" r:id="rId34"/>
    <p:sldId id="299" r:id="rId35"/>
    <p:sldId id="303" r:id="rId36"/>
    <p:sldId id="304" r:id="rId37"/>
    <p:sldId id="305" r:id="rId38"/>
    <p:sldId id="306" r:id="rId39"/>
    <p:sldId id="307" r:id="rId40"/>
    <p:sldId id="308" r:id="rId41"/>
    <p:sldId id="266" r:id="rId42"/>
    <p:sldId id="309" r:id="rId43"/>
    <p:sldId id="268" r:id="rId44"/>
    <p:sldId id="281" r:id="rId45"/>
    <p:sldId id="282" r:id="rId46"/>
    <p:sldId id="283" r:id="rId47"/>
  </p:sldIdLst>
  <p:sldSz cx="12192000" cy="6858000"/>
  <p:notesSz cx="6761163" cy="99425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78" d="100"/>
          <a:sy n="78" d="100"/>
        </p:scale>
        <p:origin x="878"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07370B3-B591-9836-55C9-25A0A3EEC4F2}"/>
              </a:ext>
            </a:extLst>
          </p:cNvPr>
          <p:cNvSpPr>
            <a:spLocks noGrp="1"/>
          </p:cNvSpPr>
          <p:nvPr>
            <p:ph type="hdr" sz="quarter"/>
          </p:nvPr>
        </p:nvSpPr>
        <p:spPr>
          <a:xfrm>
            <a:off x="0" y="0"/>
            <a:ext cx="2929837" cy="498852"/>
          </a:xfrm>
          <a:prstGeom prst="rect">
            <a:avLst/>
          </a:prstGeom>
        </p:spPr>
        <p:txBody>
          <a:bodyPr vert="horz" lIns="91440" tIns="45720" rIns="91440" bIns="45720" rtlCol="0"/>
          <a:lstStyle>
            <a:lvl1pPr algn="l">
              <a:defRPr sz="1200"/>
            </a:lvl1pPr>
          </a:lstStyle>
          <a:p>
            <a:endParaRPr lang="en-IN"/>
          </a:p>
        </p:txBody>
      </p:sp>
      <p:sp>
        <p:nvSpPr>
          <p:cNvPr id="3" name="Date Placeholder 2">
            <a:extLst>
              <a:ext uri="{FF2B5EF4-FFF2-40B4-BE49-F238E27FC236}">
                <a16:creationId xmlns:a16="http://schemas.microsoft.com/office/drawing/2014/main" id="{5F587F1E-04C4-18C9-2085-34F7AB435814}"/>
              </a:ext>
            </a:extLst>
          </p:cNvPr>
          <p:cNvSpPr>
            <a:spLocks noGrp="1"/>
          </p:cNvSpPr>
          <p:nvPr>
            <p:ph type="dt" sz="quarter" idx="1"/>
          </p:nvPr>
        </p:nvSpPr>
        <p:spPr>
          <a:xfrm>
            <a:off x="3829761" y="0"/>
            <a:ext cx="2929837" cy="498852"/>
          </a:xfrm>
          <a:prstGeom prst="rect">
            <a:avLst/>
          </a:prstGeom>
        </p:spPr>
        <p:txBody>
          <a:bodyPr vert="horz" lIns="91440" tIns="45720" rIns="91440" bIns="45720" rtlCol="0"/>
          <a:lstStyle>
            <a:lvl1pPr algn="r">
              <a:defRPr sz="1200"/>
            </a:lvl1pPr>
          </a:lstStyle>
          <a:p>
            <a:r>
              <a:rPr lang="en-IN"/>
              <a:t>12-12-2024</a:t>
            </a:r>
          </a:p>
        </p:txBody>
      </p:sp>
      <p:sp>
        <p:nvSpPr>
          <p:cNvPr id="4" name="Footer Placeholder 3">
            <a:extLst>
              <a:ext uri="{FF2B5EF4-FFF2-40B4-BE49-F238E27FC236}">
                <a16:creationId xmlns:a16="http://schemas.microsoft.com/office/drawing/2014/main" id="{229F88BB-9F56-EF10-A69C-9CDD4BD1897A}"/>
              </a:ext>
            </a:extLst>
          </p:cNvPr>
          <p:cNvSpPr>
            <a:spLocks noGrp="1"/>
          </p:cNvSpPr>
          <p:nvPr>
            <p:ph type="ftr" sz="quarter" idx="2"/>
          </p:nvPr>
        </p:nvSpPr>
        <p:spPr>
          <a:xfrm>
            <a:off x="0" y="9443662"/>
            <a:ext cx="2929837" cy="498851"/>
          </a:xfrm>
          <a:prstGeom prst="rect">
            <a:avLst/>
          </a:prstGeom>
        </p:spPr>
        <p:txBody>
          <a:bodyPr vert="horz" lIns="91440" tIns="45720" rIns="91440" bIns="45720" rtlCol="0" anchor="b"/>
          <a:lstStyle>
            <a:lvl1pPr algn="l">
              <a:defRPr sz="1200"/>
            </a:lvl1pPr>
          </a:lstStyle>
          <a:p>
            <a:endParaRPr lang="en-IN"/>
          </a:p>
        </p:txBody>
      </p:sp>
      <p:sp>
        <p:nvSpPr>
          <p:cNvPr id="5" name="Slide Number Placeholder 4">
            <a:extLst>
              <a:ext uri="{FF2B5EF4-FFF2-40B4-BE49-F238E27FC236}">
                <a16:creationId xmlns:a16="http://schemas.microsoft.com/office/drawing/2014/main" id="{0DD33012-AAFE-E899-DBFC-1EF19E0C8FFB}"/>
              </a:ext>
            </a:extLst>
          </p:cNvPr>
          <p:cNvSpPr>
            <a:spLocks noGrp="1"/>
          </p:cNvSpPr>
          <p:nvPr>
            <p:ph type="sldNum" sz="quarter" idx="3"/>
          </p:nvPr>
        </p:nvSpPr>
        <p:spPr>
          <a:xfrm>
            <a:off x="3829761" y="9443662"/>
            <a:ext cx="2929837" cy="498851"/>
          </a:xfrm>
          <a:prstGeom prst="rect">
            <a:avLst/>
          </a:prstGeom>
        </p:spPr>
        <p:txBody>
          <a:bodyPr vert="horz" lIns="91440" tIns="45720" rIns="91440" bIns="45720" rtlCol="0" anchor="b"/>
          <a:lstStyle>
            <a:lvl1pPr algn="r">
              <a:defRPr sz="1200"/>
            </a:lvl1pPr>
          </a:lstStyle>
          <a:p>
            <a:fld id="{82F20E80-2B25-40F2-9E68-579DE4A598D1}" type="slidenum">
              <a:rPr lang="en-IN" smtClean="0"/>
              <a:t>‹#›</a:t>
            </a:fld>
            <a:endParaRPr lang="en-IN"/>
          </a:p>
        </p:txBody>
      </p:sp>
    </p:spTree>
    <p:extLst>
      <p:ext uri="{BB962C8B-B14F-4D97-AF65-F5344CB8AC3E}">
        <p14:creationId xmlns:p14="http://schemas.microsoft.com/office/powerpoint/2010/main" val="659235958"/>
      </p:ext>
    </p:extLst>
  </p:cSld>
  <p:clrMap bg1="lt1" tx1="dk1" bg2="lt2" tx2="dk2" accent1="accent1" accent2="accent2" accent3="accent3" accent4="accent4" accent5="accent5" accent6="accent6" hlink="hlink" folHlink="folHlink"/>
  <p:hf hdr="0" ftr="0"/>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4-30T01:24:04.599"/>
    </inkml:context>
    <inkml:brush xml:id="br0">
      <inkml:brushProperty name="width" value="0.1" units="cm"/>
      <inkml:brushProperty name="height" value="0.1" units="cm"/>
      <inkml:brushProperty name="color" value="#008C3A"/>
    </inkml:brush>
  </inkml:definitions>
  <inkml:trace contextRef="#ctx0" brushRef="#br0">2690 1512 24575,'0'-811'0,"0"796"0,1 1 0,1 0 0,0 1 0,1-1 0,0 0 0,1 1 0,1-1 0,0 1 0,1 1 0,0-1 0,1 1 0,15-20 0,6-3 0,1 2 0,58-50 0,-76 73 0,9-9 0,138-114 0,-145 124 0,-1-1 0,2 0 0,-1 1 0,1 1 0,1 0 0,-1 1 0,1 1 0,31-10 0,-30 12 0,0-2 0,0 0 0,20-11 0,-24 10 0,1 1 0,0 1 0,0 0 0,0 0 0,24-4 0,55-4 0,-16 1 0,121-3 0,-79 14 0,132 5 0,-240-3 0,0 2 0,0-1 0,-1 1 0,0 0 0,1 1 0,-1 0 0,0 0 0,-1 1 0,1 0 0,-1 1 0,0 0 0,0 0 0,-1 1 0,0 0 0,0 0 0,0 1 0,-1 0 0,0 0 0,-1 0 0,5 9 0,3 2 0,0-1 0,1-1 0,31 29 0,-35-37 0,0 1 0,0 0 0,0 1 0,-2 0 0,1 0 0,-1 1 0,-1 0 0,9 20 0,9 26 0,-12-32 0,-1 1 0,-1 0 0,-2 0 0,-1 1 0,-1 0 0,-1 1 0,3 45 0,-13 256 0,3-301 0,-2 0 0,0 0 0,-2 0 0,-2-1 0,0 0 0,-2 0 0,-1-1 0,-1 0 0,-25 44 0,22-52 0,-1-1 0,-21 22 0,22-27 0,1 1 0,1 1 0,1-1 0,-17 28 0,-2 17 0,13-22 0,-2-1 0,-1 0 0,-2-1 0,-1-2 0,-2 0 0,-31 31 0,-14 2 0,5-6 0,-61 72 0,103-109 0,-1-1 0,0-1 0,-2-1 0,-1-1 0,-40 21 0,28-17 0,-78 47 0,42-27 0,-125 95 0,153-100 0,-2-3 0,-2-2 0,-1-2 0,-77 33 0,26-7 0,18-9 0,-115 73 0,77-42 0,-132 103 0,60-38 0,157-119 0,-2-2 0,-1-1 0,-56 21 0,88-39 0,0 0 0,1 1 0,0 0 0,0 0 0,0 1 0,0 0 0,1 0 0,0 1 0,0 0 0,1 0 0,0 1 0,0-1 0,1 2 0,0-1 0,0 0 0,1 1 0,0 0 0,0 0 0,1 0 0,1 0 0,-4 18 0,-1 15 0,3 1 0,0 1 0,5 67 0,0-71 0,-1-31 0,-1 0 0,2 0 0,-1 1 0,1-1 0,1 0 0,-1 0 0,2 0 0,-1 0 0,1 0 0,1 0 0,-1-1 0,1 0 0,1 1 0,0-2 0,0 1 0,0 0 0,1-1 0,0 0 0,1 0 0,9 7 0,-5-4 0,1-2 0,0 1 0,0-2 0,1 0 0,0 0 0,0-1 0,1-1 0,0 0 0,18 4 0,139 27 0,-166-36 0,0 2 0,0-1 0,0 1 0,0-1 0,0 1 0,0 1 0,-1-1 0,1 1 0,-1 0 0,0 0 0,0 0 0,0 0 0,0 1 0,-1-1 0,6 7 0,1 5 0,0 0 0,-1 1 0,9 19 0,20 34 0,-21-48 0,1-1 0,1-1 0,1-1 0,0 0 0,1-1 0,1-2 0,0 0 0,39 18 0,-42-22 0,0 0 0,0 1 0,-1 1 0,-1 1 0,0 1 0,-1 0 0,20 25 0,-25-28 0,1 0 0,25 20 0,-26-23 0,0 0 0,0 0 0,-1 1 0,-1 1 0,10 12 0,13 28 0,-16-24 0,1-1 0,1-1 0,34 36 0,12-3 0,-49-46 0,1 1 0,-1 1 0,-1 1 0,-1 0 0,0 0 0,-1 1 0,0 1 0,10 21 0,-6-7 0,-2 1 0,-2 1 0,-1-1 0,14 69 0,8 73 0,-27-148 0,1 0 0,15 35 0,-14-42 0,0 0 0,-2 0 0,-1 1 0,0 0 0,2 29 0,-3 28 0,-9 104 0,2-162 0,-2 0 0,1 0 0,-2-1 0,-1 0 0,-10 21 0,-7 20 0,17-41 0,-2 0 0,0-1 0,-1 0 0,-1-1 0,-15 18 0,17-23 0,0 0 0,1 0 0,0 1 0,0 1 0,1-1 0,1 1 0,0 0 0,1 0 0,1 1 0,0 0 0,-3 19 0,4 59 0,4-69 0,-1 1 0,-2-1 0,0 0 0,-8 33 0,-4-10 0,-1-1 0,-27 51 0,36-81 0,1-1 0,0 1 0,1 0 0,1 1 0,0-1 0,0 25 0,4 100 0,1-71 0,-1 598 0,-2-643 0,-2 0 0,-1-1 0,-1 1 0,-1-1 0,-12 31 0,9-29 0,1 1 0,2 0 0,0 0 0,-2 29 0,6 359 0,5-199 0,-3 2139 0,-2-2321 0,-1-1 0,-1 0 0,-2 0 0,-2 0 0,0-1 0,-2 0 0,-1 0 0,-18 32 0,19-38 0,1 0 0,2 1 0,0 0 0,-3 28 0,-1 2 0,3-18 0,-27 106 0,29-125 0,0 0 0,-2-1 0,0 0 0,-1 0 0,-16 21 0,17-26 0,0 0 0,1 1 0,0-1 0,1 2 0,0-1 0,-4 20 0,5-21 0,0-1 0,-1 0 0,0-1 0,0 1 0,-1-1 0,-15 18 0,-57 57 0,74-80 0,-5 4 0,0-1 0,0 0 0,-1 0 0,0-1 0,0 0 0,-1-1 0,0 0 0,0-1 0,-1 0 0,0-1 0,0 0 0,0-1 0,-1-1 0,1 0 0,-1-1 0,1-1 0,-1 0 0,0 0 0,-17-3 0,25 2 0,1-1 0,0 0 0,0 0 0,0 0 0,0-1 0,0 0 0,1 0 0,-1 0 0,0 0 0,1-1 0,0 0 0,0 0 0,-1 0 0,2 0 0,-1-1 0,0 0 0,1 0 0,-1 0 0,-4-8 0,-2-6 0,1 0 0,1 0 0,-12-39 0,15 39 0,-1 1 0,-1 0 0,-16-31 0,11 26 0,2 0 0,0-1 0,1-1 0,1 1 0,-8-47 0,14 64 0,-6-46 0,2-1 0,3 1 0,6-105 0,0 41 0,-3-516 0,-3 581 0,-14-81 0,9 80 0,-3-76 0,10-1537 0,3 752 0,0 891 0,0 0 0,1 0 0,9-29 0,-6 25 0,6-50 0,-11 14 0,-2 49 0,0-1 0,1 1 0,1 0 0,0 0 0,1 0 0,0 0 0,1 0 0,0 0 0,1 0 0,11-22 0,74-132 0,-84 158 0,0-1 0,-1 0 0,0 1 0,-1-1 0,0 0 0,-1-1 0,0 1 0,0-11 0,-1-87 0,-2 82 0,0 0 0,2 0 0,4-28 0,9-34 0,-4-1 0,-3-140 0,-5 202 0,0-1 0,12-50 0,-7 48 0,-2-1 0,1-32 0,-5-295 0,-2 163 0,-2 158 0,0 0 0,-15-57 0,8 42 0,6 34 0,-1 0 0,-1 1 0,0 0 0,-1 0 0,-1 1 0,-18-28 0,-73-87 0,61 84 0,14 18 0,-1 1 0,-1 0 0,-2 2 0,-35-25 0,26 28 0,-70-33 0,34 20 0,-69-25 0,113 51 0,-1-1 0,1-2 0,1-1 0,0-1 0,1-1 0,1-1 0,-27-25 0,-133-113 0,128 98 0,-55-71 0,34 38 0,55 66 0,1-1 0,1-1 0,1-1 0,2-1 0,-27-51 0,-122-249 0,57 111 0,96 189 0,-95-205 0,98 205 0,1-1 0,2 0 0,1 0 0,1 0 0,2-1 0,1 0 0,-1-61 0,5 64 0,1 0 0,2 0 0,9-43 0,-8 55 0,1 0 0,1 0 0,0 1 0,1 0 0,0 1 0,1-1 0,18-22 0,14-17 0,50-57 0,-14 17 0,-6 5 0,-51 66 0,25-38 0,-28 36 0,35-39 0,124-115 0,-84 106 0,-78 60 0,1 1 0,1 0 0,0 1 0,0 0 0,29-12 0,-2-1 0,70-43 0,-51 28 0,1 3 0,2 2 0,86-30 0,-82 40 0,-30 8 0,1 3 0,0 1 0,1 1 0,70-6 0,-67 11 0,0-1 0,65-19 0,-61 13 0,79-10 0,-12 3 0,-81 11 0,0 2 0,45-2 0,-53 7-114,0-1 1,-1-1-1,1-1 0,-1-2 0,0 0 1,-1-2-1,1 0 0,-1-1 0,-1-2 1,0 0-1,26-19 0,-23 12-6712</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29837" cy="498852"/>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29761" y="0"/>
            <a:ext cx="2929837" cy="498852"/>
          </a:xfrm>
          <a:prstGeom prst="rect">
            <a:avLst/>
          </a:prstGeom>
        </p:spPr>
        <p:txBody>
          <a:bodyPr vert="horz" lIns="91440" tIns="45720" rIns="91440" bIns="45720" rtlCol="0"/>
          <a:lstStyle>
            <a:lvl1pPr algn="r">
              <a:defRPr sz="1200"/>
            </a:lvl1pPr>
          </a:lstStyle>
          <a:p>
            <a:r>
              <a:rPr lang="en-IN"/>
              <a:t>12-12-2024</a:t>
            </a:r>
          </a:p>
        </p:txBody>
      </p:sp>
      <p:sp>
        <p:nvSpPr>
          <p:cNvPr id="4" name="Slide Image Placeholder 3"/>
          <p:cNvSpPr>
            <a:spLocks noGrp="1" noRot="1" noChangeAspect="1"/>
          </p:cNvSpPr>
          <p:nvPr>
            <p:ph type="sldImg" idx="2"/>
          </p:nvPr>
        </p:nvSpPr>
        <p:spPr>
          <a:xfrm>
            <a:off x="398463" y="1243013"/>
            <a:ext cx="5964237" cy="3355975"/>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76117" y="4784835"/>
            <a:ext cx="5408930" cy="391486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9443662"/>
            <a:ext cx="2929837" cy="498851"/>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29761" y="9443662"/>
            <a:ext cx="2929837" cy="498851"/>
          </a:xfrm>
          <a:prstGeom prst="rect">
            <a:avLst/>
          </a:prstGeom>
        </p:spPr>
        <p:txBody>
          <a:bodyPr vert="horz" lIns="91440" tIns="45720" rIns="91440" bIns="45720" rtlCol="0" anchor="b"/>
          <a:lstStyle>
            <a:lvl1pPr algn="r">
              <a:defRPr sz="1200"/>
            </a:lvl1pPr>
          </a:lstStyle>
          <a:p>
            <a:fld id="{9DF8643B-AC90-4591-B31D-EAA272843700}" type="slidenum">
              <a:rPr lang="en-IN" smtClean="0"/>
              <a:t>‹#›</a:t>
            </a:fld>
            <a:endParaRPr lang="en-IN"/>
          </a:p>
        </p:txBody>
      </p:sp>
    </p:spTree>
    <p:extLst>
      <p:ext uri="{BB962C8B-B14F-4D97-AF65-F5344CB8AC3E}">
        <p14:creationId xmlns:p14="http://schemas.microsoft.com/office/powerpoint/2010/main" val="2373548901"/>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736F8B-F53E-8505-66E4-5F83B0FAFCD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F3A31D0E-792E-F2F3-EF67-8654E87203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606DD9B5-504F-DB0A-140C-1B39765FB839}"/>
              </a:ext>
            </a:extLst>
          </p:cNvPr>
          <p:cNvSpPr>
            <a:spLocks noGrp="1"/>
          </p:cNvSpPr>
          <p:nvPr>
            <p:ph type="dt" sz="half" idx="10"/>
          </p:nvPr>
        </p:nvSpPr>
        <p:spPr/>
        <p:txBody>
          <a:bodyPr/>
          <a:lstStyle/>
          <a:p>
            <a:fld id="{3F504748-82B2-4E5C-993B-A50DD6CDEFA9}" type="datetimeFigureOut">
              <a:rPr lang="en-IN" smtClean="0"/>
              <a:t>14-05-2025</a:t>
            </a:fld>
            <a:endParaRPr lang="en-IN"/>
          </a:p>
        </p:txBody>
      </p:sp>
      <p:sp>
        <p:nvSpPr>
          <p:cNvPr id="5" name="Footer Placeholder 4">
            <a:extLst>
              <a:ext uri="{FF2B5EF4-FFF2-40B4-BE49-F238E27FC236}">
                <a16:creationId xmlns:a16="http://schemas.microsoft.com/office/drawing/2014/main" id="{52F99CAA-B5F4-0A4C-3B54-52AF02F70F7A}"/>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B0E7E6DC-E342-DDF3-771E-78E8FAE710F2}"/>
              </a:ext>
            </a:extLst>
          </p:cNvPr>
          <p:cNvSpPr>
            <a:spLocks noGrp="1"/>
          </p:cNvSpPr>
          <p:nvPr>
            <p:ph type="sldNum" sz="quarter" idx="12"/>
          </p:nvPr>
        </p:nvSpPr>
        <p:spPr/>
        <p:txBody>
          <a:bodyPr/>
          <a:lstStyle/>
          <a:p>
            <a:fld id="{91090BD1-B6BD-4B99-AD11-4F001355C24B}" type="slidenum">
              <a:rPr lang="en-IN" smtClean="0"/>
              <a:t>‹#›</a:t>
            </a:fld>
            <a:endParaRPr lang="en-IN"/>
          </a:p>
        </p:txBody>
      </p:sp>
    </p:spTree>
    <p:extLst>
      <p:ext uri="{BB962C8B-B14F-4D97-AF65-F5344CB8AC3E}">
        <p14:creationId xmlns:p14="http://schemas.microsoft.com/office/powerpoint/2010/main" val="13449088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D9F4A-60EB-1455-7196-BA3BF380E885}"/>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642CE88D-BA02-87A4-A466-FE5AA792E53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EBF78030-4489-1A73-42F0-FD8F8108CCF3}"/>
              </a:ext>
            </a:extLst>
          </p:cNvPr>
          <p:cNvSpPr>
            <a:spLocks noGrp="1"/>
          </p:cNvSpPr>
          <p:nvPr>
            <p:ph type="dt" sz="half" idx="10"/>
          </p:nvPr>
        </p:nvSpPr>
        <p:spPr/>
        <p:txBody>
          <a:bodyPr/>
          <a:lstStyle/>
          <a:p>
            <a:fld id="{3F504748-82B2-4E5C-993B-A50DD6CDEFA9}" type="datetimeFigureOut">
              <a:rPr lang="en-IN" smtClean="0"/>
              <a:t>14-05-2025</a:t>
            </a:fld>
            <a:endParaRPr lang="en-IN"/>
          </a:p>
        </p:txBody>
      </p:sp>
      <p:sp>
        <p:nvSpPr>
          <p:cNvPr id="5" name="Footer Placeholder 4">
            <a:extLst>
              <a:ext uri="{FF2B5EF4-FFF2-40B4-BE49-F238E27FC236}">
                <a16:creationId xmlns:a16="http://schemas.microsoft.com/office/drawing/2014/main" id="{3603515C-B5DB-3999-F274-B492EF45FEA2}"/>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8E1C3F18-EF5A-85AB-C1D2-D7D466EF0028}"/>
              </a:ext>
            </a:extLst>
          </p:cNvPr>
          <p:cNvSpPr>
            <a:spLocks noGrp="1"/>
          </p:cNvSpPr>
          <p:nvPr>
            <p:ph type="sldNum" sz="quarter" idx="12"/>
          </p:nvPr>
        </p:nvSpPr>
        <p:spPr/>
        <p:txBody>
          <a:bodyPr/>
          <a:lstStyle/>
          <a:p>
            <a:fld id="{91090BD1-B6BD-4B99-AD11-4F001355C24B}" type="slidenum">
              <a:rPr lang="en-IN" smtClean="0"/>
              <a:t>‹#›</a:t>
            </a:fld>
            <a:endParaRPr lang="en-IN"/>
          </a:p>
        </p:txBody>
      </p:sp>
    </p:spTree>
    <p:extLst>
      <p:ext uri="{BB962C8B-B14F-4D97-AF65-F5344CB8AC3E}">
        <p14:creationId xmlns:p14="http://schemas.microsoft.com/office/powerpoint/2010/main" val="5118151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05AABAE-D5C9-FAF2-3D98-B99FAEA5F69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FDE1BBFA-3F8B-C488-EC8F-C90603E7DE6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71A91C5E-4C66-21CF-D0EB-978CDBA87176}"/>
              </a:ext>
            </a:extLst>
          </p:cNvPr>
          <p:cNvSpPr>
            <a:spLocks noGrp="1"/>
          </p:cNvSpPr>
          <p:nvPr>
            <p:ph type="dt" sz="half" idx="10"/>
          </p:nvPr>
        </p:nvSpPr>
        <p:spPr/>
        <p:txBody>
          <a:bodyPr/>
          <a:lstStyle/>
          <a:p>
            <a:fld id="{3F504748-82B2-4E5C-993B-A50DD6CDEFA9}" type="datetimeFigureOut">
              <a:rPr lang="en-IN" smtClean="0"/>
              <a:t>14-05-2025</a:t>
            </a:fld>
            <a:endParaRPr lang="en-IN"/>
          </a:p>
        </p:txBody>
      </p:sp>
      <p:sp>
        <p:nvSpPr>
          <p:cNvPr id="5" name="Footer Placeholder 4">
            <a:extLst>
              <a:ext uri="{FF2B5EF4-FFF2-40B4-BE49-F238E27FC236}">
                <a16:creationId xmlns:a16="http://schemas.microsoft.com/office/drawing/2014/main" id="{5D3676CA-9403-A135-80F3-7362719B1DBB}"/>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9BA61813-8908-C12A-DA64-179EE5EB7B45}"/>
              </a:ext>
            </a:extLst>
          </p:cNvPr>
          <p:cNvSpPr>
            <a:spLocks noGrp="1"/>
          </p:cNvSpPr>
          <p:nvPr>
            <p:ph type="sldNum" sz="quarter" idx="12"/>
          </p:nvPr>
        </p:nvSpPr>
        <p:spPr/>
        <p:txBody>
          <a:bodyPr/>
          <a:lstStyle/>
          <a:p>
            <a:fld id="{91090BD1-B6BD-4B99-AD11-4F001355C24B}" type="slidenum">
              <a:rPr lang="en-IN" smtClean="0"/>
              <a:t>‹#›</a:t>
            </a:fld>
            <a:endParaRPr lang="en-IN"/>
          </a:p>
        </p:txBody>
      </p:sp>
    </p:spTree>
    <p:extLst>
      <p:ext uri="{BB962C8B-B14F-4D97-AF65-F5344CB8AC3E}">
        <p14:creationId xmlns:p14="http://schemas.microsoft.com/office/powerpoint/2010/main" val="7748308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8BF04-6FA2-4C2A-49A9-F398C498914C}"/>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8A359482-9215-D5C4-B40D-39D213B1F5D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7DFF2687-4D6A-762E-9095-2F5D8DD95058}"/>
              </a:ext>
            </a:extLst>
          </p:cNvPr>
          <p:cNvSpPr>
            <a:spLocks noGrp="1"/>
          </p:cNvSpPr>
          <p:nvPr>
            <p:ph type="dt" sz="half" idx="10"/>
          </p:nvPr>
        </p:nvSpPr>
        <p:spPr/>
        <p:txBody>
          <a:bodyPr/>
          <a:lstStyle/>
          <a:p>
            <a:fld id="{3F504748-82B2-4E5C-993B-A50DD6CDEFA9}" type="datetimeFigureOut">
              <a:rPr lang="en-IN" smtClean="0"/>
              <a:t>14-05-2025</a:t>
            </a:fld>
            <a:endParaRPr lang="en-IN"/>
          </a:p>
        </p:txBody>
      </p:sp>
      <p:sp>
        <p:nvSpPr>
          <p:cNvPr id="5" name="Footer Placeholder 4">
            <a:extLst>
              <a:ext uri="{FF2B5EF4-FFF2-40B4-BE49-F238E27FC236}">
                <a16:creationId xmlns:a16="http://schemas.microsoft.com/office/drawing/2014/main" id="{E1FA7DE1-0B23-2D51-E886-BA997FA2D1B6}"/>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F167BAB6-7BD0-626A-D7C9-C5FAA60F2B7E}"/>
              </a:ext>
            </a:extLst>
          </p:cNvPr>
          <p:cNvSpPr>
            <a:spLocks noGrp="1"/>
          </p:cNvSpPr>
          <p:nvPr>
            <p:ph type="sldNum" sz="quarter" idx="12"/>
          </p:nvPr>
        </p:nvSpPr>
        <p:spPr/>
        <p:txBody>
          <a:bodyPr/>
          <a:lstStyle/>
          <a:p>
            <a:fld id="{91090BD1-B6BD-4B99-AD11-4F001355C24B}" type="slidenum">
              <a:rPr lang="en-IN" smtClean="0"/>
              <a:t>‹#›</a:t>
            </a:fld>
            <a:endParaRPr lang="en-IN"/>
          </a:p>
        </p:txBody>
      </p:sp>
    </p:spTree>
    <p:extLst>
      <p:ext uri="{BB962C8B-B14F-4D97-AF65-F5344CB8AC3E}">
        <p14:creationId xmlns:p14="http://schemas.microsoft.com/office/powerpoint/2010/main" val="5399304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1DEB8-DF94-0427-6D84-E064B09202C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58E04DF9-994F-4CE1-96FA-2FF1B38DA84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20AE6B1-58C8-A40B-221B-EB14A55E40C2}"/>
              </a:ext>
            </a:extLst>
          </p:cNvPr>
          <p:cNvSpPr>
            <a:spLocks noGrp="1"/>
          </p:cNvSpPr>
          <p:nvPr>
            <p:ph type="dt" sz="half" idx="10"/>
          </p:nvPr>
        </p:nvSpPr>
        <p:spPr/>
        <p:txBody>
          <a:bodyPr/>
          <a:lstStyle/>
          <a:p>
            <a:fld id="{3F504748-82B2-4E5C-993B-A50DD6CDEFA9}" type="datetimeFigureOut">
              <a:rPr lang="en-IN" smtClean="0"/>
              <a:t>14-05-2025</a:t>
            </a:fld>
            <a:endParaRPr lang="en-IN"/>
          </a:p>
        </p:txBody>
      </p:sp>
      <p:sp>
        <p:nvSpPr>
          <p:cNvPr id="5" name="Footer Placeholder 4">
            <a:extLst>
              <a:ext uri="{FF2B5EF4-FFF2-40B4-BE49-F238E27FC236}">
                <a16:creationId xmlns:a16="http://schemas.microsoft.com/office/drawing/2014/main" id="{C3190DCE-7A05-FF37-8860-CF64EDCA2675}"/>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CBF2E974-796F-27AE-B129-92309C8BD48E}"/>
              </a:ext>
            </a:extLst>
          </p:cNvPr>
          <p:cNvSpPr>
            <a:spLocks noGrp="1"/>
          </p:cNvSpPr>
          <p:nvPr>
            <p:ph type="sldNum" sz="quarter" idx="12"/>
          </p:nvPr>
        </p:nvSpPr>
        <p:spPr/>
        <p:txBody>
          <a:bodyPr/>
          <a:lstStyle/>
          <a:p>
            <a:fld id="{91090BD1-B6BD-4B99-AD11-4F001355C24B}" type="slidenum">
              <a:rPr lang="en-IN" smtClean="0"/>
              <a:t>‹#›</a:t>
            </a:fld>
            <a:endParaRPr lang="en-IN"/>
          </a:p>
        </p:txBody>
      </p:sp>
    </p:spTree>
    <p:extLst>
      <p:ext uri="{BB962C8B-B14F-4D97-AF65-F5344CB8AC3E}">
        <p14:creationId xmlns:p14="http://schemas.microsoft.com/office/powerpoint/2010/main" val="22203517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D74CF-1F4B-0E90-C196-F0280042F7D3}"/>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C287682D-6347-EE37-C68D-6DCB13F4CFA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4670D2AB-B25B-3942-4DF1-07019D7065B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BDC205B3-8A8D-12E0-CA00-D732FABC7C32}"/>
              </a:ext>
            </a:extLst>
          </p:cNvPr>
          <p:cNvSpPr>
            <a:spLocks noGrp="1"/>
          </p:cNvSpPr>
          <p:nvPr>
            <p:ph type="dt" sz="half" idx="10"/>
          </p:nvPr>
        </p:nvSpPr>
        <p:spPr/>
        <p:txBody>
          <a:bodyPr/>
          <a:lstStyle/>
          <a:p>
            <a:fld id="{3F504748-82B2-4E5C-993B-A50DD6CDEFA9}" type="datetimeFigureOut">
              <a:rPr lang="en-IN" smtClean="0"/>
              <a:t>14-05-2025</a:t>
            </a:fld>
            <a:endParaRPr lang="en-IN"/>
          </a:p>
        </p:txBody>
      </p:sp>
      <p:sp>
        <p:nvSpPr>
          <p:cNvPr id="6" name="Footer Placeholder 5">
            <a:extLst>
              <a:ext uri="{FF2B5EF4-FFF2-40B4-BE49-F238E27FC236}">
                <a16:creationId xmlns:a16="http://schemas.microsoft.com/office/drawing/2014/main" id="{8F86BCF2-8947-FB4A-C341-117AC79383EC}"/>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C3D44C13-C4CF-C3DE-56E4-19D9ED1A0721}"/>
              </a:ext>
            </a:extLst>
          </p:cNvPr>
          <p:cNvSpPr>
            <a:spLocks noGrp="1"/>
          </p:cNvSpPr>
          <p:nvPr>
            <p:ph type="sldNum" sz="quarter" idx="12"/>
          </p:nvPr>
        </p:nvSpPr>
        <p:spPr/>
        <p:txBody>
          <a:bodyPr/>
          <a:lstStyle/>
          <a:p>
            <a:fld id="{91090BD1-B6BD-4B99-AD11-4F001355C24B}" type="slidenum">
              <a:rPr lang="en-IN" smtClean="0"/>
              <a:t>‹#›</a:t>
            </a:fld>
            <a:endParaRPr lang="en-IN"/>
          </a:p>
        </p:txBody>
      </p:sp>
    </p:spTree>
    <p:extLst>
      <p:ext uri="{BB962C8B-B14F-4D97-AF65-F5344CB8AC3E}">
        <p14:creationId xmlns:p14="http://schemas.microsoft.com/office/powerpoint/2010/main" val="28120025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2AFC72-BE6F-7F9D-132E-1B39DD74F998}"/>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BE018ECC-31CF-24AF-8478-2C98CEB47DF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0946F2A-5530-1753-D525-4C5E649A829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8BE43775-4936-8089-4632-AEB8F488010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7ABFC06-B6AE-B01A-3460-EA59579FECC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0C3EF58E-ED64-81CA-7B63-5966A0BED638}"/>
              </a:ext>
            </a:extLst>
          </p:cNvPr>
          <p:cNvSpPr>
            <a:spLocks noGrp="1"/>
          </p:cNvSpPr>
          <p:nvPr>
            <p:ph type="dt" sz="half" idx="10"/>
          </p:nvPr>
        </p:nvSpPr>
        <p:spPr/>
        <p:txBody>
          <a:bodyPr/>
          <a:lstStyle/>
          <a:p>
            <a:fld id="{3F504748-82B2-4E5C-993B-A50DD6CDEFA9}" type="datetimeFigureOut">
              <a:rPr lang="en-IN" smtClean="0"/>
              <a:t>14-05-2025</a:t>
            </a:fld>
            <a:endParaRPr lang="en-IN"/>
          </a:p>
        </p:txBody>
      </p:sp>
      <p:sp>
        <p:nvSpPr>
          <p:cNvPr id="8" name="Footer Placeholder 7">
            <a:extLst>
              <a:ext uri="{FF2B5EF4-FFF2-40B4-BE49-F238E27FC236}">
                <a16:creationId xmlns:a16="http://schemas.microsoft.com/office/drawing/2014/main" id="{DB31B66E-0C93-CCA1-7919-6FEF5BD98D59}"/>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F43244CD-AD5D-6741-3C2F-41EA08C15622}"/>
              </a:ext>
            </a:extLst>
          </p:cNvPr>
          <p:cNvSpPr>
            <a:spLocks noGrp="1"/>
          </p:cNvSpPr>
          <p:nvPr>
            <p:ph type="sldNum" sz="quarter" idx="12"/>
          </p:nvPr>
        </p:nvSpPr>
        <p:spPr/>
        <p:txBody>
          <a:bodyPr/>
          <a:lstStyle/>
          <a:p>
            <a:fld id="{91090BD1-B6BD-4B99-AD11-4F001355C24B}" type="slidenum">
              <a:rPr lang="en-IN" smtClean="0"/>
              <a:t>‹#›</a:t>
            </a:fld>
            <a:endParaRPr lang="en-IN"/>
          </a:p>
        </p:txBody>
      </p:sp>
    </p:spTree>
    <p:extLst>
      <p:ext uri="{BB962C8B-B14F-4D97-AF65-F5344CB8AC3E}">
        <p14:creationId xmlns:p14="http://schemas.microsoft.com/office/powerpoint/2010/main" val="29531309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049866-928B-3DD4-66B4-6ECEA370773B}"/>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9A0330A4-F0E6-5146-55AD-2E98340DFDBD}"/>
              </a:ext>
            </a:extLst>
          </p:cNvPr>
          <p:cNvSpPr>
            <a:spLocks noGrp="1"/>
          </p:cNvSpPr>
          <p:nvPr>
            <p:ph type="dt" sz="half" idx="10"/>
          </p:nvPr>
        </p:nvSpPr>
        <p:spPr/>
        <p:txBody>
          <a:bodyPr/>
          <a:lstStyle/>
          <a:p>
            <a:fld id="{3F504748-82B2-4E5C-993B-A50DD6CDEFA9}" type="datetimeFigureOut">
              <a:rPr lang="en-IN" smtClean="0"/>
              <a:t>14-05-2025</a:t>
            </a:fld>
            <a:endParaRPr lang="en-IN"/>
          </a:p>
        </p:txBody>
      </p:sp>
      <p:sp>
        <p:nvSpPr>
          <p:cNvPr id="4" name="Footer Placeholder 3">
            <a:extLst>
              <a:ext uri="{FF2B5EF4-FFF2-40B4-BE49-F238E27FC236}">
                <a16:creationId xmlns:a16="http://schemas.microsoft.com/office/drawing/2014/main" id="{6F695DD4-AA45-5454-857D-737487690B5E}"/>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A85274C4-D8A4-41E8-3FAA-307A5ED8407D}"/>
              </a:ext>
            </a:extLst>
          </p:cNvPr>
          <p:cNvSpPr>
            <a:spLocks noGrp="1"/>
          </p:cNvSpPr>
          <p:nvPr>
            <p:ph type="sldNum" sz="quarter" idx="12"/>
          </p:nvPr>
        </p:nvSpPr>
        <p:spPr/>
        <p:txBody>
          <a:bodyPr/>
          <a:lstStyle/>
          <a:p>
            <a:fld id="{91090BD1-B6BD-4B99-AD11-4F001355C24B}" type="slidenum">
              <a:rPr lang="en-IN" smtClean="0"/>
              <a:t>‹#›</a:t>
            </a:fld>
            <a:endParaRPr lang="en-IN"/>
          </a:p>
        </p:txBody>
      </p:sp>
    </p:spTree>
    <p:extLst>
      <p:ext uri="{BB962C8B-B14F-4D97-AF65-F5344CB8AC3E}">
        <p14:creationId xmlns:p14="http://schemas.microsoft.com/office/powerpoint/2010/main" val="2200406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158CA2A-A040-6FD6-A8C1-981FFC55625D}"/>
              </a:ext>
            </a:extLst>
          </p:cNvPr>
          <p:cNvSpPr>
            <a:spLocks noGrp="1"/>
          </p:cNvSpPr>
          <p:nvPr>
            <p:ph type="dt" sz="half" idx="10"/>
          </p:nvPr>
        </p:nvSpPr>
        <p:spPr/>
        <p:txBody>
          <a:bodyPr/>
          <a:lstStyle/>
          <a:p>
            <a:fld id="{3F504748-82B2-4E5C-993B-A50DD6CDEFA9}" type="datetimeFigureOut">
              <a:rPr lang="en-IN" smtClean="0"/>
              <a:t>14-05-2025</a:t>
            </a:fld>
            <a:endParaRPr lang="en-IN"/>
          </a:p>
        </p:txBody>
      </p:sp>
      <p:sp>
        <p:nvSpPr>
          <p:cNvPr id="3" name="Footer Placeholder 2">
            <a:extLst>
              <a:ext uri="{FF2B5EF4-FFF2-40B4-BE49-F238E27FC236}">
                <a16:creationId xmlns:a16="http://schemas.microsoft.com/office/drawing/2014/main" id="{4DDA3754-400A-F4CA-502B-FE11BBB4AC03}"/>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BB302472-D90A-ABF4-2760-FFC99A835DC8}"/>
              </a:ext>
            </a:extLst>
          </p:cNvPr>
          <p:cNvSpPr>
            <a:spLocks noGrp="1"/>
          </p:cNvSpPr>
          <p:nvPr>
            <p:ph type="sldNum" sz="quarter" idx="12"/>
          </p:nvPr>
        </p:nvSpPr>
        <p:spPr/>
        <p:txBody>
          <a:bodyPr/>
          <a:lstStyle/>
          <a:p>
            <a:fld id="{91090BD1-B6BD-4B99-AD11-4F001355C24B}" type="slidenum">
              <a:rPr lang="en-IN" smtClean="0"/>
              <a:t>‹#›</a:t>
            </a:fld>
            <a:endParaRPr lang="en-IN"/>
          </a:p>
        </p:txBody>
      </p:sp>
    </p:spTree>
    <p:extLst>
      <p:ext uri="{BB962C8B-B14F-4D97-AF65-F5344CB8AC3E}">
        <p14:creationId xmlns:p14="http://schemas.microsoft.com/office/powerpoint/2010/main" val="24638509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A0C7FD-BDDA-8277-46A8-D38C9DA3528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8575E3A9-26F5-E46F-9DE5-2A7794BB71E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387E5034-2555-5BDB-4747-A3E79654661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9358DDC-3B3B-B02C-27D4-A206DDF7326E}"/>
              </a:ext>
            </a:extLst>
          </p:cNvPr>
          <p:cNvSpPr>
            <a:spLocks noGrp="1"/>
          </p:cNvSpPr>
          <p:nvPr>
            <p:ph type="dt" sz="half" idx="10"/>
          </p:nvPr>
        </p:nvSpPr>
        <p:spPr/>
        <p:txBody>
          <a:bodyPr/>
          <a:lstStyle/>
          <a:p>
            <a:fld id="{3F504748-82B2-4E5C-993B-A50DD6CDEFA9}" type="datetimeFigureOut">
              <a:rPr lang="en-IN" smtClean="0"/>
              <a:t>14-05-2025</a:t>
            </a:fld>
            <a:endParaRPr lang="en-IN"/>
          </a:p>
        </p:txBody>
      </p:sp>
      <p:sp>
        <p:nvSpPr>
          <p:cNvPr id="6" name="Footer Placeholder 5">
            <a:extLst>
              <a:ext uri="{FF2B5EF4-FFF2-40B4-BE49-F238E27FC236}">
                <a16:creationId xmlns:a16="http://schemas.microsoft.com/office/drawing/2014/main" id="{73BC91F9-DB3E-AC5C-4EFA-55833CB720F3}"/>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206E6EDB-D301-397E-8CB2-8275434BD873}"/>
              </a:ext>
            </a:extLst>
          </p:cNvPr>
          <p:cNvSpPr>
            <a:spLocks noGrp="1"/>
          </p:cNvSpPr>
          <p:nvPr>
            <p:ph type="sldNum" sz="quarter" idx="12"/>
          </p:nvPr>
        </p:nvSpPr>
        <p:spPr/>
        <p:txBody>
          <a:bodyPr/>
          <a:lstStyle/>
          <a:p>
            <a:fld id="{91090BD1-B6BD-4B99-AD11-4F001355C24B}" type="slidenum">
              <a:rPr lang="en-IN" smtClean="0"/>
              <a:t>‹#›</a:t>
            </a:fld>
            <a:endParaRPr lang="en-IN"/>
          </a:p>
        </p:txBody>
      </p:sp>
    </p:spTree>
    <p:extLst>
      <p:ext uri="{BB962C8B-B14F-4D97-AF65-F5344CB8AC3E}">
        <p14:creationId xmlns:p14="http://schemas.microsoft.com/office/powerpoint/2010/main" val="39804394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F40C3C-92CF-CA67-9ECA-67E94C20C1B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9BB78C22-91BB-62FF-FD22-9BC5C83B44F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8EF5B5D4-3053-52C4-5E7D-EBD06483C8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F0BAB6D-DD70-2635-DA0B-CE5112249085}"/>
              </a:ext>
            </a:extLst>
          </p:cNvPr>
          <p:cNvSpPr>
            <a:spLocks noGrp="1"/>
          </p:cNvSpPr>
          <p:nvPr>
            <p:ph type="dt" sz="half" idx="10"/>
          </p:nvPr>
        </p:nvSpPr>
        <p:spPr/>
        <p:txBody>
          <a:bodyPr/>
          <a:lstStyle/>
          <a:p>
            <a:fld id="{3F504748-82B2-4E5C-993B-A50DD6CDEFA9}" type="datetimeFigureOut">
              <a:rPr lang="en-IN" smtClean="0"/>
              <a:t>14-05-2025</a:t>
            </a:fld>
            <a:endParaRPr lang="en-IN"/>
          </a:p>
        </p:txBody>
      </p:sp>
      <p:sp>
        <p:nvSpPr>
          <p:cNvPr id="6" name="Footer Placeholder 5">
            <a:extLst>
              <a:ext uri="{FF2B5EF4-FFF2-40B4-BE49-F238E27FC236}">
                <a16:creationId xmlns:a16="http://schemas.microsoft.com/office/drawing/2014/main" id="{9DF5AF76-C843-ADB4-48F5-7ECF174D3D00}"/>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4AB9748B-F545-71F2-EAF2-7E6DBF9A1C1E}"/>
              </a:ext>
            </a:extLst>
          </p:cNvPr>
          <p:cNvSpPr>
            <a:spLocks noGrp="1"/>
          </p:cNvSpPr>
          <p:nvPr>
            <p:ph type="sldNum" sz="quarter" idx="12"/>
          </p:nvPr>
        </p:nvSpPr>
        <p:spPr/>
        <p:txBody>
          <a:bodyPr/>
          <a:lstStyle/>
          <a:p>
            <a:fld id="{91090BD1-B6BD-4B99-AD11-4F001355C24B}" type="slidenum">
              <a:rPr lang="en-IN" smtClean="0"/>
              <a:t>‹#›</a:t>
            </a:fld>
            <a:endParaRPr lang="en-IN"/>
          </a:p>
        </p:txBody>
      </p:sp>
    </p:spTree>
    <p:extLst>
      <p:ext uri="{BB962C8B-B14F-4D97-AF65-F5344CB8AC3E}">
        <p14:creationId xmlns:p14="http://schemas.microsoft.com/office/powerpoint/2010/main" val="34099501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62B331E-6920-AF35-04CD-EF512B570E1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098FE46E-B647-9E3E-4D7B-07EEC5BD5A8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330B8B0F-5450-E0E6-0C73-C8ADD79E540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504748-82B2-4E5C-993B-A50DD6CDEFA9}" type="datetimeFigureOut">
              <a:rPr lang="en-IN" smtClean="0"/>
              <a:t>14-05-2025</a:t>
            </a:fld>
            <a:endParaRPr lang="en-IN"/>
          </a:p>
        </p:txBody>
      </p:sp>
      <p:sp>
        <p:nvSpPr>
          <p:cNvPr id="5" name="Footer Placeholder 4">
            <a:extLst>
              <a:ext uri="{FF2B5EF4-FFF2-40B4-BE49-F238E27FC236}">
                <a16:creationId xmlns:a16="http://schemas.microsoft.com/office/drawing/2014/main" id="{EE44AE03-B87A-F1A5-BA1F-C4CD273E15A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6F445F73-1858-5D88-3DA7-905F70ECCF1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090BD1-B6BD-4B99-AD11-4F001355C24B}" type="slidenum">
              <a:rPr lang="en-IN" smtClean="0"/>
              <a:t>‹#›</a:t>
            </a:fld>
            <a:endParaRPr lang="en-IN"/>
          </a:p>
        </p:txBody>
      </p:sp>
    </p:spTree>
    <p:extLst>
      <p:ext uri="{BB962C8B-B14F-4D97-AF65-F5344CB8AC3E}">
        <p14:creationId xmlns:p14="http://schemas.microsoft.com/office/powerpoint/2010/main" val="34699178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 Id="rId5" Type="http://schemas.openxmlformats.org/officeDocument/2006/relationships/image" Target="../media/image8.jpg"/><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2.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34.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DB11DC-C3B3-E6F3-61B6-FEAD438A3A35}"/>
              </a:ext>
            </a:extLst>
          </p:cNvPr>
          <p:cNvSpPr>
            <a:spLocks noGrp="1"/>
          </p:cNvSpPr>
          <p:nvPr>
            <p:ph type="ctrTitle"/>
          </p:nvPr>
        </p:nvSpPr>
        <p:spPr/>
        <p:txBody>
          <a:bodyPr/>
          <a:lstStyle/>
          <a:p>
            <a:r>
              <a:rPr lang="en-US" dirty="0"/>
              <a:t>Backtracking &amp; </a:t>
            </a:r>
            <a:br>
              <a:rPr lang="en-US" dirty="0"/>
            </a:br>
            <a:r>
              <a:rPr lang="en-US" dirty="0"/>
              <a:t>Branch-and-Bound</a:t>
            </a:r>
          </a:p>
        </p:txBody>
      </p:sp>
    </p:spTree>
    <p:extLst>
      <p:ext uri="{BB962C8B-B14F-4D97-AF65-F5344CB8AC3E}">
        <p14:creationId xmlns:p14="http://schemas.microsoft.com/office/powerpoint/2010/main" val="31039386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A79415D7-1E23-27B8-2131-E1852C760090}"/>
              </a:ext>
            </a:extLst>
          </p:cNvPr>
          <p:cNvSpPr/>
          <p:nvPr/>
        </p:nvSpPr>
        <p:spPr>
          <a:xfrm>
            <a:off x="6016486" y="185532"/>
            <a:ext cx="609599" cy="516834"/>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1</a:t>
            </a:r>
          </a:p>
        </p:txBody>
      </p:sp>
      <p:sp>
        <p:nvSpPr>
          <p:cNvPr id="5" name="Oval 4">
            <a:extLst>
              <a:ext uri="{FF2B5EF4-FFF2-40B4-BE49-F238E27FC236}">
                <a16:creationId xmlns:a16="http://schemas.microsoft.com/office/drawing/2014/main" id="{34FEF8B4-2CCD-E8B1-008C-61AB2DE15A9D}"/>
              </a:ext>
            </a:extLst>
          </p:cNvPr>
          <p:cNvSpPr/>
          <p:nvPr/>
        </p:nvSpPr>
        <p:spPr>
          <a:xfrm>
            <a:off x="1557136" y="2047458"/>
            <a:ext cx="609599" cy="516834"/>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2</a:t>
            </a:r>
          </a:p>
        </p:txBody>
      </p:sp>
      <p:sp>
        <p:nvSpPr>
          <p:cNvPr id="9" name="Oval 8">
            <a:extLst>
              <a:ext uri="{FF2B5EF4-FFF2-40B4-BE49-F238E27FC236}">
                <a16:creationId xmlns:a16="http://schemas.microsoft.com/office/drawing/2014/main" id="{A5771D3C-7EA3-5D26-F35E-724A5C539BDC}"/>
              </a:ext>
            </a:extLst>
          </p:cNvPr>
          <p:cNvSpPr/>
          <p:nvPr/>
        </p:nvSpPr>
        <p:spPr>
          <a:xfrm>
            <a:off x="251794" y="3498573"/>
            <a:ext cx="609599" cy="516834"/>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3</a:t>
            </a:r>
          </a:p>
        </p:txBody>
      </p:sp>
      <p:sp>
        <p:nvSpPr>
          <p:cNvPr id="10" name="Oval 9">
            <a:extLst>
              <a:ext uri="{FF2B5EF4-FFF2-40B4-BE49-F238E27FC236}">
                <a16:creationId xmlns:a16="http://schemas.microsoft.com/office/drawing/2014/main" id="{69C55238-3F00-0618-E021-B80C7E4AE593}"/>
              </a:ext>
            </a:extLst>
          </p:cNvPr>
          <p:cNvSpPr/>
          <p:nvPr/>
        </p:nvSpPr>
        <p:spPr>
          <a:xfrm>
            <a:off x="1563765" y="3578089"/>
            <a:ext cx="609599" cy="516834"/>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4</a:t>
            </a:r>
          </a:p>
        </p:txBody>
      </p:sp>
      <p:sp>
        <p:nvSpPr>
          <p:cNvPr id="11" name="Oval 10">
            <a:extLst>
              <a:ext uri="{FF2B5EF4-FFF2-40B4-BE49-F238E27FC236}">
                <a16:creationId xmlns:a16="http://schemas.microsoft.com/office/drawing/2014/main" id="{FAC3C3BB-F918-4E08-A772-A3C286B4DC55}"/>
              </a:ext>
            </a:extLst>
          </p:cNvPr>
          <p:cNvSpPr/>
          <p:nvPr/>
        </p:nvSpPr>
        <p:spPr>
          <a:xfrm>
            <a:off x="2994996" y="3551582"/>
            <a:ext cx="609599" cy="516834"/>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7</a:t>
            </a:r>
          </a:p>
        </p:txBody>
      </p:sp>
      <p:sp>
        <p:nvSpPr>
          <p:cNvPr id="12" name="Oval 11">
            <a:extLst>
              <a:ext uri="{FF2B5EF4-FFF2-40B4-BE49-F238E27FC236}">
                <a16:creationId xmlns:a16="http://schemas.microsoft.com/office/drawing/2014/main" id="{55C61922-890A-EDFE-3DE4-AC8136CBAA53}"/>
              </a:ext>
            </a:extLst>
          </p:cNvPr>
          <p:cNvSpPr/>
          <p:nvPr/>
        </p:nvSpPr>
        <p:spPr>
          <a:xfrm>
            <a:off x="1053545" y="4856918"/>
            <a:ext cx="609599" cy="516834"/>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5</a:t>
            </a:r>
          </a:p>
        </p:txBody>
      </p:sp>
      <p:sp>
        <p:nvSpPr>
          <p:cNvPr id="13" name="Oval 12">
            <a:extLst>
              <a:ext uri="{FF2B5EF4-FFF2-40B4-BE49-F238E27FC236}">
                <a16:creationId xmlns:a16="http://schemas.microsoft.com/office/drawing/2014/main" id="{17A357EC-22E3-F537-C27B-DBDB59A2324C}"/>
              </a:ext>
            </a:extLst>
          </p:cNvPr>
          <p:cNvSpPr/>
          <p:nvPr/>
        </p:nvSpPr>
        <p:spPr>
          <a:xfrm>
            <a:off x="1875191" y="4923179"/>
            <a:ext cx="609599" cy="516834"/>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6</a:t>
            </a:r>
          </a:p>
        </p:txBody>
      </p:sp>
      <p:cxnSp>
        <p:nvCxnSpPr>
          <p:cNvPr id="17" name="Straight Connector 16">
            <a:extLst>
              <a:ext uri="{FF2B5EF4-FFF2-40B4-BE49-F238E27FC236}">
                <a16:creationId xmlns:a16="http://schemas.microsoft.com/office/drawing/2014/main" id="{716D415E-EFC5-0F98-7C4B-3AD99A54BF8A}"/>
              </a:ext>
            </a:extLst>
          </p:cNvPr>
          <p:cNvCxnSpPr>
            <a:cxnSpLocks/>
            <a:stCxn id="4" idx="4"/>
            <a:endCxn id="5" idx="0"/>
          </p:cNvCxnSpPr>
          <p:nvPr/>
        </p:nvCxnSpPr>
        <p:spPr>
          <a:xfrm flipH="1">
            <a:off x="1861936" y="702366"/>
            <a:ext cx="4459350" cy="134509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0914AB37-E12A-0165-38FA-C181F5C15E0C}"/>
              </a:ext>
            </a:extLst>
          </p:cNvPr>
          <p:cNvSpPr txBox="1"/>
          <p:nvPr/>
        </p:nvSpPr>
        <p:spPr>
          <a:xfrm>
            <a:off x="3624469" y="1007160"/>
            <a:ext cx="642730" cy="369332"/>
          </a:xfrm>
          <a:prstGeom prst="rect">
            <a:avLst/>
          </a:prstGeom>
          <a:noFill/>
        </p:spPr>
        <p:txBody>
          <a:bodyPr wrap="square" rtlCol="0">
            <a:spAutoFit/>
          </a:bodyPr>
          <a:lstStyle/>
          <a:p>
            <a:r>
              <a:rPr lang="en-US" b="1" dirty="0"/>
              <a:t>x</a:t>
            </a:r>
            <a:r>
              <a:rPr lang="en-US" b="1" baseline="-25000" dirty="0"/>
              <a:t>1</a:t>
            </a:r>
            <a:r>
              <a:rPr lang="en-US" b="1" dirty="0"/>
              <a:t>=1</a:t>
            </a:r>
          </a:p>
        </p:txBody>
      </p:sp>
      <p:cxnSp>
        <p:nvCxnSpPr>
          <p:cNvPr id="20" name="Straight Connector 19">
            <a:extLst>
              <a:ext uri="{FF2B5EF4-FFF2-40B4-BE49-F238E27FC236}">
                <a16:creationId xmlns:a16="http://schemas.microsoft.com/office/drawing/2014/main" id="{392C6A71-6695-C12B-A50B-6C47193367A9}"/>
              </a:ext>
            </a:extLst>
          </p:cNvPr>
          <p:cNvCxnSpPr>
            <a:cxnSpLocks/>
            <a:stCxn id="5" idx="4"/>
            <a:endCxn id="9" idx="0"/>
          </p:cNvCxnSpPr>
          <p:nvPr/>
        </p:nvCxnSpPr>
        <p:spPr>
          <a:xfrm flipH="1">
            <a:off x="556594" y="2564292"/>
            <a:ext cx="1305342" cy="934281"/>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ED6A28E7-CF80-1E0F-E5EA-7E1D0B2F2631}"/>
              </a:ext>
            </a:extLst>
          </p:cNvPr>
          <p:cNvSpPr txBox="1"/>
          <p:nvPr/>
        </p:nvSpPr>
        <p:spPr>
          <a:xfrm>
            <a:off x="543341" y="2880755"/>
            <a:ext cx="642730" cy="369332"/>
          </a:xfrm>
          <a:prstGeom prst="rect">
            <a:avLst/>
          </a:prstGeom>
          <a:noFill/>
        </p:spPr>
        <p:txBody>
          <a:bodyPr wrap="square" rtlCol="0">
            <a:spAutoFit/>
          </a:bodyPr>
          <a:lstStyle/>
          <a:p>
            <a:r>
              <a:rPr lang="en-US" b="1" dirty="0"/>
              <a:t>x</a:t>
            </a:r>
            <a:r>
              <a:rPr lang="en-US" b="1" baseline="-25000" dirty="0"/>
              <a:t>2</a:t>
            </a:r>
            <a:r>
              <a:rPr lang="en-US" b="1" dirty="0"/>
              <a:t>=2</a:t>
            </a:r>
          </a:p>
        </p:txBody>
      </p:sp>
      <p:cxnSp>
        <p:nvCxnSpPr>
          <p:cNvPr id="26" name="Connector: Curved 25">
            <a:extLst>
              <a:ext uri="{FF2B5EF4-FFF2-40B4-BE49-F238E27FC236}">
                <a16:creationId xmlns:a16="http://schemas.microsoft.com/office/drawing/2014/main" id="{F50FD230-3865-F2A3-244D-682AF84A2D28}"/>
              </a:ext>
            </a:extLst>
          </p:cNvPr>
          <p:cNvCxnSpPr>
            <a:cxnSpLocks/>
            <a:stCxn id="9" idx="2"/>
            <a:endCxn id="5" idx="2"/>
          </p:cNvCxnSpPr>
          <p:nvPr/>
        </p:nvCxnSpPr>
        <p:spPr>
          <a:xfrm rot="10800000" flipH="1">
            <a:off x="251794" y="2305876"/>
            <a:ext cx="1305342" cy="1451115"/>
          </a:xfrm>
          <a:prstGeom prst="curvedConnector3">
            <a:avLst>
              <a:gd name="adj1" fmla="val -17513"/>
            </a:avLst>
          </a:prstGeom>
          <a:ln w="28575">
            <a:solidFill>
              <a:srgbClr val="FF0000"/>
            </a:solidFill>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ADDC9F8F-4479-7AD8-5B52-5CECD7284E26}"/>
              </a:ext>
            </a:extLst>
          </p:cNvPr>
          <p:cNvSpPr txBox="1"/>
          <p:nvPr/>
        </p:nvSpPr>
        <p:spPr>
          <a:xfrm>
            <a:off x="357811" y="3975652"/>
            <a:ext cx="371061" cy="369332"/>
          </a:xfrm>
          <a:prstGeom prst="rect">
            <a:avLst/>
          </a:prstGeom>
          <a:noFill/>
        </p:spPr>
        <p:txBody>
          <a:bodyPr wrap="square" rtlCol="0">
            <a:spAutoFit/>
          </a:bodyPr>
          <a:lstStyle/>
          <a:p>
            <a:r>
              <a:rPr lang="en-US" b="1" dirty="0"/>
              <a:t>B</a:t>
            </a:r>
          </a:p>
        </p:txBody>
      </p:sp>
      <p:cxnSp>
        <p:nvCxnSpPr>
          <p:cNvPr id="36" name="Straight Connector 35">
            <a:extLst>
              <a:ext uri="{FF2B5EF4-FFF2-40B4-BE49-F238E27FC236}">
                <a16:creationId xmlns:a16="http://schemas.microsoft.com/office/drawing/2014/main" id="{8E879D79-0045-2E50-F281-6A66C9C79594}"/>
              </a:ext>
            </a:extLst>
          </p:cNvPr>
          <p:cNvCxnSpPr>
            <a:cxnSpLocks/>
            <a:stCxn id="5" idx="4"/>
          </p:cNvCxnSpPr>
          <p:nvPr/>
        </p:nvCxnSpPr>
        <p:spPr>
          <a:xfrm>
            <a:off x="1861936" y="2564292"/>
            <a:ext cx="0" cy="100584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ECB36BEC-E375-412F-8481-5F836DC0A500}"/>
              </a:ext>
            </a:extLst>
          </p:cNvPr>
          <p:cNvSpPr txBox="1"/>
          <p:nvPr/>
        </p:nvSpPr>
        <p:spPr>
          <a:xfrm>
            <a:off x="1305335" y="2953645"/>
            <a:ext cx="642730" cy="369332"/>
          </a:xfrm>
          <a:prstGeom prst="rect">
            <a:avLst/>
          </a:prstGeom>
          <a:noFill/>
        </p:spPr>
        <p:txBody>
          <a:bodyPr wrap="square" rtlCol="0">
            <a:spAutoFit/>
          </a:bodyPr>
          <a:lstStyle/>
          <a:p>
            <a:r>
              <a:rPr lang="en-US" b="1" dirty="0"/>
              <a:t>x</a:t>
            </a:r>
            <a:r>
              <a:rPr lang="en-US" b="1" baseline="-25000" dirty="0"/>
              <a:t>2</a:t>
            </a:r>
            <a:r>
              <a:rPr lang="en-US" b="1" dirty="0"/>
              <a:t>=3</a:t>
            </a:r>
          </a:p>
        </p:txBody>
      </p:sp>
      <p:cxnSp>
        <p:nvCxnSpPr>
          <p:cNvPr id="43" name="Straight Connector 42">
            <a:extLst>
              <a:ext uri="{FF2B5EF4-FFF2-40B4-BE49-F238E27FC236}">
                <a16:creationId xmlns:a16="http://schemas.microsoft.com/office/drawing/2014/main" id="{73B9EE72-C8A8-D84B-27FC-3C2276A48F9C}"/>
              </a:ext>
            </a:extLst>
          </p:cNvPr>
          <p:cNvCxnSpPr>
            <a:stCxn id="10" idx="4"/>
            <a:endCxn id="12" idx="0"/>
          </p:cNvCxnSpPr>
          <p:nvPr/>
        </p:nvCxnSpPr>
        <p:spPr>
          <a:xfrm flipH="1">
            <a:off x="1358345" y="4094923"/>
            <a:ext cx="510220" cy="76199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81D39D86-D601-0CF2-7F87-CB8C3C4848E5}"/>
              </a:ext>
            </a:extLst>
          </p:cNvPr>
          <p:cNvCxnSpPr>
            <a:stCxn id="10" idx="4"/>
            <a:endCxn id="13" idx="0"/>
          </p:cNvCxnSpPr>
          <p:nvPr/>
        </p:nvCxnSpPr>
        <p:spPr>
          <a:xfrm>
            <a:off x="1868565" y="4094923"/>
            <a:ext cx="311426" cy="82825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8BC47ED7-7B56-5BFE-AD91-56034A1A30BC}"/>
              </a:ext>
            </a:extLst>
          </p:cNvPr>
          <p:cNvCxnSpPr>
            <a:stCxn id="5" idx="4"/>
            <a:endCxn id="11" idx="0"/>
          </p:cNvCxnSpPr>
          <p:nvPr/>
        </p:nvCxnSpPr>
        <p:spPr>
          <a:xfrm>
            <a:off x="1861936" y="2564292"/>
            <a:ext cx="1437860" cy="98729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48" name="Oval 47">
            <a:extLst>
              <a:ext uri="{FF2B5EF4-FFF2-40B4-BE49-F238E27FC236}">
                <a16:creationId xmlns:a16="http://schemas.microsoft.com/office/drawing/2014/main" id="{3ECF6082-9571-482F-9ABC-39F20B6188E6}"/>
              </a:ext>
            </a:extLst>
          </p:cNvPr>
          <p:cNvSpPr/>
          <p:nvPr/>
        </p:nvSpPr>
        <p:spPr>
          <a:xfrm>
            <a:off x="2570919" y="4929806"/>
            <a:ext cx="609599" cy="516834"/>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8</a:t>
            </a:r>
          </a:p>
        </p:txBody>
      </p:sp>
      <p:sp>
        <p:nvSpPr>
          <p:cNvPr id="49" name="Oval 48">
            <a:extLst>
              <a:ext uri="{FF2B5EF4-FFF2-40B4-BE49-F238E27FC236}">
                <a16:creationId xmlns:a16="http://schemas.microsoft.com/office/drawing/2014/main" id="{355B170C-DB77-3CF7-C8ED-08B88CFB40BF}"/>
              </a:ext>
            </a:extLst>
          </p:cNvPr>
          <p:cNvSpPr/>
          <p:nvPr/>
        </p:nvSpPr>
        <p:spPr>
          <a:xfrm>
            <a:off x="3498581" y="4969563"/>
            <a:ext cx="609599" cy="516834"/>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10</a:t>
            </a:r>
          </a:p>
        </p:txBody>
      </p:sp>
      <p:cxnSp>
        <p:nvCxnSpPr>
          <p:cNvPr id="50" name="Straight Connector 49">
            <a:extLst>
              <a:ext uri="{FF2B5EF4-FFF2-40B4-BE49-F238E27FC236}">
                <a16:creationId xmlns:a16="http://schemas.microsoft.com/office/drawing/2014/main" id="{C0E18C72-C334-B37F-7825-2194874C585D}"/>
              </a:ext>
            </a:extLst>
          </p:cNvPr>
          <p:cNvCxnSpPr>
            <a:cxnSpLocks/>
            <a:endCxn id="48" idx="0"/>
          </p:cNvCxnSpPr>
          <p:nvPr/>
        </p:nvCxnSpPr>
        <p:spPr>
          <a:xfrm flipH="1">
            <a:off x="2875719" y="4075047"/>
            <a:ext cx="443960" cy="854759"/>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E8DDD63A-0CA8-09BE-BD87-D31297518EE4}"/>
              </a:ext>
            </a:extLst>
          </p:cNvPr>
          <p:cNvCxnSpPr>
            <a:cxnSpLocks/>
            <a:stCxn id="11" idx="4"/>
            <a:endCxn id="49" idx="0"/>
          </p:cNvCxnSpPr>
          <p:nvPr/>
        </p:nvCxnSpPr>
        <p:spPr>
          <a:xfrm>
            <a:off x="3299796" y="4068416"/>
            <a:ext cx="503585" cy="90114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49728946-B659-0572-BA15-2CF51A18FB4A}"/>
              </a:ext>
            </a:extLst>
          </p:cNvPr>
          <p:cNvSpPr txBox="1"/>
          <p:nvPr/>
        </p:nvSpPr>
        <p:spPr>
          <a:xfrm>
            <a:off x="2054082" y="2947021"/>
            <a:ext cx="642730" cy="369332"/>
          </a:xfrm>
          <a:prstGeom prst="rect">
            <a:avLst/>
          </a:prstGeom>
          <a:noFill/>
        </p:spPr>
        <p:txBody>
          <a:bodyPr wrap="square" rtlCol="0">
            <a:spAutoFit/>
          </a:bodyPr>
          <a:lstStyle/>
          <a:p>
            <a:r>
              <a:rPr lang="en-US" b="1" dirty="0"/>
              <a:t>x</a:t>
            </a:r>
            <a:r>
              <a:rPr lang="en-US" b="1" baseline="-25000" dirty="0"/>
              <a:t>2</a:t>
            </a:r>
            <a:r>
              <a:rPr lang="en-US" b="1" dirty="0"/>
              <a:t>=4</a:t>
            </a:r>
          </a:p>
        </p:txBody>
      </p:sp>
      <p:cxnSp>
        <p:nvCxnSpPr>
          <p:cNvPr id="54" name="Connector: Curved 53">
            <a:extLst>
              <a:ext uri="{FF2B5EF4-FFF2-40B4-BE49-F238E27FC236}">
                <a16:creationId xmlns:a16="http://schemas.microsoft.com/office/drawing/2014/main" id="{B467B4C5-9C95-C70D-D2FC-CAE55452DEEE}"/>
              </a:ext>
            </a:extLst>
          </p:cNvPr>
          <p:cNvCxnSpPr>
            <a:stCxn id="12" idx="2"/>
            <a:endCxn id="10" idx="2"/>
          </p:cNvCxnSpPr>
          <p:nvPr/>
        </p:nvCxnSpPr>
        <p:spPr>
          <a:xfrm rot="10800000" flipH="1">
            <a:off x="1053545" y="3836507"/>
            <a:ext cx="510220" cy="1278829"/>
          </a:xfrm>
          <a:prstGeom prst="curvedConnector3">
            <a:avLst>
              <a:gd name="adj1" fmla="val -44804"/>
            </a:avLst>
          </a:prstGeom>
          <a:ln w="28575">
            <a:solidFill>
              <a:srgbClr val="FF0000"/>
            </a:solidFill>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2A3C46C9-F636-7C6C-B870-96DAB54C79C2}"/>
              </a:ext>
            </a:extLst>
          </p:cNvPr>
          <p:cNvSpPr txBox="1"/>
          <p:nvPr/>
        </p:nvSpPr>
        <p:spPr>
          <a:xfrm>
            <a:off x="1119811" y="4146339"/>
            <a:ext cx="642730" cy="369332"/>
          </a:xfrm>
          <a:prstGeom prst="rect">
            <a:avLst/>
          </a:prstGeom>
          <a:noFill/>
        </p:spPr>
        <p:txBody>
          <a:bodyPr wrap="square" rtlCol="0">
            <a:spAutoFit/>
          </a:bodyPr>
          <a:lstStyle/>
          <a:p>
            <a:r>
              <a:rPr lang="en-US" b="1" dirty="0"/>
              <a:t>x</a:t>
            </a:r>
            <a:r>
              <a:rPr lang="en-US" b="1" baseline="-25000" dirty="0"/>
              <a:t>3</a:t>
            </a:r>
            <a:r>
              <a:rPr lang="en-US" b="1" dirty="0"/>
              <a:t>=2</a:t>
            </a:r>
          </a:p>
        </p:txBody>
      </p:sp>
      <p:sp>
        <p:nvSpPr>
          <p:cNvPr id="56" name="TextBox 55">
            <a:extLst>
              <a:ext uri="{FF2B5EF4-FFF2-40B4-BE49-F238E27FC236}">
                <a16:creationId xmlns:a16="http://schemas.microsoft.com/office/drawing/2014/main" id="{62440E1B-BE37-B035-6577-69F00CBD31B7}"/>
              </a:ext>
            </a:extLst>
          </p:cNvPr>
          <p:cNvSpPr txBox="1"/>
          <p:nvPr/>
        </p:nvSpPr>
        <p:spPr>
          <a:xfrm>
            <a:off x="1948073" y="4152966"/>
            <a:ext cx="642730" cy="369332"/>
          </a:xfrm>
          <a:prstGeom prst="rect">
            <a:avLst/>
          </a:prstGeom>
          <a:noFill/>
        </p:spPr>
        <p:txBody>
          <a:bodyPr wrap="square" rtlCol="0">
            <a:spAutoFit/>
          </a:bodyPr>
          <a:lstStyle/>
          <a:p>
            <a:r>
              <a:rPr lang="en-US" b="1" dirty="0"/>
              <a:t>x</a:t>
            </a:r>
            <a:r>
              <a:rPr lang="en-US" b="1" baseline="-25000" dirty="0"/>
              <a:t>3</a:t>
            </a:r>
            <a:r>
              <a:rPr lang="en-US" b="1" dirty="0"/>
              <a:t>=4</a:t>
            </a:r>
          </a:p>
        </p:txBody>
      </p:sp>
      <p:sp>
        <p:nvSpPr>
          <p:cNvPr id="57" name="TextBox 56">
            <a:extLst>
              <a:ext uri="{FF2B5EF4-FFF2-40B4-BE49-F238E27FC236}">
                <a16:creationId xmlns:a16="http://schemas.microsoft.com/office/drawing/2014/main" id="{D98F925B-56D8-18D9-D50C-7D291A528D31}"/>
              </a:ext>
            </a:extLst>
          </p:cNvPr>
          <p:cNvSpPr txBox="1"/>
          <p:nvPr/>
        </p:nvSpPr>
        <p:spPr>
          <a:xfrm>
            <a:off x="1172819" y="5333999"/>
            <a:ext cx="371061" cy="369332"/>
          </a:xfrm>
          <a:prstGeom prst="rect">
            <a:avLst/>
          </a:prstGeom>
          <a:noFill/>
        </p:spPr>
        <p:txBody>
          <a:bodyPr wrap="square" rtlCol="0">
            <a:spAutoFit/>
          </a:bodyPr>
          <a:lstStyle/>
          <a:p>
            <a:r>
              <a:rPr lang="en-US" b="1" dirty="0"/>
              <a:t>B</a:t>
            </a:r>
          </a:p>
        </p:txBody>
      </p:sp>
      <p:sp>
        <p:nvSpPr>
          <p:cNvPr id="58" name="TextBox 57">
            <a:extLst>
              <a:ext uri="{FF2B5EF4-FFF2-40B4-BE49-F238E27FC236}">
                <a16:creationId xmlns:a16="http://schemas.microsoft.com/office/drawing/2014/main" id="{F9BACA10-A5E2-3243-89C6-629D2D560181}"/>
              </a:ext>
            </a:extLst>
          </p:cNvPr>
          <p:cNvSpPr txBox="1"/>
          <p:nvPr/>
        </p:nvSpPr>
        <p:spPr>
          <a:xfrm>
            <a:off x="2040835" y="5393635"/>
            <a:ext cx="371061" cy="369332"/>
          </a:xfrm>
          <a:prstGeom prst="rect">
            <a:avLst/>
          </a:prstGeom>
          <a:noFill/>
        </p:spPr>
        <p:txBody>
          <a:bodyPr wrap="square" rtlCol="0">
            <a:spAutoFit/>
          </a:bodyPr>
          <a:lstStyle/>
          <a:p>
            <a:r>
              <a:rPr lang="en-US" b="1" dirty="0"/>
              <a:t>B</a:t>
            </a:r>
          </a:p>
        </p:txBody>
      </p:sp>
      <p:sp>
        <p:nvSpPr>
          <p:cNvPr id="60" name="TextBox 59">
            <a:extLst>
              <a:ext uri="{FF2B5EF4-FFF2-40B4-BE49-F238E27FC236}">
                <a16:creationId xmlns:a16="http://schemas.microsoft.com/office/drawing/2014/main" id="{41B667C2-BC5C-B89A-DF33-50E895EA6016}"/>
              </a:ext>
            </a:extLst>
          </p:cNvPr>
          <p:cNvSpPr txBox="1"/>
          <p:nvPr/>
        </p:nvSpPr>
        <p:spPr>
          <a:xfrm>
            <a:off x="2650439" y="4099957"/>
            <a:ext cx="642730" cy="369332"/>
          </a:xfrm>
          <a:prstGeom prst="rect">
            <a:avLst/>
          </a:prstGeom>
          <a:noFill/>
        </p:spPr>
        <p:txBody>
          <a:bodyPr wrap="square" rtlCol="0">
            <a:spAutoFit/>
          </a:bodyPr>
          <a:lstStyle/>
          <a:p>
            <a:r>
              <a:rPr lang="en-US" b="1" dirty="0"/>
              <a:t>x</a:t>
            </a:r>
            <a:r>
              <a:rPr lang="en-US" b="1" baseline="-25000" dirty="0"/>
              <a:t>3</a:t>
            </a:r>
            <a:r>
              <a:rPr lang="en-US" b="1" dirty="0"/>
              <a:t>=2</a:t>
            </a:r>
          </a:p>
        </p:txBody>
      </p:sp>
      <p:sp>
        <p:nvSpPr>
          <p:cNvPr id="61" name="TextBox 60">
            <a:extLst>
              <a:ext uri="{FF2B5EF4-FFF2-40B4-BE49-F238E27FC236}">
                <a16:creationId xmlns:a16="http://schemas.microsoft.com/office/drawing/2014/main" id="{84A0FEF1-D92A-B086-ADF6-25F531F722BC}"/>
              </a:ext>
            </a:extLst>
          </p:cNvPr>
          <p:cNvSpPr txBox="1"/>
          <p:nvPr/>
        </p:nvSpPr>
        <p:spPr>
          <a:xfrm>
            <a:off x="3478699" y="4119836"/>
            <a:ext cx="642730" cy="369332"/>
          </a:xfrm>
          <a:prstGeom prst="rect">
            <a:avLst/>
          </a:prstGeom>
          <a:noFill/>
        </p:spPr>
        <p:txBody>
          <a:bodyPr wrap="square" rtlCol="0">
            <a:spAutoFit/>
          </a:bodyPr>
          <a:lstStyle/>
          <a:p>
            <a:r>
              <a:rPr lang="en-US" b="1" dirty="0"/>
              <a:t>x</a:t>
            </a:r>
            <a:r>
              <a:rPr lang="en-US" b="1" baseline="-25000" dirty="0"/>
              <a:t>3</a:t>
            </a:r>
            <a:r>
              <a:rPr lang="en-US" b="1" dirty="0"/>
              <a:t>=3</a:t>
            </a:r>
          </a:p>
        </p:txBody>
      </p:sp>
      <p:sp>
        <p:nvSpPr>
          <p:cNvPr id="62" name="Oval 61">
            <a:extLst>
              <a:ext uri="{FF2B5EF4-FFF2-40B4-BE49-F238E27FC236}">
                <a16:creationId xmlns:a16="http://schemas.microsoft.com/office/drawing/2014/main" id="{393D4045-A8C5-F581-430E-11CAFA711227}"/>
              </a:ext>
            </a:extLst>
          </p:cNvPr>
          <p:cNvSpPr/>
          <p:nvPr/>
        </p:nvSpPr>
        <p:spPr>
          <a:xfrm>
            <a:off x="2570919" y="6122500"/>
            <a:ext cx="609599" cy="516834"/>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9</a:t>
            </a:r>
          </a:p>
        </p:txBody>
      </p:sp>
      <p:cxnSp>
        <p:nvCxnSpPr>
          <p:cNvPr id="63" name="Straight Connector 62">
            <a:extLst>
              <a:ext uri="{FF2B5EF4-FFF2-40B4-BE49-F238E27FC236}">
                <a16:creationId xmlns:a16="http://schemas.microsoft.com/office/drawing/2014/main" id="{322E02C8-323D-C8E5-7550-8EC6699D6788}"/>
              </a:ext>
            </a:extLst>
          </p:cNvPr>
          <p:cNvCxnSpPr>
            <a:cxnSpLocks/>
            <a:stCxn id="48" idx="4"/>
            <a:endCxn id="62" idx="0"/>
          </p:cNvCxnSpPr>
          <p:nvPr/>
        </p:nvCxnSpPr>
        <p:spPr>
          <a:xfrm>
            <a:off x="2875719" y="5446640"/>
            <a:ext cx="0" cy="67586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66" name="TextBox 65">
            <a:extLst>
              <a:ext uri="{FF2B5EF4-FFF2-40B4-BE49-F238E27FC236}">
                <a16:creationId xmlns:a16="http://schemas.microsoft.com/office/drawing/2014/main" id="{5F3BB341-2B0F-1F5A-0721-4703C0966E6A}"/>
              </a:ext>
            </a:extLst>
          </p:cNvPr>
          <p:cNvSpPr txBox="1"/>
          <p:nvPr/>
        </p:nvSpPr>
        <p:spPr>
          <a:xfrm>
            <a:off x="2325763" y="5630582"/>
            <a:ext cx="642730" cy="369332"/>
          </a:xfrm>
          <a:prstGeom prst="rect">
            <a:avLst/>
          </a:prstGeom>
          <a:noFill/>
        </p:spPr>
        <p:txBody>
          <a:bodyPr wrap="square" rtlCol="0">
            <a:spAutoFit/>
          </a:bodyPr>
          <a:lstStyle/>
          <a:p>
            <a:r>
              <a:rPr lang="en-US" b="1" dirty="0"/>
              <a:t>x</a:t>
            </a:r>
            <a:r>
              <a:rPr lang="en-US" b="1" baseline="-25000" dirty="0"/>
              <a:t>4</a:t>
            </a:r>
            <a:r>
              <a:rPr lang="en-US" b="1" dirty="0"/>
              <a:t>=3</a:t>
            </a:r>
          </a:p>
        </p:txBody>
      </p:sp>
      <p:sp>
        <p:nvSpPr>
          <p:cNvPr id="67" name="TextBox 66">
            <a:extLst>
              <a:ext uri="{FF2B5EF4-FFF2-40B4-BE49-F238E27FC236}">
                <a16:creationId xmlns:a16="http://schemas.microsoft.com/office/drawing/2014/main" id="{8FF52CA9-16F8-F560-EAAE-895665869719}"/>
              </a:ext>
            </a:extLst>
          </p:cNvPr>
          <p:cNvSpPr txBox="1"/>
          <p:nvPr/>
        </p:nvSpPr>
        <p:spPr>
          <a:xfrm>
            <a:off x="2690195" y="6586329"/>
            <a:ext cx="371061" cy="369332"/>
          </a:xfrm>
          <a:prstGeom prst="rect">
            <a:avLst/>
          </a:prstGeom>
          <a:noFill/>
        </p:spPr>
        <p:txBody>
          <a:bodyPr wrap="square" rtlCol="0">
            <a:spAutoFit/>
          </a:bodyPr>
          <a:lstStyle/>
          <a:p>
            <a:r>
              <a:rPr lang="en-US" b="1" dirty="0"/>
              <a:t>B</a:t>
            </a:r>
          </a:p>
        </p:txBody>
      </p:sp>
      <p:sp>
        <p:nvSpPr>
          <p:cNvPr id="68" name="TextBox 67">
            <a:extLst>
              <a:ext uri="{FF2B5EF4-FFF2-40B4-BE49-F238E27FC236}">
                <a16:creationId xmlns:a16="http://schemas.microsoft.com/office/drawing/2014/main" id="{C6F0EDDB-BBD2-ABC1-A772-97C6E9799E4B}"/>
              </a:ext>
            </a:extLst>
          </p:cNvPr>
          <p:cNvSpPr txBox="1"/>
          <p:nvPr/>
        </p:nvSpPr>
        <p:spPr>
          <a:xfrm>
            <a:off x="3684108" y="5492161"/>
            <a:ext cx="371061" cy="369332"/>
          </a:xfrm>
          <a:prstGeom prst="rect">
            <a:avLst/>
          </a:prstGeom>
          <a:noFill/>
        </p:spPr>
        <p:txBody>
          <a:bodyPr wrap="square" rtlCol="0">
            <a:spAutoFit/>
          </a:bodyPr>
          <a:lstStyle/>
          <a:p>
            <a:r>
              <a:rPr lang="en-US" b="1" dirty="0"/>
              <a:t>B</a:t>
            </a:r>
          </a:p>
        </p:txBody>
      </p:sp>
      <p:sp>
        <p:nvSpPr>
          <p:cNvPr id="15" name="Oval 14">
            <a:extLst>
              <a:ext uri="{FF2B5EF4-FFF2-40B4-BE49-F238E27FC236}">
                <a16:creationId xmlns:a16="http://schemas.microsoft.com/office/drawing/2014/main" id="{1B963ABA-501D-42A6-8BF9-CE1A23F870C5}"/>
              </a:ext>
            </a:extLst>
          </p:cNvPr>
          <p:cNvSpPr/>
          <p:nvPr/>
        </p:nvSpPr>
        <p:spPr>
          <a:xfrm>
            <a:off x="5102101" y="2040830"/>
            <a:ext cx="609599" cy="516834"/>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11</a:t>
            </a:r>
          </a:p>
        </p:txBody>
      </p:sp>
      <p:sp>
        <p:nvSpPr>
          <p:cNvPr id="16" name="Oval 15">
            <a:extLst>
              <a:ext uri="{FF2B5EF4-FFF2-40B4-BE49-F238E27FC236}">
                <a16:creationId xmlns:a16="http://schemas.microsoft.com/office/drawing/2014/main" id="{AAB88669-FDAC-60DC-7B15-390BFBF73C99}"/>
              </a:ext>
            </a:extLst>
          </p:cNvPr>
          <p:cNvSpPr/>
          <p:nvPr/>
        </p:nvSpPr>
        <p:spPr>
          <a:xfrm>
            <a:off x="4022043" y="3491945"/>
            <a:ext cx="609599" cy="516834"/>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12</a:t>
            </a:r>
          </a:p>
        </p:txBody>
      </p:sp>
      <p:sp>
        <p:nvSpPr>
          <p:cNvPr id="19" name="Oval 18">
            <a:extLst>
              <a:ext uri="{FF2B5EF4-FFF2-40B4-BE49-F238E27FC236}">
                <a16:creationId xmlns:a16="http://schemas.microsoft.com/office/drawing/2014/main" id="{39647D92-0049-1163-B468-E5D8A7A25965}"/>
              </a:ext>
            </a:extLst>
          </p:cNvPr>
          <p:cNvSpPr/>
          <p:nvPr/>
        </p:nvSpPr>
        <p:spPr>
          <a:xfrm>
            <a:off x="5095476" y="3544957"/>
            <a:ext cx="609599" cy="516834"/>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13</a:t>
            </a:r>
          </a:p>
        </p:txBody>
      </p:sp>
      <p:sp>
        <p:nvSpPr>
          <p:cNvPr id="21" name="Oval 20">
            <a:extLst>
              <a:ext uri="{FF2B5EF4-FFF2-40B4-BE49-F238E27FC236}">
                <a16:creationId xmlns:a16="http://schemas.microsoft.com/office/drawing/2014/main" id="{210F702D-3886-54A3-E3DC-CF3935CB3861}"/>
              </a:ext>
            </a:extLst>
          </p:cNvPr>
          <p:cNvSpPr/>
          <p:nvPr/>
        </p:nvSpPr>
        <p:spPr>
          <a:xfrm>
            <a:off x="6009875" y="3571458"/>
            <a:ext cx="609599" cy="516834"/>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14</a:t>
            </a:r>
          </a:p>
        </p:txBody>
      </p:sp>
      <p:cxnSp>
        <p:nvCxnSpPr>
          <p:cNvPr id="22" name="Straight Connector 21">
            <a:extLst>
              <a:ext uri="{FF2B5EF4-FFF2-40B4-BE49-F238E27FC236}">
                <a16:creationId xmlns:a16="http://schemas.microsoft.com/office/drawing/2014/main" id="{12F0B07C-8313-9193-E4CA-1FE343A88650}"/>
              </a:ext>
            </a:extLst>
          </p:cNvPr>
          <p:cNvCxnSpPr>
            <a:cxnSpLocks/>
            <a:stCxn id="15" idx="4"/>
            <a:endCxn id="16" idx="0"/>
          </p:cNvCxnSpPr>
          <p:nvPr/>
        </p:nvCxnSpPr>
        <p:spPr>
          <a:xfrm flipH="1">
            <a:off x="4326843" y="2557664"/>
            <a:ext cx="1080058" cy="934281"/>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7767D8C4-905E-DCDA-8F26-BEEA647770A3}"/>
              </a:ext>
            </a:extLst>
          </p:cNvPr>
          <p:cNvSpPr txBox="1"/>
          <p:nvPr/>
        </p:nvSpPr>
        <p:spPr>
          <a:xfrm>
            <a:off x="4300338" y="2728355"/>
            <a:ext cx="642730" cy="369332"/>
          </a:xfrm>
          <a:prstGeom prst="rect">
            <a:avLst/>
          </a:prstGeom>
          <a:noFill/>
        </p:spPr>
        <p:txBody>
          <a:bodyPr wrap="square" rtlCol="0">
            <a:spAutoFit/>
          </a:bodyPr>
          <a:lstStyle/>
          <a:p>
            <a:r>
              <a:rPr lang="en-US" b="1" dirty="0"/>
              <a:t>x</a:t>
            </a:r>
            <a:r>
              <a:rPr lang="en-US" b="1" baseline="-25000" dirty="0"/>
              <a:t>2</a:t>
            </a:r>
            <a:r>
              <a:rPr lang="en-US" b="1" dirty="0"/>
              <a:t>=1</a:t>
            </a:r>
          </a:p>
        </p:txBody>
      </p:sp>
      <p:cxnSp>
        <p:nvCxnSpPr>
          <p:cNvPr id="25" name="Straight Connector 24">
            <a:extLst>
              <a:ext uri="{FF2B5EF4-FFF2-40B4-BE49-F238E27FC236}">
                <a16:creationId xmlns:a16="http://schemas.microsoft.com/office/drawing/2014/main" id="{40F0C541-9FE8-C5CE-FA93-C60A2A0AA9E4}"/>
              </a:ext>
            </a:extLst>
          </p:cNvPr>
          <p:cNvCxnSpPr>
            <a:cxnSpLocks/>
            <a:stCxn id="15" idx="4"/>
          </p:cNvCxnSpPr>
          <p:nvPr/>
        </p:nvCxnSpPr>
        <p:spPr>
          <a:xfrm>
            <a:off x="5406901" y="2557664"/>
            <a:ext cx="0" cy="100584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F540706D-4CD3-FDFD-134F-D23AF511C3A8}"/>
              </a:ext>
            </a:extLst>
          </p:cNvPr>
          <p:cNvSpPr txBox="1"/>
          <p:nvPr/>
        </p:nvSpPr>
        <p:spPr>
          <a:xfrm>
            <a:off x="4890055" y="2960269"/>
            <a:ext cx="642730" cy="369332"/>
          </a:xfrm>
          <a:prstGeom prst="rect">
            <a:avLst/>
          </a:prstGeom>
          <a:noFill/>
        </p:spPr>
        <p:txBody>
          <a:bodyPr wrap="square" rtlCol="0">
            <a:spAutoFit/>
          </a:bodyPr>
          <a:lstStyle/>
          <a:p>
            <a:r>
              <a:rPr lang="en-US" b="1" dirty="0"/>
              <a:t>x</a:t>
            </a:r>
            <a:r>
              <a:rPr lang="en-US" b="1" baseline="-25000" dirty="0"/>
              <a:t>2</a:t>
            </a:r>
            <a:r>
              <a:rPr lang="en-US" b="1" dirty="0"/>
              <a:t>=3</a:t>
            </a:r>
          </a:p>
        </p:txBody>
      </p:sp>
      <p:cxnSp>
        <p:nvCxnSpPr>
          <p:cNvPr id="28" name="Straight Connector 27">
            <a:extLst>
              <a:ext uri="{FF2B5EF4-FFF2-40B4-BE49-F238E27FC236}">
                <a16:creationId xmlns:a16="http://schemas.microsoft.com/office/drawing/2014/main" id="{13F0E7C2-97CE-F5A5-EFCC-CBCD2F989816}"/>
              </a:ext>
            </a:extLst>
          </p:cNvPr>
          <p:cNvCxnSpPr>
            <a:stCxn id="15" idx="4"/>
            <a:endCxn id="21" idx="0"/>
          </p:cNvCxnSpPr>
          <p:nvPr/>
        </p:nvCxnSpPr>
        <p:spPr>
          <a:xfrm>
            <a:off x="5406901" y="2557664"/>
            <a:ext cx="907774" cy="1013794"/>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95236C58-4FB9-4D6A-14F1-C8A9883E4DC0}"/>
              </a:ext>
            </a:extLst>
          </p:cNvPr>
          <p:cNvSpPr txBox="1"/>
          <p:nvPr/>
        </p:nvSpPr>
        <p:spPr>
          <a:xfrm>
            <a:off x="5824329" y="2675351"/>
            <a:ext cx="642730" cy="369332"/>
          </a:xfrm>
          <a:prstGeom prst="rect">
            <a:avLst/>
          </a:prstGeom>
          <a:noFill/>
        </p:spPr>
        <p:txBody>
          <a:bodyPr wrap="square" rtlCol="0">
            <a:spAutoFit/>
          </a:bodyPr>
          <a:lstStyle/>
          <a:p>
            <a:r>
              <a:rPr lang="en-US" b="1" dirty="0"/>
              <a:t>x</a:t>
            </a:r>
            <a:r>
              <a:rPr lang="en-US" b="1" baseline="-25000" dirty="0"/>
              <a:t>2</a:t>
            </a:r>
            <a:r>
              <a:rPr lang="en-US" b="1" dirty="0"/>
              <a:t>=4</a:t>
            </a:r>
          </a:p>
        </p:txBody>
      </p:sp>
      <p:cxnSp>
        <p:nvCxnSpPr>
          <p:cNvPr id="31" name="Straight Connector 30">
            <a:extLst>
              <a:ext uri="{FF2B5EF4-FFF2-40B4-BE49-F238E27FC236}">
                <a16:creationId xmlns:a16="http://schemas.microsoft.com/office/drawing/2014/main" id="{9029F50E-12DC-BC30-A4CC-504A9FFDC11A}"/>
              </a:ext>
            </a:extLst>
          </p:cNvPr>
          <p:cNvCxnSpPr>
            <a:stCxn id="4" idx="4"/>
            <a:endCxn id="15" idx="0"/>
          </p:cNvCxnSpPr>
          <p:nvPr/>
        </p:nvCxnSpPr>
        <p:spPr>
          <a:xfrm flipH="1">
            <a:off x="5406901" y="702366"/>
            <a:ext cx="914385" cy="133846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F11F3894-C6C1-42C9-4BBC-D347CD768E98}"/>
              </a:ext>
            </a:extLst>
          </p:cNvPr>
          <p:cNvSpPr txBox="1"/>
          <p:nvPr/>
        </p:nvSpPr>
        <p:spPr>
          <a:xfrm>
            <a:off x="5247873" y="1093301"/>
            <a:ext cx="801743" cy="369332"/>
          </a:xfrm>
          <a:prstGeom prst="rect">
            <a:avLst/>
          </a:prstGeom>
          <a:noFill/>
        </p:spPr>
        <p:txBody>
          <a:bodyPr wrap="square" rtlCol="0">
            <a:spAutoFit/>
          </a:bodyPr>
          <a:lstStyle/>
          <a:p>
            <a:r>
              <a:rPr lang="en-US" b="1" dirty="0"/>
              <a:t>x</a:t>
            </a:r>
            <a:r>
              <a:rPr lang="en-US" b="1" baseline="-25000" dirty="0"/>
              <a:t>1</a:t>
            </a:r>
            <a:r>
              <a:rPr lang="en-US" b="1" dirty="0"/>
              <a:t>= 2</a:t>
            </a:r>
          </a:p>
        </p:txBody>
      </p:sp>
      <p:sp>
        <p:nvSpPr>
          <p:cNvPr id="33" name="TextBox 32">
            <a:extLst>
              <a:ext uri="{FF2B5EF4-FFF2-40B4-BE49-F238E27FC236}">
                <a16:creationId xmlns:a16="http://schemas.microsoft.com/office/drawing/2014/main" id="{FF5C21D7-12C8-1253-7A86-1CBEDF3EF82D}"/>
              </a:ext>
            </a:extLst>
          </p:cNvPr>
          <p:cNvSpPr txBox="1"/>
          <p:nvPr/>
        </p:nvSpPr>
        <p:spPr>
          <a:xfrm>
            <a:off x="4167815" y="4001292"/>
            <a:ext cx="371061" cy="369332"/>
          </a:xfrm>
          <a:prstGeom prst="rect">
            <a:avLst/>
          </a:prstGeom>
          <a:noFill/>
        </p:spPr>
        <p:txBody>
          <a:bodyPr wrap="square" rtlCol="0">
            <a:spAutoFit/>
          </a:bodyPr>
          <a:lstStyle/>
          <a:p>
            <a:r>
              <a:rPr lang="en-US" b="1" dirty="0"/>
              <a:t>B</a:t>
            </a:r>
          </a:p>
        </p:txBody>
      </p:sp>
      <p:sp>
        <p:nvSpPr>
          <p:cNvPr id="35" name="TextBox 34">
            <a:extLst>
              <a:ext uri="{FF2B5EF4-FFF2-40B4-BE49-F238E27FC236}">
                <a16:creationId xmlns:a16="http://schemas.microsoft.com/office/drawing/2014/main" id="{D80054D9-3F7C-D187-2859-C8A7B701F99B}"/>
              </a:ext>
            </a:extLst>
          </p:cNvPr>
          <p:cNvSpPr txBox="1"/>
          <p:nvPr/>
        </p:nvSpPr>
        <p:spPr>
          <a:xfrm>
            <a:off x="5221362" y="4060928"/>
            <a:ext cx="371061" cy="369332"/>
          </a:xfrm>
          <a:prstGeom prst="rect">
            <a:avLst/>
          </a:prstGeom>
          <a:noFill/>
        </p:spPr>
        <p:txBody>
          <a:bodyPr wrap="square" rtlCol="0">
            <a:spAutoFit/>
          </a:bodyPr>
          <a:lstStyle/>
          <a:p>
            <a:r>
              <a:rPr lang="en-US" b="1" dirty="0"/>
              <a:t>B</a:t>
            </a:r>
          </a:p>
        </p:txBody>
      </p:sp>
      <p:sp>
        <p:nvSpPr>
          <p:cNvPr id="37" name="Oval 36">
            <a:extLst>
              <a:ext uri="{FF2B5EF4-FFF2-40B4-BE49-F238E27FC236}">
                <a16:creationId xmlns:a16="http://schemas.microsoft.com/office/drawing/2014/main" id="{FFA12F19-BA46-48AA-57DC-5D5802826E95}"/>
              </a:ext>
            </a:extLst>
          </p:cNvPr>
          <p:cNvSpPr/>
          <p:nvPr/>
        </p:nvSpPr>
        <p:spPr>
          <a:xfrm>
            <a:off x="5546039" y="4764154"/>
            <a:ext cx="609599" cy="516834"/>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15</a:t>
            </a:r>
          </a:p>
        </p:txBody>
      </p:sp>
      <p:cxnSp>
        <p:nvCxnSpPr>
          <p:cNvPr id="38" name="Straight Connector 37">
            <a:extLst>
              <a:ext uri="{FF2B5EF4-FFF2-40B4-BE49-F238E27FC236}">
                <a16:creationId xmlns:a16="http://schemas.microsoft.com/office/drawing/2014/main" id="{30555D2C-D8F5-B32B-DAF9-FF298BB103BF}"/>
              </a:ext>
            </a:extLst>
          </p:cNvPr>
          <p:cNvCxnSpPr>
            <a:cxnSpLocks/>
            <a:endCxn id="37" idx="0"/>
          </p:cNvCxnSpPr>
          <p:nvPr/>
        </p:nvCxnSpPr>
        <p:spPr>
          <a:xfrm flipH="1">
            <a:off x="5850839" y="4101546"/>
            <a:ext cx="477075" cy="66260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77BC1A6-04D8-0ABD-5355-B15448EDEC60}"/>
              </a:ext>
            </a:extLst>
          </p:cNvPr>
          <p:cNvSpPr txBox="1"/>
          <p:nvPr/>
        </p:nvSpPr>
        <p:spPr>
          <a:xfrm>
            <a:off x="5406896" y="4258984"/>
            <a:ext cx="642730" cy="369332"/>
          </a:xfrm>
          <a:prstGeom prst="rect">
            <a:avLst/>
          </a:prstGeom>
          <a:noFill/>
        </p:spPr>
        <p:txBody>
          <a:bodyPr wrap="square" rtlCol="0">
            <a:spAutoFit/>
          </a:bodyPr>
          <a:lstStyle/>
          <a:p>
            <a:r>
              <a:rPr lang="en-US" b="1" dirty="0"/>
              <a:t>x</a:t>
            </a:r>
            <a:r>
              <a:rPr lang="en-US" b="1" baseline="-25000" dirty="0"/>
              <a:t>3</a:t>
            </a:r>
            <a:r>
              <a:rPr lang="en-US" b="1" dirty="0"/>
              <a:t>=1</a:t>
            </a:r>
          </a:p>
        </p:txBody>
      </p:sp>
      <p:sp>
        <p:nvSpPr>
          <p:cNvPr id="40" name="Oval 39">
            <a:extLst>
              <a:ext uri="{FF2B5EF4-FFF2-40B4-BE49-F238E27FC236}">
                <a16:creationId xmlns:a16="http://schemas.microsoft.com/office/drawing/2014/main" id="{0C6F65DF-4A02-54AE-D4BF-D0415BC0169D}"/>
              </a:ext>
            </a:extLst>
          </p:cNvPr>
          <p:cNvSpPr/>
          <p:nvPr/>
        </p:nvSpPr>
        <p:spPr>
          <a:xfrm>
            <a:off x="5486400" y="5950224"/>
            <a:ext cx="609599" cy="516834"/>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16</a:t>
            </a:r>
          </a:p>
        </p:txBody>
      </p:sp>
      <p:cxnSp>
        <p:nvCxnSpPr>
          <p:cNvPr id="42" name="Straight Connector 41">
            <a:extLst>
              <a:ext uri="{FF2B5EF4-FFF2-40B4-BE49-F238E27FC236}">
                <a16:creationId xmlns:a16="http://schemas.microsoft.com/office/drawing/2014/main" id="{1B6F6600-6806-83FE-A394-F10497D685CD}"/>
              </a:ext>
            </a:extLst>
          </p:cNvPr>
          <p:cNvCxnSpPr>
            <a:cxnSpLocks/>
          </p:cNvCxnSpPr>
          <p:nvPr/>
        </p:nvCxnSpPr>
        <p:spPr>
          <a:xfrm>
            <a:off x="5791200" y="5274364"/>
            <a:ext cx="0" cy="67586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1832E2BD-E1D9-0F62-8794-B32E0A545101}"/>
              </a:ext>
            </a:extLst>
          </p:cNvPr>
          <p:cNvSpPr txBox="1"/>
          <p:nvPr/>
        </p:nvSpPr>
        <p:spPr>
          <a:xfrm>
            <a:off x="5201490" y="5431800"/>
            <a:ext cx="642730" cy="369332"/>
          </a:xfrm>
          <a:prstGeom prst="rect">
            <a:avLst/>
          </a:prstGeom>
          <a:noFill/>
        </p:spPr>
        <p:txBody>
          <a:bodyPr wrap="square" rtlCol="0">
            <a:spAutoFit/>
          </a:bodyPr>
          <a:lstStyle/>
          <a:p>
            <a:r>
              <a:rPr lang="en-US" b="1" dirty="0"/>
              <a:t>x</a:t>
            </a:r>
            <a:r>
              <a:rPr lang="en-US" b="1" baseline="-25000" dirty="0"/>
              <a:t>4</a:t>
            </a:r>
            <a:r>
              <a:rPr lang="en-US" b="1" dirty="0"/>
              <a:t>=3</a:t>
            </a:r>
          </a:p>
        </p:txBody>
      </p:sp>
      <p:sp>
        <p:nvSpPr>
          <p:cNvPr id="53" name="Oval 52">
            <a:extLst>
              <a:ext uri="{FF2B5EF4-FFF2-40B4-BE49-F238E27FC236}">
                <a16:creationId xmlns:a16="http://schemas.microsoft.com/office/drawing/2014/main" id="{15143002-6FDA-817A-AB1A-DEC3D573A604}"/>
              </a:ext>
            </a:extLst>
          </p:cNvPr>
          <p:cNvSpPr/>
          <p:nvPr/>
        </p:nvSpPr>
        <p:spPr>
          <a:xfrm>
            <a:off x="6414069" y="4757529"/>
            <a:ext cx="609599" cy="516834"/>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17</a:t>
            </a:r>
          </a:p>
        </p:txBody>
      </p:sp>
      <p:cxnSp>
        <p:nvCxnSpPr>
          <p:cNvPr id="59" name="Straight Connector 58">
            <a:extLst>
              <a:ext uri="{FF2B5EF4-FFF2-40B4-BE49-F238E27FC236}">
                <a16:creationId xmlns:a16="http://schemas.microsoft.com/office/drawing/2014/main" id="{CC208B54-2055-A6F6-1079-1271590EAA95}"/>
              </a:ext>
            </a:extLst>
          </p:cNvPr>
          <p:cNvCxnSpPr>
            <a:cxnSpLocks/>
            <a:stCxn id="21" idx="4"/>
            <a:endCxn id="53" idx="0"/>
          </p:cNvCxnSpPr>
          <p:nvPr/>
        </p:nvCxnSpPr>
        <p:spPr>
          <a:xfrm>
            <a:off x="6314675" y="4088292"/>
            <a:ext cx="404194" cy="66923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4" name="TextBox 63">
            <a:extLst>
              <a:ext uri="{FF2B5EF4-FFF2-40B4-BE49-F238E27FC236}">
                <a16:creationId xmlns:a16="http://schemas.microsoft.com/office/drawing/2014/main" id="{EDD4201F-9132-0ECB-342E-EBDF996A2C6A}"/>
              </a:ext>
            </a:extLst>
          </p:cNvPr>
          <p:cNvSpPr txBox="1"/>
          <p:nvPr/>
        </p:nvSpPr>
        <p:spPr>
          <a:xfrm>
            <a:off x="6566464" y="4292112"/>
            <a:ext cx="642730" cy="369332"/>
          </a:xfrm>
          <a:prstGeom prst="rect">
            <a:avLst/>
          </a:prstGeom>
          <a:noFill/>
        </p:spPr>
        <p:txBody>
          <a:bodyPr wrap="square" rtlCol="0">
            <a:spAutoFit/>
          </a:bodyPr>
          <a:lstStyle/>
          <a:p>
            <a:r>
              <a:rPr lang="en-US" b="1" dirty="0"/>
              <a:t>x</a:t>
            </a:r>
            <a:r>
              <a:rPr lang="en-US" b="1" baseline="-25000" dirty="0"/>
              <a:t>3</a:t>
            </a:r>
            <a:r>
              <a:rPr lang="en-US" b="1" dirty="0"/>
              <a:t>=3</a:t>
            </a:r>
          </a:p>
        </p:txBody>
      </p:sp>
      <p:sp>
        <p:nvSpPr>
          <p:cNvPr id="84" name="TextBox 83">
            <a:extLst>
              <a:ext uri="{FF2B5EF4-FFF2-40B4-BE49-F238E27FC236}">
                <a16:creationId xmlns:a16="http://schemas.microsoft.com/office/drawing/2014/main" id="{DA350C89-EFA9-0F2E-9476-CAF36BB98575}"/>
              </a:ext>
            </a:extLst>
          </p:cNvPr>
          <p:cNvSpPr txBox="1"/>
          <p:nvPr/>
        </p:nvSpPr>
        <p:spPr>
          <a:xfrm>
            <a:off x="6579712" y="5313259"/>
            <a:ext cx="371061" cy="369332"/>
          </a:xfrm>
          <a:prstGeom prst="rect">
            <a:avLst/>
          </a:prstGeom>
          <a:noFill/>
        </p:spPr>
        <p:txBody>
          <a:bodyPr wrap="square" rtlCol="0">
            <a:spAutoFit/>
          </a:bodyPr>
          <a:lstStyle/>
          <a:p>
            <a:r>
              <a:rPr lang="en-US" b="1" dirty="0"/>
              <a:t>B</a:t>
            </a:r>
          </a:p>
        </p:txBody>
      </p:sp>
      <p:cxnSp>
        <p:nvCxnSpPr>
          <p:cNvPr id="86" name="Straight Connector 85">
            <a:extLst>
              <a:ext uri="{FF2B5EF4-FFF2-40B4-BE49-F238E27FC236}">
                <a16:creationId xmlns:a16="http://schemas.microsoft.com/office/drawing/2014/main" id="{B096C5A8-21F2-F4E7-BC17-3AAD36AF5703}"/>
              </a:ext>
            </a:extLst>
          </p:cNvPr>
          <p:cNvCxnSpPr>
            <a:cxnSpLocks/>
            <a:stCxn id="4" idx="4"/>
            <a:endCxn id="88" idx="0"/>
          </p:cNvCxnSpPr>
          <p:nvPr/>
        </p:nvCxnSpPr>
        <p:spPr>
          <a:xfrm>
            <a:off x="6321286" y="702366"/>
            <a:ext cx="2392031" cy="130533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88" name="Oval 87">
            <a:extLst>
              <a:ext uri="{FF2B5EF4-FFF2-40B4-BE49-F238E27FC236}">
                <a16:creationId xmlns:a16="http://schemas.microsoft.com/office/drawing/2014/main" id="{6D7BFACB-A1FA-145D-5ED8-20153741ED49}"/>
              </a:ext>
            </a:extLst>
          </p:cNvPr>
          <p:cNvSpPr/>
          <p:nvPr/>
        </p:nvSpPr>
        <p:spPr>
          <a:xfrm>
            <a:off x="8408517" y="2007702"/>
            <a:ext cx="609599" cy="516834"/>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18</a:t>
            </a:r>
          </a:p>
        </p:txBody>
      </p:sp>
      <p:sp>
        <p:nvSpPr>
          <p:cNvPr id="89" name="Oval 88">
            <a:extLst>
              <a:ext uri="{FF2B5EF4-FFF2-40B4-BE49-F238E27FC236}">
                <a16:creationId xmlns:a16="http://schemas.microsoft.com/office/drawing/2014/main" id="{19F78A5E-E88A-5D50-3C5D-E2DCA5B950F9}"/>
              </a:ext>
            </a:extLst>
          </p:cNvPr>
          <p:cNvSpPr/>
          <p:nvPr/>
        </p:nvSpPr>
        <p:spPr>
          <a:xfrm>
            <a:off x="7500735" y="3498573"/>
            <a:ext cx="609599" cy="516834"/>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19</a:t>
            </a:r>
          </a:p>
        </p:txBody>
      </p:sp>
      <p:sp>
        <p:nvSpPr>
          <p:cNvPr id="90" name="Oval 89">
            <a:extLst>
              <a:ext uri="{FF2B5EF4-FFF2-40B4-BE49-F238E27FC236}">
                <a16:creationId xmlns:a16="http://schemas.microsoft.com/office/drawing/2014/main" id="{6EDB6A98-641C-86E9-1A4E-0CD34D408571}"/>
              </a:ext>
            </a:extLst>
          </p:cNvPr>
          <p:cNvSpPr/>
          <p:nvPr/>
        </p:nvSpPr>
        <p:spPr>
          <a:xfrm>
            <a:off x="8401892" y="3525081"/>
            <a:ext cx="609599" cy="516834"/>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23</a:t>
            </a:r>
          </a:p>
        </p:txBody>
      </p:sp>
      <p:sp>
        <p:nvSpPr>
          <p:cNvPr id="91" name="Oval 90">
            <a:extLst>
              <a:ext uri="{FF2B5EF4-FFF2-40B4-BE49-F238E27FC236}">
                <a16:creationId xmlns:a16="http://schemas.microsoft.com/office/drawing/2014/main" id="{B03E730E-45DC-DA1B-DBF7-533E7FC795DA}"/>
              </a:ext>
            </a:extLst>
          </p:cNvPr>
          <p:cNvSpPr/>
          <p:nvPr/>
        </p:nvSpPr>
        <p:spPr>
          <a:xfrm>
            <a:off x="9170519" y="3525078"/>
            <a:ext cx="609599" cy="516834"/>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24</a:t>
            </a:r>
          </a:p>
        </p:txBody>
      </p:sp>
      <p:cxnSp>
        <p:nvCxnSpPr>
          <p:cNvPr id="92" name="Straight Connector 91">
            <a:extLst>
              <a:ext uri="{FF2B5EF4-FFF2-40B4-BE49-F238E27FC236}">
                <a16:creationId xmlns:a16="http://schemas.microsoft.com/office/drawing/2014/main" id="{D897C9E3-73A5-922A-E839-6DA5C8B0C2CF}"/>
              </a:ext>
            </a:extLst>
          </p:cNvPr>
          <p:cNvCxnSpPr>
            <a:cxnSpLocks/>
            <a:stCxn id="88" idx="4"/>
            <a:endCxn id="89" idx="0"/>
          </p:cNvCxnSpPr>
          <p:nvPr/>
        </p:nvCxnSpPr>
        <p:spPr>
          <a:xfrm flipH="1">
            <a:off x="7805535" y="2524536"/>
            <a:ext cx="907782" cy="974037"/>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93" name="TextBox 92">
            <a:extLst>
              <a:ext uri="{FF2B5EF4-FFF2-40B4-BE49-F238E27FC236}">
                <a16:creationId xmlns:a16="http://schemas.microsoft.com/office/drawing/2014/main" id="{1E30489C-DDD9-6A15-71E0-F4CA14A054B0}"/>
              </a:ext>
            </a:extLst>
          </p:cNvPr>
          <p:cNvSpPr txBox="1"/>
          <p:nvPr/>
        </p:nvSpPr>
        <p:spPr>
          <a:xfrm>
            <a:off x="7673016" y="2628967"/>
            <a:ext cx="642730" cy="369332"/>
          </a:xfrm>
          <a:prstGeom prst="rect">
            <a:avLst/>
          </a:prstGeom>
          <a:noFill/>
        </p:spPr>
        <p:txBody>
          <a:bodyPr wrap="square" rtlCol="0">
            <a:spAutoFit/>
          </a:bodyPr>
          <a:lstStyle/>
          <a:p>
            <a:r>
              <a:rPr lang="en-US" b="1" dirty="0"/>
              <a:t>x</a:t>
            </a:r>
            <a:r>
              <a:rPr lang="en-US" b="1" baseline="-25000" dirty="0"/>
              <a:t>2</a:t>
            </a:r>
            <a:r>
              <a:rPr lang="en-US" b="1" dirty="0"/>
              <a:t>=1</a:t>
            </a:r>
          </a:p>
        </p:txBody>
      </p:sp>
      <p:cxnSp>
        <p:nvCxnSpPr>
          <p:cNvPr id="94" name="Straight Connector 93">
            <a:extLst>
              <a:ext uri="{FF2B5EF4-FFF2-40B4-BE49-F238E27FC236}">
                <a16:creationId xmlns:a16="http://schemas.microsoft.com/office/drawing/2014/main" id="{7F39F30B-D61F-5C2C-4050-BFF546E5782A}"/>
              </a:ext>
            </a:extLst>
          </p:cNvPr>
          <p:cNvCxnSpPr>
            <a:cxnSpLocks/>
            <a:stCxn id="88" idx="4"/>
            <a:endCxn id="90" idx="0"/>
          </p:cNvCxnSpPr>
          <p:nvPr/>
        </p:nvCxnSpPr>
        <p:spPr>
          <a:xfrm flipH="1">
            <a:off x="8706692" y="2524536"/>
            <a:ext cx="6625" cy="100054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95" name="TextBox 94">
            <a:extLst>
              <a:ext uri="{FF2B5EF4-FFF2-40B4-BE49-F238E27FC236}">
                <a16:creationId xmlns:a16="http://schemas.microsoft.com/office/drawing/2014/main" id="{D3D8DC51-D3E7-C282-2739-220A8525AF8F}"/>
              </a:ext>
            </a:extLst>
          </p:cNvPr>
          <p:cNvSpPr txBox="1"/>
          <p:nvPr/>
        </p:nvSpPr>
        <p:spPr>
          <a:xfrm>
            <a:off x="8156715" y="3046409"/>
            <a:ext cx="642730" cy="369332"/>
          </a:xfrm>
          <a:prstGeom prst="rect">
            <a:avLst/>
          </a:prstGeom>
          <a:noFill/>
        </p:spPr>
        <p:txBody>
          <a:bodyPr wrap="square" rtlCol="0">
            <a:spAutoFit/>
          </a:bodyPr>
          <a:lstStyle/>
          <a:p>
            <a:r>
              <a:rPr lang="en-US" b="1" dirty="0"/>
              <a:t>x</a:t>
            </a:r>
            <a:r>
              <a:rPr lang="en-US" b="1" baseline="-25000" dirty="0"/>
              <a:t>2</a:t>
            </a:r>
            <a:r>
              <a:rPr lang="en-US" b="1" dirty="0"/>
              <a:t>=2</a:t>
            </a:r>
          </a:p>
        </p:txBody>
      </p:sp>
      <p:cxnSp>
        <p:nvCxnSpPr>
          <p:cNvPr id="96" name="Straight Connector 95">
            <a:extLst>
              <a:ext uri="{FF2B5EF4-FFF2-40B4-BE49-F238E27FC236}">
                <a16:creationId xmlns:a16="http://schemas.microsoft.com/office/drawing/2014/main" id="{9F7392F3-5B42-7878-2443-46772D01A69A}"/>
              </a:ext>
            </a:extLst>
          </p:cNvPr>
          <p:cNvCxnSpPr>
            <a:cxnSpLocks/>
            <a:endCxn id="91" idx="0"/>
          </p:cNvCxnSpPr>
          <p:nvPr/>
        </p:nvCxnSpPr>
        <p:spPr>
          <a:xfrm>
            <a:off x="8686813" y="2524536"/>
            <a:ext cx="788506" cy="100054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97" name="TextBox 96">
            <a:extLst>
              <a:ext uri="{FF2B5EF4-FFF2-40B4-BE49-F238E27FC236}">
                <a16:creationId xmlns:a16="http://schemas.microsoft.com/office/drawing/2014/main" id="{8385F1F1-724C-DDF5-F3A4-80AFF532B154}"/>
              </a:ext>
            </a:extLst>
          </p:cNvPr>
          <p:cNvSpPr txBox="1"/>
          <p:nvPr/>
        </p:nvSpPr>
        <p:spPr>
          <a:xfrm>
            <a:off x="8931965" y="2575963"/>
            <a:ext cx="642730" cy="369332"/>
          </a:xfrm>
          <a:prstGeom prst="rect">
            <a:avLst/>
          </a:prstGeom>
          <a:noFill/>
        </p:spPr>
        <p:txBody>
          <a:bodyPr wrap="square" rtlCol="0">
            <a:spAutoFit/>
          </a:bodyPr>
          <a:lstStyle/>
          <a:p>
            <a:r>
              <a:rPr lang="en-US" b="1" dirty="0"/>
              <a:t>x</a:t>
            </a:r>
            <a:r>
              <a:rPr lang="en-US" b="1" baseline="-25000" dirty="0"/>
              <a:t>2</a:t>
            </a:r>
            <a:r>
              <a:rPr lang="en-US" b="1" dirty="0"/>
              <a:t>=4</a:t>
            </a:r>
          </a:p>
        </p:txBody>
      </p:sp>
      <p:sp>
        <p:nvSpPr>
          <p:cNvPr id="98" name="TextBox 97">
            <a:extLst>
              <a:ext uri="{FF2B5EF4-FFF2-40B4-BE49-F238E27FC236}">
                <a16:creationId xmlns:a16="http://schemas.microsoft.com/office/drawing/2014/main" id="{985F624C-0E9B-1B43-B4A4-AFE37D28B1A2}"/>
              </a:ext>
            </a:extLst>
          </p:cNvPr>
          <p:cNvSpPr txBox="1"/>
          <p:nvPr/>
        </p:nvSpPr>
        <p:spPr>
          <a:xfrm>
            <a:off x="6785129" y="1219197"/>
            <a:ext cx="715596" cy="369332"/>
          </a:xfrm>
          <a:prstGeom prst="rect">
            <a:avLst/>
          </a:prstGeom>
          <a:noFill/>
        </p:spPr>
        <p:txBody>
          <a:bodyPr wrap="square" rtlCol="0">
            <a:spAutoFit/>
          </a:bodyPr>
          <a:lstStyle/>
          <a:p>
            <a:r>
              <a:rPr lang="en-US" b="1" dirty="0"/>
              <a:t>x</a:t>
            </a:r>
            <a:r>
              <a:rPr lang="en-US" b="1" baseline="-25000" dirty="0"/>
              <a:t>1</a:t>
            </a:r>
            <a:r>
              <a:rPr lang="en-US" b="1" dirty="0"/>
              <a:t>= 3</a:t>
            </a:r>
          </a:p>
        </p:txBody>
      </p:sp>
      <p:sp>
        <p:nvSpPr>
          <p:cNvPr id="99" name="Oval 98">
            <a:extLst>
              <a:ext uri="{FF2B5EF4-FFF2-40B4-BE49-F238E27FC236}">
                <a16:creationId xmlns:a16="http://schemas.microsoft.com/office/drawing/2014/main" id="{96C83E7D-53B2-6D2F-0533-F3C03C6B25FC}"/>
              </a:ext>
            </a:extLst>
          </p:cNvPr>
          <p:cNvSpPr/>
          <p:nvPr/>
        </p:nvSpPr>
        <p:spPr>
          <a:xfrm>
            <a:off x="7136298" y="4817163"/>
            <a:ext cx="609599" cy="516834"/>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20</a:t>
            </a:r>
          </a:p>
        </p:txBody>
      </p:sp>
      <p:cxnSp>
        <p:nvCxnSpPr>
          <p:cNvPr id="100" name="Straight Connector 99">
            <a:extLst>
              <a:ext uri="{FF2B5EF4-FFF2-40B4-BE49-F238E27FC236}">
                <a16:creationId xmlns:a16="http://schemas.microsoft.com/office/drawing/2014/main" id="{5F4EE786-AAD5-1E78-F824-F146A8BD80B8}"/>
              </a:ext>
            </a:extLst>
          </p:cNvPr>
          <p:cNvCxnSpPr>
            <a:cxnSpLocks/>
            <a:stCxn id="89" idx="4"/>
            <a:endCxn id="99" idx="0"/>
          </p:cNvCxnSpPr>
          <p:nvPr/>
        </p:nvCxnSpPr>
        <p:spPr>
          <a:xfrm flipH="1">
            <a:off x="7441098" y="4015407"/>
            <a:ext cx="364437" cy="80175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01" name="TextBox 100">
            <a:extLst>
              <a:ext uri="{FF2B5EF4-FFF2-40B4-BE49-F238E27FC236}">
                <a16:creationId xmlns:a16="http://schemas.microsoft.com/office/drawing/2014/main" id="{D717F021-7651-5EFA-04AD-FA6501907D0D}"/>
              </a:ext>
            </a:extLst>
          </p:cNvPr>
          <p:cNvSpPr txBox="1"/>
          <p:nvPr/>
        </p:nvSpPr>
        <p:spPr>
          <a:xfrm>
            <a:off x="7182688" y="4007195"/>
            <a:ext cx="642730" cy="369332"/>
          </a:xfrm>
          <a:prstGeom prst="rect">
            <a:avLst/>
          </a:prstGeom>
          <a:noFill/>
        </p:spPr>
        <p:txBody>
          <a:bodyPr wrap="square" rtlCol="0">
            <a:spAutoFit/>
          </a:bodyPr>
          <a:lstStyle/>
          <a:p>
            <a:r>
              <a:rPr lang="en-US" b="1" dirty="0"/>
              <a:t>x</a:t>
            </a:r>
            <a:r>
              <a:rPr lang="en-US" b="1" baseline="-25000" dirty="0"/>
              <a:t>3</a:t>
            </a:r>
            <a:r>
              <a:rPr lang="en-US" b="1" dirty="0"/>
              <a:t>=2</a:t>
            </a:r>
          </a:p>
        </p:txBody>
      </p:sp>
      <p:sp>
        <p:nvSpPr>
          <p:cNvPr id="102" name="Oval 101">
            <a:extLst>
              <a:ext uri="{FF2B5EF4-FFF2-40B4-BE49-F238E27FC236}">
                <a16:creationId xmlns:a16="http://schemas.microsoft.com/office/drawing/2014/main" id="{5AF83ADF-040E-B21F-45A1-31B216994937}"/>
              </a:ext>
            </a:extLst>
          </p:cNvPr>
          <p:cNvSpPr/>
          <p:nvPr/>
        </p:nvSpPr>
        <p:spPr>
          <a:xfrm>
            <a:off x="8037449" y="4870174"/>
            <a:ext cx="609599" cy="516834"/>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21</a:t>
            </a:r>
          </a:p>
        </p:txBody>
      </p:sp>
      <p:cxnSp>
        <p:nvCxnSpPr>
          <p:cNvPr id="103" name="Straight Connector 102">
            <a:extLst>
              <a:ext uri="{FF2B5EF4-FFF2-40B4-BE49-F238E27FC236}">
                <a16:creationId xmlns:a16="http://schemas.microsoft.com/office/drawing/2014/main" id="{6A856ECA-CB67-7D2E-F177-21BD7B6DDABF}"/>
              </a:ext>
            </a:extLst>
          </p:cNvPr>
          <p:cNvCxnSpPr>
            <a:cxnSpLocks/>
          </p:cNvCxnSpPr>
          <p:nvPr/>
        </p:nvCxnSpPr>
        <p:spPr>
          <a:xfrm>
            <a:off x="7838668" y="4015407"/>
            <a:ext cx="477088" cy="828259"/>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04" name="TextBox 103">
            <a:extLst>
              <a:ext uri="{FF2B5EF4-FFF2-40B4-BE49-F238E27FC236}">
                <a16:creationId xmlns:a16="http://schemas.microsoft.com/office/drawing/2014/main" id="{2F1690A7-7001-CB3A-98BC-4EE045152F58}"/>
              </a:ext>
            </a:extLst>
          </p:cNvPr>
          <p:cNvSpPr txBox="1"/>
          <p:nvPr/>
        </p:nvSpPr>
        <p:spPr>
          <a:xfrm>
            <a:off x="7646520" y="4431262"/>
            <a:ext cx="642730" cy="369332"/>
          </a:xfrm>
          <a:prstGeom prst="rect">
            <a:avLst/>
          </a:prstGeom>
          <a:noFill/>
        </p:spPr>
        <p:txBody>
          <a:bodyPr wrap="square" rtlCol="0">
            <a:spAutoFit/>
          </a:bodyPr>
          <a:lstStyle/>
          <a:p>
            <a:r>
              <a:rPr lang="en-US" b="1" dirty="0"/>
              <a:t>x</a:t>
            </a:r>
            <a:r>
              <a:rPr lang="en-US" b="1" baseline="-25000" dirty="0"/>
              <a:t>3</a:t>
            </a:r>
            <a:r>
              <a:rPr lang="en-US" b="1" dirty="0"/>
              <a:t>=4</a:t>
            </a:r>
          </a:p>
        </p:txBody>
      </p:sp>
      <p:sp>
        <p:nvSpPr>
          <p:cNvPr id="108" name="TextBox 107">
            <a:extLst>
              <a:ext uri="{FF2B5EF4-FFF2-40B4-BE49-F238E27FC236}">
                <a16:creationId xmlns:a16="http://schemas.microsoft.com/office/drawing/2014/main" id="{D0929A10-B87F-621D-A6DC-184E89DADA67}"/>
              </a:ext>
            </a:extLst>
          </p:cNvPr>
          <p:cNvSpPr txBox="1"/>
          <p:nvPr/>
        </p:nvSpPr>
        <p:spPr>
          <a:xfrm>
            <a:off x="7288705" y="5319884"/>
            <a:ext cx="371061" cy="369332"/>
          </a:xfrm>
          <a:prstGeom prst="rect">
            <a:avLst/>
          </a:prstGeom>
          <a:noFill/>
        </p:spPr>
        <p:txBody>
          <a:bodyPr wrap="square" rtlCol="0">
            <a:spAutoFit/>
          </a:bodyPr>
          <a:lstStyle/>
          <a:p>
            <a:r>
              <a:rPr lang="en-US" b="1" dirty="0"/>
              <a:t>B</a:t>
            </a:r>
          </a:p>
        </p:txBody>
      </p:sp>
      <p:sp>
        <p:nvSpPr>
          <p:cNvPr id="110" name="Oval 109">
            <a:extLst>
              <a:ext uri="{FF2B5EF4-FFF2-40B4-BE49-F238E27FC236}">
                <a16:creationId xmlns:a16="http://schemas.microsoft.com/office/drawing/2014/main" id="{24503245-4DA5-4E9C-9A16-B5D55A7B1DEB}"/>
              </a:ext>
            </a:extLst>
          </p:cNvPr>
          <p:cNvSpPr/>
          <p:nvPr/>
        </p:nvSpPr>
        <p:spPr>
          <a:xfrm>
            <a:off x="8063952" y="5943600"/>
            <a:ext cx="609599" cy="516834"/>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22</a:t>
            </a:r>
          </a:p>
        </p:txBody>
      </p:sp>
      <p:cxnSp>
        <p:nvCxnSpPr>
          <p:cNvPr id="111" name="Straight Connector 110">
            <a:extLst>
              <a:ext uri="{FF2B5EF4-FFF2-40B4-BE49-F238E27FC236}">
                <a16:creationId xmlns:a16="http://schemas.microsoft.com/office/drawing/2014/main" id="{C9F640E1-CD3C-D780-7554-3590E2DB019A}"/>
              </a:ext>
            </a:extLst>
          </p:cNvPr>
          <p:cNvCxnSpPr>
            <a:cxnSpLocks/>
          </p:cNvCxnSpPr>
          <p:nvPr/>
        </p:nvCxnSpPr>
        <p:spPr>
          <a:xfrm>
            <a:off x="8355500" y="5360504"/>
            <a:ext cx="0" cy="54864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12" name="TextBox 111">
            <a:extLst>
              <a:ext uri="{FF2B5EF4-FFF2-40B4-BE49-F238E27FC236}">
                <a16:creationId xmlns:a16="http://schemas.microsoft.com/office/drawing/2014/main" id="{45732923-D03E-54EC-6CFD-D04AFD3B3964}"/>
              </a:ext>
            </a:extLst>
          </p:cNvPr>
          <p:cNvSpPr txBox="1"/>
          <p:nvPr/>
        </p:nvSpPr>
        <p:spPr>
          <a:xfrm>
            <a:off x="7739285" y="5464932"/>
            <a:ext cx="642730" cy="369332"/>
          </a:xfrm>
          <a:prstGeom prst="rect">
            <a:avLst/>
          </a:prstGeom>
          <a:noFill/>
        </p:spPr>
        <p:txBody>
          <a:bodyPr wrap="square" rtlCol="0">
            <a:spAutoFit/>
          </a:bodyPr>
          <a:lstStyle/>
          <a:p>
            <a:r>
              <a:rPr lang="en-US" b="1" dirty="0"/>
              <a:t>x</a:t>
            </a:r>
            <a:r>
              <a:rPr lang="en-US" b="1" baseline="-25000" dirty="0"/>
              <a:t>4</a:t>
            </a:r>
            <a:r>
              <a:rPr lang="en-US" b="1" dirty="0"/>
              <a:t>=2</a:t>
            </a:r>
          </a:p>
        </p:txBody>
      </p:sp>
      <p:sp>
        <p:nvSpPr>
          <p:cNvPr id="113" name="TextBox 112">
            <a:extLst>
              <a:ext uri="{FF2B5EF4-FFF2-40B4-BE49-F238E27FC236}">
                <a16:creationId xmlns:a16="http://schemas.microsoft.com/office/drawing/2014/main" id="{3248475F-846A-6A95-E149-5A999558000B}"/>
              </a:ext>
            </a:extLst>
          </p:cNvPr>
          <p:cNvSpPr txBox="1"/>
          <p:nvPr/>
        </p:nvSpPr>
        <p:spPr>
          <a:xfrm>
            <a:off x="8534392" y="4027074"/>
            <a:ext cx="371061" cy="369332"/>
          </a:xfrm>
          <a:prstGeom prst="rect">
            <a:avLst/>
          </a:prstGeom>
          <a:noFill/>
        </p:spPr>
        <p:txBody>
          <a:bodyPr wrap="square" rtlCol="0">
            <a:spAutoFit/>
          </a:bodyPr>
          <a:lstStyle/>
          <a:p>
            <a:r>
              <a:rPr lang="en-US" b="1" dirty="0"/>
              <a:t>B</a:t>
            </a:r>
          </a:p>
        </p:txBody>
      </p:sp>
      <p:cxnSp>
        <p:nvCxnSpPr>
          <p:cNvPr id="119" name="Straight Connector 118">
            <a:extLst>
              <a:ext uri="{FF2B5EF4-FFF2-40B4-BE49-F238E27FC236}">
                <a16:creationId xmlns:a16="http://schemas.microsoft.com/office/drawing/2014/main" id="{FD647F8F-75F2-FA21-2244-B5F051E3A5D1}"/>
              </a:ext>
            </a:extLst>
          </p:cNvPr>
          <p:cNvCxnSpPr>
            <a:cxnSpLocks/>
            <a:stCxn id="4" idx="4"/>
          </p:cNvCxnSpPr>
          <p:nvPr/>
        </p:nvCxnSpPr>
        <p:spPr>
          <a:xfrm>
            <a:off x="6321286" y="702366"/>
            <a:ext cx="4565372" cy="131858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23" name="TextBox 122">
            <a:extLst>
              <a:ext uri="{FF2B5EF4-FFF2-40B4-BE49-F238E27FC236}">
                <a16:creationId xmlns:a16="http://schemas.microsoft.com/office/drawing/2014/main" id="{AE4CC8DA-305C-EF88-668B-C650C56E70E4}"/>
              </a:ext>
            </a:extLst>
          </p:cNvPr>
          <p:cNvSpPr txBox="1"/>
          <p:nvPr/>
        </p:nvSpPr>
        <p:spPr>
          <a:xfrm>
            <a:off x="9309644" y="3993946"/>
            <a:ext cx="371061" cy="369332"/>
          </a:xfrm>
          <a:prstGeom prst="rect">
            <a:avLst/>
          </a:prstGeom>
          <a:noFill/>
        </p:spPr>
        <p:txBody>
          <a:bodyPr wrap="square" rtlCol="0">
            <a:spAutoFit/>
          </a:bodyPr>
          <a:lstStyle/>
          <a:p>
            <a:r>
              <a:rPr lang="en-US" b="1" dirty="0"/>
              <a:t>B</a:t>
            </a:r>
          </a:p>
        </p:txBody>
      </p:sp>
      <p:sp>
        <p:nvSpPr>
          <p:cNvPr id="124" name="TextBox 123">
            <a:extLst>
              <a:ext uri="{FF2B5EF4-FFF2-40B4-BE49-F238E27FC236}">
                <a16:creationId xmlns:a16="http://schemas.microsoft.com/office/drawing/2014/main" id="{6840525D-D77C-2FFF-23E1-7D26FD824F5B}"/>
              </a:ext>
            </a:extLst>
          </p:cNvPr>
          <p:cNvSpPr txBox="1"/>
          <p:nvPr/>
        </p:nvSpPr>
        <p:spPr>
          <a:xfrm>
            <a:off x="8928656" y="1081777"/>
            <a:ext cx="725550" cy="369332"/>
          </a:xfrm>
          <a:prstGeom prst="rect">
            <a:avLst/>
          </a:prstGeom>
          <a:noFill/>
        </p:spPr>
        <p:txBody>
          <a:bodyPr wrap="square" rtlCol="0">
            <a:spAutoFit/>
          </a:bodyPr>
          <a:lstStyle/>
          <a:p>
            <a:r>
              <a:rPr lang="en-US" b="1" dirty="0"/>
              <a:t>x</a:t>
            </a:r>
            <a:r>
              <a:rPr lang="en-US" b="1" baseline="-25000" dirty="0"/>
              <a:t>1</a:t>
            </a:r>
            <a:r>
              <a:rPr lang="en-US" b="1" dirty="0"/>
              <a:t>= 4</a:t>
            </a:r>
          </a:p>
        </p:txBody>
      </p:sp>
      <p:sp>
        <p:nvSpPr>
          <p:cNvPr id="126" name="Oval 125">
            <a:extLst>
              <a:ext uri="{FF2B5EF4-FFF2-40B4-BE49-F238E27FC236}">
                <a16:creationId xmlns:a16="http://schemas.microsoft.com/office/drawing/2014/main" id="{5C48F788-4EBC-EBAD-DDD0-9DDA2211BF2F}"/>
              </a:ext>
            </a:extLst>
          </p:cNvPr>
          <p:cNvSpPr/>
          <p:nvPr/>
        </p:nvSpPr>
        <p:spPr>
          <a:xfrm>
            <a:off x="10707773" y="2027582"/>
            <a:ext cx="609599" cy="516834"/>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25</a:t>
            </a:r>
          </a:p>
        </p:txBody>
      </p:sp>
      <p:sp>
        <p:nvSpPr>
          <p:cNvPr id="127" name="Oval 126">
            <a:extLst>
              <a:ext uri="{FF2B5EF4-FFF2-40B4-BE49-F238E27FC236}">
                <a16:creationId xmlns:a16="http://schemas.microsoft.com/office/drawing/2014/main" id="{0A268FED-5A9F-C7CA-E7F2-FCA184ED2FE2}"/>
              </a:ext>
            </a:extLst>
          </p:cNvPr>
          <p:cNvSpPr/>
          <p:nvPr/>
        </p:nvSpPr>
        <p:spPr>
          <a:xfrm>
            <a:off x="9892755" y="3531705"/>
            <a:ext cx="609599" cy="516834"/>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26</a:t>
            </a:r>
          </a:p>
        </p:txBody>
      </p:sp>
      <p:sp>
        <p:nvSpPr>
          <p:cNvPr id="128" name="Oval 127">
            <a:extLst>
              <a:ext uri="{FF2B5EF4-FFF2-40B4-BE49-F238E27FC236}">
                <a16:creationId xmlns:a16="http://schemas.microsoft.com/office/drawing/2014/main" id="{09AB7E0F-8BC1-1850-33C5-12450C010310}"/>
              </a:ext>
            </a:extLst>
          </p:cNvPr>
          <p:cNvSpPr/>
          <p:nvPr/>
        </p:nvSpPr>
        <p:spPr>
          <a:xfrm>
            <a:off x="10727652" y="3558213"/>
            <a:ext cx="609599" cy="516834"/>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30</a:t>
            </a:r>
          </a:p>
        </p:txBody>
      </p:sp>
      <p:sp>
        <p:nvSpPr>
          <p:cNvPr id="129" name="Oval 128">
            <a:extLst>
              <a:ext uri="{FF2B5EF4-FFF2-40B4-BE49-F238E27FC236}">
                <a16:creationId xmlns:a16="http://schemas.microsoft.com/office/drawing/2014/main" id="{DF3953AA-E5B9-3A96-FE37-723FC53EF72F}"/>
              </a:ext>
            </a:extLst>
          </p:cNvPr>
          <p:cNvSpPr/>
          <p:nvPr/>
        </p:nvSpPr>
        <p:spPr>
          <a:xfrm>
            <a:off x="11496279" y="3558210"/>
            <a:ext cx="609599" cy="516834"/>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31</a:t>
            </a:r>
          </a:p>
        </p:txBody>
      </p:sp>
      <p:cxnSp>
        <p:nvCxnSpPr>
          <p:cNvPr id="130" name="Straight Connector 129">
            <a:extLst>
              <a:ext uri="{FF2B5EF4-FFF2-40B4-BE49-F238E27FC236}">
                <a16:creationId xmlns:a16="http://schemas.microsoft.com/office/drawing/2014/main" id="{5FA545A2-8A50-B3C2-D269-2B28FC77D7C5}"/>
              </a:ext>
            </a:extLst>
          </p:cNvPr>
          <p:cNvCxnSpPr>
            <a:cxnSpLocks/>
            <a:stCxn id="126" idx="4"/>
            <a:endCxn id="127" idx="0"/>
          </p:cNvCxnSpPr>
          <p:nvPr/>
        </p:nvCxnSpPr>
        <p:spPr>
          <a:xfrm flipH="1">
            <a:off x="10197555" y="2544416"/>
            <a:ext cx="815018" cy="987289"/>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31" name="TextBox 130">
            <a:extLst>
              <a:ext uri="{FF2B5EF4-FFF2-40B4-BE49-F238E27FC236}">
                <a16:creationId xmlns:a16="http://schemas.microsoft.com/office/drawing/2014/main" id="{1302E9FB-676A-A127-6211-A440D0236726}"/>
              </a:ext>
            </a:extLst>
          </p:cNvPr>
          <p:cNvSpPr txBox="1"/>
          <p:nvPr/>
        </p:nvSpPr>
        <p:spPr>
          <a:xfrm>
            <a:off x="10157801" y="2662099"/>
            <a:ext cx="642730" cy="369332"/>
          </a:xfrm>
          <a:prstGeom prst="rect">
            <a:avLst/>
          </a:prstGeom>
          <a:noFill/>
        </p:spPr>
        <p:txBody>
          <a:bodyPr wrap="square" rtlCol="0">
            <a:spAutoFit/>
          </a:bodyPr>
          <a:lstStyle/>
          <a:p>
            <a:r>
              <a:rPr lang="en-US" b="1" dirty="0"/>
              <a:t>x</a:t>
            </a:r>
            <a:r>
              <a:rPr lang="en-US" b="1" baseline="-25000" dirty="0"/>
              <a:t>2</a:t>
            </a:r>
            <a:r>
              <a:rPr lang="en-US" b="1" dirty="0"/>
              <a:t>=1</a:t>
            </a:r>
          </a:p>
        </p:txBody>
      </p:sp>
      <p:cxnSp>
        <p:nvCxnSpPr>
          <p:cNvPr id="132" name="Straight Connector 131">
            <a:extLst>
              <a:ext uri="{FF2B5EF4-FFF2-40B4-BE49-F238E27FC236}">
                <a16:creationId xmlns:a16="http://schemas.microsoft.com/office/drawing/2014/main" id="{D5D60405-0942-1D8B-6BD1-BCE5BA2C1C9A}"/>
              </a:ext>
            </a:extLst>
          </p:cNvPr>
          <p:cNvCxnSpPr>
            <a:cxnSpLocks/>
            <a:stCxn id="126" idx="4"/>
            <a:endCxn id="128" idx="0"/>
          </p:cNvCxnSpPr>
          <p:nvPr/>
        </p:nvCxnSpPr>
        <p:spPr>
          <a:xfrm>
            <a:off x="11012573" y="2544416"/>
            <a:ext cx="19879" cy="1013797"/>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33" name="TextBox 132">
            <a:extLst>
              <a:ext uri="{FF2B5EF4-FFF2-40B4-BE49-F238E27FC236}">
                <a16:creationId xmlns:a16="http://schemas.microsoft.com/office/drawing/2014/main" id="{A8386881-E746-733C-EB4B-716B5BCFF9F9}"/>
              </a:ext>
            </a:extLst>
          </p:cNvPr>
          <p:cNvSpPr txBox="1"/>
          <p:nvPr/>
        </p:nvSpPr>
        <p:spPr>
          <a:xfrm>
            <a:off x="10482475" y="3106045"/>
            <a:ext cx="642730" cy="369332"/>
          </a:xfrm>
          <a:prstGeom prst="rect">
            <a:avLst/>
          </a:prstGeom>
          <a:noFill/>
        </p:spPr>
        <p:txBody>
          <a:bodyPr wrap="square" rtlCol="0">
            <a:spAutoFit/>
          </a:bodyPr>
          <a:lstStyle/>
          <a:p>
            <a:r>
              <a:rPr lang="en-US" b="1" dirty="0"/>
              <a:t>x</a:t>
            </a:r>
            <a:r>
              <a:rPr lang="en-US" b="1" baseline="-25000" dirty="0"/>
              <a:t>2</a:t>
            </a:r>
            <a:r>
              <a:rPr lang="en-US" b="1" dirty="0"/>
              <a:t>=2</a:t>
            </a:r>
          </a:p>
        </p:txBody>
      </p:sp>
      <p:cxnSp>
        <p:nvCxnSpPr>
          <p:cNvPr id="134" name="Straight Connector 133">
            <a:extLst>
              <a:ext uri="{FF2B5EF4-FFF2-40B4-BE49-F238E27FC236}">
                <a16:creationId xmlns:a16="http://schemas.microsoft.com/office/drawing/2014/main" id="{ECD936A7-673E-FB30-9E64-2FFEDDB6E749}"/>
              </a:ext>
            </a:extLst>
          </p:cNvPr>
          <p:cNvCxnSpPr>
            <a:cxnSpLocks/>
            <a:endCxn id="129" idx="0"/>
          </p:cNvCxnSpPr>
          <p:nvPr/>
        </p:nvCxnSpPr>
        <p:spPr>
          <a:xfrm>
            <a:off x="11012573" y="2557668"/>
            <a:ext cx="788506" cy="100054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35" name="TextBox 134">
            <a:extLst>
              <a:ext uri="{FF2B5EF4-FFF2-40B4-BE49-F238E27FC236}">
                <a16:creationId xmlns:a16="http://schemas.microsoft.com/office/drawing/2014/main" id="{F2FB97A7-A4B6-F214-2A9B-3CE751EABC54}"/>
              </a:ext>
            </a:extLst>
          </p:cNvPr>
          <p:cNvSpPr txBox="1"/>
          <p:nvPr/>
        </p:nvSpPr>
        <p:spPr>
          <a:xfrm>
            <a:off x="11257725" y="2622347"/>
            <a:ext cx="642730" cy="369332"/>
          </a:xfrm>
          <a:prstGeom prst="rect">
            <a:avLst/>
          </a:prstGeom>
          <a:noFill/>
        </p:spPr>
        <p:txBody>
          <a:bodyPr wrap="square" rtlCol="0">
            <a:spAutoFit/>
          </a:bodyPr>
          <a:lstStyle/>
          <a:p>
            <a:r>
              <a:rPr lang="en-US" b="1" dirty="0"/>
              <a:t>x</a:t>
            </a:r>
            <a:r>
              <a:rPr lang="en-US" b="1" baseline="-25000" dirty="0"/>
              <a:t>2</a:t>
            </a:r>
            <a:r>
              <a:rPr lang="en-US" b="1" dirty="0"/>
              <a:t>=3</a:t>
            </a:r>
          </a:p>
        </p:txBody>
      </p:sp>
      <p:sp>
        <p:nvSpPr>
          <p:cNvPr id="136" name="Oval 135">
            <a:extLst>
              <a:ext uri="{FF2B5EF4-FFF2-40B4-BE49-F238E27FC236}">
                <a16:creationId xmlns:a16="http://schemas.microsoft.com/office/drawing/2014/main" id="{2A2C7630-30B0-75B2-D1BE-57905FE554F3}"/>
              </a:ext>
            </a:extLst>
          </p:cNvPr>
          <p:cNvSpPr/>
          <p:nvPr/>
        </p:nvSpPr>
        <p:spPr>
          <a:xfrm>
            <a:off x="9515063" y="4823791"/>
            <a:ext cx="609599" cy="516834"/>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27</a:t>
            </a:r>
          </a:p>
        </p:txBody>
      </p:sp>
      <p:cxnSp>
        <p:nvCxnSpPr>
          <p:cNvPr id="137" name="Straight Connector 136">
            <a:extLst>
              <a:ext uri="{FF2B5EF4-FFF2-40B4-BE49-F238E27FC236}">
                <a16:creationId xmlns:a16="http://schemas.microsoft.com/office/drawing/2014/main" id="{4F5CA584-FD8F-7DA3-1B96-1B805D1E9B13}"/>
              </a:ext>
            </a:extLst>
          </p:cNvPr>
          <p:cNvCxnSpPr>
            <a:cxnSpLocks/>
            <a:endCxn id="136" idx="0"/>
          </p:cNvCxnSpPr>
          <p:nvPr/>
        </p:nvCxnSpPr>
        <p:spPr>
          <a:xfrm flipH="1">
            <a:off x="9819863" y="4048539"/>
            <a:ext cx="337936" cy="77525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38" name="TextBox 137">
            <a:extLst>
              <a:ext uri="{FF2B5EF4-FFF2-40B4-BE49-F238E27FC236}">
                <a16:creationId xmlns:a16="http://schemas.microsoft.com/office/drawing/2014/main" id="{267CF577-2573-1F15-BCA3-193AFB730326}"/>
              </a:ext>
            </a:extLst>
          </p:cNvPr>
          <p:cNvSpPr txBox="1"/>
          <p:nvPr/>
        </p:nvSpPr>
        <p:spPr>
          <a:xfrm>
            <a:off x="9362672" y="4305368"/>
            <a:ext cx="642730" cy="369332"/>
          </a:xfrm>
          <a:prstGeom prst="rect">
            <a:avLst/>
          </a:prstGeom>
          <a:noFill/>
        </p:spPr>
        <p:txBody>
          <a:bodyPr wrap="square" rtlCol="0">
            <a:spAutoFit/>
          </a:bodyPr>
          <a:lstStyle/>
          <a:p>
            <a:r>
              <a:rPr lang="en-US" b="1" dirty="0"/>
              <a:t>x</a:t>
            </a:r>
            <a:r>
              <a:rPr lang="en-US" b="1" baseline="-25000" dirty="0"/>
              <a:t>3</a:t>
            </a:r>
            <a:r>
              <a:rPr lang="en-US" b="1" dirty="0"/>
              <a:t>=3</a:t>
            </a:r>
          </a:p>
        </p:txBody>
      </p:sp>
      <p:sp>
        <p:nvSpPr>
          <p:cNvPr id="145" name="TextBox 144">
            <a:extLst>
              <a:ext uri="{FF2B5EF4-FFF2-40B4-BE49-F238E27FC236}">
                <a16:creationId xmlns:a16="http://schemas.microsoft.com/office/drawing/2014/main" id="{DE613A67-FA35-F2B1-33D6-CEB991E18D5D}"/>
              </a:ext>
            </a:extLst>
          </p:cNvPr>
          <p:cNvSpPr txBox="1"/>
          <p:nvPr/>
        </p:nvSpPr>
        <p:spPr>
          <a:xfrm>
            <a:off x="9693973" y="6558959"/>
            <a:ext cx="371061" cy="369332"/>
          </a:xfrm>
          <a:prstGeom prst="rect">
            <a:avLst/>
          </a:prstGeom>
          <a:noFill/>
        </p:spPr>
        <p:txBody>
          <a:bodyPr wrap="square" rtlCol="0">
            <a:spAutoFit/>
          </a:bodyPr>
          <a:lstStyle/>
          <a:p>
            <a:r>
              <a:rPr lang="en-US" b="1" dirty="0"/>
              <a:t>B</a:t>
            </a:r>
          </a:p>
        </p:txBody>
      </p:sp>
      <p:sp>
        <p:nvSpPr>
          <p:cNvPr id="149" name="TextBox 148">
            <a:extLst>
              <a:ext uri="{FF2B5EF4-FFF2-40B4-BE49-F238E27FC236}">
                <a16:creationId xmlns:a16="http://schemas.microsoft.com/office/drawing/2014/main" id="{69544559-548C-CBF6-4E32-7E40BEF7F7E6}"/>
              </a:ext>
            </a:extLst>
          </p:cNvPr>
          <p:cNvSpPr txBox="1"/>
          <p:nvPr/>
        </p:nvSpPr>
        <p:spPr>
          <a:xfrm>
            <a:off x="10886658" y="4086706"/>
            <a:ext cx="371061" cy="369332"/>
          </a:xfrm>
          <a:prstGeom prst="rect">
            <a:avLst/>
          </a:prstGeom>
          <a:noFill/>
        </p:spPr>
        <p:txBody>
          <a:bodyPr wrap="square" rtlCol="0">
            <a:spAutoFit/>
          </a:bodyPr>
          <a:lstStyle/>
          <a:p>
            <a:r>
              <a:rPr lang="en-US" b="1" dirty="0"/>
              <a:t>B</a:t>
            </a:r>
          </a:p>
        </p:txBody>
      </p:sp>
      <p:sp>
        <p:nvSpPr>
          <p:cNvPr id="150" name="TextBox 149">
            <a:extLst>
              <a:ext uri="{FF2B5EF4-FFF2-40B4-BE49-F238E27FC236}">
                <a16:creationId xmlns:a16="http://schemas.microsoft.com/office/drawing/2014/main" id="{A3FBDE06-9555-6B0D-3E6E-7C15077D70AF}"/>
              </a:ext>
            </a:extLst>
          </p:cNvPr>
          <p:cNvSpPr txBox="1"/>
          <p:nvPr/>
        </p:nvSpPr>
        <p:spPr>
          <a:xfrm>
            <a:off x="11728177" y="4106588"/>
            <a:ext cx="371061" cy="369332"/>
          </a:xfrm>
          <a:prstGeom prst="rect">
            <a:avLst/>
          </a:prstGeom>
          <a:noFill/>
        </p:spPr>
        <p:txBody>
          <a:bodyPr wrap="square" rtlCol="0">
            <a:spAutoFit/>
          </a:bodyPr>
          <a:lstStyle/>
          <a:p>
            <a:r>
              <a:rPr lang="en-US" b="1" dirty="0"/>
              <a:t>B</a:t>
            </a:r>
          </a:p>
        </p:txBody>
      </p:sp>
      <p:sp>
        <p:nvSpPr>
          <p:cNvPr id="151" name="Oval 150">
            <a:extLst>
              <a:ext uri="{FF2B5EF4-FFF2-40B4-BE49-F238E27FC236}">
                <a16:creationId xmlns:a16="http://schemas.microsoft.com/office/drawing/2014/main" id="{4391AF12-AD6D-AA02-7F7E-71F4BD02869C}"/>
              </a:ext>
            </a:extLst>
          </p:cNvPr>
          <p:cNvSpPr/>
          <p:nvPr/>
        </p:nvSpPr>
        <p:spPr>
          <a:xfrm>
            <a:off x="9521687" y="6089377"/>
            <a:ext cx="609599" cy="516834"/>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28</a:t>
            </a:r>
          </a:p>
        </p:txBody>
      </p:sp>
      <p:cxnSp>
        <p:nvCxnSpPr>
          <p:cNvPr id="152" name="Straight Connector 151">
            <a:extLst>
              <a:ext uri="{FF2B5EF4-FFF2-40B4-BE49-F238E27FC236}">
                <a16:creationId xmlns:a16="http://schemas.microsoft.com/office/drawing/2014/main" id="{E80D682C-84A2-CC21-171B-E86B97FC2421}"/>
              </a:ext>
            </a:extLst>
          </p:cNvPr>
          <p:cNvCxnSpPr>
            <a:cxnSpLocks/>
          </p:cNvCxnSpPr>
          <p:nvPr/>
        </p:nvCxnSpPr>
        <p:spPr>
          <a:xfrm>
            <a:off x="9806618" y="5327377"/>
            <a:ext cx="6616" cy="75205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53" name="TextBox 152">
            <a:extLst>
              <a:ext uri="{FF2B5EF4-FFF2-40B4-BE49-F238E27FC236}">
                <a16:creationId xmlns:a16="http://schemas.microsoft.com/office/drawing/2014/main" id="{0AB25327-E3A0-5820-701E-32213541B2B6}"/>
              </a:ext>
            </a:extLst>
          </p:cNvPr>
          <p:cNvSpPr txBox="1"/>
          <p:nvPr/>
        </p:nvSpPr>
        <p:spPr>
          <a:xfrm>
            <a:off x="9236777" y="5544450"/>
            <a:ext cx="642730" cy="369332"/>
          </a:xfrm>
          <a:prstGeom prst="rect">
            <a:avLst/>
          </a:prstGeom>
          <a:noFill/>
        </p:spPr>
        <p:txBody>
          <a:bodyPr wrap="square" rtlCol="0">
            <a:spAutoFit/>
          </a:bodyPr>
          <a:lstStyle/>
          <a:p>
            <a:r>
              <a:rPr lang="en-US" b="1" dirty="0"/>
              <a:t>x</a:t>
            </a:r>
            <a:r>
              <a:rPr lang="en-US" b="1" baseline="-25000" dirty="0"/>
              <a:t>4</a:t>
            </a:r>
            <a:r>
              <a:rPr lang="en-US" b="1" dirty="0"/>
              <a:t>=2</a:t>
            </a:r>
          </a:p>
        </p:txBody>
      </p:sp>
      <p:sp>
        <p:nvSpPr>
          <p:cNvPr id="155" name="Oval 154">
            <a:extLst>
              <a:ext uri="{FF2B5EF4-FFF2-40B4-BE49-F238E27FC236}">
                <a16:creationId xmlns:a16="http://schemas.microsoft.com/office/drawing/2014/main" id="{5CADC688-A818-808D-3B5C-B03FE1DB50DA}"/>
              </a:ext>
            </a:extLst>
          </p:cNvPr>
          <p:cNvSpPr/>
          <p:nvPr/>
        </p:nvSpPr>
        <p:spPr>
          <a:xfrm>
            <a:off x="10303586" y="4790658"/>
            <a:ext cx="609599" cy="516834"/>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29</a:t>
            </a:r>
          </a:p>
        </p:txBody>
      </p:sp>
      <p:cxnSp>
        <p:nvCxnSpPr>
          <p:cNvPr id="156" name="Straight Connector 155">
            <a:extLst>
              <a:ext uri="{FF2B5EF4-FFF2-40B4-BE49-F238E27FC236}">
                <a16:creationId xmlns:a16="http://schemas.microsoft.com/office/drawing/2014/main" id="{2C55DA38-3A6D-3901-08B4-9E3A5B08538A}"/>
              </a:ext>
            </a:extLst>
          </p:cNvPr>
          <p:cNvCxnSpPr>
            <a:cxnSpLocks/>
            <a:stCxn id="127" idx="4"/>
            <a:endCxn id="155" idx="0"/>
          </p:cNvCxnSpPr>
          <p:nvPr/>
        </p:nvCxnSpPr>
        <p:spPr>
          <a:xfrm>
            <a:off x="10197555" y="4048539"/>
            <a:ext cx="410831" cy="742119"/>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57" name="TextBox 156">
            <a:extLst>
              <a:ext uri="{FF2B5EF4-FFF2-40B4-BE49-F238E27FC236}">
                <a16:creationId xmlns:a16="http://schemas.microsoft.com/office/drawing/2014/main" id="{C0053631-247F-F6B0-ECEC-E4B6E5F8A57A}"/>
              </a:ext>
            </a:extLst>
          </p:cNvPr>
          <p:cNvSpPr txBox="1"/>
          <p:nvPr/>
        </p:nvSpPr>
        <p:spPr>
          <a:xfrm>
            <a:off x="10455981" y="4325241"/>
            <a:ext cx="642730" cy="369332"/>
          </a:xfrm>
          <a:prstGeom prst="rect">
            <a:avLst/>
          </a:prstGeom>
          <a:noFill/>
        </p:spPr>
        <p:txBody>
          <a:bodyPr wrap="square" rtlCol="0">
            <a:spAutoFit/>
          </a:bodyPr>
          <a:lstStyle/>
          <a:p>
            <a:r>
              <a:rPr lang="en-US" b="1" dirty="0"/>
              <a:t>x</a:t>
            </a:r>
            <a:r>
              <a:rPr lang="en-US" b="1" baseline="-25000" dirty="0"/>
              <a:t>3</a:t>
            </a:r>
            <a:r>
              <a:rPr lang="en-US" b="1" dirty="0"/>
              <a:t>=2</a:t>
            </a:r>
          </a:p>
        </p:txBody>
      </p:sp>
      <p:sp>
        <p:nvSpPr>
          <p:cNvPr id="158" name="TextBox 157">
            <a:extLst>
              <a:ext uri="{FF2B5EF4-FFF2-40B4-BE49-F238E27FC236}">
                <a16:creationId xmlns:a16="http://schemas.microsoft.com/office/drawing/2014/main" id="{BFD388F8-0E12-9F01-BD4F-DC9657B21374}"/>
              </a:ext>
            </a:extLst>
          </p:cNvPr>
          <p:cNvSpPr txBox="1"/>
          <p:nvPr/>
        </p:nvSpPr>
        <p:spPr>
          <a:xfrm>
            <a:off x="10469229" y="5280128"/>
            <a:ext cx="371061" cy="369332"/>
          </a:xfrm>
          <a:prstGeom prst="rect">
            <a:avLst/>
          </a:prstGeom>
          <a:noFill/>
        </p:spPr>
        <p:txBody>
          <a:bodyPr wrap="square" rtlCol="0">
            <a:spAutoFit/>
          </a:bodyPr>
          <a:lstStyle/>
          <a:p>
            <a:r>
              <a:rPr lang="en-US" b="1" dirty="0"/>
              <a:t>B</a:t>
            </a:r>
          </a:p>
        </p:txBody>
      </p:sp>
      <p:pic>
        <p:nvPicPr>
          <p:cNvPr id="162" name="Picture 161" descr="A picture containing text, shoji, crossword puzzle&#10;&#10;Description automatically generated">
            <a:extLst>
              <a:ext uri="{FF2B5EF4-FFF2-40B4-BE49-F238E27FC236}">
                <a16:creationId xmlns:a16="http://schemas.microsoft.com/office/drawing/2014/main" id="{77224EF4-2CD2-95B9-FDB6-166A954754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55591" y="5771876"/>
            <a:ext cx="966750" cy="1098280"/>
          </a:xfrm>
          <a:prstGeom prst="rect">
            <a:avLst/>
          </a:prstGeom>
        </p:spPr>
      </p:pic>
      <p:pic>
        <p:nvPicPr>
          <p:cNvPr id="164" name="Picture 163" descr="A picture containing text, shoji, crossword puzzle&#10;&#10;Description automatically generated">
            <a:extLst>
              <a:ext uri="{FF2B5EF4-FFF2-40B4-BE49-F238E27FC236}">
                <a16:creationId xmlns:a16="http://schemas.microsoft.com/office/drawing/2014/main" id="{1FE9013F-E685-DA84-5BF0-4D87D4F4F2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61268" y="5769731"/>
            <a:ext cx="925374" cy="1051275"/>
          </a:xfrm>
          <a:prstGeom prst="rect">
            <a:avLst/>
          </a:prstGeom>
        </p:spPr>
      </p:pic>
      <p:pic>
        <p:nvPicPr>
          <p:cNvPr id="166" name="Picture 165" descr="A picture containing shoji, crossword puzzle&#10;&#10;Description automatically generated">
            <a:extLst>
              <a:ext uri="{FF2B5EF4-FFF2-40B4-BE49-F238E27FC236}">
                <a16:creationId xmlns:a16="http://schemas.microsoft.com/office/drawing/2014/main" id="{03D894EA-F97E-CF95-72A1-94079E95200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3179" y="1798818"/>
            <a:ext cx="872368" cy="991058"/>
          </a:xfrm>
          <a:prstGeom prst="rect">
            <a:avLst/>
          </a:prstGeom>
        </p:spPr>
      </p:pic>
      <p:pic>
        <p:nvPicPr>
          <p:cNvPr id="168" name="Picture 167" descr="A picture containing text, shoji, crossword puzzle&#10;&#10;Description automatically generated">
            <a:extLst>
              <a:ext uri="{FF2B5EF4-FFF2-40B4-BE49-F238E27FC236}">
                <a16:creationId xmlns:a16="http://schemas.microsoft.com/office/drawing/2014/main" id="{C0EE55D7-5D89-B170-359B-F4D35E9C068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4787" y="5340625"/>
            <a:ext cx="938640" cy="1066346"/>
          </a:xfrm>
          <a:prstGeom prst="rect">
            <a:avLst/>
          </a:prstGeom>
        </p:spPr>
      </p:pic>
      <p:cxnSp>
        <p:nvCxnSpPr>
          <p:cNvPr id="170" name="Straight Connector 169">
            <a:extLst>
              <a:ext uri="{FF2B5EF4-FFF2-40B4-BE49-F238E27FC236}">
                <a16:creationId xmlns:a16="http://schemas.microsoft.com/office/drawing/2014/main" id="{FFACAF11-3040-DB31-C0AF-77B1C996CC50}"/>
              </a:ext>
            </a:extLst>
          </p:cNvPr>
          <p:cNvCxnSpPr>
            <a:cxnSpLocks/>
          </p:cNvCxnSpPr>
          <p:nvPr/>
        </p:nvCxnSpPr>
        <p:spPr>
          <a:xfrm flipH="1">
            <a:off x="5532785" y="825816"/>
            <a:ext cx="788500" cy="1159914"/>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a:extLst>
              <a:ext uri="{FF2B5EF4-FFF2-40B4-BE49-F238E27FC236}">
                <a16:creationId xmlns:a16="http://schemas.microsoft.com/office/drawing/2014/main" id="{BDAE4432-22B1-9A4A-0573-16E852B94660}"/>
              </a:ext>
            </a:extLst>
          </p:cNvPr>
          <p:cNvCxnSpPr>
            <a:cxnSpLocks/>
          </p:cNvCxnSpPr>
          <p:nvPr/>
        </p:nvCxnSpPr>
        <p:spPr>
          <a:xfrm>
            <a:off x="5546033" y="2599151"/>
            <a:ext cx="745436" cy="835605"/>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74" name="Straight Connector 173">
            <a:extLst>
              <a:ext uri="{FF2B5EF4-FFF2-40B4-BE49-F238E27FC236}">
                <a16:creationId xmlns:a16="http://schemas.microsoft.com/office/drawing/2014/main" id="{EE8E9798-CD3D-F705-AA17-55FBD8BEC38B}"/>
              </a:ext>
            </a:extLst>
          </p:cNvPr>
          <p:cNvCxnSpPr>
            <a:cxnSpLocks/>
          </p:cNvCxnSpPr>
          <p:nvPr/>
        </p:nvCxnSpPr>
        <p:spPr>
          <a:xfrm flipH="1">
            <a:off x="5850840" y="4118112"/>
            <a:ext cx="371061" cy="556585"/>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76" name="Straight Connector 175">
            <a:extLst>
              <a:ext uri="{FF2B5EF4-FFF2-40B4-BE49-F238E27FC236}">
                <a16:creationId xmlns:a16="http://schemas.microsoft.com/office/drawing/2014/main" id="{C9E77016-7E17-F6D5-1204-2DD8EB4A3FAF}"/>
              </a:ext>
            </a:extLst>
          </p:cNvPr>
          <p:cNvCxnSpPr>
            <a:cxnSpLocks/>
          </p:cNvCxnSpPr>
          <p:nvPr/>
        </p:nvCxnSpPr>
        <p:spPr>
          <a:xfrm>
            <a:off x="5731571" y="5294240"/>
            <a:ext cx="6608" cy="59281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88" name="Straight Connector 187">
            <a:extLst>
              <a:ext uri="{FF2B5EF4-FFF2-40B4-BE49-F238E27FC236}">
                <a16:creationId xmlns:a16="http://schemas.microsoft.com/office/drawing/2014/main" id="{8891502F-E075-3FC5-5E09-A04706CE30E1}"/>
              </a:ext>
            </a:extLst>
          </p:cNvPr>
          <p:cNvCxnSpPr/>
          <p:nvPr/>
        </p:nvCxnSpPr>
        <p:spPr>
          <a:xfrm>
            <a:off x="6414069" y="825816"/>
            <a:ext cx="2120323" cy="1159914"/>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90" name="Straight Connector 189">
            <a:extLst>
              <a:ext uri="{FF2B5EF4-FFF2-40B4-BE49-F238E27FC236}">
                <a16:creationId xmlns:a16="http://schemas.microsoft.com/office/drawing/2014/main" id="{09D7C93D-F657-9580-E841-6DE93C3CC9F7}"/>
              </a:ext>
            </a:extLst>
          </p:cNvPr>
          <p:cNvCxnSpPr>
            <a:cxnSpLocks/>
          </p:cNvCxnSpPr>
          <p:nvPr/>
        </p:nvCxnSpPr>
        <p:spPr>
          <a:xfrm flipH="1">
            <a:off x="7765789" y="2557664"/>
            <a:ext cx="821609" cy="858077"/>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93" name="Straight Connector 192">
            <a:extLst>
              <a:ext uri="{FF2B5EF4-FFF2-40B4-BE49-F238E27FC236}">
                <a16:creationId xmlns:a16="http://schemas.microsoft.com/office/drawing/2014/main" id="{30877CEB-0BA9-102B-B9A8-2912F5E2EFFD}"/>
              </a:ext>
            </a:extLst>
          </p:cNvPr>
          <p:cNvCxnSpPr/>
          <p:nvPr/>
        </p:nvCxnSpPr>
        <p:spPr>
          <a:xfrm>
            <a:off x="7960138" y="4060928"/>
            <a:ext cx="421875" cy="739666"/>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95" name="Straight Connector 194">
            <a:extLst>
              <a:ext uri="{FF2B5EF4-FFF2-40B4-BE49-F238E27FC236}">
                <a16:creationId xmlns:a16="http://schemas.microsoft.com/office/drawing/2014/main" id="{BD98EA15-0AA5-6898-90BD-EC4A4918403E}"/>
              </a:ext>
            </a:extLst>
          </p:cNvPr>
          <p:cNvCxnSpPr/>
          <p:nvPr/>
        </p:nvCxnSpPr>
        <p:spPr>
          <a:xfrm>
            <a:off x="8411820" y="5418548"/>
            <a:ext cx="0" cy="477344"/>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196" name="Title 1">
            <a:extLst>
              <a:ext uri="{FF2B5EF4-FFF2-40B4-BE49-F238E27FC236}">
                <a16:creationId xmlns:a16="http://schemas.microsoft.com/office/drawing/2014/main" id="{84A51528-A8A5-083D-9C93-1AF18AC510D0}"/>
              </a:ext>
            </a:extLst>
          </p:cNvPr>
          <p:cNvSpPr>
            <a:spLocks noGrp="1"/>
          </p:cNvSpPr>
          <p:nvPr>
            <p:ph type="title"/>
          </p:nvPr>
        </p:nvSpPr>
        <p:spPr>
          <a:xfrm>
            <a:off x="16571" y="20573"/>
            <a:ext cx="5555984" cy="734805"/>
          </a:xfrm>
        </p:spPr>
        <p:txBody>
          <a:bodyPr>
            <a:noAutofit/>
          </a:bodyPr>
          <a:lstStyle/>
          <a:p>
            <a:r>
              <a:rPr lang="en-US" sz="2400" b="1" dirty="0">
                <a:latin typeface="+mn-lt"/>
              </a:rPr>
              <a:t>State space tree generated for 4-queens using backtracking</a:t>
            </a:r>
          </a:p>
        </p:txBody>
      </p:sp>
    </p:spTree>
    <p:extLst>
      <p:ext uri="{BB962C8B-B14F-4D97-AF65-F5344CB8AC3E}">
        <p14:creationId xmlns:p14="http://schemas.microsoft.com/office/powerpoint/2010/main" val="2201424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1"/>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55"/>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43"/>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168"/>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57"/>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54"/>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56"/>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45"/>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3"/>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58"/>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52"/>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47"/>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11"/>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60"/>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50"/>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48"/>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66"/>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63"/>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67"/>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61"/>
                                        </p:tgtEl>
                                        <p:attrNameLst>
                                          <p:attrName>style.visibility</p:attrName>
                                        </p:attrNameLst>
                                      </p:cBhvr>
                                      <p:to>
                                        <p:strVal val="visible"/>
                                      </p:to>
                                    </p:set>
                                  </p:childTnLst>
                                </p:cTn>
                              </p:par>
                              <p:par>
                                <p:cTn id="99" presetID="1" presetClass="entr" presetSubtype="0" fill="hold" nodeType="withEffect">
                                  <p:stCondLst>
                                    <p:cond delay="0"/>
                                  </p:stCondLst>
                                  <p:childTnLst>
                                    <p:set>
                                      <p:cBhvr>
                                        <p:cTn id="100" dur="1" fill="hold">
                                          <p:stCondLst>
                                            <p:cond delay="0"/>
                                          </p:stCondLst>
                                        </p:cTn>
                                        <p:tgtEl>
                                          <p:spTgt spid="51"/>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49"/>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68"/>
                                        </p:tgtEl>
                                        <p:attrNameLst>
                                          <p:attrName>style.visibility</p:attrName>
                                        </p:attrNameLst>
                                      </p:cBhvr>
                                      <p:to>
                                        <p:strVal val="visible"/>
                                      </p:to>
                                    </p:set>
                                  </p:childTnLst>
                                </p:cTn>
                              </p:par>
                            </p:childTnLst>
                          </p:cTn>
                        </p:par>
                      </p:childTnLst>
                    </p:cTn>
                  </p:par>
                  <p:par>
                    <p:cTn id="105" fill="hold">
                      <p:stCondLst>
                        <p:cond delay="indefinite"/>
                      </p:stCondLst>
                      <p:childTnLst>
                        <p:par>
                          <p:cTn id="106" fill="hold">
                            <p:stCondLst>
                              <p:cond delay="0"/>
                            </p:stCondLst>
                            <p:childTnLst>
                              <p:par>
                                <p:cTn id="107" presetID="1" presetClass="entr" presetSubtype="0" fill="hold" grpId="0" nodeType="clickEffect">
                                  <p:stCondLst>
                                    <p:cond delay="0"/>
                                  </p:stCondLst>
                                  <p:childTnLst>
                                    <p:set>
                                      <p:cBhvr>
                                        <p:cTn id="108" dur="1" fill="hold">
                                          <p:stCondLst>
                                            <p:cond delay="0"/>
                                          </p:stCondLst>
                                        </p:cTn>
                                        <p:tgtEl>
                                          <p:spTgt spid="32"/>
                                        </p:tgtEl>
                                        <p:attrNameLst>
                                          <p:attrName>style.visibility</p:attrName>
                                        </p:attrNameLst>
                                      </p:cBhvr>
                                      <p:to>
                                        <p:strVal val="visible"/>
                                      </p:to>
                                    </p:set>
                                  </p:childTnLst>
                                </p:cTn>
                              </p:par>
                              <p:par>
                                <p:cTn id="109" presetID="1" presetClass="entr" presetSubtype="0" fill="hold" nodeType="withEffect">
                                  <p:stCondLst>
                                    <p:cond delay="0"/>
                                  </p:stCondLst>
                                  <p:childTnLst>
                                    <p:set>
                                      <p:cBhvr>
                                        <p:cTn id="110" dur="1" fill="hold">
                                          <p:stCondLst>
                                            <p:cond delay="0"/>
                                          </p:stCondLst>
                                        </p:cTn>
                                        <p:tgtEl>
                                          <p:spTgt spid="31"/>
                                        </p:tgtEl>
                                        <p:attrNameLst>
                                          <p:attrName>style.visibility</p:attrName>
                                        </p:attrNameLst>
                                      </p:cBhvr>
                                      <p:to>
                                        <p:strVal val="visible"/>
                                      </p:to>
                                    </p:set>
                                  </p:childTnLst>
                                </p:cTn>
                              </p:par>
                              <p:par>
                                <p:cTn id="111" presetID="1" presetClass="entr" presetSubtype="0" fill="hold" grpId="0" nodeType="withEffect">
                                  <p:stCondLst>
                                    <p:cond delay="0"/>
                                  </p:stCondLst>
                                  <p:childTnLst>
                                    <p:set>
                                      <p:cBhvr>
                                        <p:cTn id="112" dur="1" fill="hold">
                                          <p:stCondLst>
                                            <p:cond delay="0"/>
                                          </p:stCondLst>
                                        </p:cTn>
                                        <p:tgtEl>
                                          <p:spTgt spid="15"/>
                                        </p:tgtEl>
                                        <p:attrNameLst>
                                          <p:attrName>style.visibility</p:attrName>
                                        </p:attrNameLst>
                                      </p:cBhvr>
                                      <p:to>
                                        <p:strVal val="visible"/>
                                      </p:to>
                                    </p:set>
                                  </p:childTnLst>
                                </p:cTn>
                              </p:par>
                            </p:childTnLst>
                          </p:cTn>
                        </p:par>
                      </p:childTnLst>
                    </p:cTn>
                  </p:par>
                  <p:par>
                    <p:cTn id="113" fill="hold">
                      <p:stCondLst>
                        <p:cond delay="indefinite"/>
                      </p:stCondLst>
                      <p:childTnLst>
                        <p:par>
                          <p:cTn id="114" fill="hold">
                            <p:stCondLst>
                              <p:cond delay="0"/>
                            </p:stCondLst>
                            <p:childTnLst>
                              <p:par>
                                <p:cTn id="115" presetID="1" presetClass="entr" presetSubtype="0" fill="hold" grpId="0" nodeType="clickEffect">
                                  <p:stCondLst>
                                    <p:cond delay="0"/>
                                  </p:stCondLst>
                                  <p:childTnLst>
                                    <p:set>
                                      <p:cBhvr>
                                        <p:cTn id="116" dur="1" fill="hold">
                                          <p:stCondLst>
                                            <p:cond delay="0"/>
                                          </p:stCondLst>
                                        </p:cTn>
                                        <p:tgtEl>
                                          <p:spTgt spid="23"/>
                                        </p:tgtEl>
                                        <p:attrNameLst>
                                          <p:attrName>style.visibility</p:attrName>
                                        </p:attrNameLst>
                                      </p:cBhvr>
                                      <p:to>
                                        <p:strVal val="visible"/>
                                      </p:to>
                                    </p:set>
                                  </p:childTnLst>
                                </p:cTn>
                              </p:par>
                              <p:par>
                                <p:cTn id="117" presetID="1" presetClass="entr" presetSubtype="0" fill="hold" nodeType="withEffect">
                                  <p:stCondLst>
                                    <p:cond delay="0"/>
                                  </p:stCondLst>
                                  <p:childTnLst>
                                    <p:set>
                                      <p:cBhvr>
                                        <p:cTn id="118" dur="1" fill="hold">
                                          <p:stCondLst>
                                            <p:cond delay="0"/>
                                          </p:stCondLst>
                                        </p:cTn>
                                        <p:tgtEl>
                                          <p:spTgt spid="22"/>
                                        </p:tgtEl>
                                        <p:attrNameLst>
                                          <p:attrName>style.visibility</p:attrName>
                                        </p:attrNameLst>
                                      </p:cBhvr>
                                      <p:to>
                                        <p:strVal val="visible"/>
                                      </p:to>
                                    </p:set>
                                  </p:childTnLst>
                                </p:cTn>
                              </p:par>
                              <p:par>
                                <p:cTn id="119" presetID="1" presetClass="entr" presetSubtype="0" fill="hold" grpId="0" nodeType="withEffect">
                                  <p:stCondLst>
                                    <p:cond delay="0"/>
                                  </p:stCondLst>
                                  <p:childTnLst>
                                    <p:set>
                                      <p:cBhvr>
                                        <p:cTn id="120" dur="1" fill="hold">
                                          <p:stCondLst>
                                            <p:cond delay="0"/>
                                          </p:stCondLst>
                                        </p:cTn>
                                        <p:tgtEl>
                                          <p:spTgt spid="16"/>
                                        </p:tgtEl>
                                        <p:attrNameLst>
                                          <p:attrName>style.visibility</p:attrName>
                                        </p:attrNameLst>
                                      </p:cBhvr>
                                      <p:to>
                                        <p:strVal val="visible"/>
                                      </p:to>
                                    </p:set>
                                  </p:childTnLst>
                                </p:cTn>
                              </p:par>
                              <p:par>
                                <p:cTn id="121" presetID="1" presetClass="entr" presetSubtype="0" fill="hold" grpId="0" nodeType="withEffect">
                                  <p:stCondLst>
                                    <p:cond delay="0"/>
                                  </p:stCondLst>
                                  <p:childTnLst>
                                    <p:set>
                                      <p:cBhvr>
                                        <p:cTn id="122" dur="1" fill="hold">
                                          <p:stCondLst>
                                            <p:cond delay="0"/>
                                          </p:stCondLst>
                                        </p:cTn>
                                        <p:tgtEl>
                                          <p:spTgt spid="33"/>
                                        </p:tgtEl>
                                        <p:attrNameLst>
                                          <p:attrName>style.visibility</p:attrName>
                                        </p:attrNameLst>
                                      </p:cBhvr>
                                      <p:to>
                                        <p:strVal val="visible"/>
                                      </p:to>
                                    </p:set>
                                  </p:childTnLst>
                                </p:cTn>
                              </p:par>
                            </p:childTnLst>
                          </p:cTn>
                        </p:par>
                      </p:childTnLst>
                    </p:cTn>
                  </p:par>
                  <p:par>
                    <p:cTn id="123" fill="hold">
                      <p:stCondLst>
                        <p:cond delay="indefinite"/>
                      </p:stCondLst>
                      <p:childTnLst>
                        <p:par>
                          <p:cTn id="124" fill="hold">
                            <p:stCondLst>
                              <p:cond delay="0"/>
                            </p:stCondLst>
                            <p:childTnLst>
                              <p:par>
                                <p:cTn id="125" presetID="1" presetClass="entr" presetSubtype="0" fill="hold" grpId="0" nodeType="clickEffect">
                                  <p:stCondLst>
                                    <p:cond delay="0"/>
                                  </p:stCondLst>
                                  <p:childTnLst>
                                    <p:set>
                                      <p:cBhvr>
                                        <p:cTn id="126" dur="1" fill="hold">
                                          <p:stCondLst>
                                            <p:cond delay="0"/>
                                          </p:stCondLst>
                                        </p:cTn>
                                        <p:tgtEl>
                                          <p:spTgt spid="27"/>
                                        </p:tgtEl>
                                        <p:attrNameLst>
                                          <p:attrName>style.visibility</p:attrName>
                                        </p:attrNameLst>
                                      </p:cBhvr>
                                      <p:to>
                                        <p:strVal val="visible"/>
                                      </p:to>
                                    </p:set>
                                  </p:childTnLst>
                                </p:cTn>
                              </p:par>
                              <p:par>
                                <p:cTn id="127" presetID="1" presetClass="entr" presetSubtype="0" fill="hold" nodeType="withEffect">
                                  <p:stCondLst>
                                    <p:cond delay="0"/>
                                  </p:stCondLst>
                                  <p:childTnLst>
                                    <p:set>
                                      <p:cBhvr>
                                        <p:cTn id="128" dur="1" fill="hold">
                                          <p:stCondLst>
                                            <p:cond delay="0"/>
                                          </p:stCondLst>
                                        </p:cTn>
                                        <p:tgtEl>
                                          <p:spTgt spid="25"/>
                                        </p:tgtEl>
                                        <p:attrNameLst>
                                          <p:attrName>style.visibility</p:attrName>
                                        </p:attrNameLst>
                                      </p:cBhvr>
                                      <p:to>
                                        <p:strVal val="visible"/>
                                      </p:to>
                                    </p:set>
                                  </p:childTnLst>
                                </p:cTn>
                              </p:par>
                              <p:par>
                                <p:cTn id="129" presetID="1" presetClass="entr" presetSubtype="0" fill="hold" grpId="0" nodeType="withEffect">
                                  <p:stCondLst>
                                    <p:cond delay="0"/>
                                  </p:stCondLst>
                                  <p:childTnLst>
                                    <p:set>
                                      <p:cBhvr>
                                        <p:cTn id="130" dur="1" fill="hold">
                                          <p:stCondLst>
                                            <p:cond delay="0"/>
                                          </p:stCondLst>
                                        </p:cTn>
                                        <p:tgtEl>
                                          <p:spTgt spid="19"/>
                                        </p:tgtEl>
                                        <p:attrNameLst>
                                          <p:attrName>style.visibility</p:attrName>
                                        </p:attrNameLst>
                                      </p:cBhvr>
                                      <p:to>
                                        <p:strVal val="visible"/>
                                      </p:to>
                                    </p:set>
                                  </p:childTnLst>
                                </p:cTn>
                              </p:par>
                              <p:par>
                                <p:cTn id="131" presetID="1" presetClass="entr" presetSubtype="0" fill="hold" grpId="0" nodeType="withEffect">
                                  <p:stCondLst>
                                    <p:cond delay="0"/>
                                  </p:stCondLst>
                                  <p:childTnLst>
                                    <p:set>
                                      <p:cBhvr>
                                        <p:cTn id="132" dur="1" fill="hold">
                                          <p:stCondLst>
                                            <p:cond delay="0"/>
                                          </p:stCondLst>
                                        </p:cTn>
                                        <p:tgtEl>
                                          <p:spTgt spid="35"/>
                                        </p:tgtEl>
                                        <p:attrNameLst>
                                          <p:attrName>style.visibility</p:attrName>
                                        </p:attrNameLst>
                                      </p:cBhvr>
                                      <p:to>
                                        <p:strVal val="visible"/>
                                      </p:to>
                                    </p:set>
                                  </p:childTnLst>
                                </p:cTn>
                              </p:par>
                            </p:childTnLst>
                          </p:cTn>
                        </p:par>
                      </p:childTnLst>
                    </p:cTn>
                  </p:par>
                  <p:par>
                    <p:cTn id="133" fill="hold">
                      <p:stCondLst>
                        <p:cond delay="indefinite"/>
                      </p:stCondLst>
                      <p:childTnLst>
                        <p:par>
                          <p:cTn id="134" fill="hold">
                            <p:stCondLst>
                              <p:cond delay="0"/>
                            </p:stCondLst>
                            <p:childTnLst>
                              <p:par>
                                <p:cTn id="135" presetID="1" presetClass="entr" presetSubtype="0" fill="hold" grpId="0" nodeType="clickEffect">
                                  <p:stCondLst>
                                    <p:cond delay="0"/>
                                  </p:stCondLst>
                                  <p:childTnLst>
                                    <p:set>
                                      <p:cBhvr>
                                        <p:cTn id="136" dur="1" fill="hold">
                                          <p:stCondLst>
                                            <p:cond delay="0"/>
                                          </p:stCondLst>
                                        </p:cTn>
                                        <p:tgtEl>
                                          <p:spTgt spid="29"/>
                                        </p:tgtEl>
                                        <p:attrNameLst>
                                          <p:attrName>style.visibility</p:attrName>
                                        </p:attrNameLst>
                                      </p:cBhvr>
                                      <p:to>
                                        <p:strVal val="visible"/>
                                      </p:to>
                                    </p:set>
                                  </p:childTnLst>
                                </p:cTn>
                              </p:par>
                              <p:par>
                                <p:cTn id="137" presetID="1" presetClass="entr" presetSubtype="0" fill="hold" nodeType="withEffect">
                                  <p:stCondLst>
                                    <p:cond delay="0"/>
                                  </p:stCondLst>
                                  <p:childTnLst>
                                    <p:set>
                                      <p:cBhvr>
                                        <p:cTn id="138" dur="1" fill="hold">
                                          <p:stCondLst>
                                            <p:cond delay="0"/>
                                          </p:stCondLst>
                                        </p:cTn>
                                        <p:tgtEl>
                                          <p:spTgt spid="28"/>
                                        </p:tgtEl>
                                        <p:attrNameLst>
                                          <p:attrName>style.visibility</p:attrName>
                                        </p:attrNameLst>
                                      </p:cBhvr>
                                      <p:to>
                                        <p:strVal val="visible"/>
                                      </p:to>
                                    </p:set>
                                  </p:childTnLst>
                                </p:cTn>
                              </p:par>
                              <p:par>
                                <p:cTn id="139" presetID="1" presetClass="entr" presetSubtype="0" fill="hold" grpId="0" nodeType="withEffect">
                                  <p:stCondLst>
                                    <p:cond delay="0"/>
                                  </p:stCondLst>
                                  <p:childTnLst>
                                    <p:set>
                                      <p:cBhvr>
                                        <p:cTn id="140" dur="1" fill="hold">
                                          <p:stCondLst>
                                            <p:cond delay="0"/>
                                          </p:stCondLst>
                                        </p:cTn>
                                        <p:tgtEl>
                                          <p:spTgt spid="21"/>
                                        </p:tgtEl>
                                        <p:attrNameLst>
                                          <p:attrName>style.visibility</p:attrName>
                                        </p:attrNameLst>
                                      </p:cBhvr>
                                      <p:to>
                                        <p:strVal val="visible"/>
                                      </p:to>
                                    </p:set>
                                  </p:childTnLst>
                                </p:cTn>
                              </p:par>
                            </p:childTnLst>
                          </p:cTn>
                        </p:par>
                      </p:childTnLst>
                    </p:cTn>
                  </p:par>
                  <p:par>
                    <p:cTn id="141" fill="hold">
                      <p:stCondLst>
                        <p:cond delay="indefinite"/>
                      </p:stCondLst>
                      <p:childTnLst>
                        <p:par>
                          <p:cTn id="142" fill="hold">
                            <p:stCondLst>
                              <p:cond delay="0"/>
                            </p:stCondLst>
                            <p:childTnLst>
                              <p:par>
                                <p:cTn id="143" presetID="1" presetClass="entr" presetSubtype="0" fill="hold" grpId="0" nodeType="clickEffect">
                                  <p:stCondLst>
                                    <p:cond delay="0"/>
                                  </p:stCondLst>
                                  <p:childTnLst>
                                    <p:set>
                                      <p:cBhvr>
                                        <p:cTn id="144" dur="1" fill="hold">
                                          <p:stCondLst>
                                            <p:cond delay="0"/>
                                          </p:stCondLst>
                                        </p:cTn>
                                        <p:tgtEl>
                                          <p:spTgt spid="39"/>
                                        </p:tgtEl>
                                        <p:attrNameLst>
                                          <p:attrName>style.visibility</p:attrName>
                                        </p:attrNameLst>
                                      </p:cBhvr>
                                      <p:to>
                                        <p:strVal val="visible"/>
                                      </p:to>
                                    </p:set>
                                  </p:childTnLst>
                                </p:cTn>
                              </p:par>
                              <p:par>
                                <p:cTn id="145" presetID="1" presetClass="entr" presetSubtype="0" fill="hold" nodeType="withEffect">
                                  <p:stCondLst>
                                    <p:cond delay="0"/>
                                  </p:stCondLst>
                                  <p:childTnLst>
                                    <p:set>
                                      <p:cBhvr>
                                        <p:cTn id="146" dur="1" fill="hold">
                                          <p:stCondLst>
                                            <p:cond delay="0"/>
                                          </p:stCondLst>
                                        </p:cTn>
                                        <p:tgtEl>
                                          <p:spTgt spid="38"/>
                                        </p:tgtEl>
                                        <p:attrNameLst>
                                          <p:attrName>style.visibility</p:attrName>
                                        </p:attrNameLst>
                                      </p:cBhvr>
                                      <p:to>
                                        <p:strVal val="visible"/>
                                      </p:to>
                                    </p:set>
                                  </p:childTnLst>
                                </p:cTn>
                              </p:par>
                              <p:par>
                                <p:cTn id="147" presetID="1" presetClass="entr" presetSubtype="0" fill="hold" grpId="0" nodeType="withEffect">
                                  <p:stCondLst>
                                    <p:cond delay="0"/>
                                  </p:stCondLst>
                                  <p:childTnLst>
                                    <p:set>
                                      <p:cBhvr>
                                        <p:cTn id="148" dur="1" fill="hold">
                                          <p:stCondLst>
                                            <p:cond delay="0"/>
                                          </p:stCondLst>
                                        </p:cTn>
                                        <p:tgtEl>
                                          <p:spTgt spid="37"/>
                                        </p:tgtEl>
                                        <p:attrNameLst>
                                          <p:attrName>style.visibility</p:attrName>
                                        </p:attrNameLst>
                                      </p:cBhvr>
                                      <p:to>
                                        <p:strVal val="visible"/>
                                      </p:to>
                                    </p:set>
                                  </p:childTnLst>
                                </p:cTn>
                              </p:par>
                            </p:childTnLst>
                          </p:cTn>
                        </p:par>
                      </p:childTnLst>
                    </p:cTn>
                  </p:par>
                  <p:par>
                    <p:cTn id="149" fill="hold">
                      <p:stCondLst>
                        <p:cond delay="indefinite"/>
                      </p:stCondLst>
                      <p:childTnLst>
                        <p:par>
                          <p:cTn id="150" fill="hold">
                            <p:stCondLst>
                              <p:cond delay="0"/>
                            </p:stCondLst>
                            <p:childTnLst>
                              <p:par>
                                <p:cTn id="151" presetID="1" presetClass="entr" presetSubtype="0" fill="hold" grpId="0" nodeType="clickEffect">
                                  <p:stCondLst>
                                    <p:cond delay="0"/>
                                  </p:stCondLst>
                                  <p:childTnLst>
                                    <p:set>
                                      <p:cBhvr>
                                        <p:cTn id="152" dur="1" fill="hold">
                                          <p:stCondLst>
                                            <p:cond delay="0"/>
                                          </p:stCondLst>
                                        </p:cTn>
                                        <p:tgtEl>
                                          <p:spTgt spid="44"/>
                                        </p:tgtEl>
                                        <p:attrNameLst>
                                          <p:attrName>style.visibility</p:attrName>
                                        </p:attrNameLst>
                                      </p:cBhvr>
                                      <p:to>
                                        <p:strVal val="visible"/>
                                      </p:to>
                                    </p:set>
                                  </p:childTnLst>
                                </p:cTn>
                              </p:par>
                              <p:par>
                                <p:cTn id="153" presetID="1" presetClass="entr" presetSubtype="0" fill="hold" nodeType="withEffect">
                                  <p:stCondLst>
                                    <p:cond delay="0"/>
                                  </p:stCondLst>
                                  <p:childTnLst>
                                    <p:set>
                                      <p:cBhvr>
                                        <p:cTn id="154" dur="1" fill="hold">
                                          <p:stCondLst>
                                            <p:cond delay="0"/>
                                          </p:stCondLst>
                                        </p:cTn>
                                        <p:tgtEl>
                                          <p:spTgt spid="42"/>
                                        </p:tgtEl>
                                        <p:attrNameLst>
                                          <p:attrName>style.visibility</p:attrName>
                                        </p:attrNameLst>
                                      </p:cBhvr>
                                      <p:to>
                                        <p:strVal val="visible"/>
                                      </p:to>
                                    </p:set>
                                  </p:childTnLst>
                                </p:cTn>
                              </p:par>
                              <p:par>
                                <p:cTn id="155" presetID="1" presetClass="entr" presetSubtype="0" fill="hold" grpId="0" nodeType="withEffect">
                                  <p:stCondLst>
                                    <p:cond delay="0"/>
                                  </p:stCondLst>
                                  <p:childTnLst>
                                    <p:set>
                                      <p:cBhvr>
                                        <p:cTn id="156" dur="1" fill="hold">
                                          <p:stCondLst>
                                            <p:cond delay="0"/>
                                          </p:stCondLst>
                                        </p:cTn>
                                        <p:tgtEl>
                                          <p:spTgt spid="40"/>
                                        </p:tgtEl>
                                        <p:attrNameLst>
                                          <p:attrName>style.visibility</p:attrName>
                                        </p:attrNameLst>
                                      </p:cBhvr>
                                      <p:to>
                                        <p:strVal val="visible"/>
                                      </p:to>
                                    </p:set>
                                  </p:childTnLst>
                                </p:cTn>
                              </p:par>
                            </p:childTnLst>
                          </p:cTn>
                        </p:par>
                      </p:childTnLst>
                    </p:cTn>
                  </p:par>
                  <p:par>
                    <p:cTn id="157" fill="hold">
                      <p:stCondLst>
                        <p:cond delay="indefinite"/>
                      </p:stCondLst>
                      <p:childTnLst>
                        <p:par>
                          <p:cTn id="158" fill="hold">
                            <p:stCondLst>
                              <p:cond delay="0"/>
                            </p:stCondLst>
                            <p:childTnLst>
                              <p:par>
                                <p:cTn id="159" presetID="1" presetClass="entr" presetSubtype="0" fill="hold" nodeType="clickEffect">
                                  <p:stCondLst>
                                    <p:cond delay="0"/>
                                  </p:stCondLst>
                                  <p:childTnLst>
                                    <p:set>
                                      <p:cBhvr>
                                        <p:cTn id="160" dur="1" fill="hold">
                                          <p:stCondLst>
                                            <p:cond delay="0"/>
                                          </p:stCondLst>
                                        </p:cTn>
                                        <p:tgtEl>
                                          <p:spTgt spid="162"/>
                                        </p:tgtEl>
                                        <p:attrNameLst>
                                          <p:attrName>style.visibility</p:attrName>
                                        </p:attrNameLst>
                                      </p:cBhvr>
                                      <p:to>
                                        <p:strVal val="visible"/>
                                      </p:to>
                                    </p:set>
                                  </p:childTnLst>
                                </p:cTn>
                              </p:par>
                            </p:childTnLst>
                          </p:cTn>
                        </p:par>
                      </p:childTnLst>
                    </p:cTn>
                  </p:par>
                  <p:par>
                    <p:cTn id="161" fill="hold">
                      <p:stCondLst>
                        <p:cond delay="indefinite"/>
                      </p:stCondLst>
                      <p:childTnLst>
                        <p:par>
                          <p:cTn id="162" fill="hold">
                            <p:stCondLst>
                              <p:cond delay="0"/>
                            </p:stCondLst>
                            <p:childTnLst>
                              <p:par>
                                <p:cTn id="163" presetID="1" presetClass="entr" presetSubtype="0" fill="hold" grpId="0" nodeType="clickEffect">
                                  <p:stCondLst>
                                    <p:cond delay="0"/>
                                  </p:stCondLst>
                                  <p:childTnLst>
                                    <p:set>
                                      <p:cBhvr>
                                        <p:cTn id="164" dur="1" fill="hold">
                                          <p:stCondLst>
                                            <p:cond delay="0"/>
                                          </p:stCondLst>
                                        </p:cTn>
                                        <p:tgtEl>
                                          <p:spTgt spid="64"/>
                                        </p:tgtEl>
                                        <p:attrNameLst>
                                          <p:attrName>style.visibility</p:attrName>
                                        </p:attrNameLst>
                                      </p:cBhvr>
                                      <p:to>
                                        <p:strVal val="visible"/>
                                      </p:to>
                                    </p:set>
                                  </p:childTnLst>
                                </p:cTn>
                              </p:par>
                              <p:par>
                                <p:cTn id="165" presetID="1" presetClass="entr" presetSubtype="0" fill="hold" nodeType="withEffect">
                                  <p:stCondLst>
                                    <p:cond delay="0"/>
                                  </p:stCondLst>
                                  <p:childTnLst>
                                    <p:set>
                                      <p:cBhvr>
                                        <p:cTn id="166" dur="1" fill="hold">
                                          <p:stCondLst>
                                            <p:cond delay="0"/>
                                          </p:stCondLst>
                                        </p:cTn>
                                        <p:tgtEl>
                                          <p:spTgt spid="59"/>
                                        </p:tgtEl>
                                        <p:attrNameLst>
                                          <p:attrName>style.visibility</p:attrName>
                                        </p:attrNameLst>
                                      </p:cBhvr>
                                      <p:to>
                                        <p:strVal val="visible"/>
                                      </p:to>
                                    </p:set>
                                  </p:childTnLst>
                                </p:cTn>
                              </p:par>
                              <p:par>
                                <p:cTn id="167" presetID="1" presetClass="entr" presetSubtype="0" fill="hold" grpId="0" nodeType="withEffect">
                                  <p:stCondLst>
                                    <p:cond delay="0"/>
                                  </p:stCondLst>
                                  <p:childTnLst>
                                    <p:set>
                                      <p:cBhvr>
                                        <p:cTn id="168" dur="1" fill="hold">
                                          <p:stCondLst>
                                            <p:cond delay="0"/>
                                          </p:stCondLst>
                                        </p:cTn>
                                        <p:tgtEl>
                                          <p:spTgt spid="53"/>
                                        </p:tgtEl>
                                        <p:attrNameLst>
                                          <p:attrName>style.visibility</p:attrName>
                                        </p:attrNameLst>
                                      </p:cBhvr>
                                      <p:to>
                                        <p:strVal val="visible"/>
                                      </p:to>
                                    </p:set>
                                  </p:childTnLst>
                                </p:cTn>
                              </p:par>
                              <p:par>
                                <p:cTn id="169" presetID="1" presetClass="entr" presetSubtype="0" fill="hold" grpId="0" nodeType="withEffect">
                                  <p:stCondLst>
                                    <p:cond delay="0"/>
                                  </p:stCondLst>
                                  <p:childTnLst>
                                    <p:set>
                                      <p:cBhvr>
                                        <p:cTn id="170" dur="1" fill="hold">
                                          <p:stCondLst>
                                            <p:cond delay="0"/>
                                          </p:stCondLst>
                                        </p:cTn>
                                        <p:tgtEl>
                                          <p:spTgt spid="84"/>
                                        </p:tgtEl>
                                        <p:attrNameLst>
                                          <p:attrName>style.visibility</p:attrName>
                                        </p:attrNameLst>
                                      </p:cBhvr>
                                      <p:to>
                                        <p:strVal val="visible"/>
                                      </p:to>
                                    </p:set>
                                  </p:childTnLst>
                                </p:cTn>
                              </p:par>
                            </p:childTnLst>
                          </p:cTn>
                        </p:par>
                      </p:childTnLst>
                    </p:cTn>
                  </p:par>
                  <p:par>
                    <p:cTn id="171" fill="hold">
                      <p:stCondLst>
                        <p:cond delay="indefinite"/>
                      </p:stCondLst>
                      <p:childTnLst>
                        <p:par>
                          <p:cTn id="172" fill="hold">
                            <p:stCondLst>
                              <p:cond delay="0"/>
                            </p:stCondLst>
                            <p:childTnLst>
                              <p:par>
                                <p:cTn id="173" presetID="1" presetClass="entr" presetSubtype="0" fill="hold" grpId="0" nodeType="clickEffect">
                                  <p:stCondLst>
                                    <p:cond delay="0"/>
                                  </p:stCondLst>
                                  <p:childTnLst>
                                    <p:set>
                                      <p:cBhvr>
                                        <p:cTn id="174" dur="1" fill="hold">
                                          <p:stCondLst>
                                            <p:cond delay="0"/>
                                          </p:stCondLst>
                                        </p:cTn>
                                        <p:tgtEl>
                                          <p:spTgt spid="98"/>
                                        </p:tgtEl>
                                        <p:attrNameLst>
                                          <p:attrName>style.visibility</p:attrName>
                                        </p:attrNameLst>
                                      </p:cBhvr>
                                      <p:to>
                                        <p:strVal val="visible"/>
                                      </p:to>
                                    </p:set>
                                  </p:childTnLst>
                                </p:cTn>
                              </p:par>
                              <p:par>
                                <p:cTn id="175" presetID="1" presetClass="entr" presetSubtype="0" fill="hold" nodeType="withEffect">
                                  <p:stCondLst>
                                    <p:cond delay="0"/>
                                  </p:stCondLst>
                                  <p:childTnLst>
                                    <p:set>
                                      <p:cBhvr>
                                        <p:cTn id="176" dur="1" fill="hold">
                                          <p:stCondLst>
                                            <p:cond delay="0"/>
                                          </p:stCondLst>
                                        </p:cTn>
                                        <p:tgtEl>
                                          <p:spTgt spid="86"/>
                                        </p:tgtEl>
                                        <p:attrNameLst>
                                          <p:attrName>style.visibility</p:attrName>
                                        </p:attrNameLst>
                                      </p:cBhvr>
                                      <p:to>
                                        <p:strVal val="visible"/>
                                      </p:to>
                                    </p:set>
                                  </p:childTnLst>
                                </p:cTn>
                              </p:par>
                              <p:par>
                                <p:cTn id="177" presetID="1" presetClass="entr" presetSubtype="0" fill="hold" grpId="0" nodeType="withEffect">
                                  <p:stCondLst>
                                    <p:cond delay="0"/>
                                  </p:stCondLst>
                                  <p:childTnLst>
                                    <p:set>
                                      <p:cBhvr>
                                        <p:cTn id="178" dur="1" fill="hold">
                                          <p:stCondLst>
                                            <p:cond delay="0"/>
                                          </p:stCondLst>
                                        </p:cTn>
                                        <p:tgtEl>
                                          <p:spTgt spid="88"/>
                                        </p:tgtEl>
                                        <p:attrNameLst>
                                          <p:attrName>style.visibility</p:attrName>
                                        </p:attrNameLst>
                                      </p:cBhvr>
                                      <p:to>
                                        <p:strVal val="visible"/>
                                      </p:to>
                                    </p:set>
                                  </p:childTnLst>
                                </p:cTn>
                              </p:par>
                            </p:childTnLst>
                          </p:cTn>
                        </p:par>
                      </p:childTnLst>
                    </p:cTn>
                  </p:par>
                  <p:par>
                    <p:cTn id="179" fill="hold">
                      <p:stCondLst>
                        <p:cond delay="indefinite"/>
                      </p:stCondLst>
                      <p:childTnLst>
                        <p:par>
                          <p:cTn id="180" fill="hold">
                            <p:stCondLst>
                              <p:cond delay="0"/>
                            </p:stCondLst>
                            <p:childTnLst>
                              <p:par>
                                <p:cTn id="181" presetID="1" presetClass="entr" presetSubtype="0" fill="hold" grpId="0" nodeType="clickEffect">
                                  <p:stCondLst>
                                    <p:cond delay="0"/>
                                  </p:stCondLst>
                                  <p:childTnLst>
                                    <p:set>
                                      <p:cBhvr>
                                        <p:cTn id="182" dur="1" fill="hold">
                                          <p:stCondLst>
                                            <p:cond delay="0"/>
                                          </p:stCondLst>
                                        </p:cTn>
                                        <p:tgtEl>
                                          <p:spTgt spid="93"/>
                                        </p:tgtEl>
                                        <p:attrNameLst>
                                          <p:attrName>style.visibility</p:attrName>
                                        </p:attrNameLst>
                                      </p:cBhvr>
                                      <p:to>
                                        <p:strVal val="visible"/>
                                      </p:to>
                                    </p:set>
                                  </p:childTnLst>
                                </p:cTn>
                              </p:par>
                              <p:par>
                                <p:cTn id="183" presetID="1" presetClass="entr" presetSubtype="0" fill="hold" nodeType="withEffect">
                                  <p:stCondLst>
                                    <p:cond delay="0"/>
                                  </p:stCondLst>
                                  <p:childTnLst>
                                    <p:set>
                                      <p:cBhvr>
                                        <p:cTn id="184" dur="1" fill="hold">
                                          <p:stCondLst>
                                            <p:cond delay="0"/>
                                          </p:stCondLst>
                                        </p:cTn>
                                        <p:tgtEl>
                                          <p:spTgt spid="92"/>
                                        </p:tgtEl>
                                        <p:attrNameLst>
                                          <p:attrName>style.visibility</p:attrName>
                                        </p:attrNameLst>
                                      </p:cBhvr>
                                      <p:to>
                                        <p:strVal val="visible"/>
                                      </p:to>
                                    </p:set>
                                  </p:childTnLst>
                                </p:cTn>
                              </p:par>
                              <p:par>
                                <p:cTn id="185" presetID="1" presetClass="entr" presetSubtype="0" fill="hold" grpId="0" nodeType="withEffect">
                                  <p:stCondLst>
                                    <p:cond delay="0"/>
                                  </p:stCondLst>
                                  <p:childTnLst>
                                    <p:set>
                                      <p:cBhvr>
                                        <p:cTn id="186" dur="1" fill="hold">
                                          <p:stCondLst>
                                            <p:cond delay="0"/>
                                          </p:stCondLst>
                                        </p:cTn>
                                        <p:tgtEl>
                                          <p:spTgt spid="89"/>
                                        </p:tgtEl>
                                        <p:attrNameLst>
                                          <p:attrName>style.visibility</p:attrName>
                                        </p:attrNameLst>
                                      </p:cBhvr>
                                      <p:to>
                                        <p:strVal val="visible"/>
                                      </p:to>
                                    </p:set>
                                  </p:childTnLst>
                                </p:cTn>
                              </p:par>
                            </p:childTnLst>
                          </p:cTn>
                        </p:par>
                      </p:childTnLst>
                    </p:cTn>
                  </p:par>
                  <p:par>
                    <p:cTn id="187" fill="hold">
                      <p:stCondLst>
                        <p:cond delay="indefinite"/>
                      </p:stCondLst>
                      <p:childTnLst>
                        <p:par>
                          <p:cTn id="188" fill="hold">
                            <p:stCondLst>
                              <p:cond delay="0"/>
                            </p:stCondLst>
                            <p:childTnLst>
                              <p:par>
                                <p:cTn id="189" presetID="1" presetClass="entr" presetSubtype="0" fill="hold" grpId="0" nodeType="clickEffect">
                                  <p:stCondLst>
                                    <p:cond delay="0"/>
                                  </p:stCondLst>
                                  <p:childTnLst>
                                    <p:set>
                                      <p:cBhvr>
                                        <p:cTn id="190" dur="1" fill="hold">
                                          <p:stCondLst>
                                            <p:cond delay="0"/>
                                          </p:stCondLst>
                                        </p:cTn>
                                        <p:tgtEl>
                                          <p:spTgt spid="101"/>
                                        </p:tgtEl>
                                        <p:attrNameLst>
                                          <p:attrName>style.visibility</p:attrName>
                                        </p:attrNameLst>
                                      </p:cBhvr>
                                      <p:to>
                                        <p:strVal val="visible"/>
                                      </p:to>
                                    </p:set>
                                  </p:childTnLst>
                                </p:cTn>
                              </p:par>
                              <p:par>
                                <p:cTn id="191" presetID="1" presetClass="entr" presetSubtype="0" fill="hold" nodeType="withEffect">
                                  <p:stCondLst>
                                    <p:cond delay="0"/>
                                  </p:stCondLst>
                                  <p:childTnLst>
                                    <p:set>
                                      <p:cBhvr>
                                        <p:cTn id="192" dur="1" fill="hold">
                                          <p:stCondLst>
                                            <p:cond delay="0"/>
                                          </p:stCondLst>
                                        </p:cTn>
                                        <p:tgtEl>
                                          <p:spTgt spid="100"/>
                                        </p:tgtEl>
                                        <p:attrNameLst>
                                          <p:attrName>style.visibility</p:attrName>
                                        </p:attrNameLst>
                                      </p:cBhvr>
                                      <p:to>
                                        <p:strVal val="visible"/>
                                      </p:to>
                                    </p:set>
                                  </p:childTnLst>
                                </p:cTn>
                              </p:par>
                              <p:par>
                                <p:cTn id="193" presetID="1" presetClass="entr" presetSubtype="0" fill="hold" grpId="0" nodeType="withEffect">
                                  <p:stCondLst>
                                    <p:cond delay="0"/>
                                  </p:stCondLst>
                                  <p:childTnLst>
                                    <p:set>
                                      <p:cBhvr>
                                        <p:cTn id="194" dur="1" fill="hold">
                                          <p:stCondLst>
                                            <p:cond delay="0"/>
                                          </p:stCondLst>
                                        </p:cTn>
                                        <p:tgtEl>
                                          <p:spTgt spid="99"/>
                                        </p:tgtEl>
                                        <p:attrNameLst>
                                          <p:attrName>style.visibility</p:attrName>
                                        </p:attrNameLst>
                                      </p:cBhvr>
                                      <p:to>
                                        <p:strVal val="visible"/>
                                      </p:to>
                                    </p:set>
                                  </p:childTnLst>
                                </p:cTn>
                              </p:par>
                              <p:par>
                                <p:cTn id="195" presetID="1" presetClass="entr" presetSubtype="0" fill="hold" grpId="0" nodeType="withEffect">
                                  <p:stCondLst>
                                    <p:cond delay="0"/>
                                  </p:stCondLst>
                                  <p:childTnLst>
                                    <p:set>
                                      <p:cBhvr>
                                        <p:cTn id="196" dur="1" fill="hold">
                                          <p:stCondLst>
                                            <p:cond delay="0"/>
                                          </p:stCondLst>
                                        </p:cTn>
                                        <p:tgtEl>
                                          <p:spTgt spid="108"/>
                                        </p:tgtEl>
                                        <p:attrNameLst>
                                          <p:attrName>style.visibility</p:attrName>
                                        </p:attrNameLst>
                                      </p:cBhvr>
                                      <p:to>
                                        <p:strVal val="visible"/>
                                      </p:to>
                                    </p:set>
                                  </p:childTnLst>
                                </p:cTn>
                              </p:par>
                            </p:childTnLst>
                          </p:cTn>
                        </p:par>
                      </p:childTnLst>
                    </p:cTn>
                  </p:par>
                  <p:par>
                    <p:cTn id="197" fill="hold">
                      <p:stCondLst>
                        <p:cond delay="indefinite"/>
                      </p:stCondLst>
                      <p:childTnLst>
                        <p:par>
                          <p:cTn id="198" fill="hold">
                            <p:stCondLst>
                              <p:cond delay="0"/>
                            </p:stCondLst>
                            <p:childTnLst>
                              <p:par>
                                <p:cTn id="199" presetID="1" presetClass="entr" presetSubtype="0" fill="hold" grpId="0" nodeType="clickEffect">
                                  <p:stCondLst>
                                    <p:cond delay="0"/>
                                  </p:stCondLst>
                                  <p:childTnLst>
                                    <p:set>
                                      <p:cBhvr>
                                        <p:cTn id="200" dur="1" fill="hold">
                                          <p:stCondLst>
                                            <p:cond delay="0"/>
                                          </p:stCondLst>
                                        </p:cTn>
                                        <p:tgtEl>
                                          <p:spTgt spid="104"/>
                                        </p:tgtEl>
                                        <p:attrNameLst>
                                          <p:attrName>style.visibility</p:attrName>
                                        </p:attrNameLst>
                                      </p:cBhvr>
                                      <p:to>
                                        <p:strVal val="visible"/>
                                      </p:to>
                                    </p:set>
                                  </p:childTnLst>
                                </p:cTn>
                              </p:par>
                              <p:par>
                                <p:cTn id="201" presetID="1" presetClass="entr" presetSubtype="0" fill="hold" nodeType="withEffect">
                                  <p:stCondLst>
                                    <p:cond delay="0"/>
                                  </p:stCondLst>
                                  <p:childTnLst>
                                    <p:set>
                                      <p:cBhvr>
                                        <p:cTn id="202" dur="1" fill="hold">
                                          <p:stCondLst>
                                            <p:cond delay="0"/>
                                          </p:stCondLst>
                                        </p:cTn>
                                        <p:tgtEl>
                                          <p:spTgt spid="103"/>
                                        </p:tgtEl>
                                        <p:attrNameLst>
                                          <p:attrName>style.visibility</p:attrName>
                                        </p:attrNameLst>
                                      </p:cBhvr>
                                      <p:to>
                                        <p:strVal val="visible"/>
                                      </p:to>
                                    </p:set>
                                  </p:childTnLst>
                                </p:cTn>
                              </p:par>
                              <p:par>
                                <p:cTn id="203" presetID="1" presetClass="entr" presetSubtype="0" fill="hold" grpId="0" nodeType="withEffect">
                                  <p:stCondLst>
                                    <p:cond delay="0"/>
                                  </p:stCondLst>
                                  <p:childTnLst>
                                    <p:set>
                                      <p:cBhvr>
                                        <p:cTn id="204" dur="1" fill="hold">
                                          <p:stCondLst>
                                            <p:cond delay="0"/>
                                          </p:stCondLst>
                                        </p:cTn>
                                        <p:tgtEl>
                                          <p:spTgt spid="102"/>
                                        </p:tgtEl>
                                        <p:attrNameLst>
                                          <p:attrName>style.visibility</p:attrName>
                                        </p:attrNameLst>
                                      </p:cBhvr>
                                      <p:to>
                                        <p:strVal val="visible"/>
                                      </p:to>
                                    </p:set>
                                  </p:childTnLst>
                                </p:cTn>
                              </p:par>
                            </p:childTnLst>
                          </p:cTn>
                        </p:par>
                      </p:childTnLst>
                    </p:cTn>
                  </p:par>
                  <p:par>
                    <p:cTn id="205" fill="hold">
                      <p:stCondLst>
                        <p:cond delay="indefinite"/>
                      </p:stCondLst>
                      <p:childTnLst>
                        <p:par>
                          <p:cTn id="206" fill="hold">
                            <p:stCondLst>
                              <p:cond delay="0"/>
                            </p:stCondLst>
                            <p:childTnLst>
                              <p:par>
                                <p:cTn id="207" presetID="1" presetClass="entr" presetSubtype="0" fill="hold" nodeType="clickEffect">
                                  <p:stCondLst>
                                    <p:cond delay="0"/>
                                  </p:stCondLst>
                                  <p:childTnLst>
                                    <p:set>
                                      <p:cBhvr>
                                        <p:cTn id="208" dur="1" fill="hold">
                                          <p:stCondLst>
                                            <p:cond delay="0"/>
                                          </p:stCondLst>
                                        </p:cTn>
                                        <p:tgtEl>
                                          <p:spTgt spid="111"/>
                                        </p:tgtEl>
                                        <p:attrNameLst>
                                          <p:attrName>style.visibility</p:attrName>
                                        </p:attrNameLst>
                                      </p:cBhvr>
                                      <p:to>
                                        <p:strVal val="visible"/>
                                      </p:to>
                                    </p:set>
                                  </p:childTnLst>
                                </p:cTn>
                              </p:par>
                              <p:par>
                                <p:cTn id="209" presetID="1" presetClass="entr" presetSubtype="0" fill="hold" grpId="0" nodeType="withEffect">
                                  <p:stCondLst>
                                    <p:cond delay="0"/>
                                  </p:stCondLst>
                                  <p:childTnLst>
                                    <p:set>
                                      <p:cBhvr>
                                        <p:cTn id="210" dur="1" fill="hold">
                                          <p:stCondLst>
                                            <p:cond delay="0"/>
                                          </p:stCondLst>
                                        </p:cTn>
                                        <p:tgtEl>
                                          <p:spTgt spid="112"/>
                                        </p:tgtEl>
                                        <p:attrNameLst>
                                          <p:attrName>style.visibility</p:attrName>
                                        </p:attrNameLst>
                                      </p:cBhvr>
                                      <p:to>
                                        <p:strVal val="visible"/>
                                      </p:to>
                                    </p:set>
                                  </p:childTnLst>
                                </p:cTn>
                              </p:par>
                              <p:par>
                                <p:cTn id="211" presetID="1" presetClass="entr" presetSubtype="0" fill="hold" grpId="0" nodeType="withEffect">
                                  <p:stCondLst>
                                    <p:cond delay="0"/>
                                  </p:stCondLst>
                                  <p:childTnLst>
                                    <p:set>
                                      <p:cBhvr>
                                        <p:cTn id="212" dur="1" fill="hold">
                                          <p:stCondLst>
                                            <p:cond delay="0"/>
                                          </p:stCondLst>
                                        </p:cTn>
                                        <p:tgtEl>
                                          <p:spTgt spid="110"/>
                                        </p:tgtEl>
                                        <p:attrNameLst>
                                          <p:attrName>style.visibility</p:attrName>
                                        </p:attrNameLst>
                                      </p:cBhvr>
                                      <p:to>
                                        <p:strVal val="visible"/>
                                      </p:to>
                                    </p:set>
                                  </p:childTnLst>
                                </p:cTn>
                              </p:par>
                            </p:childTnLst>
                          </p:cTn>
                        </p:par>
                      </p:childTnLst>
                    </p:cTn>
                  </p:par>
                  <p:par>
                    <p:cTn id="213" fill="hold">
                      <p:stCondLst>
                        <p:cond delay="indefinite"/>
                      </p:stCondLst>
                      <p:childTnLst>
                        <p:par>
                          <p:cTn id="214" fill="hold">
                            <p:stCondLst>
                              <p:cond delay="0"/>
                            </p:stCondLst>
                            <p:childTnLst>
                              <p:par>
                                <p:cTn id="215" presetID="1" presetClass="entr" presetSubtype="0" fill="hold" nodeType="clickEffect">
                                  <p:stCondLst>
                                    <p:cond delay="0"/>
                                  </p:stCondLst>
                                  <p:childTnLst>
                                    <p:set>
                                      <p:cBhvr>
                                        <p:cTn id="216" dur="1" fill="hold">
                                          <p:stCondLst>
                                            <p:cond delay="0"/>
                                          </p:stCondLst>
                                        </p:cTn>
                                        <p:tgtEl>
                                          <p:spTgt spid="164"/>
                                        </p:tgtEl>
                                        <p:attrNameLst>
                                          <p:attrName>style.visibility</p:attrName>
                                        </p:attrNameLst>
                                      </p:cBhvr>
                                      <p:to>
                                        <p:strVal val="visible"/>
                                      </p:to>
                                    </p:set>
                                  </p:childTnLst>
                                </p:cTn>
                              </p:par>
                            </p:childTnLst>
                          </p:cTn>
                        </p:par>
                      </p:childTnLst>
                    </p:cTn>
                  </p:par>
                  <p:par>
                    <p:cTn id="217" fill="hold">
                      <p:stCondLst>
                        <p:cond delay="indefinite"/>
                      </p:stCondLst>
                      <p:childTnLst>
                        <p:par>
                          <p:cTn id="218" fill="hold">
                            <p:stCondLst>
                              <p:cond delay="0"/>
                            </p:stCondLst>
                            <p:childTnLst>
                              <p:par>
                                <p:cTn id="219" presetID="1" presetClass="entr" presetSubtype="0" fill="hold" grpId="0" nodeType="clickEffect">
                                  <p:stCondLst>
                                    <p:cond delay="0"/>
                                  </p:stCondLst>
                                  <p:childTnLst>
                                    <p:set>
                                      <p:cBhvr>
                                        <p:cTn id="220" dur="1" fill="hold">
                                          <p:stCondLst>
                                            <p:cond delay="0"/>
                                          </p:stCondLst>
                                        </p:cTn>
                                        <p:tgtEl>
                                          <p:spTgt spid="95"/>
                                        </p:tgtEl>
                                        <p:attrNameLst>
                                          <p:attrName>style.visibility</p:attrName>
                                        </p:attrNameLst>
                                      </p:cBhvr>
                                      <p:to>
                                        <p:strVal val="visible"/>
                                      </p:to>
                                    </p:set>
                                  </p:childTnLst>
                                </p:cTn>
                              </p:par>
                              <p:par>
                                <p:cTn id="221" presetID="1" presetClass="entr" presetSubtype="0" fill="hold" nodeType="withEffect">
                                  <p:stCondLst>
                                    <p:cond delay="0"/>
                                  </p:stCondLst>
                                  <p:childTnLst>
                                    <p:set>
                                      <p:cBhvr>
                                        <p:cTn id="222" dur="1" fill="hold">
                                          <p:stCondLst>
                                            <p:cond delay="0"/>
                                          </p:stCondLst>
                                        </p:cTn>
                                        <p:tgtEl>
                                          <p:spTgt spid="94"/>
                                        </p:tgtEl>
                                        <p:attrNameLst>
                                          <p:attrName>style.visibility</p:attrName>
                                        </p:attrNameLst>
                                      </p:cBhvr>
                                      <p:to>
                                        <p:strVal val="visible"/>
                                      </p:to>
                                    </p:set>
                                  </p:childTnLst>
                                </p:cTn>
                              </p:par>
                              <p:par>
                                <p:cTn id="223" presetID="1" presetClass="entr" presetSubtype="0" fill="hold" grpId="0" nodeType="withEffect">
                                  <p:stCondLst>
                                    <p:cond delay="0"/>
                                  </p:stCondLst>
                                  <p:childTnLst>
                                    <p:set>
                                      <p:cBhvr>
                                        <p:cTn id="224" dur="1" fill="hold">
                                          <p:stCondLst>
                                            <p:cond delay="0"/>
                                          </p:stCondLst>
                                        </p:cTn>
                                        <p:tgtEl>
                                          <p:spTgt spid="90"/>
                                        </p:tgtEl>
                                        <p:attrNameLst>
                                          <p:attrName>style.visibility</p:attrName>
                                        </p:attrNameLst>
                                      </p:cBhvr>
                                      <p:to>
                                        <p:strVal val="visible"/>
                                      </p:to>
                                    </p:set>
                                  </p:childTnLst>
                                </p:cTn>
                              </p:par>
                              <p:par>
                                <p:cTn id="225" presetID="1" presetClass="entr" presetSubtype="0" fill="hold" grpId="0" nodeType="withEffect">
                                  <p:stCondLst>
                                    <p:cond delay="0"/>
                                  </p:stCondLst>
                                  <p:childTnLst>
                                    <p:set>
                                      <p:cBhvr>
                                        <p:cTn id="226" dur="1" fill="hold">
                                          <p:stCondLst>
                                            <p:cond delay="0"/>
                                          </p:stCondLst>
                                        </p:cTn>
                                        <p:tgtEl>
                                          <p:spTgt spid="113"/>
                                        </p:tgtEl>
                                        <p:attrNameLst>
                                          <p:attrName>style.visibility</p:attrName>
                                        </p:attrNameLst>
                                      </p:cBhvr>
                                      <p:to>
                                        <p:strVal val="visible"/>
                                      </p:to>
                                    </p:set>
                                  </p:childTnLst>
                                </p:cTn>
                              </p:par>
                            </p:childTnLst>
                          </p:cTn>
                        </p:par>
                      </p:childTnLst>
                    </p:cTn>
                  </p:par>
                  <p:par>
                    <p:cTn id="227" fill="hold">
                      <p:stCondLst>
                        <p:cond delay="indefinite"/>
                      </p:stCondLst>
                      <p:childTnLst>
                        <p:par>
                          <p:cTn id="228" fill="hold">
                            <p:stCondLst>
                              <p:cond delay="0"/>
                            </p:stCondLst>
                            <p:childTnLst>
                              <p:par>
                                <p:cTn id="229" presetID="1" presetClass="entr" presetSubtype="0" fill="hold" grpId="0" nodeType="clickEffect">
                                  <p:stCondLst>
                                    <p:cond delay="0"/>
                                  </p:stCondLst>
                                  <p:childTnLst>
                                    <p:set>
                                      <p:cBhvr>
                                        <p:cTn id="230" dur="1" fill="hold">
                                          <p:stCondLst>
                                            <p:cond delay="0"/>
                                          </p:stCondLst>
                                        </p:cTn>
                                        <p:tgtEl>
                                          <p:spTgt spid="97"/>
                                        </p:tgtEl>
                                        <p:attrNameLst>
                                          <p:attrName>style.visibility</p:attrName>
                                        </p:attrNameLst>
                                      </p:cBhvr>
                                      <p:to>
                                        <p:strVal val="visible"/>
                                      </p:to>
                                    </p:set>
                                  </p:childTnLst>
                                </p:cTn>
                              </p:par>
                              <p:par>
                                <p:cTn id="231" presetID="1" presetClass="entr" presetSubtype="0" fill="hold" nodeType="withEffect">
                                  <p:stCondLst>
                                    <p:cond delay="0"/>
                                  </p:stCondLst>
                                  <p:childTnLst>
                                    <p:set>
                                      <p:cBhvr>
                                        <p:cTn id="232" dur="1" fill="hold">
                                          <p:stCondLst>
                                            <p:cond delay="0"/>
                                          </p:stCondLst>
                                        </p:cTn>
                                        <p:tgtEl>
                                          <p:spTgt spid="96"/>
                                        </p:tgtEl>
                                        <p:attrNameLst>
                                          <p:attrName>style.visibility</p:attrName>
                                        </p:attrNameLst>
                                      </p:cBhvr>
                                      <p:to>
                                        <p:strVal val="visible"/>
                                      </p:to>
                                    </p:set>
                                  </p:childTnLst>
                                </p:cTn>
                              </p:par>
                              <p:par>
                                <p:cTn id="233" presetID="1" presetClass="entr" presetSubtype="0" fill="hold" grpId="0" nodeType="withEffect">
                                  <p:stCondLst>
                                    <p:cond delay="0"/>
                                  </p:stCondLst>
                                  <p:childTnLst>
                                    <p:set>
                                      <p:cBhvr>
                                        <p:cTn id="234" dur="1" fill="hold">
                                          <p:stCondLst>
                                            <p:cond delay="0"/>
                                          </p:stCondLst>
                                        </p:cTn>
                                        <p:tgtEl>
                                          <p:spTgt spid="91"/>
                                        </p:tgtEl>
                                        <p:attrNameLst>
                                          <p:attrName>style.visibility</p:attrName>
                                        </p:attrNameLst>
                                      </p:cBhvr>
                                      <p:to>
                                        <p:strVal val="visible"/>
                                      </p:to>
                                    </p:set>
                                  </p:childTnLst>
                                </p:cTn>
                              </p:par>
                              <p:par>
                                <p:cTn id="235" presetID="1" presetClass="entr" presetSubtype="0" fill="hold" grpId="0" nodeType="withEffect">
                                  <p:stCondLst>
                                    <p:cond delay="0"/>
                                  </p:stCondLst>
                                  <p:childTnLst>
                                    <p:set>
                                      <p:cBhvr>
                                        <p:cTn id="236" dur="1" fill="hold">
                                          <p:stCondLst>
                                            <p:cond delay="0"/>
                                          </p:stCondLst>
                                        </p:cTn>
                                        <p:tgtEl>
                                          <p:spTgt spid="123"/>
                                        </p:tgtEl>
                                        <p:attrNameLst>
                                          <p:attrName>style.visibility</p:attrName>
                                        </p:attrNameLst>
                                      </p:cBhvr>
                                      <p:to>
                                        <p:strVal val="visible"/>
                                      </p:to>
                                    </p:set>
                                  </p:childTnLst>
                                </p:cTn>
                              </p:par>
                            </p:childTnLst>
                          </p:cTn>
                        </p:par>
                      </p:childTnLst>
                    </p:cTn>
                  </p:par>
                  <p:par>
                    <p:cTn id="237" fill="hold">
                      <p:stCondLst>
                        <p:cond delay="indefinite"/>
                      </p:stCondLst>
                      <p:childTnLst>
                        <p:par>
                          <p:cTn id="238" fill="hold">
                            <p:stCondLst>
                              <p:cond delay="0"/>
                            </p:stCondLst>
                            <p:childTnLst>
                              <p:par>
                                <p:cTn id="239" presetID="1" presetClass="entr" presetSubtype="0" fill="hold" grpId="0" nodeType="clickEffect">
                                  <p:stCondLst>
                                    <p:cond delay="0"/>
                                  </p:stCondLst>
                                  <p:childTnLst>
                                    <p:set>
                                      <p:cBhvr>
                                        <p:cTn id="240" dur="1" fill="hold">
                                          <p:stCondLst>
                                            <p:cond delay="0"/>
                                          </p:stCondLst>
                                        </p:cTn>
                                        <p:tgtEl>
                                          <p:spTgt spid="124"/>
                                        </p:tgtEl>
                                        <p:attrNameLst>
                                          <p:attrName>style.visibility</p:attrName>
                                        </p:attrNameLst>
                                      </p:cBhvr>
                                      <p:to>
                                        <p:strVal val="visible"/>
                                      </p:to>
                                    </p:set>
                                  </p:childTnLst>
                                </p:cTn>
                              </p:par>
                              <p:par>
                                <p:cTn id="241" presetID="1" presetClass="entr" presetSubtype="0" fill="hold" nodeType="withEffect">
                                  <p:stCondLst>
                                    <p:cond delay="0"/>
                                  </p:stCondLst>
                                  <p:childTnLst>
                                    <p:set>
                                      <p:cBhvr>
                                        <p:cTn id="242" dur="1" fill="hold">
                                          <p:stCondLst>
                                            <p:cond delay="0"/>
                                          </p:stCondLst>
                                        </p:cTn>
                                        <p:tgtEl>
                                          <p:spTgt spid="119"/>
                                        </p:tgtEl>
                                        <p:attrNameLst>
                                          <p:attrName>style.visibility</p:attrName>
                                        </p:attrNameLst>
                                      </p:cBhvr>
                                      <p:to>
                                        <p:strVal val="visible"/>
                                      </p:to>
                                    </p:set>
                                  </p:childTnLst>
                                </p:cTn>
                              </p:par>
                              <p:par>
                                <p:cTn id="243" presetID="1" presetClass="entr" presetSubtype="0" fill="hold" grpId="0" nodeType="withEffect">
                                  <p:stCondLst>
                                    <p:cond delay="0"/>
                                  </p:stCondLst>
                                  <p:childTnLst>
                                    <p:set>
                                      <p:cBhvr>
                                        <p:cTn id="244" dur="1" fill="hold">
                                          <p:stCondLst>
                                            <p:cond delay="0"/>
                                          </p:stCondLst>
                                        </p:cTn>
                                        <p:tgtEl>
                                          <p:spTgt spid="126"/>
                                        </p:tgtEl>
                                        <p:attrNameLst>
                                          <p:attrName>style.visibility</p:attrName>
                                        </p:attrNameLst>
                                      </p:cBhvr>
                                      <p:to>
                                        <p:strVal val="visible"/>
                                      </p:to>
                                    </p:set>
                                  </p:childTnLst>
                                </p:cTn>
                              </p:par>
                            </p:childTnLst>
                          </p:cTn>
                        </p:par>
                      </p:childTnLst>
                    </p:cTn>
                  </p:par>
                  <p:par>
                    <p:cTn id="245" fill="hold">
                      <p:stCondLst>
                        <p:cond delay="indefinite"/>
                      </p:stCondLst>
                      <p:childTnLst>
                        <p:par>
                          <p:cTn id="246" fill="hold">
                            <p:stCondLst>
                              <p:cond delay="0"/>
                            </p:stCondLst>
                            <p:childTnLst>
                              <p:par>
                                <p:cTn id="247" presetID="1" presetClass="entr" presetSubtype="0" fill="hold" grpId="0" nodeType="clickEffect">
                                  <p:stCondLst>
                                    <p:cond delay="0"/>
                                  </p:stCondLst>
                                  <p:childTnLst>
                                    <p:set>
                                      <p:cBhvr>
                                        <p:cTn id="248" dur="1" fill="hold">
                                          <p:stCondLst>
                                            <p:cond delay="0"/>
                                          </p:stCondLst>
                                        </p:cTn>
                                        <p:tgtEl>
                                          <p:spTgt spid="131"/>
                                        </p:tgtEl>
                                        <p:attrNameLst>
                                          <p:attrName>style.visibility</p:attrName>
                                        </p:attrNameLst>
                                      </p:cBhvr>
                                      <p:to>
                                        <p:strVal val="visible"/>
                                      </p:to>
                                    </p:set>
                                  </p:childTnLst>
                                </p:cTn>
                              </p:par>
                              <p:par>
                                <p:cTn id="249" presetID="1" presetClass="entr" presetSubtype="0" fill="hold" nodeType="withEffect">
                                  <p:stCondLst>
                                    <p:cond delay="0"/>
                                  </p:stCondLst>
                                  <p:childTnLst>
                                    <p:set>
                                      <p:cBhvr>
                                        <p:cTn id="250" dur="1" fill="hold">
                                          <p:stCondLst>
                                            <p:cond delay="0"/>
                                          </p:stCondLst>
                                        </p:cTn>
                                        <p:tgtEl>
                                          <p:spTgt spid="130"/>
                                        </p:tgtEl>
                                        <p:attrNameLst>
                                          <p:attrName>style.visibility</p:attrName>
                                        </p:attrNameLst>
                                      </p:cBhvr>
                                      <p:to>
                                        <p:strVal val="visible"/>
                                      </p:to>
                                    </p:set>
                                  </p:childTnLst>
                                </p:cTn>
                              </p:par>
                              <p:par>
                                <p:cTn id="251" presetID="1" presetClass="entr" presetSubtype="0" fill="hold" grpId="0" nodeType="withEffect">
                                  <p:stCondLst>
                                    <p:cond delay="0"/>
                                  </p:stCondLst>
                                  <p:childTnLst>
                                    <p:set>
                                      <p:cBhvr>
                                        <p:cTn id="252" dur="1" fill="hold">
                                          <p:stCondLst>
                                            <p:cond delay="0"/>
                                          </p:stCondLst>
                                        </p:cTn>
                                        <p:tgtEl>
                                          <p:spTgt spid="127"/>
                                        </p:tgtEl>
                                        <p:attrNameLst>
                                          <p:attrName>style.visibility</p:attrName>
                                        </p:attrNameLst>
                                      </p:cBhvr>
                                      <p:to>
                                        <p:strVal val="visible"/>
                                      </p:to>
                                    </p:set>
                                  </p:childTnLst>
                                </p:cTn>
                              </p:par>
                            </p:childTnLst>
                          </p:cTn>
                        </p:par>
                      </p:childTnLst>
                    </p:cTn>
                  </p:par>
                  <p:par>
                    <p:cTn id="253" fill="hold">
                      <p:stCondLst>
                        <p:cond delay="indefinite"/>
                      </p:stCondLst>
                      <p:childTnLst>
                        <p:par>
                          <p:cTn id="254" fill="hold">
                            <p:stCondLst>
                              <p:cond delay="0"/>
                            </p:stCondLst>
                            <p:childTnLst>
                              <p:par>
                                <p:cTn id="255" presetID="1" presetClass="entr" presetSubtype="0" fill="hold" grpId="0" nodeType="clickEffect">
                                  <p:stCondLst>
                                    <p:cond delay="0"/>
                                  </p:stCondLst>
                                  <p:childTnLst>
                                    <p:set>
                                      <p:cBhvr>
                                        <p:cTn id="256" dur="1" fill="hold">
                                          <p:stCondLst>
                                            <p:cond delay="0"/>
                                          </p:stCondLst>
                                        </p:cTn>
                                        <p:tgtEl>
                                          <p:spTgt spid="138"/>
                                        </p:tgtEl>
                                        <p:attrNameLst>
                                          <p:attrName>style.visibility</p:attrName>
                                        </p:attrNameLst>
                                      </p:cBhvr>
                                      <p:to>
                                        <p:strVal val="visible"/>
                                      </p:to>
                                    </p:set>
                                  </p:childTnLst>
                                </p:cTn>
                              </p:par>
                              <p:par>
                                <p:cTn id="257" presetID="1" presetClass="entr" presetSubtype="0" fill="hold" nodeType="withEffect">
                                  <p:stCondLst>
                                    <p:cond delay="0"/>
                                  </p:stCondLst>
                                  <p:childTnLst>
                                    <p:set>
                                      <p:cBhvr>
                                        <p:cTn id="258" dur="1" fill="hold">
                                          <p:stCondLst>
                                            <p:cond delay="0"/>
                                          </p:stCondLst>
                                        </p:cTn>
                                        <p:tgtEl>
                                          <p:spTgt spid="137"/>
                                        </p:tgtEl>
                                        <p:attrNameLst>
                                          <p:attrName>style.visibility</p:attrName>
                                        </p:attrNameLst>
                                      </p:cBhvr>
                                      <p:to>
                                        <p:strVal val="visible"/>
                                      </p:to>
                                    </p:set>
                                  </p:childTnLst>
                                </p:cTn>
                              </p:par>
                              <p:par>
                                <p:cTn id="259" presetID="1" presetClass="entr" presetSubtype="0" fill="hold" grpId="0" nodeType="withEffect">
                                  <p:stCondLst>
                                    <p:cond delay="0"/>
                                  </p:stCondLst>
                                  <p:childTnLst>
                                    <p:set>
                                      <p:cBhvr>
                                        <p:cTn id="260" dur="1" fill="hold">
                                          <p:stCondLst>
                                            <p:cond delay="0"/>
                                          </p:stCondLst>
                                        </p:cTn>
                                        <p:tgtEl>
                                          <p:spTgt spid="136"/>
                                        </p:tgtEl>
                                        <p:attrNameLst>
                                          <p:attrName>style.visibility</p:attrName>
                                        </p:attrNameLst>
                                      </p:cBhvr>
                                      <p:to>
                                        <p:strVal val="visible"/>
                                      </p:to>
                                    </p:set>
                                  </p:childTnLst>
                                </p:cTn>
                              </p:par>
                            </p:childTnLst>
                          </p:cTn>
                        </p:par>
                      </p:childTnLst>
                    </p:cTn>
                  </p:par>
                  <p:par>
                    <p:cTn id="261" fill="hold">
                      <p:stCondLst>
                        <p:cond delay="indefinite"/>
                      </p:stCondLst>
                      <p:childTnLst>
                        <p:par>
                          <p:cTn id="262" fill="hold">
                            <p:stCondLst>
                              <p:cond delay="0"/>
                            </p:stCondLst>
                            <p:childTnLst>
                              <p:par>
                                <p:cTn id="263" presetID="1" presetClass="entr" presetSubtype="0" fill="hold" grpId="0" nodeType="clickEffect">
                                  <p:stCondLst>
                                    <p:cond delay="0"/>
                                  </p:stCondLst>
                                  <p:childTnLst>
                                    <p:set>
                                      <p:cBhvr>
                                        <p:cTn id="264" dur="1" fill="hold">
                                          <p:stCondLst>
                                            <p:cond delay="0"/>
                                          </p:stCondLst>
                                        </p:cTn>
                                        <p:tgtEl>
                                          <p:spTgt spid="153"/>
                                        </p:tgtEl>
                                        <p:attrNameLst>
                                          <p:attrName>style.visibility</p:attrName>
                                        </p:attrNameLst>
                                      </p:cBhvr>
                                      <p:to>
                                        <p:strVal val="visible"/>
                                      </p:to>
                                    </p:set>
                                  </p:childTnLst>
                                </p:cTn>
                              </p:par>
                              <p:par>
                                <p:cTn id="265" presetID="1" presetClass="entr" presetSubtype="0" fill="hold" nodeType="withEffect">
                                  <p:stCondLst>
                                    <p:cond delay="0"/>
                                  </p:stCondLst>
                                  <p:childTnLst>
                                    <p:set>
                                      <p:cBhvr>
                                        <p:cTn id="266" dur="1" fill="hold">
                                          <p:stCondLst>
                                            <p:cond delay="0"/>
                                          </p:stCondLst>
                                        </p:cTn>
                                        <p:tgtEl>
                                          <p:spTgt spid="152"/>
                                        </p:tgtEl>
                                        <p:attrNameLst>
                                          <p:attrName>style.visibility</p:attrName>
                                        </p:attrNameLst>
                                      </p:cBhvr>
                                      <p:to>
                                        <p:strVal val="visible"/>
                                      </p:to>
                                    </p:set>
                                  </p:childTnLst>
                                </p:cTn>
                              </p:par>
                              <p:par>
                                <p:cTn id="267" presetID="1" presetClass="entr" presetSubtype="0" fill="hold" grpId="0" nodeType="withEffect">
                                  <p:stCondLst>
                                    <p:cond delay="0"/>
                                  </p:stCondLst>
                                  <p:childTnLst>
                                    <p:set>
                                      <p:cBhvr>
                                        <p:cTn id="268" dur="1" fill="hold">
                                          <p:stCondLst>
                                            <p:cond delay="0"/>
                                          </p:stCondLst>
                                        </p:cTn>
                                        <p:tgtEl>
                                          <p:spTgt spid="151"/>
                                        </p:tgtEl>
                                        <p:attrNameLst>
                                          <p:attrName>style.visibility</p:attrName>
                                        </p:attrNameLst>
                                      </p:cBhvr>
                                      <p:to>
                                        <p:strVal val="visible"/>
                                      </p:to>
                                    </p:set>
                                  </p:childTnLst>
                                </p:cTn>
                              </p:par>
                              <p:par>
                                <p:cTn id="269" presetID="1" presetClass="entr" presetSubtype="0" fill="hold" grpId="0" nodeType="withEffect">
                                  <p:stCondLst>
                                    <p:cond delay="0"/>
                                  </p:stCondLst>
                                  <p:childTnLst>
                                    <p:set>
                                      <p:cBhvr>
                                        <p:cTn id="270" dur="1" fill="hold">
                                          <p:stCondLst>
                                            <p:cond delay="0"/>
                                          </p:stCondLst>
                                        </p:cTn>
                                        <p:tgtEl>
                                          <p:spTgt spid="145"/>
                                        </p:tgtEl>
                                        <p:attrNameLst>
                                          <p:attrName>style.visibility</p:attrName>
                                        </p:attrNameLst>
                                      </p:cBhvr>
                                      <p:to>
                                        <p:strVal val="visible"/>
                                      </p:to>
                                    </p:set>
                                  </p:childTnLst>
                                </p:cTn>
                              </p:par>
                            </p:childTnLst>
                          </p:cTn>
                        </p:par>
                      </p:childTnLst>
                    </p:cTn>
                  </p:par>
                  <p:par>
                    <p:cTn id="271" fill="hold">
                      <p:stCondLst>
                        <p:cond delay="indefinite"/>
                      </p:stCondLst>
                      <p:childTnLst>
                        <p:par>
                          <p:cTn id="272" fill="hold">
                            <p:stCondLst>
                              <p:cond delay="0"/>
                            </p:stCondLst>
                            <p:childTnLst>
                              <p:par>
                                <p:cTn id="273" presetID="1" presetClass="entr" presetSubtype="0" fill="hold" nodeType="clickEffect">
                                  <p:stCondLst>
                                    <p:cond delay="0"/>
                                  </p:stCondLst>
                                  <p:childTnLst>
                                    <p:set>
                                      <p:cBhvr>
                                        <p:cTn id="274" dur="1" fill="hold">
                                          <p:stCondLst>
                                            <p:cond delay="0"/>
                                          </p:stCondLst>
                                        </p:cTn>
                                        <p:tgtEl>
                                          <p:spTgt spid="156"/>
                                        </p:tgtEl>
                                        <p:attrNameLst>
                                          <p:attrName>style.visibility</p:attrName>
                                        </p:attrNameLst>
                                      </p:cBhvr>
                                      <p:to>
                                        <p:strVal val="visible"/>
                                      </p:to>
                                    </p:set>
                                  </p:childTnLst>
                                </p:cTn>
                              </p:par>
                              <p:par>
                                <p:cTn id="275" presetID="1" presetClass="entr" presetSubtype="0" fill="hold" grpId="0" nodeType="withEffect">
                                  <p:stCondLst>
                                    <p:cond delay="0"/>
                                  </p:stCondLst>
                                  <p:childTnLst>
                                    <p:set>
                                      <p:cBhvr>
                                        <p:cTn id="276" dur="1" fill="hold">
                                          <p:stCondLst>
                                            <p:cond delay="0"/>
                                          </p:stCondLst>
                                        </p:cTn>
                                        <p:tgtEl>
                                          <p:spTgt spid="157"/>
                                        </p:tgtEl>
                                        <p:attrNameLst>
                                          <p:attrName>style.visibility</p:attrName>
                                        </p:attrNameLst>
                                      </p:cBhvr>
                                      <p:to>
                                        <p:strVal val="visible"/>
                                      </p:to>
                                    </p:set>
                                  </p:childTnLst>
                                </p:cTn>
                              </p:par>
                              <p:par>
                                <p:cTn id="277" presetID="1" presetClass="entr" presetSubtype="0" fill="hold" grpId="0" nodeType="withEffect">
                                  <p:stCondLst>
                                    <p:cond delay="0"/>
                                  </p:stCondLst>
                                  <p:childTnLst>
                                    <p:set>
                                      <p:cBhvr>
                                        <p:cTn id="278" dur="1" fill="hold">
                                          <p:stCondLst>
                                            <p:cond delay="0"/>
                                          </p:stCondLst>
                                        </p:cTn>
                                        <p:tgtEl>
                                          <p:spTgt spid="155"/>
                                        </p:tgtEl>
                                        <p:attrNameLst>
                                          <p:attrName>style.visibility</p:attrName>
                                        </p:attrNameLst>
                                      </p:cBhvr>
                                      <p:to>
                                        <p:strVal val="visible"/>
                                      </p:to>
                                    </p:set>
                                  </p:childTnLst>
                                </p:cTn>
                              </p:par>
                              <p:par>
                                <p:cTn id="279" presetID="1" presetClass="entr" presetSubtype="0" fill="hold" grpId="0" nodeType="withEffect">
                                  <p:stCondLst>
                                    <p:cond delay="0"/>
                                  </p:stCondLst>
                                  <p:childTnLst>
                                    <p:set>
                                      <p:cBhvr>
                                        <p:cTn id="280" dur="1" fill="hold">
                                          <p:stCondLst>
                                            <p:cond delay="0"/>
                                          </p:stCondLst>
                                        </p:cTn>
                                        <p:tgtEl>
                                          <p:spTgt spid="158"/>
                                        </p:tgtEl>
                                        <p:attrNameLst>
                                          <p:attrName>style.visibility</p:attrName>
                                        </p:attrNameLst>
                                      </p:cBhvr>
                                      <p:to>
                                        <p:strVal val="visible"/>
                                      </p:to>
                                    </p:set>
                                  </p:childTnLst>
                                </p:cTn>
                              </p:par>
                            </p:childTnLst>
                          </p:cTn>
                        </p:par>
                      </p:childTnLst>
                    </p:cTn>
                  </p:par>
                  <p:par>
                    <p:cTn id="281" fill="hold">
                      <p:stCondLst>
                        <p:cond delay="indefinite"/>
                      </p:stCondLst>
                      <p:childTnLst>
                        <p:par>
                          <p:cTn id="282" fill="hold">
                            <p:stCondLst>
                              <p:cond delay="0"/>
                            </p:stCondLst>
                            <p:childTnLst>
                              <p:par>
                                <p:cTn id="283" presetID="1" presetClass="entr" presetSubtype="0" fill="hold" grpId="0" nodeType="clickEffect">
                                  <p:stCondLst>
                                    <p:cond delay="0"/>
                                  </p:stCondLst>
                                  <p:childTnLst>
                                    <p:set>
                                      <p:cBhvr>
                                        <p:cTn id="284" dur="1" fill="hold">
                                          <p:stCondLst>
                                            <p:cond delay="0"/>
                                          </p:stCondLst>
                                        </p:cTn>
                                        <p:tgtEl>
                                          <p:spTgt spid="133"/>
                                        </p:tgtEl>
                                        <p:attrNameLst>
                                          <p:attrName>style.visibility</p:attrName>
                                        </p:attrNameLst>
                                      </p:cBhvr>
                                      <p:to>
                                        <p:strVal val="visible"/>
                                      </p:to>
                                    </p:set>
                                  </p:childTnLst>
                                </p:cTn>
                              </p:par>
                              <p:par>
                                <p:cTn id="285" presetID="1" presetClass="entr" presetSubtype="0" fill="hold" nodeType="withEffect">
                                  <p:stCondLst>
                                    <p:cond delay="0"/>
                                  </p:stCondLst>
                                  <p:childTnLst>
                                    <p:set>
                                      <p:cBhvr>
                                        <p:cTn id="286" dur="1" fill="hold">
                                          <p:stCondLst>
                                            <p:cond delay="0"/>
                                          </p:stCondLst>
                                        </p:cTn>
                                        <p:tgtEl>
                                          <p:spTgt spid="132"/>
                                        </p:tgtEl>
                                        <p:attrNameLst>
                                          <p:attrName>style.visibility</p:attrName>
                                        </p:attrNameLst>
                                      </p:cBhvr>
                                      <p:to>
                                        <p:strVal val="visible"/>
                                      </p:to>
                                    </p:set>
                                  </p:childTnLst>
                                </p:cTn>
                              </p:par>
                              <p:par>
                                <p:cTn id="287" presetID="1" presetClass="entr" presetSubtype="0" fill="hold" grpId="0" nodeType="withEffect">
                                  <p:stCondLst>
                                    <p:cond delay="0"/>
                                  </p:stCondLst>
                                  <p:childTnLst>
                                    <p:set>
                                      <p:cBhvr>
                                        <p:cTn id="288" dur="1" fill="hold">
                                          <p:stCondLst>
                                            <p:cond delay="0"/>
                                          </p:stCondLst>
                                        </p:cTn>
                                        <p:tgtEl>
                                          <p:spTgt spid="128"/>
                                        </p:tgtEl>
                                        <p:attrNameLst>
                                          <p:attrName>style.visibility</p:attrName>
                                        </p:attrNameLst>
                                      </p:cBhvr>
                                      <p:to>
                                        <p:strVal val="visible"/>
                                      </p:to>
                                    </p:set>
                                  </p:childTnLst>
                                </p:cTn>
                              </p:par>
                              <p:par>
                                <p:cTn id="289" presetID="1" presetClass="entr" presetSubtype="0" fill="hold" grpId="0" nodeType="withEffect">
                                  <p:stCondLst>
                                    <p:cond delay="0"/>
                                  </p:stCondLst>
                                  <p:childTnLst>
                                    <p:set>
                                      <p:cBhvr>
                                        <p:cTn id="290" dur="1" fill="hold">
                                          <p:stCondLst>
                                            <p:cond delay="0"/>
                                          </p:stCondLst>
                                        </p:cTn>
                                        <p:tgtEl>
                                          <p:spTgt spid="149"/>
                                        </p:tgtEl>
                                        <p:attrNameLst>
                                          <p:attrName>style.visibility</p:attrName>
                                        </p:attrNameLst>
                                      </p:cBhvr>
                                      <p:to>
                                        <p:strVal val="visible"/>
                                      </p:to>
                                    </p:set>
                                  </p:childTnLst>
                                </p:cTn>
                              </p:par>
                            </p:childTnLst>
                          </p:cTn>
                        </p:par>
                      </p:childTnLst>
                    </p:cTn>
                  </p:par>
                  <p:par>
                    <p:cTn id="291" fill="hold">
                      <p:stCondLst>
                        <p:cond delay="indefinite"/>
                      </p:stCondLst>
                      <p:childTnLst>
                        <p:par>
                          <p:cTn id="292" fill="hold">
                            <p:stCondLst>
                              <p:cond delay="0"/>
                            </p:stCondLst>
                            <p:childTnLst>
                              <p:par>
                                <p:cTn id="293" presetID="1" presetClass="entr" presetSubtype="0" fill="hold" grpId="0" nodeType="clickEffect">
                                  <p:stCondLst>
                                    <p:cond delay="0"/>
                                  </p:stCondLst>
                                  <p:childTnLst>
                                    <p:set>
                                      <p:cBhvr>
                                        <p:cTn id="294" dur="1" fill="hold">
                                          <p:stCondLst>
                                            <p:cond delay="0"/>
                                          </p:stCondLst>
                                        </p:cTn>
                                        <p:tgtEl>
                                          <p:spTgt spid="135"/>
                                        </p:tgtEl>
                                        <p:attrNameLst>
                                          <p:attrName>style.visibility</p:attrName>
                                        </p:attrNameLst>
                                      </p:cBhvr>
                                      <p:to>
                                        <p:strVal val="visible"/>
                                      </p:to>
                                    </p:set>
                                  </p:childTnLst>
                                </p:cTn>
                              </p:par>
                              <p:par>
                                <p:cTn id="295" presetID="1" presetClass="entr" presetSubtype="0" fill="hold" nodeType="withEffect">
                                  <p:stCondLst>
                                    <p:cond delay="0"/>
                                  </p:stCondLst>
                                  <p:childTnLst>
                                    <p:set>
                                      <p:cBhvr>
                                        <p:cTn id="296" dur="1" fill="hold">
                                          <p:stCondLst>
                                            <p:cond delay="0"/>
                                          </p:stCondLst>
                                        </p:cTn>
                                        <p:tgtEl>
                                          <p:spTgt spid="134"/>
                                        </p:tgtEl>
                                        <p:attrNameLst>
                                          <p:attrName>style.visibility</p:attrName>
                                        </p:attrNameLst>
                                      </p:cBhvr>
                                      <p:to>
                                        <p:strVal val="visible"/>
                                      </p:to>
                                    </p:set>
                                  </p:childTnLst>
                                </p:cTn>
                              </p:par>
                              <p:par>
                                <p:cTn id="297" presetID="1" presetClass="entr" presetSubtype="0" fill="hold" grpId="0" nodeType="withEffect">
                                  <p:stCondLst>
                                    <p:cond delay="0"/>
                                  </p:stCondLst>
                                  <p:childTnLst>
                                    <p:set>
                                      <p:cBhvr>
                                        <p:cTn id="298" dur="1" fill="hold">
                                          <p:stCondLst>
                                            <p:cond delay="0"/>
                                          </p:stCondLst>
                                        </p:cTn>
                                        <p:tgtEl>
                                          <p:spTgt spid="129"/>
                                        </p:tgtEl>
                                        <p:attrNameLst>
                                          <p:attrName>style.visibility</p:attrName>
                                        </p:attrNameLst>
                                      </p:cBhvr>
                                      <p:to>
                                        <p:strVal val="visible"/>
                                      </p:to>
                                    </p:set>
                                  </p:childTnLst>
                                </p:cTn>
                              </p:par>
                              <p:par>
                                <p:cTn id="299" presetID="1" presetClass="entr" presetSubtype="0" fill="hold" grpId="0" nodeType="withEffect">
                                  <p:stCondLst>
                                    <p:cond delay="0"/>
                                  </p:stCondLst>
                                  <p:childTnLst>
                                    <p:set>
                                      <p:cBhvr>
                                        <p:cTn id="300" dur="1" fill="hold">
                                          <p:stCondLst>
                                            <p:cond delay="0"/>
                                          </p:stCondLst>
                                        </p:cTn>
                                        <p:tgtEl>
                                          <p:spTgt spid="150"/>
                                        </p:tgtEl>
                                        <p:attrNameLst>
                                          <p:attrName>style.visibility</p:attrName>
                                        </p:attrNameLst>
                                      </p:cBhvr>
                                      <p:to>
                                        <p:strVal val="visible"/>
                                      </p:to>
                                    </p:set>
                                  </p:childTnLst>
                                </p:cTn>
                              </p:par>
                            </p:childTnLst>
                          </p:cTn>
                        </p:par>
                      </p:childTnLst>
                    </p:cTn>
                  </p:par>
                  <p:par>
                    <p:cTn id="301" fill="hold">
                      <p:stCondLst>
                        <p:cond delay="indefinite"/>
                      </p:stCondLst>
                      <p:childTnLst>
                        <p:par>
                          <p:cTn id="302" fill="hold">
                            <p:stCondLst>
                              <p:cond delay="0"/>
                            </p:stCondLst>
                            <p:childTnLst>
                              <p:par>
                                <p:cTn id="303" presetID="1" presetClass="entr" presetSubtype="0" fill="hold" nodeType="clickEffect">
                                  <p:stCondLst>
                                    <p:cond delay="0"/>
                                  </p:stCondLst>
                                  <p:childTnLst>
                                    <p:set>
                                      <p:cBhvr>
                                        <p:cTn id="304" dur="1" fill="hold">
                                          <p:stCondLst>
                                            <p:cond delay="0"/>
                                          </p:stCondLst>
                                        </p:cTn>
                                        <p:tgtEl>
                                          <p:spTgt spid="170"/>
                                        </p:tgtEl>
                                        <p:attrNameLst>
                                          <p:attrName>style.visibility</p:attrName>
                                        </p:attrNameLst>
                                      </p:cBhvr>
                                      <p:to>
                                        <p:strVal val="visible"/>
                                      </p:to>
                                    </p:set>
                                  </p:childTnLst>
                                </p:cTn>
                              </p:par>
                              <p:par>
                                <p:cTn id="305" presetID="1" presetClass="entr" presetSubtype="0" fill="hold" nodeType="withEffect">
                                  <p:stCondLst>
                                    <p:cond delay="0"/>
                                  </p:stCondLst>
                                  <p:childTnLst>
                                    <p:set>
                                      <p:cBhvr>
                                        <p:cTn id="306" dur="1" fill="hold">
                                          <p:stCondLst>
                                            <p:cond delay="0"/>
                                          </p:stCondLst>
                                        </p:cTn>
                                        <p:tgtEl>
                                          <p:spTgt spid="172"/>
                                        </p:tgtEl>
                                        <p:attrNameLst>
                                          <p:attrName>style.visibility</p:attrName>
                                        </p:attrNameLst>
                                      </p:cBhvr>
                                      <p:to>
                                        <p:strVal val="visible"/>
                                      </p:to>
                                    </p:set>
                                  </p:childTnLst>
                                </p:cTn>
                              </p:par>
                              <p:par>
                                <p:cTn id="307" presetID="1" presetClass="entr" presetSubtype="0" fill="hold" nodeType="withEffect">
                                  <p:stCondLst>
                                    <p:cond delay="0"/>
                                  </p:stCondLst>
                                  <p:childTnLst>
                                    <p:set>
                                      <p:cBhvr>
                                        <p:cTn id="308" dur="1" fill="hold">
                                          <p:stCondLst>
                                            <p:cond delay="0"/>
                                          </p:stCondLst>
                                        </p:cTn>
                                        <p:tgtEl>
                                          <p:spTgt spid="174"/>
                                        </p:tgtEl>
                                        <p:attrNameLst>
                                          <p:attrName>style.visibility</p:attrName>
                                        </p:attrNameLst>
                                      </p:cBhvr>
                                      <p:to>
                                        <p:strVal val="visible"/>
                                      </p:to>
                                    </p:set>
                                  </p:childTnLst>
                                </p:cTn>
                              </p:par>
                              <p:par>
                                <p:cTn id="309" presetID="1" presetClass="entr" presetSubtype="0" fill="hold" nodeType="withEffect">
                                  <p:stCondLst>
                                    <p:cond delay="0"/>
                                  </p:stCondLst>
                                  <p:childTnLst>
                                    <p:set>
                                      <p:cBhvr>
                                        <p:cTn id="310" dur="1" fill="hold">
                                          <p:stCondLst>
                                            <p:cond delay="0"/>
                                          </p:stCondLst>
                                        </p:cTn>
                                        <p:tgtEl>
                                          <p:spTgt spid="176"/>
                                        </p:tgtEl>
                                        <p:attrNameLst>
                                          <p:attrName>style.visibility</p:attrName>
                                        </p:attrNameLst>
                                      </p:cBhvr>
                                      <p:to>
                                        <p:strVal val="visible"/>
                                      </p:to>
                                    </p:set>
                                  </p:childTnLst>
                                </p:cTn>
                              </p:par>
                            </p:childTnLst>
                          </p:cTn>
                        </p:par>
                      </p:childTnLst>
                    </p:cTn>
                  </p:par>
                  <p:par>
                    <p:cTn id="311" fill="hold">
                      <p:stCondLst>
                        <p:cond delay="indefinite"/>
                      </p:stCondLst>
                      <p:childTnLst>
                        <p:par>
                          <p:cTn id="312" fill="hold">
                            <p:stCondLst>
                              <p:cond delay="0"/>
                            </p:stCondLst>
                            <p:childTnLst>
                              <p:par>
                                <p:cTn id="313" presetID="1" presetClass="entr" presetSubtype="0" fill="hold" nodeType="clickEffect">
                                  <p:stCondLst>
                                    <p:cond delay="0"/>
                                  </p:stCondLst>
                                  <p:childTnLst>
                                    <p:set>
                                      <p:cBhvr>
                                        <p:cTn id="314" dur="1" fill="hold">
                                          <p:stCondLst>
                                            <p:cond delay="0"/>
                                          </p:stCondLst>
                                        </p:cTn>
                                        <p:tgtEl>
                                          <p:spTgt spid="188"/>
                                        </p:tgtEl>
                                        <p:attrNameLst>
                                          <p:attrName>style.visibility</p:attrName>
                                        </p:attrNameLst>
                                      </p:cBhvr>
                                      <p:to>
                                        <p:strVal val="visible"/>
                                      </p:to>
                                    </p:set>
                                  </p:childTnLst>
                                </p:cTn>
                              </p:par>
                              <p:par>
                                <p:cTn id="315" presetID="1" presetClass="entr" presetSubtype="0" fill="hold" nodeType="withEffect">
                                  <p:stCondLst>
                                    <p:cond delay="0"/>
                                  </p:stCondLst>
                                  <p:childTnLst>
                                    <p:set>
                                      <p:cBhvr>
                                        <p:cTn id="316" dur="1" fill="hold">
                                          <p:stCondLst>
                                            <p:cond delay="0"/>
                                          </p:stCondLst>
                                        </p:cTn>
                                        <p:tgtEl>
                                          <p:spTgt spid="190"/>
                                        </p:tgtEl>
                                        <p:attrNameLst>
                                          <p:attrName>style.visibility</p:attrName>
                                        </p:attrNameLst>
                                      </p:cBhvr>
                                      <p:to>
                                        <p:strVal val="visible"/>
                                      </p:to>
                                    </p:set>
                                  </p:childTnLst>
                                </p:cTn>
                              </p:par>
                              <p:par>
                                <p:cTn id="317" presetID="1" presetClass="entr" presetSubtype="0" fill="hold" nodeType="withEffect">
                                  <p:stCondLst>
                                    <p:cond delay="0"/>
                                  </p:stCondLst>
                                  <p:childTnLst>
                                    <p:set>
                                      <p:cBhvr>
                                        <p:cTn id="318" dur="1" fill="hold">
                                          <p:stCondLst>
                                            <p:cond delay="0"/>
                                          </p:stCondLst>
                                        </p:cTn>
                                        <p:tgtEl>
                                          <p:spTgt spid="193"/>
                                        </p:tgtEl>
                                        <p:attrNameLst>
                                          <p:attrName>style.visibility</p:attrName>
                                        </p:attrNameLst>
                                      </p:cBhvr>
                                      <p:to>
                                        <p:strVal val="visible"/>
                                      </p:to>
                                    </p:set>
                                  </p:childTnLst>
                                </p:cTn>
                              </p:par>
                              <p:par>
                                <p:cTn id="319" presetID="1" presetClass="entr" presetSubtype="0" fill="hold" nodeType="withEffect">
                                  <p:stCondLst>
                                    <p:cond delay="0"/>
                                  </p:stCondLst>
                                  <p:childTnLst>
                                    <p:set>
                                      <p:cBhvr>
                                        <p:cTn id="320" dur="1" fill="hold">
                                          <p:stCondLst>
                                            <p:cond delay="0"/>
                                          </p:stCondLst>
                                        </p:cTn>
                                        <p:tgtEl>
                                          <p:spTgt spid="1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10" grpId="0" animBg="1"/>
      <p:bldP spid="11" grpId="0" animBg="1"/>
      <p:bldP spid="12" grpId="0" animBg="1"/>
      <p:bldP spid="13" grpId="0" animBg="1"/>
      <p:bldP spid="18" grpId="0"/>
      <p:bldP spid="24" grpId="0"/>
      <p:bldP spid="34" grpId="0"/>
      <p:bldP spid="41" grpId="0"/>
      <p:bldP spid="48" grpId="0" animBg="1"/>
      <p:bldP spid="49" grpId="0" animBg="1"/>
      <p:bldP spid="52" grpId="0"/>
      <p:bldP spid="55" grpId="0"/>
      <p:bldP spid="56" grpId="0"/>
      <p:bldP spid="57" grpId="0"/>
      <p:bldP spid="58" grpId="0"/>
      <p:bldP spid="60" grpId="0"/>
      <p:bldP spid="61" grpId="0"/>
      <p:bldP spid="62" grpId="0" animBg="1"/>
      <p:bldP spid="66" grpId="0"/>
      <p:bldP spid="67" grpId="0"/>
      <p:bldP spid="68" grpId="0"/>
      <p:bldP spid="15" grpId="0" animBg="1"/>
      <p:bldP spid="16" grpId="0" animBg="1"/>
      <p:bldP spid="19" grpId="0" animBg="1"/>
      <p:bldP spid="21" grpId="0" animBg="1"/>
      <p:bldP spid="23" grpId="0"/>
      <p:bldP spid="27" grpId="0"/>
      <p:bldP spid="29" grpId="0"/>
      <p:bldP spid="32" grpId="0"/>
      <p:bldP spid="33" grpId="0"/>
      <p:bldP spid="35" grpId="0"/>
      <p:bldP spid="37" grpId="0" animBg="1"/>
      <p:bldP spid="39" grpId="0"/>
      <p:bldP spid="40" grpId="0" animBg="1"/>
      <p:bldP spid="44" grpId="0"/>
      <p:bldP spid="53" grpId="0" animBg="1"/>
      <p:bldP spid="64" grpId="0"/>
      <p:bldP spid="84" grpId="0"/>
      <p:bldP spid="88" grpId="0" animBg="1"/>
      <p:bldP spid="89" grpId="0" animBg="1"/>
      <p:bldP spid="90" grpId="0" animBg="1"/>
      <p:bldP spid="91" grpId="0" animBg="1"/>
      <p:bldP spid="93" grpId="0"/>
      <p:bldP spid="95" grpId="0"/>
      <p:bldP spid="97" grpId="0"/>
      <p:bldP spid="98" grpId="0"/>
      <p:bldP spid="99" grpId="0" animBg="1"/>
      <p:bldP spid="101" grpId="0"/>
      <p:bldP spid="102" grpId="0" animBg="1"/>
      <p:bldP spid="104" grpId="0"/>
      <p:bldP spid="108" grpId="0"/>
      <p:bldP spid="110" grpId="0" animBg="1"/>
      <p:bldP spid="112" grpId="0"/>
      <p:bldP spid="113" grpId="0"/>
      <p:bldP spid="123" grpId="0"/>
      <p:bldP spid="124" grpId="0"/>
      <p:bldP spid="126" grpId="0" animBg="1"/>
      <p:bldP spid="127" grpId="0" animBg="1"/>
      <p:bldP spid="128" grpId="0" animBg="1"/>
      <p:bldP spid="129" grpId="0" animBg="1"/>
      <p:bldP spid="131" grpId="0"/>
      <p:bldP spid="133" grpId="0"/>
      <p:bldP spid="135" grpId="0"/>
      <p:bldP spid="136" grpId="0" animBg="1"/>
      <p:bldP spid="138" grpId="0"/>
      <p:bldP spid="145" grpId="0"/>
      <p:bldP spid="149" grpId="0"/>
      <p:bldP spid="150" grpId="0"/>
      <p:bldP spid="151" grpId="0" animBg="1"/>
      <p:bldP spid="153" grpId="0"/>
      <p:bldP spid="155" grpId="0" animBg="1"/>
      <p:bldP spid="157" grpId="0"/>
      <p:bldP spid="15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ext, letter&#10;&#10;Description automatically generated">
            <a:extLst>
              <a:ext uri="{FF2B5EF4-FFF2-40B4-BE49-F238E27FC236}">
                <a16:creationId xmlns:a16="http://schemas.microsoft.com/office/drawing/2014/main" id="{CFFF1D55-FB6D-6A59-90B6-41EE5EBB87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10470" y="1471963"/>
            <a:ext cx="5976730" cy="3484350"/>
          </a:xfrm>
          <a:prstGeom prst="rect">
            <a:avLst/>
          </a:prstGeom>
        </p:spPr>
      </p:pic>
      <p:pic>
        <p:nvPicPr>
          <p:cNvPr id="7" name="Picture 6" descr="A picture containing text, screenshot, receipt, document&#10;&#10;Description automatically generated">
            <a:extLst>
              <a:ext uri="{FF2B5EF4-FFF2-40B4-BE49-F238E27FC236}">
                <a16:creationId xmlns:a16="http://schemas.microsoft.com/office/drawing/2014/main" id="{C40A17C3-502B-9238-2E18-34131ABA0430}"/>
              </a:ext>
            </a:extLst>
          </p:cNvPr>
          <p:cNvPicPr>
            <a:picLocks noChangeAspect="1"/>
          </p:cNvPicPr>
          <p:nvPr/>
        </p:nvPicPr>
        <p:blipFill rotWithShape="1">
          <a:blip r:embed="rId3">
            <a:extLst>
              <a:ext uri="{28A0092B-C50C-407E-A947-70E740481C1C}">
                <a14:useLocalDpi xmlns:a14="http://schemas.microsoft.com/office/drawing/2010/main" val="0"/>
              </a:ext>
            </a:extLst>
          </a:blip>
          <a:srcRect l="8225" t="53540" r="20986" b="7844"/>
          <a:stretch/>
        </p:blipFill>
        <p:spPr>
          <a:xfrm>
            <a:off x="304800" y="1440790"/>
            <a:ext cx="5208104" cy="3846827"/>
          </a:xfrm>
          <a:prstGeom prst="rect">
            <a:avLst/>
          </a:prstGeom>
        </p:spPr>
      </p:pic>
      <p:sp>
        <p:nvSpPr>
          <p:cNvPr id="3" name="TextBox 2">
            <a:extLst>
              <a:ext uri="{FF2B5EF4-FFF2-40B4-BE49-F238E27FC236}">
                <a16:creationId xmlns:a16="http://schemas.microsoft.com/office/drawing/2014/main" id="{8AACD2D6-0168-0C20-7839-5F167F6C9B85}"/>
              </a:ext>
            </a:extLst>
          </p:cNvPr>
          <p:cNvSpPr txBox="1"/>
          <p:nvPr/>
        </p:nvSpPr>
        <p:spPr>
          <a:xfrm>
            <a:off x="318052" y="371925"/>
            <a:ext cx="6096000" cy="461665"/>
          </a:xfrm>
          <a:prstGeom prst="rect">
            <a:avLst/>
          </a:prstGeom>
          <a:noFill/>
        </p:spPr>
        <p:txBody>
          <a:bodyPr wrap="square">
            <a:spAutoFit/>
          </a:bodyPr>
          <a:lstStyle/>
          <a:p>
            <a:r>
              <a:rPr lang="en-US" sz="2400" b="1" u="sng" dirty="0"/>
              <a:t>N – Queens Algorithm using Backtracking </a:t>
            </a:r>
            <a:endParaRPr lang="en-US" sz="2400" u="sng" dirty="0"/>
          </a:p>
        </p:txBody>
      </p:sp>
    </p:spTree>
    <p:extLst>
      <p:ext uri="{BB962C8B-B14F-4D97-AF65-F5344CB8AC3E}">
        <p14:creationId xmlns:p14="http://schemas.microsoft.com/office/powerpoint/2010/main" val="29323002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E8C678-9D6A-1A6A-3DE5-24B1C2C4DD95}"/>
              </a:ext>
            </a:extLst>
          </p:cNvPr>
          <p:cNvSpPr>
            <a:spLocks noGrp="1"/>
          </p:cNvSpPr>
          <p:nvPr>
            <p:ph type="title"/>
          </p:nvPr>
        </p:nvSpPr>
        <p:spPr>
          <a:xfrm>
            <a:off x="838200" y="365126"/>
            <a:ext cx="10515600" cy="655292"/>
          </a:xfrm>
        </p:spPr>
        <p:txBody>
          <a:bodyPr>
            <a:normAutofit fontScale="90000"/>
          </a:bodyPr>
          <a:lstStyle/>
          <a:p>
            <a:r>
              <a:rPr lang="en-US" u="sng" dirty="0" err="1"/>
              <a:t>SumOfSubsets</a:t>
            </a:r>
            <a:r>
              <a:rPr lang="en-US" u="sng" dirty="0"/>
              <a:t> Problem</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79AEBFF-F647-8FB6-A990-C0F515B22A98}"/>
                  </a:ext>
                </a:extLst>
              </p:cNvPr>
              <p:cNvSpPr>
                <a:spLocks noGrp="1"/>
              </p:cNvSpPr>
              <p:nvPr>
                <p:ph idx="1"/>
              </p:nvPr>
            </p:nvSpPr>
            <p:spPr>
              <a:xfrm>
                <a:off x="705680" y="1170333"/>
                <a:ext cx="10889974" cy="4351338"/>
              </a:xfrm>
            </p:spPr>
            <p:txBody>
              <a:bodyPr/>
              <a:lstStyle/>
              <a:p>
                <a:r>
                  <a:rPr lang="en-US" dirty="0"/>
                  <a:t>Given n distinct positive numbers(usually called weights) , and find the all combinations of these numbers whose sum is equal to m. </a:t>
                </a:r>
              </a:p>
              <a:p>
                <a:r>
                  <a:rPr lang="en-US" dirty="0"/>
                  <a:t>We can formulate the solution using fixed and variable sized tuple</a:t>
                </a:r>
              </a:p>
              <a:p>
                <a:r>
                  <a:rPr lang="en-US" dirty="0"/>
                  <a:t>The explicit constraint is if x</a:t>
                </a:r>
                <a:r>
                  <a:rPr lang="en-US" baseline="-25000" dirty="0"/>
                  <a:t>i </a:t>
                </a:r>
                <a:r>
                  <a:rPr lang="en-US" dirty="0"/>
                  <a:t> is included means weight </a:t>
                </a:r>
                <a:r>
                  <a:rPr lang="en-US" dirty="0" err="1"/>
                  <a:t>w</a:t>
                </a:r>
                <a:r>
                  <a:rPr lang="en-US" baseline="-25000" dirty="0" err="1"/>
                  <a:t>i</a:t>
                </a:r>
                <a:r>
                  <a:rPr lang="en-US" dirty="0"/>
                  <a:t> is included in the answer tuple ,so x</a:t>
                </a:r>
                <a:r>
                  <a:rPr lang="en-US" baseline="-25000" dirty="0"/>
                  <a:t>i</a:t>
                </a:r>
                <a:r>
                  <a:rPr lang="en-US" dirty="0"/>
                  <a:t>=0 or 1 </a:t>
                </a:r>
              </a:p>
              <a:p>
                <a:r>
                  <a:rPr lang="en-US" dirty="0"/>
                  <a:t>The bounding function </a:t>
                </a:r>
                <a:endParaRPr lang="en-US" baseline="-25000" dirty="0">
                  <a:latin typeface="Cambria Math" panose="02040503050406030204" pitchFamily="18" charset="0"/>
                  <a:ea typeface="Cambria Math" panose="02040503050406030204" pitchFamily="18" charset="0"/>
                </a:endParaRPr>
              </a:p>
              <a:p>
                <a:pPr marL="0" indent="0">
                  <a:buNone/>
                </a:pPr>
                <a:r>
                  <a:rPr lang="en-US" dirty="0"/>
                  <a:t>                       B</a:t>
                </a:r>
                <a:r>
                  <a:rPr lang="en-US" baseline="-25000" dirty="0"/>
                  <a:t>k</a:t>
                </a:r>
                <a:r>
                  <a:rPr lang="en-US" dirty="0"/>
                  <a:t>(x</a:t>
                </a:r>
                <a:r>
                  <a:rPr lang="en-US" baseline="-25000" dirty="0"/>
                  <a:t>1</a:t>
                </a:r>
                <a:r>
                  <a:rPr lang="en-US" dirty="0"/>
                  <a:t>,….</a:t>
                </a:r>
                <a:r>
                  <a:rPr lang="en-US" dirty="0" err="1"/>
                  <a:t>x</a:t>
                </a:r>
                <a:r>
                  <a:rPr lang="en-US" baseline="-25000" dirty="0" err="1"/>
                  <a:t>k</a:t>
                </a:r>
                <a:r>
                  <a:rPr lang="en-US" dirty="0"/>
                  <a:t>) = true </a:t>
                </a:r>
                <a:r>
                  <a:rPr lang="en-US" i="1" dirty="0" err="1"/>
                  <a:t>iff</a:t>
                </a:r>
                <a:r>
                  <a:rPr lang="en-US" dirty="0"/>
                  <a:t>  </a:t>
                </a:r>
                <a14:m>
                  <m:oMath xmlns:m="http://schemas.openxmlformats.org/officeDocument/2006/math">
                    <m:nary>
                      <m:naryPr>
                        <m:chr m:val="∑"/>
                        <m:ctrlPr>
                          <a:rPr lang="pt-BR" sz="2400" i="1" smtClean="0">
                            <a:latin typeface="Cambria Math" panose="02040503050406030204" pitchFamily="18" charset="0"/>
                          </a:rPr>
                        </m:ctrlPr>
                      </m:naryPr>
                      <m:sub>
                        <m:r>
                          <m:rPr>
                            <m:brk m:alnAt="23"/>
                          </m:rPr>
                          <a:rPr lang="en-US" sz="2400" b="0" i="1" smtClean="0">
                            <a:latin typeface="Cambria Math" panose="02040503050406030204" pitchFamily="18" charset="0"/>
                          </a:rPr>
                          <m:t>𝑖</m:t>
                        </m:r>
                        <m:r>
                          <a:rPr lang="en-US" sz="2400" b="0" i="1" smtClean="0">
                            <a:latin typeface="Cambria Math" panose="02040503050406030204" pitchFamily="18" charset="0"/>
                          </a:rPr>
                          <m:t>=1</m:t>
                        </m:r>
                      </m:sub>
                      <m:sup>
                        <m:r>
                          <a:rPr lang="en-US" sz="2400" b="0" i="1" smtClean="0">
                            <a:latin typeface="Cambria Math" panose="02040503050406030204" pitchFamily="18" charset="0"/>
                          </a:rPr>
                          <m:t>𝑘</m:t>
                        </m:r>
                      </m:sup>
                      <m:e>
                        <m:r>
                          <a:rPr lang="en-US" sz="2400" b="0" i="1" smtClean="0">
                            <a:latin typeface="Cambria Math" panose="02040503050406030204" pitchFamily="18" charset="0"/>
                          </a:rPr>
                          <m:t>𝑤</m:t>
                        </m:r>
                        <m:r>
                          <a:rPr lang="en-US" sz="2400" b="0" i="1" baseline="-25000" smtClean="0">
                            <a:latin typeface="Cambria Math" panose="02040503050406030204" pitchFamily="18" charset="0"/>
                          </a:rPr>
                          <m:t>𝑖</m:t>
                        </m:r>
                        <m:r>
                          <a:rPr lang="en-US" sz="2400" b="0" i="1" smtClean="0">
                            <a:latin typeface="Cambria Math" panose="02040503050406030204" pitchFamily="18" charset="0"/>
                          </a:rPr>
                          <m:t>𝑥</m:t>
                        </m:r>
                        <m:r>
                          <a:rPr lang="en-US" sz="2400" b="0" i="1" baseline="-25000" smtClean="0">
                            <a:latin typeface="Cambria Math" panose="02040503050406030204" pitchFamily="18" charset="0"/>
                          </a:rPr>
                          <m:t>𝑖</m:t>
                        </m:r>
                      </m:e>
                    </m:nary>
                  </m:oMath>
                </a14:m>
                <a:r>
                  <a:rPr lang="en-US" sz="2400" dirty="0"/>
                  <a:t> + </a:t>
                </a:r>
                <a14:m>
                  <m:oMath xmlns:m="http://schemas.openxmlformats.org/officeDocument/2006/math">
                    <m:nary>
                      <m:naryPr>
                        <m:chr m:val="∑"/>
                        <m:ctrlPr>
                          <a:rPr lang="pt-BR" sz="2400" i="1">
                            <a:latin typeface="Cambria Math" panose="02040503050406030204" pitchFamily="18" charset="0"/>
                          </a:rPr>
                        </m:ctrlPr>
                      </m:naryPr>
                      <m:sub>
                        <m:r>
                          <m:rPr>
                            <m:brk m:alnAt="23"/>
                          </m:rPr>
                          <a:rPr lang="en-US" sz="2400" i="1">
                            <a:latin typeface="Cambria Math" panose="02040503050406030204" pitchFamily="18" charset="0"/>
                          </a:rPr>
                          <m:t>𝑖</m:t>
                        </m:r>
                        <m:r>
                          <a:rPr lang="en-US" sz="2400" i="1">
                            <a:latin typeface="Cambria Math" panose="02040503050406030204" pitchFamily="18" charset="0"/>
                          </a:rPr>
                          <m:t>=</m:t>
                        </m:r>
                        <m:r>
                          <a:rPr lang="en-US" sz="2400" b="0" i="1" smtClean="0">
                            <a:latin typeface="Cambria Math" panose="02040503050406030204" pitchFamily="18" charset="0"/>
                          </a:rPr>
                          <m:t>𝑘</m:t>
                        </m:r>
                        <m:r>
                          <a:rPr lang="en-US" sz="2400" b="0" i="1" smtClean="0">
                            <a:latin typeface="Cambria Math" panose="02040503050406030204" pitchFamily="18" charset="0"/>
                          </a:rPr>
                          <m:t>+1</m:t>
                        </m:r>
                      </m:sub>
                      <m:sup>
                        <m:r>
                          <a:rPr lang="en-US" sz="2400" b="0" i="1" smtClean="0">
                            <a:latin typeface="Cambria Math" panose="02040503050406030204" pitchFamily="18" charset="0"/>
                          </a:rPr>
                          <m:t>𝑛</m:t>
                        </m:r>
                      </m:sup>
                      <m:e>
                        <m:r>
                          <a:rPr lang="en-US" sz="2400" i="1">
                            <a:latin typeface="Cambria Math" panose="02040503050406030204" pitchFamily="18" charset="0"/>
                          </a:rPr>
                          <m:t>𝑤</m:t>
                        </m:r>
                        <m:r>
                          <a:rPr lang="en-US" sz="2400" i="1" baseline="-25000">
                            <a:latin typeface="Cambria Math" panose="02040503050406030204" pitchFamily="18" charset="0"/>
                          </a:rPr>
                          <m:t>𝑖</m:t>
                        </m:r>
                      </m:e>
                    </m:nary>
                  </m:oMath>
                </a14:m>
                <a:r>
                  <a:rPr lang="en-US" sz="2400" dirty="0"/>
                  <a:t> </a:t>
                </a:r>
                <a:r>
                  <a:rPr lang="en-US" sz="2400" dirty="0">
                    <a:latin typeface="Calibri" panose="020F0502020204030204" pitchFamily="34" charset="0"/>
                    <a:cs typeface="Calibri" panose="020F0502020204030204" pitchFamily="34" charset="0"/>
                  </a:rPr>
                  <a:t>≥ m and</a:t>
                </a:r>
              </a:p>
              <a:p>
                <a:pPr marL="0" indent="0">
                  <a:buNone/>
                </a:pPr>
                <a:r>
                  <a:rPr lang="en-US" sz="2400" dirty="0"/>
                  <a:t>					  </a:t>
                </a:r>
                <a14:m>
                  <m:oMath xmlns:m="http://schemas.openxmlformats.org/officeDocument/2006/math">
                    <m:r>
                      <a:rPr lang="en-US" sz="2400" b="0" i="0" smtClean="0">
                        <a:latin typeface="Cambria Math" panose="02040503050406030204" pitchFamily="18" charset="0"/>
                      </a:rPr>
                      <m:t>  </m:t>
                    </m:r>
                    <m:nary>
                      <m:naryPr>
                        <m:chr m:val="∑"/>
                        <m:ctrlPr>
                          <a:rPr lang="pt-BR" sz="2400" i="1" smtClean="0">
                            <a:latin typeface="Cambria Math" panose="02040503050406030204" pitchFamily="18" charset="0"/>
                          </a:rPr>
                        </m:ctrlPr>
                      </m:naryPr>
                      <m:sub>
                        <m:r>
                          <m:rPr>
                            <m:brk m:alnAt="23"/>
                          </m:rPr>
                          <a:rPr lang="en-US" sz="2400" b="0" i="1" smtClean="0">
                            <a:latin typeface="Cambria Math" panose="02040503050406030204" pitchFamily="18" charset="0"/>
                          </a:rPr>
                          <m:t>𝑖</m:t>
                        </m:r>
                        <m:r>
                          <a:rPr lang="en-US" sz="2400" b="0" i="1" smtClean="0">
                            <a:latin typeface="Cambria Math" panose="02040503050406030204" pitchFamily="18" charset="0"/>
                          </a:rPr>
                          <m:t>=1</m:t>
                        </m:r>
                      </m:sub>
                      <m:sup>
                        <m:r>
                          <a:rPr lang="en-US" sz="2400" b="0" i="1" smtClean="0">
                            <a:latin typeface="Cambria Math" panose="02040503050406030204" pitchFamily="18" charset="0"/>
                          </a:rPr>
                          <m:t>𝑘</m:t>
                        </m:r>
                      </m:sup>
                      <m:e>
                        <m:r>
                          <a:rPr lang="en-US" sz="2400" b="0" i="1" smtClean="0">
                            <a:latin typeface="Cambria Math" panose="02040503050406030204" pitchFamily="18" charset="0"/>
                          </a:rPr>
                          <m:t>𝑤</m:t>
                        </m:r>
                        <m:r>
                          <a:rPr lang="en-US" sz="2400" b="0" i="1" baseline="-25000" smtClean="0">
                            <a:latin typeface="Cambria Math" panose="02040503050406030204" pitchFamily="18" charset="0"/>
                          </a:rPr>
                          <m:t>𝑖</m:t>
                        </m:r>
                        <m:r>
                          <a:rPr lang="en-US" sz="2400" b="0" i="1" smtClean="0">
                            <a:latin typeface="Cambria Math" panose="02040503050406030204" pitchFamily="18" charset="0"/>
                          </a:rPr>
                          <m:t>𝑥</m:t>
                        </m:r>
                        <m:r>
                          <a:rPr lang="en-US" sz="2400" b="0" i="1" baseline="-25000" smtClean="0">
                            <a:latin typeface="Cambria Math" panose="02040503050406030204" pitchFamily="18" charset="0"/>
                          </a:rPr>
                          <m:t>𝑖</m:t>
                        </m:r>
                      </m:e>
                    </m:nary>
                  </m:oMath>
                </a14:m>
                <a:r>
                  <a:rPr lang="en-US" sz="2400" dirty="0"/>
                  <a:t> + </a:t>
                </a:r>
                <a:r>
                  <a:rPr lang="en-US" sz="2400" dirty="0">
                    <a:latin typeface="Cambria Math" panose="02040503050406030204" pitchFamily="18" charset="0"/>
                    <a:ea typeface="Cambria Math" panose="02040503050406030204" pitchFamily="18" charset="0"/>
                  </a:rPr>
                  <a:t>w</a:t>
                </a:r>
                <a:r>
                  <a:rPr lang="en-US" sz="2400" baseline="-25000" dirty="0">
                    <a:latin typeface="Cambria Math" panose="02040503050406030204" pitchFamily="18" charset="0"/>
                    <a:ea typeface="Cambria Math" panose="02040503050406030204" pitchFamily="18" charset="0"/>
                  </a:rPr>
                  <a:t>k+1 </a:t>
                </a:r>
                <a:r>
                  <a:rPr lang="en-US" sz="2400" dirty="0">
                    <a:latin typeface="Cambria Math" panose="02040503050406030204" pitchFamily="18" charset="0"/>
                    <a:ea typeface="Cambria Math" panose="02040503050406030204" pitchFamily="18" charset="0"/>
                  </a:rPr>
                  <a:t>  </a:t>
                </a:r>
                <a:r>
                  <a:rPr lang="en-US" sz="2400" dirty="0">
                    <a:latin typeface="Calibri" panose="020F0502020204030204" pitchFamily="34" charset="0"/>
                    <a:ea typeface="Cambria Math" panose="02040503050406030204" pitchFamily="18" charset="0"/>
                    <a:cs typeface="Calibri" panose="020F0502020204030204" pitchFamily="34" charset="0"/>
                  </a:rPr>
                  <a:t>≤ m</a:t>
                </a:r>
                <a:endParaRPr lang="en-US" sz="2400" dirty="0"/>
              </a:p>
            </p:txBody>
          </p:sp>
        </mc:Choice>
        <mc:Fallback xmlns="">
          <p:sp>
            <p:nvSpPr>
              <p:cNvPr id="3" name="Content Placeholder 2">
                <a:extLst>
                  <a:ext uri="{FF2B5EF4-FFF2-40B4-BE49-F238E27FC236}">
                    <a16:creationId xmlns:a16="http://schemas.microsoft.com/office/drawing/2014/main" id="{479AEBFF-F647-8FB6-A990-C0F515B22A98}"/>
                  </a:ext>
                </a:extLst>
              </p:cNvPr>
              <p:cNvSpPr>
                <a:spLocks noGrp="1" noRot="1" noChangeAspect="1" noMove="1" noResize="1" noEditPoints="1" noAdjustHandles="1" noChangeArrowheads="1" noChangeShapeType="1" noTextEdit="1"/>
              </p:cNvSpPr>
              <p:nvPr>
                <p:ph idx="1"/>
              </p:nvPr>
            </p:nvSpPr>
            <p:spPr>
              <a:xfrm>
                <a:off x="705680" y="1170333"/>
                <a:ext cx="10889974" cy="4351338"/>
              </a:xfrm>
              <a:blipFill>
                <a:blip r:embed="rId2"/>
                <a:stretch>
                  <a:fillRect l="-1008" t="-2381"/>
                </a:stretch>
              </a:blipFill>
            </p:spPr>
            <p:txBody>
              <a:bodyPr/>
              <a:lstStyle/>
              <a:p>
                <a:r>
                  <a:rPr lang="en-IN">
                    <a:noFill/>
                  </a:rPr>
                  <a:t> </a:t>
                </a:r>
              </a:p>
            </p:txBody>
          </p:sp>
        </mc:Fallback>
      </mc:AlternateContent>
    </p:spTree>
    <p:extLst>
      <p:ext uri="{BB962C8B-B14F-4D97-AF65-F5344CB8AC3E}">
        <p14:creationId xmlns:p14="http://schemas.microsoft.com/office/powerpoint/2010/main" val="20294446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F130BEF-F302-CE1A-301B-3BA95DE4812F}"/>
              </a:ext>
            </a:extLst>
          </p:cNvPr>
          <p:cNvSpPr txBox="1"/>
          <p:nvPr/>
        </p:nvSpPr>
        <p:spPr>
          <a:xfrm>
            <a:off x="5552661" y="278296"/>
            <a:ext cx="1139687" cy="369332"/>
          </a:xfrm>
          <a:prstGeom prst="rect">
            <a:avLst/>
          </a:prstGeom>
          <a:noFill/>
          <a:ln w="19050">
            <a:solidFill>
              <a:schemeClr val="tx1"/>
            </a:solidFill>
          </a:ln>
        </p:spPr>
        <p:txBody>
          <a:bodyPr wrap="square" rtlCol="0">
            <a:spAutoFit/>
          </a:bodyPr>
          <a:lstStyle/>
          <a:p>
            <a:pPr algn="ctr"/>
            <a:r>
              <a:rPr lang="en-US" b="1" dirty="0"/>
              <a:t>0, 1, 73</a:t>
            </a:r>
          </a:p>
        </p:txBody>
      </p:sp>
      <p:sp>
        <p:nvSpPr>
          <p:cNvPr id="5" name="TextBox 4">
            <a:extLst>
              <a:ext uri="{FF2B5EF4-FFF2-40B4-BE49-F238E27FC236}">
                <a16:creationId xmlns:a16="http://schemas.microsoft.com/office/drawing/2014/main" id="{8D769AA1-B917-0218-E378-74A62F3E9051}"/>
              </a:ext>
            </a:extLst>
          </p:cNvPr>
          <p:cNvSpPr txBox="1"/>
          <p:nvPr/>
        </p:nvSpPr>
        <p:spPr>
          <a:xfrm>
            <a:off x="2802839" y="1490865"/>
            <a:ext cx="1139687" cy="369332"/>
          </a:xfrm>
          <a:prstGeom prst="rect">
            <a:avLst/>
          </a:prstGeom>
          <a:noFill/>
          <a:ln w="19050">
            <a:solidFill>
              <a:schemeClr val="tx1"/>
            </a:solidFill>
          </a:ln>
        </p:spPr>
        <p:txBody>
          <a:bodyPr wrap="square" rtlCol="0">
            <a:spAutoFit/>
          </a:bodyPr>
          <a:lstStyle/>
          <a:p>
            <a:pPr algn="ctr"/>
            <a:r>
              <a:rPr lang="en-US" dirty="0"/>
              <a:t>5, 2, 68</a:t>
            </a:r>
          </a:p>
        </p:txBody>
      </p:sp>
      <p:sp>
        <p:nvSpPr>
          <p:cNvPr id="6" name="TextBox 5">
            <a:extLst>
              <a:ext uri="{FF2B5EF4-FFF2-40B4-BE49-F238E27FC236}">
                <a16:creationId xmlns:a16="http://schemas.microsoft.com/office/drawing/2014/main" id="{F06C2D53-D6BB-05C1-1150-204A6964001B}"/>
              </a:ext>
            </a:extLst>
          </p:cNvPr>
          <p:cNvSpPr txBox="1"/>
          <p:nvPr/>
        </p:nvSpPr>
        <p:spPr>
          <a:xfrm>
            <a:off x="8295857" y="1497492"/>
            <a:ext cx="1139687" cy="369332"/>
          </a:xfrm>
          <a:prstGeom prst="rect">
            <a:avLst/>
          </a:prstGeom>
          <a:noFill/>
          <a:ln w="19050">
            <a:solidFill>
              <a:schemeClr val="tx1"/>
            </a:solidFill>
          </a:ln>
        </p:spPr>
        <p:txBody>
          <a:bodyPr wrap="square" rtlCol="0">
            <a:spAutoFit/>
          </a:bodyPr>
          <a:lstStyle/>
          <a:p>
            <a:pPr algn="ctr"/>
            <a:r>
              <a:rPr lang="en-US" dirty="0"/>
              <a:t>0, 2, 68</a:t>
            </a:r>
          </a:p>
        </p:txBody>
      </p:sp>
      <p:cxnSp>
        <p:nvCxnSpPr>
          <p:cNvPr id="8" name="Straight Connector 7">
            <a:extLst>
              <a:ext uri="{FF2B5EF4-FFF2-40B4-BE49-F238E27FC236}">
                <a16:creationId xmlns:a16="http://schemas.microsoft.com/office/drawing/2014/main" id="{A1953442-30F4-456B-ADC2-58BA083B631B}"/>
              </a:ext>
            </a:extLst>
          </p:cNvPr>
          <p:cNvCxnSpPr>
            <a:stCxn id="4" idx="2"/>
            <a:endCxn id="5" idx="0"/>
          </p:cNvCxnSpPr>
          <p:nvPr/>
        </p:nvCxnSpPr>
        <p:spPr>
          <a:xfrm flipH="1">
            <a:off x="3372683" y="647628"/>
            <a:ext cx="2749822" cy="84323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F3EDAB7F-FA61-2ABE-CD37-59C47AFFE053}"/>
              </a:ext>
            </a:extLst>
          </p:cNvPr>
          <p:cNvCxnSpPr>
            <a:stCxn id="4" idx="2"/>
            <a:endCxn id="6" idx="0"/>
          </p:cNvCxnSpPr>
          <p:nvPr/>
        </p:nvCxnSpPr>
        <p:spPr>
          <a:xfrm>
            <a:off x="6122505" y="647628"/>
            <a:ext cx="2743196" cy="84986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EE8691B-A34E-3068-612B-491D2D48F111}"/>
              </a:ext>
            </a:extLst>
          </p:cNvPr>
          <p:cNvSpPr txBox="1"/>
          <p:nvPr/>
        </p:nvSpPr>
        <p:spPr>
          <a:xfrm>
            <a:off x="4340086" y="699915"/>
            <a:ext cx="642730" cy="369332"/>
          </a:xfrm>
          <a:prstGeom prst="rect">
            <a:avLst/>
          </a:prstGeom>
          <a:noFill/>
        </p:spPr>
        <p:txBody>
          <a:bodyPr wrap="square" rtlCol="0">
            <a:spAutoFit/>
          </a:bodyPr>
          <a:lstStyle/>
          <a:p>
            <a:r>
              <a:rPr lang="en-US" b="1" dirty="0"/>
              <a:t>x</a:t>
            </a:r>
            <a:r>
              <a:rPr lang="en-US" b="1" baseline="-25000" dirty="0"/>
              <a:t>1</a:t>
            </a:r>
            <a:r>
              <a:rPr lang="en-US" b="1" dirty="0"/>
              <a:t>=1</a:t>
            </a:r>
          </a:p>
        </p:txBody>
      </p:sp>
      <p:sp>
        <p:nvSpPr>
          <p:cNvPr id="12" name="TextBox 11">
            <a:extLst>
              <a:ext uri="{FF2B5EF4-FFF2-40B4-BE49-F238E27FC236}">
                <a16:creationId xmlns:a16="http://schemas.microsoft.com/office/drawing/2014/main" id="{E7C9C4AF-6F9A-B4BD-5A08-8F3BD73EDD4E}"/>
              </a:ext>
            </a:extLst>
          </p:cNvPr>
          <p:cNvSpPr txBox="1"/>
          <p:nvPr/>
        </p:nvSpPr>
        <p:spPr>
          <a:xfrm>
            <a:off x="7348325" y="713166"/>
            <a:ext cx="642730" cy="369332"/>
          </a:xfrm>
          <a:prstGeom prst="rect">
            <a:avLst/>
          </a:prstGeom>
          <a:noFill/>
        </p:spPr>
        <p:txBody>
          <a:bodyPr wrap="square" rtlCol="0">
            <a:spAutoFit/>
          </a:bodyPr>
          <a:lstStyle/>
          <a:p>
            <a:r>
              <a:rPr lang="en-US" b="1" dirty="0"/>
              <a:t>x</a:t>
            </a:r>
            <a:r>
              <a:rPr lang="en-US" b="1" baseline="-25000" dirty="0"/>
              <a:t>1</a:t>
            </a:r>
            <a:r>
              <a:rPr lang="en-US" b="1" dirty="0"/>
              <a:t>=0</a:t>
            </a:r>
          </a:p>
        </p:txBody>
      </p:sp>
      <p:sp>
        <p:nvSpPr>
          <p:cNvPr id="13" name="TextBox 12">
            <a:extLst>
              <a:ext uri="{FF2B5EF4-FFF2-40B4-BE49-F238E27FC236}">
                <a16:creationId xmlns:a16="http://schemas.microsoft.com/office/drawing/2014/main" id="{82A58353-C181-A6E4-1D82-2577F47F6437}"/>
              </a:ext>
            </a:extLst>
          </p:cNvPr>
          <p:cNvSpPr txBox="1"/>
          <p:nvPr/>
        </p:nvSpPr>
        <p:spPr>
          <a:xfrm>
            <a:off x="1192704" y="2557664"/>
            <a:ext cx="1139687" cy="369332"/>
          </a:xfrm>
          <a:prstGeom prst="rect">
            <a:avLst/>
          </a:prstGeom>
          <a:noFill/>
          <a:ln w="19050">
            <a:solidFill>
              <a:schemeClr val="tx1"/>
            </a:solidFill>
          </a:ln>
        </p:spPr>
        <p:txBody>
          <a:bodyPr wrap="square" rtlCol="0">
            <a:spAutoFit/>
          </a:bodyPr>
          <a:lstStyle/>
          <a:p>
            <a:pPr algn="ctr"/>
            <a:r>
              <a:rPr lang="en-US" dirty="0"/>
              <a:t>15, 3, 58</a:t>
            </a:r>
          </a:p>
        </p:txBody>
      </p:sp>
      <p:sp>
        <p:nvSpPr>
          <p:cNvPr id="14" name="TextBox 13">
            <a:extLst>
              <a:ext uri="{FF2B5EF4-FFF2-40B4-BE49-F238E27FC236}">
                <a16:creationId xmlns:a16="http://schemas.microsoft.com/office/drawing/2014/main" id="{67ACF5FF-E422-30BE-079A-71C2088CAA7E}"/>
              </a:ext>
            </a:extLst>
          </p:cNvPr>
          <p:cNvSpPr txBox="1"/>
          <p:nvPr/>
        </p:nvSpPr>
        <p:spPr>
          <a:xfrm>
            <a:off x="4492486" y="2557664"/>
            <a:ext cx="1139687" cy="369332"/>
          </a:xfrm>
          <a:prstGeom prst="rect">
            <a:avLst/>
          </a:prstGeom>
          <a:noFill/>
          <a:ln w="19050">
            <a:solidFill>
              <a:schemeClr val="tx1"/>
            </a:solidFill>
          </a:ln>
        </p:spPr>
        <p:txBody>
          <a:bodyPr wrap="square" rtlCol="0">
            <a:spAutoFit/>
          </a:bodyPr>
          <a:lstStyle/>
          <a:p>
            <a:pPr algn="ctr"/>
            <a:r>
              <a:rPr lang="en-US" dirty="0"/>
              <a:t>5, 3, 58</a:t>
            </a:r>
          </a:p>
        </p:txBody>
      </p:sp>
      <p:sp>
        <p:nvSpPr>
          <p:cNvPr id="15" name="TextBox 14">
            <a:extLst>
              <a:ext uri="{FF2B5EF4-FFF2-40B4-BE49-F238E27FC236}">
                <a16:creationId xmlns:a16="http://schemas.microsoft.com/office/drawing/2014/main" id="{67F1335B-C6D3-5AE2-759B-C4FFF6677C17}"/>
              </a:ext>
            </a:extLst>
          </p:cNvPr>
          <p:cNvSpPr txBox="1"/>
          <p:nvPr/>
        </p:nvSpPr>
        <p:spPr>
          <a:xfrm>
            <a:off x="6871259" y="2577544"/>
            <a:ext cx="1139687" cy="369332"/>
          </a:xfrm>
          <a:prstGeom prst="rect">
            <a:avLst/>
          </a:prstGeom>
          <a:noFill/>
          <a:ln w="19050">
            <a:solidFill>
              <a:schemeClr val="tx1"/>
            </a:solidFill>
          </a:ln>
        </p:spPr>
        <p:txBody>
          <a:bodyPr wrap="square" rtlCol="0">
            <a:spAutoFit/>
          </a:bodyPr>
          <a:lstStyle/>
          <a:p>
            <a:pPr algn="ctr"/>
            <a:r>
              <a:rPr lang="en-US" dirty="0"/>
              <a:t>10, 3, 58</a:t>
            </a:r>
          </a:p>
        </p:txBody>
      </p:sp>
      <p:sp>
        <p:nvSpPr>
          <p:cNvPr id="16" name="TextBox 15">
            <a:extLst>
              <a:ext uri="{FF2B5EF4-FFF2-40B4-BE49-F238E27FC236}">
                <a16:creationId xmlns:a16="http://schemas.microsoft.com/office/drawing/2014/main" id="{1FB8652D-2DB3-F1FA-79A1-2B445B87268D}"/>
              </a:ext>
            </a:extLst>
          </p:cNvPr>
          <p:cNvSpPr txBox="1"/>
          <p:nvPr/>
        </p:nvSpPr>
        <p:spPr>
          <a:xfrm>
            <a:off x="9481934" y="2577544"/>
            <a:ext cx="1139687" cy="369332"/>
          </a:xfrm>
          <a:prstGeom prst="rect">
            <a:avLst/>
          </a:prstGeom>
          <a:noFill/>
          <a:ln w="19050">
            <a:solidFill>
              <a:schemeClr val="tx1"/>
            </a:solidFill>
          </a:ln>
        </p:spPr>
        <p:txBody>
          <a:bodyPr wrap="square" rtlCol="0">
            <a:spAutoFit/>
          </a:bodyPr>
          <a:lstStyle/>
          <a:p>
            <a:pPr algn="ctr"/>
            <a:r>
              <a:rPr lang="en-US" dirty="0"/>
              <a:t>0, 3, 58</a:t>
            </a:r>
          </a:p>
        </p:txBody>
      </p:sp>
      <p:sp>
        <p:nvSpPr>
          <p:cNvPr id="17" name="TextBox 16">
            <a:extLst>
              <a:ext uri="{FF2B5EF4-FFF2-40B4-BE49-F238E27FC236}">
                <a16:creationId xmlns:a16="http://schemas.microsoft.com/office/drawing/2014/main" id="{1B61F633-D884-8C13-EFA1-64C42F2FC9F8}"/>
              </a:ext>
            </a:extLst>
          </p:cNvPr>
          <p:cNvSpPr txBox="1"/>
          <p:nvPr/>
        </p:nvSpPr>
        <p:spPr>
          <a:xfrm>
            <a:off x="298178" y="3611212"/>
            <a:ext cx="1139687" cy="369332"/>
          </a:xfrm>
          <a:prstGeom prst="rect">
            <a:avLst/>
          </a:prstGeom>
          <a:noFill/>
          <a:ln w="19050">
            <a:solidFill>
              <a:schemeClr val="tx1"/>
            </a:solidFill>
          </a:ln>
        </p:spPr>
        <p:txBody>
          <a:bodyPr wrap="square" rtlCol="0">
            <a:spAutoFit/>
          </a:bodyPr>
          <a:lstStyle/>
          <a:p>
            <a:pPr algn="ctr"/>
            <a:r>
              <a:rPr lang="en-US" dirty="0"/>
              <a:t>27, 4, 46</a:t>
            </a:r>
          </a:p>
        </p:txBody>
      </p:sp>
      <p:sp>
        <p:nvSpPr>
          <p:cNvPr id="18" name="TextBox 17">
            <a:extLst>
              <a:ext uri="{FF2B5EF4-FFF2-40B4-BE49-F238E27FC236}">
                <a16:creationId xmlns:a16="http://schemas.microsoft.com/office/drawing/2014/main" id="{25FED4E4-9B8B-B5BF-4A08-37A084C3C22F}"/>
              </a:ext>
            </a:extLst>
          </p:cNvPr>
          <p:cNvSpPr txBox="1"/>
          <p:nvPr/>
        </p:nvSpPr>
        <p:spPr>
          <a:xfrm>
            <a:off x="2232997" y="3611212"/>
            <a:ext cx="1139687" cy="369332"/>
          </a:xfrm>
          <a:prstGeom prst="rect">
            <a:avLst/>
          </a:prstGeom>
          <a:noFill/>
          <a:ln w="19050">
            <a:solidFill>
              <a:schemeClr val="tx1"/>
            </a:solidFill>
          </a:ln>
        </p:spPr>
        <p:txBody>
          <a:bodyPr wrap="square" rtlCol="0">
            <a:spAutoFit/>
          </a:bodyPr>
          <a:lstStyle/>
          <a:p>
            <a:pPr algn="ctr"/>
            <a:r>
              <a:rPr lang="en-US" dirty="0"/>
              <a:t>15, 4, 46</a:t>
            </a:r>
          </a:p>
        </p:txBody>
      </p:sp>
      <p:sp>
        <p:nvSpPr>
          <p:cNvPr id="19" name="TextBox 18">
            <a:extLst>
              <a:ext uri="{FF2B5EF4-FFF2-40B4-BE49-F238E27FC236}">
                <a16:creationId xmlns:a16="http://schemas.microsoft.com/office/drawing/2014/main" id="{33996E63-3C6B-61FB-8A24-B8871B71FD12}"/>
              </a:ext>
            </a:extLst>
          </p:cNvPr>
          <p:cNvSpPr txBox="1"/>
          <p:nvPr/>
        </p:nvSpPr>
        <p:spPr>
          <a:xfrm>
            <a:off x="2239623" y="4704518"/>
            <a:ext cx="1139687" cy="369332"/>
          </a:xfrm>
          <a:prstGeom prst="rect">
            <a:avLst/>
          </a:prstGeom>
          <a:noFill/>
          <a:ln w="19050">
            <a:solidFill>
              <a:schemeClr val="tx1"/>
            </a:solidFill>
          </a:ln>
        </p:spPr>
        <p:txBody>
          <a:bodyPr wrap="square" rtlCol="0">
            <a:spAutoFit/>
          </a:bodyPr>
          <a:lstStyle/>
          <a:p>
            <a:pPr algn="ctr"/>
            <a:r>
              <a:rPr lang="en-US" dirty="0"/>
              <a:t>15, 5, 33</a:t>
            </a:r>
          </a:p>
        </p:txBody>
      </p:sp>
      <p:sp>
        <p:nvSpPr>
          <p:cNvPr id="20" name="TextBox 19">
            <a:extLst>
              <a:ext uri="{FF2B5EF4-FFF2-40B4-BE49-F238E27FC236}">
                <a16:creationId xmlns:a16="http://schemas.microsoft.com/office/drawing/2014/main" id="{F8A8FA70-7BFE-D7FE-9282-74ACFB2198F4}"/>
              </a:ext>
            </a:extLst>
          </p:cNvPr>
          <p:cNvSpPr txBox="1"/>
          <p:nvPr/>
        </p:nvSpPr>
        <p:spPr>
          <a:xfrm>
            <a:off x="3816637" y="3591335"/>
            <a:ext cx="1139687" cy="369332"/>
          </a:xfrm>
          <a:prstGeom prst="rect">
            <a:avLst/>
          </a:prstGeom>
          <a:noFill/>
          <a:ln w="19050">
            <a:solidFill>
              <a:schemeClr val="tx1"/>
            </a:solidFill>
          </a:ln>
        </p:spPr>
        <p:txBody>
          <a:bodyPr wrap="square" rtlCol="0">
            <a:spAutoFit/>
          </a:bodyPr>
          <a:lstStyle/>
          <a:p>
            <a:pPr algn="ctr"/>
            <a:r>
              <a:rPr lang="en-US" dirty="0"/>
              <a:t>17, 4, 46</a:t>
            </a:r>
          </a:p>
        </p:txBody>
      </p:sp>
      <p:sp>
        <p:nvSpPr>
          <p:cNvPr id="21" name="TextBox 20">
            <a:extLst>
              <a:ext uri="{FF2B5EF4-FFF2-40B4-BE49-F238E27FC236}">
                <a16:creationId xmlns:a16="http://schemas.microsoft.com/office/drawing/2014/main" id="{D960448D-AA45-DA08-EB3F-CD312C5A91C3}"/>
              </a:ext>
            </a:extLst>
          </p:cNvPr>
          <p:cNvSpPr txBox="1"/>
          <p:nvPr/>
        </p:nvSpPr>
        <p:spPr>
          <a:xfrm>
            <a:off x="5433404" y="3591335"/>
            <a:ext cx="1139687" cy="369332"/>
          </a:xfrm>
          <a:prstGeom prst="rect">
            <a:avLst/>
          </a:prstGeom>
          <a:noFill/>
          <a:ln w="19050">
            <a:solidFill>
              <a:schemeClr val="tx1"/>
            </a:solidFill>
          </a:ln>
        </p:spPr>
        <p:txBody>
          <a:bodyPr wrap="square" rtlCol="0">
            <a:spAutoFit/>
          </a:bodyPr>
          <a:lstStyle/>
          <a:p>
            <a:pPr algn="ctr"/>
            <a:r>
              <a:rPr lang="en-US" dirty="0"/>
              <a:t>5, 4, 46</a:t>
            </a:r>
          </a:p>
        </p:txBody>
      </p:sp>
      <p:sp>
        <p:nvSpPr>
          <p:cNvPr id="22" name="TextBox 21">
            <a:extLst>
              <a:ext uri="{FF2B5EF4-FFF2-40B4-BE49-F238E27FC236}">
                <a16:creationId xmlns:a16="http://schemas.microsoft.com/office/drawing/2014/main" id="{F19A02A9-1A7C-433B-9C16-130905E80CFF}"/>
              </a:ext>
            </a:extLst>
          </p:cNvPr>
          <p:cNvSpPr txBox="1"/>
          <p:nvPr/>
        </p:nvSpPr>
        <p:spPr>
          <a:xfrm>
            <a:off x="8501288" y="3611212"/>
            <a:ext cx="1139687" cy="369332"/>
          </a:xfrm>
          <a:prstGeom prst="rect">
            <a:avLst/>
          </a:prstGeom>
          <a:noFill/>
          <a:ln w="19050">
            <a:solidFill>
              <a:schemeClr val="tx1"/>
            </a:solidFill>
          </a:ln>
        </p:spPr>
        <p:txBody>
          <a:bodyPr wrap="square" rtlCol="0">
            <a:spAutoFit/>
          </a:bodyPr>
          <a:lstStyle/>
          <a:p>
            <a:pPr algn="ctr"/>
            <a:r>
              <a:rPr lang="en-US" dirty="0"/>
              <a:t>12, 4, 46</a:t>
            </a:r>
          </a:p>
        </p:txBody>
      </p:sp>
      <p:sp>
        <p:nvSpPr>
          <p:cNvPr id="23" name="TextBox 22">
            <a:extLst>
              <a:ext uri="{FF2B5EF4-FFF2-40B4-BE49-F238E27FC236}">
                <a16:creationId xmlns:a16="http://schemas.microsoft.com/office/drawing/2014/main" id="{A7E1A5E3-FD6C-C9DC-11F9-02000EA9BD1B}"/>
              </a:ext>
            </a:extLst>
          </p:cNvPr>
          <p:cNvSpPr txBox="1"/>
          <p:nvPr/>
        </p:nvSpPr>
        <p:spPr>
          <a:xfrm>
            <a:off x="10383097" y="3611212"/>
            <a:ext cx="1139687" cy="369332"/>
          </a:xfrm>
          <a:prstGeom prst="rect">
            <a:avLst/>
          </a:prstGeom>
          <a:noFill/>
          <a:ln w="19050">
            <a:solidFill>
              <a:schemeClr val="tx1"/>
            </a:solidFill>
          </a:ln>
        </p:spPr>
        <p:txBody>
          <a:bodyPr wrap="square" rtlCol="0">
            <a:spAutoFit/>
          </a:bodyPr>
          <a:lstStyle/>
          <a:p>
            <a:pPr algn="ctr"/>
            <a:r>
              <a:rPr lang="en-US" dirty="0"/>
              <a:t>0, 4, 46</a:t>
            </a:r>
          </a:p>
        </p:txBody>
      </p:sp>
      <p:sp>
        <p:nvSpPr>
          <p:cNvPr id="24" name="TextBox 23">
            <a:extLst>
              <a:ext uri="{FF2B5EF4-FFF2-40B4-BE49-F238E27FC236}">
                <a16:creationId xmlns:a16="http://schemas.microsoft.com/office/drawing/2014/main" id="{AAB2D225-2B06-CBB2-532F-0F9B5844D2FE}"/>
              </a:ext>
            </a:extLst>
          </p:cNvPr>
          <p:cNvSpPr txBox="1"/>
          <p:nvPr/>
        </p:nvSpPr>
        <p:spPr>
          <a:xfrm>
            <a:off x="6930904" y="3578084"/>
            <a:ext cx="1139687" cy="369332"/>
          </a:xfrm>
          <a:prstGeom prst="rect">
            <a:avLst/>
          </a:prstGeom>
          <a:noFill/>
          <a:ln w="19050">
            <a:solidFill>
              <a:schemeClr val="tx1"/>
            </a:solidFill>
          </a:ln>
        </p:spPr>
        <p:txBody>
          <a:bodyPr wrap="square" rtlCol="0">
            <a:spAutoFit/>
          </a:bodyPr>
          <a:lstStyle/>
          <a:p>
            <a:pPr algn="ctr"/>
            <a:r>
              <a:rPr lang="en-US" dirty="0"/>
              <a:t>10, 4, 46</a:t>
            </a:r>
          </a:p>
        </p:txBody>
      </p:sp>
      <p:sp>
        <p:nvSpPr>
          <p:cNvPr id="25" name="TextBox 24">
            <a:extLst>
              <a:ext uri="{FF2B5EF4-FFF2-40B4-BE49-F238E27FC236}">
                <a16:creationId xmlns:a16="http://schemas.microsoft.com/office/drawing/2014/main" id="{FF9150D1-622B-E83E-54A8-FC7638C21CDF}"/>
              </a:ext>
            </a:extLst>
          </p:cNvPr>
          <p:cNvSpPr txBox="1"/>
          <p:nvPr/>
        </p:nvSpPr>
        <p:spPr>
          <a:xfrm>
            <a:off x="5506276" y="4711140"/>
            <a:ext cx="1139687" cy="369332"/>
          </a:xfrm>
          <a:prstGeom prst="rect">
            <a:avLst/>
          </a:prstGeom>
          <a:noFill/>
          <a:ln w="19050">
            <a:solidFill>
              <a:schemeClr val="tx1"/>
            </a:solidFill>
          </a:ln>
        </p:spPr>
        <p:txBody>
          <a:bodyPr wrap="square" rtlCol="0">
            <a:spAutoFit/>
          </a:bodyPr>
          <a:lstStyle/>
          <a:p>
            <a:pPr algn="ctr"/>
            <a:r>
              <a:rPr lang="en-US" dirty="0"/>
              <a:t>5, 5, 33</a:t>
            </a:r>
          </a:p>
        </p:txBody>
      </p:sp>
      <p:sp>
        <p:nvSpPr>
          <p:cNvPr id="26" name="TextBox 25">
            <a:extLst>
              <a:ext uri="{FF2B5EF4-FFF2-40B4-BE49-F238E27FC236}">
                <a16:creationId xmlns:a16="http://schemas.microsoft.com/office/drawing/2014/main" id="{03D3583C-E229-CF8D-D2CF-B30E582ABA27}"/>
              </a:ext>
            </a:extLst>
          </p:cNvPr>
          <p:cNvSpPr txBox="1"/>
          <p:nvPr/>
        </p:nvSpPr>
        <p:spPr>
          <a:xfrm>
            <a:off x="5539408" y="5777939"/>
            <a:ext cx="1139687" cy="369332"/>
          </a:xfrm>
          <a:prstGeom prst="rect">
            <a:avLst/>
          </a:prstGeom>
          <a:noFill/>
          <a:ln w="19050">
            <a:solidFill>
              <a:schemeClr val="tx1"/>
            </a:solidFill>
          </a:ln>
        </p:spPr>
        <p:txBody>
          <a:bodyPr wrap="square" rtlCol="0">
            <a:spAutoFit/>
          </a:bodyPr>
          <a:lstStyle/>
          <a:p>
            <a:pPr algn="ctr"/>
            <a:r>
              <a:rPr lang="en-US" dirty="0"/>
              <a:t>20, 6, 18</a:t>
            </a:r>
          </a:p>
        </p:txBody>
      </p:sp>
      <p:sp>
        <p:nvSpPr>
          <p:cNvPr id="27" name="TextBox 26">
            <a:extLst>
              <a:ext uri="{FF2B5EF4-FFF2-40B4-BE49-F238E27FC236}">
                <a16:creationId xmlns:a16="http://schemas.microsoft.com/office/drawing/2014/main" id="{EA4E0C38-9A75-CD49-1443-57D5B3687995}"/>
              </a:ext>
            </a:extLst>
          </p:cNvPr>
          <p:cNvSpPr txBox="1"/>
          <p:nvPr/>
        </p:nvSpPr>
        <p:spPr>
          <a:xfrm>
            <a:off x="6970638" y="4704516"/>
            <a:ext cx="1139687" cy="369332"/>
          </a:xfrm>
          <a:prstGeom prst="rect">
            <a:avLst/>
          </a:prstGeom>
          <a:noFill/>
          <a:ln w="19050">
            <a:solidFill>
              <a:schemeClr val="tx1"/>
            </a:solidFill>
          </a:ln>
        </p:spPr>
        <p:txBody>
          <a:bodyPr wrap="square" rtlCol="0">
            <a:spAutoFit/>
          </a:bodyPr>
          <a:lstStyle/>
          <a:p>
            <a:pPr algn="ctr"/>
            <a:r>
              <a:rPr lang="en-US" dirty="0"/>
              <a:t>10, 5, 33</a:t>
            </a:r>
          </a:p>
        </p:txBody>
      </p:sp>
      <p:sp>
        <p:nvSpPr>
          <p:cNvPr id="28" name="TextBox 27">
            <a:extLst>
              <a:ext uri="{FF2B5EF4-FFF2-40B4-BE49-F238E27FC236}">
                <a16:creationId xmlns:a16="http://schemas.microsoft.com/office/drawing/2014/main" id="{9D9B7D08-E56B-C8BF-C967-EF4835660B48}"/>
              </a:ext>
            </a:extLst>
          </p:cNvPr>
          <p:cNvSpPr txBox="1"/>
          <p:nvPr/>
        </p:nvSpPr>
        <p:spPr>
          <a:xfrm>
            <a:off x="8527770" y="4697892"/>
            <a:ext cx="1139687" cy="369332"/>
          </a:xfrm>
          <a:prstGeom prst="rect">
            <a:avLst/>
          </a:prstGeom>
          <a:noFill/>
          <a:ln w="19050">
            <a:solidFill>
              <a:schemeClr val="tx1"/>
            </a:solidFill>
          </a:ln>
        </p:spPr>
        <p:txBody>
          <a:bodyPr wrap="square" rtlCol="0">
            <a:spAutoFit/>
          </a:bodyPr>
          <a:lstStyle/>
          <a:p>
            <a:pPr algn="ctr"/>
            <a:r>
              <a:rPr lang="en-US" dirty="0"/>
              <a:t>12, 5, 33</a:t>
            </a:r>
          </a:p>
        </p:txBody>
      </p:sp>
      <p:sp>
        <p:nvSpPr>
          <p:cNvPr id="29" name="TextBox 28">
            <a:extLst>
              <a:ext uri="{FF2B5EF4-FFF2-40B4-BE49-F238E27FC236}">
                <a16:creationId xmlns:a16="http://schemas.microsoft.com/office/drawing/2014/main" id="{2421F080-30E2-318A-A026-7617B3FCF10C}"/>
              </a:ext>
            </a:extLst>
          </p:cNvPr>
          <p:cNvSpPr txBox="1"/>
          <p:nvPr/>
        </p:nvSpPr>
        <p:spPr>
          <a:xfrm>
            <a:off x="9846362" y="4678016"/>
            <a:ext cx="1139687" cy="369332"/>
          </a:xfrm>
          <a:prstGeom prst="rect">
            <a:avLst/>
          </a:prstGeom>
          <a:noFill/>
          <a:ln w="19050">
            <a:solidFill>
              <a:schemeClr val="tx1"/>
            </a:solidFill>
          </a:ln>
        </p:spPr>
        <p:txBody>
          <a:bodyPr wrap="square" rtlCol="0">
            <a:spAutoFit/>
          </a:bodyPr>
          <a:lstStyle/>
          <a:p>
            <a:pPr algn="ctr"/>
            <a:r>
              <a:rPr lang="en-US" dirty="0"/>
              <a:t>13, 5, 33</a:t>
            </a:r>
          </a:p>
        </p:txBody>
      </p:sp>
      <p:sp>
        <p:nvSpPr>
          <p:cNvPr id="30" name="TextBox 29">
            <a:extLst>
              <a:ext uri="{FF2B5EF4-FFF2-40B4-BE49-F238E27FC236}">
                <a16:creationId xmlns:a16="http://schemas.microsoft.com/office/drawing/2014/main" id="{B3D43DEC-36E2-5FE0-3204-783B6EED86DE}"/>
              </a:ext>
            </a:extLst>
          </p:cNvPr>
          <p:cNvSpPr txBox="1"/>
          <p:nvPr/>
        </p:nvSpPr>
        <p:spPr>
          <a:xfrm>
            <a:off x="11072188" y="4671392"/>
            <a:ext cx="1139687" cy="369332"/>
          </a:xfrm>
          <a:prstGeom prst="rect">
            <a:avLst/>
          </a:prstGeom>
          <a:noFill/>
          <a:ln w="19050">
            <a:solidFill>
              <a:schemeClr val="tx1"/>
            </a:solidFill>
          </a:ln>
        </p:spPr>
        <p:txBody>
          <a:bodyPr wrap="square" rtlCol="0">
            <a:spAutoFit/>
          </a:bodyPr>
          <a:lstStyle/>
          <a:p>
            <a:pPr algn="ctr"/>
            <a:r>
              <a:rPr lang="en-US" dirty="0"/>
              <a:t>0, 5, 33</a:t>
            </a:r>
          </a:p>
        </p:txBody>
      </p:sp>
      <p:sp>
        <p:nvSpPr>
          <p:cNvPr id="31" name="TextBox 30">
            <a:extLst>
              <a:ext uri="{FF2B5EF4-FFF2-40B4-BE49-F238E27FC236}">
                <a16:creationId xmlns:a16="http://schemas.microsoft.com/office/drawing/2014/main" id="{D14F8CA7-C90A-83D5-A59A-733F95F3BA6D}"/>
              </a:ext>
            </a:extLst>
          </p:cNvPr>
          <p:cNvSpPr txBox="1"/>
          <p:nvPr/>
        </p:nvSpPr>
        <p:spPr>
          <a:xfrm>
            <a:off x="8534398" y="5671927"/>
            <a:ext cx="1139687" cy="369332"/>
          </a:xfrm>
          <a:prstGeom prst="rect">
            <a:avLst/>
          </a:prstGeom>
          <a:noFill/>
          <a:ln w="19050">
            <a:solidFill>
              <a:schemeClr val="tx1"/>
            </a:solidFill>
          </a:ln>
        </p:spPr>
        <p:txBody>
          <a:bodyPr wrap="square" rtlCol="0">
            <a:spAutoFit/>
          </a:bodyPr>
          <a:lstStyle/>
          <a:p>
            <a:pPr algn="ctr"/>
            <a:r>
              <a:rPr lang="en-US" dirty="0"/>
              <a:t>12, 6, 18</a:t>
            </a:r>
          </a:p>
        </p:txBody>
      </p:sp>
      <p:sp>
        <p:nvSpPr>
          <p:cNvPr id="32" name="TextBox 31">
            <a:extLst>
              <a:ext uri="{FF2B5EF4-FFF2-40B4-BE49-F238E27FC236}">
                <a16:creationId xmlns:a16="http://schemas.microsoft.com/office/drawing/2014/main" id="{9D94ED6C-FD45-BD7B-7C71-1D998E0E9B4F}"/>
              </a:ext>
            </a:extLst>
          </p:cNvPr>
          <p:cNvSpPr txBox="1"/>
          <p:nvPr/>
        </p:nvSpPr>
        <p:spPr>
          <a:xfrm>
            <a:off x="9859615" y="5685179"/>
            <a:ext cx="1139687" cy="369332"/>
          </a:xfrm>
          <a:prstGeom prst="rect">
            <a:avLst/>
          </a:prstGeom>
          <a:noFill/>
          <a:ln w="19050">
            <a:solidFill>
              <a:schemeClr val="tx1"/>
            </a:solidFill>
          </a:ln>
        </p:spPr>
        <p:txBody>
          <a:bodyPr wrap="square" rtlCol="0">
            <a:spAutoFit/>
          </a:bodyPr>
          <a:lstStyle/>
          <a:p>
            <a:pPr algn="ctr"/>
            <a:r>
              <a:rPr lang="en-US" dirty="0"/>
              <a:t>13, 6, 18</a:t>
            </a:r>
          </a:p>
        </p:txBody>
      </p:sp>
      <p:cxnSp>
        <p:nvCxnSpPr>
          <p:cNvPr id="34" name="Straight Connector 33">
            <a:extLst>
              <a:ext uri="{FF2B5EF4-FFF2-40B4-BE49-F238E27FC236}">
                <a16:creationId xmlns:a16="http://schemas.microsoft.com/office/drawing/2014/main" id="{C3A017F2-F1A3-1591-DD83-D11611A41417}"/>
              </a:ext>
            </a:extLst>
          </p:cNvPr>
          <p:cNvCxnSpPr>
            <a:stCxn id="5" idx="2"/>
            <a:endCxn id="13" idx="0"/>
          </p:cNvCxnSpPr>
          <p:nvPr/>
        </p:nvCxnSpPr>
        <p:spPr>
          <a:xfrm flipH="1">
            <a:off x="1762548" y="1860197"/>
            <a:ext cx="1610135" cy="69746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0BA5E5B0-2B25-965B-7E77-8D2F2DFD728D}"/>
              </a:ext>
            </a:extLst>
          </p:cNvPr>
          <p:cNvCxnSpPr>
            <a:stCxn id="5" idx="2"/>
            <a:endCxn id="14" idx="0"/>
          </p:cNvCxnSpPr>
          <p:nvPr/>
        </p:nvCxnSpPr>
        <p:spPr>
          <a:xfrm>
            <a:off x="3372683" y="1860197"/>
            <a:ext cx="1689647" cy="69746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8E949CE8-0BC9-27A0-9276-7DAEF6AE1CB6}"/>
              </a:ext>
            </a:extLst>
          </p:cNvPr>
          <p:cNvSpPr txBox="1"/>
          <p:nvPr/>
        </p:nvSpPr>
        <p:spPr>
          <a:xfrm>
            <a:off x="2001076" y="1885982"/>
            <a:ext cx="642730" cy="369332"/>
          </a:xfrm>
          <a:prstGeom prst="rect">
            <a:avLst/>
          </a:prstGeom>
          <a:noFill/>
        </p:spPr>
        <p:txBody>
          <a:bodyPr wrap="square" rtlCol="0">
            <a:spAutoFit/>
          </a:bodyPr>
          <a:lstStyle/>
          <a:p>
            <a:r>
              <a:rPr lang="en-US" b="1" dirty="0"/>
              <a:t>x</a:t>
            </a:r>
            <a:r>
              <a:rPr lang="en-US" b="1" baseline="-25000" dirty="0"/>
              <a:t>2</a:t>
            </a:r>
            <a:r>
              <a:rPr lang="en-US" b="1" dirty="0"/>
              <a:t>=1</a:t>
            </a:r>
          </a:p>
        </p:txBody>
      </p:sp>
      <p:sp>
        <p:nvSpPr>
          <p:cNvPr id="38" name="TextBox 37">
            <a:extLst>
              <a:ext uri="{FF2B5EF4-FFF2-40B4-BE49-F238E27FC236}">
                <a16:creationId xmlns:a16="http://schemas.microsoft.com/office/drawing/2014/main" id="{ED1A3CFE-BBE5-DF08-4164-FADA14FECAD0}"/>
              </a:ext>
            </a:extLst>
          </p:cNvPr>
          <p:cNvSpPr txBox="1"/>
          <p:nvPr/>
        </p:nvSpPr>
        <p:spPr>
          <a:xfrm>
            <a:off x="4287080" y="1892610"/>
            <a:ext cx="642730" cy="369332"/>
          </a:xfrm>
          <a:prstGeom prst="rect">
            <a:avLst/>
          </a:prstGeom>
          <a:noFill/>
        </p:spPr>
        <p:txBody>
          <a:bodyPr wrap="square" rtlCol="0">
            <a:spAutoFit/>
          </a:bodyPr>
          <a:lstStyle/>
          <a:p>
            <a:r>
              <a:rPr lang="en-US" b="1" dirty="0"/>
              <a:t>x</a:t>
            </a:r>
            <a:r>
              <a:rPr lang="en-US" b="1" baseline="-25000" dirty="0"/>
              <a:t>2</a:t>
            </a:r>
            <a:r>
              <a:rPr lang="en-US" b="1" dirty="0"/>
              <a:t>=0</a:t>
            </a:r>
          </a:p>
        </p:txBody>
      </p:sp>
      <p:cxnSp>
        <p:nvCxnSpPr>
          <p:cNvPr id="40" name="Straight Connector 39">
            <a:extLst>
              <a:ext uri="{FF2B5EF4-FFF2-40B4-BE49-F238E27FC236}">
                <a16:creationId xmlns:a16="http://schemas.microsoft.com/office/drawing/2014/main" id="{B63F9C75-19F9-9A9D-FA16-86BC01622A63}"/>
              </a:ext>
            </a:extLst>
          </p:cNvPr>
          <p:cNvCxnSpPr>
            <a:cxnSpLocks/>
          </p:cNvCxnSpPr>
          <p:nvPr/>
        </p:nvCxnSpPr>
        <p:spPr>
          <a:xfrm flipH="1">
            <a:off x="868022" y="2940248"/>
            <a:ext cx="894526" cy="68421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1214742B-948C-7DA7-A6A2-7817DE28A5C4}"/>
              </a:ext>
            </a:extLst>
          </p:cNvPr>
          <p:cNvCxnSpPr>
            <a:stCxn id="13" idx="2"/>
            <a:endCxn id="18" idx="0"/>
          </p:cNvCxnSpPr>
          <p:nvPr/>
        </p:nvCxnSpPr>
        <p:spPr>
          <a:xfrm>
            <a:off x="1762548" y="2926996"/>
            <a:ext cx="1040293" cy="68421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C285888-94D6-C4FB-CF70-3F78F4796B4E}"/>
              </a:ext>
            </a:extLst>
          </p:cNvPr>
          <p:cNvCxnSpPr>
            <a:stCxn id="14" idx="2"/>
            <a:endCxn id="20" idx="0"/>
          </p:cNvCxnSpPr>
          <p:nvPr/>
        </p:nvCxnSpPr>
        <p:spPr>
          <a:xfrm flipH="1">
            <a:off x="4386481" y="2926996"/>
            <a:ext cx="675849" cy="66433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6F1221CF-89CE-36B0-E3A9-1D86979F4330}"/>
              </a:ext>
            </a:extLst>
          </p:cNvPr>
          <p:cNvCxnSpPr>
            <a:stCxn id="14" idx="2"/>
            <a:endCxn id="21" idx="0"/>
          </p:cNvCxnSpPr>
          <p:nvPr/>
        </p:nvCxnSpPr>
        <p:spPr>
          <a:xfrm>
            <a:off x="5062330" y="2926996"/>
            <a:ext cx="940918" cy="66433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EF41D1E4-9E4B-36CF-D98D-D9BDFB00BEC2}"/>
              </a:ext>
            </a:extLst>
          </p:cNvPr>
          <p:cNvCxnSpPr>
            <a:stCxn id="6" idx="2"/>
            <a:endCxn id="15" idx="0"/>
          </p:cNvCxnSpPr>
          <p:nvPr/>
        </p:nvCxnSpPr>
        <p:spPr>
          <a:xfrm flipH="1">
            <a:off x="7441103" y="1866824"/>
            <a:ext cx="1424598" cy="71072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BDF4D29B-CC07-CA5C-9DE2-02E68CBEAE28}"/>
              </a:ext>
            </a:extLst>
          </p:cNvPr>
          <p:cNvCxnSpPr>
            <a:stCxn id="6" idx="2"/>
            <a:endCxn id="16" idx="0"/>
          </p:cNvCxnSpPr>
          <p:nvPr/>
        </p:nvCxnSpPr>
        <p:spPr>
          <a:xfrm>
            <a:off x="8865701" y="1866824"/>
            <a:ext cx="1186077" cy="71072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0D1E26AD-4284-6C48-7D64-FB2EFBA8AA4C}"/>
              </a:ext>
            </a:extLst>
          </p:cNvPr>
          <p:cNvSpPr txBox="1"/>
          <p:nvPr/>
        </p:nvSpPr>
        <p:spPr>
          <a:xfrm>
            <a:off x="708990" y="2979286"/>
            <a:ext cx="642730" cy="369332"/>
          </a:xfrm>
          <a:prstGeom prst="rect">
            <a:avLst/>
          </a:prstGeom>
          <a:noFill/>
        </p:spPr>
        <p:txBody>
          <a:bodyPr wrap="square" rtlCol="0">
            <a:spAutoFit/>
          </a:bodyPr>
          <a:lstStyle/>
          <a:p>
            <a:r>
              <a:rPr lang="en-US" b="1" dirty="0"/>
              <a:t>x</a:t>
            </a:r>
            <a:r>
              <a:rPr lang="en-US" b="1" baseline="-25000" dirty="0"/>
              <a:t>3</a:t>
            </a:r>
            <a:r>
              <a:rPr lang="en-US" b="1" dirty="0"/>
              <a:t>=1</a:t>
            </a:r>
          </a:p>
        </p:txBody>
      </p:sp>
      <p:sp>
        <p:nvSpPr>
          <p:cNvPr id="52" name="TextBox 51">
            <a:extLst>
              <a:ext uri="{FF2B5EF4-FFF2-40B4-BE49-F238E27FC236}">
                <a16:creationId xmlns:a16="http://schemas.microsoft.com/office/drawing/2014/main" id="{0F1A2014-9BC5-D8C6-7F6C-A436F794C807}"/>
              </a:ext>
            </a:extLst>
          </p:cNvPr>
          <p:cNvSpPr txBox="1"/>
          <p:nvPr/>
        </p:nvSpPr>
        <p:spPr>
          <a:xfrm>
            <a:off x="2325753" y="2952782"/>
            <a:ext cx="642730" cy="369332"/>
          </a:xfrm>
          <a:prstGeom prst="rect">
            <a:avLst/>
          </a:prstGeom>
          <a:noFill/>
        </p:spPr>
        <p:txBody>
          <a:bodyPr wrap="square" rtlCol="0">
            <a:spAutoFit/>
          </a:bodyPr>
          <a:lstStyle/>
          <a:p>
            <a:r>
              <a:rPr lang="en-US" b="1" dirty="0"/>
              <a:t>x</a:t>
            </a:r>
            <a:r>
              <a:rPr lang="en-US" b="1" baseline="-25000" dirty="0"/>
              <a:t>3</a:t>
            </a:r>
            <a:r>
              <a:rPr lang="en-US" b="1" dirty="0"/>
              <a:t>=0</a:t>
            </a:r>
          </a:p>
        </p:txBody>
      </p:sp>
      <p:cxnSp>
        <p:nvCxnSpPr>
          <p:cNvPr id="56" name="Straight Connector 55">
            <a:extLst>
              <a:ext uri="{FF2B5EF4-FFF2-40B4-BE49-F238E27FC236}">
                <a16:creationId xmlns:a16="http://schemas.microsoft.com/office/drawing/2014/main" id="{34C32F5D-4812-AEB0-4DD5-3973AC48EEDD}"/>
              </a:ext>
            </a:extLst>
          </p:cNvPr>
          <p:cNvCxnSpPr>
            <a:stCxn id="18" idx="2"/>
            <a:endCxn id="19" idx="0"/>
          </p:cNvCxnSpPr>
          <p:nvPr/>
        </p:nvCxnSpPr>
        <p:spPr>
          <a:xfrm>
            <a:off x="2802841" y="3980544"/>
            <a:ext cx="6626" cy="72397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3C4B2EC2-030D-9360-FB49-FE16EBF56A1C}"/>
              </a:ext>
            </a:extLst>
          </p:cNvPr>
          <p:cNvSpPr txBox="1"/>
          <p:nvPr/>
        </p:nvSpPr>
        <p:spPr>
          <a:xfrm>
            <a:off x="2955228" y="4125601"/>
            <a:ext cx="642730" cy="369332"/>
          </a:xfrm>
          <a:prstGeom prst="rect">
            <a:avLst/>
          </a:prstGeom>
          <a:noFill/>
        </p:spPr>
        <p:txBody>
          <a:bodyPr wrap="square" rtlCol="0">
            <a:spAutoFit/>
          </a:bodyPr>
          <a:lstStyle/>
          <a:p>
            <a:r>
              <a:rPr lang="en-US" b="1" dirty="0"/>
              <a:t>x</a:t>
            </a:r>
            <a:r>
              <a:rPr lang="en-US" b="1" baseline="-25000" dirty="0"/>
              <a:t>4</a:t>
            </a:r>
            <a:r>
              <a:rPr lang="en-US" b="1" dirty="0"/>
              <a:t>=0</a:t>
            </a:r>
          </a:p>
        </p:txBody>
      </p:sp>
      <p:cxnSp>
        <p:nvCxnSpPr>
          <p:cNvPr id="58" name="Straight Connector 57">
            <a:extLst>
              <a:ext uri="{FF2B5EF4-FFF2-40B4-BE49-F238E27FC236}">
                <a16:creationId xmlns:a16="http://schemas.microsoft.com/office/drawing/2014/main" id="{4BF2D3B7-F875-4447-8755-2CFCA5F49970}"/>
              </a:ext>
            </a:extLst>
          </p:cNvPr>
          <p:cNvCxnSpPr/>
          <p:nvPr/>
        </p:nvCxnSpPr>
        <p:spPr>
          <a:xfrm>
            <a:off x="2822721" y="5087102"/>
            <a:ext cx="6626" cy="72397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59" name="Oval 58">
            <a:extLst>
              <a:ext uri="{FF2B5EF4-FFF2-40B4-BE49-F238E27FC236}">
                <a16:creationId xmlns:a16="http://schemas.microsoft.com/office/drawing/2014/main" id="{E3FE250F-928B-55C9-0D75-36CA68B99BE8}"/>
              </a:ext>
            </a:extLst>
          </p:cNvPr>
          <p:cNvSpPr/>
          <p:nvPr/>
        </p:nvSpPr>
        <p:spPr>
          <a:xfrm>
            <a:off x="2504654" y="5830966"/>
            <a:ext cx="609599" cy="516834"/>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A</a:t>
            </a:r>
          </a:p>
        </p:txBody>
      </p:sp>
      <p:sp>
        <p:nvSpPr>
          <p:cNvPr id="60" name="TextBox 59">
            <a:extLst>
              <a:ext uri="{FF2B5EF4-FFF2-40B4-BE49-F238E27FC236}">
                <a16:creationId xmlns:a16="http://schemas.microsoft.com/office/drawing/2014/main" id="{89B388B2-208A-7AF6-E062-53163DDD6F9D}"/>
              </a:ext>
            </a:extLst>
          </p:cNvPr>
          <p:cNvSpPr txBox="1"/>
          <p:nvPr/>
        </p:nvSpPr>
        <p:spPr>
          <a:xfrm>
            <a:off x="3001612" y="5271915"/>
            <a:ext cx="642730" cy="369332"/>
          </a:xfrm>
          <a:prstGeom prst="rect">
            <a:avLst/>
          </a:prstGeom>
          <a:noFill/>
        </p:spPr>
        <p:txBody>
          <a:bodyPr wrap="square" rtlCol="0">
            <a:spAutoFit/>
          </a:bodyPr>
          <a:lstStyle/>
          <a:p>
            <a:r>
              <a:rPr lang="en-US" b="1" dirty="0"/>
              <a:t>x</a:t>
            </a:r>
            <a:r>
              <a:rPr lang="en-US" b="1" baseline="-25000" dirty="0"/>
              <a:t>5</a:t>
            </a:r>
            <a:r>
              <a:rPr lang="en-US" b="1" dirty="0"/>
              <a:t>=1</a:t>
            </a:r>
          </a:p>
        </p:txBody>
      </p:sp>
      <p:sp>
        <p:nvSpPr>
          <p:cNvPr id="61" name="TextBox 60">
            <a:extLst>
              <a:ext uri="{FF2B5EF4-FFF2-40B4-BE49-F238E27FC236}">
                <a16:creationId xmlns:a16="http://schemas.microsoft.com/office/drawing/2014/main" id="{88708A74-43C0-7F59-9A88-6BB67F5F68D3}"/>
              </a:ext>
            </a:extLst>
          </p:cNvPr>
          <p:cNvSpPr txBox="1"/>
          <p:nvPr/>
        </p:nvSpPr>
        <p:spPr>
          <a:xfrm>
            <a:off x="4121427" y="2959409"/>
            <a:ext cx="642730" cy="369332"/>
          </a:xfrm>
          <a:prstGeom prst="rect">
            <a:avLst/>
          </a:prstGeom>
          <a:noFill/>
        </p:spPr>
        <p:txBody>
          <a:bodyPr wrap="square" rtlCol="0">
            <a:spAutoFit/>
          </a:bodyPr>
          <a:lstStyle/>
          <a:p>
            <a:r>
              <a:rPr lang="en-US" b="1" dirty="0"/>
              <a:t>x</a:t>
            </a:r>
            <a:r>
              <a:rPr lang="en-US" b="1" baseline="-25000" dirty="0"/>
              <a:t>3</a:t>
            </a:r>
            <a:r>
              <a:rPr lang="en-US" b="1" dirty="0"/>
              <a:t>=1</a:t>
            </a:r>
          </a:p>
        </p:txBody>
      </p:sp>
      <p:sp>
        <p:nvSpPr>
          <p:cNvPr id="62" name="TextBox 61">
            <a:extLst>
              <a:ext uri="{FF2B5EF4-FFF2-40B4-BE49-F238E27FC236}">
                <a16:creationId xmlns:a16="http://schemas.microsoft.com/office/drawing/2014/main" id="{26A55859-FDAE-ECB1-6A1F-BDE7223B7B45}"/>
              </a:ext>
            </a:extLst>
          </p:cNvPr>
          <p:cNvSpPr txBox="1"/>
          <p:nvPr/>
        </p:nvSpPr>
        <p:spPr>
          <a:xfrm>
            <a:off x="5519530" y="2926279"/>
            <a:ext cx="642730" cy="369332"/>
          </a:xfrm>
          <a:prstGeom prst="rect">
            <a:avLst/>
          </a:prstGeom>
          <a:noFill/>
        </p:spPr>
        <p:txBody>
          <a:bodyPr wrap="square" rtlCol="0">
            <a:spAutoFit/>
          </a:bodyPr>
          <a:lstStyle/>
          <a:p>
            <a:r>
              <a:rPr lang="en-US" b="1" dirty="0"/>
              <a:t>x</a:t>
            </a:r>
            <a:r>
              <a:rPr lang="en-US" b="1" baseline="-25000" dirty="0"/>
              <a:t>3</a:t>
            </a:r>
            <a:r>
              <a:rPr lang="en-US" b="1" dirty="0"/>
              <a:t>=0</a:t>
            </a:r>
          </a:p>
        </p:txBody>
      </p:sp>
      <p:cxnSp>
        <p:nvCxnSpPr>
          <p:cNvPr id="63" name="Straight Connector 62">
            <a:extLst>
              <a:ext uri="{FF2B5EF4-FFF2-40B4-BE49-F238E27FC236}">
                <a16:creationId xmlns:a16="http://schemas.microsoft.com/office/drawing/2014/main" id="{67866DE8-2D5E-197B-2D12-28B2126EEB14}"/>
              </a:ext>
            </a:extLst>
          </p:cNvPr>
          <p:cNvCxnSpPr/>
          <p:nvPr/>
        </p:nvCxnSpPr>
        <p:spPr>
          <a:xfrm>
            <a:off x="4393103" y="3927537"/>
            <a:ext cx="6626" cy="72397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64" name="Oval 63">
            <a:extLst>
              <a:ext uri="{FF2B5EF4-FFF2-40B4-BE49-F238E27FC236}">
                <a16:creationId xmlns:a16="http://schemas.microsoft.com/office/drawing/2014/main" id="{6231CE57-FEEF-B654-D60A-591AA37EC3E2}"/>
              </a:ext>
            </a:extLst>
          </p:cNvPr>
          <p:cNvSpPr/>
          <p:nvPr/>
        </p:nvSpPr>
        <p:spPr>
          <a:xfrm>
            <a:off x="4075036" y="4644897"/>
            <a:ext cx="609599" cy="516834"/>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B</a:t>
            </a:r>
          </a:p>
        </p:txBody>
      </p:sp>
      <p:sp>
        <p:nvSpPr>
          <p:cNvPr id="65" name="TextBox 64">
            <a:extLst>
              <a:ext uri="{FF2B5EF4-FFF2-40B4-BE49-F238E27FC236}">
                <a16:creationId xmlns:a16="http://schemas.microsoft.com/office/drawing/2014/main" id="{02129130-2ED1-3A4D-BDEB-8DC281CD67E5}"/>
              </a:ext>
            </a:extLst>
          </p:cNvPr>
          <p:cNvSpPr txBox="1"/>
          <p:nvPr/>
        </p:nvSpPr>
        <p:spPr>
          <a:xfrm>
            <a:off x="4532238" y="4125602"/>
            <a:ext cx="642730" cy="369332"/>
          </a:xfrm>
          <a:prstGeom prst="rect">
            <a:avLst/>
          </a:prstGeom>
          <a:noFill/>
        </p:spPr>
        <p:txBody>
          <a:bodyPr wrap="square" rtlCol="0">
            <a:spAutoFit/>
          </a:bodyPr>
          <a:lstStyle/>
          <a:p>
            <a:r>
              <a:rPr lang="en-US" b="1" dirty="0"/>
              <a:t>x</a:t>
            </a:r>
            <a:r>
              <a:rPr lang="en-US" b="1" baseline="-25000" dirty="0"/>
              <a:t>4</a:t>
            </a:r>
            <a:r>
              <a:rPr lang="en-US" b="1" dirty="0"/>
              <a:t>=1</a:t>
            </a:r>
          </a:p>
        </p:txBody>
      </p:sp>
      <p:cxnSp>
        <p:nvCxnSpPr>
          <p:cNvPr id="66" name="Straight Connector 65">
            <a:extLst>
              <a:ext uri="{FF2B5EF4-FFF2-40B4-BE49-F238E27FC236}">
                <a16:creationId xmlns:a16="http://schemas.microsoft.com/office/drawing/2014/main" id="{AC59A70D-5418-1C68-B11D-18C5BCEEF7C2}"/>
              </a:ext>
            </a:extLst>
          </p:cNvPr>
          <p:cNvCxnSpPr>
            <a:cxnSpLocks/>
            <a:endCxn id="25" idx="0"/>
          </p:cNvCxnSpPr>
          <p:nvPr/>
        </p:nvCxnSpPr>
        <p:spPr>
          <a:xfrm>
            <a:off x="6056251" y="3973921"/>
            <a:ext cx="19869" cy="73721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9F56BA12-08EC-7621-47DD-38B48AEB1F4E}"/>
              </a:ext>
            </a:extLst>
          </p:cNvPr>
          <p:cNvSpPr txBox="1"/>
          <p:nvPr/>
        </p:nvSpPr>
        <p:spPr>
          <a:xfrm>
            <a:off x="6082748" y="4112347"/>
            <a:ext cx="642730" cy="369332"/>
          </a:xfrm>
          <a:prstGeom prst="rect">
            <a:avLst/>
          </a:prstGeom>
          <a:noFill/>
        </p:spPr>
        <p:txBody>
          <a:bodyPr wrap="square" rtlCol="0">
            <a:spAutoFit/>
          </a:bodyPr>
          <a:lstStyle/>
          <a:p>
            <a:r>
              <a:rPr lang="en-US" b="1" dirty="0"/>
              <a:t>x</a:t>
            </a:r>
            <a:r>
              <a:rPr lang="en-US" b="1" baseline="-25000" dirty="0"/>
              <a:t>4</a:t>
            </a:r>
            <a:r>
              <a:rPr lang="en-US" b="1" dirty="0"/>
              <a:t>=0</a:t>
            </a:r>
          </a:p>
        </p:txBody>
      </p:sp>
      <p:cxnSp>
        <p:nvCxnSpPr>
          <p:cNvPr id="69" name="Straight Connector 68">
            <a:extLst>
              <a:ext uri="{FF2B5EF4-FFF2-40B4-BE49-F238E27FC236}">
                <a16:creationId xmlns:a16="http://schemas.microsoft.com/office/drawing/2014/main" id="{441C5AD0-ACF2-62EF-0883-05A39D8C4848}"/>
              </a:ext>
            </a:extLst>
          </p:cNvPr>
          <p:cNvCxnSpPr>
            <a:cxnSpLocks/>
          </p:cNvCxnSpPr>
          <p:nvPr/>
        </p:nvCxnSpPr>
        <p:spPr>
          <a:xfrm>
            <a:off x="6076131" y="5053974"/>
            <a:ext cx="19869" cy="73721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70" name="TextBox 69">
            <a:extLst>
              <a:ext uri="{FF2B5EF4-FFF2-40B4-BE49-F238E27FC236}">
                <a16:creationId xmlns:a16="http://schemas.microsoft.com/office/drawing/2014/main" id="{358EBA04-D367-3F56-A7DB-FFF4C8A68C93}"/>
              </a:ext>
            </a:extLst>
          </p:cNvPr>
          <p:cNvSpPr txBox="1"/>
          <p:nvPr/>
        </p:nvSpPr>
        <p:spPr>
          <a:xfrm>
            <a:off x="6182140" y="5205652"/>
            <a:ext cx="642730" cy="369332"/>
          </a:xfrm>
          <a:prstGeom prst="rect">
            <a:avLst/>
          </a:prstGeom>
          <a:noFill/>
        </p:spPr>
        <p:txBody>
          <a:bodyPr wrap="square" rtlCol="0">
            <a:spAutoFit/>
          </a:bodyPr>
          <a:lstStyle/>
          <a:p>
            <a:r>
              <a:rPr lang="en-US" b="1" dirty="0"/>
              <a:t>x</a:t>
            </a:r>
            <a:r>
              <a:rPr lang="en-US" b="1" baseline="-25000" dirty="0"/>
              <a:t>5</a:t>
            </a:r>
            <a:r>
              <a:rPr lang="en-US" b="1" dirty="0"/>
              <a:t>=1</a:t>
            </a:r>
          </a:p>
        </p:txBody>
      </p:sp>
      <p:sp>
        <p:nvSpPr>
          <p:cNvPr id="71" name="TextBox 70">
            <a:extLst>
              <a:ext uri="{FF2B5EF4-FFF2-40B4-BE49-F238E27FC236}">
                <a16:creationId xmlns:a16="http://schemas.microsoft.com/office/drawing/2014/main" id="{71724921-D51F-E99A-E1BD-CAEA707B7938}"/>
              </a:ext>
            </a:extLst>
          </p:cNvPr>
          <p:cNvSpPr txBox="1"/>
          <p:nvPr/>
        </p:nvSpPr>
        <p:spPr>
          <a:xfrm>
            <a:off x="7500725" y="1952243"/>
            <a:ext cx="642730" cy="369332"/>
          </a:xfrm>
          <a:prstGeom prst="rect">
            <a:avLst/>
          </a:prstGeom>
          <a:noFill/>
        </p:spPr>
        <p:txBody>
          <a:bodyPr wrap="square" rtlCol="0">
            <a:spAutoFit/>
          </a:bodyPr>
          <a:lstStyle/>
          <a:p>
            <a:r>
              <a:rPr lang="en-US" b="1" dirty="0"/>
              <a:t>x</a:t>
            </a:r>
            <a:r>
              <a:rPr lang="en-US" b="1" baseline="-25000" dirty="0"/>
              <a:t>2</a:t>
            </a:r>
            <a:r>
              <a:rPr lang="en-US" b="1" dirty="0"/>
              <a:t>=1</a:t>
            </a:r>
          </a:p>
        </p:txBody>
      </p:sp>
      <p:sp>
        <p:nvSpPr>
          <p:cNvPr id="72" name="TextBox 71">
            <a:extLst>
              <a:ext uri="{FF2B5EF4-FFF2-40B4-BE49-F238E27FC236}">
                <a16:creationId xmlns:a16="http://schemas.microsoft.com/office/drawing/2014/main" id="{D9DD3CAB-26AD-572D-A0A9-F9116F026EFE}"/>
              </a:ext>
            </a:extLst>
          </p:cNvPr>
          <p:cNvSpPr txBox="1"/>
          <p:nvPr/>
        </p:nvSpPr>
        <p:spPr>
          <a:xfrm>
            <a:off x="9435544" y="1885982"/>
            <a:ext cx="642730" cy="369332"/>
          </a:xfrm>
          <a:prstGeom prst="rect">
            <a:avLst/>
          </a:prstGeom>
          <a:noFill/>
        </p:spPr>
        <p:txBody>
          <a:bodyPr wrap="square" rtlCol="0">
            <a:spAutoFit/>
          </a:bodyPr>
          <a:lstStyle/>
          <a:p>
            <a:r>
              <a:rPr lang="en-US" b="1" dirty="0"/>
              <a:t>x</a:t>
            </a:r>
            <a:r>
              <a:rPr lang="en-US" b="1" baseline="-25000" dirty="0"/>
              <a:t>2</a:t>
            </a:r>
            <a:r>
              <a:rPr lang="en-US" b="1" dirty="0"/>
              <a:t>=0</a:t>
            </a:r>
          </a:p>
        </p:txBody>
      </p:sp>
      <p:cxnSp>
        <p:nvCxnSpPr>
          <p:cNvPr id="73" name="Straight Connector 72">
            <a:extLst>
              <a:ext uri="{FF2B5EF4-FFF2-40B4-BE49-F238E27FC236}">
                <a16:creationId xmlns:a16="http://schemas.microsoft.com/office/drawing/2014/main" id="{BA488732-FB50-A278-E018-B44581A47E7F}"/>
              </a:ext>
            </a:extLst>
          </p:cNvPr>
          <p:cNvCxnSpPr>
            <a:cxnSpLocks/>
          </p:cNvCxnSpPr>
          <p:nvPr/>
        </p:nvCxnSpPr>
        <p:spPr>
          <a:xfrm>
            <a:off x="7460992" y="2943563"/>
            <a:ext cx="0" cy="63452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74" name="TextBox 73">
            <a:extLst>
              <a:ext uri="{FF2B5EF4-FFF2-40B4-BE49-F238E27FC236}">
                <a16:creationId xmlns:a16="http://schemas.microsoft.com/office/drawing/2014/main" id="{B8817F87-A9B2-CCEE-238A-7136467C8279}"/>
              </a:ext>
            </a:extLst>
          </p:cNvPr>
          <p:cNvSpPr txBox="1"/>
          <p:nvPr/>
        </p:nvSpPr>
        <p:spPr>
          <a:xfrm>
            <a:off x="7474236" y="3078675"/>
            <a:ext cx="642730" cy="369332"/>
          </a:xfrm>
          <a:prstGeom prst="rect">
            <a:avLst/>
          </a:prstGeom>
          <a:noFill/>
        </p:spPr>
        <p:txBody>
          <a:bodyPr wrap="square" rtlCol="0">
            <a:spAutoFit/>
          </a:bodyPr>
          <a:lstStyle/>
          <a:p>
            <a:r>
              <a:rPr lang="en-US" b="1" dirty="0"/>
              <a:t>x</a:t>
            </a:r>
            <a:r>
              <a:rPr lang="en-US" b="1" baseline="-25000" dirty="0"/>
              <a:t>4</a:t>
            </a:r>
            <a:r>
              <a:rPr lang="en-US" b="1" dirty="0"/>
              <a:t>=0</a:t>
            </a:r>
          </a:p>
        </p:txBody>
      </p:sp>
      <p:cxnSp>
        <p:nvCxnSpPr>
          <p:cNvPr id="77" name="Straight Connector 76">
            <a:extLst>
              <a:ext uri="{FF2B5EF4-FFF2-40B4-BE49-F238E27FC236}">
                <a16:creationId xmlns:a16="http://schemas.microsoft.com/office/drawing/2014/main" id="{B7225FC1-99D2-5DFB-4BF6-C11FA7C34508}"/>
              </a:ext>
            </a:extLst>
          </p:cNvPr>
          <p:cNvCxnSpPr>
            <a:cxnSpLocks/>
          </p:cNvCxnSpPr>
          <p:nvPr/>
        </p:nvCxnSpPr>
        <p:spPr>
          <a:xfrm>
            <a:off x="7494121" y="3997111"/>
            <a:ext cx="0" cy="73152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78" name="TextBox 77">
            <a:extLst>
              <a:ext uri="{FF2B5EF4-FFF2-40B4-BE49-F238E27FC236}">
                <a16:creationId xmlns:a16="http://schemas.microsoft.com/office/drawing/2014/main" id="{B3C2FDA7-A078-0BA9-4745-6F544C5A251A}"/>
              </a:ext>
            </a:extLst>
          </p:cNvPr>
          <p:cNvSpPr txBox="1"/>
          <p:nvPr/>
        </p:nvSpPr>
        <p:spPr>
          <a:xfrm>
            <a:off x="7507365" y="4132224"/>
            <a:ext cx="642730" cy="369332"/>
          </a:xfrm>
          <a:prstGeom prst="rect">
            <a:avLst/>
          </a:prstGeom>
          <a:noFill/>
        </p:spPr>
        <p:txBody>
          <a:bodyPr wrap="square" rtlCol="0">
            <a:spAutoFit/>
          </a:bodyPr>
          <a:lstStyle/>
          <a:p>
            <a:r>
              <a:rPr lang="en-US" b="1" dirty="0"/>
              <a:t>x</a:t>
            </a:r>
            <a:r>
              <a:rPr lang="en-US" b="1" baseline="-25000" dirty="0"/>
              <a:t>4</a:t>
            </a:r>
            <a:r>
              <a:rPr lang="en-US" b="1" dirty="0"/>
              <a:t>=0</a:t>
            </a:r>
          </a:p>
        </p:txBody>
      </p:sp>
      <p:cxnSp>
        <p:nvCxnSpPr>
          <p:cNvPr id="79" name="Straight Connector 78">
            <a:extLst>
              <a:ext uri="{FF2B5EF4-FFF2-40B4-BE49-F238E27FC236}">
                <a16:creationId xmlns:a16="http://schemas.microsoft.com/office/drawing/2014/main" id="{B54E6F07-4157-25FC-EB93-15DA996217AA}"/>
              </a:ext>
            </a:extLst>
          </p:cNvPr>
          <p:cNvCxnSpPr/>
          <p:nvPr/>
        </p:nvCxnSpPr>
        <p:spPr>
          <a:xfrm flipH="1">
            <a:off x="9309667" y="2946876"/>
            <a:ext cx="675849" cy="66433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A89F2B09-737A-FDBA-74DC-8ACCC27194C1}"/>
              </a:ext>
            </a:extLst>
          </p:cNvPr>
          <p:cNvCxnSpPr/>
          <p:nvPr/>
        </p:nvCxnSpPr>
        <p:spPr>
          <a:xfrm>
            <a:off x="9985516" y="2946876"/>
            <a:ext cx="940918" cy="66433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81" name="TextBox 80">
            <a:extLst>
              <a:ext uri="{FF2B5EF4-FFF2-40B4-BE49-F238E27FC236}">
                <a16:creationId xmlns:a16="http://schemas.microsoft.com/office/drawing/2014/main" id="{4F2F0DC6-32D1-E1D4-20E7-BB4AD3D32CED}"/>
              </a:ext>
            </a:extLst>
          </p:cNvPr>
          <p:cNvSpPr txBox="1"/>
          <p:nvPr/>
        </p:nvSpPr>
        <p:spPr>
          <a:xfrm>
            <a:off x="9044613" y="2979289"/>
            <a:ext cx="642730" cy="369332"/>
          </a:xfrm>
          <a:prstGeom prst="rect">
            <a:avLst/>
          </a:prstGeom>
          <a:noFill/>
        </p:spPr>
        <p:txBody>
          <a:bodyPr wrap="square" rtlCol="0">
            <a:spAutoFit/>
          </a:bodyPr>
          <a:lstStyle/>
          <a:p>
            <a:r>
              <a:rPr lang="en-US" b="1" dirty="0"/>
              <a:t>x</a:t>
            </a:r>
            <a:r>
              <a:rPr lang="en-US" b="1" baseline="-25000" dirty="0"/>
              <a:t>3</a:t>
            </a:r>
            <a:r>
              <a:rPr lang="en-US" b="1" dirty="0"/>
              <a:t>=1</a:t>
            </a:r>
          </a:p>
        </p:txBody>
      </p:sp>
      <p:sp>
        <p:nvSpPr>
          <p:cNvPr id="82" name="TextBox 81">
            <a:extLst>
              <a:ext uri="{FF2B5EF4-FFF2-40B4-BE49-F238E27FC236}">
                <a16:creationId xmlns:a16="http://schemas.microsoft.com/office/drawing/2014/main" id="{19BFFAC8-3DE9-4713-764B-2726A68D4C75}"/>
              </a:ext>
            </a:extLst>
          </p:cNvPr>
          <p:cNvSpPr txBox="1"/>
          <p:nvPr/>
        </p:nvSpPr>
        <p:spPr>
          <a:xfrm>
            <a:off x="10402960" y="2932906"/>
            <a:ext cx="642730" cy="369332"/>
          </a:xfrm>
          <a:prstGeom prst="rect">
            <a:avLst/>
          </a:prstGeom>
          <a:noFill/>
        </p:spPr>
        <p:txBody>
          <a:bodyPr wrap="square" rtlCol="0">
            <a:spAutoFit/>
          </a:bodyPr>
          <a:lstStyle/>
          <a:p>
            <a:r>
              <a:rPr lang="en-US" b="1" dirty="0"/>
              <a:t>x</a:t>
            </a:r>
            <a:r>
              <a:rPr lang="en-US" b="1" baseline="-25000" dirty="0"/>
              <a:t>3</a:t>
            </a:r>
            <a:r>
              <a:rPr lang="en-US" b="1" dirty="0"/>
              <a:t>=0</a:t>
            </a:r>
          </a:p>
        </p:txBody>
      </p:sp>
      <p:cxnSp>
        <p:nvCxnSpPr>
          <p:cNvPr id="83" name="Straight Connector 82">
            <a:extLst>
              <a:ext uri="{FF2B5EF4-FFF2-40B4-BE49-F238E27FC236}">
                <a16:creationId xmlns:a16="http://schemas.microsoft.com/office/drawing/2014/main" id="{81CDFA9E-EA51-E24A-106C-1366392FAE5D}"/>
              </a:ext>
            </a:extLst>
          </p:cNvPr>
          <p:cNvCxnSpPr>
            <a:cxnSpLocks/>
          </p:cNvCxnSpPr>
          <p:nvPr/>
        </p:nvCxnSpPr>
        <p:spPr>
          <a:xfrm>
            <a:off x="9064505" y="3977235"/>
            <a:ext cx="0" cy="73152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C5BFA589-C144-202E-465F-92523A8FEB68}"/>
              </a:ext>
            </a:extLst>
          </p:cNvPr>
          <p:cNvCxnSpPr>
            <a:cxnSpLocks/>
          </p:cNvCxnSpPr>
          <p:nvPr/>
        </p:nvCxnSpPr>
        <p:spPr>
          <a:xfrm>
            <a:off x="9071133" y="5017531"/>
            <a:ext cx="0" cy="64008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790B5ED8-1E99-FC70-EA04-BC546162E1E0}"/>
              </a:ext>
            </a:extLst>
          </p:cNvPr>
          <p:cNvCxnSpPr>
            <a:cxnSpLocks/>
            <a:endCxn id="29" idx="0"/>
          </p:cNvCxnSpPr>
          <p:nvPr/>
        </p:nvCxnSpPr>
        <p:spPr>
          <a:xfrm flipH="1">
            <a:off x="10416206" y="3987174"/>
            <a:ext cx="530094" cy="69084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6DACE9B4-75EA-AAD8-54D1-881B0FB6DED6}"/>
              </a:ext>
            </a:extLst>
          </p:cNvPr>
          <p:cNvCxnSpPr>
            <a:cxnSpLocks/>
            <a:endCxn id="30" idx="0"/>
          </p:cNvCxnSpPr>
          <p:nvPr/>
        </p:nvCxnSpPr>
        <p:spPr>
          <a:xfrm>
            <a:off x="10946300" y="3987174"/>
            <a:ext cx="695732" cy="68421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87" name="TextBox 86">
            <a:extLst>
              <a:ext uri="{FF2B5EF4-FFF2-40B4-BE49-F238E27FC236}">
                <a16:creationId xmlns:a16="http://schemas.microsoft.com/office/drawing/2014/main" id="{87EE363B-7006-D781-4D5A-75566C0413E7}"/>
              </a:ext>
            </a:extLst>
          </p:cNvPr>
          <p:cNvSpPr txBox="1"/>
          <p:nvPr/>
        </p:nvSpPr>
        <p:spPr>
          <a:xfrm>
            <a:off x="10005397" y="4019587"/>
            <a:ext cx="642730" cy="369332"/>
          </a:xfrm>
          <a:prstGeom prst="rect">
            <a:avLst/>
          </a:prstGeom>
          <a:noFill/>
        </p:spPr>
        <p:txBody>
          <a:bodyPr wrap="square" rtlCol="0">
            <a:spAutoFit/>
          </a:bodyPr>
          <a:lstStyle/>
          <a:p>
            <a:r>
              <a:rPr lang="en-US" b="1" dirty="0"/>
              <a:t>x</a:t>
            </a:r>
            <a:r>
              <a:rPr lang="en-US" b="1" baseline="-25000" dirty="0"/>
              <a:t>3</a:t>
            </a:r>
            <a:r>
              <a:rPr lang="en-US" b="1" dirty="0"/>
              <a:t>=1</a:t>
            </a:r>
          </a:p>
        </p:txBody>
      </p:sp>
      <p:sp>
        <p:nvSpPr>
          <p:cNvPr id="88" name="TextBox 87">
            <a:extLst>
              <a:ext uri="{FF2B5EF4-FFF2-40B4-BE49-F238E27FC236}">
                <a16:creationId xmlns:a16="http://schemas.microsoft.com/office/drawing/2014/main" id="{9CC322CD-EF08-85E6-E82E-522694532D6A}"/>
              </a:ext>
            </a:extLst>
          </p:cNvPr>
          <p:cNvSpPr txBox="1"/>
          <p:nvPr/>
        </p:nvSpPr>
        <p:spPr>
          <a:xfrm>
            <a:off x="11363744" y="3973204"/>
            <a:ext cx="642730" cy="369332"/>
          </a:xfrm>
          <a:prstGeom prst="rect">
            <a:avLst/>
          </a:prstGeom>
          <a:noFill/>
        </p:spPr>
        <p:txBody>
          <a:bodyPr wrap="square" rtlCol="0">
            <a:spAutoFit/>
          </a:bodyPr>
          <a:lstStyle/>
          <a:p>
            <a:r>
              <a:rPr lang="en-US" b="1" dirty="0"/>
              <a:t>x</a:t>
            </a:r>
            <a:r>
              <a:rPr lang="en-US" b="1" baseline="-25000" dirty="0"/>
              <a:t>3</a:t>
            </a:r>
            <a:r>
              <a:rPr lang="en-US" b="1" dirty="0"/>
              <a:t>=0</a:t>
            </a:r>
          </a:p>
        </p:txBody>
      </p:sp>
      <p:cxnSp>
        <p:nvCxnSpPr>
          <p:cNvPr id="89" name="Straight Connector 88">
            <a:extLst>
              <a:ext uri="{FF2B5EF4-FFF2-40B4-BE49-F238E27FC236}">
                <a16:creationId xmlns:a16="http://schemas.microsoft.com/office/drawing/2014/main" id="{71D9CABB-2DF4-1F4E-C50A-3CBA3A2BCCBF}"/>
              </a:ext>
            </a:extLst>
          </p:cNvPr>
          <p:cNvCxnSpPr>
            <a:cxnSpLocks/>
          </p:cNvCxnSpPr>
          <p:nvPr/>
        </p:nvCxnSpPr>
        <p:spPr>
          <a:xfrm>
            <a:off x="9104265" y="6057826"/>
            <a:ext cx="0" cy="36576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90" name="Oval 89">
            <a:extLst>
              <a:ext uri="{FF2B5EF4-FFF2-40B4-BE49-F238E27FC236}">
                <a16:creationId xmlns:a16="http://schemas.microsoft.com/office/drawing/2014/main" id="{64689D99-9658-9788-85E6-53155BCDB4C1}"/>
              </a:ext>
            </a:extLst>
          </p:cNvPr>
          <p:cNvSpPr/>
          <p:nvPr/>
        </p:nvSpPr>
        <p:spPr>
          <a:xfrm>
            <a:off x="8792813" y="6371857"/>
            <a:ext cx="609599" cy="516834"/>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C</a:t>
            </a:r>
          </a:p>
        </p:txBody>
      </p:sp>
      <p:cxnSp>
        <p:nvCxnSpPr>
          <p:cNvPr id="91" name="Straight Connector 90">
            <a:extLst>
              <a:ext uri="{FF2B5EF4-FFF2-40B4-BE49-F238E27FC236}">
                <a16:creationId xmlns:a16="http://schemas.microsoft.com/office/drawing/2014/main" id="{B3615842-DAC8-49EF-F32B-0784EDB2054C}"/>
              </a:ext>
            </a:extLst>
          </p:cNvPr>
          <p:cNvCxnSpPr>
            <a:cxnSpLocks/>
          </p:cNvCxnSpPr>
          <p:nvPr/>
        </p:nvCxnSpPr>
        <p:spPr>
          <a:xfrm>
            <a:off x="10389723" y="5037411"/>
            <a:ext cx="0" cy="64008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94" name="TextBox 93">
            <a:extLst>
              <a:ext uri="{FF2B5EF4-FFF2-40B4-BE49-F238E27FC236}">
                <a16:creationId xmlns:a16="http://schemas.microsoft.com/office/drawing/2014/main" id="{8A2550CD-4617-6E24-7238-2ED7FA00A9B0}"/>
              </a:ext>
            </a:extLst>
          </p:cNvPr>
          <p:cNvSpPr txBox="1"/>
          <p:nvPr/>
        </p:nvSpPr>
        <p:spPr>
          <a:xfrm>
            <a:off x="8468148" y="4138851"/>
            <a:ext cx="642730" cy="369332"/>
          </a:xfrm>
          <a:prstGeom prst="rect">
            <a:avLst/>
          </a:prstGeom>
          <a:noFill/>
        </p:spPr>
        <p:txBody>
          <a:bodyPr wrap="square" rtlCol="0">
            <a:spAutoFit/>
          </a:bodyPr>
          <a:lstStyle/>
          <a:p>
            <a:r>
              <a:rPr lang="en-US" b="1" dirty="0"/>
              <a:t>x</a:t>
            </a:r>
            <a:r>
              <a:rPr lang="en-US" b="1" baseline="-25000" dirty="0"/>
              <a:t>4</a:t>
            </a:r>
            <a:r>
              <a:rPr lang="en-US" b="1" dirty="0"/>
              <a:t>=0</a:t>
            </a:r>
          </a:p>
        </p:txBody>
      </p:sp>
      <p:sp>
        <p:nvSpPr>
          <p:cNvPr id="95" name="TextBox 94">
            <a:extLst>
              <a:ext uri="{FF2B5EF4-FFF2-40B4-BE49-F238E27FC236}">
                <a16:creationId xmlns:a16="http://schemas.microsoft.com/office/drawing/2014/main" id="{DEA86370-37C1-FC6A-5FC4-D74258EBE3CB}"/>
              </a:ext>
            </a:extLst>
          </p:cNvPr>
          <p:cNvSpPr txBox="1"/>
          <p:nvPr/>
        </p:nvSpPr>
        <p:spPr>
          <a:xfrm>
            <a:off x="8527784" y="5165893"/>
            <a:ext cx="642730" cy="369332"/>
          </a:xfrm>
          <a:prstGeom prst="rect">
            <a:avLst/>
          </a:prstGeom>
          <a:noFill/>
        </p:spPr>
        <p:txBody>
          <a:bodyPr wrap="square" rtlCol="0">
            <a:spAutoFit/>
          </a:bodyPr>
          <a:lstStyle/>
          <a:p>
            <a:r>
              <a:rPr lang="en-US" b="1" dirty="0"/>
              <a:t>x</a:t>
            </a:r>
            <a:r>
              <a:rPr lang="en-US" b="1" baseline="-25000" dirty="0"/>
              <a:t>5</a:t>
            </a:r>
            <a:r>
              <a:rPr lang="en-US" b="1" dirty="0"/>
              <a:t>=0</a:t>
            </a:r>
          </a:p>
        </p:txBody>
      </p:sp>
      <p:sp>
        <p:nvSpPr>
          <p:cNvPr id="96" name="TextBox 95">
            <a:extLst>
              <a:ext uri="{FF2B5EF4-FFF2-40B4-BE49-F238E27FC236}">
                <a16:creationId xmlns:a16="http://schemas.microsoft.com/office/drawing/2014/main" id="{61819104-3C10-BF0B-D91E-9DD24DEC5727}"/>
              </a:ext>
            </a:extLst>
          </p:cNvPr>
          <p:cNvSpPr txBox="1"/>
          <p:nvPr/>
        </p:nvSpPr>
        <p:spPr>
          <a:xfrm>
            <a:off x="8322379" y="6020659"/>
            <a:ext cx="642730" cy="369332"/>
          </a:xfrm>
          <a:prstGeom prst="rect">
            <a:avLst/>
          </a:prstGeom>
          <a:noFill/>
        </p:spPr>
        <p:txBody>
          <a:bodyPr wrap="square" rtlCol="0">
            <a:spAutoFit/>
          </a:bodyPr>
          <a:lstStyle/>
          <a:p>
            <a:r>
              <a:rPr lang="en-US" b="1" dirty="0"/>
              <a:t>x</a:t>
            </a:r>
            <a:r>
              <a:rPr lang="en-US" b="1" baseline="-25000" dirty="0"/>
              <a:t>6</a:t>
            </a:r>
            <a:r>
              <a:rPr lang="en-US" b="1" dirty="0"/>
              <a:t>=1</a:t>
            </a:r>
          </a:p>
        </p:txBody>
      </p:sp>
      <p:sp>
        <p:nvSpPr>
          <p:cNvPr id="97" name="TextBox 96">
            <a:extLst>
              <a:ext uri="{FF2B5EF4-FFF2-40B4-BE49-F238E27FC236}">
                <a16:creationId xmlns:a16="http://schemas.microsoft.com/office/drawing/2014/main" id="{62E9886F-DEF4-0DD1-13BB-FBBD0D069A85}"/>
              </a:ext>
            </a:extLst>
          </p:cNvPr>
          <p:cNvSpPr txBox="1"/>
          <p:nvPr/>
        </p:nvSpPr>
        <p:spPr>
          <a:xfrm>
            <a:off x="9846372" y="5185773"/>
            <a:ext cx="642730" cy="369332"/>
          </a:xfrm>
          <a:prstGeom prst="rect">
            <a:avLst/>
          </a:prstGeom>
          <a:noFill/>
        </p:spPr>
        <p:txBody>
          <a:bodyPr wrap="square" rtlCol="0">
            <a:spAutoFit/>
          </a:bodyPr>
          <a:lstStyle/>
          <a:p>
            <a:r>
              <a:rPr lang="en-US" b="1" dirty="0"/>
              <a:t>x</a:t>
            </a:r>
            <a:r>
              <a:rPr lang="en-US" b="1" baseline="-25000" dirty="0"/>
              <a:t>5</a:t>
            </a:r>
            <a:r>
              <a:rPr lang="en-US" b="1" dirty="0"/>
              <a:t>=0</a:t>
            </a:r>
          </a:p>
        </p:txBody>
      </p:sp>
      <p:sp>
        <p:nvSpPr>
          <p:cNvPr id="98" name="TextBox 97">
            <a:extLst>
              <a:ext uri="{FF2B5EF4-FFF2-40B4-BE49-F238E27FC236}">
                <a16:creationId xmlns:a16="http://schemas.microsoft.com/office/drawing/2014/main" id="{1A22F1F3-8A50-2028-C2C2-6A8EF0142D20}"/>
              </a:ext>
            </a:extLst>
          </p:cNvPr>
          <p:cNvSpPr txBox="1"/>
          <p:nvPr/>
        </p:nvSpPr>
        <p:spPr>
          <a:xfrm>
            <a:off x="8865700" y="159028"/>
            <a:ext cx="2776332" cy="646331"/>
          </a:xfrm>
          <a:prstGeom prst="rect">
            <a:avLst/>
          </a:prstGeom>
          <a:noFill/>
        </p:spPr>
        <p:txBody>
          <a:bodyPr wrap="square" rtlCol="0">
            <a:spAutoFit/>
          </a:bodyPr>
          <a:lstStyle/>
          <a:p>
            <a:r>
              <a:rPr lang="en-US" b="1" dirty="0"/>
              <a:t>n=6 m=30</a:t>
            </a:r>
          </a:p>
          <a:p>
            <a:r>
              <a:rPr lang="en-US" b="1" dirty="0"/>
              <a:t>W[1:6]= {5,10,12,13,15,18}</a:t>
            </a:r>
          </a:p>
        </p:txBody>
      </p:sp>
      <p:sp>
        <p:nvSpPr>
          <p:cNvPr id="99" name="Title 1">
            <a:extLst>
              <a:ext uri="{FF2B5EF4-FFF2-40B4-BE49-F238E27FC236}">
                <a16:creationId xmlns:a16="http://schemas.microsoft.com/office/drawing/2014/main" id="{0E1B71AC-42BF-CA49-462F-0FD9C2A02C93}"/>
              </a:ext>
            </a:extLst>
          </p:cNvPr>
          <p:cNvSpPr>
            <a:spLocks noGrp="1"/>
          </p:cNvSpPr>
          <p:nvPr>
            <p:ph type="title"/>
          </p:nvPr>
        </p:nvSpPr>
        <p:spPr>
          <a:xfrm>
            <a:off x="43075" y="33825"/>
            <a:ext cx="5555984" cy="734805"/>
          </a:xfrm>
        </p:spPr>
        <p:txBody>
          <a:bodyPr>
            <a:noAutofit/>
          </a:bodyPr>
          <a:lstStyle/>
          <a:p>
            <a:r>
              <a:rPr lang="en-US" sz="2400" b="1" dirty="0">
                <a:latin typeface="+mn-lt"/>
              </a:rPr>
              <a:t>State space tree generated for Sum of subsets problem using backtracking</a:t>
            </a:r>
          </a:p>
        </p:txBody>
      </p:sp>
    </p:spTree>
    <p:extLst>
      <p:ext uri="{BB962C8B-B14F-4D97-AF65-F5344CB8AC3E}">
        <p14:creationId xmlns:p14="http://schemas.microsoft.com/office/powerpoint/2010/main" val="4051462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5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57"/>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9"/>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58"/>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60"/>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59"/>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36"/>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38"/>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4"/>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61"/>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44"/>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20"/>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63"/>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65"/>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64"/>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nodeType="clickEffect">
                                  <p:stCondLst>
                                    <p:cond delay="0"/>
                                  </p:stCondLst>
                                  <p:childTnLst>
                                    <p:set>
                                      <p:cBhvr>
                                        <p:cTn id="80" dur="1" fill="hold">
                                          <p:stCondLst>
                                            <p:cond delay="0"/>
                                          </p:stCondLst>
                                        </p:cTn>
                                        <p:tgtEl>
                                          <p:spTgt spid="46"/>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62"/>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21"/>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68"/>
                                        </p:tgtEl>
                                        <p:attrNameLst>
                                          <p:attrName>style.visibility</p:attrName>
                                        </p:attrNameLst>
                                      </p:cBhvr>
                                      <p:to>
                                        <p:strVal val="visible"/>
                                      </p:to>
                                    </p:set>
                                  </p:childTnLst>
                                </p:cTn>
                              </p:par>
                              <p:par>
                                <p:cTn id="89" presetID="1" presetClass="entr" presetSubtype="0" fill="hold" nodeType="withEffect">
                                  <p:stCondLst>
                                    <p:cond delay="0"/>
                                  </p:stCondLst>
                                  <p:childTnLst>
                                    <p:set>
                                      <p:cBhvr>
                                        <p:cTn id="90" dur="1" fill="hold">
                                          <p:stCondLst>
                                            <p:cond delay="0"/>
                                          </p:stCondLst>
                                        </p:cTn>
                                        <p:tgtEl>
                                          <p:spTgt spid="66"/>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25"/>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grpId="0" nodeType="clickEffect">
                                  <p:stCondLst>
                                    <p:cond delay="0"/>
                                  </p:stCondLst>
                                  <p:childTnLst>
                                    <p:set>
                                      <p:cBhvr>
                                        <p:cTn id="96" dur="1" fill="hold">
                                          <p:stCondLst>
                                            <p:cond delay="0"/>
                                          </p:stCondLst>
                                        </p:cTn>
                                        <p:tgtEl>
                                          <p:spTgt spid="70"/>
                                        </p:tgtEl>
                                        <p:attrNameLst>
                                          <p:attrName>style.visibility</p:attrName>
                                        </p:attrNameLst>
                                      </p:cBhvr>
                                      <p:to>
                                        <p:strVal val="visible"/>
                                      </p:to>
                                    </p:set>
                                  </p:childTnLst>
                                </p:cTn>
                              </p:par>
                              <p:par>
                                <p:cTn id="97" presetID="1" presetClass="entr" presetSubtype="0" fill="hold" nodeType="withEffect">
                                  <p:stCondLst>
                                    <p:cond delay="0"/>
                                  </p:stCondLst>
                                  <p:childTnLst>
                                    <p:set>
                                      <p:cBhvr>
                                        <p:cTn id="98" dur="1" fill="hold">
                                          <p:stCondLst>
                                            <p:cond delay="0"/>
                                          </p:stCondLst>
                                        </p:cTn>
                                        <p:tgtEl>
                                          <p:spTgt spid="69"/>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26"/>
                                        </p:tgtEl>
                                        <p:attrNameLst>
                                          <p:attrName>style.visibility</p:attrName>
                                        </p:attrNameLst>
                                      </p:cBhvr>
                                      <p:to>
                                        <p:strVal val="visible"/>
                                      </p:to>
                                    </p:set>
                                  </p:childTnLst>
                                </p:cTn>
                              </p:par>
                            </p:childTnLst>
                          </p:cTn>
                        </p:par>
                      </p:childTnLst>
                    </p:cTn>
                  </p:par>
                  <p:par>
                    <p:cTn id="101" fill="hold">
                      <p:stCondLst>
                        <p:cond delay="indefinite"/>
                      </p:stCondLst>
                      <p:childTnLst>
                        <p:par>
                          <p:cTn id="102" fill="hold">
                            <p:stCondLst>
                              <p:cond delay="0"/>
                            </p:stCondLst>
                            <p:childTnLst>
                              <p:par>
                                <p:cTn id="103" presetID="1" presetClass="entr" presetSubtype="0" fill="hold" nodeType="clickEffect">
                                  <p:stCondLst>
                                    <p:cond delay="0"/>
                                  </p:stCondLst>
                                  <p:childTnLst>
                                    <p:set>
                                      <p:cBhvr>
                                        <p:cTn id="104" dur="1" fill="hold">
                                          <p:stCondLst>
                                            <p:cond delay="0"/>
                                          </p:stCondLst>
                                        </p:cTn>
                                        <p:tgtEl>
                                          <p:spTgt spid="10"/>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12"/>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6"/>
                                        </p:tgtEl>
                                        <p:attrNameLst>
                                          <p:attrName>style.visibility</p:attrName>
                                        </p:attrNameLst>
                                      </p:cBhvr>
                                      <p:to>
                                        <p:strVal val="visible"/>
                                      </p:to>
                                    </p:set>
                                  </p:childTnLst>
                                </p:cTn>
                              </p:par>
                            </p:childTnLst>
                          </p:cTn>
                        </p:par>
                      </p:childTnLst>
                    </p:cTn>
                  </p:par>
                  <p:par>
                    <p:cTn id="109" fill="hold">
                      <p:stCondLst>
                        <p:cond delay="indefinite"/>
                      </p:stCondLst>
                      <p:childTnLst>
                        <p:par>
                          <p:cTn id="110" fill="hold">
                            <p:stCondLst>
                              <p:cond delay="0"/>
                            </p:stCondLst>
                            <p:childTnLst>
                              <p:par>
                                <p:cTn id="111" presetID="1" presetClass="entr" presetSubtype="0" fill="hold" grpId="0" nodeType="clickEffect">
                                  <p:stCondLst>
                                    <p:cond delay="0"/>
                                  </p:stCondLst>
                                  <p:childTnLst>
                                    <p:set>
                                      <p:cBhvr>
                                        <p:cTn id="112" dur="1" fill="hold">
                                          <p:stCondLst>
                                            <p:cond delay="0"/>
                                          </p:stCondLst>
                                        </p:cTn>
                                        <p:tgtEl>
                                          <p:spTgt spid="71"/>
                                        </p:tgtEl>
                                        <p:attrNameLst>
                                          <p:attrName>style.visibility</p:attrName>
                                        </p:attrNameLst>
                                      </p:cBhvr>
                                      <p:to>
                                        <p:strVal val="visible"/>
                                      </p:to>
                                    </p:set>
                                  </p:childTnLst>
                                </p:cTn>
                              </p:par>
                              <p:par>
                                <p:cTn id="113" presetID="1" presetClass="entr" presetSubtype="0" fill="hold" nodeType="withEffect">
                                  <p:stCondLst>
                                    <p:cond delay="0"/>
                                  </p:stCondLst>
                                  <p:childTnLst>
                                    <p:set>
                                      <p:cBhvr>
                                        <p:cTn id="114" dur="1" fill="hold">
                                          <p:stCondLst>
                                            <p:cond delay="0"/>
                                          </p:stCondLst>
                                        </p:cTn>
                                        <p:tgtEl>
                                          <p:spTgt spid="48"/>
                                        </p:tgtEl>
                                        <p:attrNameLst>
                                          <p:attrName>style.visibility</p:attrName>
                                        </p:attrNameLst>
                                      </p:cBhvr>
                                      <p:to>
                                        <p:strVal val="visible"/>
                                      </p:to>
                                    </p:set>
                                  </p:childTnLst>
                                </p:cTn>
                              </p:par>
                              <p:par>
                                <p:cTn id="115" presetID="1" presetClass="entr" presetSubtype="0" fill="hold" grpId="0" nodeType="withEffect">
                                  <p:stCondLst>
                                    <p:cond delay="0"/>
                                  </p:stCondLst>
                                  <p:childTnLst>
                                    <p:set>
                                      <p:cBhvr>
                                        <p:cTn id="116" dur="1" fill="hold">
                                          <p:stCondLst>
                                            <p:cond delay="0"/>
                                          </p:stCondLst>
                                        </p:cTn>
                                        <p:tgtEl>
                                          <p:spTgt spid="15"/>
                                        </p:tgtEl>
                                        <p:attrNameLst>
                                          <p:attrName>style.visibility</p:attrName>
                                        </p:attrNameLst>
                                      </p:cBhvr>
                                      <p:to>
                                        <p:strVal val="visible"/>
                                      </p:to>
                                    </p:set>
                                  </p:childTnLst>
                                </p:cTn>
                              </p:par>
                            </p:childTnLst>
                          </p:cTn>
                        </p:par>
                      </p:childTnLst>
                    </p:cTn>
                  </p:par>
                  <p:par>
                    <p:cTn id="117" fill="hold">
                      <p:stCondLst>
                        <p:cond delay="indefinite"/>
                      </p:stCondLst>
                      <p:childTnLst>
                        <p:par>
                          <p:cTn id="118" fill="hold">
                            <p:stCondLst>
                              <p:cond delay="0"/>
                            </p:stCondLst>
                            <p:childTnLst>
                              <p:par>
                                <p:cTn id="119" presetID="1" presetClass="entr" presetSubtype="0" fill="hold" nodeType="clickEffect">
                                  <p:stCondLst>
                                    <p:cond delay="0"/>
                                  </p:stCondLst>
                                  <p:childTnLst>
                                    <p:set>
                                      <p:cBhvr>
                                        <p:cTn id="120" dur="1" fill="hold">
                                          <p:stCondLst>
                                            <p:cond delay="0"/>
                                          </p:stCondLst>
                                        </p:cTn>
                                        <p:tgtEl>
                                          <p:spTgt spid="73"/>
                                        </p:tgtEl>
                                        <p:attrNameLst>
                                          <p:attrName>style.visibility</p:attrName>
                                        </p:attrNameLst>
                                      </p:cBhvr>
                                      <p:to>
                                        <p:strVal val="visible"/>
                                      </p:to>
                                    </p:set>
                                  </p:childTnLst>
                                </p:cTn>
                              </p:par>
                              <p:par>
                                <p:cTn id="121" presetID="1" presetClass="entr" presetSubtype="0" fill="hold" grpId="0" nodeType="withEffect">
                                  <p:stCondLst>
                                    <p:cond delay="0"/>
                                  </p:stCondLst>
                                  <p:childTnLst>
                                    <p:set>
                                      <p:cBhvr>
                                        <p:cTn id="122" dur="1" fill="hold">
                                          <p:stCondLst>
                                            <p:cond delay="0"/>
                                          </p:stCondLst>
                                        </p:cTn>
                                        <p:tgtEl>
                                          <p:spTgt spid="74"/>
                                        </p:tgtEl>
                                        <p:attrNameLst>
                                          <p:attrName>style.visibility</p:attrName>
                                        </p:attrNameLst>
                                      </p:cBhvr>
                                      <p:to>
                                        <p:strVal val="visible"/>
                                      </p:to>
                                    </p:set>
                                  </p:childTnLst>
                                </p:cTn>
                              </p:par>
                              <p:par>
                                <p:cTn id="123" presetID="1" presetClass="entr" presetSubtype="0" fill="hold" grpId="0" nodeType="withEffect">
                                  <p:stCondLst>
                                    <p:cond delay="0"/>
                                  </p:stCondLst>
                                  <p:childTnLst>
                                    <p:set>
                                      <p:cBhvr>
                                        <p:cTn id="124" dur="1" fill="hold">
                                          <p:stCondLst>
                                            <p:cond delay="0"/>
                                          </p:stCondLst>
                                        </p:cTn>
                                        <p:tgtEl>
                                          <p:spTgt spid="24"/>
                                        </p:tgtEl>
                                        <p:attrNameLst>
                                          <p:attrName>style.visibility</p:attrName>
                                        </p:attrNameLst>
                                      </p:cBhvr>
                                      <p:to>
                                        <p:strVal val="visible"/>
                                      </p:to>
                                    </p:set>
                                  </p:childTnLst>
                                </p:cTn>
                              </p:par>
                            </p:childTnLst>
                          </p:cTn>
                        </p:par>
                      </p:childTnLst>
                    </p:cTn>
                  </p:par>
                  <p:par>
                    <p:cTn id="125" fill="hold">
                      <p:stCondLst>
                        <p:cond delay="indefinite"/>
                      </p:stCondLst>
                      <p:childTnLst>
                        <p:par>
                          <p:cTn id="126" fill="hold">
                            <p:stCondLst>
                              <p:cond delay="0"/>
                            </p:stCondLst>
                            <p:childTnLst>
                              <p:par>
                                <p:cTn id="127" presetID="1" presetClass="entr" presetSubtype="0" fill="hold" nodeType="clickEffect">
                                  <p:stCondLst>
                                    <p:cond delay="0"/>
                                  </p:stCondLst>
                                  <p:childTnLst>
                                    <p:set>
                                      <p:cBhvr>
                                        <p:cTn id="128" dur="1" fill="hold">
                                          <p:stCondLst>
                                            <p:cond delay="0"/>
                                          </p:stCondLst>
                                        </p:cTn>
                                        <p:tgtEl>
                                          <p:spTgt spid="77"/>
                                        </p:tgtEl>
                                        <p:attrNameLst>
                                          <p:attrName>style.visibility</p:attrName>
                                        </p:attrNameLst>
                                      </p:cBhvr>
                                      <p:to>
                                        <p:strVal val="visible"/>
                                      </p:to>
                                    </p:set>
                                  </p:childTnLst>
                                </p:cTn>
                              </p:par>
                              <p:par>
                                <p:cTn id="129" presetID="1" presetClass="entr" presetSubtype="0" fill="hold" grpId="0" nodeType="withEffect">
                                  <p:stCondLst>
                                    <p:cond delay="0"/>
                                  </p:stCondLst>
                                  <p:childTnLst>
                                    <p:set>
                                      <p:cBhvr>
                                        <p:cTn id="130" dur="1" fill="hold">
                                          <p:stCondLst>
                                            <p:cond delay="0"/>
                                          </p:stCondLst>
                                        </p:cTn>
                                        <p:tgtEl>
                                          <p:spTgt spid="78"/>
                                        </p:tgtEl>
                                        <p:attrNameLst>
                                          <p:attrName>style.visibility</p:attrName>
                                        </p:attrNameLst>
                                      </p:cBhvr>
                                      <p:to>
                                        <p:strVal val="visible"/>
                                      </p:to>
                                    </p:set>
                                  </p:childTnLst>
                                </p:cTn>
                              </p:par>
                              <p:par>
                                <p:cTn id="131" presetID="1" presetClass="entr" presetSubtype="0" fill="hold" grpId="0" nodeType="withEffect">
                                  <p:stCondLst>
                                    <p:cond delay="0"/>
                                  </p:stCondLst>
                                  <p:childTnLst>
                                    <p:set>
                                      <p:cBhvr>
                                        <p:cTn id="132" dur="1" fill="hold">
                                          <p:stCondLst>
                                            <p:cond delay="0"/>
                                          </p:stCondLst>
                                        </p:cTn>
                                        <p:tgtEl>
                                          <p:spTgt spid="27"/>
                                        </p:tgtEl>
                                        <p:attrNameLst>
                                          <p:attrName>style.visibility</p:attrName>
                                        </p:attrNameLst>
                                      </p:cBhvr>
                                      <p:to>
                                        <p:strVal val="visible"/>
                                      </p:to>
                                    </p:set>
                                  </p:childTnLst>
                                </p:cTn>
                              </p:par>
                            </p:childTnLst>
                          </p:cTn>
                        </p:par>
                      </p:childTnLst>
                    </p:cTn>
                  </p:par>
                  <p:par>
                    <p:cTn id="133" fill="hold">
                      <p:stCondLst>
                        <p:cond delay="indefinite"/>
                      </p:stCondLst>
                      <p:childTnLst>
                        <p:par>
                          <p:cTn id="134" fill="hold">
                            <p:stCondLst>
                              <p:cond delay="0"/>
                            </p:stCondLst>
                            <p:childTnLst>
                              <p:par>
                                <p:cTn id="135" presetID="1" presetClass="entr" presetSubtype="0" fill="hold" nodeType="clickEffect">
                                  <p:stCondLst>
                                    <p:cond delay="0"/>
                                  </p:stCondLst>
                                  <p:childTnLst>
                                    <p:set>
                                      <p:cBhvr>
                                        <p:cTn id="136" dur="1" fill="hold">
                                          <p:stCondLst>
                                            <p:cond delay="0"/>
                                          </p:stCondLst>
                                        </p:cTn>
                                        <p:tgtEl>
                                          <p:spTgt spid="50"/>
                                        </p:tgtEl>
                                        <p:attrNameLst>
                                          <p:attrName>style.visibility</p:attrName>
                                        </p:attrNameLst>
                                      </p:cBhvr>
                                      <p:to>
                                        <p:strVal val="visible"/>
                                      </p:to>
                                    </p:set>
                                  </p:childTnLst>
                                </p:cTn>
                              </p:par>
                              <p:par>
                                <p:cTn id="137" presetID="1" presetClass="entr" presetSubtype="0" fill="hold" grpId="0" nodeType="withEffect">
                                  <p:stCondLst>
                                    <p:cond delay="0"/>
                                  </p:stCondLst>
                                  <p:childTnLst>
                                    <p:set>
                                      <p:cBhvr>
                                        <p:cTn id="138" dur="1" fill="hold">
                                          <p:stCondLst>
                                            <p:cond delay="0"/>
                                          </p:stCondLst>
                                        </p:cTn>
                                        <p:tgtEl>
                                          <p:spTgt spid="72"/>
                                        </p:tgtEl>
                                        <p:attrNameLst>
                                          <p:attrName>style.visibility</p:attrName>
                                        </p:attrNameLst>
                                      </p:cBhvr>
                                      <p:to>
                                        <p:strVal val="visible"/>
                                      </p:to>
                                    </p:set>
                                  </p:childTnLst>
                                </p:cTn>
                              </p:par>
                              <p:par>
                                <p:cTn id="139" presetID="1" presetClass="entr" presetSubtype="0" fill="hold" grpId="0" nodeType="withEffect">
                                  <p:stCondLst>
                                    <p:cond delay="0"/>
                                  </p:stCondLst>
                                  <p:childTnLst>
                                    <p:set>
                                      <p:cBhvr>
                                        <p:cTn id="140" dur="1" fill="hold">
                                          <p:stCondLst>
                                            <p:cond delay="0"/>
                                          </p:stCondLst>
                                        </p:cTn>
                                        <p:tgtEl>
                                          <p:spTgt spid="16"/>
                                        </p:tgtEl>
                                        <p:attrNameLst>
                                          <p:attrName>style.visibility</p:attrName>
                                        </p:attrNameLst>
                                      </p:cBhvr>
                                      <p:to>
                                        <p:strVal val="visible"/>
                                      </p:to>
                                    </p:set>
                                  </p:childTnLst>
                                </p:cTn>
                              </p:par>
                            </p:childTnLst>
                          </p:cTn>
                        </p:par>
                      </p:childTnLst>
                    </p:cTn>
                  </p:par>
                  <p:par>
                    <p:cTn id="141" fill="hold">
                      <p:stCondLst>
                        <p:cond delay="indefinite"/>
                      </p:stCondLst>
                      <p:childTnLst>
                        <p:par>
                          <p:cTn id="142" fill="hold">
                            <p:stCondLst>
                              <p:cond delay="0"/>
                            </p:stCondLst>
                            <p:childTnLst>
                              <p:par>
                                <p:cTn id="143" presetID="1" presetClass="entr" presetSubtype="0" fill="hold" grpId="0" nodeType="clickEffect">
                                  <p:stCondLst>
                                    <p:cond delay="0"/>
                                  </p:stCondLst>
                                  <p:childTnLst>
                                    <p:set>
                                      <p:cBhvr>
                                        <p:cTn id="144" dur="1" fill="hold">
                                          <p:stCondLst>
                                            <p:cond delay="0"/>
                                          </p:stCondLst>
                                        </p:cTn>
                                        <p:tgtEl>
                                          <p:spTgt spid="81"/>
                                        </p:tgtEl>
                                        <p:attrNameLst>
                                          <p:attrName>style.visibility</p:attrName>
                                        </p:attrNameLst>
                                      </p:cBhvr>
                                      <p:to>
                                        <p:strVal val="visible"/>
                                      </p:to>
                                    </p:set>
                                  </p:childTnLst>
                                </p:cTn>
                              </p:par>
                              <p:par>
                                <p:cTn id="145" presetID="1" presetClass="entr" presetSubtype="0" fill="hold" nodeType="withEffect">
                                  <p:stCondLst>
                                    <p:cond delay="0"/>
                                  </p:stCondLst>
                                  <p:childTnLst>
                                    <p:set>
                                      <p:cBhvr>
                                        <p:cTn id="146" dur="1" fill="hold">
                                          <p:stCondLst>
                                            <p:cond delay="0"/>
                                          </p:stCondLst>
                                        </p:cTn>
                                        <p:tgtEl>
                                          <p:spTgt spid="79"/>
                                        </p:tgtEl>
                                        <p:attrNameLst>
                                          <p:attrName>style.visibility</p:attrName>
                                        </p:attrNameLst>
                                      </p:cBhvr>
                                      <p:to>
                                        <p:strVal val="visible"/>
                                      </p:to>
                                    </p:set>
                                  </p:childTnLst>
                                </p:cTn>
                              </p:par>
                              <p:par>
                                <p:cTn id="147" presetID="1" presetClass="entr" presetSubtype="0" fill="hold" grpId="0" nodeType="withEffect">
                                  <p:stCondLst>
                                    <p:cond delay="0"/>
                                  </p:stCondLst>
                                  <p:childTnLst>
                                    <p:set>
                                      <p:cBhvr>
                                        <p:cTn id="148" dur="1" fill="hold">
                                          <p:stCondLst>
                                            <p:cond delay="0"/>
                                          </p:stCondLst>
                                        </p:cTn>
                                        <p:tgtEl>
                                          <p:spTgt spid="22"/>
                                        </p:tgtEl>
                                        <p:attrNameLst>
                                          <p:attrName>style.visibility</p:attrName>
                                        </p:attrNameLst>
                                      </p:cBhvr>
                                      <p:to>
                                        <p:strVal val="visible"/>
                                      </p:to>
                                    </p:set>
                                  </p:childTnLst>
                                </p:cTn>
                              </p:par>
                            </p:childTnLst>
                          </p:cTn>
                        </p:par>
                      </p:childTnLst>
                    </p:cTn>
                  </p:par>
                  <p:par>
                    <p:cTn id="149" fill="hold">
                      <p:stCondLst>
                        <p:cond delay="indefinite"/>
                      </p:stCondLst>
                      <p:childTnLst>
                        <p:par>
                          <p:cTn id="150" fill="hold">
                            <p:stCondLst>
                              <p:cond delay="0"/>
                            </p:stCondLst>
                            <p:childTnLst>
                              <p:par>
                                <p:cTn id="151" presetID="1" presetClass="entr" presetSubtype="0" fill="hold" grpId="0" nodeType="clickEffect">
                                  <p:stCondLst>
                                    <p:cond delay="0"/>
                                  </p:stCondLst>
                                  <p:childTnLst>
                                    <p:set>
                                      <p:cBhvr>
                                        <p:cTn id="152" dur="1" fill="hold">
                                          <p:stCondLst>
                                            <p:cond delay="0"/>
                                          </p:stCondLst>
                                        </p:cTn>
                                        <p:tgtEl>
                                          <p:spTgt spid="94"/>
                                        </p:tgtEl>
                                        <p:attrNameLst>
                                          <p:attrName>style.visibility</p:attrName>
                                        </p:attrNameLst>
                                      </p:cBhvr>
                                      <p:to>
                                        <p:strVal val="visible"/>
                                      </p:to>
                                    </p:set>
                                  </p:childTnLst>
                                </p:cTn>
                              </p:par>
                              <p:par>
                                <p:cTn id="153" presetID="1" presetClass="entr" presetSubtype="0" fill="hold" nodeType="withEffect">
                                  <p:stCondLst>
                                    <p:cond delay="0"/>
                                  </p:stCondLst>
                                  <p:childTnLst>
                                    <p:set>
                                      <p:cBhvr>
                                        <p:cTn id="154" dur="1" fill="hold">
                                          <p:stCondLst>
                                            <p:cond delay="0"/>
                                          </p:stCondLst>
                                        </p:cTn>
                                        <p:tgtEl>
                                          <p:spTgt spid="83"/>
                                        </p:tgtEl>
                                        <p:attrNameLst>
                                          <p:attrName>style.visibility</p:attrName>
                                        </p:attrNameLst>
                                      </p:cBhvr>
                                      <p:to>
                                        <p:strVal val="visible"/>
                                      </p:to>
                                    </p:set>
                                  </p:childTnLst>
                                </p:cTn>
                              </p:par>
                              <p:par>
                                <p:cTn id="155" presetID="1" presetClass="entr" presetSubtype="0" fill="hold" grpId="0" nodeType="withEffect">
                                  <p:stCondLst>
                                    <p:cond delay="0"/>
                                  </p:stCondLst>
                                  <p:childTnLst>
                                    <p:set>
                                      <p:cBhvr>
                                        <p:cTn id="156" dur="1" fill="hold">
                                          <p:stCondLst>
                                            <p:cond delay="0"/>
                                          </p:stCondLst>
                                        </p:cTn>
                                        <p:tgtEl>
                                          <p:spTgt spid="28"/>
                                        </p:tgtEl>
                                        <p:attrNameLst>
                                          <p:attrName>style.visibility</p:attrName>
                                        </p:attrNameLst>
                                      </p:cBhvr>
                                      <p:to>
                                        <p:strVal val="visible"/>
                                      </p:to>
                                    </p:set>
                                  </p:childTnLst>
                                </p:cTn>
                              </p:par>
                            </p:childTnLst>
                          </p:cTn>
                        </p:par>
                      </p:childTnLst>
                    </p:cTn>
                  </p:par>
                  <p:par>
                    <p:cTn id="157" fill="hold">
                      <p:stCondLst>
                        <p:cond delay="indefinite"/>
                      </p:stCondLst>
                      <p:childTnLst>
                        <p:par>
                          <p:cTn id="158" fill="hold">
                            <p:stCondLst>
                              <p:cond delay="0"/>
                            </p:stCondLst>
                            <p:childTnLst>
                              <p:par>
                                <p:cTn id="159" presetID="1" presetClass="entr" presetSubtype="0" fill="hold" nodeType="clickEffect">
                                  <p:stCondLst>
                                    <p:cond delay="0"/>
                                  </p:stCondLst>
                                  <p:childTnLst>
                                    <p:set>
                                      <p:cBhvr>
                                        <p:cTn id="160" dur="1" fill="hold">
                                          <p:stCondLst>
                                            <p:cond delay="0"/>
                                          </p:stCondLst>
                                        </p:cTn>
                                        <p:tgtEl>
                                          <p:spTgt spid="84"/>
                                        </p:tgtEl>
                                        <p:attrNameLst>
                                          <p:attrName>style.visibility</p:attrName>
                                        </p:attrNameLst>
                                      </p:cBhvr>
                                      <p:to>
                                        <p:strVal val="visible"/>
                                      </p:to>
                                    </p:set>
                                  </p:childTnLst>
                                </p:cTn>
                              </p:par>
                              <p:par>
                                <p:cTn id="161" presetID="1" presetClass="entr" presetSubtype="0" fill="hold" grpId="0" nodeType="withEffect">
                                  <p:stCondLst>
                                    <p:cond delay="0"/>
                                  </p:stCondLst>
                                  <p:childTnLst>
                                    <p:set>
                                      <p:cBhvr>
                                        <p:cTn id="162" dur="1" fill="hold">
                                          <p:stCondLst>
                                            <p:cond delay="0"/>
                                          </p:stCondLst>
                                        </p:cTn>
                                        <p:tgtEl>
                                          <p:spTgt spid="95"/>
                                        </p:tgtEl>
                                        <p:attrNameLst>
                                          <p:attrName>style.visibility</p:attrName>
                                        </p:attrNameLst>
                                      </p:cBhvr>
                                      <p:to>
                                        <p:strVal val="visible"/>
                                      </p:to>
                                    </p:set>
                                  </p:childTnLst>
                                </p:cTn>
                              </p:par>
                              <p:par>
                                <p:cTn id="163" presetID="1" presetClass="entr" presetSubtype="0" fill="hold" grpId="0" nodeType="withEffect">
                                  <p:stCondLst>
                                    <p:cond delay="0"/>
                                  </p:stCondLst>
                                  <p:childTnLst>
                                    <p:set>
                                      <p:cBhvr>
                                        <p:cTn id="164" dur="1" fill="hold">
                                          <p:stCondLst>
                                            <p:cond delay="0"/>
                                          </p:stCondLst>
                                        </p:cTn>
                                        <p:tgtEl>
                                          <p:spTgt spid="31"/>
                                        </p:tgtEl>
                                        <p:attrNameLst>
                                          <p:attrName>style.visibility</p:attrName>
                                        </p:attrNameLst>
                                      </p:cBhvr>
                                      <p:to>
                                        <p:strVal val="visible"/>
                                      </p:to>
                                    </p:set>
                                  </p:childTnLst>
                                </p:cTn>
                              </p:par>
                            </p:childTnLst>
                          </p:cTn>
                        </p:par>
                      </p:childTnLst>
                    </p:cTn>
                  </p:par>
                  <p:par>
                    <p:cTn id="165" fill="hold">
                      <p:stCondLst>
                        <p:cond delay="indefinite"/>
                      </p:stCondLst>
                      <p:childTnLst>
                        <p:par>
                          <p:cTn id="166" fill="hold">
                            <p:stCondLst>
                              <p:cond delay="0"/>
                            </p:stCondLst>
                            <p:childTnLst>
                              <p:par>
                                <p:cTn id="167" presetID="1" presetClass="entr" presetSubtype="0" fill="hold" nodeType="clickEffect">
                                  <p:stCondLst>
                                    <p:cond delay="0"/>
                                  </p:stCondLst>
                                  <p:childTnLst>
                                    <p:set>
                                      <p:cBhvr>
                                        <p:cTn id="168" dur="1" fill="hold">
                                          <p:stCondLst>
                                            <p:cond delay="0"/>
                                          </p:stCondLst>
                                        </p:cTn>
                                        <p:tgtEl>
                                          <p:spTgt spid="89"/>
                                        </p:tgtEl>
                                        <p:attrNameLst>
                                          <p:attrName>style.visibility</p:attrName>
                                        </p:attrNameLst>
                                      </p:cBhvr>
                                      <p:to>
                                        <p:strVal val="visible"/>
                                      </p:to>
                                    </p:set>
                                  </p:childTnLst>
                                </p:cTn>
                              </p:par>
                              <p:par>
                                <p:cTn id="169" presetID="1" presetClass="entr" presetSubtype="0" fill="hold" grpId="0" nodeType="withEffect">
                                  <p:stCondLst>
                                    <p:cond delay="0"/>
                                  </p:stCondLst>
                                  <p:childTnLst>
                                    <p:set>
                                      <p:cBhvr>
                                        <p:cTn id="170" dur="1" fill="hold">
                                          <p:stCondLst>
                                            <p:cond delay="0"/>
                                          </p:stCondLst>
                                        </p:cTn>
                                        <p:tgtEl>
                                          <p:spTgt spid="96"/>
                                        </p:tgtEl>
                                        <p:attrNameLst>
                                          <p:attrName>style.visibility</p:attrName>
                                        </p:attrNameLst>
                                      </p:cBhvr>
                                      <p:to>
                                        <p:strVal val="visible"/>
                                      </p:to>
                                    </p:set>
                                  </p:childTnLst>
                                </p:cTn>
                              </p:par>
                              <p:par>
                                <p:cTn id="171" presetID="1" presetClass="entr" presetSubtype="0" fill="hold" grpId="0" nodeType="withEffect">
                                  <p:stCondLst>
                                    <p:cond delay="0"/>
                                  </p:stCondLst>
                                  <p:childTnLst>
                                    <p:set>
                                      <p:cBhvr>
                                        <p:cTn id="172" dur="1" fill="hold">
                                          <p:stCondLst>
                                            <p:cond delay="0"/>
                                          </p:stCondLst>
                                        </p:cTn>
                                        <p:tgtEl>
                                          <p:spTgt spid="90"/>
                                        </p:tgtEl>
                                        <p:attrNameLst>
                                          <p:attrName>style.visibility</p:attrName>
                                        </p:attrNameLst>
                                      </p:cBhvr>
                                      <p:to>
                                        <p:strVal val="visible"/>
                                      </p:to>
                                    </p:set>
                                  </p:childTnLst>
                                </p:cTn>
                              </p:par>
                            </p:childTnLst>
                          </p:cTn>
                        </p:par>
                      </p:childTnLst>
                    </p:cTn>
                  </p:par>
                  <p:par>
                    <p:cTn id="173" fill="hold">
                      <p:stCondLst>
                        <p:cond delay="indefinite"/>
                      </p:stCondLst>
                      <p:childTnLst>
                        <p:par>
                          <p:cTn id="174" fill="hold">
                            <p:stCondLst>
                              <p:cond delay="0"/>
                            </p:stCondLst>
                            <p:childTnLst>
                              <p:par>
                                <p:cTn id="175" presetID="1" presetClass="entr" presetSubtype="0" fill="hold" nodeType="clickEffect">
                                  <p:stCondLst>
                                    <p:cond delay="0"/>
                                  </p:stCondLst>
                                  <p:childTnLst>
                                    <p:set>
                                      <p:cBhvr>
                                        <p:cTn id="176" dur="1" fill="hold">
                                          <p:stCondLst>
                                            <p:cond delay="0"/>
                                          </p:stCondLst>
                                        </p:cTn>
                                        <p:tgtEl>
                                          <p:spTgt spid="80"/>
                                        </p:tgtEl>
                                        <p:attrNameLst>
                                          <p:attrName>style.visibility</p:attrName>
                                        </p:attrNameLst>
                                      </p:cBhvr>
                                      <p:to>
                                        <p:strVal val="visible"/>
                                      </p:to>
                                    </p:set>
                                  </p:childTnLst>
                                </p:cTn>
                              </p:par>
                              <p:par>
                                <p:cTn id="177" presetID="1" presetClass="entr" presetSubtype="0" fill="hold" grpId="0" nodeType="withEffect">
                                  <p:stCondLst>
                                    <p:cond delay="0"/>
                                  </p:stCondLst>
                                  <p:childTnLst>
                                    <p:set>
                                      <p:cBhvr>
                                        <p:cTn id="178" dur="1" fill="hold">
                                          <p:stCondLst>
                                            <p:cond delay="0"/>
                                          </p:stCondLst>
                                        </p:cTn>
                                        <p:tgtEl>
                                          <p:spTgt spid="82"/>
                                        </p:tgtEl>
                                        <p:attrNameLst>
                                          <p:attrName>style.visibility</p:attrName>
                                        </p:attrNameLst>
                                      </p:cBhvr>
                                      <p:to>
                                        <p:strVal val="visible"/>
                                      </p:to>
                                    </p:set>
                                  </p:childTnLst>
                                </p:cTn>
                              </p:par>
                              <p:par>
                                <p:cTn id="179" presetID="1" presetClass="entr" presetSubtype="0" fill="hold" grpId="0" nodeType="withEffect">
                                  <p:stCondLst>
                                    <p:cond delay="0"/>
                                  </p:stCondLst>
                                  <p:childTnLst>
                                    <p:set>
                                      <p:cBhvr>
                                        <p:cTn id="180" dur="1" fill="hold">
                                          <p:stCondLst>
                                            <p:cond delay="0"/>
                                          </p:stCondLst>
                                        </p:cTn>
                                        <p:tgtEl>
                                          <p:spTgt spid="23"/>
                                        </p:tgtEl>
                                        <p:attrNameLst>
                                          <p:attrName>style.visibility</p:attrName>
                                        </p:attrNameLst>
                                      </p:cBhvr>
                                      <p:to>
                                        <p:strVal val="visible"/>
                                      </p:to>
                                    </p:set>
                                  </p:childTnLst>
                                </p:cTn>
                              </p:par>
                            </p:childTnLst>
                          </p:cTn>
                        </p:par>
                      </p:childTnLst>
                    </p:cTn>
                  </p:par>
                  <p:par>
                    <p:cTn id="181" fill="hold">
                      <p:stCondLst>
                        <p:cond delay="indefinite"/>
                      </p:stCondLst>
                      <p:childTnLst>
                        <p:par>
                          <p:cTn id="182" fill="hold">
                            <p:stCondLst>
                              <p:cond delay="0"/>
                            </p:stCondLst>
                            <p:childTnLst>
                              <p:par>
                                <p:cTn id="183" presetID="1" presetClass="entr" presetSubtype="0" fill="hold" grpId="0" nodeType="clickEffect">
                                  <p:stCondLst>
                                    <p:cond delay="0"/>
                                  </p:stCondLst>
                                  <p:childTnLst>
                                    <p:set>
                                      <p:cBhvr>
                                        <p:cTn id="184" dur="1" fill="hold">
                                          <p:stCondLst>
                                            <p:cond delay="0"/>
                                          </p:stCondLst>
                                        </p:cTn>
                                        <p:tgtEl>
                                          <p:spTgt spid="87"/>
                                        </p:tgtEl>
                                        <p:attrNameLst>
                                          <p:attrName>style.visibility</p:attrName>
                                        </p:attrNameLst>
                                      </p:cBhvr>
                                      <p:to>
                                        <p:strVal val="visible"/>
                                      </p:to>
                                    </p:set>
                                  </p:childTnLst>
                                </p:cTn>
                              </p:par>
                              <p:par>
                                <p:cTn id="185" presetID="1" presetClass="entr" presetSubtype="0" fill="hold" nodeType="withEffect">
                                  <p:stCondLst>
                                    <p:cond delay="0"/>
                                  </p:stCondLst>
                                  <p:childTnLst>
                                    <p:set>
                                      <p:cBhvr>
                                        <p:cTn id="186" dur="1" fill="hold">
                                          <p:stCondLst>
                                            <p:cond delay="0"/>
                                          </p:stCondLst>
                                        </p:cTn>
                                        <p:tgtEl>
                                          <p:spTgt spid="85"/>
                                        </p:tgtEl>
                                        <p:attrNameLst>
                                          <p:attrName>style.visibility</p:attrName>
                                        </p:attrNameLst>
                                      </p:cBhvr>
                                      <p:to>
                                        <p:strVal val="visible"/>
                                      </p:to>
                                    </p:set>
                                  </p:childTnLst>
                                </p:cTn>
                              </p:par>
                              <p:par>
                                <p:cTn id="187" presetID="1" presetClass="entr" presetSubtype="0" fill="hold" grpId="0" nodeType="withEffect">
                                  <p:stCondLst>
                                    <p:cond delay="0"/>
                                  </p:stCondLst>
                                  <p:childTnLst>
                                    <p:set>
                                      <p:cBhvr>
                                        <p:cTn id="188" dur="1" fill="hold">
                                          <p:stCondLst>
                                            <p:cond delay="0"/>
                                          </p:stCondLst>
                                        </p:cTn>
                                        <p:tgtEl>
                                          <p:spTgt spid="29"/>
                                        </p:tgtEl>
                                        <p:attrNameLst>
                                          <p:attrName>style.visibility</p:attrName>
                                        </p:attrNameLst>
                                      </p:cBhvr>
                                      <p:to>
                                        <p:strVal val="visible"/>
                                      </p:to>
                                    </p:set>
                                  </p:childTnLst>
                                </p:cTn>
                              </p:par>
                            </p:childTnLst>
                          </p:cTn>
                        </p:par>
                      </p:childTnLst>
                    </p:cTn>
                  </p:par>
                  <p:par>
                    <p:cTn id="189" fill="hold">
                      <p:stCondLst>
                        <p:cond delay="indefinite"/>
                      </p:stCondLst>
                      <p:childTnLst>
                        <p:par>
                          <p:cTn id="190" fill="hold">
                            <p:stCondLst>
                              <p:cond delay="0"/>
                            </p:stCondLst>
                            <p:childTnLst>
                              <p:par>
                                <p:cTn id="191" presetID="1" presetClass="entr" presetSubtype="0" fill="hold" nodeType="clickEffect">
                                  <p:stCondLst>
                                    <p:cond delay="0"/>
                                  </p:stCondLst>
                                  <p:childTnLst>
                                    <p:set>
                                      <p:cBhvr>
                                        <p:cTn id="192" dur="1" fill="hold">
                                          <p:stCondLst>
                                            <p:cond delay="0"/>
                                          </p:stCondLst>
                                        </p:cTn>
                                        <p:tgtEl>
                                          <p:spTgt spid="86"/>
                                        </p:tgtEl>
                                        <p:attrNameLst>
                                          <p:attrName>style.visibility</p:attrName>
                                        </p:attrNameLst>
                                      </p:cBhvr>
                                      <p:to>
                                        <p:strVal val="visible"/>
                                      </p:to>
                                    </p:set>
                                  </p:childTnLst>
                                </p:cTn>
                              </p:par>
                              <p:par>
                                <p:cTn id="193" presetID="1" presetClass="entr" presetSubtype="0" fill="hold" grpId="0" nodeType="withEffect">
                                  <p:stCondLst>
                                    <p:cond delay="0"/>
                                  </p:stCondLst>
                                  <p:childTnLst>
                                    <p:set>
                                      <p:cBhvr>
                                        <p:cTn id="194" dur="1" fill="hold">
                                          <p:stCondLst>
                                            <p:cond delay="0"/>
                                          </p:stCondLst>
                                        </p:cTn>
                                        <p:tgtEl>
                                          <p:spTgt spid="88"/>
                                        </p:tgtEl>
                                        <p:attrNameLst>
                                          <p:attrName>style.visibility</p:attrName>
                                        </p:attrNameLst>
                                      </p:cBhvr>
                                      <p:to>
                                        <p:strVal val="visible"/>
                                      </p:to>
                                    </p:set>
                                  </p:childTnLst>
                                </p:cTn>
                              </p:par>
                              <p:par>
                                <p:cTn id="195" presetID="1" presetClass="entr" presetSubtype="0" fill="hold" grpId="0" nodeType="withEffect">
                                  <p:stCondLst>
                                    <p:cond delay="0"/>
                                  </p:stCondLst>
                                  <p:childTnLst>
                                    <p:set>
                                      <p:cBhvr>
                                        <p:cTn id="196" dur="1" fill="hold">
                                          <p:stCondLst>
                                            <p:cond delay="0"/>
                                          </p:stCondLst>
                                        </p:cTn>
                                        <p:tgtEl>
                                          <p:spTgt spid="30"/>
                                        </p:tgtEl>
                                        <p:attrNameLst>
                                          <p:attrName>style.visibility</p:attrName>
                                        </p:attrNameLst>
                                      </p:cBhvr>
                                      <p:to>
                                        <p:strVal val="visible"/>
                                      </p:to>
                                    </p:set>
                                  </p:childTnLst>
                                </p:cTn>
                              </p:par>
                            </p:childTnLst>
                          </p:cTn>
                        </p:par>
                      </p:childTnLst>
                    </p:cTn>
                  </p:par>
                  <p:par>
                    <p:cTn id="197" fill="hold">
                      <p:stCondLst>
                        <p:cond delay="indefinite"/>
                      </p:stCondLst>
                      <p:childTnLst>
                        <p:par>
                          <p:cTn id="198" fill="hold">
                            <p:stCondLst>
                              <p:cond delay="0"/>
                            </p:stCondLst>
                            <p:childTnLst>
                              <p:par>
                                <p:cTn id="199" presetID="1" presetClass="entr" presetSubtype="0" fill="hold" grpId="0" nodeType="clickEffect">
                                  <p:stCondLst>
                                    <p:cond delay="0"/>
                                  </p:stCondLst>
                                  <p:childTnLst>
                                    <p:set>
                                      <p:cBhvr>
                                        <p:cTn id="200" dur="1" fill="hold">
                                          <p:stCondLst>
                                            <p:cond delay="0"/>
                                          </p:stCondLst>
                                        </p:cTn>
                                        <p:tgtEl>
                                          <p:spTgt spid="97"/>
                                        </p:tgtEl>
                                        <p:attrNameLst>
                                          <p:attrName>style.visibility</p:attrName>
                                        </p:attrNameLst>
                                      </p:cBhvr>
                                      <p:to>
                                        <p:strVal val="visible"/>
                                      </p:to>
                                    </p:set>
                                  </p:childTnLst>
                                </p:cTn>
                              </p:par>
                              <p:par>
                                <p:cTn id="201" presetID="1" presetClass="entr" presetSubtype="0" fill="hold" nodeType="withEffect">
                                  <p:stCondLst>
                                    <p:cond delay="0"/>
                                  </p:stCondLst>
                                  <p:childTnLst>
                                    <p:set>
                                      <p:cBhvr>
                                        <p:cTn id="202" dur="1" fill="hold">
                                          <p:stCondLst>
                                            <p:cond delay="0"/>
                                          </p:stCondLst>
                                        </p:cTn>
                                        <p:tgtEl>
                                          <p:spTgt spid="91"/>
                                        </p:tgtEl>
                                        <p:attrNameLst>
                                          <p:attrName>style.visibility</p:attrName>
                                        </p:attrNameLst>
                                      </p:cBhvr>
                                      <p:to>
                                        <p:strVal val="visible"/>
                                      </p:to>
                                    </p:set>
                                  </p:childTnLst>
                                </p:cTn>
                              </p:par>
                              <p:par>
                                <p:cTn id="203" presetID="1" presetClass="entr" presetSubtype="0" fill="hold" grpId="0" nodeType="withEffect">
                                  <p:stCondLst>
                                    <p:cond delay="0"/>
                                  </p:stCondLst>
                                  <p:childTnLst>
                                    <p:set>
                                      <p:cBhvr>
                                        <p:cTn id="204"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1" grpId="0"/>
      <p:bldP spid="12" grpId="0"/>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7" grpId="0"/>
      <p:bldP spid="38" grpId="0"/>
      <p:bldP spid="51" grpId="0"/>
      <p:bldP spid="52" grpId="0"/>
      <p:bldP spid="57" grpId="0"/>
      <p:bldP spid="59" grpId="0" animBg="1"/>
      <p:bldP spid="60" grpId="0"/>
      <p:bldP spid="61" grpId="0"/>
      <p:bldP spid="62" grpId="0"/>
      <p:bldP spid="64" grpId="0" animBg="1"/>
      <p:bldP spid="65" grpId="0"/>
      <p:bldP spid="68" grpId="0"/>
      <p:bldP spid="70" grpId="0"/>
      <p:bldP spid="71" grpId="0"/>
      <p:bldP spid="72" grpId="0"/>
      <p:bldP spid="74" grpId="0"/>
      <p:bldP spid="78" grpId="0"/>
      <p:bldP spid="81" grpId="0"/>
      <p:bldP spid="82" grpId="0"/>
      <p:bldP spid="87" grpId="0"/>
      <p:bldP spid="88" grpId="0"/>
      <p:bldP spid="90" grpId="0" animBg="1"/>
      <p:bldP spid="94" grpId="0"/>
      <p:bldP spid="95" grpId="0"/>
      <p:bldP spid="96" grpId="0"/>
      <p:bldP spid="9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EDB4CE1-945A-B6D3-35E2-B33AFECE93B6}"/>
              </a:ext>
            </a:extLst>
          </p:cNvPr>
          <p:cNvPicPr>
            <a:picLocks noChangeAspect="1"/>
          </p:cNvPicPr>
          <p:nvPr/>
        </p:nvPicPr>
        <p:blipFill rotWithShape="1">
          <a:blip r:embed="rId2"/>
          <a:srcRect l="10962" t="21729" r="32731" b="11161"/>
          <a:stretch/>
        </p:blipFill>
        <p:spPr>
          <a:xfrm>
            <a:off x="948987" y="341141"/>
            <a:ext cx="9278225" cy="6217171"/>
          </a:xfrm>
          <a:prstGeom prst="rect">
            <a:avLst/>
          </a:prstGeom>
        </p:spPr>
      </p:pic>
    </p:spTree>
    <p:extLst>
      <p:ext uri="{BB962C8B-B14F-4D97-AF65-F5344CB8AC3E}">
        <p14:creationId xmlns:p14="http://schemas.microsoft.com/office/powerpoint/2010/main" val="20075025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FC7F623-FD94-99CE-5003-229C3D12044D}"/>
              </a:ext>
            </a:extLst>
          </p:cNvPr>
          <p:cNvPicPr>
            <a:picLocks noChangeAspect="1"/>
          </p:cNvPicPr>
          <p:nvPr/>
        </p:nvPicPr>
        <p:blipFill rotWithShape="1">
          <a:blip r:embed="rId2"/>
          <a:srcRect l="20051" t="44680" r="46811" b="40508"/>
          <a:stretch/>
        </p:blipFill>
        <p:spPr>
          <a:xfrm>
            <a:off x="961053" y="494523"/>
            <a:ext cx="9171992" cy="1503953"/>
          </a:xfrm>
          <a:prstGeom prst="rect">
            <a:avLst/>
          </a:prstGeom>
        </p:spPr>
      </p:pic>
      <p:sp>
        <p:nvSpPr>
          <p:cNvPr id="2" name="TextBox 1">
            <a:extLst>
              <a:ext uri="{FF2B5EF4-FFF2-40B4-BE49-F238E27FC236}">
                <a16:creationId xmlns:a16="http://schemas.microsoft.com/office/drawing/2014/main" id="{60DE9C4F-9517-D8D4-A6E4-1EF0ADEB546E}"/>
              </a:ext>
            </a:extLst>
          </p:cNvPr>
          <p:cNvSpPr txBox="1"/>
          <p:nvPr/>
        </p:nvSpPr>
        <p:spPr>
          <a:xfrm>
            <a:off x="961053" y="2043398"/>
            <a:ext cx="4096139" cy="1631216"/>
          </a:xfrm>
          <a:prstGeom prst="rect">
            <a:avLst/>
          </a:prstGeom>
          <a:noFill/>
        </p:spPr>
        <p:txBody>
          <a:bodyPr wrap="square" rtlCol="0">
            <a:spAutoFit/>
          </a:bodyPr>
          <a:lstStyle/>
          <a:p>
            <a:r>
              <a:rPr lang="en-IN" sz="2000" u="sng" dirty="0"/>
              <a:t>Solution</a:t>
            </a:r>
            <a:r>
              <a:rPr lang="en-IN" sz="2000" dirty="0"/>
              <a:t> :</a:t>
            </a:r>
          </a:p>
          <a:p>
            <a:pPr lvl="1"/>
            <a:r>
              <a:rPr lang="en-IN" sz="2000" dirty="0"/>
              <a:t>[1, 0, 1, 0, 0, 0, 1]</a:t>
            </a:r>
          </a:p>
          <a:p>
            <a:pPr lvl="1"/>
            <a:r>
              <a:rPr lang="en-IN" sz="2000" dirty="0"/>
              <a:t>[1, 0, 0, 1, 0, 1]</a:t>
            </a:r>
          </a:p>
          <a:p>
            <a:pPr lvl="1"/>
            <a:r>
              <a:rPr lang="en-IN" sz="2000" dirty="0"/>
              <a:t>[0, 1, 1, 0, 0, 1]</a:t>
            </a:r>
          </a:p>
          <a:p>
            <a:pPr lvl="1"/>
            <a:r>
              <a:rPr lang="en-IN" sz="2000" dirty="0"/>
              <a:t>[0, 0, 0, 0, 1, 0, 1]</a:t>
            </a:r>
          </a:p>
        </p:txBody>
      </p:sp>
    </p:spTree>
    <p:extLst>
      <p:ext uri="{BB962C8B-B14F-4D97-AF65-F5344CB8AC3E}">
        <p14:creationId xmlns:p14="http://schemas.microsoft.com/office/powerpoint/2010/main" val="1791757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C3FCA4-F26E-1192-E128-9AEC1C899BB2}"/>
              </a:ext>
            </a:extLst>
          </p:cNvPr>
          <p:cNvSpPr>
            <a:spLocks noGrp="1"/>
          </p:cNvSpPr>
          <p:nvPr>
            <p:ph type="ctrTitle"/>
          </p:nvPr>
        </p:nvSpPr>
        <p:spPr/>
        <p:txBody>
          <a:bodyPr/>
          <a:lstStyle/>
          <a:p>
            <a:r>
              <a:rPr lang="en-US" dirty="0"/>
              <a:t>Graph Coloring</a:t>
            </a:r>
            <a:endParaRPr lang="en-IN" dirty="0"/>
          </a:p>
        </p:txBody>
      </p:sp>
    </p:spTree>
    <p:extLst>
      <p:ext uri="{BB962C8B-B14F-4D97-AF65-F5344CB8AC3E}">
        <p14:creationId xmlns:p14="http://schemas.microsoft.com/office/powerpoint/2010/main" val="38711204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096B93E2-56B9-A1C2-9825-8E473473FE20}"/>
              </a:ext>
            </a:extLst>
          </p:cNvPr>
          <p:cNvGrpSpPr/>
          <p:nvPr/>
        </p:nvGrpSpPr>
        <p:grpSpPr>
          <a:xfrm>
            <a:off x="1317522" y="3651899"/>
            <a:ext cx="2949678" cy="2227791"/>
            <a:chOff x="3559277" y="1292157"/>
            <a:chExt cx="2949678" cy="2227791"/>
          </a:xfrm>
        </p:grpSpPr>
        <p:pic>
          <p:nvPicPr>
            <p:cNvPr id="5" name="Picture 4">
              <a:extLst>
                <a:ext uri="{FF2B5EF4-FFF2-40B4-BE49-F238E27FC236}">
                  <a16:creationId xmlns:a16="http://schemas.microsoft.com/office/drawing/2014/main" id="{35B41B89-365D-D05F-9197-BF6C055CA4CC}"/>
                </a:ext>
              </a:extLst>
            </p:cNvPr>
            <p:cNvPicPr>
              <a:picLocks noChangeAspect="1"/>
            </p:cNvPicPr>
            <p:nvPr/>
          </p:nvPicPr>
          <p:blipFill>
            <a:blip r:embed="rId2"/>
            <a:srcRect l="15561" r="7020" b="14363"/>
            <a:stretch/>
          </p:blipFill>
          <p:spPr>
            <a:xfrm>
              <a:off x="3559277" y="1292157"/>
              <a:ext cx="2949678" cy="2227791"/>
            </a:xfrm>
            <a:prstGeom prst="rect">
              <a:avLst/>
            </a:prstGeom>
          </p:spPr>
        </p:pic>
        <p:sp>
          <p:nvSpPr>
            <p:cNvPr id="6" name="TextBox 5">
              <a:extLst>
                <a:ext uri="{FF2B5EF4-FFF2-40B4-BE49-F238E27FC236}">
                  <a16:creationId xmlns:a16="http://schemas.microsoft.com/office/drawing/2014/main" id="{8B213A5E-1704-334B-1A87-0028D11BCD32}"/>
                </a:ext>
              </a:extLst>
            </p:cNvPr>
            <p:cNvSpPr txBox="1"/>
            <p:nvPr/>
          </p:nvSpPr>
          <p:spPr>
            <a:xfrm>
              <a:off x="5506064" y="1292157"/>
              <a:ext cx="265471" cy="290837"/>
            </a:xfrm>
            <a:prstGeom prst="rect">
              <a:avLst/>
            </a:prstGeom>
            <a:solidFill>
              <a:schemeClr val="bg1"/>
            </a:solidFill>
          </p:spPr>
          <p:txBody>
            <a:bodyPr wrap="square" rtlCol="0">
              <a:spAutoFit/>
            </a:bodyPr>
            <a:lstStyle/>
            <a:p>
              <a:endParaRPr lang="en-IN" dirty="0"/>
            </a:p>
          </p:txBody>
        </p:sp>
      </p:grpSp>
      <p:sp>
        <p:nvSpPr>
          <p:cNvPr id="8" name="TextBox 7">
            <a:extLst>
              <a:ext uri="{FF2B5EF4-FFF2-40B4-BE49-F238E27FC236}">
                <a16:creationId xmlns:a16="http://schemas.microsoft.com/office/drawing/2014/main" id="{B04ADDE0-0D8A-B247-85DB-51553BAF3E5B}"/>
              </a:ext>
            </a:extLst>
          </p:cNvPr>
          <p:cNvSpPr txBox="1"/>
          <p:nvPr/>
        </p:nvSpPr>
        <p:spPr>
          <a:xfrm>
            <a:off x="1154308" y="3797317"/>
            <a:ext cx="326427" cy="477427"/>
          </a:xfrm>
          <a:prstGeom prst="rect">
            <a:avLst/>
          </a:prstGeom>
          <a:noFill/>
        </p:spPr>
        <p:txBody>
          <a:bodyPr wrap="square" rtlCol="0">
            <a:spAutoFit/>
          </a:bodyPr>
          <a:lstStyle/>
          <a:p>
            <a:r>
              <a:rPr lang="en-US" sz="2400" b="1" dirty="0">
                <a:solidFill>
                  <a:srgbClr val="FF0000"/>
                </a:solidFill>
              </a:rPr>
              <a:t>R</a:t>
            </a:r>
            <a:endParaRPr lang="en-IN" b="1" dirty="0">
              <a:solidFill>
                <a:srgbClr val="FF0000"/>
              </a:solidFill>
            </a:endParaRPr>
          </a:p>
        </p:txBody>
      </p:sp>
      <p:sp>
        <p:nvSpPr>
          <p:cNvPr id="9" name="TextBox 8">
            <a:extLst>
              <a:ext uri="{FF2B5EF4-FFF2-40B4-BE49-F238E27FC236}">
                <a16:creationId xmlns:a16="http://schemas.microsoft.com/office/drawing/2014/main" id="{0415A702-4418-1CA6-CD5A-84A2AEE4D5EB}"/>
              </a:ext>
            </a:extLst>
          </p:cNvPr>
          <p:cNvSpPr txBox="1"/>
          <p:nvPr/>
        </p:nvSpPr>
        <p:spPr>
          <a:xfrm>
            <a:off x="2856275" y="3190234"/>
            <a:ext cx="326427" cy="461665"/>
          </a:xfrm>
          <a:prstGeom prst="rect">
            <a:avLst/>
          </a:prstGeom>
          <a:noFill/>
        </p:spPr>
        <p:txBody>
          <a:bodyPr wrap="square" rtlCol="0">
            <a:spAutoFit/>
          </a:bodyPr>
          <a:lstStyle/>
          <a:p>
            <a:r>
              <a:rPr lang="en-US" sz="2400" b="1" dirty="0">
                <a:solidFill>
                  <a:srgbClr val="00B050"/>
                </a:solidFill>
              </a:rPr>
              <a:t>G</a:t>
            </a:r>
            <a:endParaRPr lang="en-IN" b="1" dirty="0">
              <a:solidFill>
                <a:srgbClr val="00B050"/>
              </a:solidFill>
            </a:endParaRPr>
          </a:p>
        </p:txBody>
      </p:sp>
      <p:sp>
        <p:nvSpPr>
          <p:cNvPr id="10" name="TextBox 9">
            <a:extLst>
              <a:ext uri="{FF2B5EF4-FFF2-40B4-BE49-F238E27FC236}">
                <a16:creationId xmlns:a16="http://schemas.microsoft.com/office/drawing/2014/main" id="{6143644F-0135-A732-5972-1C45F528C1A4}"/>
              </a:ext>
            </a:extLst>
          </p:cNvPr>
          <p:cNvSpPr txBox="1"/>
          <p:nvPr/>
        </p:nvSpPr>
        <p:spPr>
          <a:xfrm>
            <a:off x="3490452" y="5810866"/>
            <a:ext cx="326427" cy="461665"/>
          </a:xfrm>
          <a:prstGeom prst="rect">
            <a:avLst/>
          </a:prstGeom>
          <a:noFill/>
        </p:spPr>
        <p:txBody>
          <a:bodyPr wrap="square" rtlCol="0">
            <a:spAutoFit/>
          </a:bodyPr>
          <a:lstStyle/>
          <a:p>
            <a:r>
              <a:rPr lang="en-US" sz="2400" b="1" dirty="0">
                <a:solidFill>
                  <a:srgbClr val="00B050"/>
                </a:solidFill>
              </a:rPr>
              <a:t>G</a:t>
            </a:r>
            <a:endParaRPr lang="en-IN" b="1" dirty="0">
              <a:solidFill>
                <a:srgbClr val="00B050"/>
              </a:solidFill>
            </a:endParaRPr>
          </a:p>
        </p:txBody>
      </p:sp>
      <p:sp>
        <p:nvSpPr>
          <p:cNvPr id="11" name="TextBox 10">
            <a:extLst>
              <a:ext uri="{FF2B5EF4-FFF2-40B4-BE49-F238E27FC236}">
                <a16:creationId xmlns:a16="http://schemas.microsoft.com/office/drawing/2014/main" id="{2BD2694C-989E-5DE6-78EC-07C1C2370CBD}"/>
              </a:ext>
            </a:extLst>
          </p:cNvPr>
          <p:cNvSpPr txBox="1"/>
          <p:nvPr/>
        </p:nvSpPr>
        <p:spPr>
          <a:xfrm>
            <a:off x="4267200" y="4457170"/>
            <a:ext cx="326427" cy="461665"/>
          </a:xfrm>
          <a:prstGeom prst="rect">
            <a:avLst/>
          </a:prstGeom>
          <a:noFill/>
        </p:spPr>
        <p:txBody>
          <a:bodyPr wrap="square" rtlCol="0">
            <a:spAutoFit/>
          </a:bodyPr>
          <a:lstStyle/>
          <a:p>
            <a:r>
              <a:rPr lang="en-US" sz="2400" b="1" dirty="0">
                <a:solidFill>
                  <a:schemeClr val="bg2">
                    <a:lumMod val="25000"/>
                  </a:schemeClr>
                </a:solidFill>
              </a:rPr>
              <a:t>B</a:t>
            </a:r>
            <a:endParaRPr lang="en-IN" b="1" dirty="0">
              <a:solidFill>
                <a:schemeClr val="bg2">
                  <a:lumMod val="25000"/>
                </a:schemeClr>
              </a:solidFill>
            </a:endParaRPr>
          </a:p>
        </p:txBody>
      </p:sp>
      <p:sp>
        <p:nvSpPr>
          <p:cNvPr id="12" name="TextBox 11">
            <a:extLst>
              <a:ext uri="{FF2B5EF4-FFF2-40B4-BE49-F238E27FC236}">
                <a16:creationId xmlns:a16="http://schemas.microsoft.com/office/drawing/2014/main" id="{9889E83D-7367-6EC7-4A15-018E2B790BD5}"/>
              </a:ext>
            </a:extLst>
          </p:cNvPr>
          <p:cNvSpPr txBox="1"/>
          <p:nvPr/>
        </p:nvSpPr>
        <p:spPr>
          <a:xfrm>
            <a:off x="1774721" y="5761705"/>
            <a:ext cx="326427" cy="461665"/>
          </a:xfrm>
          <a:prstGeom prst="rect">
            <a:avLst/>
          </a:prstGeom>
          <a:noFill/>
        </p:spPr>
        <p:txBody>
          <a:bodyPr wrap="square" rtlCol="0">
            <a:spAutoFit/>
          </a:bodyPr>
          <a:lstStyle/>
          <a:p>
            <a:r>
              <a:rPr lang="en-US" sz="2400" b="1" dirty="0">
                <a:solidFill>
                  <a:schemeClr val="bg2">
                    <a:lumMod val="25000"/>
                  </a:schemeClr>
                </a:solidFill>
              </a:rPr>
              <a:t>B</a:t>
            </a:r>
            <a:endParaRPr lang="en-IN" b="1" dirty="0">
              <a:solidFill>
                <a:schemeClr val="bg2">
                  <a:lumMod val="25000"/>
                </a:schemeClr>
              </a:solidFill>
            </a:endParaRPr>
          </a:p>
        </p:txBody>
      </p:sp>
      <p:sp>
        <p:nvSpPr>
          <p:cNvPr id="13" name="TextBox 12">
            <a:extLst>
              <a:ext uri="{FF2B5EF4-FFF2-40B4-BE49-F238E27FC236}">
                <a16:creationId xmlns:a16="http://schemas.microsoft.com/office/drawing/2014/main" id="{3D252F58-56B4-5D0E-F79D-DE6557B11178}"/>
              </a:ext>
            </a:extLst>
          </p:cNvPr>
          <p:cNvSpPr txBox="1"/>
          <p:nvPr/>
        </p:nvSpPr>
        <p:spPr>
          <a:xfrm>
            <a:off x="3774612" y="5817845"/>
            <a:ext cx="606642" cy="461665"/>
          </a:xfrm>
          <a:prstGeom prst="rect">
            <a:avLst/>
          </a:prstGeom>
          <a:noFill/>
        </p:spPr>
        <p:txBody>
          <a:bodyPr wrap="square" rtlCol="0">
            <a:spAutoFit/>
          </a:bodyPr>
          <a:lstStyle/>
          <a:p>
            <a:r>
              <a:rPr lang="en-US" sz="2400" b="1" dirty="0"/>
              <a:t>/</a:t>
            </a:r>
            <a:r>
              <a:rPr lang="en-US" sz="2400" b="1" dirty="0">
                <a:solidFill>
                  <a:srgbClr val="FF0000"/>
                </a:solidFill>
              </a:rPr>
              <a:t> R</a:t>
            </a:r>
            <a:endParaRPr lang="en-IN" b="1" dirty="0">
              <a:solidFill>
                <a:srgbClr val="FF0000"/>
              </a:solidFill>
            </a:endParaRPr>
          </a:p>
        </p:txBody>
      </p:sp>
      <p:sp>
        <p:nvSpPr>
          <p:cNvPr id="14" name="TextBox 13">
            <a:extLst>
              <a:ext uri="{FF2B5EF4-FFF2-40B4-BE49-F238E27FC236}">
                <a16:creationId xmlns:a16="http://schemas.microsoft.com/office/drawing/2014/main" id="{92904CBE-4571-9812-000B-7CD97BD35EDE}"/>
              </a:ext>
            </a:extLst>
          </p:cNvPr>
          <p:cNvSpPr txBox="1"/>
          <p:nvPr/>
        </p:nvSpPr>
        <p:spPr>
          <a:xfrm>
            <a:off x="839675" y="1053225"/>
            <a:ext cx="10260945" cy="1891287"/>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US" sz="2000" dirty="0"/>
              <a:t>Graph coloring is the way of coloring the graph with m colors such that no two adjacent vertices have same color. It is known as m-</a:t>
            </a:r>
            <a:r>
              <a:rPr lang="en-US" sz="2000" dirty="0" err="1"/>
              <a:t>colorability</a:t>
            </a:r>
            <a:r>
              <a:rPr lang="en-US" sz="2000" dirty="0"/>
              <a:t> decision problem.</a:t>
            </a:r>
          </a:p>
          <a:p>
            <a:pPr marL="342900" indent="-342900">
              <a:lnSpc>
                <a:spcPct val="150000"/>
              </a:lnSpc>
              <a:buFont typeface="Arial" panose="020B0604020202020204" pitchFamily="34" charset="0"/>
              <a:buChar char="•"/>
            </a:pPr>
            <a:r>
              <a:rPr lang="en-US" sz="2000" dirty="0"/>
              <a:t>The m-</a:t>
            </a:r>
            <a:r>
              <a:rPr lang="en-US" sz="2000" dirty="0" err="1"/>
              <a:t>colorability</a:t>
            </a:r>
            <a:r>
              <a:rPr lang="en-US" sz="2000" dirty="0"/>
              <a:t> problem is an optimization problem to find the smallest m to color a given graph of n vertices, which is known as chromatic number of the graph.</a:t>
            </a:r>
            <a:endParaRPr lang="en-IN" sz="2000" dirty="0"/>
          </a:p>
        </p:txBody>
      </p:sp>
      <p:sp>
        <p:nvSpPr>
          <p:cNvPr id="57" name="TextBox 56">
            <a:extLst>
              <a:ext uri="{FF2B5EF4-FFF2-40B4-BE49-F238E27FC236}">
                <a16:creationId xmlns:a16="http://schemas.microsoft.com/office/drawing/2014/main" id="{041E06DB-4D85-DC58-12A6-20351F8BE468}"/>
              </a:ext>
            </a:extLst>
          </p:cNvPr>
          <p:cNvSpPr txBox="1"/>
          <p:nvPr/>
        </p:nvSpPr>
        <p:spPr>
          <a:xfrm>
            <a:off x="727587" y="314632"/>
            <a:ext cx="3653667" cy="646331"/>
          </a:xfrm>
          <a:prstGeom prst="rect">
            <a:avLst/>
          </a:prstGeom>
          <a:noFill/>
        </p:spPr>
        <p:txBody>
          <a:bodyPr wrap="square" rtlCol="0">
            <a:spAutoFit/>
          </a:bodyPr>
          <a:lstStyle/>
          <a:p>
            <a:r>
              <a:rPr lang="en-US" sz="3600" dirty="0"/>
              <a:t>Graph Coloring </a:t>
            </a:r>
            <a:endParaRPr lang="en-IN" sz="3600" dirty="0"/>
          </a:p>
        </p:txBody>
      </p:sp>
      <p:sp>
        <p:nvSpPr>
          <p:cNvPr id="58" name="TextBox 57">
            <a:extLst>
              <a:ext uri="{FF2B5EF4-FFF2-40B4-BE49-F238E27FC236}">
                <a16:creationId xmlns:a16="http://schemas.microsoft.com/office/drawing/2014/main" id="{F1698F20-7A79-3AC1-D360-613548200E5F}"/>
              </a:ext>
            </a:extLst>
          </p:cNvPr>
          <p:cNvSpPr txBox="1"/>
          <p:nvPr/>
        </p:nvSpPr>
        <p:spPr>
          <a:xfrm>
            <a:off x="5338916" y="3942736"/>
            <a:ext cx="6076336" cy="967957"/>
          </a:xfrm>
          <a:prstGeom prst="rect">
            <a:avLst/>
          </a:prstGeom>
          <a:noFill/>
        </p:spPr>
        <p:txBody>
          <a:bodyPr wrap="square" rtlCol="0">
            <a:spAutoFit/>
          </a:bodyPr>
          <a:lstStyle/>
          <a:p>
            <a:pPr>
              <a:lnSpc>
                <a:spcPct val="150000"/>
              </a:lnSpc>
            </a:pPr>
            <a:r>
              <a:rPr lang="en-US" sz="2000" dirty="0"/>
              <a:t>To color the graph we need minimum 3 colors i.e., m=3, </a:t>
            </a:r>
          </a:p>
          <a:p>
            <a:pPr>
              <a:lnSpc>
                <a:spcPct val="150000"/>
              </a:lnSpc>
            </a:pPr>
            <a:r>
              <a:rPr lang="en-US" sz="2000" dirty="0"/>
              <a:t>The chromatic number of the graph is 3 </a:t>
            </a:r>
            <a:endParaRPr lang="en-IN" sz="2000" dirty="0"/>
          </a:p>
        </p:txBody>
      </p:sp>
    </p:spTree>
    <p:extLst>
      <p:ext uri="{BB962C8B-B14F-4D97-AF65-F5344CB8AC3E}">
        <p14:creationId xmlns:p14="http://schemas.microsoft.com/office/powerpoint/2010/main" val="3232406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3" grpId="0"/>
      <p:bldP spid="5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5FEA98B-AA29-AC7C-6A18-75BB10632A04}"/>
              </a:ext>
            </a:extLst>
          </p:cNvPr>
          <p:cNvPicPr>
            <a:picLocks noChangeAspect="1"/>
          </p:cNvPicPr>
          <p:nvPr/>
        </p:nvPicPr>
        <p:blipFill>
          <a:blip r:embed="rId2"/>
          <a:stretch>
            <a:fillRect/>
          </a:stretch>
        </p:blipFill>
        <p:spPr>
          <a:xfrm>
            <a:off x="1139807" y="3713027"/>
            <a:ext cx="2027728" cy="2782373"/>
          </a:xfrm>
          <a:prstGeom prst="rect">
            <a:avLst/>
          </a:prstGeom>
        </p:spPr>
      </p:pic>
      <p:grpSp>
        <p:nvGrpSpPr>
          <p:cNvPr id="6" name="Group 5">
            <a:extLst>
              <a:ext uri="{FF2B5EF4-FFF2-40B4-BE49-F238E27FC236}">
                <a16:creationId xmlns:a16="http://schemas.microsoft.com/office/drawing/2014/main" id="{B8AEC6AA-74A6-E4A4-5AAE-154D3828C1BC}"/>
              </a:ext>
            </a:extLst>
          </p:cNvPr>
          <p:cNvGrpSpPr/>
          <p:nvPr/>
        </p:nvGrpSpPr>
        <p:grpSpPr>
          <a:xfrm>
            <a:off x="1128131" y="720395"/>
            <a:ext cx="2499234" cy="2330743"/>
            <a:chOff x="9013603" y="3886388"/>
            <a:chExt cx="2499234" cy="2330743"/>
          </a:xfrm>
        </p:grpSpPr>
        <p:grpSp>
          <p:nvGrpSpPr>
            <p:cNvPr id="7" name="Group 6">
              <a:extLst>
                <a:ext uri="{FF2B5EF4-FFF2-40B4-BE49-F238E27FC236}">
                  <a16:creationId xmlns:a16="http://schemas.microsoft.com/office/drawing/2014/main" id="{7C8D4E21-1DC3-4E54-D167-E32DB8410F11}"/>
                </a:ext>
              </a:extLst>
            </p:cNvPr>
            <p:cNvGrpSpPr/>
            <p:nvPr/>
          </p:nvGrpSpPr>
          <p:grpSpPr>
            <a:xfrm>
              <a:off x="9035111" y="3886388"/>
              <a:ext cx="2477726" cy="2330743"/>
              <a:chOff x="8721213" y="3886388"/>
              <a:chExt cx="2477726" cy="2330743"/>
            </a:xfrm>
          </p:grpSpPr>
          <p:sp>
            <p:nvSpPr>
              <p:cNvPr id="13" name="Rectangle 12">
                <a:extLst>
                  <a:ext uri="{FF2B5EF4-FFF2-40B4-BE49-F238E27FC236}">
                    <a16:creationId xmlns:a16="http://schemas.microsoft.com/office/drawing/2014/main" id="{67CECBFC-B567-E953-99A6-D18C48D5B1AA}"/>
                  </a:ext>
                </a:extLst>
              </p:cNvPr>
              <p:cNvSpPr/>
              <p:nvPr/>
            </p:nvSpPr>
            <p:spPr>
              <a:xfrm>
                <a:off x="10250128" y="3887827"/>
                <a:ext cx="948811" cy="1529775"/>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4" name="Rectangle 13">
                <a:extLst>
                  <a:ext uri="{FF2B5EF4-FFF2-40B4-BE49-F238E27FC236}">
                    <a16:creationId xmlns:a16="http://schemas.microsoft.com/office/drawing/2014/main" id="{AEBAE8F4-D2D8-7E0C-E429-6ED0597182B8}"/>
                  </a:ext>
                </a:extLst>
              </p:cNvPr>
              <p:cNvSpPr/>
              <p:nvPr/>
            </p:nvSpPr>
            <p:spPr>
              <a:xfrm>
                <a:off x="8721213" y="3886388"/>
                <a:ext cx="1528916" cy="1529775"/>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5" name="Rectangle 14">
                <a:extLst>
                  <a:ext uri="{FF2B5EF4-FFF2-40B4-BE49-F238E27FC236}">
                    <a16:creationId xmlns:a16="http://schemas.microsoft.com/office/drawing/2014/main" id="{4330BB0A-F515-956D-55E1-34F00E9DEFFF}"/>
                  </a:ext>
                </a:extLst>
              </p:cNvPr>
              <p:cNvSpPr/>
              <p:nvPr/>
            </p:nvSpPr>
            <p:spPr>
              <a:xfrm>
                <a:off x="8721213" y="5424556"/>
                <a:ext cx="2089354" cy="792575"/>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6" name="Rectangle 15">
                <a:extLst>
                  <a:ext uri="{FF2B5EF4-FFF2-40B4-BE49-F238E27FC236}">
                    <a16:creationId xmlns:a16="http://schemas.microsoft.com/office/drawing/2014/main" id="{6D45BBEC-0E7B-E930-6BA0-732C3D90821B}"/>
                  </a:ext>
                </a:extLst>
              </p:cNvPr>
              <p:cNvSpPr/>
              <p:nvPr/>
            </p:nvSpPr>
            <p:spPr>
              <a:xfrm>
                <a:off x="9109585" y="4623589"/>
                <a:ext cx="1700982" cy="792575"/>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7" name="Rectangle 16">
                <a:extLst>
                  <a:ext uri="{FF2B5EF4-FFF2-40B4-BE49-F238E27FC236}">
                    <a16:creationId xmlns:a16="http://schemas.microsoft.com/office/drawing/2014/main" id="{4847B51E-0CD1-C605-76D3-8C67E6EF561D}"/>
                  </a:ext>
                </a:extLst>
              </p:cNvPr>
              <p:cNvSpPr/>
              <p:nvPr/>
            </p:nvSpPr>
            <p:spPr>
              <a:xfrm>
                <a:off x="9109585" y="5174147"/>
                <a:ext cx="1140543" cy="46957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grpSp>
        <p:sp>
          <p:nvSpPr>
            <p:cNvPr id="8" name="TextBox 7">
              <a:extLst>
                <a:ext uri="{FF2B5EF4-FFF2-40B4-BE49-F238E27FC236}">
                  <a16:creationId xmlns:a16="http://schemas.microsoft.com/office/drawing/2014/main" id="{DEF1FC08-7EB2-4569-91A4-4B199DF21113}"/>
                </a:ext>
              </a:extLst>
            </p:cNvPr>
            <p:cNvSpPr txBox="1"/>
            <p:nvPr/>
          </p:nvSpPr>
          <p:spPr>
            <a:xfrm>
              <a:off x="9426559" y="5148872"/>
              <a:ext cx="206475" cy="369332"/>
            </a:xfrm>
            <a:prstGeom prst="rect">
              <a:avLst/>
            </a:prstGeom>
            <a:noFill/>
          </p:spPr>
          <p:txBody>
            <a:bodyPr wrap="square" rtlCol="0">
              <a:spAutoFit/>
            </a:bodyPr>
            <a:lstStyle/>
            <a:p>
              <a:r>
                <a:rPr lang="en-US" b="1" dirty="0"/>
                <a:t>1</a:t>
              </a:r>
              <a:endParaRPr lang="en-IN" b="1" dirty="0"/>
            </a:p>
          </p:txBody>
        </p:sp>
        <p:sp>
          <p:nvSpPr>
            <p:cNvPr id="9" name="TextBox 8">
              <a:extLst>
                <a:ext uri="{FF2B5EF4-FFF2-40B4-BE49-F238E27FC236}">
                  <a16:creationId xmlns:a16="http://schemas.microsoft.com/office/drawing/2014/main" id="{F09CA64D-6C63-BC70-E0B0-24150AA0612D}"/>
                </a:ext>
              </a:extLst>
            </p:cNvPr>
            <p:cNvSpPr txBox="1"/>
            <p:nvPr/>
          </p:nvSpPr>
          <p:spPr>
            <a:xfrm>
              <a:off x="9421643" y="4613015"/>
              <a:ext cx="206475" cy="369332"/>
            </a:xfrm>
            <a:prstGeom prst="rect">
              <a:avLst/>
            </a:prstGeom>
            <a:noFill/>
          </p:spPr>
          <p:txBody>
            <a:bodyPr wrap="square" rtlCol="0">
              <a:spAutoFit/>
            </a:bodyPr>
            <a:lstStyle/>
            <a:p>
              <a:r>
                <a:rPr lang="en-US" b="1" dirty="0"/>
                <a:t>2</a:t>
              </a:r>
              <a:endParaRPr lang="en-IN" b="1" dirty="0"/>
            </a:p>
          </p:txBody>
        </p:sp>
        <p:sp>
          <p:nvSpPr>
            <p:cNvPr id="10" name="TextBox 9">
              <a:extLst>
                <a:ext uri="{FF2B5EF4-FFF2-40B4-BE49-F238E27FC236}">
                  <a16:creationId xmlns:a16="http://schemas.microsoft.com/office/drawing/2014/main" id="{F1421468-7E69-6231-799C-C227A4DF4AA0}"/>
                </a:ext>
              </a:extLst>
            </p:cNvPr>
            <p:cNvSpPr txBox="1"/>
            <p:nvPr/>
          </p:nvSpPr>
          <p:spPr>
            <a:xfrm>
              <a:off x="9013603" y="5384850"/>
              <a:ext cx="206475" cy="369332"/>
            </a:xfrm>
            <a:prstGeom prst="rect">
              <a:avLst/>
            </a:prstGeom>
            <a:noFill/>
          </p:spPr>
          <p:txBody>
            <a:bodyPr wrap="square" rtlCol="0">
              <a:spAutoFit/>
            </a:bodyPr>
            <a:lstStyle/>
            <a:p>
              <a:r>
                <a:rPr lang="en-US" b="1" dirty="0"/>
                <a:t>3</a:t>
              </a:r>
              <a:endParaRPr lang="en-IN" b="1" dirty="0"/>
            </a:p>
          </p:txBody>
        </p:sp>
        <p:sp>
          <p:nvSpPr>
            <p:cNvPr id="11" name="TextBox 10">
              <a:extLst>
                <a:ext uri="{FF2B5EF4-FFF2-40B4-BE49-F238E27FC236}">
                  <a16:creationId xmlns:a16="http://schemas.microsoft.com/office/drawing/2014/main" id="{D09FDDA0-98D0-E9C5-788C-3FCBEA1682C3}"/>
                </a:ext>
              </a:extLst>
            </p:cNvPr>
            <p:cNvSpPr txBox="1"/>
            <p:nvPr/>
          </p:nvSpPr>
          <p:spPr>
            <a:xfrm>
              <a:off x="9051707" y="3942736"/>
              <a:ext cx="206475" cy="369332"/>
            </a:xfrm>
            <a:prstGeom prst="rect">
              <a:avLst/>
            </a:prstGeom>
            <a:noFill/>
          </p:spPr>
          <p:txBody>
            <a:bodyPr wrap="square" rtlCol="0">
              <a:spAutoFit/>
            </a:bodyPr>
            <a:lstStyle/>
            <a:p>
              <a:r>
                <a:rPr lang="en-US" b="1" dirty="0"/>
                <a:t>4</a:t>
              </a:r>
              <a:endParaRPr lang="en-IN" b="1" dirty="0"/>
            </a:p>
          </p:txBody>
        </p:sp>
        <p:sp>
          <p:nvSpPr>
            <p:cNvPr id="12" name="TextBox 11">
              <a:extLst>
                <a:ext uri="{FF2B5EF4-FFF2-40B4-BE49-F238E27FC236}">
                  <a16:creationId xmlns:a16="http://schemas.microsoft.com/office/drawing/2014/main" id="{B64826F3-4D55-7803-EE35-8970C1FB14E5}"/>
                </a:ext>
              </a:extLst>
            </p:cNvPr>
            <p:cNvSpPr txBox="1"/>
            <p:nvPr/>
          </p:nvSpPr>
          <p:spPr>
            <a:xfrm>
              <a:off x="10589332" y="3939885"/>
              <a:ext cx="206475" cy="369332"/>
            </a:xfrm>
            <a:prstGeom prst="rect">
              <a:avLst/>
            </a:prstGeom>
            <a:noFill/>
          </p:spPr>
          <p:txBody>
            <a:bodyPr wrap="square" rtlCol="0">
              <a:spAutoFit/>
            </a:bodyPr>
            <a:lstStyle/>
            <a:p>
              <a:r>
                <a:rPr lang="en-US" b="1" dirty="0"/>
                <a:t>5</a:t>
              </a:r>
              <a:endParaRPr lang="en-IN" b="1" dirty="0"/>
            </a:p>
          </p:txBody>
        </p:sp>
      </p:grpSp>
      <p:grpSp>
        <p:nvGrpSpPr>
          <p:cNvPr id="18" name="Group 17">
            <a:extLst>
              <a:ext uri="{FF2B5EF4-FFF2-40B4-BE49-F238E27FC236}">
                <a16:creationId xmlns:a16="http://schemas.microsoft.com/office/drawing/2014/main" id="{673E1ECC-8D66-1146-8DA8-1A8F4D7D4472}"/>
              </a:ext>
            </a:extLst>
          </p:cNvPr>
          <p:cNvGrpSpPr/>
          <p:nvPr/>
        </p:nvGrpSpPr>
        <p:grpSpPr>
          <a:xfrm>
            <a:off x="5383797" y="659021"/>
            <a:ext cx="2524548" cy="2330743"/>
            <a:chOff x="5980346" y="3886388"/>
            <a:chExt cx="2524548" cy="2330743"/>
          </a:xfrm>
        </p:grpSpPr>
        <p:grpSp>
          <p:nvGrpSpPr>
            <p:cNvPr id="19" name="Group 18">
              <a:extLst>
                <a:ext uri="{FF2B5EF4-FFF2-40B4-BE49-F238E27FC236}">
                  <a16:creationId xmlns:a16="http://schemas.microsoft.com/office/drawing/2014/main" id="{3DFB7BFE-4455-AF67-CE67-DC0262E43DA0}"/>
                </a:ext>
              </a:extLst>
            </p:cNvPr>
            <p:cNvGrpSpPr/>
            <p:nvPr/>
          </p:nvGrpSpPr>
          <p:grpSpPr>
            <a:xfrm>
              <a:off x="6027168" y="3886388"/>
              <a:ext cx="2477726" cy="2330743"/>
              <a:chOff x="8721213" y="3886388"/>
              <a:chExt cx="2477726" cy="2330743"/>
            </a:xfrm>
          </p:grpSpPr>
          <p:sp>
            <p:nvSpPr>
              <p:cNvPr id="25" name="Rectangle 24">
                <a:extLst>
                  <a:ext uri="{FF2B5EF4-FFF2-40B4-BE49-F238E27FC236}">
                    <a16:creationId xmlns:a16="http://schemas.microsoft.com/office/drawing/2014/main" id="{0885A9ED-5C8C-945A-2C44-B2AD97A14665}"/>
                  </a:ext>
                </a:extLst>
              </p:cNvPr>
              <p:cNvSpPr/>
              <p:nvPr/>
            </p:nvSpPr>
            <p:spPr>
              <a:xfrm>
                <a:off x="10250128" y="3887827"/>
                <a:ext cx="948811" cy="1529775"/>
              </a:xfrm>
              <a:prstGeom prst="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6" name="Rectangle 25">
                <a:extLst>
                  <a:ext uri="{FF2B5EF4-FFF2-40B4-BE49-F238E27FC236}">
                    <a16:creationId xmlns:a16="http://schemas.microsoft.com/office/drawing/2014/main" id="{4FCF5FDA-F5AB-B101-6913-33EC7DB7F257}"/>
                  </a:ext>
                </a:extLst>
              </p:cNvPr>
              <p:cNvSpPr/>
              <p:nvPr/>
            </p:nvSpPr>
            <p:spPr>
              <a:xfrm>
                <a:off x="8721213" y="3886388"/>
                <a:ext cx="1528916" cy="1529775"/>
              </a:xfrm>
              <a:prstGeom prst="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7" name="Rectangle 26">
                <a:extLst>
                  <a:ext uri="{FF2B5EF4-FFF2-40B4-BE49-F238E27FC236}">
                    <a16:creationId xmlns:a16="http://schemas.microsoft.com/office/drawing/2014/main" id="{3AC83C3E-D902-02A6-6231-C4CAEC42E68E}"/>
                  </a:ext>
                </a:extLst>
              </p:cNvPr>
              <p:cNvSpPr/>
              <p:nvPr/>
            </p:nvSpPr>
            <p:spPr>
              <a:xfrm>
                <a:off x="8721213" y="5424556"/>
                <a:ext cx="2089354" cy="792575"/>
              </a:xfrm>
              <a:prstGeom prst="rect">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8" name="Rectangle 27">
                <a:extLst>
                  <a:ext uri="{FF2B5EF4-FFF2-40B4-BE49-F238E27FC236}">
                    <a16:creationId xmlns:a16="http://schemas.microsoft.com/office/drawing/2014/main" id="{5B890478-3EEE-4B32-EC26-3123077FC437}"/>
                  </a:ext>
                </a:extLst>
              </p:cNvPr>
              <p:cNvSpPr/>
              <p:nvPr/>
            </p:nvSpPr>
            <p:spPr>
              <a:xfrm>
                <a:off x="9109585" y="4623589"/>
                <a:ext cx="1700982" cy="792575"/>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9" name="Rectangle 28">
                <a:extLst>
                  <a:ext uri="{FF2B5EF4-FFF2-40B4-BE49-F238E27FC236}">
                    <a16:creationId xmlns:a16="http://schemas.microsoft.com/office/drawing/2014/main" id="{DF143BDE-33E6-0017-614F-E8857503C2E3}"/>
                  </a:ext>
                </a:extLst>
              </p:cNvPr>
              <p:cNvSpPr/>
              <p:nvPr/>
            </p:nvSpPr>
            <p:spPr>
              <a:xfrm>
                <a:off x="9109585" y="5174147"/>
                <a:ext cx="1140543" cy="469570"/>
              </a:xfrm>
              <a:prstGeom prst="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grpSp>
        <p:sp>
          <p:nvSpPr>
            <p:cNvPr id="20" name="TextBox 19">
              <a:extLst>
                <a:ext uri="{FF2B5EF4-FFF2-40B4-BE49-F238E27FC236}">
                  <a16:creationId xmlns:a16="http://schemas.microsoft.com/office/drawing/2014/main" id="{EDC22D07-E50A-78FA-118C-D5D43728EDED}"/>
                </a:ext>
              </a:extLst>
            </p:cNvPr>
            <p:cNvSpPr txBox="1"/>
            <p:nvPr/>
          </p:nvSpPr>
          <p:spPr>
            <a:xfrm>
              <a:off x="6393302" y="5153789"/>
              <a:ext cx="206475" cy="369332"/>
            </a:xfrm>
            <a:prstGeom prst="rect">
              <a:avLst/>
            </a:prstGeom>
            <a:noFill/>
          </p:spPr>
          <p:txBody>
            <a:bodyPr wrap="square" rtlCol="0">
              <a:spAutoFit/>
            </a:bodyPr>
            <a:lstStyle/>
            <a:p>
              <a:r>
                <a:rPr lang="en-US" b="1" dirty="0"/>
                <a:t>1</a:t>
              </a:r>
              <a:endParaRPr lang="en-IN" b="1" dirty="0"/>
            </a:p>
          </p:txBody>
        </p:sp>
        <p:sp>
          <p:nvSpPr>
            <p:cNvPr id="21" name="TextBox 20">
              <a:extLst>
                <a:ext uri="{FF2B5EF4-FFF2-40B4-BE49-F238E27FC236}">
                  <a16:creationId xmlns:a16="http://schemas.microsoft.com/office/drawing/2014/main" id="{75629D3E-B16C-9FA2-339A-716C112ED3D2}"/>
                </a:ext>
              </a:extLst>
            </p:cNvPr>
            <p:cNvSpPr txBox="1"/>
            <p:nvPr/>
          </p:nvSpPr>
          <p:spPr>
            <a:xfrm>
              <a:off x="6388386" y="4617932"/>
              <a:ext cx="206475" cy="369332"/>
            </a:xfrm>
            <a:prstGeom prst="rect">
              <a:avLst/>
            </a:prstGeom>
            <a:noFill/>
          </p:spPr>
          <p:txBody>
            <a:bodyPr wrap="square" rtlCol="0">
              <a:spAutoFit/>
            </a:bodyPr>
            <a:lstStyle/>
            <a:p>
              <a:r>
                <a:rPr lang="en-US" b="1" dirty="0"/>
                <a:t>2</a:t>
              </a:r>
              <a:endParaRPr lang="en-IN" b="1" dirty="0"/>
            </a:p>
          </p:txBody>
        </p:sp>
        <p:sp>
          <p:nvSpPr>
            <p:cNvPr id="22" name="TextBox 21">
              <a:extLst>
                <a:ext uri="{FF2B5EF4-FFF2-40B4-BE49-F238E27FC236}">
                  <a16:creationId xmlns:a16="http://schemas.microsoft.com/office/drawing/2014/main" id="{0195A162-FFA3-4E31-C7B7-9F2D47644846}"/>
                </a:ext>
              </a:extLst>
            </p:cNvPr>
            <p:cNvSpPr txBox="1"/>
            <p:nvPr/>
          </p:nvSpPr>
          <p:spPr>
            <a:xfrm>
              <a:off x="5980346" y="5389767"/>
              <a:ext cx="206475" cy="369332"/>
            </a:xfrm>
            <a:prstGeom prst="rect">
              <a:avLst/>
            </a:prstGeom>
            <a:noFill/>
          </p:spPr>
          <p:txBody>
            <a:bodyPr wrap="square" rtlCol="0">
              <a:spAutoFit/>
            </a:bodyPr>
            <a:lstStyle/>
            <a:p>
              <a:r>
                <a:rPr lang="en-US" b="1" dirty="0"/>
                <a:t>3</a:t>
              </a:r>
              <a:endParaRPr lang="en-IN" b="1" dirty="0"/>
            </a:p>
          </p:txBody>
        </p:sp>
        <p:sp>
          <p:nvSpPr>
            <p:cNvPr id="23" name="TextBox 22">
              <a:extLst>
                <a:ext uri="{FF2B5EF4-FFF2-40B4-BE49-F238E27FC236}">
                  <a16:creationId xmlns:a16="http://schemas.microsoft.com/office/drawing/2014/main" id="{7A6BDEF3-86EA-EADF-35BB-99B94CE72004}"/>
                </a:ext>
              </a:extLst>
            </p:cNvPr>
            <p:cNvSpPr txBox="1"/>
            <p:nvPr/>
          </p:nvSpPr>
          <p:spPr>
            <a:xfrm>
              <a:off x="6018450" y="3947653"/>
              <a:ext cx="206475" cy="369332"/>
            </a:xfrm>
            <a:prstGeom prst="rect">
              <a:avLst/>
            </a:prstGeom>
            <a:noFill/>
          </p:spPr>
          <p:txBody>
            <a:bodyPr wrap="square" rtlCol="0">
              <a:spAutoFit/>
            </a:bodyPr>
            <a:lstStyle/>
            <a:p>
              <a:r>
                <a:rPr lang="en-US" b="1" dirty="0"/>
                <a:t>4</a:t>
              </a:r>
              <a:endParaRPr lang="en-IN" b="1" dirty="0"/>
            </a:p>
          </p:txBody>
        </p:sp>
        <p:sp>
          <p:nvSpPr>
            <p:cNvPr id="24" name="TextBox 23">
              <a:extLst>
                <a:ext uri="{FF2B5EF4-FFF2-40B4-BE49-F238E27FC236}">
                  <a16:creationId xmlns:a16="http://schemas.microsoft.com/office/drawing/2014/main" id="{FE88AB37-EE55-B2F3-2B8D-911277CFA50B}"/>
                </a:ext>
              </a:extLst>
            </p:cNvPr>
            <p:cNvSpPr txBox="1"/>
            <p:nvPr/>
          </p:nvSpPr>
          <p:spPr>
            <a:xfrm>
              <a:off x="7556075" y="3944802"/>
              <a:ext cx="206475" cy="369332"/>
            </a:xfrm>
            <a:prstGeom prst="rect">
              <a:avLst/>
            </a:prstGeom>
            <a:noFill/>
          </p:spPr>
          <p:txBody>
            <a:bodyPr wrap="square" rtlCol="0">
              <a:spAutoFit/>
            </a:bodyPr>
            <a:lstStyle/>
            <a:p>
              <a:r>
                <a:rPr lang="en-US" b="1" dirty="0"/>
                <a:t>5</a:t>
              </a:r>
              <a:endParaRPr lang="en-IN" b="1" dirty="0"/>
            </a:p>
          </p:txBody>
        </p:sp>
      </p:grpSp>
      <p:grpSp>
        <p:nvGrpSpPr>
          <p:cNvPr id="36" name="Group 35">
            <a:extLst>
              <a:ext uri="{FF2B5EF4-FFF2-40B4-BE49-F238E27FC236}">
                <a16:creationId xmlns:a16="http://schemas.microsoft.com/office/drawing/2014/main" id="{32AA2C39-8D1B-0651-8104-1967F70ECDAD}"/>
              </a:ext>
            </a:extLst>
          </p:cNvPr>
          <p:cNvGrpSpPr/>
          <p:nvPr/>
        </p:nvGrpSpPr>
        <p:grpSpPr>
          <a:xfrm>
            <a:off x="4955180" y="3329793"/>
            <a:ext cx="2356664" cy="3013206"/>
            <a:chOff x="4955180" y="3329793"/>
            <a:chExt cx="2356664" cy="3013206"/>
          </a:xfrm>
        </p:grpSpPr>
        <p:pic>
          <p:nvPicPr>
            <p:cNvPr id="30" name="Picture 29">
              <a:extLst>
                <a:ext uri="{FF2B5EF4-FFF2-40B4-BE49-F238E27FC236}">
                  <a16:creationId xmlns:a16="http://schemas.microsoft.com/office/drawing/2014/main" id="{81D30725-4753-07D0-9561-BBCD65F5F4B3}"/>
                </a:ext>
              </a:extLst>
            </p:cNvPr>
            <p:cNvPicPr>
              <a:picLocks noChangeAspect="1"/>
            </p:cNvPicPr>
            <p:nvPr/>
          </p:nvPicPr>
          <p:blipFill>
            <a:blip r:embed="rId2"/>
            <a:stretch>
              <a:fillRect/>
            </a:stretch>
          </p:blipFill>
          <p:spPr>
            <a:xfrm>
              <a:off x="5284116" y="3560626"/>
              <a:ext cx="2027728" cy="2782373"/>
            </a:xfrm>
            <a:prstGeom prst="rect">
              <a:avLst/>
            </a:prstGeom>
          </p:spPr>
        </p:pic>
        <p:sp>
          <p:nvSpPr>
            <p:cNvPr id="31" name="TextBox 30">
              <a:extLst>
                <a:ext uri="{FF2B5EF4-FFF2-40B4-BE49-F238E27FC236}">
                  <a16:creationId xmlns:a16="http://schemas.microsoft.com/office/drawing/2014/main" id="{1E8E6CFB-348F-C652-25A1-8D0A8C073AF0}"/>
                </a:ext>
              </a:extLst>
            </p:cNvPr>
            <p:cNvSpPr txBox="1"/>
            <p:nvPr/>
          </p:nvSpPr>
          <p:spPr>
            <a:xfrm>
              <a:off x="6898295" y="3329793"/>
              <a:ext cx="328936" cy="461665"/>
            </a:xfrm>
            <a:prstGeom prst="rect">
              <a:avLst/>
            </a:prstGeom>
            <a:noFill/>
          </p:spPr>
          <p:txBody>
            <a:bodyPr wrap="square" rtlCol="0">
              <a:spAutoFit/>
            </a:bodyPr>
            <a:lstStyle/>
            <a:p>
              <a:r>
                <a:rPr lang="en-US" sz="2400" b="1" dirty="0">
                  <a:solidFill>
                    <a:schemeClr val="accent1"/>
                  </a:solidFill>
                  <a:highlight>
                    <a:srgbClr val="000000"/>
                  </a:highlight>
                </a:rPr>
                <a:t>B</a:t>
              </a:r>
              <a:endParaRPr lang="en-IN" sz="2000" b="1" dirty="0">
                <a:solidFill>
                  <a:schemeClr val="accent1"/>
                </a:solidFill>
                <a:highlight>
                  <a:srgbClr val="000000"/>
                </a:highlight>
              </a:endParaRPr>
            </a:p>
          </p:txBody>
        </p:sp>
        <p:sp>
          <p:nvSpPr>
            <p:cNvPr id="32" name="TextBox 31">
              <a:extLst>
                <a:ext uri="{FF2B5EF4-FFF2-40B4-BE49-F238E27FC236}">
                  <a16:creationId xmlns:a16="http://schemas.microsoft.com/office/drawing/2014/main" id="{523C2741-FB30-E105-BD62-2F1F5E82A2D4}"/>
                </a:ext>
              </a:extLst>
            </p:cNvPr>
            <p:cNvSpPr txBox="1"/>
            <p:nvPr/>
          </p:nvSpPr>
          <p:spPr>
            <a:xfrm>
              <a:off x="5322566" y="4310337"/>
              <a:ext cx="328936" cy="461665"/>
            </a:xfrm>
            <a:prstGeom prst="rect">
              <a:avLst/>
            </a:prstGeom>
            <a:noFill/>
          </p:spPr>
          <p:txBody>
            <a:bodyPr wrap="square" rtlCol="0">
              <a:spAutoFit/>
            </a:bodyPr>
            <a:lstStyle/>
            <a:p>
              <a:r>
                <a:rPr lang="en-US" sz="2400" b="1" dirty="0">
                  <a:solidFill>
                    <a:srgbClr val="FFFF00"/>
                  </a:solidFill>
                  <a:highlight>
                    <a:srgbClr val="000000"/>
                  </a:highlight>
                </a:rPr>
                <a:t>Y</a:t>
              </a:r>
              <a:endParaRPr lang="en-IN" sz="2000" b="1" dirty="0">
                <a:solidFill>
                  <a:srgbClr val="FFFF00"/>
                </a:solidFill>
                <a:highlight>
                  <a:srgbClr val="000000"/>
                </a:highlight>
              </a:endParaRPr>
            </a:p>
          </p:txBody>
        </p:sp>
        <p:sp>
          <p:nvSpPr>
            <p:cNvPr id="33" name="TextBox 32">
              <a:extLst>
                <a:ext uri="{FF2B5EF4-FFF2-40B4-BE49-F238E27FC236}">
                  <a16:creationId xmlns:a16="http://schemas.microsoft.com/office/drawing/2014/main" id="{3C4E12D4-9A8E-869E-ACBA-07277FECC518}"/>
                </a:ext>
              </a:extLst>
            </p:cNvPr>
            <p:cNvSpPr txBox="1"/>
            <p:nvPr/>
          </p:nvSpPr>
          <p:spPr>
            <a:xfrm>
              <a:off x="6505014" y="4310336"/>
              <a:ext cx="328936" cy="461665"/>
            </a:xfrm>
            <a:prstGeom prst="rect">
              <a:avLst/>
            </a:prstGeom>
            <a:noFill/>
          </p:spPr>
          <p:txBody>
            <a:bodyPr wrap="square" rtlCol="0">
              <a:spAutoFit/>
            </a:bodyPr>
            <a:lstStyle/>
            <a:p>
              <a:r>
                <a:rPr lang="en-US" sz="2400" b="1" dirty="0">
                  <a:solidFill>
                    <a:schemeClr val="accent6">
                      <a:lumMod val="75000"/>
                    </a:schemeClr>
                  </a:solidFill>
                </a:rPr>
                <a:t>G</a:t>
              </a:r>
              <a:endParaRPr lang="en-IN" sz="2000" b="1" dirty="0">
                <a:solidFill>
                  <a:schemeClr val="accent6">
                    <a:lumMod val="75000"/>
                  </a:schemeClr>
                </a:solidFill>
              </a:endParaRPr>
            </a:p>
          </p:txBody>
        </p:sp>
        <p:sp>
          <p:nvSpPr>
            <p:cNvPr id="34" name="TextBox 33">
              <a:extLst>
                <a:ext uri="{FF2B5EF4-FFF2-40B4-BE49-F238E27FC236}">
                  <a16:creationId xmlns:a16="http://schemas.microsoft.com/office/drawing/2014/main" id="{6EEDC149-04B9-0775-262A-6F55EAC55C23}"/>
                </a:ext>
              </a:extLst>
            </p:cNvPr>
            <p:cNvSpPr txBox="1"/>
            <p:nvPr/>
          </p:nvSpPr>
          <p:spPr>
            <a:xfrm>
              <a:off x="6726239" y="5780259"/>
              <a:ext cx="328936" cy="461665"/>
            </a:xfrm>
            <a:prstGeom prst="rect">
              <a:avLst/>
            </a:prstGeom>
            <a:noFill/>
          </p:spPr>
          <p:txBody>
            <a:bodyPr wrap="square" rtlCol="0">
              <a:spAutoFit/>
            </a:bodyPr>
            <a:lstStyle/>
            <a:p>
              <a:r>
                <a:rPr lang="en-US" sz="2400" b="1" dirty="0">
                  <a:solidFill>
                    <a:srgbClr val="FF0000"/>
                  </a:solidFill>
                </a:rPr>
                <a:t>R</a:t>
              </a:r>
              <a:endParaRPr lang="en-IN" sz="2000" b="1" dirty="0">
                <a:solidFill>
                  <a:srgbClr val="FF0000"/>
                </a:solidFill>
              </a:endParaRPr>
            </a:p>
          </p:txBody>
        </p:sp>
        <p:sp>
          <p:nvSpPr>
            <p:cNvPr id="35" name="TextBox 34">
              <a:extLst>
                <a:ext uri="{FF2B5EF4-FFF2-40B4-BE49-F238E27FC236}">
                  <a16:creationId xmlns:a16="http://schemas.microsoft.com/office/drawing/2014/main" id="{62405066-1CE2-7D3E-CE5C-6DE00C8FED30}"/>
                </a:ext>
              </a:extLst>
            </p:cNvPr>
            <p:cNvSpPr txBox="1"/>
            <p:nvPr/>
          </p:nvSpPr>
          <p:spPr>
            <a:xfrm>
              <a:off x="4955180" y="5743612"/>
              <a:ext cx="328936" cy="461665"/>
            </a:xfrm>
            <a:prstGeom prst="rect">
              <a:avLst/>
            </a:prstGeom>
            <a:noFill/>
          </p:spPr>
          <p:txBody>
            <a:bodyPr wrap="square" rtlCol="0">
              <a:spAutoFit/>
            </a:bodyPr>
            <a:lstStyle/>
            <a:p>
              <a:r>
                <a:rPr lang="en-US" sz="2400" b="1" dirty="0">
                  <a:solidFill>
                    <a:schemeClr val="accent1"/>
                  </a:solidFill>
                  <a:highlight>
                    <a:srgbClr val="000000"/>
                  </a:highlight>
                </a:rPr>
                <a:t>B</a:t>
              </a:r>
              <a:endParaRPr lang="en-IN" sz="2000" b="1" dirty="0">
                <a:solidFill>
                  <a:schemeClr val="accent1"/>
                </a:solidFill>
                <a:highlight>
                  <a:srgbClr val="000000"/>
                </a:highlight>
              </a:endParaRPr>
            </a:p>
          </p:txBody>
        </p:sp>
      </p:grpSp>
      <p:sp>
        <p:nvSpPr>
          <p:cNvPr id="37" name="TextBox 36">
            <a:extLst>
              <a:ext uri="{FF2B5EF4-FFF2-40B4-BE49-F238E27FC236}">
                <a16:creationId xmlns:a16="http://schemas.microsoft.com/office/drawing/2014/main" id="{68FE3039-958C-828F-CDB2-271BEC22FEBC}"/>
              </a:ext>
            </a:extLst>
          </p:cNvPr>
          <p:cNvSpPr txBox="1"/>
          <p:nvPr/>
        </p:nvSpPr>
        <p:spPr>
          <a:xfrm>
            <a:off x="8249266" y="4587335"/>
            <a:ext cx="2949678" cy="369332"/>
          </a:xfrm>
          <a:prstGeom prst="rect">
            <a:avLst/>
          </a:prstGeom>
          <a:noFill/>
        </p:spPr>
        <p:txBody>
          <a:bodyPr wrap="square" rtlCol="0">
            <a:spAutoFit/>
          </a:bodyPr>
          <a:lstStyle/>
          <a:p>
            <a:r>
              <a:rPr lang="en-US" dirty="0"/>
              <a:t>minimum no of colors = 4</a:t>
            </a:r>
            <a:endParaRPr lang="en-IN" dirty="0"/>
          </a:p>
        </p:txBody>
      </p:sp>
    </p:spTree>
    <p:extLst>
      <p:ext uri="{BB962C8B-B14F-4D97-AF65-F5344CB8AC3E}">
        <p14:creationId xmlns:p14="http://schemas.microsoft.com/office/powerpoint/2010/main" val="242355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3FA4A65-7E83-7BEE-918E-64B7918ED5F6}"/>
              </a:ext>
            </a:extLst>
          </p:cNvPr>
          <p:cNvPicPr>
            <a:picLocks noChangeAspect="1"/>
          </p:cNvPicPr>
          <p:nvPr/>
        </p:nvPicPr>
        <p:blipFill>
          <a:blip r:embed="rId2"/>
          <a:srcRect l="28871" t="11756" r="29758" b="4803"/>
          <a:stretch/>
        </p:blipFill>
        <p:spPr>
          <a:xfrm>
            <a:off x="2812026" y="3104"/>
            <a:ext cx="5987845" cy="6793228"/>
          </a:xfrm>
          <a:prstGeom prst="rect">
            <a:avLst/>
          </a:prstGeom>
        </p:spPr>
      </p:pic>
    </p:spTree>
    <p:extLst>
      <p:ext uri="{BB962C8B-B14F-4D97-AF65-F5344CB8AC3E}">
        <p14:creationId xmlns:p14="http://schemas.microsoft.com/office/powerpoint/2010/main" val="6274027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695B88-0BA1-8088-99A5-37177729B0DB}"/>
              </a:ext>
            </a:extLst>
          </p:cNvPr>
          <p:cNvSpPr>
            <a:spLocks noGrp="1"/>
          </p:cNvSpPr>
          <p:nvPr>
            <p:ph type="title"/>
          </p:nvPr>
        </p:nvSpPr>
        <p:spPr>
          <a:xfrm>
            <a:off x="838200" y="365126"/>
            <a:ext cx="10515600" cy="615536"/>
          </a:xfrm>
        </p:spPr>
        <p:txBody>
          <a:bodyPr>
            <a:normAutofit fontScale="90000"/>
          </a:bodyPr>
          <a:lstStyle/>
          <a:p>
            <a:r>
              <a:rPr lang="en-US" dirty="0"/>
              <a:t>Introduction</a:t>
            </a:r>
          </a:p>
        </p:txBody>
      </p:sp>
      <p:graphicFrame>
        <p:nvGraphicFramePr>
          <p:cNvPr id="4" name="Table 4">
            <a:extLst>
              <a:ext uri="{FF2B5EF4-FFF2-40B4-BE49-F238E27FC236}">
                <a16:creationId xmlns:a16="http://schemas.microsoft.com/office/drawing/2014/main" id="{7D058399-9593-C674-8832-497104AC1907}"/>
              </a:ext>
            </a:extLst>
          </p:cNvPr>
          <p:cNvGraphicFramePr>
            <a:graphicFrameLocks noGrp="1"/>
          </p:cNvGraphicFramePr>
          <p:nvPr/>
        </p:nvGraphicFramePr>
        <p:xfrm>
          <a:off x="838200" y="1302761"/>
          <a:ext cx="10515600" cy="5001296"/>
        </p:xfrm>
        <a:graphic>
          <a:graphicData uri="http://schemas.openxmlformats.org/drawingml/2006/table">
            <a:tbl>
              <a:tblPr firstRow="1" bandRow="1">
                <a:tableStyleId>{5C22544A-7EE6-4342-B048-85BDC9FD1C3A}</a:tableStyleId>
              </a:tblPr>
              <a:tblGrid>
                <a:gridCol w="2064026">
                  <a:extLst>
                    <a:ext uri="{9D8B030D-6E8A-4147-A177-3AD203B41FA5}">
                      <a16:colId xmlns:a16="http://schemas.microsoft.com/office/drawing/2014/main" val="588377544"/>
                    </a:ext>
                  </a:extLst>
                </a:gridCol>
                <a:gridCol w="8451574">
                  <a:extLst>
                    <a:ext uri="{9D8B030D-6E8A-4147-A177-3AD203B41FA5}">
                      <a16:colId xmlns:a16="http://schemas.microsoft.com/office/drawing/2014/main" val="3643437599"/>
                    </a:ext>
                  </a:extLst>
                </a:gridCol>
              </a:tblGrid>
              <a:tr h="648344">
                <a:tc>
                  <a:txBody>
                    <a:bodyPr/>
                    <a:lstStyle/>
                    <a:p>
                      <a:r>
                        <a:rPr lang="en-US" dirty="0">
                          <a:solidFill>
                            <a:schemeClr val="tx1"/>
                          </a:solidFill>
                        </a:rPr>
                        <a:t>Concept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solidFill>
                            <a:schemeClr val="tx1"/>
                          </a:solidFill>
                        </a:rPr>
                        <a:t>Description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94845493"/>
                  </a:ext>
                </a:extLst>
              </a:tr>
              <a:tr h="648344">
                <a:tc>
                  <a:txBody>
                    <a:bodyPr/>
                    <a:lstStyle/>
                    <a:p>
                      <a:r>
                        <a:rPr lang="en-US" dirty="0">
                          <a:solidFill>
                            <a:schemeClr val="tx1"/>
                          </a:solidFill>
                        </a:rPr>
                        <a:t>Backtracking is used for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solidFill>
                            <a:schemeClr val="tx1"/>
                          </a:solidFill>
                        </a:rPr>
                        <a:t>Problems that are solved by searching a set of solutions or finding an optimal solution that satisfying some constraints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06646747"/>
                  </a:ext>
                </a:extLst>
              </a:tr>
              <a:tr h="648344">
                <a:tc>
                  <a:txBody>
                    <a:bodyPr/>
                    <a:lstStyle/>
                    <a:p>
                      <a:r>
                        <a:rPr lang="en-US" dirty="0">
                          <a:solidFill>
                            <a:schemeClr val="tx1"/>
                          </a:solidFill>
                        </a:rPr>
                        <a:t>Representation of solution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solidFill>
                            <a:schemeClr val="tx1"/>
                          </a:solidFill>
                        </a:rPr>
                        <a:t> n-tuple (x</a:t>
                      </a:r>
                      <a:r>
                        <a:rPr lang="en-US" baseline="-25000" dirty="0">
                          <a:solidFill>
                            <a:schemeClr val="tx1"/>
                          </a:solidFill>
                        </a:rPr>
                        <a:t>1</a:t>
                      </a:r>
                      <a:r>
                        <a:rPr lang="en-US" dirty="0">
                          <a:solidFill>
                            <a:schemeClr val="tx1"/>
                          </a:solidFill>
                        </a:rPr>
                        <a:t>,x</a:t>
                      </a:r>
                      <a:r>
                        <a:rPr lang="en-US" baseline="-25000" dirty="0">
                          <a:solidFill>
                            <a:schemeClr val="tx1"/>
                          </a:solidFill>
                        </a:rPr>
                        <a:t>2</a:t>
                      </a:r>
                      <a:r>
                        <a:rPr lang="en-US" dirty="0">
                          <a:solidFill>
                            <a:schemeClr val="tx1"/>
                          </a:solidFill>
                        </a:rPr>
                        <a:t>,…</a:t>
                      </a:r>
                      <a:r>
                        <a:rPr lang="en-US" dirty="0" err="1">
                          <a:solidFill>
                            <a:schemeClr val="tx1"/>
                          </a:solidFill>
                        </a:rPr>
                        <a:t>x</a:t>
                      </a:r>
                      <a:r>
                        <a:rPr lang="en-US" baseline="-25000" dirty="0" err="1">
                          <a:solidFill>
                            <a:schemeClr val="tx1"/>
                          </a:solidFill>
                        </a:rPr>
                        <a:t>n</a:t>
                      </a:r>
                      <a:r>
                        <a:rPr lang="en-US" dirty="0">
                          <a:solidFill>
                            <a:schemeClr val="tx1"/>
                          </a:solidFill>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58945369"/>
                  </a:ext>
                </a:extLst>
              </a:tr>
              <a:tr h="648344">
                <a:tc>
                  <a:txBody>
                    <a:bodyPr/>
                    <a:lstStyle/>
                    <a:p>
                      <a:r>
                        <a:rPr lang="en-US" dirty="0">
                          <a:solidFill>
                            <a:schemeClr val="tx1"/>
                          </a:solidFill>
                        </a:rPr>
                        <a:t>Adv. of Backtracking over brute-force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solidFill>
                            <a:schemeClr val="tx1"/>
                          </a:solidFill>
                        </a:rPr>
                        <a:t>Brute-force approach examine all possibilities of </a:t>
                      </a:r>
                      <a:r>
                        <a:rPr lang="en-US" i="1" dirty="0">
                          <a:solidFill>
                            <a:schemeClr val="tx1"/>
                          </a:solidFill>
                        </a:rPr>
                        <a:t>n-tuples</a:t>
                      </a:r>
                      <a:r>
                        <a:rPr lang="en-US" dirty="0">
                          <a:solidFill>
                            <a:schemeClr val="tx1"/>
                          </a:solidFill>
                        </a:rPr>
                        <a:t> , whereas backtrack algorithm has the ability to find the answer less than </a:t>
                      </a:r>
                      <a:r>
                        <a:rPr lang="en-US" i="1" dirty="0">
                          <a:solidFill>
                            <a:schemeClr val="tx1"/>
                          </a:solidFill>
                        </a:rPr>
                        <a:t>m</a:t>
                      </a:r>
                      <a:r>
                        <a:rPr lang="en-US" dirty="0">
                          <a:solidFill>
                            <a:schemeClr val="tx1"/>
                          </a:solidFill>
                        </a:rPr>
                        <a:t> trails. Where m is less than all possibilities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30557097"/>
                  </a:ext>
                </a:extLst>
              </a:tr>
              <a:tr h="648344">
                <a:tc>
                  <a:txBody>
                    <a:bodyPr/>
                    <a:lstStyle/>
                    <a:p>
                      <a:r>
                        <a:rPr lang="en-US" dirty="0">
                          <a:solidFill>
                            <a:schemeClr val="tx1"/>
                          </a:solidFill>
                        </a:rPr>
                        <a:t>Idea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solidFill>
                            <a:schemeClr val="tx1"/>
                          </a:solidFill>
                        </a:rPr>
                        <a:t>Build the solution vector one component at a time and to use modified criterion functions P</a:t>
                      </a:r>
                      <a:r>
                        <a:rPr lang="en-US" baseline="-25000" dirty="0">
                          <a:solidFill>
                            <a:schemeClr val="tx1"/>
                          </a:solidFill>
                        </a:rPr>
                        <a:t>i</a:t>
                      </a:r>
                      <a:r>
                        <a:rPr lang="en-US" dirty="0">
                          <a:solidFill>
                            <a:schemeClr val="tx1"/>
                          </a:solidFill>
                        </a:rPr>
                        <a:t>(x</a:t>
                      </a:r>
                      <a:r>
                        <a:rPr lang="en-US" baseline="-25000" dirty="0">
                          <a:solidFill>
                            <a:schemeClr val="tx1"/>
                          </a:solidFill>
                        </a:rPr>
                        <a:t>1</a:t>
                      </a:r>
                      <a:r>
                        <a:rPr lang="en-US" dirty="0">
                          <a:solidFill>
                            <a:schemeClr val="tx1"/>
                          </a:solidFill>
                        </a:rPr>
                        <a:t>,x</a:t>
                      </a:r>
                      <a:r>
                        <a:rPr lang="en-US" baseline="-25000" dirty="0">
                          <a:solidFill>
                            <a:schemeClr val="tx1"/>
                          </a:solidFill>
                        </a:rPr>
                        <a:t>2</a:t>
                      </a:r>
                      <a:r>
                        <a:rPr lang="en-US" dirty="0">
                          <a:solidFill>
                            <a:schemeClr val="tx1"/>
                          </a:solidFill>
                        </a:rPr>
                        <a:t>,…x</a:t>
                      </a:r>
                      <a:r>
                        <a:rPr lang="en-US" baseline="-25000" dirty="0">
                          <a:solidFill>
                            <a:schemeClr val="tx1"/>
                          </a:solidFill>
                        </a:rPr>
                        <a:t>i</a:t>
                      </a:r>
                      <a:r>
                        <a:rPr lang="en-US" dirty="0">
                          <a:solidFill>
                            <a:schemeClr val="tx1"/>
                          </a:solidFill>
                        </a:rPr>
                        <a:t>)</a:t>
                      </a:r>
                      <a:r>
                        <a:rPr lang="en-US" b="1" i="1" dirty="0">
                          <a:solidFill>
                            <a:schemeClr val="tx1"/>
                          </a:solidFill>
                        </a:rPr>
                        <a:t>(known as bounding functions)</a:t>
                      </a:r>
                      <a:r>
                        <a:rPr lang="en-US" dirty="0">
                          <a:solidFill>
                            <a:schemeClr val="tx1"/>
                          </a:solidFill>
                        </a:rPr>
                        <a:t> to test whether the vector being formed has any chance of success.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44554121"/>
                  </a:ext>
                </a:extLst>
              </a:tr>
              <a:tr h="648344">
                <a:tc>
                  <a:txBody>
                    <a:bodyPr/>
                    <a:lstStyle/>
                    <a:p>
                      <a:r>
                        <a:rPr lang="en-US" dirty="0">
                          <a:solidFill>
                            <a:schemeClr val="tx1"/>
                          </a:solidFill>
                        </a:rPr>
                        <a:t>Constraints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solidFill>
                            <a:schemeClr val="tx1"/>
                          </a:solidFill>
                        </a:rPr>
                        <a:t>Explicit and Implicit constraints.</a:t>
                      </a:r>
                    </a:p>
                    <a:p>
                      <a:r>
                        <a:rPr lang="en-US" b="1" dirty="0">
                          <a:solidFill>
                            <a:schemeClr val="tx1"/>
                          </a:solidFill>
                        </a:rPr>
                        <a:t>Explicit constraints</a:t>
                      </a:r>
                      <a:r>
                        <a:rPr lang="en-US" dirty="0">
                          <a:solidFill>
                            <a:schemeClr val="tx1"/>
                          </a:solidFill>
                        </a:rPr>
                        <a:t> depend on the particular instance </a:t>
                      </a:r>
                      <a:r>
                        <a:rPr lang="en-US" sz="2000" i="1" dirty="0">
                          <a:solidFill>
                            <a:schemeClr val="tx1"/>
                          </a:solidFill>
                          <a:latin typeface="Bell MT" panose="02020503060305020303" pitchFamily="18" charset="0"/>
                        </a:rPr>
                        <a:t>I</a:t>
                      </a:r>
                      <a:r>
                        <a:rPr lang="en-US" dirty="0">
                          <a:solidFill>
                            <a:schemeClr val="tx1"/>
                          </a:solidFill>
                        </a:rPr>
                        <a:t> of the problem being solved. All tuples that satisfy the explicit constraints define a possible solution space for </a:t>
                      </a:r>
                      <a:r>
                        <a:rPr lang="en-US" sz="1800" i="1" dirty="0">
                          <a:solidFill>
                            <a:schemeClr val="tx1"/>
                          </a:solidFill>
                          <a:latin typeface="Bell MT" panose="02020503060305020303" pitchFamily="18" charset="0"/>
                        </a:rPr>
                        <a:t>I</a:t>
                      </a:r>
                      <a:r>
                        <a:rPr lang="en-US" dirty="0">
                          <a:solidFill>
                            <a:schemeClr val="tx1"/>
                          </a:solidFill>
                        </a:rPr>
                        <a:t>.</a:t>
                      </a:r>
                    </a:p>
                    <a:p>
                      <a:r>
                        <a:rPr lang="en-US" b="1" dirty="0">
                          <a:solidFill>
                            <a:schemeClr val="tx1"/>
                          </a:solidFill>
                        </a:rPr>
                        <a:t>Implicit constraints</a:t>
                      </a:r>
                      <a:r>
                        <a:rPr lang="en-US" dirty="0">
                          <a:solidFill>
                            <a:schemeClr val="tx1"/>
                          </a:solidFill>
                        </a:rPr>
                        <a:t> are rules that determine which of the tuples in the solution space of </a:t>
                      </a:r>
                      <a:r>
                        <a:rPr lang="en-US" sz="1800" i="1" dirty="0">
                          <a:solidFill>
                            <a:schemeClr val="tx1"/>
                          </a:solidFill>
                          <a:latin typeface="Bell MT" panose="02020503060305020303" pitchFamily="18" charset="0"/>
                        </a:rPr>
                        <a:t>I</a:t>
                      </a:r>
                      <a:r>
                        <a:rPr lang="en-US" dirty="0">
                          <a:solidFill>
                            <a:schemeClr val="tx1"/>
                          </a:solidFill>
                        </a:rPr>
                        <a:t> satisfy the criterion function.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79311504"/>
                  </a:ext>
                </a:extLst>
              </a:tr>
            </a:tbl>
          </a:graphicData>
        </a:graphic>
      </p:graphicFrame>
    </p:spTree>
    <p:extLst>
      <p:ext uri="{BB962C8B-B14F-4D97-AF65-F5344CB8AC3E}">
        <p14:creationId xmlns:p14="http://schemas.microsoft.com/office/powerpoint/2010/main" val="24515038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Oval 22">
            <a:extLst>
              <a:ext uri="{FF2B5EF4-FFF2-40B4-BE49-F238E27FC236}">
                <a16:creationId xmlns:a16="http://schemas.microsoft.com/office/drawing/2014/main" id="{FDE7337D-E158-A3A2-B552-82F35CC4CDCD}"/>
              </a:ext>
            </a:extLst>
          </p:cNvPr>
          <p:cNvSpPr/>
          <p:nvPr/>
        </p:nvSpPr>
        <p:spPr>
          <a:xfrm>
            <a:off x="6558113" y="1541795"/>
            <a:ext cx="188156" cy="208348"/>
          </a:xfrm>
          <a:prstGeom prst="ellipse">
            <a:avLst/>
          </a:prstGeom>
          <a:no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4" name="Oval 23">
            <a:extLst>
              <a:ext uri="{FF2B5EF4-FFF2-40B4-BE49-F238E27FC236}">
                <a16:creationId xmlns:a16="http://schemas.microsoft.com/office/drawing/2014/main" id="{5B359EBF-3E51-A638-4C57-33ED67319943}"/>
              </a:ext>
            </a:extLst>
          </p:cNvPr>
          <p:cNvSpPr/>
          <p:nvPr/>
        </p:nvSpPr>
        <p:spPr>
          <a:xfrm>
            <a:off x="3121733" y="2667589"/>
            <a:ext cx="188156" cy="208348"/>
          </a:xfrm>
          <a:prstGeom prst="ellipse">
            <a:avLst/>
          </a:prstGeom>
          <a:no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26" name="Straight Connector 25">
            <a:extLst>
              <a:ext uri="{FF2B5EF4-FFF2-40B4-BE49-F238E27FC236}">
                <a16:creationId xmlns:a16="http://schemas.microsoft.com/office/drawing/2014/main" id="{FF015030-9DC1-D98F-7F7A-070A05D087D2}"/>
              </a:ext>
            </a:extLst>
          </p:cNvPr>
          <p:cNvCxnSpPr>
            <a:stCxn id="23" idx="3"/>
            <a:endCxn id="24" idx="7"/>
          </p:cNvCxnSpPr>
          <p:nvPr/>
        </p:nvCxnSpPr>
        <p:spPr>
          <a:xfrm flipH="1">
            <a:off x="3282334" y="1719631"/>
            <a:ext cx="3303334" cy="97847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Oval 26">
            <a:extLst>
              <a:ext uri="{FF2B5EF4-FFF2-40B4-BE49-F238E27FC236}">
                <a16:creationId xmlns:a16="http://schemas.microsoft.com/office/drawing/2014/main" id="{6DAFC257-C9B8-450A-159D-0B07E6F2DA94}"/>
              </a:ext>
            </a:extLst>
          </p:cNvPr>
          <p:cNvSpPr/>
          <p:nvPr/>
        </p:nvSpPr>
        <p:spPr>
          <a:xfrm>
            <a:off x="6577776" y="2721669"/>
            <a:ext cx="188156" cy="208348"/>
          </a:xfrm>
          <a:prstGeom prst="ellipse">
            <a:avLst/>
          </a:prstGeom>
          <a:no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8" name="Oval 27">
            <a:extLst>
              <a:ext uri="{FF2B5EF4-FFF2-40B4-BE49-F238E27FC236}">
                <a16:creationId xmlns:a16="http://schemas.microsoft.com/office/drawing/2014/main" id="{D14E5968-B98A-EC67-4543-0CF9C8721B89}"/>
              </a:ext>
            </a:extLst>
          </p:cNvPr>
          <p:cNvSpPr/>
          <p:nvPr/>
        </p:nvSpPr>
        <p:spPr>
          <a:xfrm>
            <a:off x="10028895" y="2692173"/>
            <a:ext cx="188156" cy="208348"/>
          </a:xfrm>
          <a:prstGeom prst="ellipse">
            <a:avLst/>
          </a:prstGeom>
          <a:no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30" name="Straight Connector 29">
            <a:extLst>
              <a:ext uri="{FF2B5EF4-FFF2-40B4-BE49-F238E27FC236}">
                <a16:creationId xmlns:a16="http://schemas.microsoft.com/office/drawing/2014/main" id="{05A911B3-2B91-2729-10C5-C5839A3D3717}"/>
              </a:ext>
            </a:extLst>
          </p:cNvPr>
          <p:cNvCxnSpPr>
            <a:cxnSpLocks/>
          </p:cNvCxnSpPr>
          <p:nvPr/>
        </p:nvCxnSpPr>
        <p:spPr>
          <a:xfrm>
            <a:off x="6669709" y="1739295"/>
            <a:ext cx="2145" cy="102170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6F01762-5CC6-1130-9933-1F5A85A83D3E}"/>
              </a:ext>
            </a:extLst>
          </p:cNvPr>
          <p:cNvCxnSpPr>
            <a:cxnSpLocks/>
            <a:stCxn id="23" idx="5"/>
            <a:endCxn id="28" idx="1"/>
          </p:cNvCxnSpPr>
          <p:nvPr/>
        </p:nvCxnSpPr>
        <p:spPr>
          <a:xfrm>
            <a:off x="6718714" y="1719631"/>
            <a:ext cx="3337736" cy="100305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Oval 34">
            <a:extLst>
              <a:ext uri="{FF2B5EF4-FFF2-40B4-BE49-F238E27FC236}">
                <a16:creationId xmlns:a16="http://schemas.microsoft.com/office/drawing/2014/main" id="{3E893F91-B17D-90F3-38F9-705BB1173A12}"/>
              </a:ext>
            </a:extLst>
          </p:cNvPr>
          <p:cNvSpPr/>
          <p:nvPr/>
        </p:nvSpPr>
        <p:spPr>
          <a:xfrm>
            <a:off x="1956625" y="3685234"/>
            <a:ext cx="188156" cy="208348"/>
          </a:xfrm>
          <a:prstGeom prst="ellipse">
            <a:avLst/>
          </a:prstGeom>
          <a:no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6" name="Oval 35">
            <a:extLst>
              <a:ext uri="{FF2B5EF4-FFF2-40B4-BE49-F238E27FC236}">
                <a16:creationId xmlns:a16="http://schemas.microsoft.com/office/drawing/2014/main" id="{CD1027C9-EC1D-4C9E-0A06-C524A734FC2D}"/>
              </a:ext>
            </a:extLst>
          </p:cNvPr>
          <p:cNvSpPr/>
          <p:nvPr/>
        </p:nvSpPr>
        <p:spPr>
          <a:xfrm>
            <a:off x="3121740" y="3670483"/>
            <a:ext cx="188156" cy="208348"/>
          </a:xfrm>
          <a:prstGeom prst="ellipse">
            <a:avLst/>
          </a:prstGeom>
          <a:no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7" name="Oval 36">
            <a:extLst>
              <a:ext uri="{FF2B5EF4-FFF2-40B4-BE49-F238E27FC236}">
                <a16:creationId xmlns:a16="http://schemas.microsoft.com/office/drawing/2014/main" id="{626FC734-FF8A-63EE-BF9F-6E93EEF24D5F}"/>
              </a:ext>
            </a:extLst>
          </p:cNvPr>
          <p:cNvSpPr/>
          <p:nvPr/>
        </p:nvSpPr>
        <p:spPr>
          <a:xfrm>
            <a:off x="4193460" y="3709815"/>
            <a:ext cx="188156" cy="208348"/>
          </a:xfrm>
          <a:prstGeom prst="ellipse">
            <a:avLst/>
          </a:prstGeom>
          <a:no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40" name="Straight Connector 39">
            <a:extLst>
              <a:ext uri="{FF2B5EF4-FFF2-40B4-BE49-F238E27FC236}">
                <a16:creationId xmlns:a16="http://schemas.microsoft.com/office/drawing/2014/main" id="{BC363879-704D-AAB0-54E0-5C9032E6FD22}"/>
              </a:ext>
            </a:extLst>
          </p:cNvPr>
          <p:cNvCxnSpPr>
            <a:stCxn id="24" idx="3"/>
            <a:endCxn id="35" idx="7"/>
          </p:cNvCxnSpPr>
          <p:nvPr/>
        </p:nvCxnSpPr>
        <p:spPr>
          <a:xfrm flipH="1">
            <a:off x="2117226" y="2845425"/>
            <a:ext cx="1032062" cy="87032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41ED6B7E-1821-B703-6692-2F9A9B56E4B8}"/>
              </a:ext>
            </a:extLst>
          </p:cNvPr>
          <p:cNvCxnSpPr>
            <a:cxnSpLocks/>
            <a:stCxn id="24" idx="5"/>
            <a:endCxn id="37" idx="0"/>
          </p:cNvCxnSpPr>
          <p:nvPr/>
        </p:nvCxnSpPr>
        <p:spPr>
          <a:xfrm>
            <a:off x="3282334" y="2845425"/>
            <a:ext cx="1005204" cy="8643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03279B5B-47D5-27A1-0A28-098D6CEDC2F5}"/>
              </a:ext>
            </a:extLst>
          </p:cNvPr>
          <p:cNvCxnSpPr>
            <a:cxnSpLocks/>
            <a:stCxn id="24" idx="4"/>
            <a:endCxn id="36" idx="0"/>
          </p:cNvCxnSpPr>
          <p:nvPr/>
        </p:nvCxnSpPr>
        <p:spPr>
          <a:xfrm>
            <a:off x="3215811" y="2875937"/>
            <a:ext cx="7" cy="79454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0" name="Oval 49">
            <a:extLst>
              <a:ext uri="{FF2B5EF4-FFF2-40B4-BE49-F238E27FC236}">
                <a16:creationId xmlns:a16="http://schemas.microsoft.com/office/drawing/2014/main" id="{139683C8-6F5E-D1EE-2A4F-D20D3ADD49B6}"/>
              </a:ext>
            </a:extLst>
          </p:cNvPr>
          <p:cNvSpPr/>
          <p:nvPr/>
        </p:nvSpPr>
        <p:spPr>
          <a:xfrm>
            <a:off x="8775308" y="3749142"/>
            <a:ext cx="188156" cy="208348"/>
          </a:xfrm>
          <a:prstGeom prst="ellipse">
            <a:avLst/>
          </a:prstGeom>
          <a:no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1" name="Oval 50">
            <a:extLst>
              <a:ext uri="{FF2B5EF4-FFF2-40B4-BE49-F238E27FC236}">
                <a16:creationId xmlns:a16="http://schemas.microsoft.com/office/drawing/2014/main" id="{05BE3151-6802-5DDA-FB64-209FA96341FA}"/>
              </a:ext>
            </a:extLst>
          </p:cNvPr>
          <p:cNvSpPr/>
          <p:nvPr/>
        </p:nvSpPr>
        <p:spPr>
          <a:xfrm>
            <a:off x="10019088" y="3744223"/>
            <a:ext cx="188156" cy="208348"/>
          </a:xfrm>
          <a:prstGeom prst="ellipse">
            <a:avLst/>
          </a:prstGeom>
          <a:no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2" name="Oval 51">
            <a:extLst>
              <a:ext uri="{FF2B5EF4-FFF2-40B4-BE49-F238E27FC236}">
                <a16:creationId xmlns:a16="http://schemas.microsoft.com/office/drawing/2014/main" id="{5CDA8A92-836F-8D66-625D-B22551AF6454}"/>
              </a:ext>
            </a:extLst>
          </p:cNvPr>
          <p:cNvSpPr/>
          <p:nvPr/>
        </p:nvSpPr>
        <p:spPr>
          <a:xfrm>
            <a:off x="11169466" y="3763891"/>
            <a:ext cx="188156" cy="208348"/>
          </a:xfrm>
          <a:prstGeom prst="ellipse">
            <a:avLst/>
          </a:prstGeom>
          <a:no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53" name="Straight Connector 52">
            <a:extLst>
              <a:ext uri="{FF2B5EF4-FFF2-40B4-BE49-F238E27FC236}">
                <a16:creationId xmlns:a16="http://schemas.microsoft.com/office/drawing/2014/main" id="{F06DFDE9-E06D-63BE-3D04-688F33A140C2}"/>
              </a:ext>
            </a:extLst>
          </p:cNvPr>
          <p:cNvCxnSpPr>
            <a:cxnSpLocks/>
            <a:stCxn id="28" idx="3"/>
            <a:endCxn id="50" idx="7"/>
          </p:cNvCxnSpPr>
          <p:nvPr/>
        </p:nvCxnSpPr>
        <p:spPr>
          <a:xfrm flipH="1">
            <a:off x="8935909" y="2870009"/>
            <a:ext cx="1120541" cy="90964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72F48D1-14AC-4438-0D82-995FE886AAEA}"/>
              </a:ext>
            </a:extLst>
          </p:cNvPr>
          <p:cNvCxnSpPr>
            <a:cxnSpLocks/>
            <a:stCxn id="28" idx="5"/>
            <a:endCxn id="52" idx="0"/>
          </p:cNvCxnSpPr>
          <p:nvPr/>
        </p:nvCxnSpPr>
        <p:spPr>
          <a:xfrm>
            <a:off x="10189496" y="2870009"/>
            <a:ext cx="1074048" cy="89388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A699EA5B-2663-4A3F-3743-CB000E4E2CA9}"/>
              </a:ext>
            </a:extLst>
          </p:cNvPr>
          <p:cNvCxnSpPr>
            <a:cxnSpLocks/>
            <a:stCxn id="28" idx="4"/>
            <a:endCxn id="51" idx="0"/>
          </p:cNvCxnSpPr>
          <p:nvPr/>
        </p:nvCxnSpPr>
        <p:spPr>
          <a:xfrm flipH="1">
            <a:off x="10113166" y="2900521"/>
            <a:ext cx="9807" cy="84370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6" name="Oval 55">
            <a:extLst>
              <a:ext uri="{FF2B5EF4-FFF2-40B4-BE49-F238E27FC236}">
                <a16:creationId xmlns:a16="http://schemas.microsoft.com/office/drawing/2014/main" id="{02CCCB7B-F59D-FA5D-D44F-49BA13B9F744}"/>
              </a:ext>
            </a:extLst>
          </p:cNvPr>
          <p:cNvSpPr/>
          <p:nvPr/>
        </p:nvSpPr>
        <p:spPr>
          <a:xfrm>
            <a:off x="5510989" y="3749146"/>
            <a:ext cx="188156" cy="208348"/>
          </a:xfrm>
          <a:prstGeom prst="ellipse">
            <a:avLst/>
          </a:prstGeom>
          <a:no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7" name="Oval 56">
            <a:extLst>
              <a:ext uri="{FF2B5EF4-FFF2-40B4-BE49-F238E27FC236}">
                <a16:creationId xmlns:a16="http://schemas.microsoft.com/office/drawing/2014/main" id="{A5599E1D-8FD4-3D54-5F76-EF2FC3F490D2}"/>
              </a:ext>
            </a:extLst>
          </p:cNvPr>
          <p:cNvSpPr/>
          <p:nvPr/>
        </p:nvSpPr>
        <p:spPr>
          <a:xfrm>
            <a:off x="6587616" y="3734395"/>
            <a:ext cx="188156" cy="208348"/>
          </a:xfrm>
          <a:prstGeom prst="ellipse">
            <a:avLst/>
          </a:prstGeom>
          <a:no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8" name="Oval 57">
            <a:extLst>
              <a:ext uri="{FF2B5EF4-FFF2-40B4-BE49-F238E27FC236}">
                <a16:creationId xmlns:a16="http://schemas.microsoft.com/office/drawing/2014/main" id="{A93A9BBC-06F2-3F0A-8DB5-F0862406F707}"/>
              </a:ext>
            </a:extLst>
          </p:cNvPr>
          <p:cNvSpPr/>
          <p:nvPr/>
        </p:nvSpPr>
        <p:spPr>
          <a:xfrm>
            <a:off x="7708499" y="3773727"/>
            <a:ext cx="188156" cy="208348"/>
          </a:xfrm>
          <a:prstGeom prst="ellipse">
            <a:avLst/>
          </a:prstGeom>
          <a:no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59" name="Straight Connector 58">
            <a:extLst>
              <a:ext uri="{FF2B5EF4-FFF2-40B4-BE49-F238E27FC236}">
                <a16:creationId xmlns:a16="http://schemas.microsoft.com/office/drawing/2014/main" id="{AFEA32A7-7935-4EC9-D6B5-EE2310C78341}"/>
              </a:ext>
            </a:extLst>
          </p:cNvPr>
          <p:cNvCxnSpPr>
            <a:cxnSpLocks/>
            <a:stCxn id="27" idx="3"/>
            <a:endCxn id="56" idx="7"/>
          </p:cNvCxnSpPr>
          <p:nvPr/>
        </p:nvCxnSpPr>
        <p:spPr>
          <a:xfrm flipH="1">
            <a:off x="5671590" y="2899505"/>
            <a:ext cx="933741" cy="88015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53277A90-299B-BF71-DCC3-33C87B3CACF2}"/>
              </a:ext>
            </a:extLst>
          </p:cNvPr>
          <p:cNvCxnSpPr>
            <a:cxnSpLocks/>
            <a:stCxn id="27" idx="5"/>
            <a:endCxn id="58" idx="0"/>
          </p:cNvCxnSpPr>
          <p:nvPr/>
        </p:nvCxnSpPr>
        <p:spPr>
          <a:xfrm>
            <a:off x="6738377" y="2899505"/>
            <a:ext cx="1064200" cy="8742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44A54D0D-2F12-136D-A294-FED5E0BBDEB6}"/>
              </a:ext>
            </a:extLst>
          </p:cNvPr>
          <p:cNvCxnSpPr>
            <a:cxnSpLocks/>
            <a:endCxn id="57" idx="0"/>
          </p:cNvCxnSpPr>
          <p:nvPr/>
        </p:nvCxnSpPr>
        <p:spPr>
          <a:xfrm>
            <a:off x="6681687" y="2939849"/>
            <a:ext cx="7" cy="79454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6" name="Oval 65">
            <a:extLst>
              <a:ext uri="{FF2B5EF4-FFF2-40B4-BE49-F238E27FC236}">
                <a16:creationId xmlns:a16="http://schemas.microsoft.com/office/drawing/2014/main" id="{23E7B6D1-F0C4-12AE-B781-CD0DF6E1ACF7}"/>
              </a:ext>
            </a:extLst>
          </p:cNvPr>
          <p:cNvSpPr/>
          <p:nvPr/>
        </p:nvSpPr>
        <p:spPr>
          <a:xfrm>
            <a:off x="1543651" y="4678290"/>
            <a:ext cx="188156" cy="208348"/>
          </a:xfrm>
          <a:prstGeom prst="ellipse">
            <a:avLst/>
          </a:prstGeom>
          <a:no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7" name="Oval 66">
            <a:extLst>
              <a:ext uri="{FF2B5EF4-FFF2-40B4-BE49-F238E27FC236}">
                <a16:creationId xmlns:a16="http://schemas.microsoft.com/office/drawing/2014/main" id="{8EAF3443-35F0-A343-E25D-5E20E4938404}"/>
              </a:ext>
            </a:extLst>
          </p:cNvPr>
          <p:cNvSpPr/>
          <p:nvPr/>
        </p:nvSpPr>
        <p:spPr>
          <a:xfrm>
            <a:off x="1946784" y="4688122"/>
            <a:ext cx="188156" cy="208348"/>
          </a:xfrm>
          <a:prstGeom prst="ellipse">
            <a:avLst/>
          </a:prstGeom>
          <a:no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8" name="Oval 67">
            <a:extLst>
              <a:ext uri="{FF2B5EF4-FFF2-40B4-BE49-F238E27FC236}">
                <a16:creationId xmlns:a16="http://schemas.microsoft.com/office/drawing/2014/main" id="{188F6630-485E-5054-F147-BDFFD488BACB}"/>
              </a:ext>
            </a:extLst>
          </p:cNvPr>
          <p:cNvSpPr/>
          <p:nvPr/>
        </p:nvSpPr>
        <p:spPr>
          <a:xfrm>
            <a:off x="2389249" y="4688126"/>
            <a:ext cx="188156" cy="208348"/>
          </a:xfrm>
          <a:prstGeom prst="ellipse">
            <a:avLst/>
          </a:prstGeom>
          <a:no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69" name="Straight Connector 68">
            <a:extLst>
              <a:ext uri="{FF2B5EF4-FFF2-40B4-BE49-F238E27FC236}">
                <a16:creationId xmlns:a16="http://schemas.microsoft.com/office/drawing/2014/main" id="{60149D78-7890-E23D-7DD9-E5AEED3D4191}"/>
              </a:ext>
            </a:extLst>
          </p:cNvPr>
          <p:cNvCxnSpPr>
            <a:cxnSpLocks/>
          </p:cNvCxnSpPr>
          <p:nvPr/>
        </p:nvCxnSpPr>
        <p:spPr>
          <a:xfrm flipH="1">
            <a:off x="1674753" y="3863064"/>
            <a:ext cx="358570" cy="83590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B4F2C85F-8281-FF2E-46EB-7D0D4ECA0625}"/>
              </a:ext>
            </a:extLst>
          </p:cNvPr>
          <p:cNvCxnSpPr>
            <a:cxnSpLocks/>
            <a:endCxn id="68" idx="0"/>
          </p:cNvCxnSpPr>
          <p:nvPr/>
        </p:nvCxnSpPr>
        <p:spPr>
          <a:xfrm>
            <a:off x="2058234" y="3872902"/>
            <a:ext cx="425093" cy="81522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014FE859-8A06-CE1D-9519-9A16E7E5A487}"/>
              </a:ext>
            </a:extLst>
          </p:cNvPr>
          <p:cNvCxnSpPr>
            <a:cxnSpLocks/>
          </p:cNvCxnSpPr>
          <p:nvPr/>
        </p:nvCxnSpPr>
        <p:spPr>
          <a:xfrm>
            <a:off x="2040854" y="3893576"/>
            <a:ext cx="7" cy="79454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6" name="Oval 75">
            <a:extLst>
              <a:ext uri="{FF2B5EF4-FFF2-40B4-BE49-F238E27FC236}">
                <a16:creationId xmlns:a16="http://schemas.microsoft.com/office/drawing/2014/main" id="{FDE8B1C5-A480-1E10-A699-7D907EECA8FA}"/>
              </a:ext>
            </a:extLst>
          </p:cNvPr>
          <p:cNvSpPr/>
          <p:nvPr/>
        </p:nvSpPr>
        <p:spPr>
          <a:xfrm>
            <a:off x="2718605" y="4693036"/>
            <a:ext cx="188156" cy="208348"/>
          </a:xfrm>
          <a:prstGeom prst="ellipse">
            <a:avLst/>
          </a:prstGeom>
          <a:no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7" name="Oval 76">
            <a:extLst>
              <a:ext uri="{FF2B5EF4-FFF2-40B4-BE49-F238E27FC236}">
                <a16:creationId xmlns:a16="http://schemas.microsoft.com/office/drawing/2014/main" id="{B79940AA-6FF2-D81F-8A73-965EA7A9AC8B}"/>
              </a:ext>
            </a:extLst>
          </p:cNvPr>
          <p:cNvSpPr/>
          <p:nvPr/>
        </p:nvSpPr>
        <p:spPr>
          <a:xfrm>
            <a:off x="3121738" y="4702868"/>
            <a:ext cx="188156" cy="208348"/>
          </a:xfrm>
          <a:prstGeom prst="ellipse">
            <a:avLst/>
          </a:prstGeom>
          <a:no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8" name="Oval 77">
            <a:extLst>
              <a:ext uri="{FF2B5EF4-FFF2-40B4-BE49-F238E27FC236}">
                <a16:creationId xmlns:a16="http://schemas.microsoft.com/office/drawing/2014/main" id="{CF6ACE55-CCE7-CD93-18CA-3E5BCBC0E434}"/>
              </a:ext>
            </a:extLst>
          </p:cNvPr>
          <p:cNvSpPr/>
          <p:nvPr/>
        </p:nvSpPr>
        <p:spPr>
          <a:xfrm>
            <a:off x="3564203" y="4702872"/>
            <a:ext cx="188156" cy="208348"/>
          </a:xfrm>
          <a:prstGeom prst="ellipse">
            <a:avLst/>
          </a:prstGeom>
          <a:no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79" name="Straight Connector 78">
            <a:extLst>
              <a:ext uri="{FF2B5EF4-FFF2-40B4-BE49-F238E27FC236}">
                <a16:creationId xmlns:a16="http://schemas.microsoft.com/office/drawing/2014/main" id="{A0884A4E-88D1-6F67-1238-E699CF1BF638}"/>
              </a:ext>
            </a:extLst>
          </p:cNvPr>
          <p:cNvCxnSpPr>
            <a:cxnSpLocks/>
          </p:cNvCxnSpPr>
          <p:nvPr/>
        </p:nvCxnSpPr>
        <p:spPr>
          <a:xfrm flipH="1">
            <a:off x="2849707" y="3877810"/>
            <a:ext cx="358570" cy="83590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E27F5755-2250-BC7A-C07E-B7008634F6E9}"/>
              </a:ext>
            </a:extLst>
          </p:cNvPr>
          <p:cNvCxnSpPr>
            <a:cxnSpLocks/>
            <a:endCxn id="78" idx="0"/>
          </p:cNvCxnSpPr>
          <p:nvPr/>
        </p:nvCxnSpPr>
        <p:spPr>
          <a:xfrm>
            <a:off x="3233188" y="3887648"/>
            <a:ext cx="425093" cy="81522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D5DF7E40-8D9F-C2D2-1C98-6681C22F6531}"/>
              </a:ext>
            </a:extLst>
          </p:cNvPr>
          <p:cNvCxnSpPr>
            <a:cxnSpLocks/>
          </p:cNvCxnSpPr>
          <p:nvPr/>
        </p:nvCxnSpPr>
        <p:spPr>
          <a:xfrm>
            <a:off x="3215808" y="3908322"/>
            <a:ext cx="7" cy="79454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7" name="Oval 86">
            <a:extLst>
              <a:ext uri="{FF2B5EF4-FFF2-40B4-BE49-F238E27FC236}">
                <a16:creationId xmlns:a16="http://schemas.microsoft.com/office/drawing/2014/main" id="{E5091EAE-28D4-8F4E-841F-F97F1EFA670A}"/>
              </a:ext>
            </a:extLst>
          </p:cNvPr>
          <p:cNvSpPr/>
          <p:nvPr/>
        </p:nvSpPr>
        <p:spPr>
          <a:xfrm>
            <a:off x="3805071" y="4727449"/>
            <a:ext cx="188156" cy="208348"/>
          </a:xfrm>
          <a:prstGeom prst="ellipse">
            <a:avLst/>
          </a:prstGeom>
          <a:no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8" name="Oval 87">
            <a:extLst>
              <a:ext uri="{FF2B5EF4-FFF2-40B4-BE49-F238E27FC236}">
                <a16:creationId xmlns:a16="http://schemas.microsoft.com/office/drawing/2014/main" id="{7C44A96D-E8ED-1E9E-892D-63EECE91252F}"/>
              </a:ext>
            </a:extLst>
          </p:cNvPr>
          <p:cNvSpPr/>
          <p:nvPr/>
        </p:nvSpPr>
        <p:spPr>
          <a:xfrm>
            <a:off x="4208204" y="4737281"/>
            <a:ext cx="188156" cy="208348"/>
          </a:xfrm>
          <a:prstGeom prst="ellipse">
            <a:avLst/>
          </a:prstGeom>
          <a:no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9" name="Oval 88">
            <a:extLst>
              <a:ext uri="{FF2B5EF4-FFF2-40B4-BE49-F238E27FC236}">
                <a16:creationId xmlns:a16="http://schemas.microsoft.com/office/drawing/2014/main" id="{21858C4A-E373-3ED6-7758-550FA49FD6BE}"/>
              </a:ext>
            </a:extLst>
          </p:cNvPr>
          <p:cNvSpPr/>
          <p:nvPr/>
        </p:nvSpPr>
        <p:spPr>
          <a:xfrm>
            <a:off x="4650669" y="4737285"/>
            <a:ext cx="188156" cy="208348"/>
          </a:xfrm>
          <a:prstGeom prst="ellipse">
            <a:avLst/>
          </a:prstGeom>
          <a:no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90" name="Straight Connector 89">
            <a:extLst>
              <a:ext uri="{FF2B5EF4-FFF2-40B4-BE49-F238E27FC236}">
                <a16:creationId xmlns:a16="http://schemas.microsoft.com/office/drawing/2014/main" id="{2AA4C76B-03DA-2F09-69FB-24F1BCB65D61}"/>
              </a:ext>
            </a:extLst>
          </p:cNvPr>
          <p:cNvCxnSpPr>
            <a:cxnSpLocks/>
          </p:cNvCxnSpPr>
          <p:nvPr/>
        </p:nvCxnSpPr>
        <p:spPr>
          <a:xfrm flipH="1">
            <a:off x="3936173" y="3912223"/>
            <a:ext cx="358570" cy="83590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1C5F4A24-1A89-0796-C75F-ECC054B020B8}"/>
              </a:ext>
            </a:extLst>
          </p:cNvPr>
          <p:cNvCxnSpPr>
            <a:cxnSpLocks/>
            <a:endCxn id="89" idx="0"/>
          </p:cNvCxnSpPr>
          <p:nvPr/>
        </p:nvCxnSpPr>
        <p:spPr>
          <a:xfrm>
            <a:off x="4319654" y="3922061"/>
            <a:ext cx="425093" cy="81522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6804FB8D-927E-C9B5-8B0A-473ED5D0A1A2}"/>
              </a:ext>
            </a:extLst>
          </p:cNvPr>
          <p:cNvCxnSpPr>
            <a:cxnSpLocks/>
          </p:cNvCxnSpPr>
          <p:nvPr/>
        </p:nvCxnSpPr>
        <p:spPr>
          <a:xfrm>
            <a:off x="4302274" y="3942735"/>
            <a:ext cx="7" cy="79454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3B806D1F-C338-CE66-FF3A-EE527F9D921E}"/>
              </a:ext>
            </a:extLst>
          </p:cNvPr>
          <p:cNvSpPr/>
          <p:nvPr/>
        </p:nvSpPr>
        <p:spPr>
          <a:xfrm>
            <a:off x="5112763" y="4756948"/>
            <a:ext cx="188156" cy="208348"/>
          </a:xfrm>
          <a:prstGeom prst="ellipse">
            <a:avLst/>
          </a:prstGeom>
          <a:no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4" name="Oval 93">
            <a:extLst>
              <a:ext uri="{FF2B5EF4-FFF2-40B4-BE49-F238E27FC236}">
                <a16:creationId xmlns:a16="http://schemas.microsoft.com/office/drawing/2014/main" id="{021C3668-0DCC-63B0-73FA-CEEFDA7633C5}"/>
              </a:ext>
            </a:extLst>
          </p:cNvPr>
          <p:cNvSpPr/>
          <p:nvPr/>
        </p:nvSpPr>
        <p:spPr>
          <a:xfrm>
            <a:off x="5515896" y="4766780"/>
            <a:ext cx="188156" cy="208348"/>
          </a:xfrm>
          <a:prstGeom prst="ellipse">
            <a:avLst/>
          </a:prstGeom>
          <a:no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5" name="Oval 94">
            <a:extLst>
              <a:ext uri="{FF2B5EF4-FFF2-40B4-BE49-F238E27FC236}">
                <a16:creationId xmlns:a16="http://schemas.microsoft.com/office/drawing/2014/main" id="{B46F57B6-34DA-263B-F69C-E0DFB59D51FC}"/>
              </a:ext>
            </a:extLst>
          </p:cNvPr>
          <p:cNvSpPr/>
          <p:nvPr/>
        </p:nvSpPr>
        <p:spPr>
          <a:xfrm>
            <a:off x="5928865" y="4766784"/>
            <a:ext cx="188156" cy="208348"/>
          </a:xfrm>
          <a:prstGeom prst="ellipse">
            <a:avLst/>
          </a:prstGeom>
          <a:no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96" name="Straight Connector 95">
            <a:extLst>
              <a:ext uri="{FF2B5EF4-FFF2-40B4-BE49-F238E27FC236}">
                <a16:creationId xmlns:a16="http://schemas.microsoft.com/office/drawing/2014/main" id="{27AF3E11-6DDC-08AC-A5CD-82F8D062B20B}"/>
              </a:ext>
            </a:extLst>
          </p:cNvPr>
          <p:cNvCxnSpPr>
            <a:cxnSpLocks/>
          </p:cNvCxnSpPr>
          <p:nvPr/>
        </p:nvCxnSpPr>
        <p:spPr>
          <a:xfrm flipH="1">
            <a:off x="5243865" y="3941722"/>
            <a:ext cx="358570" cy="83590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D90F7DD5-D5AA-D85C-0D8A-AACB2C1E131A}"/>
              </a:ext>
            </a:extLst>
          </p:cNvPr>
          <p:cNvCxnSpPr>
            <a:cxnSpLocks/>
            <a:endCxn id="95" idx="0"/>
          </p:cNvCxnSpPr>
          <p:nvPr/>
        </p:nvCxnSpPr>
        <p:spPr>
          <a:xfrm>
            <a:off x="5597850" y="3951560"/>
            <a:ext cx="425093" cy="81522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90B60B5F-0625-7E3F-5564-F7D00644849E}"/>
              </a:ext>
            </a:extLst>
          </p:cNvPr>
          <p:cNvCxnSpPr>
            <a:cxnSpLocks/>
          </p:cNvCxnSpPr>
          <p:nvPr/>
        </p:nvCxnSpPr>
        <p:spPr>
          <a:xfrm>
            <a:off x="5609966" y="3972234"/>
            <a:ext cx="7" cy="79454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99" name="Oval 98">
            <a:extLst>
              <a:ext uri="{FF2B5EF4-FFF2-40B4-BE49-F238E27FC236}">
                <a16:creationId xmlns:a16="http://schemas.microsoft.com/office/drawing/2014/main" id="{F65120A2-4CEE-CFD1-7984-7C816A9E0842}"/>
              </a:ext>
            </a:extLst>
          </p:cNvPr>
          <p:cNvSpPr/>
          <p:nvPr/>
        </p:nvSpPr>
        <p:spPr>
          <a:xfrm>
            <a:off x="6174649" y="4747116"/>
            <a:ext cx="188156" cy="208348"/>
          </a:xfrm>
          <a:prstGeom prst="ellipse">
            <a:avLst/>
          </a:prstGeom>
          <a:no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0" name="Oval 99">
            <a:extLst>
              <a:ext uri="{FF2B5EF4-FFF2-40B4-BE49-F238E27FC236}">
                <a16:creationId xmlns:a16="http://schemas.microsoft.com/office/drawing/2014/main" id="{D7060767-9526-7269-E65C-5C983109C337}"/>
              </a:ext>
            </a:extLst>
          </p:cNvPr>
          <p:cNvSpPr/>
          <p:nvPr/>
        </p:nvSpPr>
        <p:spPr>
          <a:xfrm>
            <a:off x="6577782" y="4756948"/>
            <a:ext cx="188156" cy="208348"/>
          </a:xfrm>
          <a:prstGeom prst="ellipse">
            <a:avLst/>
          </a:prstGeom>
          <a:no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1" name="Oval 100">
            <a:extLst>
              <a:ext uri="{FF2B5EF4-FFF2-40B4-BE49-F238E27FC236}">
                <a16:creationId xmlns:a16="http://schemas.microsoft.com/office/drawing/2014/main" id="{DAE8C1F4-FAD3-1506-78E0-77F3B3CB7424}"/>
              </a:ext>
            </a:extLst>
          </p:cNvPr>
          <p:cNvSpPr/>
          <p:nvPr/>
        </p:nvSpPr>
        <p:spPr>
          <a:xfrm>
            <a:off x="7020247" y="4756952"/>
            <a:ext cx="188156" cy="208348"/>
          </a:xfrm>
          <a:prstGeom prst="ellipse">
            <a:avLst/>
          </a:prstGeom>
          <a:no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102" name="Straight Connector 101">
            <a:extLst>
              <a:ext uri="{FF2B5EF4-FFF2-40B4-BE49-F238E27FC236}">
                <a16:creationId xmlns:a16="http://schemas.microsoft.com/office/drawing/2014/main" id="{0D992B85-3640-CAC0-6AED-FB1EA028FDA2}"/>
              </a:ext>
            </a:extLst>
          </p:cNvPr>
          <p:cNvCxnSpPr>
            <a:cxnSpLocks/>
          </p:cNvCxnSpPr>
          <p:nvPr/>
        </p:nvCxnSpPr>
        <p:spPr>
          <a:xfrm flipH="1">
            <a:off x="6305751" y="3931890"/>
            <a:ext cx="358570" cy="83590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996B0AC2-5C7B-2D95-FDFC-E9001D646056}"/>
              </a:ext>
            </a:extLst>
          </p:cNvPr>
          <p:cNvCxnSpPr>
            <a:cxnSpLocks/>
            <a:endCxn id="101" idx="0"/>
          </p:cNvCxnSpPr>
          <p:nvPr/>
        </p:nvCxnSpPr>
        <p:spPr>
          <a:xfrm>
            <a:off x="6689232" y="3941728"/>
            <a:ext cx="425093" cy="81522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12B7D78F-68D1-A004-171C-FB1918EFC2DB}"/>
              </a:ext>
            </a:extLst>
          </p:cNvPr>
          <p:cNvCxnSpPr>
            <a:cxnSpLocks/>
          </p:cNvCxnSpPr>
          <p:nvPr/>
        </p:nvCxnSpPr>
        <p:spPr>
          <a:xfrm>
            <a:off x="6671852" y="3962402"/>
            <a:ext cx="7" cy="79454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6" name="Oval 105">
            <a:extLst>
              <a:ext uri="{FF2B5EF4-FFF2-40B4-BE49-F238E27FC236}">
                <a16:creationId xmlns:a16="http://schemas.microsoft.com/office/drawing/2014/main" id="{F932ABDC-7416-0167-1284-CA42DA7D6846}"/>
              </a:ext>
            </a:extLst>
          </p:cNvPr>
          <p:cNvSpPr/>
          <p:nvPr/>
        </p:nvSpPr>
        <p:spPr>
          <a:xfrm>
            <a:off x="7300454" y="4771694"/>
            <a:ext cx="188156" cy="208348"/>
          </a:xfrm>
          <a:prstGeom prst="ellipse">
            <a:avLst/>
          </a:prstGeom>
          <a:no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7" name="Oval 106">
            <a:extLst>
              <a:ext uri="{FF2B5EF4-FFF2-40B4-BE49-F238E27FC236}">
                <a16:creationId xmlns:a16="http://schemas.microsoft.com/office/drawing/2014/main" id="{336A0CAD-7973-2617-E3BA-3910A79613BE}"/>
              </a:ext>
            </a:extLst>
          </p:cNvPr>
          <p:cNvSpPr/>
          <p:nvPr/>
        </p:nvSpPr>
        <p:spPr>
          <a:xfrm>
            <a:off x="7703587" y="4781526"/>
            <a:ext cx="188156" cy="208348"/>
          </a:xfrm>
          <a:prstGeom prst="ellipse">
            <a:avLst/>
          </a:prstGeom>
          <a:no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8" name="Oval 107">
            <a:extLst>
              <a:ext uri="{FF2B5EF4-FFF2-40B4-BE49-F238E27FC236}">
                <a16:creationId xmlns:a16="http://schemas.microsoft.com/office/drawing/2014/main" id="{EEC84FCC-6F6C-FA38-C935-DEFDD3D907CB}"/>
              </a:ext>
            </a:extLst>
          </p:cNvPr>
          <p:cNvSpPr/>
          <p:nvPr/>
        </p:nvSpPr>
        <p:spPr>
          <a:xfrm>
            <a:off x="8146052" y="4781530"/>
            <a:ext cx="188156" cy="208348"/>
          </a:xfrm>
          <a:prstGeom prst="ellipse">
            <a:avLst/>
          </a:prstGeom>
          <a:no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109" name="Straight Connector 108">
            <a:extLst>
              <a:ext uri="{FF2B5EF4-FFF2-40B4-BE49-F238E27FC236}">
                <a16:creationId xmlns:a16="http://schemas.microsoft.com/office/drawing/2014/main" id="{B0D89B4F-6160-28DA-4C58-E59BE8711544}"/>
              </a:ext>
            </a:extLst>
          </p:cNvPr>
          <p:cNvCxnSpPr>
            <a:cxnSpLocks/>
          </p:cNvCxnSpPr>
          <p:nvPr/>
        </p:nvCxnSpPr>
        <p:spPr>
          <a:xfrm flipH="1">
            <a:off x="7431556" y="3956468"/>
            <a:ext cx="358570" cy="83590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AA8BB6B8-E396-4BB2-A460-9CA4E89202A2}"/>
              </a:ext>
            </a:extLst>
          </p:cNvPr>
          <p:cNvCxnSpPr>
            <a:cxnSpLocks/>
            <a:endCxn id="108" idx="0"/>
          </p:cNvCxnSpPr>
          <p:nvPr/>
        </p:nvCxnSpPr>
        <p:spPr>
          <a:xfrm>
            <a:off x="7815037" y="3966306"/>
            <a:ext cx="425093" cy="81522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E7D0E71E-B3D6-2312-1715-8D03B7915B65}"/>
              </a:ext>
            </a:extLst>
          </p:cNvPr>
          <p:cNvCxnSpPr>
            <a:cxnSpLocks/>
          </p:cNvCxnSpPr>
          <p:nvPr/>
        </p:nvCxnSpPr>
        <p:spPr>
          <a:xfrm>
            <a:off x="7797657" y="3986980"/>
            <a:ext cx="7" cy="79454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4" name="Oval 113">
            <a:extLst>
              <a:ext uri="{FF2B5EF4-FFF2-40B4-BE49-F238E27FC236}">
                <a16:creationId xmlns:a16="http://schemas.microsoft.com/office/drawing/2014/main" id="{23666898-E527-EF49-FF6D-67B7DB268109}"/>
              </a:ext>
            </a:extLst>
          </p:cNvPr>
          <p:cNvSpPr/>
          <p:nvPr/>
        </p:nvSpPr>
        <p:spPr>
          <a:xfrm>
            <a:off x="8382007" y="4761866"/>
            <a:ext cx="188156" cy="208348"/>
          </a:xfrm>
          <a:prstGeom prst="ellipse">
            <a:avLst/>
          </a:prstGeom>
          <a:no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5" name="Oval 114">
            <a:extLst>
              <a:ext uri="{FF2B5EF4-FFF2-40B4-BE49-F238E27FC236}">
                <a16:creationId xmlns:a16="http://schemas.microsoft.com/office/drawing/2014/main" id="{97B2B263-1955-C0F6-8F98-B52678E42F8A}"/>
              </a:ext>
            </a:extLst>
          </p:cNvPr>
          <p:cNvSpPr/>
          <p:nvPr/>
        </p:nvSpPr>
        <p:spPr>
          <a:xfrm>
            <a:off x="8785140" y="4771698"/>
            <a:ext cx="188156" cy="208348"/>
          </a:xfrm>
          <a:prstGeom prst="ellipse">
            <a:avLst/>
          </a:prstGeom>
          <a:no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6" name="Oval 115">
            <a:extLst>
              <a:ext uri="{FF2B5EF4-FFF2-40B4-BE49-F238E27FC236}">
                <a16:creationId xmlns:a16="http://schemas.microsoft.com/office/drawing/2014/main" id="{3B69DFB4-D3A4-D0E9-AB02-A472DA2F1FCA}"/>
              </a:ext>
            </a:extLst>
          </p:cNvPr>
          <p:cNvSpPr/>
          <p:nvPr/>
        </p:nvSpPr>
        <p:spPr>
          <a:xfrm>
            <a:off x="9227605" y="4771702"/>
            <a:ext cx="188156" cy="208348"/>
          </a:xfrm>
          <a:prstGeom prst="ellipse">
            <a:avLst/>
          </a:prstGeom>
          <a:no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117" name="Straight Connector 116">
            <a:extLst>
              <a:ext uri="{FF2B5EF4-FFF2-40B4-BE49-F238E27FC236}">
                <a16:creationId xmlns:a16="http://schemas.microsoft.com/office/drawing/2014/main" id="{36529198-EF54-F9AC-7E5D-CD1D11F38C44}"/>
              </a:ext>
            </a:extLst>
          </p:cNvPr>
          <p:cNvCxnSpPr>
            <a:cxnSpLocks/>
          </p:cNvCxnSpPr>
          <p:nvPr/>
        </p:nvCxnSpPr>
        <p:spPr>
          <a:xfrm flipH="1">
            <a:off x="8513109" y="3946640"/>
            <a:ext cx="358570" cy="83590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212CA6B0-A206-5150-A51C-EBB6B77BCEBC}"/>
              </a:ext>
            </a:extLst>
          </p:cNvPr>
          <p:cNvCxnSpPr>
            <a:cxnSpLocks/>
            <a:endCxn id="116" idx="0"/>
          </p:cNvCxnSpPr>
          <p:nvPr/>
        </p:nvCxnSpPr>
        <p:spPr>
          <a:xfrm>
            <a:off x="8896590" y="3956478"/>
            <a:ext cx="425093" cy="81522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7C22B1A3-3D0D-6102-88C5-36A7F4485850}"/>
              </a:ext>
            </a:extLst>
          </p:cNvPr>
          <p:cNvCxnSpPr>
            <a:cxnSpLocks/>
          </p:cNvCxnSpPr>
          <p:nvPr/>
        </p:nvCxnSpPr>
        <p:spPr>
          <a:xfrm>
            <a:off x="8879210" y="3977152"/>
            <a:ext cx="7" cy="79454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20" name="Oval 119">
            <a:extLst>
              <a:ext uri="{FF2B5EF4-FFF2-40B4-BE49-F238E27FC236}">
                <a16:creationId xmlns:a16="http://schemas.microsoft.com/office/drawing/2014/main" id="{8173A0D7-C124-FBB4-49D1-1348A0242842}"/>
              </a:ext>
            </a:extLst>
          </p:cNvPr>
          <p:cNvSpPr/>
          <p:nvPr/>
        </p:nvSpPr>
        <p:spPr>
          <a:xfrm>
            <a:off x="9620878" y="4761866"/>
            <a:ext cx="188156" cy="208348"/>
          </a:xfrm>
          <a:prstGeom prst="ellipse">
            <a:avLst/>
          </a:prstGeom>
          <a:no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21" name="Oval 120">
            <a:extLst>
              <a:ext uri="{FF2B5EF4-FFF2-40B4-BE49-F238E27FC236}">
                <a16:creationId xmlns:a16="http://schemas.microsoft.com/office/drawing/2014/main" id="{3A28EF93-3C09-257D-B422-D0B1E3B6B04C}"/>
              </a:ext>
            </a:extLst>
          </p:cNvPr>
          <p:cNvSpPr/>
          <p:nvPr/>
        </p:nvSpPr>
        <p:spPr>
          <a:xfrm>
            <a:off x="10024011" y="4771698"/>
            <a:ext cx="188156" cy="208348"/>
          </a:xfrm>
          <a:prstGeom prst="ellipse">
            <a:avLst/>
          </a:prstGeom>
          <a:no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22" name="Oval 121">
            <a:extLst>
              <a:ext uri="{FF2B5EF4-FFF2-40B4-BE49-F238E27FC236}">
                <a16:creationId xmlns:a16="http://schemas.microsoft.com/office/drawing/2014/main" id="{A5C02122-6ADC-9DDB-DD08-3B08B2AEAE1F}"/>
              </a:ext>
            </a:extLst>
          </p:cNvPr>
          <p:cNvSpPr/>
          <p:nvPr/>
        </p:nvSpPr>
        <p:spPr>
          <a:xfrm>
            <a:off x="10466476" y="4771702"/>
            <a:ext cx="188156" cy="208348"/>
          </a:xfrm>
          <a:prstGeom prst="ellipse">
            <a:avLst/>
          </a:prstGeom>
          <a:no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123" name="Straight Connector 122">
            <a:extLst>
              <a:ext uri="{FF2B5EF4-FFF2-40B4-BE49-F238E27FC236}">
                <a16:creationId xmlns:a16="http://schemas.microsoft.com/office/drawing/2014/main" id="{BA76B6F5-730A-8E17-D17D-B8ED940A8DA4}"/>
              </a:ext>
            </a:extLst>
          </p:cNvPr>
          <p:cNvCxnSpPr>
            <a:cxnSpLocks/>
          </p:cNvCxnSpPr>
          <p:nvPr/>
        </p:nvCxnSpPr>
        <p:spPr>
          <a:xfrm flipH="1">
            <a:off x="9751980" y="3946640"/>
            <a:ext cx="358570" cy="83590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A5179F18-5E7F-B44D-3788-53456E5C8BAB}"/>
              </a:ext>
            </a:extLst>
          </p:cNvPr>
          <p:cNvCxnSpPr>
            <a:cxnSpLocks/>
            <a:endCxn id="122" idx="0"/>
          </p:cNvCxnSpPr>
          <p:nvPr/>
        </p:nvCxnSpPr>
        <p:spPr>
          <a:xfrm>
            <a:off x="10135461" y="3956478"/>
            <a:ext cx="425093" cy="81522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90805A87-A8AA-EEF6-C379-53BE7EC1607F}"/>
              </a:ext>
            </a:extLst>
          </p:cNvPr>
          <p:cNvCxnSpPr>
            <a:cxnSpLocks/>
          </p:cNvCxnSpPr>
          <p:nvPr/>
        </p:nvCxnSpPr>
        <p:spPr>
          <a:xfrm>
            <a:off x="10118081" y="3977152"/>
            <a:ext cx="7" cy="79454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26" name="Oval 125">
            <a:extLst>
              <a:ext uri="{FF2B5EF4-FFF2-40B4-BE49-F238E27FC236}">
                <a16:creationId xmlns:a16="http://schemas.microsoft.com/office/drawing/2014/main" id="{158BC544-C59F-AED4-EE71-FD6022B6CBF3}"/>
              </a:ext>
            </a:extLst>
          </p:cNvPr>
          <p:cNvSpPr/>
          <p:nvPr/>
        </p:nvSpPr>
        <p:spPr>
          <a:xfrm>
            <a:off x="10761420" y="4771698"/>
            <a:ext cx="188156" cy="208348"/>
          </a:xfrm>
          <a:prstGeom prst="ellipse">
            <a:avLst/>
          </a:prstGeom>
          <a:no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27" name="Oval 126">
            <a:extLst>
              <a:ext uri="{FF2B5EF4-FFF2-40B4-BE49-F238E27FC236}">
                <a16:creationId xmlns:a16="http://schemas.microsoft.com/office/drawing/2014/main" id="{D23FB840-17B7-B319-4E47-89B5CF4F4156}"/>
              </a:ext>
            </a:extLst>
          </p:cNvPr>
          <p:cNvSpPr/>
          <p:nvPr/>
        </p:nvSpPr>
        <p:spPr>
          <a:xfrm>
            <a:off x="11164553" y="4781530"/>
            <a:ext cx="188156" cy="208348"/>
          </a:xfrm>
          <a:prstGeom prst="ellipse">
            <a:avLst/>
          </a:prstGeom>
          <a:no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28" name="Oval 127">
            <a:extLst>
              <a:ext uri="{FF2B5EF4-FFF2-40B4-BE49-F238E27FC236}">
                <a16:creationId xmlns:a16="http://schemas.microsoft.com/office/drawing/2014/main" id="{48B0B2AD-CBB5-DFFA-6F2D-1C8064D59AD0}"/>
              </a:ext>
            </a:extLst>
          </p:cNvPr>
          <p:cNvSpPr/>
          <p:nvPr/>
        </p:nvSpPr>
        <p:spPr>
          <a:xfrm>
            <a:off x="11607018" y="4781534"/>
            <a:ext cx="188156" cy="208348"/>
          </a:xfrm>
          <a:prstGeom prst="ellipse">
            <a:avLst/>
          </a:prstGeom>
          <a:no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129" name="Straight Connector 128">
            <a:extLst>
              <a:ext uri="{FF2B5EF4-FFF2-40B4-BE49-F238E27FC236}">
                <a16:creationId xmlns:a16="http://schemas.microsoft.com/office/drawing/2014/main" id="{5CC32767-7C86-4934-2D5C-1443C3F8AF35}"/>
              </a:ext>
            </a:extLst>
          </p:cNvPr>
          <p:cNvCxnSpPr>
            <a:cxnSpLocks/>
          </p:cNvCxnSpPr>
          <p:nvPr/>
        </p:nvCxnSpPr>
        <p:spPr>
          <a:xfrm flipH="1">
            <a:off x="10892522" y="3956472"/>
            <a:ext cx="358570" cy="83590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6BFB3F79-D8A1-83D8-7000-24457777A410}"/>
              </a:ext>
            </a:extLst>
          </p:cNvPr>
          <p:cNvCxnSpPr>
            <a:cxnSpLocks/>
            <a:endCxn id="128" idx="0"/>
          </p:cNvCxnSpPr>
          <p:nvPr/>
        </p:nvCxnSpPr>
        <p:spPr>
          <a:xfrm>
            <a:off x="11276003" y="3966310"/>
            <a:ext cx="425093" cy="81522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A9D20868-5AE1-3831-419C-DD235A03651B}"/>
              </a:ext>
            </a:extLst>
          </p:cNvPr>
          <p:cNvCxnSpPr>
            <a:cxnSpLocks/>
          </p:cNvCxnSpPr>
          <p:nvPr/>
        </p:nvCxnSpPr>
        <p:spPr>
          <a:xfrm>
            <a:off x="11258623" y="3986984"/>
            <a:ext cx="7" cy="79454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33" name="TextBox 132">
            <a:extLst>
              <a:ext uri="{FF2B5EF4-FFF2-40B4-BE49-F238E27FC236}">
                <a16:creationId xmlns:a16="http://schemas.microsoft.com/office/drawing/2014/main" id="{85279A73-8681-7FA0-9B0B-0457ABF56FB1}"/>
              </a:ext>
            </a:extLst>
          </p:cNvPr>
          <p:cNvSpPr txBox="1"/>
          <p:nvPr/>
        </p:nvSpPr>
        <p:spPr>
          <a:xfrm>
            <a:off x="3993227" y="1852368"/>
            <a:ext cx="326427" cy="477427"/>
          </a:xfrm>
          <a:prstGeom prst="rect">
            <a:avLst/>
          </a:prstGeom>
          <a:noFill/>
        </p:spPr>
        <p:txBody>
          <a:bodyPr wrap="square" rtlCol="0">
            <a:spAutoFit/>
          </a:bodyPr>
          <a:lstStyle/>
          <a:p>
            <a:r>
              <a:rPr lang="en-US" sz="2400" b="1" dirty="0">
                <a:solidFill>
                  <a:srgbClr val="FF0000"/>
                </a:solidFill>
              </a:rPr>
              <a:t>R</a:t>
            </a:r>
            <a:endParaRPr lang="en-IN" b="1" dirty="0">
              <a:solidFill>
                <a:srgbClr val="FF0000"/>
              </a:solidFill>
            </a:endParaRPr>
          </a:p>
        </p:txBody>
      </p:sp>
      <p:sp>
        <p:nvSpPr>
          <p:cNvPr id="134" name="TextBox 133">
            <a:extLst>
              <a:ext uri="{FF2B5EF4-FFF2-40B4-BE49-F238E27FC236}">
                <a16:creationId xmlns:a16="http://schemas.microsoft.com/office/drawing/2014/main" id="{97DFE51A-7AAA-A8C2-EFF2-51CC8DCB8BF6}"/>
              </a:ext>
            </a:extLst>
          </p:cNvPr>
          <p:cNvSpPr txBox="1"/>
          <p:nvPr/>
        </p:nvSpPr>
        <p:spPr>
          <a:xfrm>
            <a:off x="6268727" y="1846582"/>
            <a:ext cx="326427" cy="461665"/>
          </a:xfrm>
          <a:prstGeom prst="rect">
            <a:avLst/>
          </a:prstGeom>
          <a:noFill/>
        </p:spPr>
        <p:txBody>
          <a:bodyPr wrap="square" rtlCol="0">
            <a:spAutoFit/>
          </a:bodyPr>
          <a:lstStyle/>
          <a:p>
            <a:r>
              <a:rPr lang="en-US" sz="2400" b="1" dirty="0">
                <a:solidFill>
                  <a:srgbClr val="00B050"/>
                </a:solidFill>
              </a:rPr>
              <a:t>G</a:t>
            </a:r>
            <a:endParaRPr lang="en-IN" b="1" dirty="0">
              <a:solidFill>
                <a:srgbClr val="00B050"/>
              </a:solidFill>
            </a:endParaRPr>
          </a:p>
        </p:txBody>
      </p:sp>
      <p:sp>
        <p:nvSpPr>
          <p:cNvPr id="135" name="TextBox 134">
            <a:extLst>
              <a:ext uri="{FF2B5EF4-FFF2-40B4-BE49-F238E27FC236}">
                <a16:creationId xmlns:a16="http://schemas.microsoft.com/office/drawing/2014/main" id="{A01B70E3-677B-FEF5-F874-4A5978B544B6}"/>
              </a:ext>
            </a:extLst>
          </p:cNvPr>
          <p:cNvSpPr txBox="1"/>
          <p:nvPr/>
        </p:nvSpPr>
        <p:spPr>
          <a:xfrm>
            <a:off x="8621926" y="1903624"/>
            <a:ext cx="326427" cy="461665"/>
          </a:xfrm>
          <a:prstGeom prst="rect">
            <a:avLst/>
          </a:prstGeom>
          <a:noFill/>
        </p:spPr>
        <p:txBody>
          <a:bodyPr wrap="square" rtlCol="0">
            <a:spAutoFit/>
          </a:bodyPr>
          <a:lstStyle/>
          <a:p>
            <a:r>
              <a:rPr lang="en-US" sz="2400" b="1" dirty="0">
                <a:solidFill>
                  <a:schemeClr val="bg2">
                    <a:lumMod val="25000"/>
                  </a:schemeClr>
                </a:solidFill>
              </a:rPr>
              <a:t>B</a:t>
            </a:r>
            <a:endParaRPr lang="en-IN" b="1" dirty="0">
              <a:solidFill>
                <a:schemeClr val="bg2">
                  <a:lumMod val="25000"/>
                </a:schemeClr>
              </a:solidFill>
            </a:endParaRPr>
          </a:p>
        </p:txBody>
      </p:sp>
      <p:sp>
        <p:nvSpPr>
          <p:cNvPr id="136" name="TextBox 135">
            <a:extLst>
              <a:ext uri="{FF2B5EF4-FFF2-40B4-BE49-F238E27FC236}">
                <a16:creationId xmlns:a16="http://schemas.microsoft.com/office/drawing/2014/main" id="{58EEC77A-119F-1E80-57F5-66539006E7F3}"/>
              </a:ext>
            </a:extLst>
          </p:cNvPr>
          <p:cNvSpPr txBox="1"/>
          <p:nvPr/>
        </p:nvSpPr>
        <p:spPr>
          <a:xfrm>
            <a:off x="2080848" y="3056822"/>
            <a:ext cx="326427" cy="477427"/>
          </a:xfrm>
          <a:prstGeom prst="rect">
            <a:avLst/>
          </a:prstGeom>
          <a:noFill/>
        </p:spPr>
        <p:txBody>
          <a:bodyPr wrap="square" rtlCol="0">
            <a:spAutoFit/>
          </a:bodyPr>
          <a:lstStyle/>
          <a:p>
            <a:r>
              <a:rPr lang="en-US" sz="2400" b="1" dirty="0">
                <a:solidFill>
                  <a:srgbClr val="FF0000"/>
                </a:solidFill>
              </a:rPr>
              <a:t>R</a:t>
            </a:r>
            <a:endParaRPr lang="en-IN" b="1" dirty="0">
              <a:solidFill>
                <a:srgbClr val="FF0000"/>
              </a:solidFill>
            </a:endParaRPr>
          </a:p>
        </p:txBody>
      </p:sp>
      <p:sp>
        <p:nvSpPr>
          <p:cNvPr id="137" name="TextBox 136">
            <a:extLst>
              <a:ext uri="{FF2B5EF4-FFF2-40B4-BE49-F238E27FC236}">
                <a16:creationId xmlns:a16="http://schemas.microsoft.com/office/drawing/2014/main" id="{55AE4A4B-CA0B-C713-DF6C-2DA6A144FE4F}"/>
              </a:ext>
            </a:extLst>
          </p:cNvPr>
          <p:cNvSpPr txBox="1"/>
          <p:nvPr/>
        </p:nvSpPr>
        <p:spPr>
          <a:xfrm>
            <a:off x="2855134" y="3059584"/>
            <a:ext cx="326427" cy="461665"/>
          </a:xfrm>
          <a:prstGeom prst="rect">
            <a:avLst/>
          </a:prstGeom>
          <a:noFill/>
        </p:spPr>
        <p:txBody>
          <a:bodyPr wrap="square" rtlCol="0">
            <a:spAutoFit/>
          </a:bodyPr>
          <a:lstStyle/>
          <a:p>
            <a:r>
              <a:rPr lang="en-US" sz="2400" b="1" dirty="0">
                <a:solidFill>
                  <a:srgbClr val="00B050"/>
                </a:solidFill>
              </a:rPr>
              <a:t>G</a:t>
            </a:r>
            <a:endParaRPr lang="en-IN" b="1" dirty="0">
              <a:solidFill>
                <a:srgbClr val="00B050"/>
              </a:solidFill>
            </a:endParaRPr>
          </a:p>
        </p:txBody>
      </p:sp>
      <p:sp>
        <p:nvSpPr>
          <p:cNvPr id="138" name="TextBox 137">
            <a:extLst>
              <a:ext uri="{FF2B5EF4-FFF2-40B4-BE49-F238E27FC236}">
                <a16:creationId xmlns:a16="http://schemas.microsoft.com/office/drawing/2014/main" id="{7848C102-B572-FCF4-066E-30C3817E5157}"/>
              </a:ext>
            </a:extLst>
          </p:cNvPr>
          <p:cNvSpPr txBox="1"/>
          <p:nvPr/>
        </p:nvSpPr>
        <p:spPr>
          <a:xfrm>
            <a:off x="3871296" y="3006913"/>
            <a:ext cx="326427" cy="461665"/>
          </a:xfrm>
          <a:prstGeom prst="rect">
            <a:avLst/>
          </a:prstGeom>
          <a:noFill/>
        </p:spPr>
        <p:txBody>
          <a:bodyPr wrap="square" rtlCol="0">
            <a:spAutoFit/>
          </a:bodyPr>
          <a:lstStyle/>
          <a:p>
            <a:r>
              <a:rPr lang="en-US" sz="2400" b="1" dirty="0">
                <a:solidFill>
                  <a:schemeClr val="bg2">
                    <a:lumMod val="25000"/>
                  </a:schemeClr>
                </a:solidFill>
              </a:rPr>
              <a:t>B</a:t>
            </a:r>
            <a:endParaRPr lang="en-IN" b="1" dirty="0">
              <a:solidFill>
                <a:schemeClr val="bg2">
                  <a:lumMod val="25000"/>
                </a:schemeClr>
              </a:solidFill>
            </a:endParaRPr>
          </a:p>
        </p:txBody>
      </p:sp>
      <p:sp>
        <p:nvSpPr>
          <p:cNvPr id="139" name="TextBox 138">
            <a:extLst>
              <a:ext uri="{FF2B5EF4-FFF2-40B4-BE49-F238E27FC236}">
                <a16:creationId xmlns:a16="http://schemas.microsoft.com/office/drawing/2014/main" id="{8D69849B-4162-03D7-BD2D-A1989029C2B3}"/>
              </a:ext>
            </a:extLst>
          </p:cNvPr>
          <p:cNvSpPr txBox="1"/>
          <p:nvPr/>
        </p:nvSpPr>
        <p:spPr>
          <a:xfrm>
            <a:off x="5595889" y="3061738"/>
            <a:ext cx="326427" cy="477427"/>
          </a:xfrm>
          <a:prstGeom prst="rect">
            <a:avLst/>
          </a:prstGeom>
          <a:noFill/>
        </p:spPr>
        <p:txBody>
          <a:bodyPr wrap="square" rtlCol="0">
            <a:spAutoFit/>
          </a:bodyPr>
          <a:lstStyle/>
          <a:p>
            <a:r>
              <a:rPr lang="en-US" sz="2400" b="1" dirty="0">
                <a:solidFill>
                  <a:srgbClr val="FF0000"/>
                </a:solidFill>
              </a:rPr>
              <a:t>R</a:t>
            </a:r>
            <a:endParaRPr lang="en-IN" b="1" dirty="0">
              <a:solidFill>
                <a:srgbClr val="FF0000"/>
              </a:solidFill>
            </a:endParaRPr>
          </a:p>
        </p:txBody>
      </p:sp>
      <p:sp>
        <p:nvSpPr>
          <p:cNvPr id="140" name="TextBox 139">
            <a:extLst>
              <a:ext uri="{FF2B5EF4-FFF2-40B4-BE49-F238E27FC236}">
                <a16:creationId xmlns:a16="http://schemas.microsoft.com/office/drawing/2014/main" id="{76C6B091-5BEE-AA67-24AD-337ACA09D6B6}"/>
              </a:ext>
            </a:extLst>
          </p:cNvPr>
          <p:cNvSpPr txBox="1"/>
          <p:nvPr/>
        </p:nvSpPr>
        <p:spPr>
          <a:xfrm>
            <a:off x="6370175" y="3064500"/>
            <a:ext cx="326427" cy="461665"/>
          </a:xfrm>
          <a:prstGeom prst="rect">
            <a:avLst/>
          </a:prstGeom>
          <a:noFill/>
        </p:spPr>
        <p:txBody>
          <a:bodyPr wrap="square" rtlCol="0">
            <a:spAutoFit/>
          </a:bodyPr>
          <a:lstStyle/>
          <a:p>
            <a:r>
              <a:rPr lang="en-US" sz="2400" b="1" dirty="0">
                <a:solidFill>
                  <a:srgbClr val="00B050"/>
                </a:solidFill>
              </a:rPr>
              <a:t>G</a:t>
            </a:r>
            <a:endParaRPr lang="en-IN" b="1" dirty="0">
              <a:solidFill>
                <a:srgbClr val="00B050"/>
              </a:solidFill>
            </a:endParaRPr>
          </a:p>
        </p:txBody>
      </p:sp>
      <p:sp>
        <p:nvSpPr>
          <p:cNvPr id="141" name="TextBox 140">
            <a:extLst>
              <a:ext uri="{FF2B5EF4-FFF2-40B4-BE49-F238E27FC236}">
                <a16:creationId xmlns:a16="http://schemas.microsoft.com/office/drawing/2014/main" id="{A10F815A-D7BF-A0E5-B41A-A53199887750}"/>
              </a:ext>
            </a:extLst>
          </p:cNvPr>
          <p:cNvSpPr txBox="1"/>
          <p:nvPr/>
        </p:nvSpPr>
        <p:spPr>
          <a:xfrm>
            <a:off x="7386337" y="3011829"/>
            <a:ext cx="326427" cy="461665"/>
          </a:xfrm>
          <a:prstGeom prst="rect">
            <a:avLst/>
          </a:prstGeom>
          <a:noFill/>
        </p:spPr>
        <p:txBody>
          <a:bodyPr wrap="square" rtlCol="0">
            <a:spAutoFit/>
          </a:bodyPr>
          <a:lstStyle/>
          <a:p>
            <a:r>
              <a:rPr lang="en-US" sz="2400" b="1" dirty="0">
                <a:solidFill>
                  <a:schemeClr val="bg2">
                    <a:lumMod val="25000"/>
                  </a:schemeClr>
                </a:solidFill>
              </a:rPr>
              <a:t>B</a:t>
            </a:r>
            <a:endParaRPr lang="en-IN" b="1" dirty="0">
              <a:solidFill>
                <a:schemeClr val="bg2">
                  <a:lumMod val="25000"/>
                </a:schemeClr>
              </a:solidFill>
            </a:endParaRPr>
          </a:p>
        </p:txBody>
      </p:sp>
      <p:sp>
        <p:nvSpPr>
          <p:cNvPr id="142" name="TextBox 141">
            <a:extLst>
              <a:ext uri="{FF2B5EF4-FFF2-40B4-BE49-F238E27FC236}">
                <a16:creationId xmlns:a16="http://schemas.microsoft.com/office/drawing/2014/main" id="{3890619E-6C7B-D606-EE75-615A6FFCA7BC}"/>
              </a:ext>
            </a:extLst>
          </p:cNvPr>
          <p:cNvSpPr txBox="1"/>
          <p:nvPr/>
        </p:nvSpPr>
        <p:spPr>
          <a:xfrm>
            <a:off x="9007694" y="3051903"/>
            <a:ext cx="326427" cy="477427"/>
          </a:xfrm>
          <a:prstGeom prst="rect">
            <a:avLst/>
          </a:prstGeom>
          <a:noFill/>
        </p:spPr>
        <p:txBody>
          <a:bodyPr wrap="square" rtlCol="0">
            <a:spAutoFit/>
          </a:bodyPr>
          <a:lstStyle/>
          <a:p>
            <a:r>
              <a:rPr lang="en-US" sz="2400" b="1" dirty="0">
                <a:solidFill>
                  <a:srgbClr val="FF0000"/>
                </a:solidFill>
              </a:rPr>
              <a:t>R</a:t>
            </a:r>
            <a:endParaRPr lang="en-IN" b="1" dirty="0">
              <a:solidFill>
                <a:srgbClr val="FF0000"/>
              </a:solidFill>
            </a:endParaRPr>
          </a:p>
        </p:txBody>
      </p:sp>
      <p:sp>
        <p:nvSpPr>
          <p:cNvPr id="143" name="TextBox 142">
            <a:extLst>
              <a:ext uri="{FF2B5EF4-FFF2-40B4-BE49-F238E27FC236}">
                <a16:creationId xmlns:a16="http://schemas.microsoft.com/office/drawing/2014/main" id="{F8490CD6-910C-2D25-9C67-4177E223EE97}"/>
              </a:ext>
            </a:extLst>
          </p:cNvPr>
          <p:cNvSpPr txBox="1"/>
          <p:nvPr/>
        </p:nvSpPr>
        <p:spPr>
          <a:xfrm>
            <a:off x="9781980" y="3054665"/>
            <a:ext cx="326427" cy="461665"/>
          </a:xfrm>
          <a:prstGeom prst="rect">
            <a:avLst/>
          </a:prstGeom>
          <a:noFill/>
        </p:spPr>
        <p:txBody>
          <a:bodyPr wrap="square" rtlCol="0">
            <a:spAutoFit/>
          </a:bodyPr>
          <a:lstStyle/>
          <a:p>
            <a:r>
              <a:rPr lang="en-US" sz="2400" b="1" dirty="0">
                <a:solidFill>
                  <a:srgbClr val="00B050"/>
                </a:solidFill>
              </a:rPr>
              <a:t>G</a:t>
            </a:r>
            <a:endParaRPr lang="en-IN" b="1" dirty="0">
              <a:solidFill>
                <a:srgbClr val="00B050"/>
              </a:solidFill>
            </a:endParaRPr>
          </a:p>
        </p:txBody>
      </p:sp>
      <p:sp>
        <p:nvSpPr>
          <p:cNvPr id="144" name="TextBox 143">
            <a:extLst>
              <a:ext uri="{FF2B5EF4-FFF2-40B4-BE49-F238E27FC236}">
                <a16:creationId xmlns:a16="http://schemas.microsoft.com/office/drawing/2014/main" id="{5A9068C3-0706-6BB4-BA23-2D4DFFC879DF}"/>
              </a:ext>
            </a:extLst>
          </p:cNvPr>
          <p:cNvSpPr txBox="1"/>
          <p:nvPr/>
        </p:nvSpPr>
        <p:spPr>
          <a:xfrm>
            <a:off x="10798142" y="3001994"/>
            <a:ext cx="326427" cy="461665"/>
          </a:xfrm>
          <a:prstGeom prst="rect">
            <a:avLst/>
          </a:prstGeom>
          <a:noFill/>
        </p:spPr>
        <p:txBody>
          <a:bodyPr wrap="square" rtlCol="0">
            <a:spAutoFit/>
          </a:bodyPr>
          <a:lstStyle/>
          <a:p>
            <a:r>
              <a:rPr lang="en-US" sz="2400" b="1" dirty="0">
                <a:solidFill>
                  <a:schemeClr val="bg2">
                    <a:lumMod val="25000"/>
                  </a:schemeClr>
                </a:solidFill>
              </a:rPr>
              <a:t>B</a:t>
            </a:r>
            <a:endParaRPr lang="en-IN" b="1" dirty="0">
              <a:solidFill>
                <a:schemeClr val="bg2">
                  <a:lumMod val="25000"/>
                </a:schemeClr>
              </a:solidFill>
            </a:endParaRPr>
          </a:p>
        </p:txBody>
      </p:sp>
      <p:sp>
        <p:nvSpPr>
          <p:cNvPr id="145" name="TextBox 144">
            <a:extLst>
              <a:ext uri="{FF2B5EF4-FFF2-40B4-BE49-F238E27FC236}">
                <a16:creationId xmlns:a16="http://schemas.microsoft.com/office/drawing/2014/main" id="{3EC2993C-06D5-FAD5-C0A0-59181892C11F}"/>
              </a:ext>
            </a:extLst>
          </p:cNvPr>
          <p:cNvSpPr txBox="1"/>
          <p:nvPr/>
        </p:nvSpPr>
        <p:spPr>
          <a:xfrm>
            <a:off x="1417170" y="4221945"/>
            <a:ext cx="326427" cy="477427"/>
          </a:xfrm>
          <a:prstGeom prst="rect">
            <a:avLst/>
          </a:prstGeom>
          <a:noFill/>
        </p:spPr>
        <p:txBody>
          <a:bodyPr wrap="square" rtlCol="0">
            <a:spAutoFit/>
          </a:bodyPr>
          <a:lstStyle/>
          <a:p>
            <a:r>
              <a:rPr lang="en-US" sz="2400" b="1" dirty="0">
                <a:solidFill>
                  <a:srgbClr val="FF0000"/>
                </a:solidFill>
              </a:rPr>
              <a:t>R</a:t>
            </a:r>
            <a:endParaRPr lang="en-IN" b="1" dirty="0">
              <a:solidFill>
                <a:srgbClr val="FF0000"/>
              </a:solidFill>
            </a:endParaRPr>
          </a:p>
        </p:txBody>
      </p:sp>
      <p:sp>
        <p:nvSpPr>
          <p:cNvPr id="146" name="TextBox 145">
            <a:extLst>
              <a:ext uri="{FF2B5EF4-FFF2-40B4-BE49-F238E27FC236}">
                <a16:creationId xmlns:a16="http://schemas.microsoft.com/office/drawing/2014/main" id="{386B4AC7-1B09-5C84-D750-275072BC585D}"/>
              </a:ext>
            </a:extLst>
          </p:cNvPr>
          <p:cNvSpPr txBox="1"/>
          <p:nvPr/>
        </p:nvSpPr>
        <p:spPr>
          <a:xfrm>
            <a:off x="1719505" y="4244372"/>
            <a:ext cx="326427" cy="461665"/>
          </a:xfrm>
          <a:prstGeom prst="rect">
            <a:avLst/>
          </a:prstGeom>
          <a:noFill/>
        </p:spPr>
        <p:txBody>
          <a:bodyPr wrap="square" rtlCol="0">
            <a:spAutoFit/>
          </a:bodyPr>
          <a:lstStyle/>
          <a:p>
            <a:r>
              <a:rPr lang="en-US" sz="2400" b="1" dirty="0">
                <a:solidFill>
                  <a:srgbClr val="00B050"/>
                </a:solidFill>
              </a:rPr>
              <a:t>G</a:t>
            </a:r>
            <a:endParaRPr lang="en-IN" b="1" dirty="0">
              <a:solidFill>
                <a:srgbClr val="00B050"/>
              </a:solidFill>
            </a:endParaRPr>
          </a:p>
        </p:txBody>
      </p:sp>
      <p:sp>
        <p:nvSpPr>
          <p:cNvPr id="147" name="TextBox 146">
            <a:extLst>
              <a:ext uri="{FF2B5EF4-FFF2-40B4-BE49-F238E27FC236}">
                <a16:creationId xmlns:a16="http://schemas.microsoft.com/office/drawing/2014/main" id="{0FD46A64-3AD0-6A9D-2256-77617A967969}"/>
              </a:ext>
            </a:extLst>
          </p:cNvPr>
          <p:cNvSpPr txBox="1"/>
          <p:nvPr/>
        </p:nvSpPr>
        <p:spPr>
          <a:xfrm>
            <a:off x="2096569" y="4240863"/>
            <a:ext cx="326427" cy="461665"/>
          </a:xfrm>
          <a:prstGeom prst="rect">
            <a:avLst/>
          </a:prstGeom>
          <a:noFill/>
        </p:spPr>
        <p:txBody>
          <a:bodyPr wrap="square" rtlCol="0">
            <a:spAutoFit/>
          </a:bodyPr>
          <a:lstStyle/>
          <a:p>
            <a:r>
              <a:rPr lang="en-US" sz="2400" b="1" dirty="0">
                <a:solidFill>
                  <a:schemeClr val="bg2">
                    <a:lumMod val="25000"/>
                  </a:schemeClr>
                </a:solidFill>
              </a:rPr>
              <a:t>B</a:t>
            </a:r>
            <a:endParaRPr lang="en-IN" b="1" dirty="0">
              <a:solidFill>
                <a:schemeClr val="bg2">
                  <a:lumMod val="25000"/>
                </a:schemeClr>
              </a:solidFill>
            </a:endParaRPr>
          </a:p>
        </p:txBody>
      </p:sp>
      <p:sp>
        <p:nvSpPr>
          <p:cNvPr id="148" name="TextBox 147">
            <a:extLst>
              <a:ext uri="{FF2B5EF4-FFF2-40B4-BE49-F238E27FC236}">
                <a16:creationId xmlns:a16="http://schemas.microsoft.com/office/drawing/2014/main" id="{09863269-7C76-B185-18C1-73818B8002A7}"/>
              </a:ext>
            </a:extLst>
          </p:cNvPr>
          <p:cNvSpPr txBox="1"/>
          <p:nvPr/>
        </p:nvSpPr>
        <p:spPr>
          <a:xfrm>
            <a:off x="2631456" y="4217030"/>
            <a:ext cx="326427" cy="477427"/>
          </a:xfrm>
          <a:prstGeom prst="rect">
            <a:avLst/>
          </a:prstGeom>
          <a:noFill/>
        </p:spPr>
        <p:txBody>
          <a:bodyPr wrap="square" rtlCol="0">
            <a:spAutoFit/>
          </a:bodyPr>
          <a:lstStyle/>
          <a:p>
            <a:r>
              <a:rPr lang="en-US" sz="2400" b="1" dirty="0">
                <a:solidFill>
                  <a:srgbClr val="FF0000"/>
                </a:solidFill>
              </a:rPr>
              <a:t>R</a:t>
            </a:r>
            <a:endParaRPr lang="en-IN" b="1" dirty="0">
              <a:solidFill>
                <a:srgbClr val="FF0000"/>
              </a:solidFill>
            </a:endParaRPr>
          </a:p>
        </p:txBody>
      </p:sp>
      <p:sp>
        <p:nvSpPr>
          <p:cNvPr id="149" name="TextBox 148">
            <a:extLst>
              <a:ext uri="{FF2B5EF4-FFF2-40B4-BE49-F238E27FC236}">
                <a16:creationId xmlns:a16="http://schemas.microsoft.com/office/drawing/2014/main" id="{C6F274B2-99CB-B297-6303-55A699D8D975}"/>
              </a:ext>
            </a:extLst>
          </p:cNvPr>
          <p:cNvSpPr txBox="1"/>
          <p:nvPr/>
        </p:nvSpPr>
        <p:spPr>
          <a:xfrm>
            <a:off x="2933791" y="4239457"/>
            <a:ext cx="326427" cy="461665"/>
          </a:xfrm>
          <a:prstGeom prst="rect">
            <a:avLst/>
          </a:prstGeom>
          <a:noFill/>
        </p:spPr>
        <p:txBody>
          <a:bodyPr wrap="square" rtlCol="0">
            <a:spAutoFit/>
          </a:bodyPr>
          <a:lstStyle/>
          <a:p>
            <a:r>
              <a:rPr lang="en-US" sz="2400" b="1" dirty="0">
                <a:solidFill>
                  <a:srgbClr val="00B050"/>
                </a:solidFill>
              </a:rPr>
              <a:t>G</a:t>
            </a:r>
            <a:endParaRPr lang="en-IN" b="1" dirty="0">
              <a:solidFill>
                <a:srgbClr val="00B050"/>
              </a:solidFill>
            </a:endParaRPr>
          </a:p>
        </p:txBody>
      </p:sp>
      <p:sp>
        <p:nvSpPr>
          <p:cNvPr id="150" name="TextBox 149">
            <a:extLst>
              <a:ext uri="{FF2B5EF4-FFF2-40B4-BE49-F238E27FC236}">
                <a16:creationId xmlns:a16="http://schemas.microsoft.com/office/drawing/2014/main" id="{7BCF383A-2843-9072-62DE-91E953762576}"/>
              </a:ext>
            </a:extLst>
          </p:cNvPr>
          <p:cNvSpPr txBox="1"/>
          <p:nvPr/>
        </p:nvSpPr>
        <p:spPr>
          <a:xfrm>
            <a:off x="3261695" y="4255612"/>
            <a:ext cx="326427" cy="461665"/>
          </a:xfrm>
          <a:prstGeom prst="rect">
            <a:avLst/>
          </a:prstGeom>
          <a:noFill/>
        </p:spPr>
        <p:txBody>
          <a:bodyPr wrap="square" rtlCol="0">
            <a:spAutoFit/>
          </a:bodyPr>
          <a:lstStyle/>
          <a:p>
            <a:r>
              <a:rPr lang="en-US" sz="2400" b="1" dirty="0">
                <a:solidFill>
                  <a:schemeClr val="bg2">
                    <a:lumMod val="25000"/>
                  </a:schemeClr>
                </a:solidFill>
              </a:rPr>
              <a:t>B</a:t>
            </a:r>
            <a:endParaRPr lang="en-IN" b="1" dirty="0">
              <a:solidFill>
                <a:schemeClr val="bg2">
                  <a:lumMod val="25000"/>
                </a:schemeClr>
              </a:solidFill>
            </a:endParaRPr>
          </a:p>
        </p:txBody>
      </p:sp>
      <p:sp>
        <p:nvSpPr>
          <p:cNvPr id="151" name="TextBox 150">
            <a:extLst>
              <a:ext uri="{FF2B5EF4-FFF2-40B4-BE49-F238E27FC236}">
                <a16:creationId xmlns:a16="http://schemas.microsoft.com/office/drawing/2014/main" id="{230CE57F-4D82-C3F2-DF1A-3520171ABEE6}"/>
              </a:ext>
            </a:extLst>
          </p:cNvPr>
          <p:cNvSpPr txBox="1"/>
          <p:nvPr/>
        </p:nvSpPr>
        <p:spPr>
          <a:xfrm>
            <a:off x="3713006" y="4217027"/>
            <a:ext cx="326427" cy="477427"/>
          </a:xfrm>
          <a:prstGeom prst="rect">
            <a:avLst/>
          </a:prstGeom>
          <a:noFill/>
        </p:spPr>
        <p:txBody>
          <a:bodyPr wrap="square" rtlCol="0">
            <a:spAutoFit/>
          </a:bodyPr>
          <a:lstStyle/>
          <a:p>
            <a:r>
              <a:rPr lang="en-US" sz="2400" b="1" dirty="0">
                <a:solidFill>
                  <a:srgbClr val="FF0000"/>
                </a:solidFill>
              </a:rPr>
              <a:t>R</a:t>
            </a:r>
            <a:endParaRPr lang="en-IN" b="1" dirty="0">
              <a:solidFill>
                <a:srgbClr val="FF0000"/>
              </a:solidFill>
            </a:endParaRPr>
          </a:p>
        </p:txBody>
      </p:sp>
      <p:sp>
        <p:nvSpPr>
          <p:cNvPr id="152" name="TextBox 151">
            <a:extLst>
              <a:ext uri="{FF2B5EF4-FFF2-40B4-BE49-F238E27FC236}">
                <a16:creationId xmlns:a16="http://schemas.microsoft.com/office/drawing/2014/main" id="{6E21C7DA-69D9-5CFE-353B-44983928C7D9}"/>
              </a:ext>
            </a:extLst>
          </p:cNvPr>
          <p:cNvSpPr txBox="1"/>
          <p:nvPr/>
        </p:nvSpPr>
        <p:spPr>
          <a:xfrm>
            <a:off x="4015341" y="4239454"/>
            <a:ext cx="326427" cy="461665"/>
          </a:xfrm>
          <a:prstGeom prst="rect">
            <a:avLst/>
          </a:prstGeom>
          <a:noFill/>
        </p:spPr>
        <p:txBody>
          <a:bodyPr wrap="square" rtlCol="0">
            <a:spAutoFit/>
          </a:bodyPr>
          <a:lstStyle/>
          <a:p>
            <a:r>
              <a:rPr lang="en-US" sz="2400" b="1" dirty="0">
                <a:solidFill>
                  <a:srgbClr val="00B050"/>
                </a:solidFill>
              </a:rPr>
              <a:t>G</a:t>
            </a:r>
            <a:endParaRPr lang="en-IN" b="1" dirty="0">
              <a:solidFill>
                <a:srgbClr val="00B050"/>
              </a:solidFill>
            </a:endParaRPr>
          </a:p>
        </p:txBody>
      </p:sp>
      <p:sp>
        <p:nvSpPr>
          <p:cNvPr id="153" name="TextBox 152">
            <a:extLst>
              <a:ext uri="{FF2B5EF4-FFF2-40B4-BE49-F238E27FC236}">
                <a16:creationId xmlns:a16="http://schemas.microsoft.com/office/drawing/2014/main" id="{6F268D43-11F0-F117-CB7C-C2C0DB740B94}"/>
              </a:ext>
            </a:extLst>
          </p:cNvPr>
          <p:cNvSpPr txBox="1"/>
          <p:nvPr/>
        </p:nvSpPr>
        <p:spPr>
          <a:xfrm>
            <a:off x="4313749" y="4245777"/>
            <a:ext cx="326427" cy="461665"/>
          </a:xfrm>
          <a:prstGeom prst="rect">
            <a:avLst/>
          </a:prstGeom>
          <a:noFill/>
        </p:spPr>
        <p:txBody>
          <a:bodyPr wrap="square" rtlCol="0">
            <a:spAutoFit/>
          </a:bodyPr>
          <a:lstStyle/>
          <a:p>
            <a:r>
              <a:rPr lang="en-US" sz="2400" b="1" dirty="0">
                <a:solidFill>
                  <a:schemeClr val="bg2">
                    <a:lumMod val="25000"/>
                  </a:schemeClr>
                </a:solidFill>
              </a:rPr>
              <a:t>B</a:t>
            </a:r>
            <a:endParaRPr lang="en-IN" b="1" dirty="0">
              <a:solidFill>
                <a:schemeClr val="bg2">
                  <a:lumMod val="25000"/>
                </a:schemeClr>
              </a:solidFill>
            </a:endParaRPr>
          </a:p>
        </p:txBody>
      </p:sp>
      <p:sp>
        <p:nvSpPr>
          <p:cNvPr id="154" name="TextBox 153">
            <a:extLst>
              <a:ext uri="{FF2B5EF4-FFF2-40B4-BE49-F238E27FC236}">
                <a16:creationId xmlns:a16="http://schemas.microsoft.com/office/drawing/2014/main" id="{3F694D2D-6FCD-BF46-3F9C-76143056AECF}"/>
              </a:ext>
            </a:extLst>
          </p:cNvPr>
          <p:cNvSpPr txBox="1"/>
          <p:nvPr/>
        </p:nvSpPr>
        <p:spPr>
          <a:xfrm>
            <a:off x="5001037" y="4266188"/>
            <a:ext cx="326427" cy="477427"/>
          </a:xfrm>
          <a:prstGeom prst="rect">
            <a:avLst/>
          </a:prstGeom>
          <a:noFill/>
        </p:spPr>
        <p:txBody>
          <a:bodyPr wrap="square" rtlCol="0">
            <a:spAutoFit/>
          </a:bodyPr>
          <a:lstStyle/>
          <a:p>
            <a:r>
              <a:rPr lang="en-US" sz="2400" b="1" dirty="0">
                <a:solidFill>
                  <a:srgbClr val="FF0000"/>
                </a:solidFill>
              </a:rPr>
              <a:t>R</a:t>
            </a:r>
            <a:endParaRPr lang="en-IN" b="1" dirty="0">
              <a:solidFill>
                <a:srgbClr val="FF0000"/>
              </a:solidFill>
            </a:endParaRPr>
          </a:p>
        </p:txBody>
      </p:sp>
      <p:sp>
        <p:nvSpPr>
          <p:cNvPr id="155" name="TextBox 154">
            <a:extLst>
              <a:ext uri="{FF2B5EF4-FFF2-40B4-BE49-F238E27FC236}">
                <a16:creationId xmlns:a16="http://schemas.microsoft.com/office/drawing/2014/main" id="{0D703DA3-B869-E1B9-53E1-A6CD8E881C02}"/>
              </a:ext>
            </a:extLst>
          </p:cNvPr>
          <p:cNvSpPr txBox="1"/>
          <p:nvPr/>
        </p:nvSpPr>
        <p:spPr>
          <a:xfrm>
            <a:off x="5303372" y="4288615"/>
            <a:ext cx="326427" cy="461665"/>
          </a:xfrm>
          <a:prstGeom prst="rect">
            <a:avLst/>
          </a:prstGeom>
          <a:noFill/>
        </p:spPr>
        <p:txBody>
          <a:bodyPr wrap="square" rtlCol="0">
            <a:spAutoFit/>
          </a:bodyPr>
          <a:lstStyle/>
          <a:p>
            <a:r>
              <a:rPr lang="en-US" sz="2400" b="1" dirty="0">
                <a:solidFill>
                  <a:srgbClr val="00B050"/>
                </a:solidFill>
              </a:rPr>
              <a:t>G</a:t>
            </a:r>
            <a:endParaRPr lang="en-IN" b="1" dirty="0">
              <a:solidFill>
                <a:srgbClr val="00B050"/>
              </a:solidFill>
            </a:endParaRPr>
          </a:p>
        </p:txBody>
      </p:sp>
      <p:sp>
        <p:nvSpPr>
          <p:cNvPr id="156" name="TextBox 155">
            <a:extLst>
              <a:ext uri="{FF2B5EF4-FFF2-40B4-BE49-F238E27FC236}">
                <a16:creationId xmlns:a16="http://schemas.microsoft.com/office/drawing/2014/main" id="{2AB7B287-8FBB-0B3C-DB8A-75C4A5937C7C}"/>
              </a:ext>
            </a:extLst>
          </p:cNvPr>
          <p:cNvSpPr txBox="1"/>
          <p:nvPr/>
        </p:nvSpPr>
        <p:spPr>
          <a:xfrm>
            <a:off x="5621441" y="4304770"/>
            <a:ext cx="326427" cy="461665"/>
          </a:xfrm>
          <a:prstGeom prst="rect">
            <a:avLst/>
          </a:prstGeom>
          <a:noFill/>
        </p:spPr>
        <p:txBody>
          <a:bodyPr wrap="square" rtlCol="0">
            <a:spAutoFit/>
          </a:bodyPr>
          <a:lstStyle/>
          <a:p>
            <a:r>
              <a:rPr lang="en-US" sz="2400" b="1" dirty="0">
                <a:solidFill>
                  <a:schemeClr val="bg2">
                    <a:lumMod val="25000"/>
                  </a:schemeClr>
                </a:solidFill>
              </a:rPr>
              <a:t>B</a:t>
            </a:r>
            <a:endParaRPr lang="en-IN" b="1" dirty="0">
              <a:solidFill>
                <a:schemeClr val="bg2">
                  <a:lumMod val="25000"/>
                </a:schemeClr>
              </a:solidFill>
            </a:endParaRPr>
          </a:p>
        </p:txBody>
      </p:sp>
      <p:sp>
        <p:nvSpPr>
          <p:cNvPr id="157" name="TextBox 156">
            <a:extLst>
              <a:ext uri="{FF2B5EF4-FFF2-40B4-BE49-F238E27FC236}">
                <a16:creationId xmlns:a16="http://schemas.microsoft.com/office/drawing/2014/main" id="{8722D3F8-07D3-E08B-97AE-A5F957B69D63}"/>
              </a:ext>
            </a:extLst>
          </p:cNvPr>
          <p:cNvSpPr txBox="1"/>
          <p:nvPr/>
        </p:nvSpPr>
        <p:spPr>
          <a:xfrm>
            <a:off x="6092422" y="4246524"/>
            <a:ext cx="326427" cy="477427"/>
          </a:xfrm>
          <a:prstGeom prst="rect">
            <a:avLst/>
          </a:prstGeom>
          <a:noFill/>
        </p:spPr>
        <p:txBody>
          <a:bodyPr wrap="square" rtlCol="0">
            <a:spAutoFit/>
          </a:bodyPr>
          <a:lstStyle/>
          <a:p>
            <a:r>
              <a:rPr lang="en-US" sz="2400" b="1" dirty="0">
                <a:solidFill>
                  <a:srgbClr val="FF0000"/>
                </a:solidFill>
              </a:rPr>
              <a:t>R</a:t>
            </a:r>
            <a:endParaRPr lang="en-IN" b="1" dirty="0">
              <a:solidFill>
                <a:srgbClr val="FF0000"/>
              </a:solidFill>
            </a:endParaRPr>
          </a:p>
        </p:txBody>
      </p:sp>
      <p:sp>
        <p:nvSpPr>
          <p:cNvPr id="158" name="TextBox 157">
            <a:extLst>
              <a:ext uri="{FF2B5EF4-FFF2-40B4-BE49-F238E27FC236}">
                <a16:creationId xmlns:a16="http://schemas.microsoft.com/office/drawing/2014/main" id="{2A17C406-021A-238E-47C7-A852F251CF0A}"/>
              </a:ext>
            </a:extLst>
          </p:cNvPr>
          <p:cNvSpPr txBox="1"/>
          <p:nvPr/>
        </p:nvSpPr>
        <p:spPr>
          <a:xfrm>
            <a:off x="6365261" y="4268951"/>
            <a:ext cx="326427" cy="461665"/>
          </a:xfrm>
          <a:prstGeom prst="rect">
            <a:avLst/>
          </a:prstGeom>
          <a:noFill/>
        </p:spPr>
        <p:txBody>
          <a:bodyPr wrap="square" rtlCol="0">
            <a:spAutoFit/>
          </a:bodyPr>
          <a:lstStyle/>
          <a:p>
            <a:r>
              <a:rPr lang="en-US" sz="2400" b="1" dirty="0">
                <a:solidFill>
                  <a:srgbClr val="00B050"/>
                </a:solidFill>
              </a:rPr>
              <a:t>G</a:t>
            </a:r>
            <a:endParaRPr lang="en-IN" b="1" dirty="0">
              <a:solidFill>
                <a:srgbClr val="00B050"/>
              </a:solidFill>
            </a:endParaRPr>
          </a:p>
        </p:txBody>
      </p:sp>
      <p:sp>
        <p:nvSpPr>
          <p:cNvPr id="159" name="TextBox 158">
            <a:extLst>
              <a:ext uri="{FF2B5EF4-FFF2-40B4-BE49-F238E27FC236}">
                <a16:creationId xmlns:a16="http://schemas.microsoft.com/office/drawing/2014/main" id="{5AAA3354-2A13-F422-AB9A-B7B419AAA83C}"/>
              </a:ext>
            </a:extLst>
          </p:cNvPr>
          <p:cNvSpPr txBox="1"/>
          <p:nvPr/>
        </p:nvSpPr>
        <p:spPr>
          <a:xfrm>
            <a:off x="6673499" y="4275274"/>
            <a:ext cx="326427" cy="461665"/>
          </a:xfrm>
          <a:prstGeom prst="rect">
            <a:avLst/>
          </a:prstGeom>
          <a:noFill/>
        </p:spPr>
        <p:txBody>
          <a:bodyPr wrap="square" rtlCol="0">
            <a:spAutoFit/>
          </a:bodyPr>
          <a:lstStyle/>
          <a:p>
            <a:r>
              <a:rPr lang="en-US" sz="2400" b="1" dirty="0">
                <a:solidFill>
                  <a:schemeClr val="bg2">
                    <a:lumMod val="25000"/>
                  </a:schemeClr>
                </a:solidFill>
              </a:rPr>
              <a:t>B</a:t>
            </a:r>
            <a:endParaRPr lang="en-IN" b="1" dirty="0">
              <a:solidFill>
                <a:schemeClr val="bg2">
                  <a:lumMod val="25000"/>
                </a:schemeClr>
              </a:solidFill>
            </a:endParaRPr>
          </a:p>
        </p:txBody>
      </p:sp>
      <p:sp>
        <p:nvSpPr>
          <p:cNvPr id="160" name="TextBox 159">
            <a:extLst>
              <a:ext uri="{FF2B5EF4-FFF2-40B4-BE49-F238E27FC236}">
                <a16:creationId xmlns:a16="http://schemas.microsoft.com/office/drawing/2014/main" id="{32D89098-3ACF-1606-E27A-3C9C91EFA774}"/>
              </a:ext>
            </a:extLst>
          </p:cNvPr>
          <p:cNvSpPr txBox="1"/>
          <p:nvPr/>
        </p:nvSpPr>
        <p:spPr>
          <a:xfrm>
            <a:off x="7213303" y="4266187"/>
            <a:ext cx="326427" cy="477427"/>
          </a:xfrm>
          <a:prstGeom prst="rect">
            <a:avLst/>
          </a:prstGeom>
          <a:noFill/>
        </p:spPr>
        <p:txBody>
          <a:bodyPr wrap="square" rtlCol="0">
            <a:spAutoFit/>
          </a:bodyPr>
          <a:lstStyle/>
          <a:p>
            <a:r>
              <a:rPr lang="en-US" sz="2400" b="1" dirty="0">
                <a:solidFill>
                  <a:srgbClr val="FF0000"/>
                </a:solidFill>
              </a:rPr>
              <a:t>R</a:t>
            </a:r>
            <a:endParaRPr lang="en-IN" b="1" dirty="0">
              <a:solidFill>
                <a:srgbClr val="FF0000"/>
              </a:solidFill>
            </a:endParaRPr>
          </a:p>
        </p:txBody>
      </p:sp>
      <p:sp>
        <p:nvSpPr>
          <p:cNvPr id="161" name="TextBox 160">
            <a:extLst>
              <a:ext uri="{FF2B5EF4-FFF2-40B4-BE49-F238E27FC236}">
                <a16:creationId xmlns:a16="http://schemas.microsoft.com/office/drawing/2014/main" id="{4B015D40-5DC0-29DE-A60E-EAF4A315B9CF}"/>
              </a:ext>
            </a:extLst>
          </p:cNvPr>
          <p:cNvSpPr txBox="1"/>
          <p:nvPr/>
        </p:nvSpPr>
        <p:spPr>
          <a:xfrm>
            <a:off x="7515638" y="4288614"/>
            <a:ext cx="326427" cy="461665"/>
          </a:xfrm>
          <a:prstGeom prst="rect">
            <a:avLst/>
          </a:prstGeom>
          <a:noFill/>
        </p:spPr>
        <p:txBody>
          <a:bodyPr wrap="square" rtlCol="0">
            <a:spAutoFit/>
          </a:bodyPr>
          <a:lstStyle/>
          <a:p>
            <a:r>
              <a:rPr lang="en-US" sz="2400" b="1" dirty="0">
                <a:solidFill>
                  <a:srgbClr val="00B050"/>
                </a:solidFill>
              </a:rPr>
              <a:t>G</a:t>
            </a:r>
            <a:endParaRPr lang="en-IN" b="1" dirty="0">
              <a:solidFill>
                <a:srgbClr val="00B050"/>
              </a:solidFill>
            </a:endParaRPr>
          </a:p>
        </p:txBody>
      </p:sp>
      <p:sp>
        <p:nvSpPr>
          <p:cNvPr id="162" name="TextBox 161">
            <a:extLst>
              <a:ext uri="{FF2B5EF4-FFF2-40B4-BE49-F238E27FC236}">
                <a16:creationId xmlns:a16="http://schemas.microsoft.com/office/drawing/2014/main" id="{931A0B22-723D-190E-E86F-2468E84E9E80}"/>
              </a:ext>
            </a:extLst>
          </p:cNvPr>
          <p:cNvSpPr txBox="1"/>
          <p:nvPr/>
        </p:nvSpPr>
        <p:spPr>
          <a:xfrm>
            <a:off x="7814046" y="4304769"/>
            <a:ext cx="326427" cy="461665"/>
          </a:xfrm>
          <a:prstGeom prst="rect">
            <a:avLst/>
          </a:prstGeom>
          <a:noFill/>
        </p:spPr>
        <p:txBody>
          <a:bodyPr wrap="square" rtlCol="0">
            <a:spAutoFit/>
          </a:bodyPr>
          <a:lstStyle/>
          <a:p>
            <a:r>
              <a:rPr lang="en-US" sz="2400" b="1" dirty="0">
                <a:solidFill>
                  <a:schemeClr val="bg2">
                    <a:lumMod val="25000"/>
                  </a:schemeClr>
                </a:solidFill>
              </a:rPr>
              <a:t>B</a:t>
            </a:r>
            <a:endParaRPr lang="en-IN" b="1" dirty="0">
              <a:solidFill>
                <a:schemeClr val="bg2">
                  <a:lumMod val="25000"/>
                </a:schemeClr>
              </a:solidFill>
            </a:endParaRPr>
          </a:p>
        </p:txBody>
      </p:sp>
      <p:sp>
        <p:nvSpPr>
          <p:cNvPr id="163" name="TextBox 162">
            <a:extLst>
              <a:ext uri="{FF2B5EF4-FFF2-40B4-BE49-F238E27FC236}">
                <a16:creationId xmlns:a16="http://schemas.microsoft.com/office/drawing/2014/main" id="{B30C55EB-84E0-6D28-D17F-46335F3F4E69}"/>
              </a:ext>
            </a:extLst>
          </p:cNvPr>
          <p:cNvSpPr txBox="1"/>
          <p:nvPr/>
        </p:nvSpPr>
        <p:spPr>
          <a:xfrm>
            <a:off x="8304690" y="4246525"/>
            <a:ext cx="326427" cy="477427"/>
          </a:xfrm>
          <a:prstGeom prst="rect">
            <a:avLst/>
          </a:prstGeom>
          <a:noFill/>
        </p:spPr>
        <p:txBody>
          <a:bodyPr wrap="square" rtlCol="0">
            <a:spAutoFit/>
          </a:bodyPr>
          <a:lstStyle/>
          <a:p>
            <a:r>
              <a:rPr lang="en-US" sz="2400" b="1" dirty="0">
                <a:solidFill>
                  <a:srgbClr val="FF0000"/>
                </a:solidFill>
              </a:rPr>
              <a:t>R</a:t>
            </a:r>
            <a:endParaRPr lang="en-IN" b="1" dirty="0">
              <a:solidFill>
                <a:srgbClr val="FF0000"/>
              </a:solidFill>
            </a:endParaRPr>
          </a:p>
        </p:txBody>
      </p:sp>
      <p:sp>
        <p:nvSpPr>
          <p:cNvPr id="164" name="TextBox 163">
            <a:extLst>
              <a:ext uri="{FF2B5EF4-FFF2-40B4-BE49-F238E27FC236}">
                <a16:creationId xmlns:a16="http://schemas.microsoft.com/office/drawing/2014/main" id="{78C61340-21A9-9689-5D98-99391155C903}"/>
              </a:ext>
            </a:extLst>
          </p:cNvPr>
          <p:cNvSpPr txBox="1"/>
          <p:nvPr/>
        </p:nvSpPr>
        <p:spPr>
          <a:xfrm>
            <a:off x="8607025" y="4268952"/>
            <a:ext cx="326427" cy="461665"/>
          </a:xfrm>
          <a:prstGeom prst="rect">
            <a:avLst/>
          </a:prstGeom>
          <a:noFill/>
        </p:spPr>
        <p:txBody>
          <a:bodyPr wrap="square" rtlCol="0">
            <a:spAutoFit/>
          </a:bodyPr>
          <a:lstStyle/>
          <a:p>
            <a:r>
              <a:rPr lang="en-US" sz="2400" b="1" dirty="0">
                <a:solidFill>
                  <a:srgbClr val="00B050"/>
                </a:solidFill>
              </a:rPr>
              <a:t>G</a:t>
            </a:r>
            <a:endParaRPr lang="en-IN" b="1" dirty="0">
              <a:solidFill>
                <a:srgbClr val="00B050"/>
              </a:solidFill>
            </a:endParaRPr>
          </a:p>
        </p:txBody>
      </p:sp>
      <p:sp>
        <p:nvSpPr>
          <p:cNvPr id="165" name="TextBox 164">
            <a:extLst>
              <a:ext uri="{FF2B5EF4-FFF2-40B4-BE49-F238E27FC236}">
                <a16:creationId xmlns:a16="http://schemas.microsoft.com/office/drawing/2014/main" id="{62B1B6F9-405F-D71A-4656-1F58C117D73D}"/>
              </a:ext>
            </a:extLst>
          </p:cNvPr>
          <p:cNvSpPr txBox="1"/>
          <p:nvPr/>
        </p:nvSpPr>
        <p:spPr>
          <a:xfrm>
            <a:off x="8905433" y="4285107"/>
            <a:ext cx="326427" cy="461665"/>
          </a:xfrm>
          <a:prstGeom prst="rect">
            <a:avLst/>
          </a:prstGeom>
          <a:noFill/>
        </p:spPr>
        <p:txBody>
          <a:bodyPr wrap="square" rtlCol="0">
            <a:spAutoFit/>
          </a:bodyPr>
          <a:lstStyle/>
          <a:p>
            <a:r>
              <a:rPr lang="en-US" sz="2400" b="1" dirty="0">
                <a:solidFill>
                  <a:schemeClr val="bg2">
                    <a:lumMod val="25000"/>
                  </a:schemeClr>
                </a:solidFill>
              </a:rPr>
              <a:t>B</a:t>
            </a:r>
            <a:endParaRPr lang="en-IN" b="1" dirty="0">
              <a:solidFill>
                <a:schemeClr val="bg2">
                  <a:lumMod val="25000"/>
                </a:schemeClr>
              </a:solidFill>
            </a:endParaRPr>
          </a:p>
        </p:txBody>
      </p:sp>
      <p:sp>
        <p:nvSpPr>
          <p:cNvPr id="166" name="TextBox 165">
            <a:extLst>
              <a:ext uri="{FF2B5EF4-FFF2-40B4-BE49-F238E27FC236}">
                <a16:creationId xmlns:a16="http://schemas.microsoft.com/office/drawing/2014/main" id="{0C41BF7B-0D1F-4613-BA85-6D4AD4A6A52F}"/>
              </a:ext>
            </a:extLst>
          </p:cNvPr>
          <p:cNvSpPr txBox="1"/>
          <p:nvPr/>
        </p:nvSpPr>
        <p:spPr>
          <a:xfrm>
            <a:off x="9563224" y="4217028"/>
            <a:ext cx="326427" cy="477427"/>
          </a:xfrm>
          <a:prstGeom prst="rect">
            <a:avLst/>
          </a:prstGeom>
          <a:noFill/>
        </p:spPr>
        <p:txBody>
          <a:bodyPr wrap="square" rtlCol="0">
            <a:spAutoFit/>
          </a:bodyPr>
          <a:lstStyle/>
          <a:p>
            <a:r>
              <a:rPr lang="en-US" sz="2400" b="1" dirty="0">
                <a:solidFill>
                  <a:srgbClr val="FF0000"/>
                </a:solidFill>
              </a:rPr>
              <a:t>R</a:t>
            </a:r>
            <a:endParaRPr lang="en-IN" b="1" dirty="0">
              <a:solidFill>
                <a:srgbClr val="FF0000"/>
              </a:solidFill>
            </a:endParaRPr>
          </a:p>
        </p:txBody>
      </p:sp>
      <p:sp>
        <p:nvSpPr>
          <p:cNvPr id="167" name="TextBox 166">
            <a:extLst>
              <a:ext uri="{FF2B5EF4-FFF2-40B4-BE49-F238E27FC236}">
                <a16:creationId xmlns:a16="http://schemas.microsoft.com/office/drawing/2014/main" id="{5A074B5F-7489-801D-FD92-AA0D2B3A5FEA}"/>
              </a:ext>
            </a:extLst>
          </p:cNvPr>
          <p:cNvSpPr txBox="1"/>
          <p:nvPr/>
        </p:nvSpPr>
        <p:spPr>
          <a:xfrm>
            <a:off x="9826231" y="4239455"/>
            <a:ext cx="326427" cy="461665"/>
          </a:xfrm>
          <a:prstGeom prst="rect">
            <a:avLst/>
          </a:prstGeom>
          <a:noFill/>
        </p:spPr>
        <p:txBody>
          <a:bodyPr wrap="square" rtlCol="0">
            <a:spAutoFit/>
          </a:bodyPr>
          <a:lstStyle/>
          <a:p>
            <a:r>
              <a:rPr lang="en-US" sz="2400" b="1" dirty="0">
                <a:solidFill>
                  <a:srgbClr val="00B050"/>
                </a:solidFill>
              </a:rPr>
              <a:t>G</a:t>
            </a:r>
            <a:endParaRPr lang="en-IN" b="1" dirty="0">
              <a:solidFill>
                <a:srgbClr val="00B050"/>
              </a:solidFill>
            </a:endParaRPr>
          </a:p>
        </p:txBody>
      </p:sp>
      <p:sp>
        <p:nvSpPr>
          <p:cNvPr id="168" name="TextBox 167">
            <a:extLst>
              <a:ext uri="{FF2B5EF4-FFF2-40B4-BE49-F238E27FC236}">
                <a16:creationId xmlns:a16="http://schemas.microsoft.com/office/drawing/2014/main" id="{6ACF3597-6626-4A91-7E74-B3B1A41C17CD}"/>
              </a:ext>
            </a:extLst>
          </p:cNvPr>
          <p:cNvSpPr txBox="1"/>
          <p:nvPr/>
        </p:nvSpPr>
        <p:spPr>
          <a:xfrm>
            <a:off x="10124637" y="4245778"/>
            <a:ext cx="326427" cy="461665"/>
          </a:xfrm>
          <a:prstGeom prst="rect">
            <a:avLst/>
          </a:prstGeom>
          <a:noFill/>
        </p:spPr>
        <p:txBody>
          <a:bodyPr wrap="square" rtlCol="0">
            <a:spAutoFit/>
          </a:bodyPr>
          <a:lstStyle/>
          <a:p>
            <a:r>
              <a:rPr lang="en-US" sz="2400" b="1" dirty="0">
                <a:solidFill>
                  <a:schemeClr val="bg2">
                    <a:lumMod val="25000"/>
                  </a:schemeClr>
                </a:solidFill>
              </a:rPr>
              <a:t>B</a:t>
            </a:r>
            <a:endParaRPr lang="en-IN" b="1" dirty="0">
              <a:solidFill>
                <a:schemeClr val="bg2">
                  <a:lumMod val="25000"/>
                </a:schemeClr>
              </a:solidFill>
            </a:endParaRPr>
          </a:p>
        </p:txBody>
      </p:sp>
      <p:sp>
        <p:nvSpPr>
          <p:cNvPr id="169" name="TextBox 168">
            <a:extLst>
              <a:ext uri="{FF2B5EF4-FFF2-40B4-BE49-F238E27FC236}">
                <a16:creationId xmlns:a16="http://schemas.microsoft.com/office/drawing/2014/main" id="{50011597-3FFC-6307-4560-FFEC9163C91C}"/>
              </a:ext>
            </a:extLst>
          </p:cNvPr>
          <p:cNvSpPr txBox="1"/>
          <p:nvPr/>
        </p:nvSpPr>
        <p:spPr>
          <a:xfrm>
            <a:off x="10703771" y="4236694"/>
            <a:ext cx="326427" cy="477427"/>
          </a:xfrm>
          <a:prstGeom prst="rect">
            <a:avLst/>
          </a:prstGeom>
          <a:noFill/>
        </p:spPr>
        <p:txBody>
          <a:bodyPr wrap="square" rtlCol="0">
            <a:spAutoFit/>
          </a:bodyPr>
          <a:lstStyle/>
          <a:p>
            <a:r>
              <a:rPr lang="en-US" sz="2400" b="1" dirty="0">
                <a:solidFill>
                  <a:srgbClr val="FF0000"/>
                </a:solidFill>
              </a:rPr>
              <a:t>R</a:t>
            </a:r>
            <a:endParaRPr lang="en-IN" b="1" dirty="0">
              <a:solidFill>
                <a:srgbClr val="FF0000"/>
              </a:solidFill>
            </a:endParaRPr>
          </a:p>
        </p:txBody>
      </p:sp>
      <p:sp>
        <p:nvSpPr>
          <p:cNvPr id="170" name="TextBox 169">
            <a:extLst>
              <a:ext uri="{FF2B5EF4-FFF2-40B4-BE49-F238E27FC236}">
                <a16:creationId xmlns:a16="http://schemas.microsoft.com/office/drawing/2014/main" id="{3AC4D794-188A-659F-8BC5-7B52CB056ECC}"/>
              </a:ext>
            </a:extLst>
          </p:cNvPr>
          <p:cNvSpPr txBox="1"/>
          <p:nvPr/>
        </p:nvSpPr>
        <p:spPr>
          <a:xfrm>
            <a:off x="10976610" y="4259121"/>
            <a:ext cx="326427" cy="461665"/>
          </a:xfrm>
          <a:prstGeom prst="rect">
            <a:avLst/>
          </a:prstGeom>
          <a:noFill/>
        </p:spPr>
        <p:txBody>
          <a:bodyPr wrap="square" rtlCol="0">
            <a:spAutoFit/>
          </a:bodyPr>
          <a:lstStyle/>
          <a:p>
            <a:r>
              <a:rPr lang="en-US" sz="2400" b="1" dirty="0">
                <a:solidFill>
                  <a:srgbClr val="00B050"/>
                </a:solidFill>
              </a:rPr>
              <a:t>G</a:t>
            </a:r>
            <a:endParaRPr lang="en-IN" b="1" dirty="0">
              <a:solidFill>
                <a:srgbClr val="00B050"/>
              </a:solidFill>
            </a:endParaRPr>
          </a:p>
        </p:txBody>
      </p:sp>
      <p:sp>
        <p:nvSpPr>
          <p:cNvPr id="171" name="TextBox 170">
            <a:extLst>
              <a:ext uri="{FF2B5EF4-FFF2-40B4-BE49-F238E27FC236}">
                <a16:creationId xmlns:a16="http://schemas.microsoft.com/office/drawing/2014/main" id="{5CD3A0E7-9384-6B02-277C-2EC0306CEC98}"/>
              </a:ext>
            </a:extLst>
          </p:cNvPr>
          <p:cNvSpPr txBox="1"/>
          <p:nvPr/>
        </p:nvSpPr>
        <p:spPr>
          <a:xfrm>
            <a:off x="11265182" y="4275276"/>
            <a:ext cx="326427" cy="461665"/>
          </a:xfrm>
          <a:prstGeom prst="rect">
            <a:avLst/>
          </a:prstGeom>
          <a:noFill/>
        </p:spPr>
        <p:txBody>
          <a:bodyPr wrap="square" rtlCol="0">
            <a:spAutoFit/>
          </a:bodyPr>
          <a:lstStyle/>
          <a:p>
            <a:r>
              <a:rPr lang="en-US" sz="2400" b="1" dirty="0">
                <a:solidFill>
                  <a:schemeClr val="bg2">
                    <a:lumMod val="25000"/>
                  </a:schemeClr>
                </a:solidFill>
              </a:rPr>
              <a:t>B</a:t>
            </a:r>
            <a:endParaRPr lang="en-IN" b="1" dirty="0">
              <a:solidFill>
                <a:schemeClr val="bg2">
                  <a:lumMod val="25000"/>
                </a:schemeClr>
              </a:solidFill>
            </a:endParaRPr>
          </a:p>
        </p:txBody>
      </p:sp>
      <p:sp>
        <p:nvSpPr>
          <p:cNvPr id="172" name="TextBox 171">
            <a:extLst>
              <a:ext uri="{FF2B5EF4-FFF2-40B4-BE49-F238E27FC236}">
                <a16:creationId xmlns:a16="http://schemas.microsoft.com/office/drawing/2014/main" id="{2B7469DA-DF29-CD1E-E21A-CAA061C56879}"/>
              </a:ext>
            </a:extLst>
          </p:cNvPr>
          <p:cNvSpPr txBox="1"/>
          <p:nvPr/>
        </p:nvSpPr>
        <p:spPr>
          <a:xfrm>
            <a:off x="137651" y="1828801"/>
            <a:ext cx="1140542" cy="369332"/>
          </a:xfrm>
          <a:prstGeom prst="rect">
            <a:avLst/>
          </a:prstGeom>
          <a:noFill/>
        </p:spPr>
        <p:txBody>
          <a:bodyPr wrap="square" rtlCol="0">
            <a:spAutoFit/>
          </a:bodyPr>
          <a:lstStyle/>
          <a:p>
            <a:r>
              <a:rPr lang="en-US" dirty="0"/>
              <a:t>node 1</a:t>
            </a:r>
            <a:endParaRPr lang="en-IN" dirty="0"/>
          </a:p>
        </p:txBody>
      </p:sp>
      <p:sp>
        <p:nvSpPr>
          <p:cNvPr id="173" name="TextBox 172">
            <a:extLst>
              <a:ext uri="{FF2B5EF4-FFF2-40B4-BE49-F238E27FC236}">
                <a16:creationId xmlns:a16="http://schemas.microsoft.com/office/drawing/2014/main" id="{C8017EE6-28CF-513E-4DA6-0B8E5879F9F7}"/>
              </a:ext>
            </a:extLst>
          </p:cNvPr>
          <p:cNvSpPr txBox="1"/>
          <p:nvPr/>
        </p:nvSpPr>
        <p:spPr>
          <a:xfrm>
            <a:off x="148824" y="3027065"/>
            <a:ext cx="1140542" cy="369332"/>
          </a:xfrm>
          <a:prstGeom prst="rect">
            <a:avLst/>
          </a:prstGeom>
          <a:noFill/>
        </p:spPr>
        <p:txBody>
          <a:bodyPr wrap="square" rtlCol="0">
            <a:spAutoFit/>
          </a:bodyPr>
          <a:lstStyle/>
          <a:p>
            <a:r>
              <a:rPr lang="en-US" dirty="0"/>
              <a:t>node 2</a:t>
            </a:r>
            <a:endParaRPr lang="en-IN" dirty="0"/>
          </a:p>
        </p:txBody>
      </p:sp>
      <p:sp>
        <p:nvSpPr>
          <p:cNvPr id="174" name="TextBox 173">
            <a:extLst>
              <a:ext uri="{FF2B5EF4-FFF2-40B4-BE49-F238E27FC236}">
                <a16:creationId xmlns:a16="http://schemas.microsoft.com/office/drawing/2014/main" id="{55B878EF-B914-754E-124F-903ACA11571C}"/>
              </a:ext>
            </a:extLst>
          </p:cNvPr>
          <p:cNvSpPr txBox="1"/>
          <p:nvPr/>
        </p:nvSpPr>
        <p:spPr>
          <a:xfrm>
            <a:off x="183234" y="4123363"/>
            <a:ext cx="1140542" cy="369332"/>
          </a:xfrm>
          <a:prstGeom prst="rect">
            <a:avLst/>
          </a:prstGeom>
          <a:noFill/>
        </p:spPr>
        <p:txBody>
          <a:bodyPr wrap="square" rtlCol="0">
            <a:spAutoFit/>
          </a:bodyPr>
          <a:lstStyle/>
          <a:p>
            <a:r>
              <a:rPr lang="en-US" dirty="0"/>
              <a:t>node 3</a:t>
            </a:r>
            <a:endParaRPr lang="en-IN" dirty="0"/>
          </a:p>
        </p:txBody>
      </p:sp>
      <p:sp>
        <p:nvSpPr>
          <p:cNvPr id="175" name="TextBox 174">
            <a:extLst>
              <a:ext uri="{FF2B5EF4-FFF2-40B4-BE49-F238E27FC236}">
                <a16:creationId xmlns:a16="http://schemas.microsoft.com/office/drawing/2014/main" id="{464D2384-D5EB-CDE3-3A35-A47943D77A0C}"/>
              </a:ext>
            </a:extLst>
          </p:cNvPr>
          <p:cNvSpPr txBox="1"/>
          <p:nvPr/>
        </p:nvSpPr>
        <p:spPr>
          <a:xfrm>
            <a:off x="668594" y="471948"/>
            <a:ext cx="9387856" cy="461665"/>
          </a:xfrm>
          <a:prstGeom prst="rect">
            <a:avLst/>
          </a:prstGeom>
          <a:noFill/>
        </p:spPr>
        <p:txBody>
          <a:bodyPr wrap="square" rtlCol="0">
            <a:spAutoFit/>
          </a:bodyPr>
          <a:lstStyle/>
          <a:p>
            <a:r>
              <a:rPr lang="en-US" sz="2400" u="sng" dirty="0"/>
              <a:t>State space tree for graph coloring for  n(vertices)=3 and m(colors)=3 </a:t>
            </a:r>
            <a:endParaRPr lang="en-IN" sz="2400" u="sng" dirty="0"/>
          </a:p>
        </p:txBody>
      </p:sp>
      <p:grpSp>
        <p:nvGrpSpPr>
          <p:cNvPr id="22" name="Group 21">
            <a:extLst>
              <a:ext uri="{FF2B5EF4-FFF2-40B4-BE49-F238E27FC236}">
                <a16:creationId xmlns:a16="http://schemas.microsoft.com/office/drawing/2014/main" id="{2BD5F520-EEE2-ABAB-7300-ACB36513DF31}"/>
              </a:ext>
            </a:extLst>
          </p:cNvPr>
          <p:cNvGrpSpPr/>
          <p:nvPr/>
        </p:nvGrpSpPr>
        <p:grpSpPr>
          <a:xfrm>
            <a:off x="14342536" y="5617265"/>
            <a:ext cx="1599105" cy="1385207"/>
            <a:chOff x="10299314" y="592981"/>
            <a:chExt cx="1599105" cy="1385207"/>
          </a:xfrm>
        </p:grpSpPr>
        <p:grpSp>
          <p:nvGrpSpPr>
            <p:cNvPr id="4" name="Group 3">
              <a:extLst>
                <a:ext uri="{FF2B5EF4-FFF2-40B4-BE49-F238E27FC236}">
                  <a16:creationId xmlns:a16="http://schemas.microsoft.com/office/drawing/2014/main" id="{FD1C0D36-9D1D-9D1F-8F2B-E794BB683446}"/>
                </a:ext>
              </a:extLst>
            </p:cNvPr>
            <p:cNvGrpSpPr/>
            <p:nvPr/>
          </p:nvGrpSpPr>
          <p:grpSpPr>
            <a:xfrm>
              <a:off x="10967895" y="592981"/>
              <a:ext cx="355318" cy="436393"/>
              <a:chOff x="10997391" y="592981"/>
              <a:chExt cx="355318" cy="436393"/>
            </a:xfrm>
          </p:grpSpPr>
          <p:sp>
            <p:nvSpPr>
              <p:cNvPr id="2" name="Oval 1">
                <a:extLst>
                  <a:ext uri="{FF2B5EF4-FFF2-40B4-BE49-F238E27FC236}">
                    <a16:creationId xmlns:a16="http://schemas.microsoft.com/office/drawing/2014/main" id="{818676A6-9197-38DE-0F82-8513FCFA2B5D}"/>
                  </a:ext>
                </a:extLst>
              </p:cNvPr>
              <p:cNvSpPr/>
              <p:nvPr/>
            </p:nvSpPr>
            <p:spPr>
              <a:xfrm>
                <a:off x="10997391" y="592981"/>
                <a:ext cx="355318" cy="429574"/>
              </a:xfrm>
              <a:prstGeom prst="ellipse">
                <a:avLst/>
              </a:prstGeom>
              <a:no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 name="TextBox 2">
                <a:extLst>
                  <a:ext uri="{FF2B5EF4-FFF2-40B4-BE49-F238E27FC236}">
                    <a16:creationId xmlns:a16="http://schemas.microsoft.com/office/drawing/2014/main" id="{2E548F48-ED1F-BC59-16C9-547BA0591206}"/>
                  </a:ext>
                </a:extLst>
              </p:cNvPr>
              <p:cNvSpPr txBox="1"/>
              <p:nvPr/>
            </p:nvSpPr>
            <p:spPr>
              <a:xfrm>
                <a:off x="11028919" y="629264"/>
                <a:ext cx="267108" cy="400110"/>
              </a:xfrm>
              <a:prstGeom prst="rect">
                <a:avLst/>
              </a:prstGeom>
              <a:noFill/>
            </p:spPr>
            <p:txBody>
              <a:bodyPr wrap="square" rtlCol="0">
                <a:spAutoFit/>
              </a:bodyPr>
              <a:lstStyle/>
              <a:p>
                <a:r>
                  <a:rPr lang="en-US" sz="2000" b="1" dirty="0"/>
                  <a:t>1</a:t>
                </a:r>
                <a:endParaRPr lang="en-IN" b="1" dirty="0"/>
              </a:p>
            </p:txBody>
          </p:sp>
        </p:grpSp>
        <p:grpSp>
          <p:nvGrpSpPr>
            <p:cNvPr id="5" name="Group 4">
              <a:extLst>
                <a:ext uri="{FF2B5EF4-FFF2-40B4-BE49-F238E27FC236}">
                  <a16:creationId xmlns:a16="http://schemas.microsoft.com/office/drawing/2014/main" id="{7B8A9C7A-8A0F-0788-5564-FDB732F89053}"/>
                </a:ext>
              </a:extLst>
            </p:cNvPr>
            <p:cNvGrpSpPr/>
            <p:nvPr/>
          </p:nvGrpSpPr>
          <p:grpSpPr>
            <a:xfrm>
              <a:off x="10299314" y="1531946"/>
              <a:ext cx="355318" cy="436393"/>
              <a:chOff x="10997391" y="592981"/>
              <a:chExt cx="355318" cy="436393"/>
            </a:xfrm>
          </p:grpSpPr>
          <p:sp>
            <p:nvSpPr>
              <p:cNvPr id="6" name="Oval 5">
                <a:extLst>
                  <a:ext uri="{FF2B5EF4-FFF2-40B4-BE49-F238E27FC236}">
                    <a16:creationId xmlns:a16="http://schemas.microsoft.com/office/drawing/2014/main" id="{51B88F58-4D16-A9D3-989D-E69494C473E0}"/>
                  </a:ext>
                </a:extLst>
              </p:cNvPr>
              <p:cNvSpPr/>
              <p:nvPr/>
            </p:nvSpPr>
            <p:spPr>
              <a:xfrm>
                <a:off x="10997391" y="592981"/>
                <a:ext cx="355318" cy="429574"/>
              </a:xfrm>
              <a:prstGeom prst="ellipse">
                <a:avLst/>
              </a:prstGeom>
              <a:no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TextBox 6">
                <a:extLst>
                  <a:ext uri="{FF2B5EF4-FFF2-40B4-BE49-F238E27FC236}">
                    <a16:creationId xmlns:a16="http://schemas.microsoft.com/office/drawing/2014/main" id="{0CCB53C8-9F80-9E26-7E6D-51F8B2A2EDA7}"/>
                  </a:ext>
                </a:extLst>
              </p:cNvPr>
              <p:cNvSpPr txBox="1"/>
              <p:nvPr/>
            </p:nvSpPr>
            <p:spPr>
              <a:xfrm>
                <a:off x="11028919" y="629264"/>
                <a:ext cx="267108" cy="400110"/>
              </a:xfrm>
              <a:prstGeom prst="rect">
                <a:avLst/>
              </a:prstGeom>
              <a:noFill/>
            </p:spPr>
            <p:txBody>
              <a:bodyPr wrap="square" rtlCol="0">
                <a:spAutoFit/>
              </a:bodyPr>
              <a:lstStyle/>
              <a:p>
                <a:r>
                  <a:rPr lang="en-US" sz="2000" b="1" dirty="0"/>
                  <a:t>2</a:t>
                </a:r>
                <a:endParaRPr lang="en-IN" b="1" dirty="0"/>
              </a:p>
            </p:txBody>
          </p:sp>
        </p:grpSp>
        <p:grpSp>
          <p:nvGrpSpPr>
            <p:cNvPr id="8" name="Group 7">
              <a:extLst>
                <a:ext uri="{FF2B5EF4-FFF2-40B4-BE49-F238E27FC236}">
                  <a16:creationId xmlns:a16="http://schemas.microsoft.com/office/drawing/2014/main" id="{CA4616F7-2BC2-C3B7-8D56-B7F8F1F2E437}"/>
                </a:ext>
              </a:extLst>
            </p:cNvPr>
            <p:cNvGrpSpPr/>
            <p:nvPr/>
          </p:nvGrpSpPr>
          <p:grpSpPr>
            <a:xfrm>
              <a:off x="11543101" y="1541795"/>
              <a:ext cx="355318" cy="436393"/>
              <a:chOff x="10997391" y="592981"/>
              <a:chExt cx="355318" cy="436393"/>
            </a:xfrm>
          </p:grpSpPr>
          <p:sp>
            <p:nvSpPr>
              <p:cNvPr id="9" name="Oval 8">
                <a:extLst>
                  <a:ext uri="{FF2B5EF4-FFF2-40B4-BE49-F238E27FC236}">
                    <a16:creationId xmlns:a16="http://schemas.microsoft.com/office/drawing/2014/main" id="{BF3B4FAC-8C72-D579-B91E-67C82988DE16}"/>
                  </a:ext>
                </a:extLst>
              </p:cNvPr>
              <p:cNvSpPr/>
              <p:nvPr/>
            </p:nvSpPr>
            <p:spPr>
              <a:xfrm>
                <a:off x="10997391" y="592981"/>
                <a:ext cx="355318" cy="429574"/>
              </a:xfrm>
              <a:prstGeom prst="ellipse">
                <a:avLst/>
              </a:prstGeom>
              <a:no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TextBox 9">
                <a:extLst>
                  <a:ext uri="{FF2B5EF4-FFF2-40B4-BE49-F238E27FC236}">
                    <a16:creationId xmlns:a16="http://schemas.microsoft.com/office/drawing/2014/main" id="{C4DB6FB7-198A-3509-BE5D-822796B82FD9}"/>
                  </a:ext>
                </a:extLst>
              </p:cNvPr>
              <p:cNvSpPr txBox="1"/>
              <p:nvPr/>
            </p:nvSpPr>
            <p:spPr>
              <a:xfrm>
                <a:off x="11028919" y="629264"/>
                <a:ext cx="267108" cy="400110"/>
              </a:xfrm>
              <a:prstGeom prst="rect">
                <a:avLst/>
              </a:prstGeom>
              <a:noFill/>
            </p:spPr>
            <p:txBody>
              <a:bodyPr wrap="square" rtlCol="0">
                <a:spAutoFit/>
              </a:bodyPr>
              <a:lstStyle/>
              <a:p>
                <a:r>
                  <a:rPr lang="en-US" sz="2000" b="1" dirty="0"/>
                  <a:t>3</a:t>
                </a:r>
                <a:endParaRPr lang="en-IN" b="1" dirty="0"/>
              </a:p>
            </p:txBody>
          </p:sp>
        </p:grpSp>
        <p:cxnSp>
          <p:nvCxnSpPr>
            <p:cNvPr id="12" name="Straight Connector 11">
              <a:extLst>
                <a:ext uri="{FF2B5EF4-FFF2-40B4-BE49-F238E27FC236}">
                  <a16:creationId xmlns:a16="http://schemas.microsoft.com/office/drawing/2014/main" id="{56474B60-3804-DAD7-499E-21E9DE70475B}"/>
                </a:ext>
              </a:extLst>
            </p:cNvPr>
            <p:cNvCxnSpPr>
              <a:cxnSpLocks/>
            </p:cNvCxnSpPr>
            <p:nvPr/>
          </p:nvCxnSpPr>
          <p:spPr>
            <a:xfrm flipH="1">
              <a:off x="10573101" y="963562"/>
              <a:ext cx="469210" cy="61163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6A36C74-1DA2-8FE1-C4EB-214834662025}"/>
                </a:ext>
              </a:extLst>
            </p:cNvPr>
            <p:cNvCxnSpPr>
              <a:cxnSpLocks/>
              <a:stCxn id="9" idx="2"/>
              <a:endCxn id="6" idx="6"/>
            </p:cNvCxnSpPr>
            <p:nvPr/>
          </p:nvCxnSpPr>
          <p:spPr>
            <a:xfrm flipH="1" flipV="1">
              <a:off x="10654632" y="1746733"/>
              <a:ext cx="888469" cy="984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F7EFB1B-D8F2-9F51-1AB0-23E130D53A8B}"/>
                </a:ext>
              </a:extLst>
            </p:cNvPr>
            <p:cNvCxnSpPr>
              <a:cxnSpLocks/>
              <a:stCxn id="2" idx="5"/>
              <a:endCxn id="10" idx="0"/>
            </p:cNvCxnSpPr>
            <p:nvPr/>
          </p:nvCxnSpPr>
          <p:spPr>
            <a:xfrm>
              <a:off x="11271178" y="959645"/>
              <a:ext cx="437005" cy="61843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946386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354EC8-8228-5958-D5A1-2968F54EA169}"/>
            </a:ext>
          </a:extLst>
        </p:cNvPr>
        <p:cNvGrpSpPr/>
        <p:nvPr/>
      </p:nvGrpSpPr>
      <p:grpSpPr>
        <a:xfrm>
          <a:off x="0" y="0"/>
          <a:ext cx="0" cy="0"/>
          <a:chOff x="0" y="0"/>
          <a:chExt cx="0" cy="0"/>
        </a:xfrm>
      </p:grpSpPr>
      <p:sp>
        <p:nvSpPr>
          <p:cNvPr id="23" name="Oval 22">
            <a:extLst>
              <a:ext uri="{FF2B5EF4-FFF2-40B4-BE49-F238E27FC236}">
                <a16:creationId xmlns:a16="http://schemas.microsoft.com/office/drawing/2014/main" id="{DCF0E10A-DCB2-1AC2-4B81-E7BAB44B7746}"/>
              </a:ext>
            </a:extLst>
          </p:cNvPr>
          <p:cNvSpPr/>
          <p:nvPr/>
        </p:nvSpPr>
        <p:spPr>
          <a:xfrm>
            <a:off x="6558113" y="1541795"/>
            <a:ext cx="188156" cy="208348"/>
          </a:xfrm>
          <a:prstGeom prst="ellipse">
            <a:avLst/>
          </a:prstGeom>
          <a:no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4" name="Oval 23">
            <a:extLst>
              <a:ext uri="{FF2B5EF4-FFF2-40B4-BE49-F238E27FC236}">
                <a16:creationId xmlns:a16="http://schemas.microsoft.com/office/drawing/2014/main" id="{6EA57AF2-264C-2AF4-F040-401062CC2AAE}"/>
              </a:ext>
            </a:extLst>
          </p:cNvPr>
          <p:cNvSpPr/>
          <p:nvPr/>
        </p:nvSpPr>
        <p:spPr>
          <a:xfrm>
            <a:off x="3013577" y="2618429"/>
            <a:ext cx="188156" cy="208348"/>
          </a:xfrm>
          <a:prstGeom prst="ellipse">
            <a:avLst/>
          </a:prstGeom>
          <a:no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26" name="Straight Connector 25">
            <a:extLst>
              <a:ext uri="{FF2B5EF4-FFF2-40B4-BE49-F238E27FC236}">
                <a16:creationId xmlns:a16="http://schemas.microsoft.com/office/drawing/2014/main" id="{2F8E7D3D-5B28-7917-C52C-2AC2319E3C3A}"/>
              </a:ext>
            </a:extLst>
          </p:cNvPr>
          <p:cNvCxnSpPr>
            <a:stCxn id="23" idx="3"/>
            <a:endCxn id="24" idx="7"/>
          </p:cNvCxnSpPr>
          <p:nvPr/>
        </p:nvCxnSpPr>
        <p:spPr>
          <a:xfrm flipH="1">
            <a:off x="3174178" y="1719631"/>
            <a:ext cx="3411490" cy="92931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1C7A5905-8482-E4B8-94CB-8815E677799A}"/>
              </a:ext>
            </a:extLst>
          </p:cNvPr>
          <p:cNvCxnSpPr>
            <a:cxnSpLocks/>
          </p:cNvCxnSpPr>
          <p:nvPr/>
        </p:nvCxnSpPr>
        <p:spPr>
          <a:xfrm>
            <a:off x="6669709" y="1739295"/>
            <a:ext cx="2145" cy="102170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B420D1CD-BC27-6EAA-DFE3-B2544A125771}"/>
              </a:ext>
            </a:extLst>
          </p:cNvPr>
          <p:cNvCxnSpPr>
            <a:cxnSpLocks/>
            <a:stCxn id="23" idx="5"/>
            <a:endCxn id="239" idx="1"/>
          </p:cNvCxnSpPr>
          <p:nvPr/>
        </p:nvCxnSpPr>
        <p:spPr>
          <a:xfrm>
            <a:off x="6718714" y="1719631"/>
            <a:ext cx="3475408" cy="114070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Oval 34">
            <a:extLst>
              <a:ext uri="{FF2B5EF4-FFF2-40B4-BE49-F238E27FC236}">
                <a16:creationId xmlns:a16="http://schemas.microsoft.com/office/drawing/2014/main" id="{A8DF159C-C1D3-1494-FF15-C2D7887A753C}"/>
              </a:ext>
            </a:extLst>
          </p:cNvPr>
          <p:cNvSpPr/>
          <p:nvPr/>
        </p:nvSpPr>
        <p:spPr>
          <a:xfrm>
            <a:off x="2104118" y="3606576"/>
            <a:ext cx="188156" cy="208348"/>
          </a:xfrm>
          <a:prstGeom prst="ellipse">
            <a:avLst/>
          </a:prstGeom>
          <a:no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7" name="Oval 36">
            <a:extLst>
              <a:ext uri="{FF2B5EF4-FFF2-40B4-BE49-F238E27FC236}">
                <a16:creationId xmlns:a16="http://schemas.microsoft.com/office/drawing/2014/main" id="{C8814CA9-1240-3DA8-3905-50A232FBA702}"/>
              </a:ext>
            </a:extLst>
          </p:cNvPr>
          <p:cNvSpPr/>
          <p:nvPr/>
        </p:nvSpPr>
        <p:spPr>
          <a:xfrm>
            <a:off x="3770668" y="3660654"/>
            <a:ext cx="188156" cy="208348"/>
          </a:xfrm>
          <a:prstGeom prst="ellipse">
            <a:avLst/>
          </a:prstGeom>
          <a:no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40" name="Straight Connector 39">
            <a:extLst>
              <a:ext uri="{FF2B5EF4-FFF2-40B4-BE49-F238E27FC236}">
                <a16:creationId xmlns:a16="http://schemas.microsoft.com/office/drawing/2014/main" id="{3EBA73DD-D416-CBF0-F8BA-2083E83F3545}"/>
              </a:ext>
            </a:extLst>
          </p:cNvPr>
          <p:cNvCxnSpPr>
            <a:cxnSpLocks/>
            <a:stCxn id="24" idx="3"/>
            <a:endCxn id="35" idx="7"/>
          </p:cNvCxnSpPr>
          <p:nvPr/>
        </p:nvCxnSpPr>
        <p:spPr>
          <a:xfrm flipH="1">
            <a:off x="2264719" y="2796265"/>
            <a:ext cx="776413" cy="84082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D0C9E49-7977-9375-ABC2-80C24B45BC33}"/>
              </a:ext>
            </a:extLst>
          </p:cNvPr>
          <p:cNvCxnSpPr>
            <a:cxnSpLocks/>
            <a:stCxn id="24" idx="5"/>
            <a:endCxn id="37" idx="1"/>
          </p:cNvCxnSpPr>
          <p:nvPr/>
        </p:nvCxnSpPr>
        <p:spPr>
          <a:xfrm>
            <a:off x="3174178" y="2796265"/>
            <a:ext cx="624045" cy="89490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6" name="Oval 65">
            <a:extLst>
              <a:ext uri="{FF2B5EF4-FFF2-40B4-BE49-F238E27FC236}">
                <a16:creationId xmlns:a16="http://schemas.microsoft.com/office/drawing/2014/main" id="{89BCA35E-C544-0C01-16CB-D04EB2FC7619}"/>
              </a:ext>
            </a:extLst>
          </p:cNvPr>
          <p:cNvSpPr/>
          <p:nvPr/>
        </p:nvSpPr>
        <p:spPr>
          <a:xfrm>
            <a:off x="1632144" y="4570137"/>
            <a:ext cx="188156" cy="208348"/>
          </a:xfrm>
          <a:prstGeom prst="ellipse">
            <a:avLst/>
          </a:prstGeom>
          <a:no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7" name="Oval 66">
            <a:extLst>
              <a:ext uri="{FF2B5EF4-FFF2-40B4-BE49-F238E27FC236}">
                <a16:creationId xmlns:a16="http://schemas.microsoft.com/office/drawing/2014/main" id="{CB063A7C-28A9-0EB1-6671-E019C71C62FE}"/>
              </a:ext>
            </a:extLst>
          </p:cNvPr>
          <p:cNvSpPr/>
          <p:nvPr/>
        </p:nvSpPr>
        <p:spPr>
          <a:xfrm>
            <a:off x="1211688" y="5437488"/>
            <a:ext cx="188156" cy="208348"/>
          </a:xfrm>
          <a:prstGeom prst="ellipse">
            <a:avLst/>
          </a:prstGeom>
          <a:no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8" name="Oval 67">
            <a:extLst>
              <a:ext uri="{FF2B5EF4-FFF2-40B4-BE49-F238E27FC236}">
                <a16:creationId xmlns:a16="http://schemas.microsoft.com/office/drawing/2014/main" id="{C6BE0F6F-931B-9970-5483-8C726591643D}"/>
              </a:ext>
            </a:extLst>
          </p:cNvPr>
          <p:cNvSpPr/>
          <p:nvPr/>
        </p:nvSpPr>
        <p:spPr>
          <a:xfrm>
            <a:off x="2369590" y="4609470"/>
            <a:ext cx="188156" cy="208348"/>
          </a:xfrm>
          <a:prstGeom prst="ellipse">
            <a:avLst/>
          </a:prstGeom>
          <a:no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69" name="Straight Connector 68">
            <a:extLst>
              <a:ext uri="{FF2B5EF4-FFF2-40B4-BE49-F238E27FC236}">
                <a16:creationId xmlns:a16="http://schemas.microsoft.com/office/drawing/2014/main" id="{6998D470-BEE8-1800-9999-075D823A6079}"/>
              </a:ext>
            </a:extLst>
          </p:cNvPr>
          <p:cNvCxnSpPr>
            <a:cxnSpLocks/>
            <a:endCxn id="66" idx="0"/>
          </p:cNvCxnSpPr>
          <p:nvPr/>
        </p:nvCxnSpPr>
        <p:spPr>
          <a:xfrm flipH="1">
            <a:off x="1726222" y="3804922"/>
            <a:ext cx="454601" cy="765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2B5D4AA6-D55C-E7C8-7FD1-B0C3EF37C541}"/>
              </a:ext>
            </a:extLst>
          </p:cNvPr>
          <p:cNvCxnSpPr>
            <a:cxnSpLocks/>
            <a:stCxn id="35" idx="4"/>
            <a:endCxn id="68" idx="0"/>
          </p:cNvCxnSpPr>
          <p:nvPr/>
        </p:nvCxnSpPr>
        <p:spPr>
          <a:xfrm>
            <a:off x="2198196" y="3814924"/>
            <a:ext cx="265472" cy="79454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81FA10C5-633B-1A38-5824-DC57B05B2333}"/>
              </a:ext>
            </a:extLst>
          </p:cNvPr>
          <p:cNvCxnSpPr>
            <a:cxnSpLocks/>
            <a:endCxn id="67" idx="0"/>
          </p:cNvCxnSpPr>
          <p:nvPr/>
        </p:nvCxnSpPr>
        <p:spPr>
          <a:xfrm flipH="1">
            <a:off x="1305766" y="4778485"/>
            <a:ext cx="370289" cy="65900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33" name="TextBox 132">
            <a:extLst>
              <a:ext uri="{FF2B5EF4-FFF2-40B4-BE49-F238E27FC236}">
                <a16:creationId xmlns:a16="http://schemas.microsoft.com/office/drawing/2014/main" id="{543A850B-24B5-75CA-6CAB-64E7E2E7D8BA}"/>
              </a:ext>
            </a:extLst>
          </p:cNvPr>
          <p:cNvSpPr txBox="1"/>
          <p:nvPr/>
        </p:nvSpPr>
        <p:spPr>
          <a:xfrm>
            <a:off x="3993227" y="1852368"/>
            <a:ext cx="326427" cy="477427"/>
          </a:xfrm>
          <a:prstGeom prst="rect">
            <a:avLst/>
          </a:prstGeom>
          <a:noFill/>
        </p:spPr>
        <p:txBody>
          <a:bodyPr wrap="square" rtlCol="0">
            <a:spAutoFit/>
          </a:bodyPr>
          <a:lstStyle/>
          <a:p>
            <a:r>
              <a:rPr lang="en-US" sz="2400" b="1" dirty="0">
                <a:solidFill>
                  <a:srgbClr val="FF0000"/>
                </a:solidFill>
              </a:rPr>
              <a:t>R</a:t>
            </a:r>
            <a:endParaRPr lang="en-IN" b="1" dirty="0">
              <a:solidFill>
                <a:srgbClr val="FF0000"/>
              </a:solidFill>
            </a:endParaRPr>
          </a:p>
        </p:txBody>
      </p:sp>
      <p:sp>
        <p:nvSpPr>
          <p:cNvPr id="134" name="TextBox 133">
            <a:extLst>
              <a:ext uri="{FF2B5EF4-FFF2-40B4-BE49-F238E27FC236}">
                <a16:creationId xmlns:a16="http://schemas.microsoft.com/office/drawing/2014/main" id="{1CC0D339-493D-2AB3-4C69-5A1DA777DF48}"/>
              </a:ext>
            </a:extLst>
          </p:cNvPr>
          <p:cNvSpPr txBox="1"/>
          <p:nvPr/>
        </p:nvSpPr>
        <p:spPr>
          <a:xfrm>
            <a:off x="6268727" y="1846582"/>
            <a:ext cx="326427" cy="461665"/>
          </a:xfrm>
          <a:prstGeom prst="rect">
            <a:avLst/>
          </a:prstGeom>
          <a:noFill/>
        </p:spPr>
        <p:txBody>
          <a:bodyPr wrap="square" rtlCol="0">
            <a:spAutoFit/>
          </a:bodyPr>
          <a:lstStyle/>
          <a:p>
            <a:r>
              <a:rPr lang="en-US" sz="2400" b="1" dirty="0">
                <a:solidFill>
                  <a:srgbClr val="00B050"/>
                </a:solidFill>
              </a:rPr>
              <a:t>G</a:t>
            </a:r>
            <a:endParaRPr lang="en-IN" b="1" dirty="0">
              <a:solidFill>
                <a:srgbClr val="00B050"/>
              </a:solidFill>
            </a:endParaRPr>
          </a:p>
        </p:txBody>
      </p:sp>
      <p:sp>
        <p:nvSpPr>
          <p:cNvPr id="135" name="TextBox 134">
            <a:extLst>
              <a:ext uri="{FF2B5EF4-FFF2-40B4-BE49-F238E27FC236}">
                <a16:creationId xmlns:a16="http://schemas.microsoft.com/office/drawing/2014/main" id="{B9231D41-24B1-F473-0F3C-0DC740CDAFCB}"/>
              </a:ext>
            </a:extLst>
          </p:cNvPr>
          <p:cNvSpPr txBox="1"/>
          <p:nvPr/>
        </p:nvSpPr>
        <p:spPr>
          <a:xfrm>
            <a:off x="8621926" y="1903624"/>
            <a:ext cx="326427" cy="461665"/>
          </a:xfrm>
          <a:prstGeom prst="rect">
            <a:avLst/>
          </a:prstGeom>
          <a:noFill/>
        </p:spPr>
        <p:txBody>
          <a:bodyPr wrap="square" rtlCol="0">
            <a:spAutoFit/>
          </a:bodyPr>
          <a:lstStyle/>
          <a:p>
            <a:r>
              <a:rPr lang="en-US" sz="2400" b="1" dirty="0">
                <a:solidFill>
                  <a:schemeClr val="bg2">
                    <a:lumMod val="25000"/>
                  </a:schemeClr>
                </a:solidFill>
              </a:rPr>
              <a:t>B</a:t>
            </a:r>
            <a:endParaRPr lang="en-IN" b="1" dirty="0">
              <a:solidFill>
                <a:schemeClr val="bg2">
                  <a:lumMod val="25000"/>
                </a:schemeClr>
              </a:solidFill>
            </a:endParaRPr>
          </a:p>
        </p:txBody>
      </p:sp>
      <p:sp>
        <p:nvSpPr>
          <p:cNvPr id="137" name="TextBox 136">
            <a:extLst>
              <a:ext uri="{FF2B5EF4-FFF2-40B4-BE49-F238E27FC236}">
                <a16:creationId xmlns:a16="http://schemas.microsoft.com/office/drawing/2014/main" id="{C7E956B8-C468-12CF-94F7-11B10A9F1E93}"/>
              </a:ext>
            </a:extLst>
          </p:cNvPr>
          <p:cNvSpPr txBox="1"/>
          <p:nvPr/>
        </p:nvSpPr>
        <p:spPr>
          <a:xfrm>
            <a:off x="1958452" y="2958497"/>
            <a:ext cx="326427" cy="461665"/>
          </a:xfrm>
          <a:prstGeom prst="rect">
            <a:avLst/>
          </a:prstGeom>
          <a:noFill/>
        </p:spPr>
        <p:txBody>
          <a:bodyPr wrap="square" rtlCol="0">
            <a:spAutoFit/>
          </a:bodyPr>
          <a:lstStyle/>
          <a:p>
            <a:r>
              <a:rPr lang="en-US" sz="2400" b="1" dirty="0">
                <a:solidFill>
                  <a:srgbClr val="00B050"/>
                </a:solidFill>
              </a:rPr>
              <a:t>G</a:t>
            </a:r>
            <a:endParaRPr lang="en-IN" b="1" dirty="0">
              <a:solidFill>
                <a:srgbClr val="00B050"/>
              </a:solidFill>
            </a:endParaRPr>
          </a:p>
        </p:txBody>
      </p:sp>
      <p:sp>
        <p:nvSpPr>
          <p:cNvPr id="138" name="TextBox 137">
            <a:extLst>
              <a:ext uri="{FF2B5EF4-FFF2-40B4-BE49-F238E27FC236}">
                <a16:creationId xmlns:a16="http://schemas.microsoft.com/office/drawing/2014/main" id="{BA0B7CDA-3EEB-09FC-3585-DC6212CAD241}"/>
              </a:ext>
            </a:extLst>
          </p:cNvPr>
          <p:cNvSpPr txBox="1"/>
          <p:nvPr/>
        </p:nvSpPr>
        <p:spPr>
          <a:xfrm>
            <a:off x="3625491" y="3006913"/>
            <a:ext cx="326427" cy="461665"/>
          </a:xfrm>
          <a:prstGeom prst="rect">
            <a:avLst/>
          </a:prstGeom>
          <a:noFill/>
        </p:spPr>
        <p:txBody>
          <a:bodyPr wrap="square" rtlCol="0">
            <a:spAutoFit/>
          </a:bodyPr>
          <a:lstStyle/>
          <a:p>
            <a:r>
              <a:rPr lang="en-US" sz="2400" b="1" dirty="0">
                <a:solidFill>
                  <a:schemeClr val="bg2">
                    <a:lumMod val="25000"/>
                  </a:schemeClr>
                </a:solidFill>
              </a:rPr>
              <a:t>B</a:t>
            </a:r>
            <a:endParaRPr lang="en-IN" b="1" dirty="0">
              <a:solidFill>
                <a:schemeClr val="bg2">
                  <a:lumMod val="25000"/>
                </a:schemeClr>
              </a:solidFill>
            </a:endParaRPr>
          </a:p>
        </p:txBody>
      </p:sp>
      <p:sp>
        <p:nvSpPr>
          <p:cNvPr id="145" name="TextBox 144">
            <a:extLst>
              <a:ext uri="{FF2B5EF4-FFF2-40B4-BE49-F238E27FC236}">
                <a16:creationId xmlns:a16="http://schemas.microsoft.com/office/drawing/2014/main" id="{073A0860-6A21-6B77-73F4-63C08164AD19}"/>
              </a:ext>
            </a:extLst>
          </p:cNvPr>
          <p:cNvSpPr txBox="1"/>
          <p:nvPr/>
        </p:nvSpPr>
        <p:spPr>
          <a:xfrm>
            <a:off x="1613821" y="3936810"/>
            <a:ext cx="326427" cy="477427"/>
          </a:xfrm>
          <a:prstGeom prst="rect">
            <a:avLst/>
          </a:prstGeom>
          <a:noFill/>
        </p:spPr>
        <p:txBody>
          <a:bodyPr wrap="square" rtlCol="0">
            <a:spAutoFit/>
          </a:bodyPr>
          <a:lstStyle/>
          <a:p>
            <a:r>
              <a:rPr lang="en-US" sz="2400" b="1" dirty="0">
                <a:solidFill>
                  <a:srgbClr val="FF0000"/>
                </a:solidFill>
              </a:rPr>
              <a:t>R</a:t>
            </a:r>
            <a:endParaRPr lang="en-IN" b="1" dirty="0">
              <a:solidFill>
                <a:srgbClr val="FF0000"/>
              </a:solidFill>
            </a:endParaRPr>
          </a:p>
        </p:txBody>
      </p:sp>
      <p:sp>
        <p:nvSpPr>
          <p:cNvPr id="147" name="TextBox 146">
            <a:extLst>
              <a:ext uri="{FF2B5EF4-FFF2-40B4-BE49-F238E27FC236}">
                <a16:creationId xmlns:a16="http://schemas.microsoft.com/office/drawing/2014/main" id="{1B834036-FDD3-AA76-5324-ED5A138C2D51}"/>
              </a:ext>
            </a:extLst>
          </p:cNvPr>
          <p:cNvSpPr txBox="1"/>
          <p:nvPr/>
        </p:nvSpPr>
        <p:spPr>
          <a:xfrm>
            <a:off x="2312883" y="3965559"/>
            <a:ext cx="326427" cy="461665"/>
          </a:xfrm>
          <a:prstGeom prst="rect">
            <a:avLst/>
          </a:prstGeom>
          <a:noFill/>
        </p:spPr>
        <p:txBody>
          <a:bodyPr wrap="square" rtlCol="0">
            <a:spAutoFit/>
          </a:bodyPr>
          <a:lstStyle/>
          <a:p>
            <a:r>
              <a:rPr lang="en-US" sz="2400" b="1" dirty="0">
                <a:solidFill>
                  <a:schemeClr val="bg2">
                    <a:lumMod val="25000"/>
                  </a:schemeClr>
                </a:solidFill>
              </a:rPr>
              <a:t>B</a:t>
            </a:r>
            <a:endParaRPr lang="en-IN" b="1" dirty="0">
              <a:solidFill>
                <a:schemeClr val="bg2">
                  <a:lumMod val="25000"/>
                </a:schemeClr>
              </a:solidFill>
            </a:endParaRPr>
          </a:p>
        </p:txBody>
      </p:sp>
      <p:sp>
        <p:nvSpPr>
          <p:cNvPr id="172" name="TextBox 171">
            <a:extLst>
              <a:ext uri="{FF2B5EF4-FFF2-40B4-BE49-F238E27FC236}">
                <a16:creationId xmlns:a16="http://schemas.microsoft.com/office/drawing/2014/main" id="{214ECCFB-63AD-AD5D-E263-C64A6121FA6C}"/>
              </a:ext>
            </a:extLst>
          </p:cNvPr>
          <p:cNvSpPr txBox="1"/>
          <p:nvPr/>
        </p:nvSpPr>
        <p:spPr>
          <a:xfrm>
            <a:off x="137651" y="1828801"/>
            <a:ext cx="1140542" cy="369332"/>
          </a:xfrm>
          <a:prstGeom prst="rect">
            <a:avLst/>
          </a:prstGeom>
          <a:noFill/>
        </p:spPr>
        <p:txBody>
          <a:bodyPr wrap="square" rtlCol="0">
            <a:spAutoFit/>
          </a:bodyPr>
          <a:lstStyle/>
          <a:p>
            <a:r>
              <a:rPr lang="en-US" dirty="0"/>
              <a:t>node 1</a:t>
            </a:r>
            <a:endParaRPr lang="en-IN" dirty="0"/>
          </a:p>
        </p:txBody>
      </p:sp>
      <p:sp>
        <p:nvSpPr>
          <p:cNvPr id="173" name="TextBox 172">
            <a:extLst>
              <a:ext uri="{FF2B5EF4-FFF2-40B4-BE49-F238E27FC236}">
                <a16:creationId xmlns:a16="http://schemas.microsoft.com/office/drawing/2014/main" id="{5458D58D-116C-387C-D7CD-1F8E4C60566E}"/>
              </a:ext>
            </a:extLst>
          </p:cNvPr>
          <p:cNvSpPr txBox="1"/>
          <p:nvPr/>
        </p:nvSpPr>
        <p:spPr>
          <a:xfrm>
            <a:off x="168489" y="2997568"/>
            <a:ext cx="1140542" cy="369332"/>
          </a:xfrm>
          <a:prstGeom prst="rect">
            <a:avLst/>
          </a:prstGeom>
          <a:noFill/>
        </p:spPr>
        <p:txBody>
          <a:bodyPr wrap="square" rtlCol="0">
            <a:spAutoFit/>
          </a:bodyPr>
          <a:lstStyle/>
          <a:p>
            <a:r>
              <a:rPr lang="en-US" dirty="0"/>
              <a:t>node 2</a:t>
            </a:r>
            <a:endParaRPr lang="en-IN" dirty="0"/>
          </a:p>
        </p:txBody>
      </p:sp>
      <p:sp>
        <p:nvSpPr>
          <p:cNvPr id="174" name="TextBox 173">
            <a:extLst>
              <a:ext uri="{FF2B5EF4-FFF2-40B4-BE49-F238E27FC236}">
                <a16:creationId xmlns:a16="http://schemas.microsoft.com/office/drawing/2014/main" id="{74A93B00-4CBD-216E-76A8-0BF523AFD432}"/>
              </a:ext>
            </a:extLst>
          </p:cNvPr>
          <p:cNvSpPr txBox="1"/>
          <p:nvPr/>
        </p:nvSpPr>
        <p:spPr>
          <a:xfrm>
            <a:off x="183235" y="3956214"/>
            <a:ext cx="1140542" cy="369332"/>
          </a:xfrm>
          <a:prstGeom prst="rect">
            <a:avLst/>
          </a:prstGeom>
          <a:noFill/>
        </p:spPr>
        <p:txBody>
          <a:bodyPr wrap="square" rtlCol="0">
            <a:spAutoFit/>
          </a:bodyPr>
          <a:lstStyle/>
          <a:p>
            <a:r>
              <a:rPr lang="en-US" dirty="0"/>
              <a:t>node 3</a:t>
            </a:r>
            <a:endParaRPr lang="en-IN" dirty="0"/>
          </a:p>
        </p:txBody>
      </p:sp>
      <p:sp>
        <p:nvSpPr>
          <p:cNvPr id="175" name="TextBox 174">
            <a:extLst>
              <a:ext uri="{FF2B5EF4-FFF2-40B4-BE49-F238E27FC236}">
                <a16:creationId xmlns:a16="http://schemas.microsoft.com/office/drawing/2014/main" id="{412BCCA1-DABD-0A75-8B53-A4CA93195BC5}"/>
              </a:ext>
            </a:extLst>
          </p:cNvPr>
          <p:cNvSpPr txBox="1"/>
          <p:nvPr/>
        </p:nvSpPr>
        <p:spPr>
          <a:xfrm>
            <a:off x="668594" y="471948"/>
            <a:ext cx="7844515" cy="461665"/>
          </a:xfrm>
          <a:prstGeom prst="rect">
            <a:avLst/>
          </a:prstGeom>
          <a:noFill/>
        </p:spPr>
        <p:txBody>
          <a:bodyPr wrap="square" rtlCol="0">
            <a:spAutoFit/>
          </a:bodyPr>
          <a:lstStyle/>
          <a:p>
            <a:r>
              <a:rPr lang="en-US" sz="2400" u="sng" dirty="0"/>
              <a:t>State space tree for graph coloring for  n=4 and m=3 </a:t>
            </a:r>
            <a:endParaRPr lang="en-IN" sz="2400" u="sng" dirty="0"/>
          </a:p>
        </p:txBody>
      </p:sp>
      <p:grpSp>
        <p:nvGrpSpPr>
          <p:cNvPr id="2" name="Group 1">
            <a:extLst>
              <a:ext uri="{FF2B5EF4-FFF2-40B4-BE49-F238E27FC236}">
                <a16:creationId xmlns:a16="http://schemas.microsoft.com/office/drawing/2014/main" id="{560E7848-7E46-6B3F-8537-87B0F97DD6CD}"/>
              </a:ext>
            </a:extLst>
          </p:cNvPr>
          <p:cNvGrpSpPr/>
          <p:nvPr/>
        </p:nvGrpSpPr>
        <p:grpSpPr>
          <a:xfrm>
            <a:off x="9645445" y="324465"/>
            <a:ext cx="2084439" cy="1661651"/>
            <a:chOff x="2871019" y="983226"/>
            <a:chExt cx="2413818" cy="1715930"/>
          </a:xfrm>
        </p:grpSpPr>
        <p:grpSp>
          <p:nvGrpSpPr>
            <p:cNvPr id="3" name="Group 2">
              <a:extLst>
                <a:ext uri="{FF2B5EF4-FFF2-40B4-BE49-F238E27FC236}">
                  <a16:creationId xmlns:a16="http://schemas.microsoft.com/office/drawing/2014/main" id="{A62A21A6-1F36-7D99-6D68-E7382B29BE36}"/>
                </a:ext>
              </a:extLst>
            </p:cNvPr>
            <p:cNvGrpSpPr/>
            <p:nvPr/>
          </p:nvGrpSpPr>
          <p:grpSpPr>
            <a:xfrm>
              <a:off x="2871019" y="983226"/>
              <a:ext cx="462116" cy="491613"/>
              <a:chOff x="2871019" y="1002890"/>
              <a:chExt cx="462116" cy="491613"/>
            </a:xfrm>
          </p:grpSpPr>
          <p:sp>
            <p:nvSpPr>
              <p:cNvPr id="17" name="Oval 16">
                <a:extLst>
                  <a:ext uri="{FF2B5EF4-FFF2-40B4-BE49-F238E27FC236}">
                    <a16:creationId xmlns:a16="http://schemas.microsoft.com/office/drawing/2014/main" id="{1B56FEC9-18A6-0926-C110-1D467A494213}"/>
                  </a:ext>
                </a:extLst>
              </p:cNvPr>
              <p:cNvSpPr/>
              <p:nvPr/>
            </p:nvSpPr>
            <p:spPr>
              <a:xfrm>
                <a:off x="2871019" y="1002890"/>
                <a:ext cx="452284" cy="491613"/>
              </a:xfrm>
              <a:prstGeom prst="ellipse">
                <a:avLst/>
              </a:prstGeom>
              <a:no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8" name="TextBox 17">
                <a:extLst>
                  <a:ext uri="{FF2B5EF4-FFF2-40B4-BE49-F238E27FC236}">
                    <a16:creationId xmlns:a16="http://schemas.microsoft.com/office/drawing/2014/main" id="{7E8852CC-0C39-4B99-4B6F-173BA68FF665}"/>
                  </a:ext>
                </a:extLst>
              </p:cNvPr>
              <p:cNvSpPr txBox="1"/>
              <p:nvPr/>
            </p:nvSpPr>
            <p:spPr>
              <a:xfrm>
                <a:off x="2939844" y="1076011"/>
                <a:ext cx="393291" cy="369332"/>
              </a:xfrm>
              <a:prstGeom prst="rect">
                <a:avLst/>
              </a:prstGeom>
              <a:noFill/>
            </p:spPr>
            <p:txBody>
              <a:bodyPr wrap="square" rtlCol="0">
                <a:spAutoFit/>
              </a:bodyPr>
              <a:lstStyle/>
              <a:p>
                <a:r>
                  <a:rPr lang="en-US" dirty="0"/>
                  <a:t>1</a:t>
                </a:r>
                <a:endParaRPr lang="en-IN" dirty="0"/>
              </a:p>
            </p:txBody>
          </p:sp>
        </p:grpSp>
        <p:grpSp>
          <p:nvGrpSpPr>
            <p:cNvPr id="4" name="Group 3">
              <a:extLst>
                <a:ext uri="{FF2B5EF4-FFF2-40B4-BE49-F238E27FC236}">
                  <a16:creationId xmlns:a16="http://schemas.microsoft.com/office/drawing/2014/main" id="{81B0D380-D997-30C4-54C8-B302D8ABD723}"/>
                </a:ext>
              </a:extLst>
            </p:cNvPr>
            <p:cNvGrpSpPr/>
            <p:nvPr/>
          </p:nvGrpSpPr>
          <p:grpSpPr>
            <a:xfrm>
              <a:off x="4773560" y="997353"/>
              <a:ext cx="462116" cy="491613"/>
              <a:chOff x="2871019" y="1002890"/>
              <a:chExt cx="462116" cy="491613"/>
            </a:xfrm>
          </p:grpSpPr>
          <p:sp>
            <p:nvSpPr>
              <p:cNvPr id="15" name="Oval 14">
                <a:extLst>
                  <a:ext uri="{FF2B5EF4-FFF2-40B4-BE49-F238E27FC236}">
                    <a16:creationId xmlns:a16="http://schemas.microsoft.com/office/drawing/2014/main" id="{874BCFD3-5941-2CEB-34CE-F4A184E2DB29}"/>
                  </a:ext>
                </a:extLst>
              </p:cNvPr>
              <p:cNvSpPr/>
              <p:nvPr/>
            </p:nvSpPr>
            <p:spPr>
              <a:xfrm>
                <a:off x="2871019" y="1002890"/>
                <a:ext cx="452284" cy="491613"/>
              </a:xfrm>
              <a:prstGeom prst="ellipse">
                <a:avLst/>
              </a:prstGeom>
              <a:no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6" name="TextBox 15">
                <a:extLst>
                  <a:ext uri="{FF2B5EF4-FFF2-40B4-BE49-F238E27FC236}">
                    <a16:creationId xmlns:a16="http://schemas.microsoft.com/office/drawing/2014/main" id="{6178F4D0-20C8-3638-0E4B-A206F248F68E}"/>
                  </a:ext>
                </a:extLst>
              </p:cNvPr>
              <p:cNvSpPr txBox="1"/>
              <p:nvPr/>
            </p:nvSpPr>
            <p:spPr>
              <a:xfrm>
                <a:off x="2939844" y="1076011"/>
                <a:ext cx="393291" cy="369332"/>
              </a:xfrm>
              <a:prstGeom prst="rect">
                <a:avLst/>
              </a:prstGeom>
              <a:noFill/>
            </p:spPr>
            <p:txBody>
              <a:bodyPr wrap="square" rtlCol="0">
                <a:spAutoFit/>
              </a:bodyPr>
              <a:lstStyle/>
              <a:p>
                <a:r>
                  <a:rPr lang="en-US" dirty="0"/>
                  <a:t>2</a:t>
                </a:r>
                <a:endParaRPr lang="en-IN" dirty="0"/>
              </a:p>
            </p:txBody>
          </p:sp>
        </p:grpSp>
        <p:grpSp>
          <p:nvGrpSpPr>
            <p:cNvPr id="5" name="Group 4">
              <a:extLst>
                <a:ext uri="{FF2B5EF4-FFF2-40B4-BE49-F238E27FC236}">
                  <a16:creationId xmlns:a16="http://schemas.microsoft.com/office/drawing/2014/main" id="{48E54DD7-C92D-78D3-6D5E-C853B4178AD9}"/>
                </a:ext>
              </a:extLst>
            </p:cNvPr>
            <p:cNvGrpSpPr/>
            <p:nvPr/>
          </p:nvGrpSpPr>
          <p:grpSpPr>
            <a:xfrm>
              <a:off x="2920180" y="2207543"/>
              <a:ext cx="462116" cy="491613"/>
              <a:chOff x="2871019" y="698291"/>
              <a:chExt cx="462116" cy="491613"/>
            </a:xfrm>
          </p:grpSpPr>
          <p:sp>
            <p:nvSpPr>
              <p:cNvPr id="13" name="Oval 12">
                <a:extLst>
                  <a:ext uri="{FF2B5EF4-FFF2-40B4-BE49-F238E27FC236}">
                    <a16:creationId xmlns:a16="http://schemas.microsoft.com/office/drawing/2014/main" id="{A0434378-8B09-5FFC-395B-12DB38E55326}"/>
                  </a:ext>
                </a:extLst>
              </p:cNvPr>
              <p:cNvSpPr/>
              <p:nvPr/>
            </p:nvSpPr>
            <p:spPr>
              <a:xfrm>
                <a:off x="2871019" y="698291"/>
                <a:ext cx="452284" cy="491613"/>
              </a:xfrm>
              <a:prstGeom prst="ellipse">
                <a:avLst/>
              </a:prstGeom>
              <a:no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4" name="TextBox 13">
                <a:extLst>
                  <a:ext uri="{FF2B5EF4-FFF2-40B4-BE49-F238E27FC236}">
                    <a16:creationId xmlns:a16="http://schemas.microsoft.com/office/drawing/2014/main" id="{BC467D2B-DA5C-7006-45B6-7347485EFE4B}"/>
                  </a:ext>
                </a:extLst>
              </p:cNvPr>
              <p:cNvSpPr txBox="1"/>
              <p:nvPr/>
            </p:nvSpPr>
            <p:spPr>
              <a:xfrm>
                <a:off x="2939843" y="771412"/>
                <a:ext cx="393292" cy="369332"/>
              </a:xfrm>
              <a:prstGeom prst="rect">
                <a:avLst/>
              </a:prstGeom>
              <a:noFill/>
            </p:spPr>
            <p:txBody>
              <a:bodyPr wrap="square" rtlCol="0">
                <a:spAutoFit/>
              </a:bodyPr>
              <a:lstStyle/>
              <a:p>
                <a:r>
                  <a:rPr lang="en-US" dirty="0"/>
                  <a:t>4</a:t>
                </a:r>
                <a:endParaRPr lang="en-IN" dirty="0"/>
              </a:p>
            </p:txBody>
          </p:sp>
        </p:grpSp>
        <p:grpSp>
          <p:nvGrpSpPr>
            <p:cNvPr id="6" name="Group 5">
              <a:extLst>
                <a:ext uri="{FF2B5EF4-FFF2-40B4-BE49-F238E27FC236}">
                  <a16:creationId xmlns:a16="http://schemas.microsoft.com/office/drawing/2014/main" id="{30FAB065-FBC4-15C8-BB74-0E1462129B05}"/>
                </a:ext>
              </a:extLst>
            </p:cNvPr>
            <p:cNvGrpSpPr/>
            <p:nvPr/>
          </p:nvGrpSpPr>
          <p:grpSpPr>
            <a:xfrm>
              <a:off x="4822721" y="2207267"/>
              <a:ext cx="462116" cy="491613"/>
              <a:chOff x="2871019" y="728753"/>
              <a:chExt cx="462116" cy="491613"/>
            </a:xfrm>
          </p:grpSpPr>
          <p:sp>
            <p:nvSpPr>
              <p:cNvPr id="11" name="Oval 10">
                <a:extLst>
                  <a:ext uri="{FF2B5EF4-FFF2-40B4-BE49-F238E27FC236}">
                    <a16:creationId xmlns:a16="http://schemas.microsoft.com/office/drawing/2014/main" id="{40244E24-C0A7-5B4B-2B5A-64DFAEB5CA8B}"/>
                  </a:ext>
                </a:extLst>
              </p:cNvPr>
              <p:cNvSpPr/>
              <p:nvPr/>
            </p:nvSpPr>
            <p:spPr>
              <a:xfrm>
                <a:off x="2871019" y="728753"/>
                <a:ext cx="452284" cy="491613"/>
              </a:xfrm>
              <a:prstGeom prst="ellipse">
                <a:avLst/>
              </a:prstGeom>
              <a:no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2" name="TextBox 11">
                <a:extLst>
                  <a:ext uri="{FF2B5EF4-FFF2-40B4-BE49-F238E27FC236}">
                    <a16:creationId xmlns:a16="http://schemas.microsoft.com/office/drawing/2014/main" id="{136DDE49-4787-E122-260B-D2C9FE068A03}"/>
                  </a:ext>
                </a:extLst>
              </p:cNvPr>
              <p:cNvSpPr txBox="1"/>
              <p:nvPr/>
            </p:nvSpPr>
            <p:spPr>
              <a:xfrm>
                <a:off x="2939843" y="801872"/>
                <a:ext cx="393292" cy="369332"/>
              </a:xfrm>
              <a:prstGeom prst="rect">
                <a:avLst/>
              </a:prstGeom>
              <a:noFill/>
            </p:spPr>
            <p:txBody>
              <a:bodyPr wrap="square" rtlCol="0">
                <a:spAutoFit/>
              </a:bodyPr>
              <a:lstStyle/>
              <a:p>
                <a:r>
                  <a:rPr lang="en-US" dirty="0"/>
                  <a:t>3</a:t>
                </a:r>
                <a:endParaRPr lang="en-IN" dirty="0"/>
              </a:p>
            </p:txBody>
          </p:sp>
        </p:grpSp>
        <p:cxnSp>
          <p:nvCxnSpPr>
            <p:cNvPr id="7" name="Straight Connector 6">
              <a:extLst>
                <a:ext uri="{FF2B5EF4-FFF2-40B4-BE49-F238E27FC236}">
                  <a16:creationId xmlns:a16="http://schemas.microsoft.com/office/drawing/2014/main" id="{799C9774-900B-3E40-8235-D69D726AD08D}"/>
                </a:ext>
              </a:extLst>
            </p:cNvPr>
            <p:cNvCxnSpPr>
              <a:stCxn id="18" idx="3"/>
              <a:endCxn id="15" idx="2"/>
            </p:cNvCxnSpPr>
            <p:nvPr/>
          </p:nvCxnSpPr>
          <p:spPr>
            <a:xfrm>
              <a:off x="3333135" y="1241013"/>
              <a:ext cx="1440425" cy="214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C7711929-7C3B-EB69-D7EC-EA20B9A53B60}"/>
                </a:ext>
              </a:extLst>
            </p:cNvPr>
            <p:cNvCxnSpPr/>
            <p:nvPr/>
          </p:nvCxnSpPr>
          <p:spPr>
            <a:xfrm>
              <a:off x="3377379" y="2450923"/>
              <a:ext cx="1440425" cy="214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910EDE05-1A15-DC59-7A54-521F6DF1239E}"/>
                </a:ext>
              </a:extLst>
            </p:cNvPr>
            <p:cNvCxnSpPr>
              <a:stCxn id="16" idx="2"/>
              <a:endCxn id="11" idx="0"/>
            </p:cNvCxnSpPr>
            <p:nvPr/>
          </p:nvCxnSpPr>
          <p:spPr>
            <a:xfrm>
              <a:off x="5039031" y="1439806"/>
              <a:ext cx="9832" cy="76746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8696430D-41A7-C7DF-83AA-2E562FC4264B}"/>
                </a:ext>
              </a:extLst>
            </p:cNvPr>
            <p:cNvCxnSpPr/>
            <p:nvPr/>
          </p:nvCxnSpPr>
          <p:spPr>
            <a:xfrm>
              <a:off x="3111908" y="1457943"/>
              <a:ext cx="9832" cy="74351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9" name="TextBox 18">
            <a:extLst>
              <a:ext uri="{FF2B5EF4-FFF2-40B4-BE49-F238E27FC236}">
                <a16:creationId xmlns:a16="http://schemas.microsoft.com/office/drawing/2014/main" id="{61943CBD-4656-2339-090F-E2CCB37064F4}"/>
              </a:ext>
            </a:extLst>
          </p:cNvPr>
          <p:cNvSpPr txBox="1"/>
          <p:nvPr/>
        </p:nvSpPr>
        <p:spPr>
          <a:xfrm>
            <a:off x="178315" y="4836205"/>
            <a:ext cx="1140542" cy="369332"/>
          </a:xfrm>
          <a:prstGeom prst="rect">
            <a:avLst/>
          </a:prstGeom>
          <a:noFill/>
        </p:spPr>
        <p:txBody>
          <a:bodyPr wrap="square" rtlCol="0">
            <a:spAutoFit/>
          </a:bodyPr>
          <a:lstStyle/>
          <a:p>
            <a:r>
              <a:rPr lang="en-US" dirty="0"/>
              <a:t>node 4</a:t>
            </a:r>
            <a:endParaRPr lang="en-IN" dirty="0"/>
          </a:p>
        </p:txBody>
      </p:sp>
      <p:sp>
        <p:nvSpPr>
          <p:cNvPr id="43" name="Oval 42">
            <a:extLst>
              <a:ext uri="{FF2B5EF4-FFF2-40B4-BE49-F238E27FC236}">
                <a16:creationId xmlns:a16="http://schemas.microsoft.com/office/drawing/2014/main" id="{827547AD-AFD1-B425-8938-C7331D056CB3}"/>
              </a:ext>
            </a:extLst>
          </p:cNvPr>
          <p:cNvSpPr/>
          <p:nvPr/>
        </p:nvSpPr>
        <p:spPr>
          <a:xfrm>
            <a:off x="1785335" y="5454349"/>
            <a:ext cx="188156" cy="208348"/>
          </a:xfrm>
          <a:prstGeom prst="ellipse">
            <a:avLst/>
          </a:prstGeom>
          <a:no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45" name="Straight Connector 44">
            <a:extLst>
              <a:ext uri="{FF2B5EF4-FFF2-40B4-BE49-F238E27FC236}">
                <a16:creationId xmlns:a16="http://schemas.microsoft.com/office/drawing/2014/main" id="{D2CACC82-9E0A-8814-C737-141D2080EC39}"/>
              </a:ext>
            </a:extLst>
          </p:cNvPr>
          <p:cNvCxnSpPr>
            <a:cxnSpLocks/>
            <a:stCxn id="66" idx="4"/>
          </p:cNvCxnSpPr>
          <p:nvPr/>
        </p:nvCxnSpPr>
        <p:spPr>
          <a:xfrm>
            <a:off x="1726222" y="4778485"/>
            <a:ext cx="144993" cy="69637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Oval 46">
            <a:extLst>
              <a:ext uri="{FF2B5EF4-FFF2-40B4-BE49-F238E27FC236}">
                <a16:creationId xmlns:a16="http://schemas.microsoft.com/office/drawing/2014/main" id="{07BDCE53-E159-38C8-6743-F0E77BB54759}"/>
              </a:ext>
            </a:extLst>
          </p:cNvPr>
          <p:cNvSpPr/>
          <p:nvPr/>
        </p:nvSpPr>
        <p:spPr>
          <a:xfrm>
            <a:off x="2328303" y="5485232"/>
            <a:ext cx="188156" cy="208348"/>
          </a:xfrm>
          <a:prstGeom prst="ellipse">
            <a:avLst/>
          </a:prstGeom>
          <a:no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48" name="Straight Connector 47">
            <a:extLst>
              <a:ext uri="{FF2B5EF4-FFF2-40B4-BE49-F238E27FC236}">
                <a16:creationId xmlns:a16="http://schemas.microsoft.com/office/drawing/2014/main" id="{AB0DB2D9-CD08-B35F-CCBB-CD065BAA43F3}"/>
              </a:ext>
            </a:extLst>
          </p:cNvPr>
          <p:cNvCxnSpPr>
            <a:cxnSpLocks/>
          </p:cNvCxnSpPr>
          <p:nvPr/>
        </p:nvCxnSpPr>
        <p:spPr>
          <a:xfrm flipH="1">
            <a:off x="2441656" y="4837482"/>
            <a:ext cx="22012" cy="648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6" name="TextBox 85">
            <a:extLst>
              <a:ext uri="{FF2B5EF4-FFF2-40B4-BE49-F238E27FC236}">
                <a16:creationId xmlns:a16="http://schemas.microsoft.com/office/drawing/2014/main" id="{126AD599-1C67-46CD-B413-DB6CEF3A1C32}"/>
              </a:ext>
            </a:extLst>
          </p:cNvPr>
          <p:cNvSpPr txBox="1"/>
          <p:nvPr/>
        </p:nvSpPr>
        <p:spPr>
          <a:xfrm>
            <a:off x="1755444" y="4817818"/>
            <a:ext cx="326427" cy="461665"/>
          </a:xfrm>
          <a:prstGeom prst="rect">
            <a:avLst/>
          </a:prstGeom>
          <a:noFill/>
        </p:spPr>
        <p:txBody>
          <a:bodyPr wrap="square" rtlCol="0">
            <a:spAutoFit/>
          </a:bodyPr>
          <a:lstStyle/>
          <a:p>
            <a:r>
              <a:rPr lang="en-US" sz="2400" b="1" dirty="0">
                <a:solidFill>
                  <a:schemeClr val="bg2">
                    <a:lumMod val="25000"/>
                  </a:schemeClr>
                </a:solidFill>
              </a:rPr>
              <a:t>B</a:t>
            </a:r>
            <a:endParaRPr lang="en-IN" b="1" dirty="0">
              <a:solidFill>
                <a:schemeClr val="bg2">
                  <a:lumMod val="25000"/>
                </a:schemeClr>
              </a:solidFill>
            </a:endParaRPr>
          </a:p>
        </p:txBody>
      </p:sp>
      <p:sp>
        <p:nvSpPr>
          <p:cNvPr id="132" name="Oval 131">
            <a:extLst>
              <a:ext uri="{FF2B5EF4-FFF2-40B4-BE49-F238E27FC236}">
                <a16:creationId xmlns:a16="http://schemas.microsoft.com/office/drawing/2014/main" id="{C3D1BA02-1036-70B9-BBC9-E0543260E750}"/>
              </a:ext>
            </a:extLst>
          </p:cNvPr>
          <p:cNvSpPr/>
          <p:nvPr/>
        </p:nvSpPr>
        <p:spPr>
          <a:xfrm>
            <a:off x="3347873" y="4643878"/>
            <a:ext cx="188156" cy="208348"/>
          </a:xfrm>
          <a:prstGeom prst="ellipse">
            <a:avLst/>
          </a:prstGeom>
          <a:no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76" name="Oval 175">
            <a:extLst>
              <a:ext uri="{FF2B5EF4-FFF2-40B4-BE49-F238E27FC236}">
                <a16:creationId xmlns:a16="http://schemas.microsoft.com/office/drawing/2014/main" id="{4A23F43C-9AA7-528C-7698-C8F0865059BB}"/>
              </a:ext>
            </a:extLst>
          </p:cNvPr>
          <p:cNvSpPr/>
          <p:nvPr/>
        </p:nvSpPr>
        <p:spPr>
          <a:xfrm>
            <a:off x="2927417" y="5511229"/>
            <a:ext cx="188156" cy="208348"/>
          </a:xfrm>
          <a:prstGeom prst="ellipse">
            <a:avLst/>
          </a:prstGeom>
          <a:no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77" name="Oval 176">
            <a:extLst>
              <a:ext uri="{FF2B5EF4-FFF2-40B4-BE49-F238E27FC236}">
                <a16:creationId xmlns:a16="http://schemas.microsoft.com/office/drawing/2014/main" id="{7698EC9A-1E85-41D1-892E-FDB7EC2B2778}"/>
              </a:ext>
            </a:extLst>
          </p:cNvPr>
          <p:cNvSpPr/>
          <p:nvPr/>
        </p:nvSpPr>
        <p:spPr>
          <a:xfrm>
            <a:off x="4085319" y="4683211"/>
            <a:ext cx="188156" cy="208348"/>
          </a:xfrm>
          <a:prstGeom prst="ellipse">
            <a:avLst/>
          </a:prstGeom>
          <a:no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178" name="Straight Connector 177">
            <a:extLst>
              <a:ext uri="{FF2B5EF4-FFF2-40B4-BE49-F238E27FC236}">
                <a16:creationId xmlns:a16="http://schemas.microsoft.com/office/drawing/2014/main" id="{C8908B2E-6C82-D7E2-1D27-ACBC6DE32AB6}"/>
              </a:ext>
            </a:extLst>
          </p:cNvPr>
          <p:cNvCxnSpPr>
            <a:cxnSpLocks/>
            <a:stCxn id="37" idx="4"/>
            <a:endCxn id="132" idx="0"/>
          </p:cNvCxnSpPr>
          <p:nvPr/>
        </p:nvCxnSpPr>
        <p:spPr>
          <a:xfrm flipH="1">
            <a:off x="3441951" y="3869002"/>
            <a:ext cx="422795" cy="77487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9" name="Straight Connector 178">
            <a:extLst>
              <a:ext uri="{FF2B5EF4-FFF2-40B4-BE49-F238E27FC236}">
                <a16:creationId xmlns:a16="http://schemas.microsoft.com/office/drawing/2014/main" id="{23971FF1-44ED-6C07-C6B2-12F52EAD5972}"/>
              </a:ext>
            </a:extLst>
          </p:cNvPr>
          <p:cNvCxnSpPr>
            <a:cxnSpLocks/>
            <a:stCxn id="37" idx="4"/>
            <a:endCxn id="177" idx="0"/>
          </p:cNvCxnSpPr>
          <p:nvPr/>
        </p:nvCxnSpPr>
        <p:spPr>
          <a:xfrm>
            <a:off x="3864746" y="3869002"/>
            <a:ext cx="314651" cy="81420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0" name="Straight Connector 179">
            <a:extLst>
              <a:ext uri="{FF2B5EF4-FFF2-40B4-BE49-F238E27FC236}">
                <a16:creationId xmlns:a16="http://schemas.microsoft.com/office/drawing/2014/main" id="{AA61309C-2F7F-5B89-AF9C-1011F6A38FB8}"/>
              </a:ext>
            </a:extLst>
          </p:cNvPr>
          <p:cNvCxnSpPr>
            <a:cxnSpLocks/>
            <a:endCxn id="176" idx="0"/>
          </p:cNvCxnSpPr>
          <p:nvPr/>
        </p:nvCxnSpPr>
        <p:spPr>
          <a:xfrm flipH="1">
            <a:off x="3021495" y="4852226"/>
            <a:ext cx="370289" cy="65900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81" name="TextBox 180">
            <a:extLst>
              <a:ext uri="{FF2B5EF4-FFF2-40B4-BE49-F238E27FC236}">
                <a16:creationId xmlns:a16="http://schemas.microsoft.com/office/drawing/2014/main" id="{2032D090-F407-C4EE-B0AB-F559500E2170}"/>
              </a:ext>
            </a:extLst>
          </p:cNvPr>
          <p:cNvSpPr txBox="1"/>
          <p:nvPr/>
        </p:nvSpPr>
        <p:spPr>
          <a:xfrm>
            <a:off x="3329550" y="4010551"/>
            <a:ext cx="326427" cy="477427"/>
          </a:xfrm>
          <a:prstGeom prst="rect">
            <a:avLst/>
          </a:prstGeom>
          <a:noFill/>
        </p:spPr>
        <p:txBody>
          <a:bodyPr wrap="square" rtlCol="0">
            <a:spAutoFit/>
          </a:bodyPr>
          <a:lstStyle/>
          <a:p>
            <a:r>
              <a:rPr lang="en-US" sz="2400" b="1" dirty="0">
                <a:solidFill>
                  <a:srgbClr val="FF0000"/>
                </a:solidFill>
              </a:rPr>
              <a:t>R</a:t>
            </a:r>
            <a:endParaRPr lang="en-IN" b="1" dirty="0">
              <a:solidFill>
                <a:srgbClr val="FF0000"/>
              </a:solidFill>
            </a:endParaRPr>
          </a:p>
        </p:txBody>
      </p:sp>
      <p:sp>
        <p:nvSpPr>
          <p:cNvPr id="183" name="Oval 182">
            <a:extLst>
              <a:ext uri="{FF2B5EF4-FFF2-40B4-BE49-F238E27FC236}">
                <a16:creationId xmlns:a16="http://schemas.microsoft.com/office/drawing/2014/main" id="{40221C33-15AD-480D-7EB7-6FBD02E86C2B}"/>
              </a:ext>
            </a:extLst>
          </p:cNvPr>
          <p:cNvSpPr/>
          <p:nvPr/>
        </p:nvSpPr>
        <p:spPr>
          <a:xfrm>
            <a:off x="3501064" y="5528090"/>
            <a:ext cx="188156" cy="208348"/>
          </a:xfrm>
          <a:prstGeom prst="ellipse">
            <a:avLst/>
          </a:prstGeom>
          <a:no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184" name="Straight Connector 183">
            <a:extLst>
              <a:ext uri="{FF2B5EF4-FFF2-40B4-BE49-F238E27FC236}">
                <a16:creationId xmlns:a16="http://schemas.microsoft.com/office/drawing/2014/main" id="{7737CA2C-AC42-87C2-A3E3-7E1B83066201}"/>
              </a:ext>
            </a:extLst>
          </p:cNvPr>
          <p:cNvCxnSpPr>
            <a:cxnSpLocks/>
            <a:stCxn id="132" idx="4"/>
          </p:cNvCxnSpPr>
          <p:nvPr/>
        </p:nvCxnSpPr>
        <p:spPr>
          <a:xfrm>
            <a:off x="3441951" y="4852226"/>
            <a:ext cx="144993" cy="69637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90" name="TextBox 189">
            <a:extLst>
              <a:ext uri="{FF2B5EF4-FFF2-40B4-BE49-F238E27FC236}">
                <a16:creationId xmlns:a16="http://schemas.microsoft.com/office/drawing/2014/main" id="{14634133-D2EF-24D0-C325-16FC04EA7AF9}"/>
              </a:ext>
            </a:extLst>
          </p:cNvPr>
          <p:cNvSpPr txBox="1"/>
          <p:nvPr/>
        </p:nvSpPr>
        <p:spPr>
          <a:xfrm>
            <a:off x="3471173" y="4891559"/>
            <a:ext cx="326427" cy="461665"/>
          </a:xfrm>
          <a:prstGeom prst="rect">
            <a:avLst/>
          </a:prstGeom>
          <a:noFill/>
        </p:spPr>
        <p:txBody>
          <a:bodyPr wrap="square" rtlCol="0">
            <a:spAutoFit/>
          </a:bodyPr>
          <a:lstStyle/>
          <a:p>
            <a:r>
              <a:rPr lang="en-US" sz="2400" b="1" dirty="0">
                <a:solidFill>
                  <a:schemeClr val="bg2">
                    <a:lumMod val="25000"/>
                  </a:schemeClr>
                </a:solidFill>
              </a:rPr>
              <a:t>B</a:t>
            </a:r>
            <a:endParaRPr lang="en-IN" b="1" dirty="0">
              <a:solidFill>
                <a:schemeClr val="bg2">
                  <a:lumMod val="25000"/>
                </a:schemeClr>
              </a:solidFill>
            </a:endParaRPr>
          </a:p>
        </p:txBody>
      </p:sp>
      <p:sp>
        <p:nvSpPr>
          <p:cNvPr id="196" name="Oval 195">
            <a:extLst>
              <a:ext uri="{FF2B5EF4-FFF2-40B4-BE49-F238E27FC236}">
                <a16:creationId xmlns:a16="http://schemas.microsoft.com/office/drawing/2014/main" id="{74DB7097-7510-0BD0-64E6-0958FC2B7334}"/>
              </a:ext>
            </a:extLst>
          </p:cNvPr>
          <p:cNvSpPr/>
          <p:nvPr/>
        </p:nvSpPr>
        <p:spPr>
          <a:xfrm>
            <a:off x="6548279" y="2770828"/>
            <a:ext cx="188156" cy="208348"/>
          </a:xfrm>
          <a:prstGeom prst="ellipse">
            <a:avLst/>
          </a:prstGeom>
          <a:no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97" name="Oval 196">
            <a:extLst>
              <a:ext uri="{FF2B5EF4-FFF2-40B4-BE49-F238E27FC236}">
                <a16:creationId xmlns:a16="http://schemas.microsoft.com/office/drawing/2014/main" id="{F2F8875E-6376-9504-DAA0-AF5125E188E6}"/>
              </a:ext>
            </a:extLst>
          </p:cNvPr>
          <p:cNvSpPr/>
          <p:nvPr/>
        </p:nvSpPr>
        <p:spPr>
          <a:xfrm>
            <a:off x="5638820" y="3758975"/>
            <a:ext cx="188156" cy="208348"/>
          </a:xfrm>
          <a:prstGeom prst="ellipse">
            <a:avLst/>
          </a:prstGeom>
          <a:no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98" name="Oval 197">
            <a:extLst>
              <a:ext uri="{FF2B5EF4-FFF2-40B4-BE49-F238E27FC236}">
                <a16:creationId xmlns:a16="http://schemas.microsoft.com/office/drawing/2014/main" id="{94A849AC-08A9-59E6-D202-D76CF935D63E}"/>
              </a:ext>
            </a:extLst>
          </p:cNvPr>
          <p:cNvSpPr/>
          <p:nvPr/>
        </p:nvSpPr>
        <p:spPr>
          <a:xfrm>
            <a:off x="7305370" y="3813053"/>
            <a:ext cx="188156" cy="208348"/>
          </a:xfrm>
          <a:prstGeom prst="ellipse">
            <a:avLst/>
          </a:prstGeom>
          <a:no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199" name="Straight Connector 198">
            <a:extLst>
              <a:ext uri="{FF2B5EF4-FFF2-40B4-BE49-F238E27FC236}">
                <a16:creationId xmlns:a16="http://schemas.microsoft.com/office/drawing/2014/main" id="{F8E9127B-759E-F986-A6DE-740591C80642}"/>
              </a:ext>
            </a:extLst>
          </p:cNvPr>
          <p:cNvCxnSpPr>
            <a:cxnSpLocks/>
            <a:stCxn id="196" idx="3"/>
            <a:endCxn id="197" idx="7"/>
          </p:cNvCxnSpPr>
          <p:nvPr/>
        </p:nvCxnSpPr>
        <p:spPr>
          <a:xfrm flipH="1">
            <a:off x="5799421" y="2948664"/>
            <a:ext cx="776413" cy="84082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0" name="Straight Connector 199">
            <a:extLst>
              <a:ext uri="{FF2B5EF4-FFF2-40B4-BE49-F238E27FC236}">
                <a16:creationId xmlns:a16="http://schemas.microsoft.com/office/drawing/2014/main" id="{85DD1A4D-2A75-6018-2B65-2B1F612F2F12}"/>
              </a:ext>
            </a:extLst>
          </p:cNvPr>
          <p:cNvCxnSpPr>
            <a:cxnSpLocks/>
            <a:stCxn id="196" idx="5"/>
            <a:endCxn id="198" idx="1"/>
          </p:cNvCxnSpPr>
          <p:nvPr/>
        </p:nvCxnSpPr>
        <p:spPr>
          <a:xfrm>
            <a:off x="6708880" y="2948664"/>
            <a:ext cx="624045" cy="89490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01" name="Oval 200">
            <a:extLst>
              <a:ext uri="{FF2B5EF4-FFF2-40B4-BE49-F238E27FC236}">
                <a16:creationId xmlns:a16="http://schemas.microsoft.com/office/drawing/2014/main" id="{E8C09140-0D49-73FC-5268-BF5B33E982B3}"/>
              </a:ext>
            </a:extLst>
          </p:cNvPr>
          <p:cNvSpPr/>
          <p:nvPr/>
        </p:nvSpPr>
        <p:spPr>
          <a:xfrm>
            <a:off x="5166846" y="4722536"/>
            <a:ext cx="188156" cy="208348"/>
          </a:xfrm>
          <a:prstGeom prst="ellipse">
            <a:avLst/>
          </a:prstGeom>
          <a:no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02" name="Oval 201">
            <a:extLst>
              <a:ext uri="{FF2B5EF4-FFF2-40B4-BE49-F238E27FC236}">
                <a16:creationId xmlns:a16="http://schemas.microsoft.com/office/drawing/2014/main" id="{21CAB818-5FFE-656D-C759-E239F88B0A1A}"/>
              </a:ext>
            </a:extLst>
          </p:cNvPr>
          <p:cNvSpPr/>
          <p:nvPr/>
        </p:nvSpPr>
        <p:spPr>
          <a:xfrm>
            <a:off x="4746390" y="5589887"/>
            <a:ext cx="188156" cy="208348"/>
          </a:xfrm>
          <a:prstGeom prst="ellipse">
            <a:avLst/>
          </a:prstGeom>
          <a:no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03" name="Oval 202">
            <a:extLst>
              <a:ext uri="{FF2B5EF4-FFF2-40B4-BE49-F238E27FC236}">
                <a16:creationId xmlns:a16="http://schemas.microsoft.com/office/drawing/2014/main" id="{59DB8721-7109-E50C-545C-D78559CAA63D}"/>
              </a:ext>
            </a:extLst>
          </p:cNvPr>
          <p:cNvSpPr/>
          <p:nvPr/>
        </p:nvSpPr>
        <p:spPr>
          <a:xfrm>
            <a:off x="5904292" y="4761869"/>
            <a:ext cx="188156" cy="208348"/>
          </a:xfrm>
          <a:prstGeom prst="ellipse">
            <a:avLst/>
          </a:prstGeom>
          <a:no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204" name="Straight Connector 203">
            <a:extLst>
              <a:ext uri="{FF2B5EF4-FFF2-40B4-BE49-F238E27FC236}">
                <a16:creationId xmlns:a16="http://schemas.microsoft.com/office/drawing/2014/main" id="{3B5B08AC-DD21-9A6D-B543-03C67DEE6FEB}"/>
              </a:ext>
            </a:extLst>
          </p:cNvPr>
          <p:cNvCxnSpPr>
            <a:cxnSpLocks/>
            <a:endCxn id="201" idx="0"/>
          </p:cNvCxnSpPr>
          <p:nvPr/>
        </p:nvCxnSpPr>
        <p:spPr>
          <a:xfrm flipH="1">
            <a:off x="5260924" y="3957321"/>
            <a:ext cx="454601" cy="765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5" name="Straight Connector 204">
            <a:extLst>
              <a:ext uri="{FF2B5EF4-FFF2-40B4-BE49-F238E27FC236}">
                <a16:creationId xmlns:a16="http://schemas.microsoft.com/office/drawing/2014/main" id="{012E1807-AD4D-3A87-F2A5-008C017B2F22}"/>
              </a:ext>
            </a:extLst>
          </p:cNvPr>
          <p:cNvCxnSpPr>
            <a:cxnSpLocks/>
            <a:stCxn id="197" idx="4"/>
            <a:endCxn id="203" idx="0"/>
          </p:cNvCxnSpPr>
          <p:nvPr/>
        </p:nvCxnSpPr>
        <p:spPr>
          <a:xfrm>
            <a:off x="5732898" y="3967323"/>
            <a:ext cx="265472" cy="79454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6" name="Straight Connector 205">
            <a:extLst>
              <a:ext uri="{FF2B5EF4-FFF2-40B4-BE49-F238E27FC236}">
                <a16:creationId xmlns:a16="http://schemas.microsoft.com/office/drawing/2014/main" id="{D649C487-DDA9-281D-038E-D452EE4E4DCC}"/>
              </a:ext>
            </a:extLst>
          </p:cNvPr>
          <p:cNvCxnSpPr>
            <a:cxnSpLocks/>
            <a:endCxn id="202" idx="0"/>
          </p:cNvCxnSpPr>
          <p:nvPr/>
        </p:nvCxnSpPr>
        <p:spPr>
          <a:xfrm flipH="1">
            <a:off x="4840468" y="4930884"/>
            <a:ext cx="370289" cy="65900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08" name="TextBox 207">
            <a:extLst>
              <a:ext uri="{FF2B5EF4-FFF2-40B4-BE49-F238E27FC236}">
                <a16:creationId xmlns:a16="http://schemas.microsoft.com/office/drawing/2014/main" id="{3DCCE58A-9BBA-19C8-9B9C-C93127F5F1F0}"/>
              </a:ext>
            </a:extLst>
          </p:cNvPr>
          <p:cNvSpPr txBox="1"/>
          <p:nvPr/>
        </p:nvSpPr>
        <p:spPr>
          <a:xfrm>
            <a:off x="7101197" y="3031496"/>
            <a:ext cx="326427" cy="461665"/>
          </a:xfrm>
          <a:prstGeom prst="rect">
            <a:avLst/>
          </a:prstGeom>
          <a:noFill/>
        </p:spPr>
        <p:txBody>
          <a:bodyPr wrap="square" rtlCol="0">
            <a:spAutoFit/>
          </a:bodyPr>
          <a:lstStyle/>
          <a:p>
            <a:r>
              <a:rPr lang="en-US" sz="2400" b="1" dirty="0">
                <a:solidFill>
                  <a:schemeClr val="bg2">
                    <a:lumMod val="25000"/>
                  </a:schemeClr>
                </a:solidFill>
              </a:rPr>
              <a:t>B</a:t>
            </a:r>
            <a:endParaRPr lang="en-IN" b="1" dirty="0">
              <a:solidFill>
                <a:schemeClr val="bg2">
                  <a:lumMod val="25000"/>
                </a:schemeClr>
              </a:solidFill>
            </a:endParaRPr>
          </a:p>
        </p:txBody>
      </p:sp>
      <p:sp>
        <p:nvSpPr>
          <p:cNvPr id="210" name="TextBox 209">
            <a:extLst>
              <a:ext uri="{FF2B5EF4-FFF2-40B4-BE49-F238E27FC236}">
                <a16:creationId xmlns:a16="http://schemas.microsoft.com/office/drawing/2014/main" id="{FCD74080-CF28-7129-629E-46AE06BDCA1E}"/>
              </a:ext>
            </a:extLst>
          </p:cNvPr>
          <p:cNvSpPr txBox="1"/>
          <p:nvPr/>
        </p:nvSpPr>
        <p:spPr>
          <a:xfrm>
            <a:off x="5847585" y="4117958"/>
            <a:ext cx="326427" cy="461665"/>
          </a:xfrm>
          <a:prstGeom prst="rect">
            <a:avLst/>
          </a:prstGeom>
          <a:noFill/>
        </p:spPr>
        <p:txBody>
          <a:bodyPr wrap="square" rtlCol="0">
            <a:spAutoFit/>
          </a:bodyPr>
          <a:lstStyle/>
          <a:p>
            <a:r>
              <a:rPr lang="en-US" sz="2400" b="1" dirty="0">
                <a:solidFill>
                  <a:schemeClr val="bg2">
                    <a:lumMod val="25000"/>
                  </a:schemeClr>
                </a:solidFill>
              </a:rPr>
              <a:t>B</a:t>
            </a:r>
            <a:endParaRPr lang="en-IN" b="1" dirty="0">
              <a:solidFill>
                <a:schemeClr val="bg2">
                  <a:lumMod val="25000"/>
                </a:schemeClr>
              </a:solidFill>
            </a:endParaRPr>
          </a:p>
        </p:txBody>
      </p:sp>
      <p:sp>
        <p:nvSpPr>
          <p:cNvPr id="211" name="Oval 210">
            <a:extLst>
              <a:ext uri="{FF2B5EF4-FFF2-40B4-BE49-F238E27FC236}">
                <a16:creationId xmlns:a16="http://schemas.microsoft.com/office/drawing/2014/main" id="{162175E4-0755-103B-E6D8-96C72FCDEC57}"/>
              </a:ext>
            </a:extLst>
          </p:cNvPr>
          <p:cNvSpPr/>
          <p:nvPr/>
        </p:nvSpPr>
        <p:spPr>
          <a:xfrm>
            <a:off x="5320037" y="5606748"/>
            <a:ext cx="188156" cy="208348"/>
          </a:xfrm>
          <a:prstGeom prst="ellipse">
            <a:avLst/>
          </a:prstGeom>
          <a:no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212" name="Straight Connector 211">
            <a:extLst>
              <a:ext uri="{FF2B5EF4-FFF2-40B4-BE49-F238E27FC236}">
                <a16:creationId xmlns:a16="http://schemas.microsoft.com/office/drawing/2014/main" id="{EF27759B-E76A-60D2-E6E6-3BFFCCDB288A}"/>
              </a:ext>
            </a:extLst>
          </p:cNvPr>
          <p:cNvCxnSpPr>
            <a:cxnSpLocks/>
            <a:stCxn id="201" idx="4"/>
          </p:cNvCxnSpPr>
          <p:nvPr/>
        </p:nvCxnSpPr>
        <p:spPr>
          <a:xfrm>
            <a:off x="5260924" y="4930884"/>
            <a:ext cx="144993" cy="69637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17" name="TextBox 216">
            <a:extLst>
              <a:ext uri="{FF2B5EF4-FFF2-40B4-BE49-F238E27FC236}">
                <a16:creationId xmlns:a16="http://schemas.microsoft.com/office/drawing/2014/main" id="{1C9FA419-20F2-357E-291F-71FFEB8E7739}"/>
              </a:ext>
            </a:extLst>
          </p:cNvPr>
          <p:cNvSpPr txBox="1"/>
          <p:nvPr/>
        </p:nvSpPr>
        <p:spPr>
          <a:xfrm>
            <a:off x="4699928" y="4902603"/>
            <a:ext cx="326427" cy="477427"/>
          </a:xfrm>
          <a:prstGeom prst="rect">
            <a:avLst/>
          </a:prstGeom>
          <a:noFill/>
        </p:spPr>
        <p:txBody>
          <a:bodyPr wrap="square" rtlCol="0">
            <a:spAutoFit/>
          </a:bodyPr>
          <a:lstStyle/>
          <a:p>
            <a:r>
              <a:rPr lang="en-US" sz="2400" b="1" dirty="0">
                <a:solidFill>
                  <a:srgbClr val="FF0000"/>
                </a:solidFill>
              </a:rPr>
              <a:t>R</a:t>
            </a:r>
            <a:endParaRPr lang="en-IN" b="1" dirty="0">
              <a:solidFill>
                <a:srgbClr val="FF0000"/>
              </a:solidFill>
            </a:endParaRPr>
          </a:p>
        </p:txBody>
      </p:sp>
      <p:sp>
        <p:nvSpPr>
          <p:cNvPr id="218" name="TextBox 217">
            <a:extLst>
              <a:ext uri="{FF2B5EF4-FFF2-40B4-BE49-F238E27FC236}">
                <a16:creationId xmlns:a16="http://schemas.microsoft.com/office/drawing/2014/main" id="{A703060C-B7D1-A4C1-3F78-0BC23922A16F}"/>
              </a:ext>
            </a:extLst>
          </p:cNvPr>
          <p:cNvSpPr txBox="1"/>
          <p:nvPr/>
        </p:nvSpPr>
        <p:spPr>
          <a:xfrm>
            <a:off x="5290146" y="4970217"/>
            <a:ext cx="326427" cy="461665"/>
          </a:xfrm>
          <a:prstGeom prst="rect">
            <a:avLst/>
          </a:prstGeom>
          <a:noFill/>
        </p:spPr>
        <p:txBody>
          <a:bodyPr wrap="square" rtlCol="0">
            <a:spAutoFit/>
          </a:bodyPr>
          <a:lstStyle/>
          <a:p>
            <a:r>
              <a:rPr lang="en-US" sz="2400" b="1" dirty="0">
                <a:solidFill>
                  <a:schemeClr val="bg2">
                    <a:lumMod val="25000"/>
                  </a:schemeClr>
                </a:solidFill>
              </a:rPr>
              <a:t>B</a:t>
            </a:r>
            <a:endParaRPr lang="en-IN" b="1" dirty="0">
              <a:solidFill>
                <a:schemeClr val="bg2">
                  <a:lumMod val="25000"/>
                </a:schemeClr>
              </a:solidFill>
            </a:endParaRPr>
          </a:p>
        </p:txBody>
      </p:sp>
      <p:sp>
        <p:nvSpPr>
          <p:cNvPr id="221" name="Oval 220">
            <a:extLst>
              <a:ext uri="{FF2B5EF4-FFF2-40B4-BE49-F238E27FC236}">
                <a16:creationId xmlns:a16="http://schemas.microsoft.com/office/drawing/2014/main" id="{FB7AAFE4-25AE-194B-2A75-FDE82276A67C}"/>
              </a:ext>
            </a:extLst>
          </p:cNvPr>
          <p:cNvSpPr/>
          <p:nvPr/>
        </p:nvSpPr>
        <p:spPr>
          <a:xfrm>
            <a:off x="6882575" y="4796277"/>
            <a:ext cx="188156" cy="208348"/>
          </a:xfrm>
          <a:prstGeom prst="ellipse">
            <a:avLst/>
          </a:prstGeom>
          <a:no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23" name="Oval 222">
            <a:extLst>
              <a:ext uri="{FF2B5EF4-FFF2-40B4-BE49-F238E27FC236}">
                <a16:creationId xmlns:a16="http://schemas.microsoft.com/office/drawing/2014/main" id="{80D5B56E-564C-9ABC-8956-9245996062E8}"/>
              </a:ext>
            </a:extLst>
          </p:cNvPr>
          <p:cNvSpPr/>
          <p:nvPr/>
        </p:nvSpPr>
        <p:spPr>
          <a:xfrm>
            <a:off x="7620021" y="4835610"/>
            <a:ext cx="188156" cy="208348"/>
          </a:xfrm>
          <a:prstGeom prst="ellipse">
            <a:avLst/>
          </a:prstGeom>
          <a:no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224" name="Straight Connector 223">
            <a:extLst>
              <a:ext uri="{FF2B5EF4-FFF2-40B4-BE49-F238E27FC236}">
                <a16:creationId xmlns:a16="http://schemas.microsoft.com/office/drawing/2014/main" id="{BD7F705A-FD18-F783-B896-A70775782C36}"/>
              </a:ext>
            </a:extLst>
          </p:cNvPr>
          <p:cNvCxnSpPr>
            <a:cxnSpLocks/>
            <a:stCxn id="198" idx="4"/>
            <a:endCxn id="221" idx="0"/>
          </p:cNvCxnSpPr>
          <p:nvPr/>
        </p:nvCxnSpPr>
        <p:spPr>
          <a:xfrm flipH="1">
            <a:off x="6976653" y="4021401"/>
            <a:ext cx="422795" cy="77487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5" name="Straight Connector 224">
            <a:extLst>
              <a:ext uri="{FF2B5EF4-FFF2-40B4-BE49-F238E27FC236}">
                <a16:creationId xmlns:a16="http://schemas.microsoft.com/office/drawing/2014/main" id="{369A2496-DE6F-26D1-9725-A16EA5B45E36}"/>
              </a:ext>
            </a:extLst>
          </p:cNvPr>
          <p:cNvCxnSpPr>
            <a:cxnSpLocks/>
            <a:stCxn id="198" idx="4"/>
            <a:endCxn id="223" idx="0"/>
          </p:cNvCxnSpPr>
          <p:nvPr/>
        </p:nvCxnSpPr>
        <p:spPr>
          <a:xfrm>
            <a:off x="7399448" y="4021401"/>
            <a:ext cx="314651" cy="81420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7" name="TextBox 226">
            <a:extLst>
              <a:ext uri="{FF2B5EF4-FFF2-40B4-BE49-F238E27FC236}">
                <a16:creationId xmlns:a16="http://schemas.microsoft.com/office/drawing/2014/main" id="{4253F900-7666-2DE2-521A-3DA06803F986}"/>
              </a:ext>
            </a:extLst>
          </p:cNvPr>
          <p:cNvSpPr txBox="1"/>
          <p:nvPr/>
        </p:nvSpPr>
        <p:spPr>
          <a:xfrm>
            <a:off x="6864252" y="4162950"/>
            <a:ext cx="326427" cy="477427"/>
          </a:xfrm>
          <a:prstGeom prst="rect">
            <a:avLst/>
          </a:prstGeom>
          <a:noFill/>
        </p:spPr>
        <p:txBody>
          <a:bodyPr wrap="square" rtlCol="0">
            <a:spAutoFit/>
          </a:bodyPr>
          <a:lstStyle/>
          <a:p>
            <a:r>
              <a:rPr lang="en-US" sz="2400" b="1" dirty="0">
                <a:solidFill>
                  <a:srgbClr val="FF0000"/>
                </a:solidFill>
              </a:rPr>
              <a:t>R</a:t>
            </a:r>
            <a:endParaRPr lang="en-IN" b="1" dirty="0">
              <a:solidFill>
                <a:srgbClr val="FF0000"/>
              </a:solidFill>
            </a:endParaRPr>
          </a:p>
        </p:txBody>
      </p:sp>
      <p:sp>
        <p:nvSpPr>
          <p:cNvPr id="229" name="Oval 228">
            <a:extLst>
              <a:ext uri="{FF2B5EF4-FFF2-40B4-BE49-F238E27FC236}">
                <a16:creationId xmlns:a16="http://schemas.microsoft.com/office/drawing/2014/main" id="{A73C921B-56A7-7A3A-E912-5DBAF9E13832}"/>
              </a:ext>
            </a:extLst>
          </p:cNvPr>
          <p:cNvSpPr/>
          <p:nvPr/>
        </p:nvSpPr>
        <p:spPr>
          <a:xfrm>
            <a:off x="6858784" y="5660825"/>
            <a:ext cx="188156" cy="208348"/>
          </a:xfrm>
          <a:prstGeom prst="ellipse">
            <a:avLst/>
          </a:prstGeom>
          <a:no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230" name="Straight Connector 229">
            <a:extLst>
              <a:ext uri="{FF2B5EF4-FFF2-40B4-BE49-F238E27FC236}">
                <a16:creationId xmlns:a16="http://schemas.microsoft.com/office/drawing/2014/main" id="{47B43104-2AD5-B028-C668-2E63F4256AA2}"/>
              </a:ext>
            </a:extLst>
          </p:cNvPr>
          <p:cNvCxnSpPr>
            <a:cxnSpLocks/>
            <a:stCxn id="221" idx="4"/>
            <a:endCxn id="229" idx="0"/>
          </p:cNvCxnSpPr>
          <p:nvPr/>
        </p:nvCxnSpPr>
        <p:spPr>
          <a:xfrm flipH="1">
            <a:off x="6952862" y="5004625"/>
            <a:ext cx="23791" cy="6562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31" name="Oval 230">
            <a:extLst>
              <a:ext uri="{FF2B5EF4-FFF2-40B4-BE49-F238E27FC236}">
                <a16:creationId xmlns:a16="http://schemas.microsoft.com/office/drawing/2014/main" id="{A5550E55-03FE-D004-9A02-1042A5B408DB}"/>
              </a:ext>
            </a:extLst>
          </p:cNvPr>
          <p:cNvSpPr/>
          <p:nvPr/>
        </p:nvSpPr>
        <p:spPr>
          <a:xfrm>
            <a:off x="7391922" y="5731035"/>
            <a:ext cx="188156" cy="208348"/>
          </a:xfrm>
          <a:prstGeom prst="ellipse">
            <a:avLst/>
          </a:prstGeom>
          <a:no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232" name="Straight Connector 231">
            <a:extLst>
              <a:ext uri="{FF2B5EF4-FFF2-40B4-BE49-F238E27FC236}">
                <a16:creationId xmlns:a16="http://schemas.microsoft.com/office/drawing/2014/main" id="{69ED5CCD-FB7E-3625-191D-73434615D91C}"/>
              </a:ext>
            </a:extLst>
          </p:cNvPr>
          <p:cNvCxnSpPr>
            <a:cxnSpLocks/>
            <a:stCxn id="223" idx="4"/>
            <a:endCxn id="231" idx="0"/>
          </p:cNvCxnSpPr>
          <p:nvPr/>
        </p:nvCxnSpPr>
        <p:spPr>
          <a:xfrm flipH="1">
            <a:off x="7486000" y="5043958"/>
            <a:ext cx="228099" cy="68707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33" name="Oval 232">
            <a:extLst>
              <a:ext uri="{FF2B5EF4-FFF2-40B4-BE49-F238E27FC236}">
                <a16:creationId xmlns:a16="http://schemas.microsoft.com/office/drawing/2014/main" id="{C0B7D23B-CD75-E027-786B-BE91A1B70FDA}"/>
              </a:ext>
            </a:extLst>
          </p:cNvPr>
          <p:cNvSpPr/>
          <p:nvPr/>
        </p:nvSpPr>
        <p:spPr>
          <a:xfrm>
            <a:off x="7886793" y="5698736"/>
            <a:ext cx="188156" cy="208348"/>
          </a:xfrm>
          <a:prstGeom prst="ellipse">
            <a:avLst/>
          </a:prstGeom>
          <a:no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234" name="Straight Connector 233">
            <a:extLst>
              <a:ext uri="{FF2B5EF4-FFF2-40B4-BE49-F238E27FC236}">
                <a16:creationId xmlns:a16="http://schemas.microsoft.com/office/drawing/2014/main" id="{4CA90166-4BA2-BF78-992C-50A0DAFD95C9}"/>
              </a:ext>
            </a:extLst>
          </p:cNvPr>
          <p:cNvCxnSpPr>
            <a:cxnSpLocks/>
          </p:cNvCxnSpPr>
          <p:nvPr/>
        </p:nvCxnSpPr>
        <p:spPr>
          <a:xfrm>
            <a:off x="7718204" y="5043958"/>
            <a:ext cx="261343" cy="66603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36" name="TextBox 235">
            <a:extLst>
              <a:ext uri="{FF2B5EF4-FFF2-40B4-BE49-F238E27FC236}">
                <a16:creationId xmlns:a16="http://schemas.microsoft.com/office/drawing/2014/main" id="{4AB84D78-57F3-27D1-3B25-457F6B576153}"/>
              </a:ext>
            </a:extLst>
          </p:cNvPr>
          <p:cNvSpPr txBox="1"/>
          <p:nvPr/>
        </p:nvSpPr>
        <p:spPr>
          <a:xfrm>
            <a:off x="6622415" y="5014462"/>
            <a:ext cx="326427" cy="461665"/>
          </a:xfrm>
          <a:prstGeom prst="rect">
            <a:avLst/>
          </a:prstGeom>
          <a:noFill/>
        </p:spPr>
        <p:txBody>
          <a:bodyPr wrap="square" rtlCol="0">
            <a:spAutoFit/>
          </a:bodyPr>
          <a:lstStyle/>
          <a:p>
            <a:r>
              <a:rPr lang="en-US" sz="2400" b="1" dirty="0">
                <a:solidFill>
                  <a:schemeClr val="bg2">
                    <a:lumMod val="25000"/>
                  </a:schemeClr>
                </a:solidFill>
              </a:rPr>
              <a:t>B</a:t>
            </a:r>
            <a:endParaRPr lang="en-IN" b="1" dirty="0">
              <a:solidFill>
                <a:schemeClr val="bg2">
                  <a:lumMod val="25000"/>
                </a:schemeClr>
              </a:solidFill>
            </a:endParaRPr>
          </a:p>
        </p:txBody>
      </p:sp>
      <p:sp>
        <p:nvSpPr>
          <p:cNvPr id="237" name="TextBox 236">
            <a:extLst>
              <a:ext uri="{FF2B5EF4-FFF2-40B4-BE49-F238E27FC236}">
                <a16:creationId xmlns:a16="http://schemas.microsoft.com/office/drawing/2014/main" id="{D4EF00C3-4B1E-F004-F305-F8D5BD7B0DA7}"/>
              </a:ext>
            </a:extLst>
          </p:cNvPr>
          <p:cNvSpPr txBox="1"/>
          <p:nvPr/>
        </p:nvSpPr>
        <p:spPr>
          <a:xfrm>
            <a:off x="7246484" y="5040255"/>
            <a:ext cx="326427" cy="477427"/>
          </a:xfrm>
          <a:prstGeom prst="rect">
            <a:avLst/>
          </a:prstGeom>
          <a:noFill/>
        </p:spPr>
        <p:txBody>
          <a:bodyPr wrap="square" rtlCol="0">
            <a:spAutoFit/>
          </a:bodyPr>
          <a:lstStyle/>
          <a:p>
            <a:r>
              <a:rPr lang="en-US" sz="2400" b="1" dirty="0">
                <a:solidFill>
                  <a:srgbClr val="FF0000"/>
                </a:solidFill>
              </a:rPr>
              <a:t>R</a:t>
            </a:r>
            <a:endParaRPr lang="en-IN" b="1" dirty="0">
              <a:solidFill>
                <a:srgbClr val="FF0000"/>
              </a:solidFill>
            </a:endParaRPr>
          </a:p>
        </p:txBody>
      </p:sp>
      <p:sp>
        <p:nvSpPr>
          <p:cNvPr id="238" name="TextBox 237">
            <a:extLst>
              <a:ext uri="{FF2B5EF4-FFF2-40B4-BE49-F238E27FC236}">
                <a16:creationId xmlns:a16="http://schemas.microsoft.com/office/drawing/2014/main" id="{2E717A5C-DB01-9F04-7CF0-446A2E7851D1}"/>
              </a:ext>
            </a:extLst>
          </p:cNvPr>
          <p:cNvSpPr txBox="1"/>
          <p:nvPr/>
        </p:nvSpPr>
        <p:spPr>
          <a:xfrm>
            <a:off x="7866198" y="5058709"/>
            <a:ext cx="326427" cy="461665"/>
          </a:xfrm>
          <a:prstGeom prst="rect">
            <a:avLst/>
          </a:prstGeom>
          <a:noFill/>
        </p:spPr>
        <p:txBody>
          <a:bodyPr wrap="square" rtlCol="0">
            <a:spAutoFit/>
          </a:bodyPr>
          <a:lstStyle/>
          <a:p>
            <a:r>
              <a:rPr lang="en-US" sz="2400" b="1" dirty="0">
                <a:solidFill>
                  <a:schemeClr val="bg2">
                    <a:lumMod val="25000"/>
                  </a:schemeClr>
                </a:solidFill>
              </a:rPr>
              <a:t>B</a:t>
            </a:r>
            <a:endParaRPr lang="en-IN" b="1" dirty="0">
              <a:solidFill>
                <a:schemeClr val="bg2">
                  <a:lumMod val="25000"/>
                </a:schemeClr>
              </a:solidFill>
            </a:endParaRPr>
          </a:p>
        </p:txBody>
      </p:sp>
      <p:sp>
        <p:nvSpPr>
          <p:cNvPr id="239" name="Oval 238">
            <a:extLst>
              <a:ext uri="{FF2B5EF4-FFF2-40B4-BE49-F238E27FC236}">
                <a16:creationId xmlns:a16="http://schemas.microsoft.com/office/drawing/2014/main" id="{C9F5AAFB-495D-CA98-374F-933614078932}"/>
              </a:ext>
            </a:extLst>
          </p:cNvPr>
          <p:cNvSpPr/>
          <p:nvPr/>
        </p:nvSpPr>
        <p:spPr>
          <a:xfrm>
            <a:off x="10166567" y="2829825"/>
            <a:ext cx="188156" cy="208348"/>
          </a:xfrm>
          <a:prstGeom prst="ellipse">
            <a:avLst/>
          </a:prstGeom>
          <a:no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40" name="Oval 239">
            <a:extLst>
              <a:ext uri="{FF2B5EF4-FFF2-40B4-BE49-F238E27FC236}">
                <a16:creationId xmlns:a16="http://schemas.microsoft.com/office/drawing/2014/main" id="{9939D219-AA23-2CF6-298C-C87AC0A38F93}"/>
              </a:ext>
            </a:extLst>
          </p:cNvPr>
          <p:cNvSpPr/>
          <p:nvPr/>
        </p:nvSpPr>
        <p:spPr>
          <a:xfrm>
            <a:off x="9257108" y="3817972"/>
            <a:ext cx="188156" cy="208348"/>
          </a:xfrm>
          <a:prstGeom prst="ellipse">
            <a:avLst/>
          </a:prstGeom>
          <a:no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41" name="Oval 240">
            <a:extLst>
              <a:ext uri="{FF2B5EF4-FFF2-40B4-BE49-F238E27FC236}">
                <a16:creationId xmlns:a16="http://schemas.microsoft.com/office/drawing/2014/main" id="{9CF49A90-BB7A-B4C4-A209-14A5F50AE3A4}"/>
              </a:ext>
            </a:extLst>
          </p:cNvPr>
          <p:cNvSpPr/>
          <p:nvPr/>
        </p:nvSpPr>
        <p:spPr>
          <a:xfrm>
            <a:off x="10923658" y="3872050"/>
            <a:ext cx="188156" cy="208348"/>
          </a:xfrm>
          <a:prstGeom prst="ellipse">
            <a:avLst/>
          </a:prstGeom>
          <a:no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242" name="Straight Connector 241">
            <a:extLst>
              <a:ext uri="{FF2B5EF4-FFF2-40B4-BE49-F238E27FC236}">
                <a16:creationId xmlns:a16="http://schemas.microsoft.com/office/drawing/2014/main" id="{876B1751-349B-12FC-E807-C320E94B1312}"/>
              </a:ext>
            </a:extLst>
          </p:cNvPr>
          <p:cNvCxnSpPr>
            <a:cxnSpLocks/>
            <a:stCxn id="239" idx="3"/>
            <a:endCxn id="240" idx="7"/>
          </p:cNvCxnSpPr>
          <p:nvPr/>
        </p:nvCxnSpPr>
        <p:spPr>
          <a:xfrm flipH="1">
            <a:off x="9417709" y="3007661"/>
            <a:ext cx="776413" cy="84082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3" name="Straight Connector 242">
            <a:extLst>
              <a:ext uri="{FF2B5EF4-FFF2-40B4-BE49-F238E27FC236}">
                <a16:creationId xmlns:a16="http://schemas.microsoft.com/office/drawing/2014/main" id="{A6EE0D1B-2A64-89D5-F2B4-CD0C00D5EB32}"/>
              </a:ext>
            </a:extLst>
          </p:cNvPr>
          <p:cNvCxnSpPr>
            <a:cxnSpLocks/>
            <a:stCxn id="239" idx="5"/>
            <a:endCxn id="241" idx="1"/>
          </p:cNvCxnSpPr>
          <p:nvPr/>
        </p:nvCxnSpPr>
        <p:spPr>
          <a:xfrm>
            <a:off x="10327168" y="3007661"/>
            <a:ext cx="624045" cy="89490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44" name="Oval 243">
            <a:extLst>
              <a:ext uri="{FF2B5EF4-FFF2-40B4-BE49-F238E27FC236}">
                <a16:creationId xmlns:a16="http://schemas.microsoft.com/office/drawing/2014/main" id="{E6F65307-7314-226E-F09A-7A0D9A280FA4}"/>
              </a:ext>
            </a:extLst>
          </p:cNvPr>
          <p:cNvSpPr/>
          <p:nvPr/>
        </p:nvSpPr>
        <p:spPr>
          <a:xfrm>
            <a:off x="8785134" y="4781533"/>
            <a:ext cx="188156" cy="208348"/>
          </a:xfrm>
          <a:prstGeom prst="ellipse">
            <a:avLst/>
          </a:prstGeom>
          <a:no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45" name="Oval 244">
            <a:extLst>
              <a:ext uri="{FF2B5EF4-FFF2-40B4-BE49-F238E27FC236}">
                <a16:creationId xmlns:a16="http://schemas.microsoft.com/office/drawing/2014/main" id="{1DA6F8A4-9044-550A-502B-19AF21394850}"/>
              </a:ext>
            </a:extLst>
          </p:cNvPr>
          <p:cNvSpPr/>
          <p:nvPr/>
        </p:nvSpPr>
        <p:spPr>
          <a:xfrm>
            <a:off x="8767801" y="5678380"/>
            <a:ext cx="188156" cy="208348"/>
          </a:xfrm>
          <a:prstGeom prst="ellipse">
            <a:avLst/>
          </a:prstGeom>
          <a:no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46" name="Oval 245">
            <a:extLst>
              <a:ext uri="{FF2B5EF4-FFF2-40B4-BE49-F238E27FC236}">
                <a16:creationId xmlns:a16="http://schemas.microsoft.com/office/drawing/2014/main" id="{885B5158-1983-CF95-77E7-74735674BAC3}"/>
              </a:ext>
            </a:extLst>
          </p:cNvPr>
          <p:cNvSpPr/>
          <p:nvPr/>
        </p:nvSpPr>
        <p:spPr>
          <a:xfrm>
            <a:off x="9522580" y="4820866"/>
            <a:ext cx="188156" cy="208348"/>
          </a:xfrm>
          <a:prstGeom prst="ellipse">
            <a:avLst/>
          </a:prstGeom>
          <a:no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247" name="Straight Connector 246">
            <a:extLst>
              <a:ext uri="{FF2B5EF4-FFF2-40B4-BE49-F238E27FC236}">
                <a16:creationId xmlns:a16="http://schemas.microsoft.com/office/drawing/2014/main" id="{EC32A0E3-A54D-3761-1786-4F0B0E9F0AED}"/>
              </a:ext>
            </a:extLst>
          </p:cNvPr>
          <p:cNvCxnSpPr>
            <a:cxnSpLocks/>
            <a:endCxn id="244" idx="0"/>
          </p:cNvCxnSpPr>
          <p:nvPr/>
        </p:nvCxnSpPr>
        <p:spPr>
          <a:xfrm flipH="1">
            <a:off x="8879212" y="4016318"/>
            <a:ext cx="454601" cy="7652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8" name="Straight Connector 247">
            <a:extLst>
              <a:ext uri="{FF2B5EF4-FFF2-40B4-BE49-F238E27FC236}">
                <a16:creationId xmlns:a16="http://schemas.microsoft.com/office/drawing/2014/main" id="{AF138857-8BE5-2593-1B91-68B6ED2E86D6}"/>
              </a:ext>
            </a:extLst>
          </p:cNvPr>
          <p:cNvCxnSpPr>
            <a:cxnSpLocks/>
            <a:stCxn id="240" idx="4"/>
            <a:endCxn id="246" idx="0"/>
          </p:cNvCxnSpPr>
          <p:nvPr/>
        </p:nvCxnSpPr>
        <p:spPr>
          <a:xfrm>
            <a:off x="9351186" y="4026320"/>
            <a:ext cx="265472" cy="79454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9" name="Straight Connector 248">
            <a:extLst>
              <a:ext uri="{FF2B5EF4-FFF2-40B4-BE49-F238E27FC236}">
                <a16:creationId xmlns:a16="http://schemas.microsoft.com/office/drawing/2014/main" id="{33B83699-3D97-E290-85D3-93FE55E1EC83}"/>
              </a:ext>
            </a:extLst>
          </p:cNvPr>
          <p:cNvCxnSpPr>
            <a:cxnSpLocks/>
          </p:cNvCxnSpPr>
          <p:nvPr/>
        </p:nvCxnSpPr>
        <p:spPr>
          <a:xfrm>
            <a:off x="8883137" y="4989881"/>
            <a:ext cx="0" cy="70369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50" name="TextBox 249">
            <a:extLst>
              <a:ext uri="{FF2B5EF4-FFF2-40B4-BE49-F238E27FC236}">
                <a16:creationId xmlns:a16="http://schemas.microsoft.com/office/drawing/2014/main" id="{A40A6759-B723-6605-329D-5C2F24C3DE46}"/>
              </a:ext>
            </a:extLst>
          </p:cNvPr>
          <p:cNvSpPr txBox="1"/>
          <p:nvPr/>
        </p:nvSpPr>
        <p:spPr>
          <a:xfrm>
            <a:off x="10684607" y="3169893"/>
            <a:ext cx="326427" cy="461665"/>
          </a:xfrm>
          <a:prstGeom prst="rect">
            <a:avLst/>
          </a:prstGeom>
          <a:noFill/>
        </p:spPr>
        <p:txBody>
          <a:bodyPr wrap="square" rtlCol="0">
            <a:spAutoFit/>
          </a:bodyPr>
          <a:lstStyle/>
          <a:p>
            <a:r>
              <a:rPr lang="en-US" sz="2400" b="1" dirty="0">
                <a:solidFill>
                  <a:srgbClr val="00B050"/>
                </a:solidFill>
              </a:rPr>
              <a:t>G</a:t>
            </a:r>
            <a:endParaRPr lang="en-IN" b="1" dirty="0">
              <a:solidFill>
                <a:srgbClr val="00B050"/>
              </a:solidFill>
            </a:endParaRPr>
          </a:p>
        </p:txBody>
      </p:sp>
      <p:sp>
        <p:nvSpPr>
          <p:cNvPr id="253" name="TextBox 252">
            <a:extLst>
              <a:ext uri="{FF2B5EF4-FFF2-40B4-BE49-F238E27FC236}">
                <a16:creationId xmlns:a16="http://schemas.microsoft.com/office/drawing/2014/main" id="{8454EDAA-4845-F0BF-CCEB-1570949E10F4}"/>
              </a:ext>
            </a:extLst>
          </p:cNvPr>
          <p:cNvSpPr txBox="1"/>
          <p:nvPr/>
        </p:nvSpPr>
        <p:spPr>
          <a:xfrm>
            <a:off x="9465873" y="4176955"/>
            <a:ext cx="326427" cy="461665"/>
          </a:xfrm>
          <a:prstGeom prst="rect">
            <a:avLst/>
          </a:prstGeom>
          <a:noFill/>
        </p:spPr>
        <p:txBody>
          <a:bodyPr wrap="square" rtlCol="0">
            <a:spAutoFit/>
          </a:bodyPr>
          <a:lstStyle/>
          <a:p>
            <a:r>
              <a:rPr lang="en-US" sz="2400" b="1" dirty="0">
                <a:solidFill>
                  <a:schemeClr val="bg2">
                    <a:lumMod val="25000"/>
                  </a:schemeClr>
                </a:solidFill>
              </a:rPr>
              <a:t>B</a:t>
            </a:r>
            <a:endParaRPr lang="en-IN" b="1" dirty="0">
              <a:solidFill>
                <a:schemeClr val="bg2">
                  <a:lumMod val="25000"/>
                </a:schemeClr>
              </a:solidFill>
            </a:endParaRPr>
          </a:p>
        </p:txBody>
      </p:sp>
      <p:sp>
        <p:nvSpPr>
          <p:cNvPr id="256" name="Oval 255">
            <a:extLst>
              <a:ext uri="{FF2B5EF4-FFF2-40B4-BE49-F238E27FC236}">
                <a16:creationId xmlns:a16="http://schemas.microsoft.com/office/drawing/2014/main" id="{06179D29-857C-5B3C-31F7-B50B61ADE4F0}"/>
              </a:ext>
            </a:extLst>
          </p:cNvPr>
          <p:cNvSpPr/>
          <p:nvPr/>
        </p:nvSpPr>
        <p:spPr>
          <a:xfrm>
            <a:off x="9294481" y="5716291"/>
            <a:ext cx="188156" cy="208348"/>
          </a:xfrm>
          <a:prstGeom prst="ellipse">
            <a:avLst/>
          </a:prstGeom>
          <a:no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257" name="Straight Connector 256">
            <a:extLst>
              <a:ext uri="{FF2B5EF4-FFF2-40B4-BE49-F238E27FC236}">
                <a16:creationId xmlns:a16="http://schemas.microsoft.com/office/drawing/2014/main" id="{1795056C-6E40-C597-9C09-82BB2912F478}"/>
              </a:ext>
            </a:extLst>
          </p:cNvPr>
          <p:cNvCxnSpPr>
            <a:cxnSpLocks/>
            <a:stCxn id="246" idx="4"/>
            <a:endCxn id="256" idx="0"/>
          </p:cNvCxnSpPr>
          <p:nvPr/>
        </p:nvCxnSpPr>
        <p:spPr>
          <a:xfrm flipH="1">
            <a:off x="9388559" y="5029214"/>
            <a:ext cx="228099" cy="68707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58" name="Oval 257">
            <a:extLst>
              <a:ext uri="{FF2B5EF4-FFF2-40B4-BE49-F238E27FC236}">
                <a16:creationId xmlns:a16="http://schemas.microsoft.com/office/drawing/2014/main" id="{793D1B96-7368-F20D-CE30-7F5068A80E31}"/>
              </a:ext>
            </a:extLst>
          </p:cNvPr>
          <p:cNvSpPr/>
          <p:nvPr/>
        </p:nvSpPr>
        <p:spPr>
          <a:xfrm>
            <a:off x="9789352" y="5683992"/>
            <a:ext cx="188156" cy="208348"/>
          </a:xfrm>
          <a:prstGeom prst="ellipse">
            <a:avLst/>
          </a:prstGeom>
          <a:no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259" name="Straight Connector 258">
            <a:extLst>
              <a:ext uri="{FF2B5EF4-FFF2-40B4-BE49-F238E27FC236}">
                <a16:creationId xmlns:a16="http://schemas.microsoft.com/office/drawing/2014/main" id="{3D9B78BA-C3D7-1A47-DE1D-3EBAFFC6B47E}"/>
              </a:ext>
            </a:extLst>
          </p:cNvPr>
          <p:cNvCxnSpPr>
            <a:cxnSpLocks/>
          </p:cNvCxnSpPr>
          <p:nvPr/>
        </p:nvCxnSpPr>
        <p:spPr>
          <a:xfrm>
            <a:off x="9620763" y="5029214"/>
            <a:ext cx="261343" cy="66603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60" name="TextBox 259">
            <a:extLst>
              <a:ext uri="{FF2B5EF4-FFF2-40B4-BE49-F238E27FC236}">
                <a16:creationId xmlns:a16="http://schemas.microsoft.com/office/drawing/2014/main" id="{C76303C9-708C-A21D-6A0E-549478ECBBDC}"/>
              </a:ext>
            </a:extLst>
          </p:cNvPr>
          <p:cNvSpPr txBox="1"/>
          <p:nvPr/>
        </p:nvSpPr>
        <p:spPr>
          <a:xfrm>
            <a:off x="8534524" y="5089420"/>
            <a:ext cx="326427" cy="477427"/>
          </a:xfrm>
          <a:prstGeom prst="rect">
            <a:avLst/>
          </a:prstGeom>
          <a:noFill/>
        </p:spPr>
        <p:txBody>
          <a:bodyPr wrap="square" rtlCol="0">
            <a:spAutoFit/>
          </a:bodyPr>
          <a:lstStyle/>
          <a:p>
            <a:r>
              <a:rPr lang="en-US" sz="2400" b="1" dirty="0">
                <a:solidFill>
                  <a:srgbClr val="FF0000"/>
                </a:solidFill>
              </a:rPr>
              <a:t>R</a:t>
            </a:r>
            <a:endParaRPr lang="en-IN" b="1" dirty="0">
              <a:solidFill>
                <a:srgbClr val="FF0000"/>
              </a:solidFill>
            </a:endParaRPr>
          </a:p>
        </p:txBody>
      </p:sp>
      <p:sp>
        <p:nvSpPr>
          <p:cNvPr id="262" name="TextBox 261">
            <a:extLst>
              <a:ext uri="{FF2B5EF4-FFF2-40B4-BE49-F238E27FC236}">
                <a16:creationId xmlns:a16="http://schemas.microsoft.com/office/drawing/2014/main" id="{F0276DAC-F816-5E09-5CBE-7756DD3CB9EE}"/>
              </a:ext>
            </a:extLst>
          </p:cNvPr>
          <p:cNvSpPr txBox="1"/>
          <p:nvPr/>
        </p:nvSpPr>
        <p:spPr>
          <a:xfrm>
            <a:off x="9139211" y="5055008"/>
            <a:ext cx="326427" cy="477427"/>
          </a:xfrm>
          <a:prstGeom prst="rect">
            <a:avLst/>
          </a:prstGeom>
          <a:noFill/>
        </p:spPr>
        <p:txBody>
          <a:bodyPr wrap="square" rtlCol="0">
            <a:spAutoFit/>
          </a:bodyPr>
          <a:lstStyle/>
          <a:p>
            <a:r>
              <a:rPr lang="en-US" sz="2400" b="1" dirty="0">
                <a:solidFill>
                  <a:srgbClr val="FF0000"/>
                </a:solidFill>
              </a:rPr>
              <a:t>R</a:t>
            </a:r>
            <a:endParaRPr lang="en-IN" b="1" dirty="0">
              <a:solidFill>
                <a:srgbClr val="FF0000"/>
              </a:solidFill>
            </a:endParaRPr>
          </a:p>
        </p:txBody>
      </p:sp>
      <p:sp>
        <p:nvSpPr>
          <p:cNvPr id="264" name="Oval 263">
            <a:extLst>
              <a:ext uri="{FF2B5EF4-FFF2-40B4-BE49-F238E27FC236}">
                <a16:creationId xmlns:a16="http://schemas.microsoft.com/office/drawing/2014/main" id="{16E664F8-85FC-6DAA-D67A-44F82561EB67}"/>
              </a:ext>
            </a:extLst>
          </p:cNvPr>
          <p:cNvSpPr/>
          <p:nvPr/>
        </p:nvSpPr>
        <p:spPr>
          <a:xfrm>
            <a:off x="10500863" y="4855274"/>
            <a:ext cx="188156" cy="208348"/>
          </a:xfrm>
          <a:prstGeom prst="ellipse">
            <a:avLst/>
          </a:prstGeom>
          <a:no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66" name="Oval 265">
            <a:extLst>
              <a:ext uri="{FF2B5EF4-FFF2-40B4-BE49-F238E27FC236}">
                <a16:creationId xmlns:a16="http://schemas.microsoft.com/office/drawing/2014/main" id="{DD4E97A8-E438-5D9C-D153-FA6D8B477D9C}"/>
              </a:ext>
            </a:extLst>
          </p:cNvPr>
          <p:cNvSpPr/>
          <p:nvPr/>
        </p:nvSpPr>
        <p:spPr>
          <a:xfrm>
            <a:off x="11238309" y="4894607"/>
            <a:ext cx="188156" cy="208348"/>
          </a:xfrm>
          <a:prstGeom prst="ellipse">
            <a:avLst/>
          </a:prstGeom>
          <a:no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267" name="Straight Connector 266">
            <a:extLst>
              <a:ext uri="{FF2B5EF4-FFF2-40B4-BE49-F238E27FC236}">
                <a16:creationId xmlns:a16="http://schemas.microsoft.com/office/drawing/2014/main" id="{8A9308A6-EFEA-EB3F-9BF5-6028FF19273A}"/>
              </a:ext>
            </a:extLst>
          </p:cNvPr>
          <p:cNvCxnSpPr>
            <a:cxnSpLocks/>
            <a:stCxn id="241" idx="4"/>
            <a:endCxn id="264" idx="0"/>
          </p:cNvCxnSpPr>
          <p:nvPr/>
        </p:nvCxnSpPr>
        <p:spPr>
          <a:xfrm flipH="1">
            <a:off x="10594941" y="4080398"/>
            <a:ext cx="422795" cy="77487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8" name="Straight Connector 267">
            <a:extLst>
              <a:ext uri="{FF2B5EF4-FFF2-40B4-BE49-F238E27FC236}">
                <a16:creationId xmlns:a16="http://schemas.microsoft.com/office/drawing/2014/main" id="{68C996D8-9547-49DC-DE2D-14BD6B940994}"/>
              </a:ext>
            </a:extLst>
          </p:cNvPr>
          <p:cNvCxnSpPr>
            <a:cxnSpLocks/>
            <a:stCxn id="241" idx="4"/>
            <a:endCxn id="266" idx="0"/>
          </p:cNvCxnSpPr>
          <p:nvPr/>
        </p:nvCxnSpPr>
        <p:spPr>
          <a:xfrm>
            <a:off x="11017736" y="4080398"/>
            <a:ext cx="314651" cy="81420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70" name="TextBox 269">
            <a:extLst>
              <a:ext uri="{FF2B5EF4-FFF2-40B4-BE49-F238E27FC236}">
                <a16:creationId xmlns:a16="http://schemas.microsoft.com/office/drawing/2014/main" id="{73FD12F8-E532-277B-5F2C-3C94359A056A}"/>
              </a:ext>
            </a:extLst>
          </p:cNvPr>
          <p:cNvSpPr txBox="1"/>
          <p:nvPr/>
        </p:nvSpPr>
        <p:spPr>
          <a:xfrm>
            <a:off x="10482540" y="4221947"/>
            <a:ext cx="326427" cy="477427"/>
          </a:xfrm>
          <a:prstGeom prst="rect">
            <a:avLst/>
          </a:prstGeom>
          <a:noFill/>
        </p:spPr>
        <p:txBody>
          <a:bodyPr wrap="square" rtlCol="0">
            <a:spAutoFit/>
          </a:bodyPr>
          <a:lstStyle/>
          <a:p>
            <a:r>
              <a:rPr lang="en-US" sz="2400" b="1" dirty="0">
                <a:solidFill>
                  <a:srgbClr val="FF0000"/>
                </a:solidFill>
              </a:rPr>
              <a:t>R</a:t>
            </a:r>
            <a:endParaRPr lang="en-IN" b="1" dirty="0">
              <a:solidFill>
                <a:srgbClr val="FF0000"/>
              </a:solidFill>
            </a:endParaRPr>
          </a:p>
        </p:txBody>
      </p:sp>
      <p:sp>
        <p:nvSpPr>
          <p:cNvPr id="271" name="TextBox 270">
            <a:extLst>
              <a:ext uri="{FF2B5EF4-FFF2-40B4-BE49-F238E27FC236}">
                <a16:creationId xmlns:a16="http://schemas.microsoft.com/office/drawing/2014/main" id="{5EC086D2-5C15-999D-B21B-A48F5E80CC46}"/>
              </a:ext>
            </a:extLst>
          </p:cNvPr>
          <p:cNvSpPr txBox="1"/>
          <p:nvPr/>
        </p:nvSpPr>
        <p:spPr>
          <a:xfrm>
            <a:off x="11181602" y="4250696"/>
            <a:ext cx="326427" cy="461665"/>
          </a:xfrm>
          <a:prstGeom prst="rect">
            <a:avLst/>
          </a:prstGeom>
          <a:noFill/>
        </p:spPr>
        <p:txBody>
          <a:bodyPr wrap="square" rtlCol="0">
            <a:spAutoFit/>
          </a:bodyPr>
          <a:lstStyle/>
          <a:p>
            <a:r>
              <a:rPr lang="en-US" sz="2400" b="1" dirty="0">
                <a:solidFill>
                  <a:schemeClr val="bg2">
                    <a:lumMod val="25000"/>
                  </a:schemeClr>
                </a:solidFill>
              </a:rPr>
              <a:t>B</a:t>
            </a:r>
            <a:endParaRPr lang="en-IN" b="1" dirty="0">
              <a:solidFill>
                <a:schemeClr val="bg2">
                  <a:lumMod val="25000"/>
                </a:schemeClr>
              </a:solidFill>
            </a:endParaRPr>
          </a:p>
        </p:txBody>
      </p:sp>
      <p:sp>
        <p:nvSpPr>
          <p:cNvPr id="272" name="Oval 271">
            <a:extLst>
              <a:ext uri="{FF2B5EF4-FFF2-40B4-BE49-F238E27FC236}">
                <a16:creationId xmlns:a16="http://schemas.microsoft.com/office/drawing/2014/main" id="{79EECE28-5FCF-6F93-E29C-8428950F9858}"/>
              </a:ext>
            </a:extLst>
          </p:cNvPr>
          <p:cNvSpPr/>
          <p:nvPr/>
        </p:nvSpPr>
        <p:spPr>
          <a:xfrm>
            <a:off x="10496740" y="5739486"/>
            <a:ext cx="188156" cy="208348"/>
          </a:xfrm>
          <a:prstGeom prst="ellipse">
            <a:avLst/>
          </a:prstGeom>
          <a:no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273" name="Straight Connector 272">
            <a:extLst>
              <a:ext uri="{FF2B5EF4-FFF2-40B4-BE49-F238E27FC236}">
                <a16:creationId xmlns:a16="http://schemas.microsoft.com/office/drawing/2014/main" id="{4D3D5203-552A-B7E1-B34B-9C0988D2E956}"/>
              </a:ext>
            </a:extLst>
          </p:cNvPr>
          <p:cNvCxnSpPr>
            <a:cxnSpLocks/>
            <a:stCxn id="264" idx="4"/>
          </p:cNvCxnSpPr>
          <p:nvPr/>
        </p:nvCxnSpPr>
        <p:spPr>
          <a:xfrm>
            <a:off x="10594941" y="5063622"/>
            <a:ext cx="0" cy="6674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74" name="Oval 273">
            <a:extLst>
              <a:ext uri="{FF2B5EF4-FFF2-40B4-BE49-F238E27FC236}">
                <a16:creationId xmlns:a16="http://schemas.microsoft.com/office/drawing/2014/main" id="{D00DE721-0187-10F4-71FF-6B36381A139E}"/>
              </a:ext>
            </a:extLst>
          </p:cNvPr>
          <p:cNvSpPr/>
          <p:nvPr/>
        </p:nvSpPr>
        <p:spPr>
          <a:xfrm>
            <a:off x="11010210" y="5790032"/>
            <a:ext cx="188156" cy="208348"/>
          </a:xfrm>
          <a:prstGeom prst="ellipse">
            <a:avLst/>
          </a:prstGeom>
          <a:no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275" name="Straight Connector 274">
            <a:extLst>
              <a:ext uri="{FF2B5EF4-FFF2-40B4-BE49-F238E27FC236}">
                <a16:creationId xmlns:a16="http://schemas.microsoft.com/office/drawing/2014/main" id="{94F46B9A-851D-3D7F-286C-41C638E8B8C4}"/>
              </a:ext>
            </a:extLst>
          </p:cNvPr>
          <p:cNvCxnSpPr>
            <a:cxnSpLocks/>
            <a:stCxn id="266" idx="4"/>
            <a:endCxn id="274" idx="0"/>
          </p:cNvCxnSpPr>
          <p:nvPr/>
        </p:nvCxnSpPr>
        <p:spPr>
          <a:xfrm flipH="1">
            <a:off x="11104288" y="5102955"/>
            <a:ext cx="228099" cy="68707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76" name="Oval 275">
            <a:extLst>
              <a:ext uri="{FF2B5EF4-FFF2-40B4-BE49-F238E27FC236}">
                <a16:creationId xmlns:a16="http://schemas.microsoft.com/office/drawing/2014/main" id="{F17E2656-A3AA-587A-A400-BB23B226472D}"/>
              </a:ext>
            </a:extLst>
          </p:cNvPr>
          <p:cNvSpPr/>
          <p:nvPr/>
        </p:nvSpPr>
        <p:spPr>
          <a:xfrm>
            <a:off x="11505081" y="5757733"/>
            <a:ext cx="188156" cy="208348"/>
          </a:xfrm>
          <a:prstGeom prst="ellipse">
            <a:avLst/>
          </a:prstGeom>
          <a:no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277" name="Straight Connector 276">
            <a:extLst>
              <a:ext uri="{FF2B5EF4-FFF2-40B4-BE49-F238E27FC236}">
                <a16:creationId xmlns:a16="http://schemas.microsoft.com/office/drawing/2014/main" id="{385D51DB-30B3-9F46-9FB1-F99BA64A5221}"/>
              </a:ext>
            </a:extLst>
          </p:cNvPr>
          <p:cNvCxnSpPr>
            <a:cxnSpLocks/>
          </p:cNvCxnSpPr>
          <p:nvPr/>
        </p:nvCxnSpPr>
        <p:spPr>
          <a:xfrm>
            <a:off x="11336492" y="5102955"/>
            <a:ext cx="261343" cy="66603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80" name="TextBox 279">
            <a:extLst>
              <a:ext uri="{FF2B5EF4-FFF2-40B4-BE49-F238E27FC236}">
                <a16:creationId xmlns:a16="http://schemas.microsoft.com/office/drawing/2014/main" id="{90AC5F00-BEF6-E51F-13A1-C50235E9ADDC}"/>
              </a:ext>
            </a:extLst>
          </p:cNvPr>
          <p:cNvSpPr txBox="1"/>
          <p:nvPr/>
        </p:nvSpPr>
        <p:spPr>
          <a:xfrm>
            <a:off x="10864772" y="5040257"/>
            <a:ext cx="326427" cy="477427"/>
          </a:xfrm>
          <a:prstGeom prst="rect">
            <a:avLst/>
          </a:prstGeom>
          <a:noFill/>
        </p:spPr>
        <p:txBody>
          <a:bodyPr wrap="square" rtlCol="0">
            <a:spAutoFit/>
          </a:bodyPr>
          <a:lstStyle/>
          <a:p>
            <a:r>
              <a:rPr lang="en-US" sz="2400" b="1" dirty="0">
                <a:solidFill>
                  <a:srgbClr val="FF0000"/>
                </a:solidFill>
              </a:rPr>
              <a:t>R</a:t>
            </a:r>
            <a:endParaRPr lang="en-IN" b="1" dirty="0">
              <a:solidFill>
                <a:srgbClr val="FF0000"/>
              </a:solidFill>
            </a:endParaRPr>
          </a:p>
        </p:txBody>
      </p:sp>
      <p:sp>
        <p:nvSpPr>
          <p:cNvPr id="283" name="TextBox 282">
            <a:extLst>
              <a:ext uri="{FF2B5EF4-FFF2-40B4-BE49-F238E27FC236}">
                <a16:creationId xmlns:a16="http://schemas.microsoft.com/office/drawing/2014/main" id="{104415D8-62FE-8F98-8D0B-A72259926E0A}"/>
              </a:ext>
            </a:extLst>
          </p:cNvPr>
          <p:cNvSpPr txBox="1"/>
          <p:nvPr/>
        </p:nvSpPr>
        <p:spPr>
          <a:xfrm>
            <a:off x="1090416" y="4817818"/>
            <a:ext cx="326427" cy="461665"/>
          </a:xfrm>
          <a:prstGeom prst="rect">
            <a:avLst/>
          </a:prstGeom>
          <a:noFill/>
        </p:spPr>
        <p:txBody>
          <a:bodyPr wrap="square" rtlCol="0">
            <a:spAutoFit/>
          </a:bodyPr>
          <a:lstStyle/>
          <a:p>
            <a:r>
              <a:rPr lang="en-US" sz="2400" b="1" dirty="0">
                <a:solidFill>
                  <a:srgbClr val="00B050"/>
                </a:solidFill>
              </a:rPr>
              <a:t>G</a:t>
            </a:r>
            <a:endParaRPr lang="en-IN" b="1" dirty="0">
              <a:solidFill>
                <a:srgbClr val="00B050"/>
              </a:solidFill>
            </a:endParaRPr>
          </a:p>
        </p:txBody>
      </p:sp>
      <p:sp>
        <p:nvSpPr>
          <p:cNvPr id="284" name="TextBox 283">
            <a:extLst>
              <a:ext uri="{FF2B5EF4-FFF2-40B4-BE49-F238E27FC236}">
                <a16:creationId xmlns:a16="http://schemas.microsoft.com/office/drawing/2014/main" id="{2B3E16F7-77A9-88D2-D9F0-3D6FFD0F2376}"/>
              </a:ext>
            </a:extLst>
          </p:cNvPr>
          <p:cNvSpPr txBox="1"/>
          <p:nvPr/>
        </p:nvSpPr>
        <p:spPr>
          <a:xfrm>
            <a:off x="4028605" y="4006152"/>
            <a:ext cx="326427" cy="461665"/>
          </a:xfrm>
          <a:prstGeom prst="rect">
            <a:avLst/>
          </a:prstGeom>
          <a:noFill/>
        </p:spPr>
        <p:txBody>
          <a:bodyPr wrap="square" rtlCol="0">
            <a:spAutoFit/>
          </a:bodyPr>
          <a:lstStyle/>
          <a:p>
            <a:r>
              <a:rPr lang="en-US" sz="2400" b="1" dirty="0">
                <a:solidFill>
                  <a:srgbClr val="00B050"/>
                </a:solidFill>
              </a:rPr>
              <a:t>G</a:t>
            </a:r>
            <a:endParaRPr lang="en-IN" b="1" dirty="0">
              <a:solidFill>
                <a:srgbClr val="00B050"/>
              </a:solidFill>
            </a:endParaRPr>
          </a:p>
        </p:txBody>
      </p:sp>
      <p:sp>
        <p:nvSpPr>
          <p:cNvPr id="285" name="TextBox 284">
            <a:extLst>
              <a:ext uri="{FF2B5EF4-FFF2-40B4-BE49-F238E27FC236}">
                <a16:creationId xmlns:a16="http://schemas.microsoft.com/office/drawing/2014/main" id="{A26BA0EE-FBAC-6459-22FF-DDBEDC30F177}"/>
              </a:ext>
            </a:extLst>
          </p:cNvPr>
          <p:cNvSpPr txBox="1"/>
          <p:nvPr/>
        </p:nvSpPr>
        <p:spPr>
          <a:xfrm>
            <a:off x="2895836" y="4852226"/>
            <a:ext cx="326427" cy="461665"/>
          </a:xfrm>
          <a:prstGeom prst="rect">
            <a:avLst/>
          </a:prstGeom>
          <a:noFill/>
        </p:spPr>
        <p:txBody>
          <a:bodyPr wrap="square" rtlCol="0">
            <a:spAutoFit/>
          </a:bodyPr>
          <a:lstStyle/>
          <a:p>
            <a:r>
              <a:rPr lang="en-US" sz="2400" b="1" dirty="0">
                <a:solidFill>
                  <a:srgbClr val="00B050"/>
                </a:solidFill>
              </a:rPr>
              <a:t>G</a:t>
            </a:r>
            <a:endParaRPr lang="en-IN" b="1" dirty="0">
              <a:solidFill>
                <a:srgbClr val="00B050"/>
              </a:solidFill>
            </a:endParaRPr>
          </a:p>
        </p:txBody>
      </p:sp>
      <p:sp>
        <p:nvSpPr>
          <p:cNvPr id="286" name="TextBox 285">
            <a:extLst>
              <a:ext uri="{FF2B5EF4-FFF2-40B4-BE49-F238E27FC236}">
                <a16:creationId xmlns:a16="http://schemas.microsoft.com/office/drawing/2014/main" id="{42FFBA18-D4CD-96D2-FF58-CCEA5B7B9944}"/>
              </a:ext>
            </a:extLst>
          </p:cNvPr>
          <p:cNvSpPr txBox="1"/>
          <p:nvPr/>
        </p:nvSpPr>
        <p:spPr>
          <a:xfrm>
            <a:off x="2111124" y="4989155"/>
            <a:ext cx="326427" cy="461665"/>
          </a:xfrm>
          <a:prstGeom prst="rect">
            <a:avLst/>
          </a:prstGeom>
          <a:noFill/>
        </p:spPr>
        <p:txBody>
          <a:bodyPr wrap="square" rtlCol="0">
            <a:spAutoFit/>
          </a:bodyPr>
          <a:lstStyle/>
          <a:p>
            <a:r>
              <a:rPr lang="en-US" sz="2400" b="1" dirty="0">
                <a:solidFill>
                  <a:srgbClr val="00B050"/>
                </a:solidFill>
              </a:rPr>
              <a:t>G</a:t>
            </a:r>
            <a:endParaRPr lang="en-IN" b="1" dirty="0">
              <a:solidFill>
                <a:srgbClr val="00B050"/>
              </a:solidFill>
            </a:endParaRPr>
          </a:p>
        </p:txBody>
      </p:sp>
      <p:sp>
        <p:nvSpPr>
          <p:cNvPr id="290" name="Oval 289">
            <a:extLst>
              <a:ext uri="{FF2B5EF4-FFF2-40B4-BE49-F238E27FC236}">
                <a16:creationId xmlns:a16="http://schemas.microsoft.com/office/drawing/2014/main" id="{68E177BF-F6B3-7DB9-C603-ADCC6B9090E2}"/>
              </a:ext>
            </a:extLst>
          </p:cNvPr>
          <p:cNvSpPr/>
          <p:nvPr/>
        </p:nvSpPr>
        <p:spPr>
          <a:xfrm>
            <a:off x="4053867" y="5549144"/>
            <a:ext cx="188156" cy="208348"/>
          </a:xfrm>
          <a:prstGeom prst="ellipse">
            <a:avLst/>
          </a:prstGeom>
          <a:no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291" name="Straight Connector 290">
            <a:extLst>
              <a:ext uri="{FF2B5EF4-FFF2-40B4-BE49-F238E27FC236}">
                <a16:creationId xmlns:a16="http://schemas.microsoft.com/office/drawing/2014/main" id="{FC49CD15-D53B-8CBB-2785-9596A0B0D044}"/>
              </a:ext>
            </a:extLst>
          </p:cNvPr>
          <p:cNvCxnSpPr>
            <a:cxnSpLocks/>
          </p:cNvCxnSpPr>
          <p:nvPr/>
        </p:nvCxnSpPr>
        <p:spPr>
          <a:xfrm flipH="1">
            <a:off x="4167220" y="4901394"/>
            <a:ext cx="22012" cy="648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93" name="Oval 292">
            <a:extLst>
              <a:ext uri="{FF2B5EF4-FFF2-40B4-BE49-F238E27FC236}">
                <a16:creationId xmlns:a16="http://schemas.microsoft.com/office/drawing/2014/main" id="{1A366C6E-1532-5A90-8A2F-FF2F73A3E1B9}"/>
              </a:ext>
            </a:extLst>
          </p:cNvPr>
          <p:cNvSpPr/>
          <p:nvPr/>
        </p:nvSpPr>
        <p:spPr>
          <a:xfrm>
            <a:off x="5882671" y="5608136"/>
            <a:ext cx="188156" cy="208348"/>
          </a:xfrm>
          <a:prstGeom prst="ellipse">
            <a:avLst/>
          </a:prstGeom>
          <a:no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294" name="Straight Connector 293">
            <a:extLst>
              <a:ext uri="{FF2B5EF4-FFF2-40B4-BE49-F238E27FC236}">
                <a16:creationId xmlns:a16="http://schemas.microsoft.com/office/drawing/2014/main" id="{7AF0580F-6FB6-97AA-FE89-4898DF7EAF68}"/>
              </a:ext>
            </a:extLst>
          </p:cNvPr>
          <p:cNvCxnSpPr>
            <a:cxnSpLocks/>
          </p:cNvCxnSpPr>
          <p:nvPr/>
        </p:nvCxnSpPr>
        <p:spPr>
          <a:xfrm flipH="1">
            <a:off x="5996024" y="4960386"/>
            <a:ext cx="22012" cy="648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99" name="TextBox 298">
            <a:extLst>
              <a:ext uri="{FF2B5EF4-FFF2-40B4-BE49-F238E27FC236}">
                <a16:creationId xmlns:a16="http://schemas.microsoft.com/office/drawing/2014/main" id="{E9E03663-C82E-F844-BD04-73926AE0687C}"/>
              </a:ext>
            </a:extLst>
          </p:cNvPr>
          <p:cNvSpPr txBox="1"/>
          <p:nvPr/>
        </p:nvSpPr>
        <p:spPr>
          <a:xfrm>
            <a:off x="3879210" y="5063623"/>
            <a:ext cx="326427" cy="461665"/>
          </a:xfrm>
          <a:prstGeom prst="rect">
            <a:avLst/>
          </a:prstGeom>
          <a:noFill/>
        </p:spPr>
        <p:txBody>
          <a:bodyPr wrap="square" rtlCol="0">
            <a:spAutoFit/>
          </a:bodyPr>
          <a:lstStyle/>
          <a:p>
            <a:r>
              <a:rPr lang="en-US" sz="2400" b="1" dirty="0">
                <a:solidFill>
                  <a:schemeClr val="bg2">
                    <a:lumMod val="25000"/>
                  </a:schemeClr>
                </a:solidFill>
              </a:rPr>
              <a:t>B</a:t>
            </a:r>
            <a:endParaRPr lang="en-IN" b="1" dirty="0">
              <a:solidFill>
                <a:schemeClr val="bg2">
                  <a:lumMod val="25000"/>
                </a:schemeClr>
              </a:solidFill>
            </a:endParaRPr>
          </a:p>
        </p:txBody>
      </p:sp>
      <p:sp>
        <p:nvSpPr>
          <p:cNvPr id="300" name="TextBox 299">
            <a:extLst>
              <a:ext uri="{FF2B5EF4-FFF2-40B4-BE49-F238E27FC236}">
                <a16:creationId xmlns:a16="http://schemas.microsoft.com/office/drawing/2014/main" id="{29059F91-85D5-FFAE-A149-A84A59DB435B}"/>
              </a:ext>
            </a:extLst>
          </p:cNvPr>
          <p:cNvSpPr txBox="1"/>
          <p:nvPr/>
        </p:nvSpPr>
        <p:spPr>
          <a:xfrm>
            <a:off x="5654885" y="4959365"/>
            <a:ext cx="326427" cy="477427"/>
          </a:xfrm>
          <a:prstGeom prst="rect">
            <a:avLst/>
          </a:prstGeom>
          <a:noFill/>
        </p:spPr>
        <p:txBody>
          <a:bodyPr wrap="square" rtlCol="0">
            <a:spAutoFit/>
          </a:bodyPr>
          <a:lstStyle/>
          <a:p>
            <a:r>
              <a:rPr lang="en-US" sz="2400" b="1" dirty="0">
                <a:solidFill>
                  <a:srgbClr val="FF0000"/>
                </a:solidFill>
              </a:rPr>
              <a:t>R</a:t>
            </a:r>
            <a:endParaRPr lang="en-IN" b="1" dirty="0">
              <a:solidFill>
                <a:srgbClr val="FF0000"/>
              </a:solidFill>
            </a:endParaRPr>
          </a:p>
        </p:txBody>
      </p:sp>
      <p:sp>
        <p:nvSpPr>
          <p:cNvPr id="301" name="TextBox 300">
            <a:extLst>
              <a:ext uri="{FF2B5EF4-FFF2-40B4-BE49-F238E27FC236}">
                <a16:creationId xmlns:a16="http://schemas.microsoft.com/office/drawing/2014/main" id="{BDEDE966-9CC9-2CD4-E2D7-476738FC7B14}"/>
              </a:ext>
            </a:extLst>
          </p:cNvPr>
          <p:cNvSpPr txBox="1"/>
          <p:nvPr/>
        </p:nvSpPr>
        <p:spPr>
          <a:xfrm>
            <a:off x="5767949" y="2997827"/>
            <a:ext cx="326427" cy="477427"/>
          </a:xfrm>
          <a:prstGeom prst="rect">
            <a:avLst/>
          </a:prstGeom>
          <a:noFill/>
        </p:spPr>
        <p:txBody>
          <a:bodyPr wrap="square" rtlCol="0">
            <a:spAutoFit/>
          </a:bodyPr>
          <a:lstStyle/>
          <a:p>
            <a:r>
              <a:rPr lang="en-US" sz="2400" b="1" dirty="0">
                <a:solidFill>
                  <a:srgbClr val="FF0000"/>
                </a:solidFill>
              </a:rPr>
              <a:t>R</a:t>
            </a:r>
            <a:endParaRPr lang="en-IN" b="1" dirty="0">
              <a:solidFill>
                <a:srgbClr val="FF0000"/>
              </a:solidFill>
            </a:endParaRPr>
          </a:p>
        </p:txBody>
      </p:sp>
      <p:sp>
        <p:nvSpPr>
          <p:cNvPr id="302" name="TextBox 301">
            <a:extLst>
              <a:ext uri="{FF2B5EF4-FFF2-40B4-BE49-F238E27FC236}">
                <a16:creationId xmlns:a16="http://schemas.microsoft.com/office/drawing/2014/main" id="{962DA654-632F-308A-E25A-4EF154E34EE1}"/>
              </a:ext>
            </a:extLst>
          </p:cNvPr>
          <p:cNvSpPr txBox="1"/>
          <p:nvPr/>
        </p:nvSpPr>
        <p:spPr>
          <a:xfrm>
            <a:off x="5083936" y="4044095"/>
            <a:ext cx="326427" cy="461665"/>
          </a:xfrm>
          <a:prstGeom prst="rect">
            <a:avLst/>
          </a:prstGeom>
          <a:noFill/>
        </p:spPr>
        <p:txBody>
          <a:bodyPr wrap="square" rtlCol="0">
            <a:spAutoFit/>
          </a:bodyPr>
          <a:lstStyle/>
          <a:p>
            <a:r>
              <a:rPr lang="en-US" sz="2400" b="1" dirty="0">
                <a:solidFill>
                  <a:srgbClr val="00B050"/>
                </a:solidFill>
              </a:rPr>
              <a:t>G</a:t>
            </a:r>
            <a:endParaRPr lang="en-IN" b="1" dirty="0">
              <a:solidFill>
                <a:srgbClr val="00B050"/>
              </a:solidFill>
            </a:endParaRPr>
          </a:p>
        </p:txBody>
      </p:sp>
      <p:sp>
        <p:nvSpPr>
          <p:cNvPr id="304" name="TextBox 303">
            <a:extLst>
              <a:ext uri="{FF2B5EF4-FFF2-40B4-BE49-F238E27FC236}">
                <a16:creationId xmlns:a16="http://schemas.microsoft.com/office/drawing/2014/main" id="{91409AAB-2BF3-EC0F-8F6F-39A27560CCE1}"/>
              </a:ext>
            </a:extLst>
          </p:cNvPr>
          <p:cNvSpPr txBox="1"/>
          <p:nvPr/>
        </p:nvSpPr>
        <p:spPr>
          <a:xfrm>
            <a:off x="7581333" y="4142416"/>
            <a:ext cx="326427" cy="461665"/>
          </a:xfrm>
          <a:prstGeom prst="rect">
            <a:avLst/>
          </a:prstGeom>
          <a:noFill/>
        </p:spPr>
        <p:txBody>
          <a:bodyPr wrap="square" rtlCol="0">
            <a:spAutoFit/>
          </a:bodyPr>
          <a:lstStyle/>
          <a:p>
            <a:r>
              <a:rPr lang="en-US" sz="2400" b="1" dirty="0">
                <a:solidFill>
                  <a:srgbClr val="00B050"/>
                </a:solidFill>
              </a:rPr>
              <a:t>G</a:t>
            </a:r>
            <a:endParaRPr lang="en-IN" b="1" dirty="0">
              <a:solidFill>
                <a:srgbClr val="00B050"/>
              </a:solidFill>
            </a:endParaRPr>
          </a:p>
        </p:txBody>
      </p:sp>
      <p:sp>
        <p:nvSpPr>
          <p:cNvPr id="305" name="TextBox 304">
            <a:extLst>
              <a:ext uri="{FF2B5EF4-FFF2-40B4-BE49-F238E27FC236}">
                <a16:creationId xmlns:a16="http://schemas.microsoft.com/office/drawing/2014/main" id="{6EE564B0-7AA3-048F-CED3-D9258AC6FFBE}"/>
              </a:ext>
            </a:extLst>
          </p:cNvPr>
          <p:cNvSpPr txBox="1"/>
          <p:nvPr/>
        </p:nvSpPr>
        <p:spPr>
          <a:xfrm>
            <a:off x="9371479" y="3110899"/>
            <a:ext cx="326427" cy="477427"/>
          </a:xfrm>
          <a:prstGeom prst="rect">
            <a:avLst/>
          </a:prstGeom>
          <a:noFill/>
        </p:spPr>
        <p:txBody>
          <a:bodyPr wrap="square" rtlCol="0">
            <a:spAutoFit/>
          </a:bodyPr>
          <a:lstStyle/>
          <a:p>
            <a:r>
              <a:rPr lang="en-US" sz="2400" b="1" dirty="0">
                <a:solidFill>
                  <a:srgbClr val="FF0000"/>
                </a:solidFill>
              </a:rPr>
              <a:t>R</a:t>
            </a:r>
            <a:endParaRPr lang="en-IN" b="1" dirty="0">
              <a:solidFill>
                <a:srgbClr val="FF0000"/>
              </a:solidFill>
            </a:endParaRPr>
          </a:p>
        </p:txBody>
      </p:sp>
      <p:sp>
        <p:nvSpPr>
          <p:cNvPr id="306" name="TextBox 305">
            <a:extLst>
              <a:ext uri="{FF2B5EF4-FFF2-40B4-BE49-F238E27FC236}">
                <a16:creationId xmlns:a16="http://schemas.microsoft.com/office/drawing/2014/main" id="{2EF39E02-0277-C6DF-9B83-BFA8E918ECB3}"/>
              </a:ext>
            </a:extLst>
          </p:cNvPr>
          <p:cNvSpPr txBox="1"/>
          <p:nvPr/>
        </p:nvSpPr>
        <p:spPr>
          <a:xfrm>
            <a:off x="8628467" y="4176827"/>
            <a:ext cx="326427" cy="461665"/>
          </a:xfrm>
          <a:prstGeom prst="rect">
            <a:avLst/>
          </a:prstGeom>
          <a:noFill/>
        </p:spPr>
        <p:txBody>
          <a:bodyPr wrap="square" rtlCol="0">
            <a:spAutoFit/>
          </a:bodyPr>
          <a:lstStyle/>
          <a:p>
            <a:r>
              <a:rPr lang="en-US" sz="2400" b="1" dirty="0">
                <a:solidFill>
                  <a:srgbClr val="00B050"/>
                </a:solidFill>
              </a:rPr>
              <a:t>G</a:t>
            </a:r>
            <a:endParaRPr lang="en-IN" b="1" dirty="0">
              <a:solidFill>
                <a:srgbClr val="00B050"/>
              </a:solidFill>
            </a:endParaRPr>
          </a:p>
        </p:txBody>
      </p:sp>
      <p:sp>
        <p:nvSpPr>
          <p:cNvPr id="308" name="TextBox 307">
            <a:extLst>
              <a:ext uri="{FF2B5EF4-FFF2-40B4-BE49-F238E27FC236}">
                <a16:creationId xmlns:a16="http://schemas.microsoft.com/office/drawing/2014/main" id="{15339EE7-58AB-C37A-832A-39938AC94370}"/>
              </a:ext>
            </a:extLst>
          </p:cNvPr>
          <p:cNvSpPr txBox="1"/>
          <p:nvPr/>
        </p:nvSpPr>
        <p:spPr>
          <a:xfrm>
            <a:off x="9705103" y="5017487"/>
            <a:ext cx="326427" cy="461665"/>
          </a:xfrm>
          <a:prstGeom prst="rect">
            <a:avLst/>
          </a:prstGeom>
          <a:noFill/>
        </p:spPr>
        <p:txBody>
          <a:bodyPr wrap="square" rtlCol="0">
            <a:spAutoFit/>
          </a:bodyPr>
          <a:lstStyle/>
          <a:p>
            <a:r>
              <a:rPr lang="en-US" sz="2400" b="1" dirty="0">
                <a:solidFill>
                  <a:srgbClr val="00B050"/>
                </a:solidFill>
              </a:rPr>
              <a:t>G</a:t>
            </a:r>
            <a:endParaRPr lang="en-IN" b="1" dirty="0">
              <a:solidFill>
                <a:srgbClr val="00B050"/>
              </a:solidFill>
            </a:endParaRPr>
          </a:p>
        </p:txBody>
      </p:sp>
      <p:sp>
        <p:nvSpPr>
          <p:cNvPr id="310" name="TextBox 309">
            <a:extLst>
              <a:ext uri="{FF2B5EF4-FFF2-40B4-BE49-F238E27FC236}">
                <a16:creationId xmlns:a16="http://schemas.microsoft.com/office/drawing/2014/main" id="{ECF2EFEB-B1E9-24F2-14C5-AE6646402E5A}"/>
              </a:ext>
            </a:extLst>
          </p:cNvPr>
          <p:cNvSpPr txBox="1"/>
          <p:nvPr/>
        </p:nvSpPr>
        <p:spPr>
          <a:xfrm>
            <a:off x="10260624" y="5032236"/>
            <a:ext cx="326427" cy="461665"/>
          </a:xfrm>
          <a:prstGeom prst="rect">
            <a:avLst/>
          </a:prstGeom>
          <a:noFill/>
        </p:spPr>
        <p:txBody>
          <a:bodyPr wrap="square" rtlCol="0">
            <a:spAutoFit/>
          </a:bodyPr>
          <a:lstStyle/>
          <a:p>
            <a:r>
              <a:rPr lang="en-US" sz="2400" b="1" dirty="0">
                <a:solidFill>
                  <a:srgbClr val="00B050"/>
                </a:solidFill>
              </a:rPr>
              <a:t>G</a:t>
            </a:r>
            <a:endParaRPr lang="en-IN" b="1" dirty="0">
              <a:solidFill>
                <a:srgbClr val="00B050"/>
              </a:solidFill>
            </a:endParaRPr>
          </a:p>
        </p:txBody>
      </p:sp>
      <p:sp>
        <p:nvSpPr>
          <p:cNvPr id="311" name="TextBox 310">
            <a:extLst>
              <a:ext uri="{FF2B5EF4-FFF2-40B4-BE49-F238E27FC236}">
                <a16:creationId xmlns:a16="http://schemas.microsoft.com/office/drawing/2014/main" id="{E9864868-24F0-CF71-481F-EC4E287DAE83}"/>
              </a:ext>
            </a:extLst>
          </p:cNvPr>
          <p:cNvSpPr txBox="1"/>
          <p:nvPr/>
        </p:nvSpPr>
        <p:spPr>
          <a:xfrm>
            <a:off x="11425751" y="5027319"/>
            <a:ext cx="326427" cy="461665"/>
          </a:xfrm>
          <a:prstGeom prst="rect">
            <a:avLst/>
          </a:prstGeom>
          <a:noFill/>
        </p:spPr>
        <p:txBody>
          <a:bodyPr wrap="square" rtlCol="0">
            <a:spAutoFit/>
          </a:bodyPr>
          <a:lstStyle/>
          <a:p>
            <a:r>
              <a:rPr lang="en-US" sz="2400" b="1" dirty="0">
                <a:solidFill>
                  <a:srgbClr val="00B050"/>
                </a:solidFill>
              </a:rPr>
              <a:t>G</a:t>
            </a:r>
            <a:endParaRPr lang="en-IN" b="1" dirty="0">
              <a:solidFill>
                <a:srgbClr val="00B050"/>
              </a:solidFill>
            </a:endParaRPr>
          </a:p>
        </p:txBody>
      </p:sp>
    </p:spTree>
    <p:extLst>
      <p:ext uri="{BB962C8B-B14F-4D97-AF65-F5344CB8AC3E}">
        <p14:creationId xmlns:p14="http://schemas.microsoft.com/office/powerpoint/2010/main" val="2908213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9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3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3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5"/>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41"/>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38"/>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7"/>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74"/>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145"/>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69"/>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147"/>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70"/>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68"/>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19"/>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283"/>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71"/>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67"/>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86"/>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45"/>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43"/>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nodeType="clickEffect">
                                  <p:stCondLst>
                                    <p:cond delay="0"/>
                                  </p:stCondLst>
                                  <p:childTnLst>
                                    <p:set>
                                      <p:cBhvr>
                                        <p:cTn id="92" dur="1" fill="hold">
                                          <p:stCondLst>
                                            <p:cond delay="0"/>
                                          </p:stCondLst>
                                        </p:cTn>
                                        <p:tgtEl>
                                          <p:spTgt spid="48"/>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286"/>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47"/>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grpId="0" nodeType="clickEffect">
                                  <p:stCondLst>
                                    <p:cond delay="0"/>
                                  </p:stCondLst>
                                  <p:childTnLst>
                                    <p:set>
                                      <p:cBhvr>
                                        <p:cTn id="100" dur="1" fill="hold">
                                          <p:stCondLst>
                                            <p:cond delay="0"/>
                                          </p:stCondLst>
                                        </p:cTn>
                                        <p:tgtEl>
                                          <p:spTgt spid="181"/>
                                        </p:tgtEl>
                                        <p:attrNameLst>
                                          <p:attrName>style.visibility</p:attrName>
                                        </p:attrNameLst>
                                      </p:cBhvr>
                                      <p:to>
                                        <p:strVal val="visible"/>
                                      </p:to>
                                    </p:set>
                                  </p:childTnLst>
                                </p:cTn>
                              </p:par>
                              <p:par>
                                <p:cTn id="101" presetID="1" presetClass="entr" presetSubtype="0" fill="hold" nodeType="withEffect">
                                  <p:stCondLst>
                                    <p:cond delay="0"/>
                                  </p:stCondLst>
                                  <p:childTnLst>
                                    <p:set>
                                      <p:cBhvr>
                                        <p:cTn id="102" dur="1" fill="hold">
                                          <p:stCondLst>
                                            <p:cond delay="0"/>
                                          </p:stCondLst>
                                        </p:cTn>
                                        <p:tgtEl>
                                          <p:spTgt spid="178"/>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132"/>
                                        </p:tgtEl>
                                        <p:attrNameLst>
                                          <p:attrName>style.visibility</p:attrName>
                                        </p:attrNameLst>
                                      </p:cBhvr>
                                      <p:to>
                                        <p:strVal val="visible"/>
                                      </p:to>
                                    </p:set>
                                  </p:childTnLst>
                                </p:cTn>
                              </p:par>
                            </p:childTnLst>
                          </p:cTn>
                        </p:par>
                      </p:childTnLst>
                    </p:cTn>
                  </p:par>
                  <p:par>
                    <p:cTn id="105" fill="hold">
                      <p:stCondLst>
                        <p:cond delay="indefinite"/>
                      </p:stCondLst>
                      <p:childTnLst>
                        <p:par>
                          <p:cTn id="106" fill="hold">
                            <p:stCondLst>
                              <p:cond delay="0"/>
                            </p:stCondLst>
                            <p:childTnLst>
                              <p:par>
                                <p:cTn id="107" presetID="1" presetClass="entr" presetSubtype="0" fill="hold" grpId="0" nodeType="clickEffect">
                                  <p:stCondLst>
                                    <p:cond delay="0"/>
                                  </p:stCondLst>
                                  <p:childTnLst>
                                    <p:set>
                                      <p:cBhvr>
                                        <p:cTn id="108" dur="1" fill="hold">
                                          <p:stCondLst>
                                            <p:cond delay="0"/>
                                          </p:stCondLst>
                                        </p:cTn>
                                        <p:tgtEl>
                                          <p:spTgt spid="285"/>
                                        </p:tgtEl>
                                        <p:attrNameLst>
                                          <p:attrName>style.visibility</p:attrName>
                                        </p:attrNameLst>
                                      </p:cBhvr>
                                      <p:to>
                                        <p:strVal val="visible"/>
                                      </p:to>
                                    </p:set>
                                  </p:childTnLst>
                                </p:cTn>
                              </p:par>
                              <p:par>
                                <p:cTn id="109" presetID="1" presetClass="entr" presetSubtype="0" fill="hold" nodeType="withEffect">
                                  <p:stCondLst>
                                    <p:cond delay="0"/>
                                  </p:stCondLst>
                                  <p:childTnLst>
                                    <p:set>
                                      <p:cBhvr>
                                        <p:cTn id="110" dur="1" fill="hold">
                                          <p:stCondLst>
                                            <p:cond delay="0"/>
                                          </p:stCondLst>
                                        </p:cTn>
                                        <p:tgtEl>
                                          <p:spTgt spid="180"/>
                                        </p:tgtEl>
                                        <p:attrNameLst>
                                          <p:attrName>style.visibility</p:attrName>
                                        </p:attrNameLst>
                                      </p:cBhvr>
                                      <p:to>
                                        <p:strVal val="visible"/>
                                      </p:to>
                                    </p:set>
                                  </p:childTnLst>
                                </p:cTn>
                              </p:par>
                              <p:par>
                                <p:cTn id="111" presetID="1" presetClass="entr" presetSubtype="0" fill="hold" grpId="0" nodeType="withEffect">
                                  <p:stCondLst>
                                    <p:cond delay="0"/>
                                  </p:stCondLst>
                                  <p:childTnLst>
                                    <p:set>
                                      <p:cBhvr>
                                        <p:cTn id="112" dur="1" fill="hold">
                                          <p:stCondLst>
                                            <p:cond delay="0"/>
                                          </p:stCondLst>
                                        </p:cTn>
                                        <p:tgtEl>
                                          <p:spTgt spid="176"/>
                                        </p:tgtEl>
                                        <p:attrNameLst>
                                          <p:attrName>style.visibility</p:attrName>
                                        </p:attrNameLst>
                                      </p:cBhvr>
                                      <p:to>
                                        <p:strVal val="visible"/>
                                      </p:to>
                                    </p:set>
                                  </p:childTnLst>
                                </p:cTn>
                              </p:par>
                            </p:childTnLst>
                          </p:cTn>
                        </p:par>
                      </p:childTnLst>
                    </p:cTn>
                  </p:par>
                  <p:par>
                    <p:cTn id="113" fill="hold">
                      <p:stCondLst>
                        <p:cond delay="indefinite"/>
                      </p:stCondLst>
                      <p:childTnLst>
                        <p:par>
                          <p:cTn id="114" fill="hold">
                            <p:stCondLst>
                              <p:cond delay="0"/>
                            </p:stCondLst>
                            <p:childTnLst>
                              <p:par>
                                <p:cTn id="115" presetID="1" presetClass="entr" presetSubtype="0" fill="hold" grpId="0" nodeType="clickEffect">
                                  <p:stCondLst>
                                    <p:cond delay="0"/>
                                  </p:stCondLst>
                                  <p:childTnLst>
                                    <p:set>
                                      <p:cBhvr>
                                        <p:cTn id="116" dur="1" fill="hold">
                                          <p:stCondLst>
                                            <p:cond delay="0"/>
                                          </p:stCondLst>
                                        </p:cTn>
                                        <p:tgtEl>
                                          <p:spTgt spid="190"/>
                                        </p:tgtEl>
                                        <p:attrNameLst>
                                          <p:attrName>style.visibility</p:attrName>
                                        </p:attrNameLst>
                                      </p:cBhvr>
                                      <p:to>
                                        <p:strVal val="visible"/>
                                      </p:to>
                                    </p:set>
                                  </p:childTnLst>
                                </p:cTn>
                              </p:par>
                              <p:par>
                                <p:cTn id="117" presetID="1" presetClass="entr" presetSubtype="0" fill="hold" nodeType="withEffect">
                                  <p:stCondLst>
                                    <p:cond delay="0"/>
                                  </p:stCondLst>
                                  <p:childTnLst>
                                    <p:set>
                                      <p:cBhvr>
                                        <p:cTn id="118" dur="1" fill="hold">
                                          <p:stCondLst>
                                            <p:cond delay="0"/>
                                          </p:stCondLst>
                                        </p:cTn>
                                        <p:tgtEl>
                                          <p:spTgt spid="184"/>
                                        </p:tgtEl>
                                        <p:attrNameLst>
                                          <p:attrName>style.visibility</p:attrName>
                                        </p:attrNameLst>
                                      </p:cBhvr>
                                      <p:to>
                                        <p:strVal val="visible"/>
                                      </p:to>
                                    </p:set>
                                  </p:childTnLst>
                                </p:cTn>
                              </p:par>
                              <p:par>
                                <p:cTn id="119" presetID="1" presetClass="entr" presetSubtype="0" fill="hold" grpId="0" nodeType="withEffect">
                                  <p:stCondLst>
                                    <p:cond delay="0"/>
                                  </p:stCondLst>
                                  <p:childTnLst>
                                    <p:set>
                                      <p:cBhvr>
                                        <p:cTn id="120" dur="1" fill="hold">
                                          <p:stCondLst>
                                            <p:cond delay="0"/>
                                          </p:stCondLst>
                                        </p:cTn>
                                        <p:tgtEl>
                                          <p:spTgt spid="183"/>
                                        </p:tgtEl>
                                        <p:attrNameLst>
                                          <p:attrName>style.visibility</p:attrName>
                                        </p:attrNameLst>
                                      </p:cBhvr>
                                      <p:to>
                                        <p:strVal val="visible"/>
                                      </p:to>
                                    </p:set>
                                  </p:childTnLst>
                                </p:cTn>
                              </p:par>
                            </p:childTnLst>
                          </p:cTn>
                        </p:par>
                      </p:childTnLst>
                    </p:cTn>
                  </p:par>
                  <p:par>
                    <p:cTn id="121" fill="hold">
                      <p:stCondLst>
                        <p:cond delay="indefinite"/>
                      </p:stCondLst>
                      <p:childTnLst>
                        <p:par>
                          <p:cTn id="122" fill="hold">
                            <p:stCondLst>
                              <p:cond delay="0"/>
                            </p:stCondLst>
                            <p:childTnLst>
                              <p:par>
                                <p:cTn id="123" presetID="1" presetClass="entr" presetSubtype="0" fill="hold" nodeType="clickEffect">
                                  <p:stCondLst>
                                    <p:cond delay="0"/>
                                  </p:stCondLst>
                                  <p:childTnLst>
                                    <p:set>
                                      <p:cBhvr>
                                        <p:cTn id="124" dur="1" fill="hold">
                                          <p:stCondLst>
                                            <p:cond delay="0"/>
                                          </p:stCondLst>
                                        </p:cTn>
                                        <p:tgtEl>
                                          <p:spTgt spid="179"/>
                                        </p:tgtEl>
                                        <p:attrNameLst>
                                          <p:attrName>style.visibility</p:attrName>
                                        </p:attrNameLst>
                                      </p:cBhvr>
                                      <p:to>
                                        <p:strVal val="visible"/>
                                      </p:to>
                                    </p:set>
                                  </p:childTnLst>
                                </p:cTn>
                              </p:par>
                              <p:par>
                                <p:cTn id="125" presetID="1" presetClass="entr" presetSubtype="0" fill="hold" grpId="0" nodeType="withEffect">
                                  <p:stCondLst>
                                    <p:cond delay="0"/>
                                  </p:stCondLst>
                                  <p:childTnLst>
                                    <p:set>
                                      <p:cBhvr>
                                        <p:cTn id="126" dur="1" fill="hold">
                                          <p:stCondLst>
                                            <p:cond delay="0"/>
                                          </p:stCondLst>
                                        </p:cTn>
                                        <p:tgtEl>
                                          <p:spTgt spid="177"/>
                                        </p:tgtEl>
                                        <p:attrNameLst>
                                          <p:attrName>style.visibility</p:attrName>
                                        </p:attrNameLst>
                                      </p:cBhvr>
                                      <p:to>
                                        <p:strVal val="visible"/>
                                      </p:to>
                                    </p:set>
                                  </p:childTnLst>
                                </p:cTn>
                              </p:par>
                              <p:par>
                                <p:cTn id="127" presetID="1" presetClass="entr" presetSubtype="0" fill="hold" grpId="0" nodeType="withEffect">
                                  <p:stCondLst>
                                    <p:cond delay="0"/>
                                  </p:stCondLst>
                                  <p:childTnLst>
                                    <p:set>
                                      <p:cBhvr>
                                        <p:cTn id="128" dur="1" fill="hold">
                                          <p:stCondLst>
                                            <p:cond delay="0"/>
                                          </p:stCondLst>
                                        </p:cTn>
                                        <p:tgtEl>
                                          <p:spTgt spid="284"/>
                                        </p:tgtEl>
                                        <p:attrNameLst>
                                          <p:attrName>style.visibility</p:attrName>
                                        </p:attrNameLst>
                                      </p:cBhvr>
                                      <p:to>
                                        <p:strVal val="visible"/>
                                      </p:to>
                                    </p:set>
                                  </p:childTnLst>
                                </p:cTn>
                              </p:par>
                            </p:childTnLst>
                          </p:cTn>
                        </p:par>
                      </p:childTnLst>
                    </p:cTn>
                  </p:par>
                  <p:par>
                    <p:cTn id="129" fill="hold">
                      <p:stCondLst>
                        <p:cond delay="indefinite"/>
                      </p:stCondLst>
                      <p:childTnLst>
                        <p:par>
                          <p:cTn id="130" fill="hold">
                            <p:stCondLst>
                              <p:cond delay="0"/>
                            </p:stCondLst>
                            <p:childTnLst>
                              <p:par>
                                <p:cTn id="131" presetID="1" presetClass="entr" presetSubtype="0" fill="hold" grpId="0" nodeType="clickEffect">
                                  <p:stCondLst>
                                    <p:cond delay="0"/>
                                  </p:stCondLst>
                                  <p:childTnLst>
                                    <p:set>
                                      <p:cBhvr>
                                        <p:cTn id="132" dur="1" fill="hold">
                                          <p:stCondLst>
                                            <p:cond delay="0"/>
                                          </p:stCondLst>
                                        </p:cTn>
                                        <p:tgtEl>
                                          <p:spTgt spid="299"/>
                                        </p:tgtEl>
                                        <p:attrNameLst>
                                          <p:attrName>style.visibility</p:attrName>
                                        </p:attrNameLst>
                                      </p:cBhvr>
                                      <p:to>
                                        <p:strVal val="visible"/>
                                      </p:to>
                                    </p:set>
                                  </p:childTnLst>
                                </p:cTn>
                              </p:par>
                              <p:par>
                                <p:cTn id="133" presetID="1" presetClass="entr" presetSubtype="0" fill="hold" nodeType="withEffect">
                                  <p:stCondLst>
                                    <p:cond delay="0"/>
                                  </p:stCondLst>
                                  <p:childTnLst>
                                    <p:set>
                                      <p:cBhvr>
                                        <p:cTn id="134" dur="1" fill="hold">
                                          <p:stCondLst>
                                            <p:cond delay="0"/>
                                          </p:stCondLst>
                                        </p:cTn>
                                        <p:tgtEl>
                                          <p:spTgt spid="291"/>
                                        </p:tgtEl>
                                        <p:attrNameLst>
                                          <p:attrName>style.visibility</p:attrName>
                                        </p:attrNameLst>
                                      </p:cBhvr>
                                      <p:to>
                                        <p:strVal val="visible"/>
                                      </p:to>
                                    </p:set>
                                  </p:childTnLst>
                                </p:cTn>
                              </p:par>
                              <p:par>
                                <p:cTn id="135" presetID="1" presetClass="entr" presetSubtype="0" fill="hold" grpId="0" nodeType="withEffect">
                                  <p:stCondLst>
                                    <p:cond delay="0"/>
                                  </p:stCondLst>
                                  <p:childTnLst>
                                    <p:set>
                                      <p:cBhvr>
                                        <p:cTn id="136" dur="1" fill="hold">
                                          <p:stCondLst>
                                            <p:cond delay="0"/>
                                          </p:stCondLst>
                                        </p:cTn>
                                        <p:tgtEl>
                                          <p:spTgt spid="290"/>
                                        </p:tgtEl>
                                        <p:attrNameLst>
                                          <p:attrName>style.visibility</p:attrName>
                                        </p:attrNameLst>
                                      </p:cBhvr>
                                      <p:to>
                                        <p:strVal val="visible"/>
                                      </p:to>
                                    </p:set>
                                  </p:childTnLst>
                                </p:cTn>
                              </p:par>
                            </p:childTnLst>
                          </p:cTn>
                        </p:par>
                      </p:childTnLst>
                    </p:cTn>
                  </p:par>
                  <p:par>
                    <p:cTn id="137" fill="hold">
                      <p:stCondLst>
                        <p:cond delay="indefinite"/>
                      </p:stCondLst>
                      <p:childTnLst>
                        <p:par>
                          <p:cTn id="138" fill="hold">
                            <p:stCondLst>
                              <p:cond delay="0"/>
                            </p:stCondLst>
                            <p:childTnLst>
                              <p:par>
                                <p:cTn id="139" presetID="1" presetClass="entr" presetSubtype="0" fill="hold" grpId="0" nodeType="clickEffect">
                                  <p:stCondLst>
                                    <p:cond delay="0"/>
                                  </p:stCondLst>
                                  <p:childTnLst>
                                    <p:set>
                                      <p:cBhvr>
                                        <p:cTn id="140" dur="1" fill="hold">
                                          <p:stCondLst>
                                            <p:cond delay="0"/>
                                          </p:stCondLst>
                                        </p:cTn>
                                        <p:tgtEl>
                                          <p:spTgt spid="197"/>
                                        </p:tgtEl>
                                        <p:attrNameLst>
                                          <p:attrName>style.visibility</p:attrName>
                                        </p:attrNameLst>
                                      </p:cBhvr>
                                      <p:to>
                                        <p:strVal val="visible"/>
                                      </p:to>
                                    </p:set>
                                  </p:childTnLst>
                                </p:cTn>
                              </p:par>
                              <p:par>
                                <p:cTn id="141" presetID="1" presetClass="entr" presetSubtype="0" fill="hold" grpId="0" nodeType="withEffect">
                                  <p:stCondLst>
                                    <p:cond delay="0"/>
                                  </p:stCondLst>
                                  <p:childTnLst>
                                    <p:set>
                                      <p:cBhvr>
                                        <p:cTn id="142" dur="1" fill="hold">
                                          <p:stCondLst>
                                            <p:cond delay="0"/>
                                          </p:stCondLst>
                                        </p:cTn>
                                        <p:tgtEl>
                                          <p:spTgt spid="301"/>
                                        </p:tgtEl>
                                        <p:attrNameLst>
                                          <p:attrName>style.visibility</p:attrName>
                                        </p:attrNameLst>
                                      </p:cBhvr>
                                      <p:to>
                                        <p:strVal val="visible"/>
                                      </p:to>
                                    </p:set>
                                  </p:childTnLst>
                                </p:cTn>
                              </p:par>
                              <p:par>
                                <p:cTn id="143" presetID="1" presetClass="entr" presetSubtype="0" fill="hold" nodeType="withEffect">
                                  <p:stCondLst>
                                    <p:cond delay="0"/>
                                  </p:stCondLst>
                                  <p:childTnLst>
                                    <p:set>
                                      <p:cBhvr>
                                        <p:cTn id="144" dur="1" fill="hold">
                                          <p:stCondLst>
                                            <p:cond delay="0"/>
                                          </p:stCondLst>
                                        </p:cTn>
                                        <p:tgtEl>
                                          <p:spTgt spid="199"/>
                                        </p:tgtEl>
                                        <p:attrNameLst>
                                          <p:attrName>style.visibility</p:attrName>
                                        </p:attrNameLst>
                                      </p:cBhvr>
                                      <p:to>
                                        <p:strVal val="visible"/>
                                      </p:to>
                                    </p:set>
                                  </p:childTnLst>
                                </p:cTn>
                              </p:par>
                            </p:childTnLst>
                          </p:cTn>
                        </p:par>
                      </p:childTnLst>
                    </p:cTn>
                  </p:par>
                  <p:par>
                    <p:cTn id="145" fill="hold">
                      <p:stCondLst>
                        <p:cond delay="indefinite"/>
                      </p:stCondLst>
                      <p:childTnLst>
                        <p:par>
                          <p:cTn id="146" fill="hold">
                            <p:stCondLst>
                              <p:cond delay="0"/>
                            </p:stCondLst>
                            <p:childTnLst>
                              <p:par>
                                <p:cTn id="147" presetID="1" presetClass="entr" presetSubtype="0" fill="hold" nodeType="clickEffect">
                                  <p:stCondLst>
                                    <p:cond delay="0"/>
                                  </p:stCondLst>
                                  <p:childTnLst>
                                    <p:set>
                                      <p:cBhvr>
                                        <p:cTn id="148" dur="1" fill="hold">
                                          <p:stCondLst>
                                            <p:cond delay="0"/>
                                          </p:stCondLst>
                                        </p:cTn>
                                        <p:tgtEl>
                                          <p:spTgt spid="204"/>
                                        </p:tgtEl>
                                        <p:attrNameLst>
                                          <p:attrName>style.visibility</p:attrName>
                                        </p:attrNameLst>
                                      </p:cBhvr>
                                      <p:to>
                                        <p:strVal val="visible"/>
                                      </p:to>
                                    </p:set>
                                  </p:childTnLst>
                                </p:cTn>
                              </p:par>
                              <p:par>
                                <p:cTn id="149" presetID="1" presetClass="entr" presetSubtype="0" fill="hold" grpId="0" nodeType="withEffect">
                                  <p:stCondLst>
                                    <p:cond delay="0"/>
                                  </p:stCondLst>
                                  <p:childTnLst>
                                    <p:set>
                                      <p:cBhvr>
                                        <p:cTn id="150" dur="1" fill="hold">
                                          <p:stCondLst>
                                            <p:cond delay="0"/>
                                          </p:stCondLst>
                                        </p:cTn>
                                        <p:tgtEl>
                                          <p:spTgt spid="201"/>
                                        </p:tgtEl>
                                        <p:attrNameLst>
                                          <p:attrName>style.visibility</p:attrName>
                                        </p:attrNameLst>
                                      </p:cBhvr>
                                      <p:to>
                                        <p:strVal val="visible"/>
                                      </p:to>
                                    </p:set>
                                  </p:childTnLst>
                                </p:cTn>
                              </p:par>
                              <p:par>
                                <p:cTn id="151" presetID="1" presetClass="entr" presetSubtype="0" fill="hold" grpId="0" nodeType="withEffect">
                                  <p:stCondLst>
                                    <p:cond delay="0"/>
                                  </p:stCondLst>
                                  <p:childTnLst>
                                    <p:set>
                                      <p:cBhvr>
                                        <p:cTn id="152" dur="1" fill="hold">
                                          <p:stCondLst>
                                            <p:cond delay="0"/>
                                          </p:stCondLst>
                                        </p:cTn>
                                        <p:tgtEl>
                                          <p:spTgt spid="302"/>
                                        </p:tgtEl>
                                        <p:attrNameLst>
                                          <p:attrName>style.visibility</p:attrName>
                                        </p:attrNameLst>
                                      </p:cBhvr>
                                      <p:to>
                                        <p:strVal val="visible"/>
                                      </p:to>
                                    </p:set>
                                  </p:childTnLst>
                                </p:cTn>
                              </p:par>
                            </p:childTnLst>
                          </p:cTn>
                        </p:par>
                      </p:childTnLst>
                    </p:cTn>
                  </p:par>
                  <p:par>
                    <p:cTn id="153" fill="hold">
                      <p:stCondLst>
                        <p:cond delay="indefinite"/>
                      </p:stCondLst>
                      <p:childTnLst>
                        <p:par>
                          <p:cTn id="154" fill="hold">
                            <p:stCondLst>
                              <p:cond delay="0"/>
                            </p:stCondLst>
                            <p:childTnLst>
                              <p:par>
                                <p:cTn id="155" presetID="1" presetClass="entr" presetSubtype="0" fill="hold" nodeType="clickEffect">
                                  <p:stCondLst>
                                    <p:cond delay="0"/>
                                  </p:stCondLst>
                                  <p:childTnLst>
                                    <p:set>
                                      <p:cBhvr>
                                        <p:cTn id="156" dur="1" fill="hold">
                                          <p:stCondLst>
                                            <p:cond delay="0"/>
                                          </p:stCondLst>
                                        </p:cTn>
                                        <p:tgtEl>
                                          <p:spTgt spid="206"/>
                                        </p:tgtEl>
                                        <p:attrNameLst>
                                          <p:attrName>style.visibility</p:attrName>
                                        </p:attrNameLst>
                                      </p:cBhvr>
                                      <p:to>
                                        <p:strVal val="visible"/>
                                      </p:to>
                                    </p:set>
                                  </p:childTnLst>
                                </p:cTn>
                              </p:par>
                              <p:par>
                                <p:cTn id="157" presetID="1" presetClass="entr" presetSubtype="0" fill="hold" grpId="0" nodeType="withEffect">
                                  <p:stCondLst>
                                    <p:cond delay="0"/>
                                  </p:stCondLst>
                                  <p:childTnLst>
                                    <p:set>
                                      <p:cBhvr>
                                        <p:cTn id="158" dur="1" fill="hold">
                                          <p:stCondLst>
                                            <p:cond delay="0"/>
                                          </p:stCondLst>
                                        </p:cTn>
                                        <p:tgtEl>
                                          <p:spTgt spid="202"/>
                                        </p:tgtEl>
                                        <p:attrNameLst>
                                          <p:attrName>style.visibility</p:attrName>
                                        </p:attrNameLst>
                                      </p:cBhvr>
                                      <p:to>
                                        <p:strVal val="visible"/>
                                      </p:to>
                                    </p:set>
                                  </p:childTnLst>
                                </p:cTn>
                              </p:par>
                              <p:par>
                                <p:cTn id="159" presetID="1" presetClass="entr" presetSubtype="0" fill="hold" grpId="0" nodeType="withEffect">
                                  <p:stCondLst>
                                    <p:cond delay="0"/>
                                  </p:stCondLst>
                                  <p:childTnLst>
                                    <p:set>
                                      <p:cBhvr>
                                        <p:cTn id="160" dur="1" fill="hold">
                                          <p:stCondLst>
                                            <p:cond delay="0"/>
                                          </p:stCondLst>
                                        </p:cTn>
                                        <p:tgtEl>
                                          <p:spTgt spid="217"/>
                                        </p:tgtEl>
                                        <p:attrNameLst>
                                          <p:attrName>style.visibility</p:attrName>
                                        </p:attrNameLst>
                                      </p:cBhvr>
                                      <p:to>
                                        <p:strVal val="visible"/>
                                      </p:to>
                                    </p:set>
                                  </p:childTnLst>
                                </p:cTn>
                              </p:par>
                            </p:childTnLst>
                          </p:cTn>
                        </p:par>
                      </p:childTnLst>
                    </p:cTn>
                  </p:par>
                  <p:par>
                    <p:cTn id="161" fill="hold">
                      <p:stCondLst>
                        <p:cond delay="indefinite"/>
                      </p:stCondLst>
                      <p:childTnLst>
                        <p:par>
                          <p:cTn id="162" fill="hold">
                            <p:stCondLst>
                              <p:cond delay="0"/>
                            </p:stCondLst>
                            <p:childTnLst>
                              <p:par>
                                <p:cTn id="163" presetID="1" presetClass="entr" presetSubtype="0" fill="hold" nodeType="clickEffect">
                                  <p:stCondLst>
                                    <p:cond delay="0"/>
                                  </p:stCondLst>
                                  <p:childTnLst>
                                    <p:set>
                                      <p:cBhvr>
                                        <p:cTn id="164" dur="1" fill="hold">
                                          <p:stCondLst>
                                            <p:cond delay="0"/>
                                          </p:stCondLst>
                                        </p:cTn>
                                        <p:tgtEl>
                                          <p:spTgt spid="212"/>
                                        </p:tgtEl>
                                        <p:attrNameLst>
                                          <p:attrName>style.visibility</p:attrName>
                                        </p:attrNameLst>
                                      </p:cBhvr>
                                      <p:to>
                                        <p:strVal val="visible"/>
                                      </p:to>
                                    </p:set>
                                  </p:childTnLst>
                                </p:cTn>
                              </p:par>
                              <p:par>
                                <p:cTn id="165" presetID="1" presetClass="entr" presetSubtype="0" fill="hold" grpId="0" nodeType="withEffect">
                                  <p:stCondLst>
                                    <p:cond delay="0"/>
                                  </p:stCondLst>
                                  <p:childTnLst>
                                    <p:set>
                                      <p:cBhvr>
                                        <p:cTn id="166" dur="1" fill="hold">
                                          <p:stCondLst>
                                            <p:cond delay="0"/>
                                          </p:stCondLst>
                                        </p:cTn>
                                        <p:tgtEl>
                                          <p:spTgt spid="211"/>
                                        </p:tgtEl>
                                        <p:attrNameLst>
                                          <p:attrName>style.visibility</p:attrName>
                                        </p:attrNameLst>
                                      </p:cBhvr>
                                      <p:to>
                                        <p:strVal val="visible"/>
                                      </p:to>
                                    </p:set>
                                  </p:childTnLst>
                                </p:cTn>
                              </p:par>
                              <p:par>
                                <p:cTn id="167" presetID="1" presetClass="entr" presetSubtype="0" fill="hold" grpId="0" nodeType="withEffect">
                                  <p:stCondLst>
                                    <p:cond delay="0"/>
                                  </p:stCondLst>
                                  <p:childTnLst>
                                    <p:set>
                                      <p:cBhvr>
                                        <p:cTn id="168" dur="1" fill="hold">
                                          <p:stCondLst>
                                            <p:cond delay="0"/>
                                          </p:stCondLst>
                                        </p:cTn>
                                        <p:tgtEl>
                                          <p:spTgt spid="218"/>
                                        </p:tgtEl>
                                        <p:attrNameLst>
                                          <p:attrName>style.visibility</p:attrName>
                                        </p:attrNameLst>
                                      </p:cBhvr>
                                      <p:to>
                                        <p:strVal val="visible"/>
                                      </p:to>
                                    </p:set>
                                  </p:childTnLst>
                                </p:cTn>
                              </p:par>
                            </p:childTnLst>
                          </p:cTn>
                        </p:par>
                      </p:childTnLst>
                    </p:cTn>
                  </p:par>
                  <p:par>
                    <p:cTn id="169" fill="hold">
                      <p:stCondLst>
                        <p:cond delay="indefinite"/>
                      </p:stCondLst>
                      <p:childTnLst>
                        <p:par>
                          <p:cTn id="170" fill="hold">
                            <p:stCondLst>
                              <p:cond delay="0"/>
                            </p:stCondLst>
                            <p:childTnLst>
                              <p:par>
                                <p:cTn id="171" presetID="1" presetClass="entr" presetSubtype="0" fill="hold" grpId="0" nodeType="clickEffect">
                                  <p:stCondLst>
                                    <p:cond delay="0"/>
                                  </p:stCondLst>
                                  <p:childTnLst>
                                    <p:set>
                                      <p:cBhvr>
                                        <p:cTn id="172" dur="1" fill="hold">
                                          <p:stCondLst>
                                            <p:cond delay="0"/>
                                          </p:stCondLst>
                                        </p:cTn>
                                        <p:tgtEl>
                                          <p:spTgt spid="210"/>
                                        </p:tgtEl>
                                        <p:attrNameLst>
                                          <p:attrName>style.visibility</p:attrName>
                                        </p:attrNameLst>
                                      </p:cBhvr>
                                      <p:to>
                                        <p:strVal val="visible"/>
                                      </p:to>
                                    </p:set>
                                  </p:childTnLst>
                                </p:cTn>
                              </p:par>
                              <p:par>
                                <p:cTn id="173" presetID="1" presetClass="entr" presetSubtype="0" fill="hold" nodeType="withEffect">
                                  <p:stCondLst>
                                    <p:cond delay="0"/>
                                  </p:stCondLst>
                                  <p:childTnLst>
                                    <p:set>
                                      <p:cBhvr>
                                        <p:cTn id="174" dur="1" fill="hold">
                                          <p:stCondLst>
                                            <p:cond delay="0"/>
                                          </p:stCondLst>
                                        </p:cTn>
                                        <p:tgtEl>
                                          <p:spTgt spid="205"/>
                                        </p:tgtEl>
                                        <p:attrNameLst>
                                          <p:attrName>style.visibility</p:attrName>
                                        </p:attrNameLst>
                                      </p:cBhvr>
                                      <p:to>
                                        <p:strVal val="visible"/>
                                      </p:to>
                                    </p:set>
                                  </p:childTnLst>
                                </p:cTn>
                              </p:par>
                              <p:par>
                                <p:cTn id="175" presetID="1" presetClass="entr" presetSubtype="0" fill="hold" grpId="0" nodeType="withEffect">
                                  <p:stCondLst>
                                    <p:cond delay="0"/>
                                  </p:stCondLst>
                                  <p:childTnLst>
                                    <p:set>
                                      <p:cBhvr>
                                        <p:cTn id="176" dur="1" fill="hold">
                                          <p:stCondLst>
                                            <p:cond delay="0"/>
                                          </p:stCondLst>
                                        </p:cTn>
                                        <p:tgtEl>
                                          <p:spTgt spid="203"/>
                                        </p:tgtEl>
                                        <p:attrNameLst>
                                          <p:attrName>style.visibility</p:attrName>
                                        </p:attrNameLst>
                                      </p:cBhvr>
                                      <p:to>
                                        <p:strVal val="visible"/>
                                      </p:to>
                                    </p:set>
                                  </p:childTnLst>
                                </p:cTn>
                              </p:par>
                            </p:childTnLst>
                          </p:cTn>
                        </p:par>
                      </p:childTnLst>
                    </p:cTn>
                  </p:par>
                  <p:par>
                    <p:cTn id="177" fill="hold">
                      <p:stCondLst>
                        <p:cond delay="indefinite"/>
                      </p:stCondLst>
                      <p:childTnLst>
                        <p:par>
                          <p:cTn id="178" fill="hold">
                            <p:stCondLst>
                              <p:cond delay="0"/>
                            </p:stCondLst>
                            <p:childTnLst>
                              <p:par>
                                <p:cTn id="179" presetID="1" presetClass="entr" presetSubtype="0" fill="hold" grpId="0" nodeType="clickEffect">
                                  <p:stCondLst>
                                    <p:cond delay="0"/>
                                  </p:stCondLst>
                                  <p:childTnLst>
                                    <p:set>
                                      <p:cBhvr>
                                        <p:cTn id="180" dur="1" fill="hold">
                                          <p:stCondLst>
                                            <p:cond delay="0"/>
                                          </p:stCondLst>
                                        </p:cTn>
                                        <p:tgtEl>
                                          <p:spTgt spid="300"/>
                                        </p:tgtEl>
                                        <p:attrNameLst>
                                          <p:attrName>style.visibility</p:attrName>
                                        </p:attrNameLst>
                                      </p:cBhvr>
                                      <p:to>
                                        <p:strVal val="visible"/>
                                      </p:to>
                                    </p:set>
                                  </p:childTnLst>
                                </p:cTn>
                              </p:par>
                              <p:par>
                                <p:cTn id="181" presetID="1" presetClass="entr" presetSubtype="0" fill="hold" nodeType="withEffect">
                                  <p:stCondLst>
                                    <p:cond delay="0"/>
                                  </p:stCondLst>
                                  <p:childTnLst>
                                    <p:set>
                                      <p:cBhvr>
                                        <p:cTn id="182" dur="1" fill="hold">
                                          <p:stCondLst>
                                            <p:cond delay="0"/>
                                          </p:stCondLst>
                                        </p:cTn>
                                        <p:tgtEl>
                                          <p:spTgt spid="294"/>
                                        </p:tgtEl>
                                        <p:attrNameLst>
                                          <p:attrName>style.visibility</p:attrName>
                                        </p:attrNameLst>
                                      </p:cBhvr>
                                      <p:to>
                                        <p:strVal val="visible"/>
                                      </p:to>
                                    </p:set>
                                  </p:childTnLst>
                                </p:cTn>
                              </p:par>
                              <p:par>
                                <p:cTn id="183" presetID="1" presetClass="entr" presetSubtype="0" fill="hold" grpId="0" nodeType="withEffect">
                                  <p:stCondLst>
                                    <p:cond delay="0"/>
                                  </p:stCondLst>
                                  <p:childTnLst>
                                    <p:set>
                                      <p:cBhvr>
                                        <p:cTn id="184" dur="1" fill="hold">
                                          <p:stCondLst>
                                            <p:cond delay="0"/>
                                          </p:stCondLst>
                                        </p:cTn>
                                        <p:tgtEl>
                                          <p:spTgt spid="293"/>
                                        </p:tgtEl>
                                        <p:attrNameLst>
                                          <p:attrName>style.visibility</p:attrName>
                                        </p:attrNameLst>
                                      </p:cBhvr>
                                      <p:to>
                                        <p:strVal val="visible"/>
                                      </p:to>
                                    </p:set>
                                  </p:childTnLst>
                                </p:cTn>
                              </p:par>
                            </p:childTnLst>
                          </p:cTn>
                        </p:par>
                      </p:childTnLst>
                    </p:cTn>
                  </p:par>
                  <p:par>
                    <p:cTn id="185" fill="hold">
                      <p:stCondLst>
                        <p:cond delay="indefinite"/>
                      </p:stCondLst>
                      <p:childTnLst>
                        <p:par>
                          <p:cTn id="186" fill="hold">
                            <p:stCondLst>
                              <p:cond delay="0"/>
                            </p:stCondLst>
                            <p:childTnLst>
                              <p:par>
                                <p:cTn id="187" presetID="1" presetClass="entr" presetSubtype="0" fill="hold" grpId="0" nodeType="clickEffect">
                                  <p:stCondLst>
                                    <p:cond delay="0"/>
                                  </p:stCondLst>
                                  <p:childTnLst>
                                    <p:set>
                                      <p:cBhvr>
                                        <p:cTn id="188" dur="1" fill="hold">
                                          <p:stCondLst>
                                            <p:cond delay="0"/>
                                          </p:stCondLst>
                                        </p:cTn>
                                        <p:tgtEl>
                                          <p:spTgt spid="208"/>
                                        </p:tgtEl>
                                        <p:attrNameLst>
                                          <p:attrName>style.visibility</p:attrName>
                                        </p:attrNameLst>
                                      </p:cBhvr>
                                      <p:to>
                                        <p:strVal val="visible"/>
                                      </p:to>
                                    </p:set>
                                  </p:childTnLst>
                                </p:cTn>
                              </p:par>
                              <p:par>
                                <p:cTn id="189" presetID="1" presetClass="entr" presetSubtype="0" fill="hold" nodeType="withEffect">
                                  <p:stCondLst>
                                    <p:cond delay="0"/>
                                  </p:stCondLst>
                                  <p:childTnLst>
                                    <p:set>
                                      <p:cBhvr>
                                        <p:cTn id="190" dur="1" fill="hold">
                                          <p:stCondLst>
                                            <p:cond delay="0"/>
                                          </p:stCondLst>
                                        </p:cTn>
                                        <p:tgtEl>
                                          <p:spTgt spid="200"/>
                                        </p:tgtEl>
                                        <p:attrNameLst>
                                          <p:attrName>style.visibility</p:attrName>
                                        </p:attrNameLst>
                                      </p:cBhvr>
                                      <p:to>
                                        <p:strVal val="visible"/>
                                      </p:to>
                                    </p:set>
                                  </p:childTnLst>
                                </p:cTn>
                              </p:par>
                              <p:par>
                                <p:cTn id="191" presetID="1" presetClass="entr" presetSubtype="0" fill="hold" grpId="0" nodeType="withEffect">
                                  <p:stCondLst>
                                    <p:cond delay="0"/>
                                  </p:stCondLst>
                                  <p:childTnLst>
                                    <p:set>
                                      <p:cBhvr>
                                        <p:cTn id="192" dur="1" fill="hold">
                                          <p:stCondLst>
                                            <p:cond delay="0"/>
                                          </p:stCondLst>
                                        </p:cTn>
                                        <p:tgtEl>
                                          <p:spTgt spid="198"/>
                                        </p:tgtEl>
                                        <p:attrNameLst>
                                          <p:attrName>style.visibility</p:attrName>
                                        </p:attrNameLst>
                                      </p:cBhvr>
                                      <p:to>
                                        <p:strVal val="visible"/>
                                      </p:to>
                                    </p:set>
                                  </p:childTnLst>
                                </p:cTn>
                              </p:par>
                            </p:childTnLst>
                          </p:cTn>
                        </p:par>
                      </p:childTnLst>
                    </p:cTn>
                  </p:par>
                  <p:par>
                    <p:cTn id="193" fill="hold">
                      <p:stCondLst>
                        <p:cond delay="indefinite"/>
                      </p:stCondLst>
                      <p:childTnLst>
                        <p:par>
                          <p:cTn id="194" fill="hold">
                            <p:stCondLst>
                              <p:cond delay="0"/>
                            </p:stCondLst>
                            <p:childTnLst>
                              <p:par>
                                <p:cTn id="195" presetID="1" presetClass="entr" presetSubtype="0" fill="hold" grpId="0" nodeType="clickEffect">
                                  <p:stCondLst>
                                    <p:cond delay="0"/>
                                  </p:stCondLst>
                                  <p:childTnLst>
                                    <p:set>
                                      <p:cBhvr>
                                        <p:cTn id="196" dur="1" fill="hold">
                                          <p:stCondLst>
                                            <p:cond delay="0"/>
                                          </p:stCondLst>
                                        </p:cTn>
                                        <p:tgtEl>
                                          <p:spTgt spid="227"/>
                                        </p:tgtEl>
                                        <p:attrNameLst>
                                          <p:attrName>style.visibility</p:attrName>
                                        </p:attrNameLst>
                                      </p:cBhvr>
                                      <p:to>
                                        <p:strVal val="visible"/>
                                      </p:to>
                                    </p:set>
                                  </p:childTnLst>
                                </p:cTn>
                              </p:par>
                              <p:par>
                                <p:cTn id="197" presetID="1" presetClass="entr" presetSubtype="0" fill="hold" nodeType="withEffect">
                                  <p:stCondLst>
                                    <p:cond delay="0"/>
                                  </p:stCondLst>
                                  <p:childTnLst>
                                    <p:set>
                                      <p:cBhvr>
                                        <p:cTn id="198" dur="1" fill="hold">
                                          <p:stCondLst>
                                            <p:cond delay="0"/>
                                          </p:stCondLst>
                                        </p:cTn>
                                        <p:tgtEl>
                                          <p:spTgt spid="224"/>
                                        </p:tgtEl>
                                        <p:attrNameLst>
                                          <p:attrName>style.visibility</p:attrName>
                                        </p:attrNameLst>
                                      </p:cBhvr>
                                      <p:to>
                                        <p:strVal val="visible"/>
                                      </p:to>
                                    </p:set>
                                  </p:childTnLst>
                                </p:cTn>
                              </p:par>
                              <p:par>
                                <p:cTn id="199" presetID="1" presetClass="entr" presetSubtype="0" fill="hold" grpId="0" nodeType="withEffect">
                                  <p:stCondLst>
                                    <p:cond delay="0"/>
                                  </p:stCondLst>
                                  <p:childTnLst>
                                    <p:set>
                                      <p:cBhvr>
                                        <p:cTn id="200" dur="1" fill="hold">
                                          <p:stCondLst>
                                            <p:cond delay="0"/>
                                          </p:stCondLst>
                                        </p:cTn>
                                        <p:tgtEl>
                                          <p:spTgt spid="221"/>
                                        </p:tgtEl>
                                        <p:attrNameLst>
                                          <p:attrName>style.visibility</p:attrName>
                                        </p:attrNameLst>
                                      </p:cBhvr>
                                      <p:to>
                                        <p:strVal val="visible"/>
                                      </p:to>
                                    </p:set>
                                  </p:childTnLst>
                                </p:cTn>
                              </p:par>
                            </p:childTnLst>
                          </p:cTn>
                        </p:par>
                      </p:childTnLst>
                    </p:cTn>
                  </p:par>
                  <p:par>
                    <p:cTn id="201" fill="hold">
                      <p:stCondLst>
                        <p:cond delay="indefinite"/>
                      </p:stCondLst>
                      <p:childTnLst>
                        <p:par>
                          <p:cTn id="202" fill="hold">
                            <p:stCondLst>
                              <p:cond delay="0"/>
                            </p:stCondLst>
                            <p:childTnLst>
                              <p:par>
                                <p:cTn id="203" presetID="1" presetClass="entr" presetSubtype="0" fill="hold" grpId="0" nodeType="clickEffect">
                                  <p:stCondLst>
                                    <p:cond delay="0"/>
                                  </p:stCondLst>
                                  <p:childTnLst>
                                    <p:set>
                                      <p:cBhvr>
                                        <p:cTn id="204" dur="1" fill="hold">
                                          <p:stCondLst>
                                            <p:cond delay="0"/>
                                          </p:stCondLst>
                                        </p:cTn>
                                        <p:tgtEl>
                                          <p:spTgt spid="236"/>
                                        </p:tgtEl>
                                        <p:attrNameLst>
                                          <p:attrName>style.visibility</p:attrName>
                                        </p:attrNameLst>
                                      </p:cBhvr>
                                      <p:to>
                                        <p:strVal val="visible"/>
                                      </p:to>
                                    </p:set>
                                  </p:childTnLst>
                                </p:cTn>
                              </p:par>
                              <p:par>
                                <p:cTn id="205" presetID="1" presetClass="entr" presetSubtype="0" fill="hold" nodeType="withEffect">
                                  <p:stCondLst>
                                    <p:cond delay="0"/>
                                  </p:stCondLst>
                                  <p:childTnLst>
                                    <p:set>
                                      <p:cBhvr>
                                        <p:cTn id="206" dur="1" fill="hold">
                                          <p:stCondLst>
                                            <p:cond delay="0"/>
                                          </p:stCondLst>
                                        </p:cTn>
                                        <p:tgtEl>
                                          <p:spTgt spid="230"/>
                                        </p:tgtEl>
                                        <p:attrNameLst>
                                          <p:attrName>style.visibility</p:attrName>
                                        </p:attrNameLst>
                                      </p:cBhvr>
                                      <p:to>
                                        <p:strVal val="visible"/>
                                      </p:to>
                                    </p:set>
                                  </p:childTnLst>
                                </p:cTn>
                              </p:par>
                              <p:par>
                                <p:cTn id="207" presetID="1" presetClass="entr" presetSubtype="0" fill="hold" grpId="0" nodeType="withEffect">
                                  <p:stCondLst>
                                    <p:cond delay="0"/>
                                  </p:stCondLst>
                                  <p:childTnLst>
                                    <p:set>
                                      <p:cBhvr>
                                        <p:cTn id="208" dur="1" fill="hold">
                                          <p:stCondLst>
                                            <p:cond delay="0"/>
                                          </p:stCondLst>
                                        </p:cTn>
                                        <p:tgtEl>
                                          <p:spTgt spid="229"/>
                                        </p:tgtEl>
                                        <p:attrNameLst>
                                          <p:attrName>style.visibility</p:attrName>
                                        </p:attrNameLst>
                                      </p:cBhvr>
                                      <p:to>
                                        <p:strVal val="visible"/>
                                      </p:to>
                                    </p:set>
                                  </p:childTnLst>
                                </p:cTn>
                              </p:par>
                            </p:childTnLst>
                          </p:cTn>
                        </p:par>
                      </p:childTnLst>
                    </p:cTn>
                  </p:par>
                  <p:par>
                    <p:cTn id="209" fill="hold">
                      <p:stCondLst>
                        <p:cond delay="indefinite"/>
                      </p:stCondLst>
                      <p:childTnLst>
                        <p:par>
                          <p:cTn id="210" fill="hold">
                            <p:stCondLst>
                              <p:cond delay="0"/>
                            </p:stCondLst>
                            <p:childTnLst>
                              <p:par>
                                <p:cTn id="211" presetID="1" presetClass="entr" presetSubtype="0" fill="hold" nodeType="clickEffect">
                                  <p:stCondLst>
                                    <p:cond delay="0"/>
                                  </p:stCondLst>
                                  <p:childTnLst>
                                    <p:set>
                                      <p:cBhvr>
                                        <p:cTn id="212" dur="1" fill="hold">
                                          <p:stCondLst>
                                            <p:cond delay="0"/>
                                          </p:stCondLst>
                                        </p:cTn>
                                        <p:tgtEl>
                                          <p:spTgt spid="225"/>
                                        </p:tgtEl>
                                        <p:attrNameLst>
                                          <p:attrName>style.visibility</p:attrName>
                                        </p:attrNameLst>
                                      </p:cBhvr>
                                      <p:to>
                                        <p:strVal val="visible"/>
                                      </p:to>
                                    </p:set>
                                  </p:childTnLst>
                                </p:cTn>
                              </p:par>
                              <p:par>
                                <p:cTn id="213" presetID="1" presetClass="entr" presetSubtype="0" fill="hold" grpId="0" nodeType="withEffect">
                                  <p:stCondLst>
                                    <p:cond delay="0"/>
                                  </p:stCondLst>
                                  <p:childTnLst>
                                    <p:set>
                                      <p:cBhvr>
                                        <p:cTn id="214" dur="1" fill="hold">
                                          <p:stCondLst>
                                            <p:cond delay="0"/>
                                          </p:stCondLst>
                                        </p:cTn>
                                        <p:tgtEl>
                                          <p:spTgt spid="304"/>
                                        </p:tgtEl>
                                        <p:attrNameLst>
                                          <p:attrName>style.visibility</p:attrName>
                                        </p:attrNameLst>
                                      </p:cBhvr>
                                      <p:to>
                                        <p:strVal val="visible"/>
                                      </p:to>
                                    </p:set>
                                  </p:childTnLst>
                                </p:cTn>
                              </p:par>
                              <p:par>
                                <p:cTn id="215" presetID="1" presetClass="entr" presetSubtype="0" fill="hold" grpId="0" nodeType="withEffect">
                                  <p:stCondLst>
                                    <p:cond delay="0"/>
                                  </p:stCondLst>
                                  <p:childTnLst>
                                    <p:set>
                                      <p:cBhvr>
                                        <p:cTn id="216" dur="1" fill="hold">
                                          <p:stCondLst>
                                            <p:cond delay="0"/>
                                          </p:stCondLst>
                                        </p:cTn>
                                        <p:tgtEl>
                                          <p:spTgt spid="223"/>
                                        </p:tgtEl>
                                        <p:attrNameLst>
                                          <p:attrName>style.visibility</p:attrName>
                                        </p:attrNameLst>
                                      </p:cBhvr>
                                      <p:to>
                                        <p:strVal val="visible"/>
                                      </p:to>
                                    </p:set>
                                  </p:childTnLst>
                                </p:cTn>
                              </p:par>
                            </p:childTnLst>
                          </p:cTn>
                        </p:par>
                      </p:childTnLst>
                    </p:cTn>
                  </p:par>
                  <p:par>
                    <p:cTn id="217" fill="hold">
                      <p:stCondLst>
                        <p:cond delay="indefinite"/>
                      </p:stCondLst>
                      <p:childTnLst>
                        <p:par>
                          <p:cTn id="218" fill="hold">
                            <p:stCondLst>
                              <p:cond delay="0"/>
                            </p:stCondLst>
                            <p:childTnLst>
                              <p:par>
                                <p:cTn id="219" presetID="1" presetClass="entr" presetSubtype="0" fill="hold" grpId="0" nodeType="clickEffect">
                                  <p:stCondLst>
                                    <p:cond delay="0"/>
                                  </p:stCondLst>
                                  <p:childTnLst>
                                    <p:set>
                                      <p:cBhvr>
                                        <p:cTn id="220" dur="1" fill="hold">
                                          <p:stCondLst>
                                            <p:cond delay="0"/>
                                          </p:stCondLst>
                                        </p:cTn>
                                        <p:tgtEl>
                                          <p:spTgt spid="237"/>
                                        </p:tgtEl>
                                        <p:attrNameLst>
                                          <p:attrName>style.visibility</p:attrName>
                                        </p:attrNameLst>
                                      </p:cBhvr>
                                      <p:to>
                                        <p:strVal val="visible"/>
                                      </p:to>
                                    </p:set>
                                  </p:childTnLst>
                                </p:cTn>
                              </p:par>
                              <p:par>
                                <p:cTn id="221" presetID="1" presetClass="entr" presetSubtype="0" fill="hold" nodeType="withEffect">
                                  <p:stCondLst>
                                    <p:cond delay="0"/>
                                  </p:stCondLst>
                                  <p:childTnLst>
                                    <p:set>
                                      <p:cBhvr>
                                        <p:cTn id="222" dur="1" fill="hold">
                                          <p:stCondLst>
                                            <p:cond delay="0"/>
                                          </p:stCondLst>
                                        </p:cTn>
                                        <p:tgtEl>
                                          <p:spTgt spid="232"/>
                                        </p:tgtEl>
                                        <p:attrNameLst>
                                          <p:attrName>style.visibility</p:attrName>
                                        </p:attrNameLst>
                                      </p:cBhvr>
                                      <p:to>
                                        <p:strVal val="visible"/>
                                      </p:to>
                                    </p:set>
                                  </p:childTnLst>
                                </p:cTn>
                              </p:par>
                              <p:par>
                                <p:cTn id="223" presetID="1" presetClass="entr" presetSubtype="0" fill="hold" grpId="0" nodeType="withEffect">
                                  <p:stCondLst>
                                    <p:cond delay="0"/>
                                  </p:stCondLst>
                                  <p:childTnLst>
                                    <p:set>
                                      <p:cBhvr>
                                        <p:cTn id="224" dur="1" fill="hold">
                                          <p:stCondLst>
                                            <p:cond delay="0"/>
                                          </p:stCondLst>
                                        </p:cTn>
                                        <p:tgtEl>
                                          <p:spTgt spid="231"/>
                                        </p:tgtEl>
                                        <p:attrNameLst>
                                          <p:attrName>style.visibility</p:attrName>
                                        </p:attrNameLst>
                                      </p:cBhvr>
                                      <p:to>
                                        <p:strVal val="visible"/>
                                      </p:to>
                                    </p:set>
                                  </p:childTnLst>
                                </p:cTn>
                              </p:par>
                            </p:childTnLst>
                          </p:cTn>
                        </p:par>
                      </p:childTnLst>
                    </p:cTn>
                  </p:par>
                  <p:par>
                    <p:cTn id="225" fill="hold">
                      <p:stCondLst>
                        <p:cond delay="indefinite"/>
                      </p:stCondLst>
                      <p:childTnLst>
                        <p:par>
                          <p:cTn id="226" fill="hold">
                            <p:stCondLst>
                              <p:cond delay="0"/>
                            </p:stCondLst>
                            <p:childTnLst>
                              <p:par>
                                <p:cTn id="227" presetID="1" presetClass="entr" presetSubtype="0" fill="hold" nodeType="clickEffect">
                                  <p:stCondLst>
                                    <p:cond delay="0"/>
                                  </p:stCondLst>
                                  <p:childTnLst>
                                    <p:set>
                                      <p:cBhvr>
                                        <p:cTn id="228" dur="1" fill="hold">
                                          <p:stCondLst>
                                            <p:cond delay="0"/>
                                          </p:stCondLst>
                                        </p:cTn>
                                        <p:tgtEl>
                                          <p:spTgt spid="234"/>
                                        </p:tgtEl>
                                        <p:attrNameLst>
                                          <p:attrName>style.visibility</p:attrName>
                                        </p:attrNameLst>
                                      </p:cBhvr>
                                      <p:to>
                                        <p:strVal val="visible"/>
                                      </p:to>
                                    </p:set>
                                  </p:childTnLst>
                                </p:cTn>
                              </p:par>
                              <p:par>
                                <p:cTn id="229" presetID="1" presetClass="entr" presetSubtype="0" fill="hold" grpId="0" nodeType="withEffect">
                                  <p:stCondLst>
                                    <p:cond delay="0"/>
                                  </p:stCondLst>
                                  <p:childTnLst>
                                    <p:set>
                                      <p:cBhvr>
                                        <p:cTn id="230" dur="1" fill="hold">
                                          <p:stCondLst>
                                            <p:cond delay="0"/>
                                          </p:stCondLst>
                                        </p:cTn>
                                        <p:tgtEl>
                                          <p:spTgt spid="233"/>
                                        </p:tgtEl>
                                        <p:attrNameLst>
                                          <p:attrName>style.visibility</p:attrName>
                                        </p:attrNameLst>
                                      </p:cBhvr>
                                      <p:to>
                                        <p:strVal val="visible"/>
                                      </p:to>
                                    </p:set>
                                  </p:childTnLst>
                                </p:cTn>
                              </p:par>
                              <p:par>
                                <p:cTn id="231" presetID="1" presetClass="entr" presetSubtype="0" fill="hold" grpId="0" nodeType="withEffect">
                                  <p:stCondLst>
                                    <p:cond delay="0"/>
                                  </p:stCondLst>
                                  <p:childTnLst>
                                    <p:set>
                                      <p:cBhvr>
                                        <p:cTn id="232" dur="1" fill="hold">
                                          <p:stCondLst>
                                            <p:cond delay="0"/>
                                          </p:stCondLst>
                                        </p:cTn>
                                        <p:tgtEl>
                                          <p:spTgt spid="238"/>
                                        </p:tgtEl>
                                        <p:attrNameLst>
                                          <p:attrName>style.visibility</p:attrName>
                                        </p:attrNameLst>
                                      </p:cBhvr>
                                      <p:to>
                                        <p:strVal val="visible"/>
                                      </p:to>
                                    </p:set>
                                  </p:childTnLst>
                                </p:cTn>
                              </p:par>
                            </p:childTnLst>
                          </p:cTn>
                        </p:par>
                      </p:childTnLst>
                    </p:cTn>
                  </p:par>
                  <p:par>
                    <p:cTn id="233" fill="hold">
                      <p:stCondLst>
                        <p:cond delay="indefinite"/>
                      </p:stCondLst>
                      <p:childTnLst>
                        <p:par>
                          <p:cTn id="234" fill="hold">
                            <p:stCondLst>
                              <p:cond delay="0"/>
                            </p:stCondLst>
                            <p:childTnLst>
                              <p:par>
                                <p:cTn id="235" presetID="1" presetClass="entr" presetSubtype="0" fill="hold" grpId="0" nodeType="clickEffect">
                                  <p:stCondLst>
                                    <p:cond delay="0"/>
                                  </p:stCondLst>
                                  <p:childTnLst>
                                    <p:set>
                                      <p:cBhvr>
                                        <p:cTn id="236" dur="1" fill="hold">
                                          <p:stCondLst>
                                            <p:cond delay="0"/>
                                          </p:stCondLst>
                                        </p:cTn>
                                        <p:tgtEl>
                                          <p:spTgt spid="305"/>
                                        </p:tgtEl>
                                        <p:attrNameLst>
                                          <p:attrName>style.visibility</p:attrName>
                                        </p:attrNameLst>
                                      </p:cBhvr>
                                      <p:to>
                                        <p:strVal val="visible"/>
                                      </p:to>
                                    </p:set>
                                  </p:childTnLst>
                                </p:cTn>
                              </p:par>
                              <p:par>
                                <p:cTn id="237" presetID="1" presetClass="entr" presetSubtype="0" fill="hold" nodeType="withEffect">
                                  <p:stCondLst>
                                    <p:cond delay="0"/>
                                  </p:stCondLst>
                                  <p:childTnLst>
                                    <p:set>
                                      <p:cBhvr>
                                        <p:cTn id="238" dur="1" fill="hold">
                                          <p:stCondLst>
                                            <p:cond delay="0"/>
                                          </p:stCondLst>
                                        </p:cTn>
                                        <p:tgtEl>
                                          <p:spTgt spid="242"/>
                                        </p:tgtEl>
                                        <p:attrNameLst>
                                          <p:attrName>style.visibility</p:attrName>
                                        </p:attrNameLst>
                                      </p:cBhvr>
                                      <p:to>
                                        <p:strVal val="visible"/>
                                      </p:to>
                                    </p:set>
                                  </p:childTnLst>
                                </p:cTn>
                              </p:par>
                              <p:par>
                                <p:cTn id="239" presetID="1" presetClass="entr" presetSubtype="0" fill="hold" grpId="0" nodeType="withEffect">
                                  <p:stCondLst>
                                    <p:cond delay="0"/>
                                  </p:stCondLst>
                                  <p:childTnLst>
                                    <p:set>
                                      <p:cBhvr>
                                        <p:cTn id="240" dur="1" fill="hold">
                                          <p:stCondLst>
                                            <p:cond delay="0"/>
                                          </p:stCondLst>
                                        </p:cTn>
                                        <p:tgtEl>
                                          <p:spTgt spid="240"/>
                                        </p:tgtEl>
                                        <p:attrNameLst>
                                          <p:attrName>style.visibility</p:attrName>
                                        </p:attrNameLst>
                                      </p:cBhvr>
                                      <p:to>
                                        <p:strVal val="visible"/>
                                      </p:to>
                                    </p:set>
                                  </p:childTnLst>
                                </p:cTn>
                              </p:par>
                            </p:childTnLst>
                          </p:cTn>
                        </p:par>
                      </p:childTnLst>
                    </p:cTn>
                  </p:par>
                  <p:par>
                    <p:cTn id="241" fill="hold">
                      <p:stCondLst>
                        <p:cond delay="indefinite"/>
                      </p:stCondLst>
                      <p:childTnLst>
                        <p:par>
                          <p:cTn id="242" fill="hold">
                            <p:stCondLst>
                              <p:cond delay="0"/>
                            </p:stCondLst>
                            <p:childTnLst>
                              <p:par>
                                <p:cTn id="243" presetID="1" presetClass="entr" presetSubtype="0" fill="hold" grpId="0" nodeType="clickEffect">
                                  <p:stCondLst>
                                    <p:cond delay="0"/>
                                  </p:stCondLst>
                                  <p:childTnLst>
                                    <p:set>
                                      <p:cBhvr>
                                        <p:cTn id="244" dur="1" fill="hold">
                                          <p:stCondLst>
                                            <p:cond delay="0"/>
                                          </p:stCondLst>
                                        </p:cTn>
                                        <p:tgtEl>
                                          <p:spTgt spid="306"/>
                                        </p:tgtEl>
                                        <p:attrNameLst>
                                          <p:attrName>style.visibility</p:attrName>
                                        </p:attrNameLst>
                                      </p:cBhvr>
                                      <p:to>
                                        <p:strVal val="visible"/>
                                      </p:to>
                                    </p:set>
                                  </p:childTnLst>
                                </p:cTn>
                              </p:par>
                              <p:par>
                                <p:cTn id="245" presetID="1" presetClass="entr" presetSubtype="0" fill="hold" nodeType="withEffect">
                                  <p:stCondLst>
                                    <p:cond delay="0"/>
                                  </p:stCondLst>
                                  <p:childTnLst>
                                    <p:set>
                                      <p:cBhvr>
                                        <p:cTn id="246" dur="1" fill="hold">
                                          <p:stCondLst>
                                            <p:cond delay="0"/>
                                          </p:stCondLst>
                                        </p:cTn>
                                        <p:tgtEl>
                                          <p:spTgt spid="247"/>
                                        </p:tgtEl>
                                        <p:attrNameLst>
                                          <p:attrName>style.visibility</p:attrName>
                                        </p:attrNameLst>
                                      </p:cBhvr>
                                      <p:to>
                                        <p:strVal val="visible"/>
                                      </p:to>
                                    </p:set>
                                  </p:childTnLst>
                                </p:cTn>
                              </p:par>
                              <p:par>
                                <p:cTn id="247" presetID="1" presetClass="entr" presetSubtype="0" fill="hold" grpId="0" nodeType="withEffect">
                                  <p:stCondLst>
                                    <p:cond delay="0"/>
                                  </p:stCondLst>
                                  <p:childTnLst>
                                    <p:set>
                                      <p:cBhvr>
                                        <p:cTn id="248" dur="1" fill="hold">
                                          <p:stCondLst>
                                            <p:cond delay="0"/>
                                          </p:stCondLst>
                                        </p:cTn>
                                        <p:tgtEl>
                                          <p:spTgt spid="244"/>
                                        </p:tgtEl>
                                        <p:attrNameLst>
                                          <p:attrName>style.visibility</p:attrName>
                                        </p:attrNameLst>
                                      </p:cBhvr>
                                      <p:to>
                                        <p:strVal val="visible"/>
                                      </p:to>
                                    </p:set>
                                  </p:childTnLst>
                                </p:cTn>
                              </p:par>
                            </p:childTnLst>
                          </p:cTn>
                        </p:par>
                      </p:childTnLst>
                    </p:cTn>
                  </p:par>
                  <p:par>
                    <p:cTn id="249" fill="hold">
                      <p:stCondLst>
                        <p:cond delay="indefinite"/>
                      </p:stCondLst>
                      <p:childTnLst>
                        <p:par>
                          <p:cTn id="250" fill="hold">
                            <p:stCondLst>
                              <p:cond delay="0"/>
                            </p:stCondLst>
                            <p:childTnLst>
                              <p:par>
                                <p:cTn id="251" presetID="1" presetClass="entr" presetSubtype="0" fill="hold" grpId="0" nodeType="clickEffect">
                                  <p:stCondLst>
                                    <p:cond delay="0"/>
                                  </p:stCondLst>
                                  <p:childTnLst>
                                    <p:set>
                                      <p:cBhvr>
                                        <p:cTn id="252" dur="1" fill="hold">
                                          <p:stCondLst>
                                            <p:cond delay="0"/>
                                          </p:stCondLst>
                                        </p:cTn>
                                        <p:tgtEl>
                                          <p:spTgt spid="260"/>
                                        </p:tgtEl>
                                        <p:attrNameLst>
                                          <p:attrName>style.visibility</p:attrName>
                                        </p:attrNameLst>
                                      </p:cBhvr>
                                      <p:to>
                                        <p:strVal val="visible"/>
                                      </p:to>
                                    </p:set>
                                  </p:childTnLst>
                                </p:cTn>
                              </p:par>
                              <p:par>
                                <p:cTn id="253" presetID="1" presetClass="entr" presetSubtype="0" fill="hold" nodeType="withEffect">
                                  <p:stCondLst>
                                    <p:cond delay="0"/>
                                  </p:stCondLst>
                                  <p:childTnLst>
                                    <p:set>
                                      <p:cBhvr>
                                        <p:cTn id="254" dur="1" fill="hold">
                                          <p:stCondLst>
                                            <p:cond delay="0"/>
                                          </p:stCondLst>
                                        </p:cTn>
                                        <p:tgtEl>
                                          <p:spTgt spid="249"/>
                                        </p:tgtEl>
                                        <p:attrNameLst>
                                          <p:attrName>style.visibility</p:attrName>
                                        </p:attrNameLst>
                                      </p:cBhvr>
                                      <p:to>
                                        <p:strVal val="visible"/>
                                      </p:to>
                                    </p:set>
                                  </p:childTnLst>
                                </p:cTn>
                              </p:par>
                              <p:par>
                                <p:cTn id="255" presetID="1" presetClass="entr" presetSubtype="0" fill="hold" grpId="0" nodeType="withEffect">
                                  <p:stCondLst>
                                    <p:cond delay="0"/>
                                  </p:stCondLst>
                                  <p:childTnLst>
                                    <p:set>
                                      <p:cBhvr>
                                        <p:cTn id="256" dur="1" fill="hold">
                                          <p:stCondLst>
                                            <p:cond delay="0"/>
                                          </p:stCondLst>
                                        </p:cTn>
                                        <p:tgtEl>
                                          <p:spTgt spid="245"/>
                                        </p:tgtEl>
                                        <p:attrNameLst>
                                          <p:attrName>style.visibility</p:attrName>
                                        </p:attrNameLst>
                                      </p:cBhvr>
                                      <p:to>
                                        <p:strVal val="visible"/>
                                      </p:to>
                                    </p:set>
                                  </p:childTnLst>
                                </p:cTn>
                              </p:par>
                            </p:childTnLst>
                          </p:cTn>
                        </p:par>
                      </p:childTnLst>
                    </p:cTn>
                  </p:par>
                  <p:par>
                    <p:cTn id="257" fill="hold">
                      <p:stCondLst>
                        <p:cond delay="indefinite"/>
                      </p:stCondLst>
                      <p:childTnLst>
                        <p:par>
                          <p:cTn id="258" fill="hold">
                            <p:stCondLst>
                              <p:cond delay="0"/>
                            </p:stCondLst>
                            <p:childTnLst>
                              <p:par>
                                <p:cTn id="259" presetID="1" presetClass="entr" presetSubtype="0" fill="hold" grpId="0" nodeType="clickEffect">
                                  <p:stCondLst>
                                    <p:cond delay="0"/>
                                  </p:stCondLst>
                                  <p:childTnLst>
                                    <p:set>
                                      <p:cBhvr>
                                        <p:cTn id="260" dur="1" fill="hold">
                                          <p:stCondLst>
                                            <p:cond delay="0"/>
                                          </p:stCondLst>
                                        </p:cTn>
                                        <p:tgtEl>
                                          <p:spTgt spid="253"/>
                                        </p:tgtEl>
                                        <p:attrNameLst>
                                          <p:attrName>style.visibility</p:attrName>
                                        </p:attrNameLst>
                                      </p:cBhvr>
                                      <p:to>
                                        <p:strVal val="visible"/>
                                      </p:to>
                                    </p:set>
                                  </p:childTnLst>
                                </p:cTn>
                              </p:par>
                              <p:par>
                                <p:cTn id="261" presetID="1" presetClass="entr" presetSubtype="0" fill="hold" nodeType="withEffect">
                                  <p:stCondLst>
                                    <p:cond delay="0"/>
                                  </p:stCondLst>
                                  <p:childTnLst>
                                    <p:set>
                                      <p:cBhvr>
                                        <p:cTn id="262" dur="1" fill="hold">
                                          <p:stCondLst>
                                            <p:cond delay="0"/>
                                          </p:stCondLst>
                                        </p:cTn>
                                        <p:tgtEl>
                                          <p:spTgt spid="248"/>
                                        </p:tgtEl>
                                        <p:attrNameLst>
                                          <p:attrName>style.visibility</p:attrName>
                                        </p:attrNameLst>
                                      </p:cBhvr>
                                      <p:to>
                                        <p:strVal val="visible"/>
                                      </p:to>
                                    </p:set>
                                  </p:childTnLst>
                                </p:cTn>
                              </p:par>
                              <p:par>
                                <p:cTn id="263" presetID="1" presetClass="entr" presetSubtype="0" fill="hold" grpId="0" nodeType="withEffect">
                                  <p:stCondLst>
                                    <p:cond delay="0"/>
                                  </p:stCondLst>
                                  <p:childTnLst>
                                    <p:set>
                                      <p:cBhvr>
                                        <p:cTn id="264" dur="1" fill="hold">
                                          <p:stCondLst>
                                            <p:cond delay="0"/>
                                          </p:stCondLst>
                                        </p:cTn>
                                        <p:tgtEl>
                                          <p:spTgt spid="246"/>
                                        </p:tgtEl>
                                        <p:attrNameLst>
                                          <p:attrName>style.visibility</p:attrName>
                                        </p:attrNameLst>
                                      </p:cBhvr>
                                      <p:to>
                                        <p:strVal val="visible"/>
                                      </p:to>
                                    </p:set>
                                  </p:childTnLst>
                                </p:cTn>
                              </p:par>
                            </p:childTnLst>
                          </p:cTn>
                        </p:par>
                      </p:childTnLst>
                    </p:cTn>
                  </p:par>
                  <p:par>
                    <p:cTn id="265" fill="hold">
                      <p:stCondLst>
                        <p:cond delay="indefinite"/>
                      </p:stCondLst>
                      <p:childTnLst>
                        <p:par>
                          <p:cTn id="266" fill="hold">
                            <p:stCondLst>
                              <p:cond delay="0"/>
                            </p:stCondLst>
                            <p:childTnLst>
                              <p:par>
                                <p:cTn id="267" presetID="1" presetClass="entr" presetSubtype="0" fill="hold" nodeType="clickEffect">
                                  <p:stCondLst>
                                    <p:cond delay="0"/>
                                  </p:stCondLst>
                                  <p:childTnLst>
                                    <p:set>
                                      <p:cBhvr>
                                        <p:cTn id="268" dur="1" fill="hold">
                                          <p:stCondLst>
                                            <p:cond delay="0"/>
                                          </p:stCondLst>
                                        </p:cTn>
                                        <p:tgtEl>
                                          <p:spTgt spid="257"/>
                                        </p:tgtEl>
                                        <p:attrNameLst>
                                          <p:attrName>style.visibility</p:attrName>
                                        </p:attrNameLst>
                                      </p:cBhvr>
                                      <p:to>
                                        <p:strVal val="visible"/>
                                      </p:to>
                                    </p:set>
                                  </p:childTnLst>
                                </p:cTn>
                              </p:par>
                              <p:par>
                                <p:cTn id="269" presetID="1" presetClass="entr" presetSubtype="0" fill="hold" grpId="0" nodeType="withEffect">
                                  <p:stCondLst>
                                    <p:cond delay="0"/>
                                  </p:stCondLst>
                                  <p:childTnLst>
                                    <p:set>
                                      <p:cBhvr>
                                        <p:cTn id="270" dur="1" fill="hold">
                                          <p:stCondLst>
                                            <p:cond delay="0"/>
                                          </p:stCondLst>
                                        </p:cTn>
                                        <p:tgtEl>
                                          <p:spTgt spid="256"/>
                                        </p:tgtEl>
                                        <p:attrNameLst>
                                          <p:attrName>style.visibility</p:attrName>
                                        </p:attrNameLst>
                                      </p:cBhvr>
                                      <p:to>
                                        <p:strVal val="visible"/>
                                      </p:to>
                                    </p:set>
                                  </p:childTnLst>
                                </p:cTn>
                              </p:par>
                              <p:par>
                                <p:cTn id="271" presetID="1" presetClass="entr" presetSubtype="0" fill="hold" grpId="0" nodeType="withEffect">
                                  <p:stCondLst>
                                    <p:cond delay="0"/>
                                  </p:stCondLst>
                                  <p:childTnLst>
                                    <p:set>
                                      <p:cBhvr>
                                        <p:cTn id="272" dur="1" fill="hold">
                                          <p:stCondLst>
                                            <p:cond delay="0"/>
                                          </p:stCondLst>
                                        </p:cTn>
                                        <p:tgtEl>
                                          <p:spTgt spid="262"/>
                                        </p:tgtEl>
                                        <p:attrNameLst>
                                          <p:attrName>style.visibility</p:attrName>
                                        </p:attrNameLst>
                                      </p:cBhvr>
                                      <p:to>
                                        <p:strVal val="visible"/>
                                      </p:to>
                                    </p:set>
                                  </p:childTnLst>
                                </p:cTn>
                              </p:par>
                            </p:childTnLst>
                          </p:cTn>
                        </p:par>
                      </p:childTnLst>
                    </p:cTn>
                  </p:par>
                  <p:par>
                    <p:cTn id="273" fill="hold">
                      <p:stCondLst>
                        <p:cond delay="indefinite"/>
                      </p:stCondLst>
                      <p:childTnLst>
                        <p:par>
                          <p:cTn id="274" fill="hold">
                            <p:stCondLst>
                              <p:cond delay="0"/>
                            </p:stCondLst>
                            <p:childTnLst>
                              <p:par>
                                <p:cTn id="275" presetID="1" presetClass="entr" presetSubtype="0" fill="hold" grpId="0" nodeType="clickEffect">
                                  <p:stCondLst>
                                    <p:cond delay="0"/>
                                  </p:stCondLst>
                                  <p:childTnLst>
                                    <p:set>
                                      <p:cBhvr>
                                        <p:cTn id="276" dur="1" fill="hold">
                                          <p:stCondLst>
                                            <p:cond delay="0"/>
                                          </p:stCondLst>
                                        </p:cTn>
                                        <p:tgtEl>
                                          <p:spTgt spid="308"/>
                                        </p:tgtEl>
                                        <p:attrNameLst>
                                          <p:attrName>style.visibility</p:attrName>
                                        </p:attrNameLst>
                                      </p:cBhvr>
                                      <p:to>
                                        <p:strVal val="visible"/>
                                      </p:to>
                                    </p:set>
                                  </p:childTnLst>
                                </p:cTn>
                              </p:par>
                              <p:par>
                                <p:cTn id="277" presetID="1" presetClass="entr" presetSubtype="0" fill="hold" nodeType="withEffect">
                                  <p:stCondLst>
                                    <p:cond delay="0"/>
                                  </p:stCondLst>
                                  <p:childTnLst>
                                    <p:set>
                                      <p:cBhvr>
                                        <p:cTn id="278" dur="1" fill="hold">
                                          <p:stCondLst>
                                            <p:cond delay="0"/>
                                          </p:stCondLst>
                                        </p:cTn>
                                        <p:tgtEl>
                                          <p:spTgt spid="259"/>
                                        </p:tgtEl>
                                        <p:attrNameLst>
                                          <p:attrName>style.visibility</p:attrName>
                                        </p:attrNameLst>
                                      </p:cBhvr>
                                      <p:to>
                                        <p:strVal val="visible"/>
                                      </p:to>
                                    </p:set>
                                  </p:childTnLst>
                                </p:cTn>
                              </p:par>
                              <p:par>
                                <p:cTn id="279" presetID="1" presetClass="entr" presetSubtype="0" fill="hold" grpId="0" nodeType="withEffect">
                                  <p:stCondLst>
                                    <p:cond delay="0"/>
                                  </p:stCondLst>
                                  <p:childTnLst>
                                    <p:set>
                                      <p:cBhvr>
                                        <p:cTn id="280" dur="1" fill="hold">
                                          <p:stCondLst>
                                            <p:cond delay="0"/>
                                          </p:stCondLst>
                                        </p:cTn>
                                        <p:tgtEl>
                                          <p:spTgt spid="258"/>
                                        </p:tgtEl>
                                        <p:attrNameLst>
                                          <p:attrName>style.visibility</p:attrName>
                                        </p:attrNameLst>
                                      </p:cBhvr>
                                      <p:to>
                                        <p:strVal val="visible"/>
                                      </p:to>
                                    </p:set>
                                  </p:childTnLst>
                                </p:cTn>
                              </p:par>
                            </p:childTnLst>
                          </p:cTn>
                        </p:par>
                      </p:childTnLst>
                    </p:cTn>
                  </p:par>
                  <p:par>
                    <p:cTn id="281" fill="hold">
                      <p:stCondLst>
                        <p:cond delay="indefinite"/>
                      </p:stCondLst>
                      <p:childTnLst>
                        <p:par>
                          <p:cTn id="282" fill="hold">
                            <p:stCondLst>
                              <p:cond delay="0"/>
                            </p:stCondLst>
                            <p:childTnLst>
                              <p:par>
                                <p:cTn id="283" presetID="1" presetClass="entr" presetSubtype="0" fill="hold" grpId="0" nodeType="clickEffect">
                                  <p:stCondLst>
                                    <p:cond delay="0"/>
                                  </p:stCondLst>
                                  <p:childTnLst>
                                    <p:set>
                                      <p:cBhvr>
                                        <p:cTn id="284" dur="1" fill="hold">
                                          <p:stCondLst>
                                            <p:cond delay="0"/>
                                          </p:stCondLst>
                                        </p:cTn>
                                        <p:tgtEl>
                                          <p:spTgt spid="250"/>
                                        </p:tgtEl>
                                        <p:attrNameLst>
                                          <p:attrName>style.visibility</p:attrName>
                                        </p:attrNameLst>
                                      </p:cBhvr>
                                      <p:to>
                                        <p:strVal val="visible"/>
                                      </p:to>
                                    </p:set>
                                  </p:childTnLst>
                                </p:cTn>
                              </p:par>
                              <p:par>
                                <p:cTn id="285" presetID="1" presetClass="entr" presetSubtype="0" fill="hold" nodeType="withEffect">
                                  <p:stCondLst>
                                    <p:cond delay="0"/>
                                  </p:stCondLst>
                                  <p:childTnLst>
                                    <p:set>
                                      <p:cBhvr>
                                        <p:cTn id="286" dur="1" fill="hold">
                                          <p:stCondLst>
                                            <p:cond delay="0"/>
                                          </p:stCondLst>
                                        </p:cTn>
                                        <p:tgtEl>
                                          <p:spTgt spid="243"/>
                                        </p:tgtEl>
                                        <p:attrNameLst>
                                          <p:attrName>style.visibility</p:attrName>
                                        </p:attrNameLst>
                                      </p:cBhvr>
                                      <p:to>
                                        <p:strVal val="visible"/>
                                      </p:to>
                                    </p:set>
                                  </p:childTnLst>
                                </p:cTn>
                              </p:par>
                              <p:par>
                                <p:cTn id="287" presetID="1" presetClass="entr" presetSubtype="0" fill="hold" grpId="0" nodeType="withEffect">
                                  <p:stCondLst>
                                    <p:cond delay="0"/>
                                  </p:stCondLst>
                                  <p:childTnLst>
                                    <p:set>
                                      <p:cBhvr>
                                        <p:cTn id="288" dur="1" fill="hold">
                                          <p:stCondLst>
                                            <p:cond delay="0"/>
                                          </p:stCondLst>
                                        </p:cTn>
                                        <p:tgtEl>
                                          <p:spTgt spid="241"/>
                                        </p:tgtEl>
                                        <p:attrNameLst>
                                          <p:attrName>style.visibility</p:attrName>
                                        </p:attrNameLst>
                                      </p:cBhvr>
                                      <p:to>
                                        <p:strVal val="visible"/>
                                      </p:to>
                                    </p:set>
                                  </p:childTnLst>
                                </p:cTn>
                              </p:par>
                            </p:childTnLst>
                          </p:cTn>
                        </p:par>
                      </p:childTnLst>
                    </p:cTn>
                  </p:par>
                  <p:par>
                    <p:cTn id="289" fill="hold">
                      <p:stCondLst>
                        <p:cond delay="indefinite"/>
                      </p:stCondLst>
                      <p:childTnLst>
                        <p:par>
                          <p:cTn id="290" fill="hold">
                            <p:stCondLst>
                              <p:cond delay="0"/>
                            </p:stCondLst>
                            <p:childTnLst>
                              <p:par>
                                <p:cTn id="291" presetID="1" presetClass="entr" presetSubtype="0" fill="hold" nodeType="clickEffect">
                                  <p:stCondLst>
                                    <p:cond delay="0"/>
                                  </p:stCondLst>
                                  <p:childTnLst>
                                    <p:set>
                                      <p:cBhvr>
                                        <p:cTn id="292" dur="1" fill="hold">
                                          <p:stCondLst>
                                            <p:cond delay="0"/>
                                          </p:stCondLst>
                                        </p:cTn>
                                        <p:tgtEl>
                                          <p:spTgt spid="267"/>
                                        </p:tgtEl>
                                        <p:attrNameLst>
                                          <p:attrName>style.visibility</p:attrName>
                                        </p:attrNameLst>
                                      </p:cBhvr>
                                      <p:to>
                                        <p:strVal val="visible"/>
                                      </p:to>
                                    </p:set>
                                  </p:childTnLst>
                                </p:cTn>
                              </p:par>
                              <p:par>
                                <p:cTn id="293" presetID="1" presetClass="entr" presetSubtype="0" fill="hold" grpId="0" nodeType="withEffect">
                                  <p:stCondLst>
                                    <p:cond delay="0"/>
                                  </p:stCondLst>
                                  <p:childTnLst>
                                    <p:set>
                                      <p:cBhvr>
                                        <p:cTn id="294" dur="1" fill="hold">
                                          <p:stCondLst>
                                            <p:cond delay="0"/>
                                          </p:stCondLst>
                                        </p:cTn>
                                        <p:tgtEl>
                                          <p:spTgt spid="270"/>
                                        </p:tgtEl>
                                        <p:attrNameLst>
                                          <p:attrName>style.visibility</p:attrName>
                                        </p:attrNameLst>
                                      </p:cBhvr>
                                      <p:to>
                                        <p:strVal val="visible"/>
                                      </p:to>
                                    </p:set>
                                  </p:childTnLst>
                                </p:cTn>
                              </p:par>
                              <p:par>
                                <p:cTn id="295" presetID="1" presetClass="entr" presetSubtype="0" fill="hold" grpId="0" nodeType="withEffect">
                                  <p:stCondLst>
                                    <p:cond delay="0"/>
                                  </p:stCondLst>
                                  <p:childTnLst>
                                    <p:set>
                                      <p:cBhvr>
                                        <p:cTn id="296" dur="1" fill="hold">
                                          <p:stCondLst>
                                            <p:cond delay="0"/>
                                          </p:stCondLst>
                                        </p:cTn>
                                        <p:tgtEl>
                                          <p:spTgt spid="264"/>
                                        </p:tgtEl>
                                        <p:attrNameLst>
                                          <p:attrName>style.visibility</p:attrName>
                                        </p:attrNameLst>
                                      </p:cBhvr>
                                      <p:to>
                                        <p:strVal val="visible"/>
                                      </p:to>
                                    </p:set>
                                  </p:childTnLst>
                                </p:cTn>
                              </p:par>
                            </p:childTnLst>
                          </p:cTn>
                        </p:par>
                      </p:childTnLst>
                    </p:cTn>
                  </p:par>
                  <p:par>
                    <p:cTn id="297" fill="hold">
                      <p:stCondLst>
                        <p:cond delay="indefinite"/>
                      </p:stCondLst>
                      <p:childTnLst>
                        <p:par>
                          <p:cTn id="298" fill="hold">
                            <p:stCondLst>
                              <p:cond delay="0"/>
                            </p:stCondLst>
                            <p:childTnLst>
                              <p:par>
                                <p:cTn id="299" presetID="1" presetClass="entr" presetSubtype="0" fill="hold" grpId="0" nodeType="clickEffect">
                                  <p:stCondLst>
                                    <p:cond delay="0"/>
                                  </p:stCondLst>
                                  <p:childTnLst>
                                    <p:set>
                                      <p:cBhvr>
                                        <p:cTn id="300" dur="1" fill="hold">
                                          <p:stCondLst>
                                            <p:cond delay="0"/>
                                          </p:stCondLst>
                                        </p:cTn>
                                        <p:tgtEl>
                                          <p:spTgt spid="310"/>
                                        </p:tgtEl>
                                        <p:attrNameLst>
                                          <p:attrName>style.visibility</p:attrName>
                                        </p:attrNameLst>
                                      </p:cBhvr>
                                      <p:to>
                                        <p:strVal val="visible"/>
                                      </p:to>
                                    </p:set>
                                  </p:childTnLst>
                                </p:cTn>
                              </p:par>
                              <p:par>
                                <p:cTn id="301" presetID="1" presetClass="entr" presetSubtype="0" fill="hold" nodeType="withEffect">
                                  <p:stCondLst>
                                    <p:cond delay="0"/>
                                  </p:stCondLst>
                                  <p:childTnLst>
                                    <p:set>
                                      <p:cBhvr>
                                        <p:cTn id="302" dur="1" fill="hold">
                                          <p:stCondLst>
                                            <p:cond delay="0"/>
                                          </p:stCondLst>
                                        </p:cTn>
                                        <p:tgtEl>
                                          <p:spTgt spid="273"/>
                                        </p:tgtEl>
                                        <p:attrNameLst>
                                          <p:attrName>style.visibility</p:attrName>
                                        </p:attrNameLst>
                                      </p:cBhvr>
                                      <p:to>
                                        <p:strVal val="visible"/>
                                      </p:to>
                                    </p:set>
                                  </p:childTnLst>
                                </p:cTn>
                              </p:par>
                              <p:par>
                                <p:cTn id="303" presetID="1" presetClass="entr" presetSubtype="0" fill="hold" grpId="0" nodeType="withEffect">
                                  <p:stCondLst>
                                    <p:cond delay="0"/>
                                  </p:stCondLst>
                                  <p:childTnLst>
                                    <p:set>
                                      <p:cBhvr>
                                        <p:cTn id="304" dur="1" fill="hold">
                                          <p:stCondLst>
                                            <p:cond delay="0"/>
                                          </p:stCondLst>
                                        </p:cTn>
                                        <p:tgtEl>
                                          <p:spTgt spid="272"/>
                                        </p:tgtEl>
                                        <p:attrNameLst>
                                          <p:attrName>style.visibility</p:attrName>
                                        </p:attrNameLst>
                                      </p:cBhvr>
                                      <p:to>
                                        <p:strVal val="visible"/>
                                      </p:to>
                                    </p:set>
                                  </p:childTnLst>
                                </p:cTn>
                              </p:par>
                            </p:childTnLst>
                          </p:cTn>
                        </p:par>
                      </p:childTnLst>
                    </p:cTn>
                  </p:par>
                  <p:par>
                    <p:cTn id="305" fill="hold">
                      <p:stCondLst>
                        <p:cond delay="indefinite"/>
                      </p:stCondLst>
                      <p:childTnLst>
                        <p:par>
                          <p:cTn id="306" fill="hold">
                            <p:stCondLst>
                              <p:cond delay="0"/>
                            </p:stCondLst>
                            <p:childTnLst>
                              <p:par>
                                <p:cTn id="307" presetID="1" presetClass="entr" presetSubtype="0" fill="hold" grpId="0" nodeType="clickEffect">
                                  <p:stCondLst>
                                    <p:cond delay="0"/>
                                  </p:stCondLst>
                                  <p:childTnLst>
                                    <p:set>
                                      <p:cBhvr>
                                        <p:cTn id="308" dur="1" fill="hold">
                                          <p:stCondLst>
                                            <p:cond delay="0"/>
                                          </p:stCondLst>
                                        </p:cTn>
                                        <p:tgtEl>
                                          <p:spTgt spid="271"/>
                                        </p:tgtEl>
                                        <p:attrNameLst>
                                          <p:attrName>style.visibility</p:attrName>
                                        </p:attrNameLst>
                                      </p:cBhvr>
                                      <p:to>
                                        <p:strVal val="visible"/>
                                      </p:to>
                                    </p:set>
                                  </p:childTnLst>
                                </p:cTn>
                              </p:par>
                              <p:par>
                                <p:cTn id="309" presetID="1" presetClass="entr" presetSubtype="0" fill="hold" nodeType="withEffect">
                                  <p:stCondLst>
                                    <p:cond delay="0"/>
                                  </p:stCondLst>
                                  <p:childTnLst>
                                    <p:set>
                                      <p:cBhvr>
                                        <p:cTn id="310" dur="1" fill="hold">
                                          <p:stCondLst>
                                            <p:cond delay="0"/>
                                          </p:stCondLst>
                                        </p:cTn>
                                        <p:tgtEl>
                                          <p:spTgt spid="268"/>
                                        </p:tgtEl>
                                        <p:attrNameLst>
                                          <p:attrName>style.visibility</p:attrName>
                                        </p:attrNameLst>
                                      </p:cBhvr>
                                      <p:to>
                                        <p:strVal val="visible"/>
                                      </p:to>
                                    </p:set>
                                  </p:childTnLst>
                                </p:cTn>
                              </p:par>
                              <p:par>
                                <p:cTn id="311" presetID="1" presetClass="entr" presetSubtype="0" fill="hold" grpId="0" nodeType="withEffect">
                                  <p:stCondLst>
                                    <p:cond delay="0"/>
                                  </p:stCondLst>
                                  <p:childTnLst>
                                    <p:set>
                                      <p:cBhvr>
                                        <p:cTn id="312" dur="1" fill="hold">
                                          <p:stCondLst>
                                            <p:cond delay="0"/>
                                          </p:stCondLst>
                                        </p:cTn>
                                        <p:tgtEl>
                                          <p:spTgt spid="266"/>
                                        </p:tgtEl>
                                        <p:attrNameLst>
                                          <p:attrName>style.visibility</p:attrName>
                                        </p:attrNameLst>
                                      </p:cBhvr>
                                      <p:to>
                                        <p:strVal val="visible"/>
                                      </p:to>
                                    </p:set>
                                  </p:childTnLst>
                                </p:cTn>
                              </p:par>
                            </p:childTnLst>
                          </p:cTn>
                        </p:par>
                      </p:childTnLst>
                    </p:cTn>
                  </p:par>
                  <p:par>
                    <p:cTn id="313" fill="hold">
                      <p:stCondLst>
                        <p:cond delay="indefinite"/>
                      </p:stCondLst>
                      <p:childTnLst>
                        <p:par>
                          <p:cTn id="314" fill="hold">
                            <p:stCondLst>
                              <p:cond delay="0"/>
                            </p:stCondLst>
                            <p:childTnLst>
                              <p:par>
                                <p:cTn id="315" presetID="1" presetClass="entr" presetSubtype="0" fill="hold" nodeType="clickEffect">
                                  <p:stCondLst>
                                    <p:cond delay="0"/>
                                  </p:stCondLst>
                                  <p:childTnLst>
                                    <p:set>
                                      <p:cBhvr>
                                        <p:cTn id="316" dur="1" fill="hold">
                                          <p:stCondLst>
                                            <p:cond delay="0"/>
                                          </p:stCondLst>
                                        </p:cTn>
                                        <p:tgtEl>
                                          <p:spTgt spid="275"/>
                                        </p:tgtEl>
                                        <p:attrNameLst>
                                          <p:attrName>style.visibility</p:attrName>
                                        </p:attrNameLst>
                                      </p:cBhvr>
                                      <p:to>
                                        <p:strVal val="visible"/>
                                      </p:to>
                                    </p:set>
                                  </p:childTnLst>
                                </p:cTn>
                              </p:par>
                              <p:par>
                                <p:cTn id="317" presetID="1" presetClass="entr" presetSubtype="0" fill="hold" grpId="0" nodeType="withEffect">
                                  <p:stCondLst>
                                    <p:cond delay="0"/>
                                  </p:stCondLst>
                                  <p:childTnLst>
                                    <p:set>
                                      <p:cBhvr>
                                        <p:cTn id="318" dur="1" fill="hold">
                                          <p:stCondLst>
                                            <p:cond delay="0"/>
                                          </p:stCondLst>
                                        </p:cTn>
                                        <p:tgtEl>
                                          <p:spTgt spid="274"/>
                                        </p:tgtEl>
                                        <p:attrNameLst>
                                          <p:attrName>style.visibility</p:attrName>
                                        </p:attrNameLst>
                                      </p:cBhvr>
                                      <p:to>
                                        <p:strVal val="visible"/>
                                      </p:to>
                                    </p:set>
                                  </p:childTnLst>
                                </p:cTn>
                              </p:par>
                              <p:par>
                                <p:cTn id="319" presetID="1" presetClass="entr" presetSubtype="0" fill="hold" grpId="0" nodeType="withEffect">
                                  <p:stCondLst>
                                    <p:cond delay="0"/>
                                  </p:stCondLst>
                                  <p:childTnLst>
                                    <p:set>
                                      <p:cBhvr>
                                        <p:cTn id="320" dur="1" fill="hold">
                                          <p:stCondLst>
                                            <p:cond delay="0"/>
                                          </p:stCondLst>
                                        </p:cTn>
                                        <p:tgtEl>
                                          <p:spTgt spid="280"/>
                                        </p:tgtEl>
                                        <p:attrNameLst>
                                          <p:attrName>style.visibility</p:attrName>
                                        </p:attrNameLst>
                                      </p:cBhvr>
                                      <p:to>
                                        <p:strVal val="visible"/>
                                      </p:to>
                                    </p:set>
                                  </p:childTnLst>
                                </p:cTn>
                              </p:par>
                            </p:childTnLst>
                          </p:cTn>
                        </p:par>
                      </p:childTnLst>
                    </p:cTn>
                  </p:par>
                  <p:par>
                    <p:cTn id="321" fill="hold">
                      <p:stCondLst>
                        <p:cond delay="indefinite"/>
                      </p:stCondLst>
                      <p:childTnLst>
                        <p:par>
                          <p:cTn id="322" fill="hold">
                            <p:stCondLst>
                              <p:cond delay="0"/>
                            </p:stCondLst>
                            <p:childTnLst>
                              <p:par>
                                <p:cTn id="323" presetID="1" presetClass="entr" presetSubtype="0" fill="hold" grpId="0" nodeType="clickEffect">
                                  <p:stCondLst>
                                    <p:cond delay="0"/>
                                  </p:stCondLst>
                                  <p:childTnLst>
                                    <p:set>
                                      <p:cBhvr>
                                        <p:cTn id="324" dur="1" fill="hold">
                                          <p:stCondLst>
                                            <p:cond delay="0"/>
                                          </p:stCondLst>
                                        </p:cTn>
                                        <p:tgtEl>
                                          <p:spTgt spid="276"/>
                                        </p:tgtEl>
                                        <p:attrNameLst>
                                          <p:attrName>style.visibility</p:attrName>
                                        </p:attrNameLst>
                                      </p:cBhvr>
                                      <p:to>
                                        <p:strVal val="visible"/>
                                      </p:to>
                                    </p:set>
                                  </p:childTnLst>
                                </p:cTn>
                              </p:par>
                              <p:par>
                                <p:cTn id="325" presetID="1" presetClass="entr" presetSubtype="0" fill="hold" grpId="0" nodeType="withEffect">
                                  <p:stCondLst>
                                    <p:cond delay="0"/>
                                  </p:stCondLst>
                                  <p:childTnLst>
                                    <p:set>
                                      <p:cBhvr>
                                        <p:cTn id="326" dur="1" fill="hold">
                                          <p:stCondLst>
                                            <p:cond delay="0"/>
                                          </p:stCondLst>
                                        </p:cTn>
                                        <p:tgtEl>
                                          <p:spTgt spid="311"/>
                                        </p:tgtEl>
                                        <p:attrNameLst>
                                          <p:attrName>style.visibility</p:attrName>
                                        </p:attrNameLst>
                                      </p:cBhvr>
                                      <p:to>
                                        <p:strVal val="visible"/>
                                      </p:to>
                                    </p:set>
                                  </p:childTnLst>
                                </p:cTn>
                              </p:par>
                              <p:par>
                                <p:cTn id="327" presetID="1" presetClass="entr" presetSubtype="0" fill="hold" nodeType="withEffect">
                                  <p:stCondLst>
                                    <p:cond delay="0"/>
                                  </p:stCondLst>
                                  <p:childTnLst>
                                    <p:set>
                                      <p:cBhvr>
                                        <p:cTn id="328" dur="1" fill="hold">
                                          <p:stCondLst>
                                            <p:cond delay="0"/>
                                          </p:stCondLst>
                                        </p:cTn>
                                        <p:tgtEl>
                                          <p:spTgt spid="2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5" grpId="0" animBg="1"/>
      <p:bldP spid="37" grpId="0" animBg="1"/>
      <p:bldP spid="66" grpId="0" animBg="1"/>
      <p:bldP spid="67" grpId="0" animBg="1"/>
      <p:bldP spid="68" grpId="0" animBg="1"/>
      <p:bldP spid="133" grpId="0"/>
      <p:bldP spid="134" grpId="0"/>
      <p:bldP spid="135" grpId="0"/>
      <p:bldP spid="137" grpId="0"/>
      <p:bldP spid="138" grpId="0"/>
      <p:bldP spid="145" grpId="0"/>
      <p:bldP spid="147" grpId="0"/>
      <p:bldP spid="173" grpId="0"/>
      <p:bldP spid="174" grpId="0"/>
      <p:bldP spid="19" grpId="0"/>
      <p:bldP spid="43" grpId="0" animBg="1"/>
      <p:bldP spid="47" grpId="0" animBg="1"/>
      <p:bldP spid="86" grpId="0"/>
      <p:bldP spid="132" grpId="0" animBg="1"/>
      <p:bldP spid="176" grpId="0" animBg="1"/>
      <p:bldP spid="177" grpId="0" animBg="1"/>
      <p:bldP spid="181" grpId="0"/>
      <p:bldP spid="183" grpId="0" animBg="1"/>
      <p:bldP spid="190" grpId="0"/>
      <p:bldP spid="196" grpId="0" animBg="1"/>
      <p:bldP spid="197" grpId="0" animBg="1"/>
      <p:bldP spid="198" grpId="0" animBg="1"/>
      <p:bldP spid="201" grpId="0" animBg="1"/>
      <p:bldP spid="202" grpId="0" animBg="1"/>
      <p:bldP spid="203" grpId="0" animBg="1"/>
      <p:bldP spid="208" grpId="0"/>
      <p:bldP spid="210" grpId="0"/>
      <p:bldP spid="211" grpId="0" animBg="1"/>
      <p:bldP spid="217" grpId="0"/>
      <p:bldP spid="218" grpId="0"/>
      <p:bldP spid="221" grpId="0" animBg="1"/>
      <p:bldP spid="223" grpId="0" animBg="1"/>
      <p:bldP spid="227" grpId="0"/>
      <p:bldP spid="229" grpId="0" animBg="1"/>
      <p:bldP spid="231" grpId="0" animBg="1"/>
      <p:bldP spid="233" grpId="0" animBg="1"/>
      <p:bldP spid="236" grpId="0"/>
      <p:bldP spid="237" grpId="0"/>
      <p:bldP spid="238" grpId="0"/>
      <p:bldP spid="239" grpId="0" animBg="1"/>
      <p:bldP spid="240" grpId="0" animBg="1"/>
      <p:bldP spid="241" grpId="0" animBg="1"/>
      <p:bldP spid="244" grpId="0" animBg="1"/>
      <p:bldP spid="245" grpId="0" animBg="1"/>
      <p:bldP spid="246" grpId="0" animBg="1"/>
      <p:bldP spid="250" grpId="0"/>
      <p:bldP spid="253" grpId="0"/>
      <p:bldP spid="256" grpId="0" animBg="1"/>
      <p:bldP spid="258" grpId="0" animBg="1"/>
      <p:bldP spid="260" grpId="0"/>
      <p:bldP spid="262" grpId="0"/>
      <p:bldP spid="264" grpId="0" animBg="1"/>
      <p:bldP spid="266" grpId="0" animBg="1"/>
      <p:bldP spid="270" grpId="0"/>
      <p:bldP spid="271" grpId="0"/>
      <p:bldP spid="272" grpId="0" animBg="1"/>
      <p:bldP spid="274" grpId="0" animBg="1"/>
      <p:bldP spid="276" grpId="0" animBg="1"/>
      <p:bldP spid="280" grpId="0"/>
      <p:bldP spid="283" grpId="0"/>
      <p:bldP spid="284" grpId="0"/>
      <p:bldP spid="285" grpId="0"/>
      <p:bldP spid="286" grpId="0"/>
      <p:bldP spid="290" grpId="0" animBg="1"/>
      <p:bldP spid="293" grpId="0" animBg="1"/>
      <p:bldP spid="299" grpId="0"/>
      <p:bldP spid="300" grpId="0"/>
      <p:bldP spid="301" grpId="0"/>
      <p:bldP spid="302" grpId="0"/>
      <p:bldP spid="304" grpId="0"/>
      <p:bldP spid="305" grpId="0"/>
      <p:bldP spid="306" grpId="0"/>
      <p:bldP spid="308" grpId="0"/>
      <p:bldP spid="310" grpId="0"/>
      <p:bldP spid="31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4F1AA6C-96D9-CF45-2894-30DDC55BB5F9}"/>
              </a:ext>
            </a:extLst>
          </p:cNvPr>
          <p:cNvPicPr>
            <a:picLocks noChangeAspect="1"/>
          </p:cNvPicPr>
          <p:nvPr/>
        </p:nvPicPr>
        <p:blipFill>
          <a:blip r:embed="rId2"/>
          <a:stretch>
            <a:fillRect/>
          </a:stretch>
        </p:blipFill>
        <p:spPr>
          <a:xfrm>
            <a:off x="1278193" y="731689"/>
            <a:ext cx="8839018" cy="5394621"/>
          </a:xfrm>
          <a:prstGeom prst="rect">
            <a:avLst/>
          </a:prstGeom>
        </p:spPr>
      </p:pic>
    </p:spTree>
    <p:extLst>
      <p:ext uri="{BB962C8B-B14F-4D97-AF65-F5344CB8AC3E}">
        <p14:creationId xmlns:p14="http://schemas.microsoft.com/office/powerpoint/2010/main" val="19658486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8A1DA52-560F-195F-9F0D-7A8B0D6DBD39}"/>
              </a:ext>
            </a:extLst>
          </p:cNvPr>
          <p:cNvPicPr>
            <a:picLocks noChangeAspect="1"/>
          </p:cNvPicPr>
          <p:nvPr/>
        </p:nvPicPr>
        <p:blipFill>
          <a:blip r:embed="rId2"/>
          <a:stretch>
            <a:fillRect/>
          </a:stretch>
        </p:blipFill>
        <p:spPr>
          <a:xfrm>
            <a:off x="2128375" y="597309"/>
            <a:ext cx="7526902" cy="5891856"/>
          </a:xfrm>
          <a:prstGeom prst="rect">
            <a:avLst/>
          </a:prstGeom>
        </p:spPr>
      </p:pic>
    </p:spTree>
    <p:extLst>
      <p:ext uri="{BB962C8B-B14F-4D97-AF65-F5344CB8AC3E}">
        <p14:creationId xmlns:p14="http://schemas.microsoft.com/office/powerpoint/2010/main" val="5821984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B18C0EB0-0E88-FB7F-7C41-BEA90CBC5D48}"/>
              </a:ext>
            </a:extLst>
          </p:cNvPr>
          <p:cNvGraphicFramePr>
            <a:graphicFrameLocks noGrp="1"/>
          </p:cNvGraphicFramePr>
          <p:nvPr/>
        </p:nvGraphicFramePr>
        <p:xfrm>
          <a:off x="679174" y="804454"/>
          <a:ext cx="10730948" cy="5757836"/>
        </p:xfrm>
        <a:graphic>
          <a:graphicData uri="http://schemas.openxmlformats.org/drawingml/2006/table">
            <a:tbl>
              <a:tblPr firstRow="1" bandRow="1">
                <a:tableStyleId>{5C22544A-7EE6-4342-B048-85BDC9FD1C3A}</a:tableStyleId>
              </a:tblPr>
              <a:tblGrid>
                <a:gridCol w="2484955">
                  <a:extLst>
                    <a:ext uri="{9D8B030D-6E8A-4147-A177-3AD203B41FA5}">
                      <a16:colId xmlns:a16="http://schemas.microsoft.com/office/drawing/2014/main" val="588377544"/>
                    </a:ext>
                  </a:extLst>
                </a:gridCol>
                <a:gridCol w="8245993">
                  <a:extLst>
                    <a:ext uri="{9D8B030D-6E8A-4147-A177-3AD203B41FA5}">
                      <a16:colId xmlns:a16="http://schemas.microsoft.com/office/drawing/2014/main" val="3643437599"/>
                    </a:ext>
                  </a:extLst>
                </a:gridCol>
              </a:tblGrid>
              <a:tr h="467678">
                <a:tc>
                  <a:txBody>
                    <a:bodyPr/>
                    <a:lstStyle/>
                    <a:p>
                      <a:r>
                        <a:rPr lang="en-US" sz="2400" b="0" dirty="0">
                          <a:solidFill>
                            <a:schemeClr val="tx1"/>
                          </a:solidFill>
                        </a:rPr>
                        <a:t>Terminology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r>
                        <a:rPr lang="en-US" sz="2400" b="0" dirty="0">
                          <a:solidFill>
                            <a:schemeClr val="tx1"/>
                          </a:solidFill>
                        </a:rPr>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3769465154"/>
                  </a:ext>
                </a:extLst>
              </a:tr>
              <a:tr h="717106">
                <a:tc>
                  <a:txBody>
                    <a:bodyPr/>
                    <a:lstStyle/>
                    <a:p>
                      <a:r>
                        <a:rPr lang="en-US" sz="2000" b="1" dirty="0">
                          <a:solidFill>
                            <a:schemeClr val="tx1"/>
                          </a:solidFill>
                        </a:rPr>
                        <a:t>Live node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000" b="0" dirty="0">
                          <a:solidFill>
                            <a:schemeClr val="tx1"/>
                          </a:solidFill>
                        </a:rPr>
                        <a:t>A node which has been generated and all of whose children have not yet been generated.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94845493"/>
                  </a:ext>
                </a:extLst>
              </a:tr>
              <a:tr h="663203">
                <a:tc>
                  <a:txBody>
                    <a:bodyPr/>
                    <a:lstStyle/>
                    <a:p>
                      <a:r>
                        <a:rPr lang="en-US" sz="2000" b="1" dirty="0">
                          <a:solidFill>
                            <a:schemeClr val="tx1"/>
                          </a:solidFill>
                        </a:rPr>
                        <a:t>E-node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000" dirty="0">
                          <a:solidFill>
                            <a:schemeClr val="tx1"/>
                          </a:solidFill>
                        </a:rPr>
                        <a:t>It is a live node whose children are currently being generated.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62814051"/>
                  </a:ext>
                </a:extLst>
              </a:tr>
              <a:tr h="663203">
                <a:tc>
                  <a:txBody>
                    <a:bodyPr/>
                    <a:lstStyle/>
                    <a:p>
                      <a:r>
                        <a:rPr lang="en-US" sz="2000" b="1" dirty="0">
                          <a:solidFill>
                            <a:schemeClr val="tx1"/>
                          </a:solidFill>
                        </a:rPr>
                        <a:t>Dead node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000" dirty="0">
                          <a:solidFill>
                            <a:schemeClr val="tx1"/>
                          </a:solidFill>
                        </a:rPr>
                        <a:t>If the node is not expanded further or all its children have been generated.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10496527"/>
                  </a:ext>
                </a:extLst>
              </a:tr>
              <a:tr h="663203">
                <a:tc>
                  <a:txBody>
                    <a:bodyPr/>
                    <a:lstStyle/>
                    <a:p>
                      <a:r>
                        <a:rPr lang="en-US" sz="2000" b="1" dirty="0">
                          <a:solidFill>
                            <a:schemeClr val="tx1"/>
                          </a:solidFill>
                        </a:rPr>
                        <a:t>Bounding functions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000" dirty="0">
                          <a:solidFill>
                            <a:schemeClr val="tx1"/>
                          </a:solidFill>
                        </a:rPr>
                        <a:t>These are used </a:t>
                      </a:r>
                      <a:r>
                        <a:rPr lang="en-US" sz="2000" b="1" dirty="0">
                          <a:solidFill>
                            <a:schemeClr val="tx1"/>
                          </a:solidFill>
                        </a:rPr>
                        <a:t>to kill the live nodes </a:t>
                      </a:r>
                      <a:r>
                        <a:rPr lang="en-US" sz="2000" dirty="0">
                          <a:solidFill>
                            <a:schemeClr val="tx1"/>
                          </a:solidFill>
                        </a:rPr>
                        <a:t>without generating all its children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76869603"/>
                  </a:ext>
                </a:extLst>
              </a:tr>
              <a:tr h="663203">
                <a:tc>
                  <a:txBody>
                    <a:bodyPr/>
                    <a:lstStyle/>
                    <a:p>
                      <a:r>
                        <a:rPr lang="en-US" sz="2000" b="1" dirty="0">
                          <a:solidFill>
                            <a:schemeClr val="tx1"/>
                          </a:solidFill>
                        </a:rPr>
                        <a:t>Backtracking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000" dirty="0">
                          <a:solidFill>
                            <a:schemeClr val="tx1"/>
                          </a:solidFill>
                        </a:rPr>
                        <a:t>State generation using </a:t>
                      </a:r>
                      <a:r>
                        <a:rPr lang="en-US" sz="2000" b="1" dirty="0">
                          <a:solidFill>
                            <a:schemeClr val="tx1"/>
                          </a:solidFill>
                        </a:rPr>
                        <a:t>depth first with bounding functions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81259901"/>
                  </a:ext>
                </a:extLst>
              </a:tr>
              <a:tr h="717106">
                <a:tc>
                  <a:txBody>
                    <a:bodyPr/>
                    <a:lstStyle/>
                    <a:p>
                      <a:r>
                        <a:rPr lang="en-US" sz="2000" b="1" dirty="0">
                          <a:solidFill>
                            <a:schemeClr val="tx1"/>
                          </a:solidFill>
                        </a:rPr>
                        <a:t>Branch-and-Bound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000" b="0" i="0" u="none" strike="noStrike" kern="1200" baseline="0" dirty="0">
                          <a:solidFill>
                            <a:schemeClr val="dk1"/>
                          </a:solidFill>
                          <a:latin typeface="+mn-lt"/>
                          <a:ea typeface="+mn-ea"/>
                          <a:cs typeface="+mn-cs"/>
                        </a:rPr>
                        <a:t>State generation methods in which the </a:t>
                      </a:r>
                      <a:r>
                        <a:rPr lang="en-US" sz="2000" b="1" i="0" u="none" strike="noStrike" kern="1200" baseline="0" dirty="0">
                          <a:solidFill>
                            <a:schemeClr val="dk1"/>
                          </a:solidFill>
                          <a:latin typeface="+mn-lt"/>
                          <a:ea typeface="+mn-ea"/>
                          <a:cs typeface="+mn-cs"/>
                        </a:rPr>
                        <a:t>E-node remains the E-node until it is dead.</a:t>
                      </a:r>
                    </a:p>
                    <a:p>
                      <a:r>
                        <a:rPr lang="en-US" sz="2000" b="1" i="0" u="none" strike="noStrike" kern="1200" baseline="0" dirty="0">
                          <a:solidFill>
                            <a:schemeClr val="dk1"/>
                          </a:solidFill>
                          <a:latin typeface="+mn-lt"/>
                          <a:ea typeface="+mn-ea"/>
                          <a:cs typeface="+mn-cs"/>
                        </a:rPr>
                        <a:t>3 types of Branch-and-Bound techniques</a:t>
                      </a:r>
                    </a:p>
                    <a:p>
                      <a:pPr marL="342900" indent="-342900">
                        <a:buFont typeface="Arial" panose="020B0604020202020204" pitchFamily="34" charset="0"/>
                        <a:buChar char="•"/>
                      </a:pPr>
                      <a:r>
                        <a:rPr lang="en-US" sz="2000" b="1" i="0" u="none" strike="noStrike" kern="1200" baseline="0" dirty="0">
                          <a:solidFill>
                            <a:schemeClr val="dk1"/>
                          </a:solidFill>
                          <a:latin typeface="+mn-lt"/>
                          <a:ea typeface="+mn-ea"/>
                          <a:cs typeface="+mn-cs"/>
                        </a:rPr>
                        <a:t>FIFO</a:t>
                      </a:r>
                    </a:p>
                    <a:p>
                      <a:pPr marL="342900" indent="-342900">
                        <a:buFont typeface="Arial" panose="020B0604020202020204" pitchFamily="34" charset="0"/>
                        <a:buChar char="•"/>
                      </a:pPr>
                      <a:r>
                        <a:rPr lang="en-US" sz="2000" b="1" i="0" u="none" strike="noStrike" kern="1200" baseline="0" dirty="0">
                          <a:solidFill>
                            <a:schemeClr val="dk1"/>
                          </a:solidFill>
                          <a:latin typeface="+mn-lt"/>
                          <a:ea typeface="+mn-ea"/>
                          <a:cs typeface="+mn-cs"/>
                        </a:rPr>
                        <a:t>LIFO</a:t>
                      </a:r>
                    </a:p>
                    <a:p>
                      <a:pPr marL="342900" indent="-342900">
                        <a:buFont typeface="Arial" panose="020B0604020202020204" pitchFamily="34" charset="0"/>
                        <a:buChar char="•"/>
                      </a:pPr>
                      <a:r>
                        <a:rPr lang="en-US" sz="2000" b="1" i="0" u="none" strike="noStrike" kern="1200" baseline="0" dirty="0">
                          <a:solidFill>
                            <a:schemeClr val="dk1"/>
                          </a:solidFill>
                          <a:latin typeface="+mn-lt"/>
                          <a:ea typeface="+mn-ea"/>
                          <a:cs typeface="+mn-cs"/>
                        </a:rPr>
                        <a:t>Least cost Search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46151242"/>
                  </a:ext>
                </a:extLst>
              </a:tr>
            </a:tbl>
          </a:graphicData>
        </a:graphic>
      </p:graphicFrame>
      <p:sp>
        <p:nvSpPr>
          <p:cNvPr id="2" name="Title 1">
            <a:extLst>
              <a:ext uri="{FF2B5EF4-FFF2-40B4-BE49-F238E27FC236}">
                <a16:creationId xmlns:a16="http://schemas.microsoft.com/office/drawing/2014/main" id="{9BC5A9FA-BE17-D366-D582-A0E161A6710F}"/>
              </a:ext>
            </a:extLst>
          </p:cNvPr>
          <p:cNvSpPr>
            <a:spLocks noGrp="1"/>
          </p:cNvSpPr>
          <p:nvPr>
            <p:ph type="title"/>
          </p:nvPr>
        </p:nvSpPr>
        <p:spPr>
          <a:xfrm>
            <a:off x="558281" y="0"/>
            <a:ext cx="10515600" cy="881784"/>
          </a:xfrm>
        </p:spPr>
        <p:txBody>
          <a:bodyPr/>
          <a:lstStyle/>
          <a:p>
            <a:r>
              <a:rPr lang="en-US" dirty="0"/>
              <a:t>Branch-and-Bound</a:t>
            </a:r>
          </a:p>
        </p:txBody>
      </p:sp>
    </p:spTree>
    <p:extLst>
      <p:ext uri="{BB962C8B-B14F-4D97-AF65-F5344CB8AC3E}">
        <p14:creationId xmlns:p14="http://schemas.microsoft.com/office/powerpoint/2010/main" val="32106698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BA4D68-7D1A-6428-36CB-792E1550216E}"/>
              </a:ext>
            </a:extLst>
          </p:cNvPr>
          <p:cNvSpPr>
            <a:spLocks noGrp="1"/>
          </p:cNvSpPr>
          <p:nvPr>
            <p:ph type="title"/>
          </p:nvPr>
        </p:nvSpPr>
        <p:spPr>
          <a:xfrm>
            <a:off x="838200" y="365126"/>
            <a:ext cx="10515600" cy="881784"/>
          </a:xfrm>
        </p:spPr>
        <p:txBody>
          <a:bodyPr/>
          <a:lstStyle/>
          <a:p>
            <a:r>
              <a:rPr lang="en-US" dirty="0"/>
              <a:t>Branch-and-Bound</a:t>
            </a:r>
          </a:p>
        </p:txBody>
      </p:sp>
      <p:sp>
        <p:nvSpPr>
          <p:cNvPr id="3" name="Content Placeholder 2">
            <a:extLst>
              <a:ext uri="{FF2B5EF4-FFF2-40B4-BE49-F238E27FC236}">
                <a16:creationId xmlns:a16="http://schemas.microsoft.com/office/drawing/2014/main" id="{5EE2DCA9-A9D0-852F-07DC-006BC66EF3EA}"/>
              </a:ext>
            </a:extLst>
          </p:cNvPr>
          <p:cNvSpPr>
            <a:spLocks noGrp="1"/>
          </p:cNvSpPr>
          <p:nvPr>
            <p:ph idx="1"/>
          </p:nvPr>
        </p:nvSpPr>
        <p:spPr>
          <a:xfrm>
            <a:off x="838200" y="1246910"/>
            <a:ext cx="10515600" cy="4930053"/>
          </a:xfrm>
        </p:spPr>
        <p:txBody>
          <a:bodyPr>
            <a:normAutofit lnSpcReduction="10000"/>
          </a:bodyPr>
          <a:lstStyle/>
          <a:p>
            <a:r>
              <a:rPr lang="en-US" dirty="0"/>
              <a:t>FIFO BB : A BFS-like state space search is known as FIFO search (first-in-first-out) .</a:t>
            </a:r>
          </a:p>
          <a:p>
            <a:r>
              <a:rPr lang="en-US" dirty="0"/>
              <a:t>LIFO BB: A D-search-like state space search will be called as LIFO search(last-in-last-out) search.</a:t>
            </a:r>
          </a:p>
          <a:p>
            <a:r>
              <a:rPr lang="en-US" dirty="0"/>
              <a:t>In both LIFO and FIFO branch-and-bound the selection rule for the next E-node is rigid.</a:t>
            </a:r>
          </a:p>
          <a:p>
            <a:r>
              <a:rPr lang="en-US" dirty="0"/>
              <a:t>In LC-Search ,the selection of next node E-node is based on cost function C(x). </a:t>
            </a:r>
          </a:p>
          <a:p>
            <a:r>
              <a:rPr lang="en-US" dirty="0"/>
              <a:t>Both FIFO and LIFO are special cases of LC search method.</a:t>
            </a:r>
          </a:p>
          <a:p>
            <a:r>
              <a:rPr lang="en-US" dirty="0"/>
              <a:t>An LC-search coupled with bounded functions is known as LC branch-and-bound search</a:t>
            </a:r>
          </a:p>
        </p:txBody>
      </p:sp>
    </p:spTree>
    <p:extLst>
      <p:ext uri="{BB962C8B-B14F-4D97-AF65-F5344CB8AC3E}">
        <p14:creationId xmlns:p14="http://schemas.microsoft.com/office/powerpoint/2010/main" val="36038810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2625485-8114-8666-0BA4-282926844790}"/>
              </a:ext>
            </a:extLst>
          </p:cNvPr>
          <p:cNvPicPr>
            <a:picLocks noChangeAspect="1"/>
          </p:cNvPicPr>
          <p:nvPr/>
        </p:nvPicPr>
        <p:blipFill rotWithShape="1">
          <a:blip r:embed="rId2"/>
          <a:srcRect l="11631" t="17761" r="36739" b="7999"/>
          <a:stretch/>
        </p:blipFill>
        <p:spPr>
          <a:xfrm>
            <a:off x="304803" y="407839"/>
            <a:ext cx="7474227" cy="6042322"/>
          </a:xfrm>
          <a:prstGeom prst="rect">
            <a:avLst/>
          </a:prstGeom>
        </p:spPr>
      </p:pic>
      <p:sp>
        <p:nvSpPr>
          <p:cNvPr id="7" name="TextBox 6">
            <a:extLst>
              <a:ext uri="{FF2B5EF4-FFF2-40B4-BE49-F238E27FC236}">
                <a16:creationId xmlns:a16="http://schemas.microsoft.com/office/drawing/2014/main" id="{0B4728CA-4468-ECAB-751A-A2F0EC622D33}"/>
              </a:ext>
            </a:extLst>
          </p:cNvPr>
          <p:cNvSpPr txBox="1"/>
          <p:nvPr/>
        </p:nvSpPr>
        <p:spPr>
          <a:xfrm>
            <a:off x="7341704" y="525433"/>
            <a:ext cx="4863548" cy="1477328"/>
          </a:xfrm>
          <a:prstGeom prst="rect">
            <a:avLst/>
          </a:prstGeom>
          <a:noFill/>
        </p:spPr>
        <p:txBody>
          <a:bodyPr wrap="square">
            <a:spAutoFit/>
          </a:bodyPr>
          <a:lstStyle/>
          <a:p>
            <a:pPr algn="l"/>
            <a:r>
              <a:rPr lang="en-US" dirty="0">
                <a:latin typeface="Times New Roman" panose="02020603050405020304" pitchFamily="18" charset="0"/>
                <a:cs typeface="Times New Roman" panose="02020603050405020304" pitchFamily="18" charset="0"/>
              </a:rPr>
              <a:t>If the </a:t>
            </a:r>
            <a:r>
              <a:rPr lang="en-US" b="1" dirty="0">
                <a:latin typeface="Times New Roman" panose="02020603050405020304" pitchFamily="18" charset="0"/>
                <a:cs typeface="Times New Roman" panose="02020603050405020304" pitchFamily="18" charset="0"/>
              </a:rPr>
              <a:t>list of live nodes</a:t>
            </a:r>
            <a:r>
              <a:rPr lang="en-US" dirty="0">
                <a:latin typeface="Times New Roman" panose="02020603050405020304" pitchFamily="18" charset="0"/>
                <a:cs typeface="Times New Roman" panose="02020603050405020304" pitchFamily="18" charset="0"/>
              </a:rPr>
              <a:t> is implemented </a:t>
            </a:r>
            <a:r>
              <a:rPr lang="en-US" b="1" dirty="0">
                <a:latin typeface="Times New Roman" panose="02020603050405020304" pitchFamily="18" charset="0"/>
                <a:cs typeface="Times New Roman" panose="02020603050405020304" pitchFamily="18" charset="0"/>
              </a:rPr>
              <a:t>as a queue </a:t>
            </a:r>
          </a:p>
          <a:p>
            <a:pPr algn="l"/>
            <a:r>
              <a:rPr lang="en-US" b="1" dirty="0">
                <a:latin typeface="Times New Roman" panose="02020603050405020304" pitchFamily="18" charset="0"/>
                <a:cs typeface="Times New Roman" panose="02020603050405020304" pitchFamily="18" charset="0"/>
              </a:rPr>
              <a:t>with Least( ) and Add(x)</a:t>
            </a:r>
            <a:r>
              <a:rPr lang="en-US" dirty="0">
                <a:latin typeface="Times New Roman" panose="02020603050405020304" pitchFamily="18" charset="0"/>
                <a:cs typeface="Times New Roman" panose="02020603050405020304" pitchFamily="18" charset="0"/>
              </a:rPr>
              <a:t> being algorithms to </a:t>
            </a:r>
          </a:p>
          <a:p>
            <a:pPr algn="l"/>
            <a:r>
              <a:rPr lang="en-US" dirty="0">
                <a:latin typeface="Times New Roman" panose="02020603050405020304" pitchFamily="18" charset="0"/>
                <a:cs typeface="Times New Roman" panose="02020603050405020304" pitchFamily="18" charset="0"/>
              </a:rPr>
              <a:t>delete an element from and add an element to </a:t>
            </a:r>
          </a:p>
          <a:p>
            <a:pPr algn="l"/>
            <a:r>
              <a:rPr lang="en-US" dirty="0">
                <a:latin typeface="Times New Roman" panose="02020603050405020304" pitchFamily="18" charset="0"/>
                <a:cs typeface="Times New Roman" panose="02020603050405020304" pitchFamily="18" charset="0"/>
              </a:rPr>
              <a:t>the queue , then LC Search will be transformed </a:t>
            </a:r>
          </a:p>
          <a:p>
            <a:pPr algn="l"/>
            <a:r>
              <a:rPr lang="en-US" dirty="0">
                <a:latin typeface="Times New Roman" panose="02020603050405020304" pitchFamily="18" charset="0"/>
                <a:cs typeface="Times New Roman" panose="02020603050405020304" pitchFamily="18" charset="0"/>
              </a:rPr>
              <a:t>to a FIFO search</a:t>
            </a:r>
          </a:p>
        </p:txBody>
      </p:sp>
      <p:sp>
        <p:nvSpPr>
          <p:cNvPr id="8" name="TextBox 7">
            <a:extLst>
              <a:ext uri="{FF2B5EF4-FFF2-40B4-BE49-F238E27FC236}">
                <a16:creationId xmlns:a16="http://schemas.microsoft.com/office/drawing/2014/main" id="{23837AA1-76D1-9DAF-958E-68670FEC2626}"/>
              </a:ext>
            </a:extLst>
          </p:cNvPr>
          <p:cNvSpPr txBox="1"/>
          <p:nvPr/>
        </p:nvSpPr>
        <p:spPr>
          <a:xfrm>
            <a:off x="7335079" y="4388441"/>
            <a:ext cx="4863548" cy="1477328"/>
          </a:xfrm>
          <a:prstGeom prst="rect">
            <a:avLst/>
          </a:prstGeom>
          <a:noFill/>
        </p:spPr>
        <p:txBody>
          <a:bodyPr wrap="square">
            <a:spAutoFit/>
          </a:bodyPr>
          <a:lstStyle/>
          <a:p>
            <a:pPr algn="l"/>
            <a:r>
              <a:rPr lang="en-US" dirty="0">
                <a:latin typeface="Times New Roman" panose="02020603050405020304" pitchFamily="18" charset="0"/>
                <a:cs typeface="Times New Roman" panose="02020603050405020304" pitchFamily="18" charset="0"/>
              </a:rPr>
              <a:t>If the </a:t>
            </a:r>
            <a:r>
              <a:rPr lang="en-US" b="1" dirty="0">
                <a:latin typeface="Times New Roman" panose="02020603050405020304" pitchFamily="18" charset="0"/>
                <a:cs typeface="Times New Roman" panose="02020603050405020304" pitchFamily="18" charset="0"/>
              </a:rPr>
              <a:t>list of live nodes</a:t>
            </a:r>
            <a:r>
              <a:rPr lang="en-US" dirty="0">
                <a:latin typeface="Times New Roman" panose="02020603050405020304" pitchFamily="18" charset="0"/>
                <a:cs typeface="Times New Roman" panose="02020603050405020304" pitchFamily="18" charset="0"/>
              </a:rPr>
              <a:t> is implemented </a:t>
            </a:r>
            <a:r>
              <a:rPr lang="en-US" b="1" dirty="0">
                <a:latin typeface="Times New Roman" panose="02020603050405020304" pitchFamily="18" charset="0"/>
                <a:cs typeface="Times New Roman" panose="02020603050405020304" pitchFamily="18" charset="0"/>
              </a:rPr>
              <a:t>as a stack </a:t>
            </a:r>
          </a:p>
          <a:p>
            <a:pPr algn="l"/>
            <a:r>
              <a:rPr lang="en-US" b="1" dirty="0">
                <a:latin typeface="Times New Roman" panose="02020603050405020304" pitchFamily="18" charset="0"/>
                <a:cs typeface="Times New Roman" panose="02020603050405020304" pitchFamily="18" charset="0"/>
              </a:rPr>
              <a:t>with Least( ) and Add(x) </a:t>
            </a:r>
            <a:r>
              <a:rPr lang="en-US" dirty="0">
                <a:latin typeface="Times New Roman" panose="02020603050405020304" pitchFamily="18" charset="0"/>
                <a:cs typeface="Times New Roman" panose="02020603050405020304" pitchFamily="18" charset="0"/>
              </a:rPr>
              <a:t>being algorithms to </a:t>
            </a:r>
          </a:p>
          <a:p>
            <a:pPr algn="l"/>
            <a:r>
              <a:rPr lang="en-US" dirty="0">
                <a:latin typeface="Times New Roman" panose="02020603050405020304" pitchFamily="18" charset="0"/>
                <a:cs typeface="Times New Roman" panose="02020603050405020304" pitchFamily="18" charset="0"/>
              </a:rPr>
              <a:t>delete an element from and add an element to </a:t>
            </a:r>
          </a:p>
          <a:p>
            <a:pPr algn="l"/>
            <a:r>
              <a:rPr lang="en-US" dirty="0">
                <a:latin typeface="Times New Roman" panose="02020603050405020304" pitchFamily="18" charset="0"/>
                <a:cs typeface="Times New Roman" panose="02020603050405020304" pitchFamily="18" charset="0"/>
              </a:rPr>
              <a:t>the queue , then LC Search will be transformed </a:t>
            </a:r>
          </a:p>
          <a:p>
            <a:pPr algn="l"/>
            <a:r>
              <a:rPr lang="en-US" dirty="0">
                <a:latin typeface="Times New Roman" panose="02020603050405020304" pitchFamily="18" charset="0"/>
                <a:cs typeface="Times New Roman" panose="02020603050405020304" pitchFamily="18" charset="0"/>
              </a:rPr>
              <a:t>to a LIFO search</a:t>
            </a:r>
          </a:p>
        </p:txBody>
      </p:sp>
    </p:spTree>
    <p:extLst>
      <p:ext uri="{BB962C8B-B14F-4D97-AF65-F5344CB8AC3E}">
        <p14:creationId xmlns:p14="http://schemas.microsoft.com/office/powerpoint/2010/main" val="2324424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4163" y="152400"/>
            <a:ext cx="8229600" cy="639762"/>
          </a:xfrm>
        </p:spPr>
        <p:txBody>
          <a:bodyPr>
            <a:normAutofit fontScale="90000"/>
          </a:bodyPr>
          <a:lstStyle/>
          <a:p>
            <a:pPr algn="l"/>
            <a:r>
              <a:rPr lang="en-IN" u="sng" dirty="0"/>
              <a:t>Bounding</a:t>
            </a:r>
          </a:p>
        </p:txBody>
      </p:sp>
      <p:sp>
        <p:nvSpPr>
          <p:cNvPr id="3" name="Content Placeholder 2"/>
          <p:cNvSpPr>
            <a:spLocks noGrp="1"/>
          </p:cNvSpPr>
          <p:nvPr>
            <p:ph idx="1"/>
          </p:nvPr>
        </p:nvSpPr>
        <p:spPr>
          <a:xfrm>
            <a:off x="858416" y="838200"/>
            <a:ext cx="10422294" cy="5068078"/>
          </a:xfrm>
        </p:spPr>
        <p:txBody>
          <a:bodyPr>
            <a:noAutofit/>
          </a:bodyPr>
          <a:lstStyle/>
          <a:p>
            <a:pPr>
              <a:lnSpc>
                <a:spcPct val="100000"/>
              </a:lnSpc>
            </a:pPr>
            <a:r>
              <a:rPr lang="en-IN" sz="2200" dirty="0"/>
              <a:t>Assume that each </a:t>
            </a:r>
            <a:r>
              <a:rPr lang="en-IN" sz="2200" b="1" dirty="0"/>
              <a:t>answer node</a:t>
            </a:r>
            <a:r>
              <a:rPr lang="en-IN" sz="2200" dirty="0"/>
              <a:t> has associated a cost c(x). With the help of search strategies FIFO,LIFO and LC we need to find the minimum-cost answer node. </a:t>
            </a:r>
          </a:p>
          <a:p>
            <a:pPr>
              <a:lnSpc>
                <a:spcPct val="100000"/>
              </a:lnSpc>
            </a:pPr>
            <a:r>
              <a:rPr lang="en-IN" sz="2200" dirty="0"/>
              <a:t>A cost function c’(x) such that c’(x) &lt;=c(x) is used to provide lower bounds on solutions obtainable from any node x.</a:t>
            </a:r>
          </a:p>
          <a:p>
            <a:pPr>
              <a:lnSpc>
                <a:spcPct val="100000"/>
              </a:lnSpc>
            </a:pPr>
            <a:r>
              <a:rPr lang="en-IN" sz="2200" dirty="0"/>
              <a:t>If </a:t>
            </a:r>
            <a:r>
              <a:rPr lang="en-IN" sz="2200" i="1" dirty="0"/>
              <a:t>upper</a:t>
            </a:r>
            <a:r>
              <a:rPr lang="en-IN" sz="2200" dirty="0"/>
              <a:t> is an upper bound on the cost of a minimum-cost solution, then all live nodes x with </a:t>
            </a:r>
            <a:r>
              <a:rPr lang="en-IN" sz="2200" b="1" dirty="0"/>
              <a:t>c’(x) &gt; upper</a:t>
            </a:r>
            <a:r>
              <a:rPr lang="en-IN" sz="2200" dirty="0"/>
              <a:t> are </a:t>
            </a:r>
            <a:r>
              <a:rPr lang="en-IN" sz="2200" b="1" dirty="0"/>
              <a:t>killed</a:t>
            </a:r>
            <a:r>
              <a:rPr lang="en-IN" sz="2200" dirty="0"/>
              <a:t> because  all answer nodes reachable from x have cost c(x) &gt;=c’(x)&gt;upper.</a:t>
            </a:r>
          </a:p>
          <a:p>
            <a:pPr>
              <a:lnSpc>
                <a:spcPct val="100000"/>
              </a:lnSpc>
            </a:pPr>
            <a:r>
              <a:rPr lang="en-IN" sz="2200" dirty="0"/>
              <a:t>In general , the cost function c’(x) in branch-and -bound  solution to optimization problems is used to estimate the objective function value .</a:t>
            </a:r>
          </a:p>
          <a:p>
            <a:pPr>
              <a:lnSpc>
                <a:spcPct val="100000"/>
              </a:lnSpc>
            </a:pPr>
            <a:r>
              <a:rPr lang="en-IN" sz="2200" dirty="0"/>
              <a:t>Branch-and-Bound technique is applicable for minimization problems ,but a maximization problem can be converted to minimization problem by changing the sign of the objective function.</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95A48F-CE35-9C05-5F6F-FC40B0F24C50}"/>
              </a:ext>
            </a:extLst>
          </p:cNvPr>
          <p:cNvSpPr>
            <a:spLocks noGrp="1"/>
          </p:cNvSpPr>
          <p:nvPr>
            <p:ph type="title"/>
          </p:nvPr>
        </p:nvSpPr>
        <p:spPr>
          <a:xfrm>
            <a:off x="838200" y="365126"/>
            <a:ext cx="10515600" cy="814318"/>
          </a:xfrm>
        </p:spPr>
        <p:txBody>
          <a:bodyPr/>
          <a:lstStyle/>
          <a:p>
            <a:r>
              <a:rPr lang="en-US" dirty="0"/>
              <a:t>State space tree for TSP using LC-BB</a:t>
            </a:r>
          </a:p>
        </p:txBody>
      </p:sp>
      <p:pic>
        <p:nvPicPr>
          <p:cNvPr id="5" name="Picture 4">
            <a:extLst>
              <a:ext uri="{FF2B5EF4-FFF2-40B4-BE49-F238E27FC236}">
                <a16:creationId xmlns:a16="http://schemas.microsoft.com/office/drawing/2014/main" id="{9A490755-FA7B-39D3-6024-79788210E770}"/>
              </a:ext>
            </a:extLst>
          </p:cNvPr>
          <p:cNvPicPr>
            <a:picLocks noChangeAspect="1"/>
          </p:cNvPicPr>
          <p:nvPr/>
        </p:nvPicPr>
        <p:blipFill rotWithShape="1">
          <a:blip r:embed="rId2"/>
          <a:srcRect l="26413" t="19888" r="31413" b="24045"/>
          <a:stretch/>
        </p:blipFill>
        <p:spPr>
          <a:xfrm>
            <a:off x="5870713" y="1507435"/>
            <a:ext cx="5141844" cy="3843130"/>
          </a:xfrm>
          <a:prstGeom prst="rect">
            <a:avLst/>
          </a:prstGeom>
        </p:spPr>
      </p:pic>
      <p:graphicFrame>
        <p:nvGraphicFramePr>
          <p:cNvPr id="6" name="Table 6">
            <a:extLst>
              <a:ext uri="{FF2B5EF4-FFF2-40B4-BE49-F238E27FC236}">
                <a16:creationId xmlns:a16="http://schemas.microsoft.com/office/drawing/2014/main" id="{4962A9E8-7B13-D72C-8CDB-B0E44982E233}"/>
              </a:ext>
            </a:extLst>
          </p:cNvPr>
          <p:cNvGraphicFramePr>
            <a:graphicFrameLocks noGrp="1"/>
          </p:cNvGraphicFramePr>
          <p:nvPr/>
        </p:nvGraphicFramePr>
        <p:xfrm>
          <a:off x="1179443" y="1798982"/>
          <a:ext cx="2884560" cy="2194560"/>
        </p:xfrm>
        <a:graphic>
          <a:graphicData uri="http://schemas.openxmlformats.org/drawingml/2006/table">
            <a:tbl>
              <a:tblPr firstRow="1" bandRow="1">
                <a:tableStyleId>{5C22544A-7EE6-4342-B048-85BDC9FD1C3A}</a:tableStyleId>
              </a:tblPr>
              <a:tblGrid>
                <a:gridCol w="480760">
                  <a:extLst>
                    <a:ext uri="{9D8B030D-6E8A-4147-A177-3AD203B41FA5}">
                      <a16:colId xmlns:a16="http://schemas.microsoft.com/office/drawing/2014/main" val="2131873479"/>
                    </a:ext>
                  </a:extLst>
                </a:gridCol>
                <a:gridCol w="480760">
                  <a:extLst>
                    <a:ext uri="{9D8B030D-6E8A-4147-A177-3AD203B41FA5}">
                      <a16:colId xmlns:a16="http://schemas.microsoft.com/office/drawing/2014/main" val="1259921411"/>
                    </a:ext>
                  </a:extLst>
                </a:gridCol>
                <a:gridCol w="480760">
                  <a:extLst>
                    <a:ext uri="{9D8B030D-6E8A-4147-A177-3AD203B41FA5}">
                      <a16:colId xmlns:a16="http://schemas.microsoft.com/office/drawing/2014/main" val="99378389"/>
                    </a:ext>
                  </a:extLst>
                </a:gridCol>
                <a:gridCol w="480760">
                  <a:extLst>
                    <a:ext uri="{9D8B030D-6E8A-4147-A177-3AD203B41FA5}">
                      <a16:colId xmlns:a16="http://schemas.microsoft.com/office/drawing/2014/main" val="1490699970"/>
                    </a:ext>
                  </a:extLst>
                </a:gridCol>
                <a:gridCol w="480760">
                  <a:extLst>
                    <a:ext uri="{9D8B030D-6E8A-4147-A177-3AD203B41FA5}">
                      <a16:colId xmlns:a16="http://schemas.microsoft.com/office/drawing/2014/main" val="4066303679"/>
                    </a:ext>
                  </a:extLst>
                </a:gridCol>
                <a:gridCol w="480760">
                  <a:extLst>
                    <a:ext uri="{9D8B030D-6E8A-4147-A177-3AD203B41FA5}">
                      <a16:colId xmlns:a16="http://schemas.microsoft.com/office/drawing/2014/main" val="1413999397"/>
                    </a:ext>
                  </a:extLst>
                </a:gridCol>
              </a:tblGrid>
              <a:tr h="312960">
                <a:tc>
                  <a:txBody>
                    <a:bodyPr/>
                    <a:lstStyle/>
                    <a:p>
                      <a:pPr algn="ctr"/>
                      <a:r>
                        <a:rPr lang="en-US" dirty="0">
                          <a:solidFill>
                            <a:schemeClr val="tx1"/>
                          </a:solidFill>
                        </a:rPr>
                        <a:t>C</a:t>
                      </a:r>
                      <a:endParaRPr lang="en-US" baseline="300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rPr>
                        <a:t>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rPr>
                        <a:t>2</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rPr>
                        <a:t>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rPr>
                        <a:t>4</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rPr>
                        <a:t>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9031183"/>
                  </a:ext>
                </a:extLst>
              </a:tr>
              <a:tr h="312960">
                <a:tc>
                  <a:txBody>
                    <a:bodyPr/>
                    <a:lstStyle/>
                    <a:p>
                      <a:pPr algn="ctr"/>
                      <a:r>
                        <a:rPr lang="en-US" dirty="0">
                          <a:solidFill>
                            <a:schemeClr val="tx1"/>
                          </a:solidFill>
                        </a:rPr>
                        <a:t>1</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dirty="0">
                          <a:solidFill>
                            <a:schemeClr val="tx1"/>
                          </a:solidFill>
                          <a:latin typeface="Aldhabi" panose="01000000000000000000" pitchFamily="2" charset="-78"/>
                          <a:cs typeface="Aldhabi" panose="01000000000000000000" pitchFamily="2" charset="-78"/>
                        </a:rPr>
                        <a:t>∞</a:t>
                      </a: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30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18779807"/>
                  </a:ext>
                </a:extLst>
              </a:tr>
              <a:tr h="312960">
                <a:tc>
                  <a:txBody>
                    <a:bodyPr/>
                    <a:lstStyle/>
                    <a:p>
                      <a:pPr algn="ctr"/>
                      <a:r>
                        <a:rPr lang="en-US" dirty="0">
                          <a:solidFill>
                            <a:schemeClr val="tx1"/>
                          </a:solidFill>
                        </a:rPr>
                        <a:t>2</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rPr>
                        <a:t>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dirty="0">
                          <a:solidFill>
                            <a:schemeClr val="tx1"/>
                          </a:solidFill>
                          <a:latin typeface="Aldhabi" panose="01000000000000000000" pitchFamily="2" charset="-78"/>
                          <a:cs typeface="Aldhabi" panose="01000000000000000000" pitchFamily="2" charset="-78"/>
                        </a:rPr>
                        <a:t>∞</a:t>
                      </a: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16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04949695"/>
                  </a:ext>
                </a:extLst>
              </a:tr>
              <a:tr h="312960">
                <a:tc>
                  <a:txBody>
                    <a:bodyPr/>
                    <a:lstStyle/>
                    <a:p>
                      <a:pPr algn="ctr"/>
                      <a:r>
                        <a:rPr lang="en-US" dirty="0">
                          <a:solidFill>
                            <a:schemeClr val="tx1"/>
                          </a:solidFill>
                        </a:rPr>
                        <a:t>3</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dirty="0">
                          <a:solidFill>
                            <a:schemeClr val="tx1"/>
                          </a:solidFill>
                          <a:latin typeface="Aldhabi" panose="01000000000000000000" pitchFamily="2" charset="-78"/>
                          <a:cs typeface="Aldhabi" panose="01000000000000000000" pitchFamily="2" charset="-78"/>
                        </a:rPr>
                        <a:t>∞</a:t>
                      </a: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2</a:t>
                      </a: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4</a:t>
                      </a: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76537987"/>
                  </a:ext>
                </a:extLst>
              </a:tr>
              <a:tr h="312960">
                <a:tc>
                  <a:txBody>
                    <a:bodyPr/>
                    <a:lstStyle/>
                    <a:p>
                      <a:pPr algn="ctr"/>
                      <a:r>
                        <a:rPr lang="en-US" dirty="0">
                          <a:solidFill>
                            <a:schemeClr val="tx1"/>
                          </a:solidFill>
                        </a:rPr>
                        <a:t>4</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rPr>
                        <a:t>19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6</a:t>
                      </a: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18</a:t>
                      </a: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dirty="0">
                          <a:solidFill>
                            <a:schemeClr val="tx1"/>
                          </a:solidFill>
                          <a:latin typeface="Aldhabi" panose="01000000000000000000" pitchFamily="2" charset="-78"/>
                          <a:cs typeface="Aldhabi" panose="01000000000000000000" pitchFamily="2" charset="-78"/>
                        </a:rPr>
                        <a:t>∞</a:t>
                      </a: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0" lang="en-US" sz="1800" b="0" i="0" u="none" strike="noStrike" kern="1200" cap="none" spc="0" normalizeH="0" baseline="0" noProof="0" dirty="0">
                          <a:ln>
                            <a:noFill/>
                          </a:ln>
                          <a:solidFill>
                            <a:prstClr val="black"/>
                          </a:solidFill>
                          <a:effectLst/>
                          <a:uLnTx/>
                          <a:uFillTx/>
                          <a:latin typeface="+mn-lt"/>
                          <a:ea typeface="+mn-ea"/>
                          <a:cs typeface="+mn-cs"/>
                        </a:rPr>
                        <a:t>3</a:t>
                      </a: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05389522"/>
                  </a:ext>
                </a:extLst>
              </a:tr>
              <a:tr h="312960">
                <a:tc>
                  <a:txBody>
                    <a:bodyPr/>
                    <a:lstStyle/>
                    <a:p>
                      <a:pPr algn="ctr"/>
                      <a:r>
                        <a:rPr lang="en-US" dirty="0">
                          <a:solidFill>
                            <a:schemeClr val="tx1"/>
                          </a:solidFill>
                        </a:rPr>
                        <a:t>5</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16</a:t>
                      </a:r>
                      <a:endParaRPr lang="en-US" dirty="0">
                        <a:solidFill>
                          <a:schemeClr val="tx1"/>
                        </a:solidFill>
                        <a:latin typeface="Aldhabi" panose="01000000000000000000" pitchFamily="2" charset="-78"/>
                        <a:cs typeface="Aldhabi" panose="01000000000000000000"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4</a:t>
                      </a: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7</a:t>
                      </a: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16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dirty="0">
                          <a:solidFill>
                            <a:schemeClr val="tx1"/>
                          </a:solidFill>
                          <a:latin typeface="Aldhabi" panose="01000000000000000000" pitchFamily="2" charset="-78"/>
                          <a:cs typeface="Aldhabi" panose="01000000000000000000" pitchFamily="2" charset="-78"/>
                        </a:rPr>
                        <a:t>∞</a:t>
                      </a: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19417011"/>
                  </a:ext>
                </a:extLst>
              </a:tr>
            </a:tbl>
          </a:graphicData>
        </a:graphic>
      </p:graphicFrame>
      <p:sp>
        <p:nvSpPr>
          <p:cNvPr id="4" name="TextBox 3">
            <a:extLst>
              <a:ext uri="{FF2B5EF4-FFF2-40B4-BE49-F238E27FC236}">
                <a16:creationId xmlns:a16="http://schemas.microsoft.com/office/drawing/2014/main" id="{16CC7EB7-B551-93E4-76CD-775842D9C62A}"/>
              </a:ext>
            </a:extLst>
          </p:cNvPr>
          <p:cNvSpPr txBox="1"/>
          <p:nvPr/>
        </p:nvSpPr>
        <p:spPr>
          <a:xfrm>
            <a:off x="838200" y="1429650"/>
            <a:ext cx="6096000" cy="369332"/>
          </a:xfrm>
          <a:prstGeom prst="rect">
            <a:avLst/>
          </a:prstGeom>
          <a:noFill/>
        </p:spPr>
        <p:txBody>
          <a:bodyPr wrap="square">
            <a:spAutoFit/>
          </a:bodyPr>
          <a:lstStyle/>
          <a:p>
            <a:r>
              <a:rPr lang="en-US" dirty="0"/>
              <a:t>Cost matrix</a:t>
            </a:r>
          </a:p>
        </p:txBody>
      </p:sp>
      <p:sp>
        <p:nvSpPr>
          <p:cNvPr id="8" name="TextBox 7">
            <a:extLst>
              <a:ext uri="{FF2B5EF4-FFF2-40B4-BE49-F238E27FC236}">
                <a16:creationId xmlns:a16="http://schemas.microsoft.com/office/drawing/2014/main" id="{78D5CC70-80C0-2E2F-8F3E-70396EC6CF48}"/>
              </a:ext>
            </a:extLst>
          </p:cNvPr>
          <p:cNvSpPr txBox="1"/>
          <p:nvPr/>
        </p:nvSpPr>
        <p:spPr>
          <a:xfrm>
            <a:off x="838200" y="4453190"/>
            <a:ext cx="6096000" cy="707886"/>
          </a:xfrm>
          <a:prstGeom prst="rect">
            <a:avLst/>
          </a:prstGeom>
          <a:noFill/>
        </p:spPr>
        <p:txBody>
          <a:bodyPr wrap="square">
            <a:spAutoFit/>
          </a:bodyPr>
          <a:lstStyle/>
          <a:p>
            <a:r>
              <a:rPr lang="en-US" sz="2000" u="sng" dirty="0"/>
              <a:t>Optimal tour</a:t>
            </a:r>
          </a:p>
          <a:p>
            <a:r>
              <a:rPr lang="en-US" sz="2000" dirty="0"/>
              <a:t>1 -&gt; 4 -&gt; 2 -&gt; 5 -&gt; 3 -&gt; 1</a:t>
            </a:r>
          </a:p>
        </p:txBody>
      </p:sp>
    </p:spTree>
    <p:extLst>
      <p:ext uri="{BB962C8B-B14F-4D97-AF65-F5344CB8AC3E}">
        <p14:creationId xmlns:p14="http://schemas.microsoft.com/office/powerpoint/2010/main" val="22542499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6">
            <a:extLst>
              <a:ext uri="{FF2B5EF4-FFF2-40B4-BE49-F238E27FC236}">
                <a16:creationId xmlns:a16="http://schemas.microsoft.com/office/drawing/2014/main" id="{77735E45-A6AB-2543-A0CC-D4C143C2FEC1}"/>
              </a:ext>
            </a:extLst>
          </p:cNvPr>
          <p:cNvGraphicFramePr>
            <a:graphicFrameLocks noGrp="1"/>
          </p:cNvGraphicFramePr>
          <p:nvPr/>
        </p:nvGraphicFramePr>
        <p:xfrm>
          <a:off x="79519" y="1878492"/>
          <a:ext cx="2631396" cy="2497652"/>
        </p:xfrm>
        <a:graphic>
          <a:graphicData uri="http://schemas.openxmlformats.org/drawingml/2006/table">
            <a:tbl>
              <a:tblPr firstRow="1" bandRow="1">
                <a:tableStyleId>{5C22544A-7EE6-4342-B048-85BDC9FD1C3A}</a:tableStyleId>
              </a:tblPr>
              <a:tblGrid>
                <a:gridCol w="438566">
                  <a:extLst>
                    <a:ext uri="{9D8B030D-6E8A-4147-A177-3AD203B41FA5}">
                      <a16:colId xmlns:a16="http://schemas.microsoft.com/office/drawing/2014/main" val="2131873479"/>
                    </a:ext>
                  </a:extLst>
                </a:gridCol>
                <a:gridCol w="438566">
                  <a:extLst>
                    <a:ext uri="{9D8B030D-6E8A-4147-A177-3AD203B41FA5}">
                      <a16:colId xmlns:a16="http://schemas.microsoft.com/office/drawing/2014/main" val="1259921411"/>
                    </a:ext>
                  </a:extLst>
                </a:gridCol>
                <a:gridCol w="438566">
                  <a:extLst>
                    <a:ext uri="{9D8B030D-6E8A-4147-A177-3AD203B41FA5}">
                      <a16:colId xmlns:a16="http://schemas.microsoft.com/office/drawing/2014/main" val="99378389"/>
                    </a:ext>
                  </a:extLst>
                </a:gridCol>
                <a:gridCol w="438566">
                  <a:extLst>
                    <a:ext uri="{9D8B030D-6E8A-4147-A177-3AD203B41FA5}">
                      <a16:colId xmlns:a16="http://schemas.microsoft.com/office/drawing/2014/main" val="1490699970"/>
                    </a:ext>
                  </a:extLst>
                </a:gridCol>
                <a:gridCol w="438566">
                  <a:extLst>
                    <a:ext uri="{9D8B030D-6E8A-4147-A177-3AD203B41FA5}">
                      <a16:colId xmlns:a16="http://schemas.microsoft.com/office/drawing/2014/main" val="4066303679"/>
                    </a:ext>
                  </a:extLst>
                </a:gridCol>
                <a:gridCol w="438566">
                  <a:extLst>
                    <a:ext uri="{9D8B030D-6E8A-4147-A177-3AD203B41FA5}">
                      <a16:colId xmlns:a16="http://schemas.microsoft.com/office/drawing/2014/main" val="1413999397"/>
                    </a:ext>
                  </a:extLst>
                </a:gridCol>
              </a:tblGrid>
              <a:tr h="348055">
                <a:tc>
                  <a:txBody>
                    <a:bodyPr/>
                    <a:lstStyle/>
                    <a:p>
                      <a:pPr algn="ctr"/>
                      <a:r>
                        <a:rPr lang="en-US" dirty="0">
                          <a:solidFill>
                            <a:schemeClr val="tx1"/>
                          </a:solidFill>
                        </a:rPr>
                        <a:t>C</a:t>
                      </a:r>
                      <a:endParaRPr lang="en-US" baseline="300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rPr>
                        <a:t>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rPr>
                        <a:t>2</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rPr>
                        <a:t>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rPr>
                        <a:t>4</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rPr>
                        <a:t>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9031183"/>
                  </a:ext>
                </a:extLst>
              </a:tr>
              <a:tr h="449574">
                <a:tc>
                  <a:txBody>
                    <a:bodyPr/>
                    <a:lstStyle/>
                    <a:p>
                      <a:pPr algn="ctr"/>
                      <a:r>
                        <a:rPr lang="en-US" dirty="0">
                          <a:solidFill>
                            <a:schemeClr val="tx1"/>
                          </a:solidFill>
                        </a:rPr>
                        <a:t>1</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dirty="0">
                          <a:solidFill>
                            <a:schemeClr val="tx1"/>
                          </a:solidFill>
                          <a:latin typeface="Aldhabi" panose="01000000000000000000" pitchFamily="2" charset="-78"/>
                          <a:cs typeface="Aldhabi" panose="01000000000000000000" pitchFamily="2" charset="-78"/>
                        </a:rPr>
                        <a:t>∞</a:t>
                      </a: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30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18779807"/>
                  </a:ext>
                </a:extLst>
              </a:tr>
              <a:tr h="453985">
                <a:tc>
                  <a:txBody>
                    <a:bodyPr/>
                    <a:lstStyle/>
                    <a:p>
                      <a:pPr algn="ctr"/>
                      <a:r>
                        <a:rPr lang="en-US" dirty="0">
                          <a:solidFill>
                            <a:schemeClr val="tx1"/>
                          </a:solidFill>
                        </a:rPr>
                        <a:t>2</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rPr>
                        <a:t>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dirty="0">
                          <a:solidFill>
                            <a:schemeClr val="tx1"/>
                          </a:solidFill>
                          <a:latin typeface="Aldhabi" panose="01000000000000000000" pitchFamily="2" charset="-78"/>
                          <a:cs typeface="Aldhabi" panose="01000000000000000000" pitchFamily="2" charset="-78"/>
                        </a:rPr>
                        <a:t>∞</a:t>
                      </a: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16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04949695"/>
                  </a:ext>
                </a:extLst>
              </a:tr>
              <a:tr h="348055">
                <a:tc>
                  <a:txBody>
                    <a:bodyPr/>
                    <a:lstStyle/>
                    <a:p>
                      <a:pPr algn="ctr"/>
                      <a:r>
                        <a:rPr lang="en-US" dirty="0">
                          <a:solidFill>
                            <a:schemeClr val="tx1"/>
                          </a:solidFill>
                        </a:rPr>
                        <a:t>3</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dirty="0">
                          <a:solidFill>
                            <a:schemeClr val="tx1"/>
                          </a:solidFill>
                          <a:latin typeface="Aldhabi" panose="01000000000000000000" pitchFamily="2" charset="-78"/>
                          <a:cs typeface="Aldhabi" panose="01000000000000000000" pitchFamily="2" charset="-78"/>
                        </a:rPr>
                        <a:t>∞</a:t>
                      </a: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2</a:t>
                      </a: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4</a:t>
                      </a: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76537987"/>
                  </a:ext>
                </a:extLst>
              </a:tr>
              <a:tr h="459030">
                <a:tc>
                  <a:txBody>
                    <a:bodyPr/>
                    <a:lstStyle/>
                    <a:p>
                      <a:pPr algn="ctr"/>
                      <a:r>
                        <a:rPr lang="en-US" dirty="0">
                          <a:solidFill>
                            <a:schemeClr val="tx1"/>
                          </a:solidFill>
                        </a:rPr>
                        <a:t>4</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rPr>
                        <a:t>19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6</a:t>
                      </a: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18</a:t>
                      </a: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dirty="0">
                          <a:solidFill>
                            <a:schemeClr val="tx1"/>
                          </a:solidFill>
                          <a:latin typeface="Aldhabi" panose="01000000000000000000" pitchFamily="2" charset="-78"/>
                          <a:cs typeface="Aldhabi" panose="01000000000000000000" pitchFamily="2" charset="-78"/>
                        </a:rPr>
                        <a:t>∞</a:t>
                      </a: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0" lang="en-US" sz="1800" b="0" i="0" u="none" strike="noStrike" kern="1200" cap="none" spc="0" normalizeH="0" baseline="0" noProof="0" dirty="0">
                          <a:ln>
                            <a:noFill/>
                          </a:ln>
                          <a:solidFill>
                            <a:prstClr val="black"/>
                          </a:solidFill>
                          <a:effectLst/>
                          <a:uLnTx/>
                          <a:uFillTx/>
                          <a:latin typeface="+mn-lt"/>
                          <a:ea typeface="+mn-ea"/>
                          <a:cs typeface="+mn-cs"/>
                        </a:rPr>
                        <a:t>3</a:t>
                      </a: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05389522"/>
                  </a:ext>
                </a:extLst>
              </a:tr>
              <a:tr h="403543">
                <a:tc>
                  <a:txBody>
                    <a:bodyPr/>
                    <a:lstStyle/>
                    <a:p>
                      <a:pPr algn="ctr"/>
                      <a:r>
                        <a:rPr lang="en-US" dirty="0">
                          <a:solidFill>
                            <a:schemeClr val="tx1"/>
                          </a:solidFill>
                        </a:rPr>
                        <a:t>5</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16</a:t>
                      </a:r>
                      <a:endParaRPr lang="en-US" dirty="0">
                        <a:solidFill>
                          <a:schemeClr val="tx1"/>
                        </a:solidFill>
                        <a:latin typeface="Aldhabi" panose="01000000000000000000" pitchFamily="2" charset="-78"/>
                        <a:cs typeface="Aldhabi" panose="01000000000000000000"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4</a:t>
                      </a: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7</a:t>
                      </a: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16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dirty="0">
                          <a:solidFill>
                            <a:schemeClr val="tx1"/>
                          </a:solidFill>
                          <a:latin typeface="Aldhabi" panose="01000000000000000000" pitchFamily="2" charset="-78"/>
                          <a:cs typeface="Aldhabi" panose="01000000000000000000" pitchFamily="2" charset="-78"/>
                        </a:rPr>
                        <a:t>∞</a:t>
                      </a: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19417011"/>
                  </a:ext>
                </a:extLst>
              </a:tr>
            </a:tbl>
          </a:graphicData>
        </a:graphic>
      </p:graphicFrame>
      <p:sp>
        <p:nvSpPr>
          <p:cNvPr id="5" name="TextBox 4">
            <a:extLst>
              <a:ext uri="{FF2B5EF4-FFF2-40B4-BE49-F238E27FC236}">
                <a16:creationId xmlns:a16="http://schemas.microsoft.com/office/drawing/2014/main" id="{D393B892-1780-4906-ECE7-A7D1833625FD}"/>
              </a:ext>
            </a:extLst>
          </p:cNvPr>
          <p:cNvSpPr txBox="1"/>
          <p:nvPr/>
        </p:nvSpPr>
        <p:spPr>
          <a:xfrm>
            <a:off x="516836" y="450578"/>
            <a:ext cx="8176590" cy="958602"/>
          </a:xfrm>
          <a:prstGeom prst="rect">
            <a:avLst/>
          </a:prstGeom>
          <a:noFill/>
        </p:spPr>
        <p:txBody>
          <a:bodyPr wrap="square" rtlCol="0">
            <a:spAutoFit/>
          </a:bodyPr>
          <a:lstStyle/>
          <a:p>
            <a:r>
              <a:rPr lang="en-US" dirty="0"/>
              <a:t>Process for generation of minimum cost </a:t>
            </a:r>
          </a:p>
          <a:p>
            <a:pPr marL="342900" indent="-342900">
              <a:buAutoNum type="arabicPeriod"/>
            </a:pPr>
            <a:r>
              <a:rPr lang="en-US" dirty="0"/>
              <a:t>Row reduction – subtract minimum value of each row from that row</a:t>
            </a:r>
          </a:p>
          <a:p>
            <a:pPr marL="342900" indent="-342900">
              <a:buAutoNum type="arabicPeriod"/>
            </a:pPr>
            <a:r>
              <a:rPr lang="en-US" dirty="0"/>
              <a:t>Column reduction – subtract minimum value of each column from that column</a:t>
            </a:r>
          </a:p>
        </p:txBody>
      </p:sp>
      <p:graphicFrame>
        <p:nvGraphicFramePr>
          <p:cNvPr id="6" name="Table 6">
            <a:extLst>
              <a:ext uri="{FF2B5EF4-FFF2-40B4-BE49-F238E27FC236}">
                <a16:creationId xmlns:a16="http://schemas.microsoft.com/office/drawing/2014/main" id="{BEDFD311-310E-97E7-1E2A-0C15757584B3}"/>
              </a:ext>
            </a:extLst>
          </p:cNvPr>
          <p:cNvGraphicFramePr>
            <a:graphicFrameLocks noGrp="1"/>
          </p:cNvGraphicFramePr>
          <p:nvPr/>
        </p:nvGraphicFramePr>
        <p:xfrm>
          <a:off x="4744273" y="1812232"/>
          <a:ext cx="2794734" cy="2574237"/>
        </p:xfrm>
        <a:graphic>
          <a:graphicData uri="http://schemas.openxmlformats.org/drawingml/2006/table">
            <a:tbl>
              <a:tblPr firstRow="1" bandRow="1">
                <a:tableStyleId>{5C22544A-7EE6-4342-B048-85BDC9FD1C3A}</a:tableStyleId>
              </a:tblPr>
              <a:tblGrid>
                <a:gridCol w="600789">
                  <a:extLst>
                    <a:ext uri="{9D8B030D-6E8A-4147-A177-3AD203B41FA5}">
                      <a16:colId xmlns:a16="http://schemas.microsoft.com/office/drawing/2014/main" val="2131873479"/>
                    </a:ext>
                  </a:extLst>
                </a:gridCol>
                <a:gridCol w="438789">
                  <a:extLst>
                    <a:ext uri="{9D8B030D-6E8A-4147-A177-3AD203B41FA5}">
                      <a16:colId xmlns:a16="http://schemas.microsoft.com/office/drawing/2014/main" val="1259921411"/>
                    </a:ext>
                  </a:extLst>
                </a:gridCol>
                <a:gridCol w="438789">
                  <a:extLst>
                    <a:ext uri="{9D8B030D-6E8A-4147-A177-3AD203B41FA5}">
                      <a16:colId xmlns:a16="http://schemas.microsoft.com/office/drawing/2014/main" val="99378389"/>
                    </a:ext>
                  </a:extLst>
                </a:gridCol>
                <a:gridCol w="438789">
                  <a:extLst>
                    <a:ext uri="{9D8B030D-6E8A-4147-A177-3AD203B41FA5}">
                      <a16:colId xmlns:a16="http://schemas.microsoft.com/office/drawing/2014/main" val="1490699970"/>
                    </a:ext>
                  </a:extLst>
                </a:gridCol>
                <a:gridCol w="438789">
                  <a:extLst>
                    <a:ext uri="{9D8B030D-6E8A-4147-A177-3AD203B41FA5}">
                      <a16:colId xmlns:a16="http://schemas.microsoft.com/office/drawing/2014/main" val="4066303679"/>
                    </a:ext>
                  </a:extLst>
                </a:gridCol>
                <a:gridCol w="438789">
                  <a:extLst>
                    <a:ext uri="{9D8B030D-6E8A-4147-A177-3AD203B41FA5}">
                      <a16:colId xmlns:a16="http://schemas.microsoft.com/office/drawing/2014/main" val="1413999397"/>
                    </a:ext>
                  </a:extLst>
                </a:gridCol>
              </a:tblGrid>
              <a:tr h="376975">
                <a:tc>
                  <a:txBody>
                    <a:bodyPr/>
                    <a:lstStyle/>
                    <a:p>
                      <a:pPr algn="ctr"/>
                      <a:r>
                        <a:rPr lang="en-US" dirty="0">
                          <a:solidFill>
                            <a:schemeClr val="tx1"/>
                          </a:solidFill>
                        </a:rPr>
                        <a:t>C</a:t>
                      </a:r>
                      <a:endParaRPr lang="en-US" baseline="300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rPr>
                        <a:t>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rPr>
                        <a:t>2</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rPr>
                        <a:t>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rPr>
                        <a:t>4</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rPr>
                        <a:t>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9031183"/>
                  </a:ext>
                </a:extLst>
              </a:tr>
              <a:tr h="463359">
                <a:tc>
                  <a:txBody>
                    <a:bodyPr/>
                    <a:lstStyle/>
                    <a:p>
                      <a:pPr algn="ctr"/>
                      <a:r>
                        <a:rPr lang="en-US" dirty="0">
                          <a:solidFill>
                            <a:schemeClr val="tx1"/>
                          </a:solidFill>
                        </a:rPr>
                        <a:t>1</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dirty="0">
                          <a:solidFill>
                            <a:schemeClr val="tx1"/>
                          </a:solidFill>
                          <a:latin typeface="Aldhabi" panose="01000000000000000000" pitchFamily="2" charset="-78"/>
                          <a:cs typeface="Aldhabi" panose="01000000000000000000" pitchFamily="2" charset="-78"/>
                        </a:rPr>
                        <a:t>∞</a:t>
                      </a: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18779807"/>
                  </a:ext>
                </a:extLst>
              </a:tr>
              <a:tr h="467906">
                <a:tc>
                  <a:txBody>
                    <a:bodyPr/>
                    <a:lstStyle/>
                    <a:p>
                      <a:pPr algn="ctr"/>
                      <a:r>
                        <a:rPr lang="en-US" dirty="0">
                          <a:solidFill>
                            <a:schemeClr val="tx1"/>
                          </a:solidFill>
                        </a:rPr>
                        <a:t>2</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rPr>
                        <a:t>13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dirty="0">
                          <a:solidFill>
                            <a:schemeClr val="tx1"/>
                          </a:solidFill>
                          <a:latin typeface="Aldhabi" panose="01000000000000000000" pitchFamily="2" charset="-78"/>
                          <a:cs typeface="Aldhabi" panose="01000000000000000000" pitchFamily="2" charset="-78"/>
                        </a:rPr>
                        <a:t>∞</a:t>
                      </a: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14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04949695"/>
                  </a:ext>
                </a:extLst>
              </a:tr>
              <a:tr h="376975">
                <a:tc>
                  <a:txBody>
                    <a:bodyPr/>
                    <a:lstStyle/>
                    <a:p>
                      <a:pPr algn="ctr"/>
                      <a:r>
                        <a:rPr lang="en-US" dirty="0">
                          <a:solidFill>
                            <a:schemeClr val="tx1"/>
                          </a:solidFill>
                        </a:rPr>
                        <a:t>3</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dirty="0">
                          <a:solidFill>
                            <a:schemeClr val="tx1"/>
                          </a:solidFill>
                          <a:latin typeface="Aldhabi" panose="01000000000000000000" pitchFamily="2" charset="-78"/>
                          <a:cs typeface="Aldhabi" panose="01000000000000000000" pitchFamily="2" charset="-78"/>
                        </a:rPr>
                        <a:t>∞</a:t>
                      </a: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0</a:t>
                      </a: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2</a:t>
                      </a: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76537987"/>
                  </a:ext>
                </a:extLst>
              </a:tr>
              <a:tr h="473105">
                <a:tc>
                  <a:txBody>
                    <a:bodyPr/>
                    <a:lstStyle/>
                    <a:p>
                      <a:pPr algn="ctr"/>
                      <a:r>
                        <a:rPr lang="en-US" dirty="0">
                          <a:solidFill>
                            <a:schemeClr val="tx1"/>
                          </a:solidFill>
                        </a:rPr>
                        <a:t>4</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rPr>
                        <a:t>16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3</a:t>
                      </a: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15</a:t>
                      </a: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dirty="0">
                          <a:solidFill>
                            <a:schemeClr val="tx1"/>
                          </a:solidFill>
                          <a:latin typeface="Aldhabi" panose="01000000000000000000" pitchFamily="2" charset="-78"/>
                          <a:cs typeface="Aldhabi" panose="01000000000000000000" pitchFamily="2" charset="-78"/>
                        </a:rPr>
                        <a:t>∞</a:t>
                      </a: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0" lang="en-US" sz="1800" b="0" i="0" u="none" strike="noStrike" kern="1200" cap="none" spc="0" normalizeH="0" baseline="0" noProof="0" dirty="0">
                          <a:ln>
                            <a:noFill/>
                          </a:ln>
                          <a:solidFill>
                            <a:prstClr val="black"/>
                          </a:solidFill>
                          <a:effectLst/>
                          <a:uLnTx/>
                          <a:uFillTx/>
                          <a:latin typeface="+mn-lt"/>
                          <a:ea typeface="+mn-ea"/>
                          <a:cs typeface="+mn-cs"/>
                        </a:rPr>
                        <a:t>0</a:t>
                      </a: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05389522"/>
                  </a:ext>
                </a:extLst>
              </a:tr>
              <a:tr h="415917">
                <a:tc>
                  <a:txBody>
                    <a:bodyPr/>
                    <a:lstStyle/>
                    <a:p>
                      <a:pPr algn="ctr"/>
                      <a:r>
                        <a:rPr lang="en-US" dirty="0">
                          <a:solidFill>
                            <a:schemeClr val="tx1"/>
                          </a:solidFill>
                        </a:rPr>
                        <a:t>5</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12</a:t>
                      </a:r>
                      <a:endParaRPr lang="en-US" dirty="0">
                        <a:solidFill>
                          <a:schemeClr val="tx1"/>
                        </a:solidFill>
                        <a:latin typeface="Aldhabi" panose="01000000000000000000" pitchFamily="2" charset="-78"/>
                        <a:cs typeface="Aldhabi" panose="01000000000000000000"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0</a:t>
                      </a: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3</a:t>
                      </a: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dirty="0">
                          <a:solidFill>
                            <a:schemeClr val="tx1"/>
                          </a:solidFill>
                          <a:latin typeface="Aldhabi" panose="01000000000000000000" pitchFamily="2" charset="-78"/>
                          <a:cs typeface="Aldhabi" panose="01000000000000000000" pitchFamily="2" charset="-78"/>
                        </a:rPr>
                        <a:t>∞</a:t>
                      </a: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19417011"/>
                  </a:ext>
                </a:extLst>
              </a:tr>
            </a:tbl>
          </a:graphicData>
        </a:graphic>
      </p:graphicFrame>
      <p:graphicFrame>
        <p:nvGraphicFramePr>
          <p:cNvPr id="8" name="Table 6">
            <a:extLst>
              <a:ext uri="{FF2B5EF4-FFF2-40B4-BE49-F238E27FC236}">
                <a16:creationId xmlns:a16="http://schemas.microsoft.com/office/drawing/2014/main" id="{7FC44A8D-364B-3374-AF10-EACA2AAD405B}"/>
              </a:ext>
            </a:extLst>
          </p:cNvPr>
          <p:cNvGraphicFramePr>
            <a:graphicFrameLocks noGrp="1"/>
          </p:cNvGraphicFramePr>
          <p:nvPr/>
        </p:nvGraphicFramePr>
        <p:xfrm>
          <a:off x="9157250" y="1872354"/>
          <a:ext cx="2994987" cy="2779157"/>
        </p:xfrm>
        <a:graphic>
          <a:graphicData uri="http://schemas.openxmlformats.org/drawingml/2006/table">
            <a:tbl>
              <a:tblPr firstRow="1" bandRow="1">
                <a:tableStyleId>{5C22544A-7EE6-4342-B048-85BDC9FD1C3A}</a:tableStyleId>
              </a:tblPr>
              <a:tblGrid>
                <a:gridCol w="643837">
                  <a:extLst>
                    <a:ext uri="{9D8B030D-6E8A-4147-A177-3AD203B41FA5}">
                      <a16:colId xmlns:a16="http://schemas.microsoft.com/office/drawing/2014/main" val="2131873479"/>
                    </a:ext>
                  </a:extLst>
                </a:gridCol>
                <a:gridCol w="470230">
                  <a:extLst>
                    <a:ext uri="{9D8B030D-6E8A-4147-A177-3AD203B41FA5}">
                      <a16:colId xmlns:a16="http://schemas.microsoft.com/office/drawing/2014/main" val="1259921411"/>
                    </a:ext>
                  </a:extLst>
                </a:gridCol>
                <a:gridCol w="470230">
                  <a:extLst>
                    <a:ext uri="{9D8B030D-6E8A-4147-A177-3AD203B41FA5}">
                      <a16:colId xmlns:a16="http://schemas.microsoft.com/office/drawing/2014/main" val="99378389"/>
                    </a:ext>
                  </a:extLst>
                </a:gridCol>
                <a:gridCol w="470230">
                  <a:extLst>
                    <a:ext uri="{9D8B030D-6E8A-4147-A177-3AD203B41FA5}">
                      <a16:colId xmlns:a16="http://schemas.microsoft.com/office/drawing/2014/main" val="1490699970"/>
                    </a:ext>
                  </a:extLst>
                </a:gridCol>
                <a:gridCol w="470230">
                  <a:extLst>
                    <a:ext uri="{9D8B030D-6E8A-4147-A177-3AD203B41FA5}">
                      <a16:colId xmlns:a16="http://schemas.microsoft.com/office/drawing/2014/main" val="4066303679"/>
                    </a:ext>
                  </a:extLst>
                </a:gridCol>
                <a:gridCol w="470230">
                  <a:extLst>
                    <a:ext uri="{9D8B030D-6E8A-4147-A177-3AD203B41FA5}">
                      <a16:colId xmlns:a16="http://schemas.microsoft.com/office/drawing/2014/main" val="1413999397"/>
                    </a:ext>
                  </a:extLst>
                </a:gridCol>
              </a:tblGrid>
              <a:tr h="406984">
                <a:tc>
                  <a:txBody>
                    <a:bodyPr/>
                    <a:lstStyle/>
                    <a:p>
                      <a:pPr algn="ctr"/>
                      <a:r>
                        <a:rPr lang="en-US" dirty="0">
                          <a:solidFill>
                            <a:schemeClr val="tx1"/>
                          </a:solidFill>
                        </a:rPr>
                        <a:t>C</a:t>
                      </a:r>
                      <a:r>
                        <a:rPr lang="en-US" sz="2400" baseline="30000" dirty="0">
                          <a:solidFill>
                            <a:schemeClr val="tx1"/>
                          </a:solidFill>
                        </a:rPr>
                        <a:t>1</a:t>
                      </a:r>
                      <a:endParaRPr lang="en-US" baseline="300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rPr>
                        <a:t>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rPr>
                        <a:t>2</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rPr>
                        <a:t>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rPr>
                        <a:t>4</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rPr>
                        <a:t>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9031183"/>
                  </a:ext>
                </a:extLst>
              </a:tr>
              <a:tr h="500244">
                <a:tc>
                  <a:txBody>
                    <a:bodyPr/>
                    <a:lstStyle/>
                    <a:p>
                      <a:pPr algn="ctr"/>
                      <a:r>
                        <a:rPr lang="en-US" dirty="0">
                          <a:solidFill>
                            <a:schemeClr val="tx1"/>
                          </a:solidFill>
                        </a:rPr>
                        <a:t>1</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dirty="0">
                          <a:solidFill>
                            <a:schemeClr val="tx1"/>
                          </a:solidFill>
                          <a:latin typeface="Aldhabi" panose="01000000000000000000" pitchFamily="2" charset="-78"/>
                          <a:cs typeface="Aldhabi" panose="01000000000000000000" pitchFamily="2" charset="-78"/>
                        </a:rPr>
                        <a:t>∞</a:t>
                      </a: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17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18779807"/>
                  </a:ext>
                </a:extLst>
              </a:tr>
              <a:tr h="505153">
                <a:tc>
                  <a:txBody>
                    <a:bodyPr/>
                    <a:lstStyle/>
                    <a:p>
                      <a:pPr algn="ctr"/>
                      <a:r>
                        <a:rPr lang="en-US" dirty="0">
                          <a:solidFill>
                            <a:schemeClr val="tx1"/>
                          </a:solidFill>
                        </a:rPr>
                        <a:t>2</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rPr>
                        <a:t>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dirty="0">
                          <a:solidFill>
                            <a:schemeClr val="tx1"/>
                          </a:solidFill>
                          <a:latin typeface="Aldhabi" panose="01000000000000000000" pitchFamily="2" charset="-78"/>
                          <a:cs typeface="Aldhabi" panose="01000000000000000000" pitchFamily="2" charset="-78"/>
                        </a:rPr>
                        <a:t>∞</a:t>
                      </a: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04949695"/>
                  </a:ext>
                </a:extLst>
              </a:tr>
              <a:tr h="406984">
                <a:tc>
                  <a:txBody>
                    <a:bodyPr/>
                    <a:lstStyle/>
                    <a:p>
                      <a:pPr algn="ctr"/>
                      <a:r>
                        <a:rPr lang="en-US" dirty="0">
                          <a:solidFill>
                            <a:schemeClr val="tx1"/>
                          </a:solidFill>
                        </a:rPr>
                        <a:t>3</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dirty="0">
                          <a:solidFill>
                            <a:schemeClr val="tx1"/>
                          </a:solidFill>
                          <a:latin typeface="Aldhabi" panose="01000000000000000000" pitchFamily="2" charset="-78"/>
                          <a:cs typeface="Aldhabi" panose="01000000000000000000" pitchFamily="2" charset="-78"/>
                        </a:rPr>
                        <a:t>∞</a:t>
                      </a: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0</a:t>
                      </a: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2</a:t>
                      </a: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76537987"/>
                  </a:ext>
                </a:extLst>
              </a:tr>
              <a:tr h="510766">
                <a:tc>
                  <a:txBody>
                    <a:bodyPr/>
                    <a:lstStyle/>
                    <a:p>
                      <a:pPr algn="ctr"/>
                      <a:r>
                        <a:rPr lang="en-US" dirty="0">
                          <a:solidFill>
                            <a:schemeClr val="tx1"/>
                          </a:solidFill>
                        </a:rPr>
                        <a:t>4</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rPr>
                        <a:t>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3</a:t>
                      </a: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12</a:t>
                      </a: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dirty="0">
                          <a:solidFill>
                            <a:schemeClr val="tx1"/>
                          </a:solidFill>
                          <a:latin typeface="Aldhabi" panose="01000000000000000000" pitchFamily="2" charset="-78"/>
                          <a:cs typeface="Aldhabi" panose="01000000000000000000" pitchFamily="2" charset="-78"/>
                        </a:rPr>
                        <a:t>∞</a:t>
                      </a: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0" lang="en-US" sz="1800" b="0" i="0" u="none" strike="noStrike" kern="1200" cap="none" spc="0" normalizeH="0" baseline="0" noProof="0" dirty="0">
                          <a:ln>
                            <a:noFill/>
                          </a:ln>
                          <a:solidFill>
                            <a:prstClr val="black"/>
                          </a:solidFill>
                          <a:effectLst/>
                          <a:uLnTx/>
                          <a:uFillTx/>
                          <a:latin typeface="+mn-lt"/>
                          <a:ea typeface="+mn-ea"/>
                          <a:cs typeface="+mn-cs"/>
                        </a:rPr>
                        <a:t>0</a:t>
                      </a: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05389522"/>
                  </a:ext>
                </a:extLst>
              </a:tr>
              <a:tr h="449026">
                <a:tc>
                  <a:txBody>
                    <a:bodyPr/>
                    <a:lstStyle/>
                    <a:p>
                      <a:pPr algn="ctr"/>
                      <a:r>
                        <a:rPr lang="en-US" dirty="0">
                          <a:solidFill>
                            <a:schemeClr val="tx1"/>
                          </a:solidFill>
                        </a:rPr>
                        <a:t>5</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11</a:t>
                      </a:r>
                      <a:endParaRPr lang="en-US" dirty="0">
                        <a:solidFill>
                          <a:schemeClr val="tx1"/>
                        </a:solidFill>
                        <a:latin typeface="Aldhabi" panose="01000000000000000000" pitchFamily="2" charset="-78"/>
                        <a:cs typeface="Aldhabi" panose="01000000000000000000"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0</a:t>
                      </a: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0</a:t>
                      </a: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dirty="0">
                          <a:solidFill>
                            <a:schemeClr val="tx1"/>
                          </a:solidFill>
                          <a:latin typeface="Aldhabi" panose="01000000000000000000" pitchFamily="2" charset="-78"/>
                          <a:cs typeface="Aldhabi" panose="01000000000000000000" pitchFamily="2" charset="-78"/>
                        </a:rPr>
                        <a:t>∞</a:t>
                      </a: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19417011"/>
                  </a:ext>
                </a:extLst>
              </a:tr>
            </a:tbl>
          </a:graphicData>
        </a:graphic>
      </p:graphicFrame>
      <p:graphicFrame>
        <p:nvGraphicFramePr>
          <p:cNvPr id="9" name="Table 8">
            <a:extLst>
              <a:ext uri="{FF2B5EF4-FFF2-40B4-BE49-F238E27FC236}">
                <a16:creationId xmlns:a16="http://schemas.microsoft.com/office/drawing/2014/main" id="{8A557F71-B605-E2B9-D066-27CB59805DEB}"/>
              </a:ext>
            </a:extLst>
          </p:cNvPr>
          <p:cNvGraphicFramePr>
            <a:graphicFrameLocks noGrp="1"/>
          </p:cNvGraphicFramePr>
          <p:nvPr/>
        </p:nvGraphicFramePr>
        <p:xfrm>
          <a:off x="4736902" y="4390544"/>
          <a:ext cx="3233523" cy="415917"/>
        </p:xfrm>
        <a:graphic>
          <a:graphicData uri="http://schemas.openxmlformats.org/drawingml/2006/table">
            <a:tbl>
              <a:tblPr firstRow="1" bandRow="1">
                <a:tableStyleId>{5C22544A-7EE6-4342-B048-85BDC9FD1C3A}</a:tableStyleId>
              </a:tblPr>
              <a:tblGrid>
                <a:gridCol w="600789">
                  <a:extLst>
                    <a:ext uri="{9D8B030D-6E8A-4147-A177-3AD203B41FA5}">
                      <a16:colId xmlns:a16="http://schemas.microsoft.com/office/drawing/2014/main" val="283054473"/>
                    </a:ext>
                  </a:extLst>
                </a:gridCol>
                <a:gridCol w="438789">
                  <a:extLst>
                    <a:ext uri="{9D8B030D-6E8A-4147-A177-3AD203B41FA5}">
                      <a16:colId xmlns:a16="http://schemas.microsoft.com/office/drawing/2014/main" val="3904041479"/>
                    </a:ext>
                  </a:extLst>
                </a:gridCol>
                <a:gridCol w="438789">
                  <a:extLst>
                    <a:ext uri="{9D8B030D-6E8A-4147-A177-3AD203B41FA5}">
                      <a16:colId xmlns:a16="http://schemas.microsoft.com/office/drawing/2014/main" val="2968285990"/>
                    </a:ext>
                  </a:extLst>
                </a:gridCol>
                <a:gridCol w="438789">
                  <a:extLst>
                    <a:ext uri="{9D8B030D-6E8A-4147-A177-3AD203B41FA5}">
                      <a16:colId xmlns:a16="http://schemas.microsoft.com/office/drawing/2014/main" val="786601672"/>
                    </a:ext>
                  </a:extLst>
                </a:gridCol>
                <a:gridCol w="438789">
                  <a:extLst>
                    <a:ext uri="{9D8B030D-6E8A-4147-A177-3AD203B41FA5}">
                      <a16:colId xmlns:a16="http://schemas.microsoft.com/office/drawing/2014/main" val="1031647168"/>
                    </a:ext>
                  </a:extLst>
                </a:gridCol>
                <a:gridCol w="438789">
                  <a:extLst>
                    <a:ext uri="{9D8B030D-6E8A-4147-A177-3AD203B41FA5}">
                      <a16:colId xmlns:a16="http://schemas.microsoft.com/office/drawing/2014/main" val="4019622841"/>
                    </a:ext>
                  </a:extLst>
                </a:gridCol>
                <a:gridCol w="438789">
                  <a:extLst>
                    <a:ext uri="{9D8B030D-6E8A-4147-A177-3AD203B41FA5}">
                      <a16:colId xmlns:a16="http://schemas.microsoft.com/office/drawing/2014/main" val="1340561686"/>
                    </a:ext>
                  </a:extLst>
                </a:gridCol>
              </a:tblGrid>
              <a:tr h="415917">
                <a:tc>
                  <a:txBody>
                    <a:bodyPr/>
                    <a:lstStyle/>
                    <a:p>
                      <a:pPr algn="ctr"/>
                      <a:r>
                        <a:rPr lang="en-US" b="1" dirty="0">
                          <a:solidFill>
                            <a:schemeClr val="tx1"/>
                          </a:solidFill>
                        </a:rPr>
                        <a:t>min</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dirty="0">
                          <a:ln>
                            <a:noFill/>
                          </a:ln>
                          <a:solidFill>
                            <a:prstClr val="black"/>
                          </a:solidFill>
                          <a:effectLst/>
                          <a:uLnTx/>
                          <a:uFillTx/>
                          <a:latin typeface="Calibri" panose="020F0502020204030204"/>
                          <a:ea typeface="+mn-ea"/>
                          <a:cs typeface="+mn-cs"/>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dirty="0">
                          <a:ln>
                            <a:noFill/>
                          </a:ln>
                          <a:solidFill>
                            <a:prstClr val="black"/>
                          </a:solidFill>
                          <a:effectLst/>
                          <a:uLnTx/>
                          <a:uFillTx/>
                          <a:latin typeface="Calibri" panose="020F0502020204030204"/>
                          <a:ea typeface="+mn-ea"/>
                          <a:cs typeface="+mn-cs"/>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dirty="0">
                          <a:ln>
                            <a:noFill/>
                          </a:ln>
                          <a:solidFill>
                            <a:prstClr val="black"/>
                          </a:solidFill>
                          <a:effectLst/>
                          <a:uLnTx/>
                          <a:uFillTx/>
                          <a:latin typeface="Calibri" panose="020F0502020204030204"/>
                          <a:ea typeface="+mn-ea"/>
                          <a:cs typeface="+mn-cs"/>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dirty="0">
                          <a:ln>
                            <a:noFill/>
                          </a:ln>
                          <a:solidFill>
                            <a:prstClr val="black"/>
                          </a:solidFill>
                          <a:effectLst/>
                          <a:uLnTx/>
                          <a:uFillTx/>
                          <a:latin typeface="Calibri" panose="020F0502020204030204"/>
                          <a:ea typeface="+mn-ea"/>
                          <a:cs typeface="+mn-cs"/>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dirty="0">
                          <a:ln>
                            <a:noFill/>
                          </a:ln>
                          <a:solidFill>
                            <a:prstClr val="black"/>
                          </a:solidFill>
                          <a:effectLst/>
                          <a:uLnTx/>
                          <a:uFillTx/>
                          <a:latin typeface="Calibri" panose="020F0502020204030204"/>
                          <a:ea typeface="+mn-ea"/>
                          <a:cs typeface="+mn-cs"/>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dirty="0">
                          <a:ln>
                            <a:noFill/>
                          </a:ln>
                          <a:solidFill>
                            <a:prstClr val="black"/>
                          </a:solidFill>
                          <a:effectLst/>
                          <a:uLnTx/>
                          <a:uFillTx/>
                          <a:latin typeface="Calibri" panose="020F0502020204030204"/>
                          <a:ea typeface="+mn-ea"/>
                          <a:cs typeface="+mn-cs"/>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19115120"/>
                  </a:ext>
                </a:extLst>
              </a:tr>
            </a:tbl>
          </a:graphicData>
        </a:graphic>
      </p:graphicFrame>
      <p:cxnSp>
        <p:nvCxnSpPr>
          <p:cNvPr id="11" name="Straight Arrow Connector 10">
            <a:extLst>
              <a:ext uri="{FF2B5EF4-FFF2-40B4-BE49-F238E27FC236}">
                <a16:creationId xmlns:a16="http://schemas.microsoft.com/office/drawing/2014/main" id="{D2D50A8B-D7B5-EE86-477F-344AEB6FBBA5}"/>
              </a:ext>
            </a:extLst>
          </p:cNvPr>
          <p:cNvCxnSpPr/>
          <p:nvPr/>
        </p:nvCxnSpPr>
        <p:spPr>
          <a:xfrm>
            <a:off x="3670854" y="3261932"/>
            <a:ext cx="1188720"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69133186-9E80-3A4C-1687-D6BAACAF7A8A}"/>
              </a:ext>
            </a:extLst>
          </p:cNvPr>
          <p:cNvSpPr txBox="1"/>
          <p:nvPr/>
        </p:nvSpPr>
        <p:spPr>
          <a:xfrm>
            <a:off x="3450665" y="2467456"/>
            <a:ext cx="1531766" cy="646331"/>
          </a:xfrm>
          <a:prstGeom prst="rect">
            <a:avLst/>
          </a:prstGeom>
          <a:noFill/>
        </p:spPr>
        <p:txBody>
          <a:bodyPr wrap="none" rtlCol="0">
            <a:spAutoFit/>
          </a:bodyPr>
          <a:lstStyle/>
          <a:p>
            <a:pPr algn="ctr"/>
            <a:r>
              <a:rPr lang="en-US" b="1" dirty="0"/>
              <a:t>After </a:t>
            </a:r>
          </a:p>
          <a:p>
            <a:pPr algn="ctr"/>
            <a:r>
              <a:rPr lang="en-US" b="1" dirty="0"/>
              <a:t>row reduction</a:t>
            </a:r>
          </a:p>
        </p:txBody>
      </p:sp>
      <p:cxnSp>
        <p:nvCxnSpPr>
          <p:cNvPr id="13" name="Straight Arrow Connector 12">
            <a:extLst>
              <a:ext uri="{FF2B5EF4-FFF2-40B4-BE49-F238E27FC236}">
                <a16:creationId xmlns:a16="http://schemas.microsoft.com/office/drawing/2014/main" id="{98B66F03-90B9-FC21-8500-CB10AE08F1E7}"/>
              </a:ext>
            </a:extLst>
          </p:cNvPr>
          <p:cNvCxnSpPr/>
          <p:nvPr/>
        </p:nvCxnSpPr>
        <p:spPr>
          <a:xfrm>
            <a:off x="7901845" y="3261932"/>
            <a:ext cx="1188720"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D15A6316-E1CC-D61E-1806-3054CF8F477C}"/>
              </a:ext>
            </a:extLst>
          </p:cNvPr>
          <p:cNvSpPr txBox="1"/>
          <p:nvPr/>
        </p:nvSpPr>
        <p:spPr>
          <a:xfrm>
            <a:off x="7540389" y="2520464"/>
            <a:ext cx="1867307" cy="646331"/>
          </a:xfrm>
          <a:prstGeom prst="rect">
            <a:avLst/>
          </a:prstGeom>
          <a:noFill/>
        </p:spPr>
        <p:txBody>
          <a:bodyPr wrap="none" rtlCol="0">
            <a:spAutoFit/>
          </a:bodyPr>
          <a:lstStyle/>
          <a:p>
            <a:pPr algn="ctr"/>
            <a:r>
              <a:rPr lang="en-US" b="1" dirty="0"/>
              <a:t>After </a:t>
            </a:r>
          </a:p>
          <a:p>
            <a:pPr algn="ctr"/>
            <a:r>
              <a:rPr lang="en-US" b="1" dirty="0"/>
              <a:t>column reduction</a:t>
            </a:r>
          </a:p>
        </p:txBody>
      </p:sp>
      <p:sp>
        <p:nvSpPr>
          <p:cNvPr id="15" name="TextBox 14">
            <a:extLst>
              <a:ext uri="{FF2B5EF4-FFF2-40B4-BE49-F238E27FC236}">
                <a16:creationId xmlns:a16="http://schemas.microsoft.com/office/drawing/2014/main" id="{FAEE5DC0-9F92-0C24-36E7-81811A69F2A6}"/>
              </a:ext>
            </a:extLst>
          </p:cNvPr>
          <p:cNvSpPr txBox="1"/>
          <p:nvPr/>
        </p:nvSpPr>
        <p:spPr>
          <a:xfrm>
            <a:off x="980662" y="5675991"/>
            <a:ext cx="2016386" cy="369332"/>
          </a:xfrm>
          <a:prstGeom prst="rect">
            <a:avLst/>
          </a:prstGeom>
          <a:noFill/>
        </p:spPr>
        <p:txBody>
          <a:bodyPr wrap="none" rtlCol="0">
            <a:spAutoFit/>
          </a:bodyPr>
          <a:lstStyle/>
          <a:p>
            <a:r>
              <a:rPr lang="en-US" b="1" dirty="0"/>
              <a:t>Minimum cost = 25</a:t>
            </a:r>
          </a:p>
        </p:txBody>
      </p:sp>
      <p:sp>
        <p:nvSpPr>
          <p:cNvPr id="16" name="TextBox 15">
            <a:extLst>
              <a:ext uri="{FF2B5EF4-FFF2-40B4-BE49-F238E27FC236}">
                <a16:creationId xmlns:a16="http://schemas.microsoft.com/office/drawing/2014/main" id="{C426E484-D3D3-73F0-45C0-A4EEE0A7DBF1}"/>
              </a:ext>
            </a:extLst>
          </p:cNvPr>
          <p:cNvSpPr txBox="1"/>
          <p:nvPr/>
        </p:nvSpPr>
        <p:spPr>
          <a:xfrm>
            <a:off x="3450665" y="5673700"/>
            <a:ext cx="3095399" cy="369332"/>
          </a:xfrm>
          <a:prstGeom prst="rect">
            <a:avLst/>
          </a:prstGeom>
          <a:noFill/>
        </p:spPr>
        <p:txBody>
          <a:bodyPr wrap="none" rtlCol="0">
            <a:spAutoFit/>
          </a:bodyPr>
          <a:lstStyle/>
          <a:p>
            <a:r>
              <a:rPr lang="en-US" dirty="0"/>
              <a:t>i.e., minimum cost of tour is 25</a:t>
            </a:r>
          </a:p>
        </p:txBody>
      </p:sp>
      <p:graphicFrame>
        <p:nvGraphicFramePr>
          <p:cNvPr id="17" name="Table 16">
            <a:extLst>
              <a:ext uri="{FF2B5EF4-FFF2-40B4-BE49-F238E27FC236}">
                <a16:creationId xmlns:a16="http://schemas.microsoft.com/office/drawing/2014/main" id="{BDA1FA46-4709-1BFC-AD27-CDF6B5175D5D}"/>
              </a:ext>
            </a:extLst>
          </p:cNvPr>
          <p:cNvGraphicFramePr>
            <a:graphicFrameLocks noGrp="1"/>
          </p:cNvGraphicFramePr>
          <p:nvPr/>
        </p:nvGraphicFramePr>
        <p:xfrm>
          <a:off x="2714410" y="1885606"/>
          <a:ext cx="602129" cy="2901195"/>
        </p:xfrm>
        <a:graphic>
          <a:graphicData uri="http://schemas.openxmlformats.org/drawingml/2006/table">
            <a:tbl>
              <a:tblPr firstRow="1" bandRow="1">
                <a:tableStyleId>{5C22544A-7EE6-4342-B048-85BDC9FD1C3A}</a:tableStyleId>
              </a:tblPr>
              <a:tblGrid>
                <a:gridCol w="602129">
                  <a:extLst>
                    <a:ext uri="{9D8B030D-6E8A-4147-A177-3AD203B41FA5}">
                      <a16:colId xmlns:a16="http://schemas.microsoft.com/office/drawing/2014/main" val="3128108409"/>
                    </a:ext>
                  </a:extLst>
                </a:gridCol>
              </a:tblGrid>
              <a:tr h="348055">
                <a:tc>
                  <a:txBody>
                    <a:bodyPr/>
                    <a:lstStyle/>
                    <a:p>
                      <a:pPr algn="ctr"/>
                      <a:r>
                        <a:rPr lang="en-US" dirty="0">
                          <a:solidFill>
                            <a:schemeClr val="tx1"/>
                          </a:solidFill>
                        </a:rPr>
                        <a:t>min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44186799"/>
                  </a:ext>
                </a:extLst>
              </a:tr>
              <a:tr h="449574">
                <a:tc>
                  <a:txBody>
                    <a:bodyPr/>
                    <a:lstStyle/>
                    <a:p>
                      <a:pPr algn="ctr"/>
                      <a:r>
                        <a:rPr lang="en-US" b="1" dirty="0">
                          <a:solidFill>
                            <a:schemeClr val="tx1"/>
                          </a:solidFill>
                        </a:rPr>
                        <a:t>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99828971"/>
                  </a:ext>
                </a:extLst>
              </a:tr>
              <a:tr h="453985">
                <a:tc>
                  <a:txBody>
                    <a:bodyPr/>
                    <a:lstStyle/>
                    <a:p>
                      <a:pPr algn="ctr"/>
                      <a:r>
                        <a:rPr lang="en-US" b="1" dirty="0">
                          <a:solidFill>
                            <a:schemeClr val="tx1"/>
                          </a:solidFill>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833554217"/>
                  </a:ext>
                </a:extLst>
              </a:tr>
              <a:tr h="348055">
                <a:tc>
                  <a:txBody>
                    <a:bodyPr/>
                    <a:lstStyle/>
                    <a:p>
                      <a:pPr algn="ctr"/>
                      <a:r>
                        <a:rPr lang="en-US" b="1" dirty="0">
                          <a:solidFill>
                            <a:schemeClr val="tx1"/>
                          </a:solidFill>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2096373433"/>
                  </a:ext>
                </a:extLst>
              </a:tr>
              <a:tr h="459030">
                <a:tc>
                  <a:txBody>
                    <a:bodyPr/>
                    <a:lstStyle/>
                    <a:p>
                      <a:pPr algn="ctr"/>
                      <a:r>
                        <a:rPr lang="en-US" b="1" dirty="0">
                          <a:solidFill>
                            <a:schemeClr val="tx1"/>
                          </a:solidFill>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815833016"/>
                  </a:ext>
                </a:extLst>
              </a:tr>
              <a:tr h="403543">
                <a:tc>
                  <a:txBody>
                    <a:bodyPr/>
                    <a:lstStyle/>
                    <a:p>
                      <a:pPr algn="ctr"/>
                      <a:r>
                        <a:rPr lang="en-US" b="1" dirty="0">
                          <a:solidFill>
                            <a:schemeClr val="tx1"/>
                          </a:solidFill>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4105806105"/>
                  </a:ext>
                </a:extLst>
              </a:tr>
              <a:tr h="403543">
                <a:tc>
                  <a:txBody>
                    <a:bodyPr/>
                    <a:lstStyle/>
                    <a:p>
                      <a:pPr algn="ctr"/>
                      <a:r>
                        <a:rPr lang="en-US" b="1" dirty="0">
                          <a:solidFill>
                            <a:schemeClr val="tx1"/>
                          </a:solidFill>
                        </a:rPr>
                        <a:t>21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3533517058"/>
                  </a:ext>
                </a:extLst>
              </a:tr>
            </a:tbl>
          </a:graphicData>
        </a:graphic>
      </p:graphicFrame>
      <p:sp>
        <p:nvSpPr>
          <p:cNvPr id="3" name="TextBox 2">
            <a:extLst>
              <a:ext uri="{FF2B5EF4-FFF2-40B4-BE49-F238E27FC236}">
                <a16:creationId xmlns:a16="http://schemas.microsoft.com/office/drawing/2014/main" id="{EF7619AE-B6FF-E7E0-48F4-F5A2B74F83C3}"/>
              </a:ext>
            </a:extLst>
          </p:cNvPr>
          <p:cNvSpPr txBox="1"/>
          <p:nvPr/>
        </p:nvSpPr>
        <p:spPr>
          <a:xfrm>
            <a:off x="6817354" y="5581367"/>
            <a:ext cx="2174044" cy="461665"/>
          </a:xfrm>
          <a:prstGeom prst="rect">
            <a:avLst/>
          </a:prstGeom>
          <a:noFill/>
        </p:spPr>
        <p:txBody>
          <a:bodyPr wrap="square">
            <a:spAutoFit/>
          </a:bodyPr>
          <a:lstStyle/>
          <a:p>
            <a:r>
              <a:rPr lang="en-US" b="1" dirty="0">
                <a:solidFill>
                  <a:schemeClr val="tx1"/>
                </a:solidFill>
              </a:rPr>
              <a:t>C</a:t>
            </a:r>
            <a:r>
              <a:rPr lang="en-US" sz="2400" b="1" dirty="0">
                <a:solidFill>
                  <a:schemeClr val="tx1"/>
                </a:solidFill>
              </a:rPr>
              <a:t>’</a:t>
            </a:r>
            <a:r>
              <a:rPr lang="en-US" b="1" dirty="0">
                <a:solidFill>
                  <a:schemeClr val="tx1"/>
                </a:solidFill>
              </a:rPr>
              <a:t>(1) = 25</a:t>
            </a:r>
            <a:endParaRPr lang="en-IN" sz="1400" b="1" dirty="0"/>
          </a:p>
        </p:txBody>
      </p:sp>
      <p:sp>
        <p:nvSpPr>
          <p:cNvPr id="10" name="TextBox 9">
            <a:extLst>
              <a:ext uri="{FF2B5EF4-FFF2-40B4-BE49-F238E27FC236}">
                <a16:creationId xmlns:a16="http://schemas.microsoft.com/office/drawing/2014/main" id="{4B85B5B7-F466-D830-80DD-567F0AA7742E}"/>
              </a:ext>
            </a:extLst>
          </p:cNvPr>
          <p:cNvSpPr txBox="1"/>
          <p:nvPr/>
        </p:nvSpPr>
        <p:spPr>
          <a:xfrm>
            <a:off x="1005331" y="5026125"/>
            <a:ext cx="6097554" cy="646331"/>
          </a:xfrm>
          <a:prstGeom prst="rect">
            <a:avLst/>
          </a:prstGeom>
          <a:noFill/>
        </p:spPr>
        <p:txBody>
          <a:bodyPr wrap="square">
            <a:spAutoFit/>
          </a:bodyPr>
          <a:lstStyle/>
          <a:p>
            <a:r>
              <a:rPr lang="en-US" dirty="0"/>
              <a:t>i.e., reduction cost  r = row reduction + column reduction </a:t>
            </a:r>
          </a:p>
          <a:p>
            <a:r>
              <a:rPr lang="en-US" dirty="0"/>
              <a:t>                                     = 21 + 4 = 25</a:t>
            </a:r>
            <a:endParaRPr lang="en-IN" dirty="0"/>
          </a:p>
        </p:txBody>
      </p:sp>
    </p:spTree>
    <p:extLst>
      <p:ext uri="{BB962C8B-B14F-4D97-AF65-F5344CB8AC3E}">
        <p14:creationId xmlns:p14="http://schemas.microsoft.com/office/powerpoint/2010/main" val="88545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15" grpId="0"/>
      <p:bldP spid="16" grpId="0"/>
      <p:bldP spid="3" grpId="0"/>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CE935D60-3EDD-04B0-36E8-D0066562458B}"/>
              </a:ext>
            </a:extLst>
          </p:cNvPr>
          <p:cNvGraphicFramePr>
            <a:graphicFrameLocks noGrp="1"/>
          </p:cNvGraphicFramePr>
          <p:nvPr/>
        </p:nvGraphicFramePr>
        <p:xfrm>
          <a:off x="838200" y="613646"/>
          <a:ext cx="10515600" cy="5190805"/>
        </p:xfrm>
        <a:graphic>
          <a:graphicData uri="http://schemas.openxmlformats.org/drawingml/2006/table">
            <a:tbl>
              <a:tblPr firstRow="1" bandRow="1">
                <a:tableStyleId>{5C22544A-7EE6-4342-B048-85BDC9FD1C3A}</a:tableStyleId>
              </a:tblPr>
              <a:tblGrid>
                <a:gridCol w="2064026">
                  <a:extLst>
                    <a:ext uri="{9D8B030D-6E8A-4147-A177-3AD203B41FA5}">
                      <a16:colId xmlns:a16="http://schemas.microsoft.com/office/drawing/2014/main" val="588377544"/>
                    </a:ext>
                  </a:extLst>
                </a:gridCol>
                <a:gridCol w="8451574">
                  <a:extLst>
                    <a:ext uri="{9D8B030D-6E8A-4147-A177-3AD203B41FA5}">
                      <a16:colId xmlns:a16="http://schemas.microsoft.com/office/drawing/2014/main" val="3643437599"/>
                    </a:ext>
                  </a:extLst>
                </a:gridCol>
              </a:tblGrid>
              <a:tr h="1849224">
                <a:tc>
                  <a:txBody>
                    <a:bodyPr/>
                    <a:lstStyle/>
                    <a:p>
                      <a:r>
                        <a:rPr lang="en-US" dirty="0">
                          <a:solidFill>
                            <a:schemeClr val="tx1"/>
                          </a:solidFill>
                        </a:rPr>
                        <a:t>Example of Explicit Constraints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94845493"/>
                  </a:ext>
                </a:extLst>
              </a:tr>
              <a:tr h="3341581">
                <a:tc gridSpan="2">
                  <a:txBody>
                    <a:bodyPr/>
                    <a:lstStyle/>
                    <a:p>
                      <a:pPr marL="285750" indent="-285750">
                        <a:buFont typeface="Arial" panose="020B0604020202020204" pitchFamily="34" charset="0"/>
                        <a:buChar char="•"/>
                      </a:pPr>
                      <a:r>
                        <a:rPr lang="en-US" sz="2000" dirty="0">
                          <a:solidFill>
                            <a:schemeClr val="tx1"/>
                          </a:solidFill>
                        </a:rPr>
                        <a:t>Backtracking algorithms determine problem solutions by systematically searching the solution space for the given problem instance.</a:t>
                      </a:r>
                    </a:p>
                    <a:p>
                      <a:pPr marL="285750" indent="-285750">
                        <a:buFont typeface="Arial" panose="020B0604020202020204" pitchFamily="34" charset="0"/>
                        <a:buChar char="•"/>
                      </a:pPr>
                      <a:r>
                        <a:rPr lang="en-US" sz="2000" dirty="0">
                          <a:solidFill>
                            <a:schemeClr val="tx1"/>
                          </a:solidFill>
                        </a:rPr>
                        <a:t>Tree organization is used for representation of searching the solution space.</a:t>
                      </a:r>
                    </a:p>
                    <a:p>
                      <a:pPr marL="285750" indent="-285750">
                        <a:buFont typeface="Arial" panose="020B0604020202020204" pitchFamily="34" charset="0"/>
                        <a:buChar char="•"/>
                      </a:pPr>
                      <a:r>
                        <a:rPr lang="en-US" sz="2000" dirty="0">
                          <a:solidFill>
                            <a:schemeClr val="tx1"/>
                          </a:solidFill>
                        </a:rPr>
                        <a:t>Each node in the tree is known as </a:t>
                      </a:r>
                      <a:r>
                        <a:rPr lang="en-US" sz="2000" b="1" dirty="0">
                          <a:solidFill>
                            <a:schemeClr val="tx1"/>
                          </a:solidFill>
                        </a:rPr>
                        <a:t>problem state.</a:t>
                      </a:r>
                    </a:p>
                    <a:p>
                      <a:pPr marL="285750" indent="-285750">
                        <a:buFont typeface="Arial" panose="020B0604020202020204" pitchFamily="34" charset="0"/>
                        <a:buChar char="•"/>
                      </a:pPr>
                      <a:r>
                        <a:rPr lang="en-US" sz="2000" b="0" i="0" u="none" strike="noStrike" kern="1200" baseline="0" dirty="0">
                          <a:solidFill>
                            <a:schemeClr val="dk1"/>
                          </a:solidFill>
                          <a:latin typeface="+mn-lt"/>
                          <a:ea typeface="+mn-ea"/>
                          <a:cs typeface="+mn-cs"/>
                        </a:rPr>
                        <a:t>All paths from the root to other nodes define the state space of the problem.</a:t>
                      </a:r>
                    </a:p>
                    <a:p>
                      <a:pPr marL="285750" indent="-285750">
                        <a:buFont typeface="Arial" panose="020B0604020202020204" pitchFamily="34" charset="0"/>
                        <a:buChar char="•"/>
                      </a:pPr>
                      <a:r>
                        <a:rPr lang="en-US" sz="2000" b="1" i="0" u="none" strike="noStrike" kern="1200" baseline="0" dirty="0">
                          <a:solidFill>
                            <a:schemeClr val="dk1"/>
                          </a:solidFill>
                          <a:latin typeface="+mn-lt"/>
                          <a:ea typeface="+mn-ea"/>
                          <a:cs typeface="+mn-cs"/>
                        </a:rPr>
                        <a:t>Solution states</a:t>
                      </a:r>
                      <a:r>
                        <a:rPr lang="en-US" sz="2000" b="0" i="0" u="none" strike="noStrike" kern="1200" baseline="0" dirty="0">
                          <a:solidFill>
                            <a:schemeClr val="dk1"/>
                          </a:solidFill>
                          <a:latin typeface="+mn-lt"/>
                          <a:ea typeface="+mn-ea"/>
                          <a:cs typeface="+mn-cs"/>
                        </a:rPr>
                        <a:t> are problem states in S for which the path from the root to s define a tuple in the solution space.</a:t>
                      </a:r>
                    </a:p>
                    <a:p>
                      <a:pPr marL="285750" indent="-285750">
                        <a:buFont typeface="Arial" panose="020B0604020202020204" pitchFamily="34" charset="0"/>
                        <a:buChar char="•"/>
                      </a:pPr>
                      <a:r>
                        <a:rPr lang="en-US" sz="2000" b="0" i="0" u="none" strike="noStrike" kern="1200" baseline="0" dirty="0">
                          <a:solidFill>
                            <a:schemeClr val="dk1"/>
                          </a:solidFill>
                          <a:latin typeface="+mn-lt"/>
                          <a:ea typeface="+mn-ea"/>
                          <a:cs typeface="+mn-cs"/>
                        </a:rPr>
                        <a:t>The solution states that forms a tuple in solution space that satisfies implicit constraints of the problem is known as </a:t>
                      </a:r>
                      <a:r>
                        <a:rPr lang="en-US" sz="2000" b="1" i="0" u="none" strike="noStrike" kern="1200" baseline="0" dirty="0">
                          <a:solidFill>
                            <a:schemeClr val="dk1"/>
                          </a:solidFill>
                          <a:latin typeface="+mn-lt"/>
                          <a:ea typeface="+mn-ea"/>
                          <a:cs typeface="+mn-cs"/>
                        </a:rPr>
                        <a:t>answer states</a:t>
                      </a:r>
                      <a:r>
                        <a:rPr lang="en-US" sz="2000" b="0" i="0" u="none" strike="noStrike" kern="1200" baseline="0" dirty="0">
                          <a:solidFill>
                            <a:schemeClr val="dk1"/>
                          </a:solidFill>
                          <a:latin typeface="+mn-lt"/>
                          <a:ea typeface="+mn-ea"/>
                          <a:cs typeface="+mn-cs"/>
                        </a:rPr>
                        <a:t>.</a:t>
                      </a:r>
                    </a:p>
                    <a:p>
                      <a:endParaRPr lang="en-US"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285750" indent="-285750">
                        <a:buFont typeface="Arial" panose="020B0604020202020204" pitchFamily="34" charset="0"/>
                        <a:buChar char="•"/>
                      </a:pPr>
                      <a:r>
                        <a:rPr lang="en-US" dirty="0">
                          <a:solidFill>
                            <a:schemeClr val="tx1"/>
                          </a:solidFill>
                        </a:rPr>
                        <a:t>Backtracking algorithms determine problem solutions by systematically searching the solution space for the given problem instance.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06646747"/>
                  </a:ext>
                </a:extLst>
              </a:tr>
            </a:tbl>
          </a:graphicData>
        </a:graphic>
      </p:graphicFrame>
      <p:pic>
        <p:nvPicPr>
          <p:cNvPr id="3" name="Picture 2">
            <a:extLst>
              <a:ext uri="{FF2B5EF4-FFF2-40B4-BE49-F238E27FC236}">
                <a16:creationId xmlns:a16="http://schemas.microsoft.com/office/drawing/2014/main" id="{AE9C103F-401F-FA8B-C04A-F03D9D3E0AA1}"/>
              </a:ext>
            </a:extLst>
          </p:cNvPr>
          <p:cNvPicPr>
            <a:picLocks noChangeAspect="1"/>
          </p:cNvPicPr>
          <p:nvPr/>
        </p:nvPicPr>
        <p:blipFill rotWithShape="1">
          <a:blip r:embed="rId2"/>
          <a:srcRect l="22392" t="39802" r="21304" b="38545"/>
          <a:stretch/>
        </p:blipFill>
        <p:spPr>
          <a:xfrm>
            <a:off x="3074505" y="613647"/>
            <a:ext cx="6864626" cy="1484243"/>
          </a:xfrm>
          <a:prstGeom prst="rect">
            <a:avLst/>
          </a:prstGeom>
        </p:spPr>
      </p:pic>
    </p:spTree>
    <p:extLst>
      <p:ext uri="{BB962C8B-B14F-4D97-AF65-F5344CB8AC3E}">
        <p14:creationId xmlns:p14="http://schemas.microsoft.com/office/powerpoint/2010/main" val="1589791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6">
            <a:extLst>
              <a:ext uri="{FF2B5EF4-FFF2-40B4-BE49-F238E27FC236}">
                <a16:creationId xmlns:a16="http://schemas.microsoft.com/office/drawing/2014/main" id="{2E30FB5D-EEEA-71D8-AE99-35BFB154A55E}"/>
              </a:ext>
            </a:extLst>
          </p:cNvPr>
          <p:cNvGraphicFramePr>
            <a:graphicFrameLocks noGrp="1"/>
          </p:cNvGraphicFramePr>
          <p:nvPr/>
        </p:nvGraphicFramePr>
        <p:xfrm>
          <a:off x="545094" y="2450858"/>
          <a:ext cx="2994987" cy="2779157"/>
        </p:xfrm>
        <a:graphic>
          <a:graphicData uri="http://schemas.openxmlformats.org/drawingml/2006/table">
            <a:tbl>
              <a:tblPr firstRow="1" bandRow="1">
                <a:tableStyleId>{5C22544A-7EE6-4342-B048-85BDC9FD1C3A}</a:tableStyleId>
              </a:tblPr>
              <a:tblGrid>
                <a:gridCol w="643837">
                  <a:extLst>
                    <a:ext uri="{9D8B030D-6E8A-4147-A177-3AD203B41FA5}">
                      <a16:colId xmlns:a16="http://schemas.microsoft.com/office/drawing/2014/main" val="2131873479"/>
                    </a:ext>
                  </a:extLst>
                </a:gridCol>
                <a:gridCol w="470230">
                  <a:extLst>
                    <a:ext uri="{9D8B030D-6E8A-4147-A177-3AD203B41FA5}">
                      <a16:colId xmlns:a16="http://schemas.microsoft.com/office/drawing/2014/main" val="1259921411"/>
                    </a:ext>
                  </a:extLst>
                </a:gridCol>
                <a:gridCol w="470230">
                  <a:extLst>
                    <a:ext uri="{9D8B030D-6E8A-4147-A177-3AD203B41FA5}">
                      <a16:colId xmlns:a16="http://schemas.microsoft.com/office/drawing/2014/main" val="99378389"/>
                    </a:ext>
                  </a:extLst>
                </a:gridCol>
                <a:gridCol w="470230">
                  <a:extLst>
                    <a:ext uri="{9D8B030D-6E8A-4147-A177-3AD203B41FA5}">
                      <a16:colId xmlns:a16="http://schemas.microsoft.com/office/drawing/2014/main" val="1490699970"/>
                    </a:ext>
                  </a:extLst>
                </a:gridCol>
                <a:gridCol w="470230">
                  <a:extLst>
                    <a:ext uri="{9D8B030D-6E8A-4147-A177-3AD203B41FA5}">
                      <a16:colId xmlns:a16="http://schemas.microsoft.com/office/drawing/2014/main" val="4066303679"/>
                    </a:ext>
                  </a:extLst>
                </a:gridCol>
                <a:gridCol w="470230">
                  <a:extLst>
                    <a:ext uri="{9D8B030D-6E8A-4147-A177-3AD203B41FA5}">
                      <a16:colId xmlns:a16="http://schemas.microsoft.com/office/drawing/2014/main" val="1413999397"/>
                    </a:ext>
                  </a:extLst>
                </a:gridCol>
              </a:tblGrid>
              <a:tr h="406984">
                <a:tc>
                  <a:txBody>
                    <a:bodyPr/>
                    <a:lstStyle/>
                    <a:p>
                      <a:pPr algn="ctr"/>
                      <a:r>
                        <a:rPr lang="en-US" dirty="0">
                          <a:solidFill>
                            <a:schemeClr val="tx1"/>
                          </a:solidFill>
                        </a:rPr>
                        <a:t>C</a:t>
                      </a:r>
                      <a:r>
                        <a:rPr lang="en-US" sz="2400" baseline="30000" dirty="0">
                          <a:solidFill>
                            <a:schemeClr val="tx1"/>
                          </a:solidFill>
                        </a:rPr>
                        <a:t>1</a:t>
                      </a:r>
                      <a:endParaRPr lang="en-US" baseline="300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rPr>
                        <a:t>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rPr>
                        <a:t>2</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rPr>
                        <a:t>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rPr>
                        <a:t>4</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rPr>
                        <a:t>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9031183"/>
                  </a:ext>
                </a:extLst>
              </a:tr>
              <a:tr h="500244">
                <a:tc>
                  <a:txBody>
                    <a:bodyPr/>
                    <a:lstStyle/>
                    <a:p>
                      <a:pPr algn="ctr"/>
                      <a:r>
                        <a:rPr lang="en-US" dirty="0">
                          <a:solidFill>
                            <a:schemeClr val="tx1"/>
                          </a:solidFill>
                        </a:rPr>
                        <a:t>1</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dirty="0">
                          <a:solidFill>
                            <a:schemeClr val="tx1"/>
                          </a:solidFill>
                          <a:latin typeface="Aldhabi" panose="01000000000000000000" pitchFamily="2" charset="-78"/>
                          <a:cs typeface="Aldhabi" panose="01000000000000000000" pitchFamily="2" charset="-78"/>
                        </a:rPr>
                        <a:t>∞</a:t>
                      </a: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17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18779807"/>
                  </a:ext>
                </a:extLst>
              </a:tr>
              <a:tr h="505153">
                <a:tc>
                  <a:txBody>
                    <a:bodyPr/>
                    <a:lstStyle/>
                    <a:p>
                      <a:pPr algn="ctr"/>
                      <a:r>
                        <a:rPr lang="en-US" dirty="0">
                          <a:solidFill>
                            <a:schemeClr val="tx1"/>
                          </a:solidFill>
                        </a:rPr>
                        <a:t>2</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rPr>
                        <a:t>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dirty="0">
                          <a:solidFill>
                            <a:schemeClr val="tx1"/>
                          </a:solidFill>
                          <a:latin typeface="Aldhabi" panose="01000000000000000000" pitchFamily="2" charset="-78"/>
                          <a:cs typeface="Aldhabi" panose="01000000000000000000" pitchFamily="2" charset="-78"/>
                        </a:rPr>
                        <a:t>∞</a:t>
                      </a: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04949695"/>
                  </a:ext>
                </a:extLst>
              </a:tr>
              <a:tr h="406984">
                <a:tc>
                  <a:txBody>
                    <a:bodyPr/>
                    <a:lstStyle/>
                    <a:p>
                      <a:pPr algn="ctr"/>
                      <a:r>
                        <a:rPr lang="en-US" dirty="0">
                          <a:solidFill>
                            <a:schemeClr val="tx1"/>
                          </a:solidFill>
                        </a:rPr>
                        <a:t>3</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dirty="0">
                          <a:solidFill>
                            <a:schemeClr val="tx1"/>
                          </a:solidFill>
                          <a:latin typeface="Aldhabi" panose="01000000000000000000" pitchFamily="2" charset="-78"/>
                          <a:cs typeface="Aldhabi" panose="01000000000000000000" pitchFamily="2" charset="-78"/>
                        </a:rPr>
                        <a:t>∞</a:t>
                      </a: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0</a:t>
                      </a: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2</a:t>
                      </a: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76537987"/>
                  </a:ext>
                </a:extLst>
              </a:tr>
              <a:tr h="510766">
                <a:tc>
                  <a:txBody>
                    <a:bodyPr/>
                    <a:lstStyle/>
                    <a:p>
                      <a:pPr algn="ctr"/>
                      <a:r>
                        <a:rPr lang="en-US" dirty="0">
                          <a:solidFill>
                            <a:schemeClr val="tx1"/>
                          </a:solidFill>
                        </a:rPr>
                        <a:t>4</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rPr>
                        <a:t>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3</a:t>
                      </a: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12</a:t>
                      </a: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dirty="0">
                          <a:solidFill>
                            <a:schemeClr val="tx1"/>
                          </a:solidFill>
                          <a:latin typeface="Aldhabi" panose="01000000000000000000" pitchFamily="2" charset="-78"/>
                          <a:cs typeface="Aldhabi" panose="01000000000000000000" pitchFamily="2" charset="-78"/>
                        </a:rPr>
                        <a:t>∞</a:t>
                      </a: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0" lang="en-US" sz="1800" b="0" i="0" u="none" strike="noStrike" kern="1200" cap="none" spc="0" normalizeH="0" baseline="0" noProof="0" dirty="0">
                          <a:ln>
                            <a:noFill/>
                          </a:ln>
                          <a:solidFill>
                            <a:prstClr val="black"/>
                          </a:solidFill>
                          <a:effectLst/>
                          <a:uLnTx/>
                          <a:uFillTx/>
                          <a:latin typeface="+mn-lt"/>
                          <a:ea typeface="+mn-ea"/>
                          <a:cs typeface="+mn-cs"/>
                        </a:rPr>
                        <a:t>0</a:t>
                      </a: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05389522"/>
                  </a:ext>
                </a:extLst>
              </a:tr>
              <a:tr h="449026">
                <a:tc>
                  <a:txBody>
                    <a:bodyPr/>
                    <a:lstStyle/>
                    <a:p>
                      <a:pPr algn="ctr"/>
                      <a:r>
                        <a:rPr lang="en-US" dirty="0">
                          <a:solidFill>
                            <a:schemeClr val="tx1"/>
                          </a:solidFill>
                        </a:rPr>
                        <a:t>5</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11</a:t>
                      </a:r>
                      <a:endParaRPr lang="en-US" dirty="0">
                        <a:solidFill>
                          <a:schemeClr val="tx1"/>
                        </a:solidFill>
                        <a:latin typeface="Aldhabi" panose="01000000000000000000" pitchFamily="2" charset="-78"/>
                        <a:cs typeface="Aldhabi" panose="01000000000000000000"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0</a:t>
                      </a: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0</a:t>
                      </a: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dirty="0">
                          <a:solidFill>
                            <a:schemeClr val="tx1"/>
                          </a:solidFill>
                          <a:latin typeface="Aldhabi" panose="01000000000000000000" pitchFamily="2" charset="-78"/>
                          <a:cs typeface="Aldhabi" panose="01000000000000000000" pitchFamily="2" charset="-78"/>
                        </a:rPr>
                        <a:t>∞</a:t>
                      </a: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19417011"/>
                  </a:ext>
                </a:extLst>
              </a:tr>
            </a:tbl>
          </a:graphicData>
        </a:graphic>
      </p:graphicFrame>
      <p:sp>
        <p:nvSpPr>
          <p:cNvPr id="5" name="TextBox 4">
            <a:extLst>
              <a:ext uri="{FF2B5EF4-FFF2-40B4-BE49-F238E27FC236}">
                <a16:creationId xmlns:a16="http://schemas.microsoft.com/office/drawing/2014/main" id="{4E4BA798-6435-659A-063B-E078C7E7D031}"/>
              </a:ext>
            </a:extLst>
          </p:cNvPr>
          <p:cNvSpPr txBox="1"/>
          <p:nvPr/>
        </p:nvSpPr>
        <p:spPr>
          <a:xfrm>
            <a:off x="503851" y="625151"/>
            <a:ext cx="11056777" cy="1200329"/>
          </a:xfrm>
          <a:prstGeom prst="rect">
            <a:avLst/>
          </a:prstGeom>
          <a:noFill/>
        </p:spPr>
        <p:txBody>
          <a:bodyPr wrap="square" rtlCol="0">
            <a:spAutoFit/>
          </a:bodyPr>
          <a:lstStyle/>
          <a:p>
            <a:r>
              <a:rPr lang="en-US" dirty="0"/>
              <a:t>Calculation of C</a:t>
            </a:r>
            <a:r>
              <a:rPr lang="en-US" sz="2400" baseline="30000" dirty="0"/>
              <a:t>2</a:t>
            </a:r>
            <a:r>
              <a:rPr lang="en-US" dirty="0"/>
              <a:t> from C1 i.e., include an edge &lt;1,2&gt;.</a:t>
            </a:r>
          </a:p>
          <a:p>
            <a:pPr marL="342900" indent="-342900">
              <a:buAutoNum type="arabicPeriod"/>
            </a:pPr>
            <a:r>
              <a:rPr lang="en-US" dirty="0"/>
              <a:t>Change row 1  and column 2 to </a:t>
            </a:r>
            <a:r>
              <a:rPr lang="en-US" sz="1800" dirty="0">
                <a:solidFill>
                  <a:schemeClr val="tx1"/>
                </a:solidFill>
                <a:latin typeface="Aldhabi" panose="01000000000000000000" pitchFamily="2" charset="-78"/>
                <a:cs typeface="Aldhabi" panose="01000000000000000000" pitchFamily="2" charset="-78"/>
              </a:rPr>
              <a:t>∞ </a:t>
            </a:r>
            <a:r>
              <a:rPr lang="en-US" dirty="0"/>
              <a:t> in C</a:t>
            </a:r>
            <a:r>
              <a:rPr lang="en-US" sz="2400" baseline="30000" dirty="0"/>
              <a:t>1</a:t>
            </a:r>
            <a:r>
              <a:rPr lang="en-US" dirty="0"/>
              <a:t> (which prevents including of edge &lt;1,k&gt; and &lt;k,2&gt;) for some k ) </a:t>
            </a:r>
          </a:p>
          <a:p>
            <a:pPr marL="342900" indent="-342900">
              <a:buAutoNum type="arabicPeriod"/>
            </a:pPr>
            <a:r>
              <a:rPr lang="en-US" dirty="0"/>
              <a:t>Make the entry C</a:t>
            </a:r>
            <a:r>
              <a:rPr lang="en-US" sz="2400" baseline="30000" dirty="0"/>
              <a:t>1</a:t>
            </a:r>
            <a:r>
              <a:rPr lang="en-US" dirty="0"/>
              <a:t> [2,1] = </a:t>
            </a:r>
            <a:r>
              <a:rPr lang="en-US" sz="1800" dirty="0">
                <a:solidFill>
                  <a:schemeClr val="tx1"/>
                </a:solidFill>
                <a:latin typeface="Aldhabi" panose="01000000000000000000" pitchFamily="2" charset="-78"/>
                <a:cs typeface="Aldhabi" panose="01000000000000000000" pitchFamily="2" charset="-78"/>
              </a:rPr>
              <a:t>∞ </a:t>
            </a:r>
            <a:r>
              <a:rPr lang="en-US" dirty="0"/>
              <a:t>(which prevents including of edge &lt;2,1&gt;).</a:t>
            </a:r>
          </a:p>
          <a:p>
            <a:pPr marL="342900" indent="-342900">
              <a:buAutoNum type="arabicPeriod"/>
            </a:pPr>
            <a:r>
              <a:rPr lang="en-US" dirty="0"/>
              <a:t>Perform matrix reduction</a:t>
            </a:r>
            <a:endParaRPr lang="en-IN" dirty="0"/>
          </a:p>
        </p:txBody>
      </p:sp>
      <p:sp>
        <p:nvSpPr>
          <p:cNvPr id="6" name="Oval 5">
            <a:extLst>
              <a:ext uri="{FF2B5EF4-FFF2-40B4-BE49-F238E27FC236}">
                <a16:creationId xmlns:a16="http://schemas.microsoft.com/office/drawing/2014/main" id="{56226862-509F-F177-EB2C-09D0CDC612DB}"/>
              </a:ext>
            </a:extLst>
          </p:cNvPr>
          <p:cNvSpPr/>
          <p:nvPr/>
        </p:nvSpPr>
        <p:spPr>
          <a:xfrm>
            <a:off x="1688840" y="2323322"/>
            <a:ext cx="447870" cy="3191070"/>
          </a:xfrm>
          <a:prstGeom prst="ellipse">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Oval 6">
            <a:extLst>
              <a:ext uri="{FF2B5EF4-FFF2-40B4-BE49-F238E27FC236}">
                <a16:creationId xmlns:a16="http://schemas.microsoft.com/office/drawing/2014/main" id="{4AB43A23-8ABE-5194-5270-2AE379ACE0CD}"/>
              </a:ext>
            </a:extLst>
          </p:cNvPr>
          <p:cNvSpPr/>
          <p:nvPr/>
        </p:nvSpPr>
        <p:spPr>
          <a:xfrm rot="5400000">
            <a:off x="1934549" y="1514668"/>
            <a:ext cx="447870" cy="3191070"/>
          </a:xfrm>
          <a:prstGeom prst="ellipse">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Oval 7">
            <a:extLst>
              <a:ext uri="{FF2B5EF4-FFF2-40B4-BE49-F238E27FC236}">
                <a16:creationId xmlns:a16="http://schemas.microsoft.com/office/drawing/2014/main" id="{3FD39D90-A8BE-3D42-91E7-DBA06EE5DB5D}"/>
              </a:ext>
            </a:extLst>
          </p:cNvPr>
          <p:cNvSpPr/>
          <p:nvPr/>
        </p:nvSpPr>
        <p:spPr>
          <a:xfrm rot="5400000">
            <a:off x="1232414" y="3402673"/>
            <a:ext cx="390332" cy="447871"/>
          </a:xfrm>
          <a:prstGeom prst="ellipse">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graphicFrame>
        <p:nvGraphicFramePr>
          <p:cNvPr id="9" name="Table 6">
            <a:extLst>
              <a:ext uri="{FF2B5EF4-FFF2-40B4-BE49-F238E27FC236}">
                <a16:creationId xmlns:a16="http://schemas.microsoft.com/office/drawing/2014/main" id="{70E1FD03-F8D3-BDC1-745E-FCBDF9C165B8}"/>
              </a:ext>
            </a:extLst>
          </p:cNvPr>
          <p:cNvGraphicFramePr>
            <a:graphicFrameLocks noGrp="1"/>
          </p:cNvGraphicFramePr>
          <p:nvPr/>
        </p:nvGraphicFramePr>
        <p:xfrm>
          <a:off x="4414032" y="2529278"/>
          <a:ext cx="2994987" cy="2779157"/>
        </p:xfrm>
        <a:graphic>
          <a:graphicData uri="http://schemas.openxmlformats.org/drawingml/2006/table">
            <a:tbl>
              <a:tblPr firstRow="1" bandRow="1">
                <a:tableStyleId>{5C22544A-7EE6-4342-B048-85BDC9FD1C3A}</a:tableStyleId>
              </a:tblPr>
              <a:tblGrid>
                <a:gridCol w="643837">
                  <a:extLst>
                    <a:ext uri="{9D8B030D-6E8A-4147-A177-3AD203B41FA5}">
                      <a16:colId xmlns:a16="http://schemas.microsoft.com/office/drawing/2014/main" val="2131873479"/>
                    </a:ext>
                  </a:extLst>
                </a:gridCol>
                <a:gridCol w="470230">
                  <a:extLst>
                    <a:ext uri="{9D8B030D-6E8A-4147-A177-3AD203B41FA5}">
                      <a16:colId xmlns:a16="http://schemas.microsoft.com/office/drawing/2014/main" val="1259921411"/>
                    </a:ext>
                  </a:extLst>
                </a:gridCol>
                <a:gridCol w="470230">
                  <a:extLst>
                    <a:ext uri="{9D8B030D-6E8A-4147-A177-3AD203B41FA5}">
                      <a16:colId xmlns:a16="http://schemas.microsoft.com/office/drawing/2014/main" val="99378389"/>
                    </a:ext>
                  </a:extLst>
                </a:gridCol>
                <a:gridCol w="470230">
                  <a:extLst>
                    <a:ext uri="{9D8B030D-6E8A-4147-A177-3AD203B41FA5}">
                      <a16:colId xmlns:a16="http://schemas.microsoft.com/office/drawing/2014/main" val="1490699970"/>
                    </a:ext>
                  </a:extLst>
                </a:gridCol>
                <a:gridCol w="470230">
                  <a:extLst>
                    <a:ext uri="{9D8B030D-6E8A-4147-A177-3AD203B41FA5}">
                      <a16:colId xmlns:a16="http://schemas.microsoft.com/office/drawing/2014/main" val="4066303679"/>
                    </a:ext>
                  </a:extLst>
                </a:gridCol>
                <a:gridCol w="470230">
                  <a:extLst>
                    <a:ext uri="{9D8B030D-6E8A-4147-A177-3AD203B41FA5}">
                      <a16:colId xmlns:a16="http://schemas.microsoft.com/office/drawing/2014/main" val="1413999397"/>
                    </a:ext>
                  </a:extLst>
                </a:gridCol>
              </a:tblGrid>
              <a:tr h="406984">
                <a:tc>
                  <a:txBody>
                    <a:bodyPr/>
                    <a:lstStyle/>
                    <a:p>
                      <a:pPr algn="ctr"/>
                      <a:r>
                        <a:rPr lang="en-US" dirty="0">
                          <a:solidFill>
                            <a:schemeClr val="tx1"/>
                          </a:solidFill>
                        </a:rPr>
                        <a:t>C</a:t>
                      </a:r>
                      <a:r>
                        <a:rPr lang="en-US" sz="2400" baseline="30000" dirty="0">
                          <a:solidFill>
                            <a:schemeClr val="tx1"/>
                          </a:solidFill>
                        </a:rPr>
                        <a:t>2</a:t>
                      </a:r>
                      <a:endParaRPr lang="en-US" baseline="300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rPr>
                        <a:t>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rPr>
                        <a:t>2</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rPr>
                        <a:t>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rPr>
                        <a:t>4</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rPr>
                        <a:t>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9031183"/>
                  </a:ext>
                </a:extLst>
              </a:tr>
              <a:tr h="500244">
                <a:tc>
                  <a:txBody>
                    <a:bodyPr/>
                    <a:lstStyle/>
                    <a:p>
                      <a:pPr algn="ctr"/>
                      <a:r>
                        <a:rPr lang="en-US" dirty="0">
                          <a:solidFill>
                            <a:schemeClr val="tx1"/>
                          </a:solidFill>
                        </a:rPr>
                        <a:t>1</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dirty="0">
                          <a:solidFill>
                            <a:schemeClr val="tx1"/>
                          </a:solidFill>
                          <a:latin typeface="Aldhabi" panose="01000000000000000000" pitchFamily="2" charset="-78"/>
                          <a:cs typeface="Aldhabi" panose="01000000000000000000" pitchFamily="2" charset="-78"/>
                        </a:rPr>
                        <a:t>∞</a:t>
                      </a: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0" lang="en-US" sz="1800" b="0" i="0" u="none" strike="noStrike" kern="1200" cap="none" spc="0" normalizeH="0" baseline="0" noProof="0">
                          <a:ln>
                            <a:noFill/>
                          </a:ln>
                          <a:solidFill>
                            <a:prstClr val="black"/>
                          </a:solidFill>
                          <a:effectLst/>
                          <a:uLnTx/>
                          <a:uFillTx/>
                          <a:latin typeface="Aldhabi" panose="01000000000000000000" pitchFamily="2" charset="-78"/>
                          <a:ea typeface="+mn-ea"/>
                          <a:cs typeface="Aldhabi" panose="01000000000000000000" pitchFamily="2" charset="-78"/>
                        </a:rPr>
                        <a:t>∞</a:t>
                      </a: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0" lang="en-US" sz="1800" b="0" i="0" u="none" strike="noStrike" kern="1200" cap="none" spc="0" normalizeH="0" baseline="0" noProof="0">
                          <a:ln>
                            <a:noFill/>
                          </a:ln>
                          <a:solidFill>
                            <a:prstClr val="black"/>
                          </a:solidFill>
                          <a:effectLst/>
                          <a:uLnTx/>
                          <a:uFillTx/>
                          <a:latin typeface="Aldhabi" panose="01000000000000000000" pitchFamily="2" charset="-78"/>
                          <a:ea typeface="+mn-ea"/>
                          <a:cs typeface="Aldhabi" panose="01000000000000000000" pitchFamily="2" charset="-78"/>
                        </a:rPr>
                        <a:t>∞</a:t>
                      </a: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0" lang="en-US" sz="1800" b="0" i="0" u="none" strike="noStrike" kern="1200" cap="none" spc="0" normalizeH="0" baseline="0" noProof="0">
                          <a:ln>
                            <a:noFill/>
                          </a:ln>
                          <a:solidFill>
                            <a:prstClr val="black"/>
                          </a:solidFill>
                          <a:effectLst/>
                          <a:uLnTx/>
                          <a:uFillTx/>
                          <a:latin typeface="Aldhabi" panose="01000000000000000000" pitchFamily="2" charset="-78"/>
                          <a:ea typeface="+mn-ea"/>
                          <a:cs typeface="Aldhabi" panose="01000000000000000000" pitchFamily="2" charset="-78"/>
                        </a:rPr>
                        <a:t>∞</a:t>
                      </a: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0" lang="en-US" sz="1800" b="0" i="0" u="none" strike="noStrike" kern="1200" cap="none" spc="0" normalizeH="0" baseline="0" noProof="0" dirty="0">
                          <a:ln>
                            <a:noFill/>
                          </a:ln>
                          <a:solidFill>
                            <a:prstClr val="black"/>
                          </a:solidFill>
                          <a:effectLst/>
                          <a:uLnTx/>
                          <a:uFillTx/>
                          <a:latin typeface="Aldhabi" panose="01000000000000000000" pitchFamily="2" charset="-78"/>
                          <a:ea typeface="+mn-ea"/>
                          <a:cs typeface="Aldhabi" panose="01000000000000000000" pitchFamily="2" charset="-78"/>
                        </a:rPr>
                        <a:t>∞</a:t>
                      </a: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18779807"/>
                  </a:ext>
                </a:extLst>
              </a:tr>
              <a:tr h="505153">
                <a:tc>
                  <a:txBody>
                    <a:bodyPr/>
                    <a:lstStyle/>
                    <a:p>
                      <a:pPr algn="ctr"/>
                      <a:r>
                        <a:rPr lang="en-US" dirty="0">
                          <a:solidFill>
                            <a:schemeClr val="tx1"/>
                          </a:solidFill>
                        </a:rPr>
                        <a:t>2</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dirty="0">
                          <a:solidFill>
                            <a:schemeClr val="tx1"/>
                          </a:solidFill>
                          <a:latin typeface="Aldhabi" panose="01000000000000000000" pitchFamily="2" charset="-78"/>
                          <a:cs typeface="Aldhabi" panose="01000000000000000000" pitchFamily="2" charset="-78"/>
                        </a:rPr>
                        <a:t>∞</a:t>
                      </a: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dirty="0">
                          <a:solidFill>
                            <a:schemeClr val="tx1"/>
                          </a:solidFill>
                          <a:latin typeface="Aldhabi" panose="01000000000000000000" pitchFamily="2" charset="-78"/>
                          <a:cs typeface="Aldhabi" panose="01000000000000000000" pitchFamily="2" charset="-78"/>
                        </a:rPr>
                        <a:t>∞</a:t>
                      </a: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04949695"/>
                  </a:ext>
                </a:extLst>
              </a:tr>
              <a:tr h="406984">
                <a:tc>
                  <a:txBody>
                    <a:bodyPr/>
                    <a:lstStyle/>
                    <a:p>
                      <a:pPr algn="ctr"/>
                      <a:r>
                        <a:rPr lang="en-US" dirty="0">
                          <a:solidFill>
                            <a:schemeClr val="tx1"/>
                          </a:solidFill>
                        </a:rPr>
                        <a:t>3</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0" lang="en-US" sz="1800" b="0" i="0" u="none" strike="noStrike" kern="1200" cap="none" spc="0" normalizeH="0" baseline="0" noProof="0">
                          <a:ln>
                            <a:noFill/>
                          </a:ln>
                          <a:solidFill>
                            <a:prstClr val="black"/>
                          </a:solidFill>
                          <a:effectLst/>
                          <a:uLnTx/>
                          <a:uFillTx/>
                          <a:latin typeface="Aldhabi" panose="01000000000000000000" pitchFamily="2" charset="-78"/>
                          <a:ea typeface="+mn-ea"/>
                          <a:cs typeface="Aldhabi" panose="01000000000000000000" pitchFamily="2" charset="-78"/>
                        </a:rPr>
                        <a:t>∞</a:t>
                      </a: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dirty="0">
                          <a:solidFill>
                            <a:schemeClr val="tx1"/>
                          </a:solidFill>
                          <a:latin typeface="Aldhabi" panose="01000000000000000000" pitchFamily="2" charset="-78"/>
                          <a:cs typeface="Aldhabi" panose="01000000000000000000" pitchFamily="2" charset="-78"/>
                        </a:rPr>
                        <a:t>∞</a:t>
                      </a: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0</a:t>
                      </a: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2</a:t>
                      </a: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76537987"/>
                  </a:ext>
                </a:extLst>
              </a:tr>
              <a:tr h="510766">
                <a:tc>
                  <a:txBody>
                    <a:bodyPr/>
                    <a:lstStyle/>
                    <a:p>
                      <a:pPr algn="ctr"/>
                      <a:r>
                        <a:rPr lang="en-US" dirty="0">
                          <a:solidFill>
                            <a:schemeClr val="tx1"/>
                          </a:solidFill>
                        </a:rPr>
                        <a:t>4</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rPr>
                        <a:t>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0" lang="en-US" sz="1800" b="0" i="0" u="none" strike="noStrike" kern="1200" cap="none" spc="0" normalizeH="0" baseline="0" noProof="0">
                          <a:ln>
                            <a:noFill/>
                          </a:ln>
                          <a:solidFill>
                            <a:prstClr val="black"/>
                          </a:solidFill>
                          <a:effectLst/>
                          <a:uLnTx/>
                          <a:uFillTx/>
                          <a:latin typeface="Aldhabi" panose="01000000000000000000" pitchFamily="2" charset="-78"/>
                          <a:ea typeface="+mn-ea"/>
                          <a:cs typeface="Aldhabi" panose="01000000000000000000" pitchFamily="2" charset="-78"/>
                        </a:rPr>
                        <a:t>∞</a:t>
                      </a: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12</a:t>
                      </a: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dirty="0">
                          <a:solidFill>
                            <a:schemeClr val="tx1"/>
                          </a:solidFill>
                          <a:latin typeface="Aldhabi" panose="01000000000000000000" pitchFamily="2" charset="-78"/>
                          <a:cs typeface="Aldhabi" panose="01000000000000000000" pitchFamily="2" charset="-78"/>
                        </a:rPr>
                        <a:t>∞</a:t>
                      </a: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0" lang="en-US" sz="1800" b="0" i="0" u="none" strike="noStrike" kern="1200" cap="none" spc="0" normalizeH="0" baseline="0" noProof="0" dirty="0">
                          <a:ln>
                            <a:noFill/>
                          </a:ln>
                          <a:solidFill>
                            <a:prstClr val="black"/>
                          </a:solidFill>
                          <a:effectLst/>
                          <a:uLnTx/>
                          <a:uFillTx/>
                          <a:latin typeface="+mn-lt"/>
                          <a:ea typeface="+mn-ea"/>
                          <a:cs typeface="+mn-cs"/>
                        </a:rPr>
                        <a:t>0</a:t>
                      </a: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05389522"/>
                  </a:ext>
                </a:extLst>
              </a:tr>
              <a:tr h="449026">
                <a:tc>
                  <a:txBody>
                    <a:bodyPr/>
                    <a:lstStyle/>
                    <a:p>
                      <a:pPr algn="ctr"/>
                      <a:r>
                        <a:rPr lang="en-US" dirty="0">
                          <a:solidFill>
                            <a:schemeClr val="tx1"/>
                          </a:solidFill>
                        </a:rPr>
                        <a:t>5</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11</a:t>
                      </a:r>
                      <a:endParaRPr lang="en-US" dirty="0">
                        <a:solidFill>
                          <a:schemeClr val="tx1"/>
                        </a:solidFill>
                        <a:latin typeface="Aldhabi" panose="01000000000000000000" pitchFamily="2" charset="-78"/>
                        <a:cs typeface="Aldhabi" panose="01000000000000000000"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0" lang="en-US" sz="1800" b="0" i="0" u="none" strike="noStrike" kern="1200" cap="none" spc="0" normalizeH="0" baseline="0" noProof="0" dirty="0">
                          <a:ln>
                            <a:noFill/>
                          </a:ln>
                          <a:solidFill>
                            <a:prstClr val="black"/>
                          </a:solidFill>
                          <a:effectLst/>
                          <a:uLnTx/>
                          <a:uFillTx/>
                          <a:latin typeface="Aldhabi" panose="01000000000000000000" pitchFamily="2" charset="-78"/>
                          <a:ea typeface="+mn-ea"/>
                          <a:cs typeface="Aldhabi" panose="01000000000000000000" pitchFamily="2" charset="-78"/>
                        </a:rPr>
                        <a:t>∞</a:t>
                      </a: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0</a:t>
                      </a: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dirty="0">
                          <a:solidFill>
                            <a:schemeClr val="tx1"/>
                          </a:solidFill>
                          <a:latin typeface="Aldhabi" panose="01000000000000000000" pitchFamily="2" charset="-78"/>
                          <a:cs typeface="Aldhabi" panose="01000000000000000000" pitchFamily="2" charset="-78"/>
                        </a:rPr>
                        <a:t>∞</a:t>
                      </a: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19417011"/>
                  </a:ext>
                </a:extLst>
              </a:tr>
            </a:tbl>
          </a:graphicData>
        </a:graphic>
      </p:graphicFrame>
      <p:sp>
        <p:nvSpPr>
          <p:cNvPr id="11" name="TextBox 10">
            <a:extLst>
              <a:ext uri="{FF2B5EF4-FFF2-40B4-BE49-F238E27FC236}">
                <a16:creationId xmlns:a16="http://schemas.microsoft.com/office/drawing/2014/main" id="{534EBBA8-AD2B-432E-615A-DE45B17281CC}"/>
              </a:ext>
            </a:extLst>
          </p:cNvPr>
          <p:cNvSpPr txBox="1"/>
          <p:nvPr/>
        </p:nvSpPr>
        <p:spPr>
          <a:xfrm>
            <a:off x="7539122" y="2995124"/>
            <a:ext cx="382555" cy="370116"/>
          </a:xfrm>
          <a:prstGeom prst="rect">
            <a:avLst/>
          </a:prstGeom>
          <a:noFill/>
        </p:spPr>
        <p:txBody>
          <a:bodyPr wrap="square" rtlCol="0">
            <a:spAutoFit/>
          </a:bodyPr>
          <a:lstStyle/>
          <a:p>
            <a:r>
              <a:rPr lang="en-US" dirty="0"/>
              <a:t>--</a:t>
            </a:r>
            <a:endParaRPr lang="en-IN" dirty="0"/>
          </a:p>
        </p:txBody>
      </p:sp>
      <p:sp>
        <p:nvSpPr>
          <p:cNvPr id="12" name="TextBox 11">
            <a:extLst>
              <a:ext uri="{FF2B5EF4-FFF2-40B4-BE49-F238E27FC236}">
                <a16:creationId xmlns:a16="http://schemas.microsoft.com/office/drawing/2014/main" id="{73057074-5804-CE2D-DF2D-2C514A953B84}"/>
              </a:ext>
            </a:extLst>
          </p:cNvPr>
          <p:cNvSpPr txBox="1"/>
          <p:nvPr/>
        </p:nvSpPr>
        <p:spPr>
          <a:xfrm>
            <a:off x="7539122" y="3509865"/>
            <a:ext cx="382555" cy="370116"/>
          </a:xfrm>
          <a:prstGeom prst="rect">
            <a:avLst/>
          </a:prstGeom>
          <a:noFill/>
        </p:spPr>
        <p:txBody>
          <a:bodyPr wrap="square" rtlCol="0">
            <a:spAutoFit/>
          </a:bodyPr>
          <a:lstStyle/>
          <a:p>
            <a:r>
              <a:rPr lang="en-US" dirty="0"/>
              <a:t>0</a:t>
            </a:r>
            <a:endParaRPr lang="en-IN" dirty="0"/>
          </a:p>
        </p:txBody>
      </p:sp>
      <p:sp>
        <p:nvSpPr>
          <p:cNvPr id="13" name="TextBox 12">
            <a:extLst>
              <a:ext uri="{FF2B5EF4-FFF2-40B4-BE49-F238E27FC236}">
                <a16:creationId xmlns:a16="http://schemas.microsoft.com/office/drawing/2014/main" id="{4C53F742-0142-3D5A-63F1-38FAB3439B5A}"/>
              </a:ext>
            </a:extLst>
          </p:cNvPr>
          <p:cNvSpPr txBox="1"/>
          <p:nvPr/>
        </p:nvSpPr>
        <p:spPr>
          <a:xfrm>
            <a:off x="7560892" y="4007496"/>
            <a:ext cx="382555" cy="370116"/>
          </a:xfrm>
          <a:prstGeom prst="rect">
            <a:avLst/>
          </a:prstGeom>
          <a:noFill/>
        </p:spPr>
        <p:txBody>
          <a:bodyPr wrap="square" rtlCol="0">
            <a:spAutoFit/>
          </a:bodyPr>
          <a:lstStyle/>
          <a:p>
            <a:r>
              <a:rPr lang="en-US" dirty="0"/>
              <a:t>0</a:t>
            </a:r>
            <a:endParaRPr lang="en-IN" dirty="0"/>
          </a:p>
        </p:txBody>
      </p:sp>
      <p:sp>
        <p:nvSpPr>
          <p:cNvPr id="14" name="TextBox 13">
            <a:extLst>
              <a:ext uri="{FF2B5EF4-FFF2-40B4-BE49-F238E27FC236}">
                <a16:creationId xmlns:a16="http://schemas.microsoft.com/office/drawing/2014/main" id="{F79877D4-4AF3-FC60-E524-6C11BB116C70}"/>
              </a:ext>
            </a:extLst>
          </p:cNvPr>
          <p:cNvSpPr txBox="1"/>
          <p:nvPr/>
        </p:nvSpPr>
        <p:spPr>
          <a:xfrm>
            <a:off x="7560892" y="4455367"/>
            <a:ext cx="382555" cy="370116"/>
          </a:xfrm>
          <a:prstGeom prst="rect">
            <a:avLst/>
          </a:prstGeom>
          <a:noFill/>
        </p:spPr>
        <p:txBody>
          <a:bodyPr wrap="square" rtlCol="0">
            <a:spAutoFit/>
          </a:bodyPr>
          <a:lstStyle/>
          <a:p>
            <a:r>
              <a:rPr lang="en-US" dirty="0"/>
              <a:t>0</a:t>
            </a:r>
            <a:endParaRPr lang="en-IN" dirty="0"/>
          </a:p>
        </p:txBody>
      </p:sp>
      <p:sp>
        <p:nvSpPr>
          <p:cNvPr id="15" name="TextBox 14">
            <a:extLst>
              <a:ext uri="{FF2B5EF4-FFF2-40B4-BE49-F238E27FC236}">
                <a16:creationId xmlns:a16="http://schemas.microsoft.com/office/drawing/2014/main" id="{C9CE8712-53A5-DB2E-162A-B5D9078276B4}"/>
              </a:ext>
            </a:extLst>
          </p:cNvPr>
          <p:cNvSpPr txBox="1"/>
          <p:nvPr/>
        </p:nvSpPr>
        <p:spPr>
          <a:xfrm>
            <a:off x="7560894" y="4893912"/>
            <a:ext cx="382555" cy="370116"/>
          </a:xfrm>
          <a:prstGeom prst="rect">
            <a:avLst/>
          </a:prstGeom>
          <a:noFill/>
        </p:spPr>
        <p:txBody>
          <a:bodyPr wrap="square" rtlCol="0">
            <a:spAutoFit/>
          </a:bodyPr>
          <a:lstStyle/>
          <a:p>
            <a:r>
              <a:rPr lang="en-US" dirty="0"/>
              <a:t>0</a:t>
            </a:r>
            <a:endParaRPr lang="en-IN" dirty="0"/>
          </a:p>
        </p:txBody>
      </p:sp>
      <p:sp>
        <p:nvSpPr>
          <p:cNvPr id="16" name="TextBox 15">
            <a:extLst>
              <a:ext uri="{FF2B5EF4-FFF2-40B4-BE49-F238E27FC236}">
                <a16:creationId xmlns:a16="http://schemas.microsoft.com/office/drawing/2014/main" id="{CE9DE1D1-FD2D-C698-D720-A0DA4201ED36}"/>
              </a:ext>
            </a:extLst>
          </p:cNvPr>
          <p:cNvSpPr txBox="1"/>
          <p:nvPr/>
        </p:nvSpPr>
        <p:spPr>
          <a:xfrm rot="10800000" flipV="1">
            <a:off x="7476914" y="5221943"/>
            <a:ext cx="534957" cy="646331"/>
          </a:xfrm>
          <a:prstGeom prst="rect">
            <a:avLst/>
          </a:prstGeom>
          <a:noFill/>
        </p:spPr>
        <p:txBody>
          <a:bodyPr wrap="square" rtlCol="0">
            <a:spAutoFit/>
          </a:bodyPr>
          <a:lstStyle/>
          <a:p>
            <a:r>
              <a:rPr lang="en-US" dirty="0"/>
              <a:t>-----</a:t>
            </a:r>
          </a:p>
          <a:p>
            <a:r>
              <a:rPr lang="en-US" dirty="0"/>
              <a:t>  0</a:t>
            </a:r>
            <a:endParaRPr lang="en-IN" dirty="0"/>
          </a:p>
        </p:txBody>
      </p:sp>
      <p:graphicFrame>
        <p:nvGraphicFramePr>
          <p:cNvPr id="17" name="Table 6">
            <a:extLst>
              <a:ext uri="{FF2B5EF4-FFF2-40B4-BE49-F238E27FC236}">
                <a16:creationId xmlns:a16="http://schemas.microsoft.com/office/drawing/2014/main" id="{80154FAE-484B-E43D-EBCC-40819F6B6534}"/>
              </a:ext>
            </a:extLst>
          </p:cNvPr>
          <p:cNvGraphicFramePr>
            <a:graphicFrameLocks noGrp="1"/>
          </p:cNvGraphicFramePr>
          <p:nvPr/>
        </p:nvGraphicFramePr>
        <p:xfrm>
          <a:off x="8163744" y="2490402"/>
          <a:ext cx="2994987" cy="2779157"/>
        </p:xfrm>
        <a:graphic>
          <a:graphicData uri="http://schemas.openxmlformats.org/drawingml/2006/table">
            <a:tbl>
              <a:tblPr firstRow="1" bandRow="1">
                <a:tableStyleId>{5C22544A-7EE6-4342-B048-85BDC9FD1C3A}</a:tableStyleId>
              </a:tblPr>
              <a:tblGrid>
                <a:gridCol w="643837">
                  <a:extLst>
                    <a:ext uri="{9D8B030D-6E8A-4147-A177-3AD203B41FA5}">
                      <a16:colId xmlns:a16="http://schemas.microsoft.com/office/drawing/2014/main" val="2131873479"/>
                    </a:ext>
                  </a:extLst>
                </a:gridCol>
                <a:gridCol w="470230">
                  <a:extLst>
                    <a:ext uri="{9D8B030D-6E8A-4147-A177-3AD203B41FA5}">
                      <a16:colId xmlns:a16="http://schemas.microsoft.com/office/drawing/2014/main" val="1259921411"/>
                    </a:ext>
                  </a:extLst>
                </a:gridCol>
                <a:gridCol w="470230">
                  <a:extLst>
                    <a:ext uri="{9D8B030D-6E8A-4147-A177-3AD203B41FA5}">
                      <a16:colId xmlns:a16="http://schemas.microsoft.com/office/drawing/2014/main" val="99378389"/>
                    </a:ext>
                  </a:extLst>
                </a:gridCol>
                <a:gridCol w="470230">
                  <a:extLst>
                    <a:ext uri="{9D8B030D-6E8A-4147-A177-3AD203B41FA5}">
                      <a16:colId xmlns:a16="http://schemas.microsoft.com/office/drawing/2014/main" val="1490699970"/>
                    </a:ext>
                  </a:extLst>
                </a:gridCol>
                <a:gridCol w="470230">
                  <a:extLst>
                    <a:ext uri="{9D8B030D-6E8A-4147-A177-3AD203B41FA5}">
                      <a16:colId xmlns:a16="http://schemas.microsoft.com/office/drawing/2014/main" val="4066303679"/>
                    </a:ext>
                  </a:extLst>
                </a:gridCol>
                <a:gridCol w="470230">
                  <a:extLst>
                    <a:ext uri="{9D8B030D-6E8A-4147-A177-3AD203B41FA5}">
                      <a16:colId xmlns:a16="http://schemas.microsoft.com/office/drawing/2014/main" val="1413999397"/>
                    </a:ext>
                  </a:extLst>
                </a:gridCol>
              </a:tblGrid>
              <a:tr h="406984">
                <a:tc>
                  <a:txBody>
                    <a:bodyPr/>
                    <a:lstStyle/>
                    <a:p>
                      <a:pPr algn="ctr"/>
                      <a:r>
                        <a:rPr lang="en-US" dirty="0">
                          <a:solidFill>
                            <a:schemeClr val="tx1"/>
                          </a:solidFill>
                        </a:rPr>
                        <a:t>C</a:t>
                      </a:r>
                      <a:r>
                        <a:rPr lang="en-US" sz="2400" baseline="30000" dirty="0">
                          <a:solidFill>
                            <a:schemeClr val="tx1"/>
                          </a:solidFill>
                        </a:rPr>
                        <a:t>2</a:t>
                      </a:r>
                      <a:endParaRPr lang="en-US" baseline="300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rPr>
                        <a:t>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rPr>
                        <a:t>2</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rPr>
                        <a:t>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rPr>
                        <a:t>4</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rPr>
                        <a:t>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9031183"/>
                  </a:ext>
                </a:extLst>
              </a:tr>
              <a:tr h="500244">
                <a:tc>
                  <a:txBody>
                    <a:bodyPr/>
                    <a:lstStyle/>
                    <a:p>
                      <a:pPr algn="ctr"/>
                      <a:r>
                        <a:rPr lang="en-US" dirty="0">
                          <a:solidFill>
                            <a:schemeClr val="tx1"/>
                          </a:solidFill>
                        </a:rPr>
                        <a:t>1</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dirty="0">
                          <a:solidFill>
                            <a:schemeClr val="tx1"/>
                          </a:solidFill>
                          <a:latin typeface="Aldhabi" panose="01000000000000000000" pitchFamily="2" charset="-78"/>
                          <a:cs typeface="Aldhabi" panose="01000000000000000000" pitchFamily="2" charset="-78"/>
                        </a:rPr>
                        <a:t>∞</a:t>
                      </a: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0" lang="en-US" sz="1800" b="0" i="0" u="none" strike="noStrike" kern="1200" cap="none" spc="0" normalizeH="0" baseline="0" noProof="0">
                          <a:ln>
                            <a:noFill/>
                          </a:ln>
                          <a:solidFill>
                            <a:prstClr val="black"/>
                          </a:solidFill>
                          <a:effectLst/>
                          <a:uLnTx/>
                          <a:uFillTx/>
                          <a:latin typeface="Aldhabi" panose="01000000000000000000" pitchFamily="2" charset="-78"/>
                          <a:ea typeface="+mn-ea"/>
                          <a:cs typeface="Aldhabi" panose="01000000000000000000" pitchFamily="2" charset="-78"/>
                        </a:rPr>
                        <a:t>∞</a:t>
                      </a: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0" lang="en-US" sz="1800" b="0" i="0" u="none" strike="noStrike" kern="1200" cap="none" spc="0" normalizeH="0" baseline="0" noProof="0">
                          <a:ln>
                            <a:noFill/>
                          </a:ln>
                          <a:solidFill>
                            <a:prstClr val="black"/>
                          </a:solidFill>
                          <a:effectLst/>
                          <a:uLnTx/>
                          <a:uFillTx/>
                          <a:latin typeface="Aldhabi" panose="01000000000000000000" pitchFamily="2" charset="-78"/>
                          <a:ea typeface="+mn-ea"/>
                          <a:cs typeface="Aldhabi" panose="01000000000000000000" pitchFamily="2" charset="-78"/>
                        </a:rPr>
                        <a:t>∞</a:t>
                      </a: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0" lang="en-US" sz="1800" b="0" i="0" u="none" strike="noStrike" kern="1200" cap="none" spc="0" normalizeH="0" baseline="0" noProof="0">
                          <a:ln>
                            <a:noFill/>
                          </a:ln>
                          <a:solidFill>
                            <a:prstClr val="black"/>
                          </a:solidFill>
                          <a:effectLst/>
                          <a:uLnTx/>
                          <a:uFillTx/>
                          <a:latin typeface="Aldhabi" panose="01000000000000000000" pitchFamily="2" charset="-78"/>
                          <a:ea typeface="+mn-ea"/>
                          <a:cs typeface="Aldhabi" panose="01000000000000000000" pitchFamily="2" charset="-78"/>
                        </a:rPr>
                        <a:t>∞</a:t>
                      </a: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0" lang="en-US" sz="1800" b="0" i="0" u="none" strike="noStrike" kern="1200" cap="none" spc="0" normalizeH="0" baseline="0" noProof="0" dirty="0">
                          <a:ln>
                            <a:noFill/>
                          </a:ln>
                          <a:solidFill>
                            <a:prstClr val="black"/>
                          </a:solidFill>
                          <a:effectLst/>
                          <a:uLnTx/>
                          <a:uFillTx/>
                          <a:latin typeface="Aldhabi" panose="01000000000000000000" pitchFamily="2" charset="-78"/>
                          <a:ea typeface="+mn-ea"/>
                          <a:cs typeface="Aldhabi" panose="01000000000000000000" pitchFamily="2" charset="-78"/>
                        </a:rPr>
                        <a:t>∞</a:t>
                      </a: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18779807"/>
                  </a:ext>
                </a:extLst>
              </a:tr>
              <a:tr h="505153">
                <a:tc>
                  <a:txBody>
                    <a:bodyPr/>
                    <a:lstStyle/>
                    <a:p>
                      <a:pPr algn="ctr"/>
                      <a:r>
                        <a:rPr lang="en-US" dirty="0">
                          <a:solidFill>
                            <a:schemeClr val="tx1"/>
                          </a:solidFill>
                        </a:rPr>
                        <a:t>2</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dirty="0">
                          <a:solidFill>
                            <a:schemeClr val="tx1"/>
                          </a:solidFill>
                          <a:latin typeface="Aldhabi" panose="01000000000000000000" pitchFamily="2" charset="-78"/>
                          <a:cs typeface="Aldhabi" panose="01000000000000000000" pitchFamily="2" charset="-78"/>
                        </a:rPr>
                        <a:t>∞</a:t>
                      </a: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dirty="0">
                          <a:solidFill>
                            <a:schemeClr val="tx1"/>
                          </a:solidFill>
                          <a:latin typeface="Aldhabi" panose="01000000000000000000" pitchFamily="2" charset="-78"/>
                          <a:cs typeface="Aldhabi" panose="01000000000000000000" pitchFamily="2" charset="-78"/>
                        </a:rPr>
                        <a:t>∞</a:t>
                      </a: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04949695"/>
                  </a:ext>
                </a:extLst>
              </a:tr>
              <a:tr h="406984">
                <a:tc>
                  <a:txBody>
                    <a:bodyPr/>
                    <a:lstStyle/>
                    <a:p>
                      <a:pPr algn="ctr"/>
                      <a:r>
                        <a:rPr lang="en-US" dirty="0">
                          <a:solidFill>
                            <a:schemeClr val="tx1"/>
                          </a:solidFill>
                        </a:rPr>
                        <a:t>3</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0" lang="en-US" sz="1800" b="0" i="0" u="none" strike="noStrike" kern="1200" cap="none" spc="0" normalizeH="0" baseline="0" noProof="0">
                          <a:ln>
                            <a:noFill/>
                          </a:ln>
                          <a:solidFill>
                            <a:prstClr val="black"/>
                          </a:solidFill>
                          <a:effectLst/>
                          <a:uLnTx/>
                          <a:uFillTx/>
                          <a:latin typeface="Aldhabi" panose="01000000000000000000" pitchFamily="2" charset="-78"/>
                          <a:ea typeface="+mn-ea"/>
                          <a:cs typeface="Aldhabi" panose="01000000000000000000" pitchFamily="2" charset="-78"/>
                        </a:rPr>
                        <a:t>∞</a:t>
                      </a: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dirty="0">
                          <a:solidFill>
                            <a:schemeClr val="tx1"/>
                          </a:solidFill>
                          <a:latin typeface="Aldhabi" panose="01000000000000000000" pitchFamily="2" charset="-78"/>
                          <a:cs typeface="Aldhabi" panose="01000000000000000000" pitchFamily="2" charset="-78"/>
                        </a:rPr>
                        <a:t>∞</a:t>
                      </a: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0</a:t>
                      </a: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2</a:t>
                      </a: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76537987"/>
                  </a:ext>
                </a:extLst>
              </a:tr>
              <a:tr h="510766">
                <a:tc>
                  <a:txBody>
                    <a:bodyPr/>
                    <a:lstStyle/>
                    <a:p>
                      <a:pPr algn="ctr"/>
                      <a:r>
                        <a:rPr lang="en-US" dirty="0">
                          <a:solidFill>
                            <a:schemeClr val="tx1"/>
                          </a:solidFill>
                        </a:rPr>
                        <a:t>4</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rPr>
                        <a:t>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0" lang="en-US" sz="1800" b="0" i="0" u="none" strike="noStrike" kern="1200" cap="none" spc="0" normalizeH="0" baseline="0" noProof="0">
                          <a:ln>
                            <a:noFill/>
                          </a:ln>
                          <a:solidFill>
                            <a:prstClr val="black"/>
                          </a:solidFill>
                          <a:effectLst/>
                          <a:uLnTx/>
                          <a:uFillTx/>
                          <a:latin typeface="Aldhabi" panose="01000000000000000000" pitchFamily="2" charset="-78"/>
                          <a:ea typeface="+mn-ea"/>
                          <a:cs typeface="Aldhabi" panose="01000000000000000000" pitchFamily="2" charset="-78"/>
                        </a:rPr>
                        <a:t>∞</a:t>
                      </a: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12</a:t>
                      </a: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dirty="0">
                          <a:solidFill>
                            <a:schemeClr val="tx1"/>
                          </a:solidFill>
                          <a:latin typeface="Aldhabi" panose="01000000000000000000" pitchFamily="2" charset="-78"/>
                          <a:cs typeface="Aldhabi" panose="01000000000000000000" pitchFamily="2" charset="-78"/>
                        </a:rPr>
                        <a:t>∞</a:t>
                      </a: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0" lang="en-US" sz="1800" b="0" i="0" u="none" strike="noStrike" kern="1200" cap="none" spc="0" normalizeH="0" baseline="0" noProof="0" dirty="0">
                          <a:ln>
                            <a:noFill/>
                          </a:ln>
                          <a:solidFill>
                            <a:prstClr val="black"/>
                          </a:solidFill>
                          <a:effectLst/>
                          <a:uLnTx/>
                          <a:uFillTx/>
                          <a:latin typeface="+mn-lt"/>
                          <a:ea typeface="+mn-ea"/>
                          <a:cs typeface="+mn-cs"/>
                        </a:rPr>
                        <a:t>0</a:t>
                      </a: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05389522"/>
                  </a:ext>
                </a:extLst>
              </a:tr>
              <a:tr h="449026">
                <a:tc>
                  <a:txBody>
                    <a:bodyPr/>
                    <a:lstStyle/>
                    <a:p>
                      <a:pPr algn="ctr"/>
                      <a:r>
                        <a:rPr lang="en-US" dirty="0">
                          <a:solidFill>
                            <a:schemeClr val="tx1"/>
                          </a:solidFill>
                        </a:rPr>
                        <a:t>5</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11</a:t>
                      </a:r>
                      <a:endParaRPr lang="en-US" dirty="0">
                        <a:solidFill>
                          <a:schemeClr val="tx1"/>
                        </a:solidFill>
                        <a:latin typeface="Aldhabi" panose="01000000000000000000" pitchFamily="2" charset="-78"/>
                        <a:cs typeface="Aldhabi" panose="01000000000000000000"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0" lang="en-US" sz="1800" b="0" i="0" u="none" strike="noStrike" kern="1200" cap="none" spc="0" normalizeH="0" baseline="0" noProof="0" dirty="0">
                          <a:ln>
                            <a:noFill/>
                          </a:ln>
                          <a:solidFill>
                            <a:prstClr val="black"/>
                          </a:solidFill>
                          <a:effectLst/>
                          <a:uLnTx/>
                          <a:uFillTx/>
                          <a:latin typeface="Aldhabi" panose="01000000000000000000" pitchFamily="2" charset="-78"/>
                          <a:ea typeface="+mn-ea"/>
                          <a:cs typeface="Aldhabi" panose="01000000000000000000" pitchFamily="2" charset="-78"/>
                        </a:rPr>
                        <a:t>∞</a:t>
                      </a: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0</a:t>
                      </a: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dirty="0">
                          <a:solidFill>
                            <a:schemeClr val="tx1"/>
                          </a:solidFill>
                          <a:latin typeface="Aldhabi" panose="01000000000000000000" pitchFamily="2" charset="-78"/>
                          <a:cs typeface="Aldhabi" panose="01000000000000000000" pitchFamily="2" charset="-78"/>
                        </a:rPr>
                        <a:t>∞</a:t>
                      </a: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19417011"/>
                  </a:ext>
                </a:extLst>
              </a:tr>
            </a:tbl>
          </a:graphicData>
        </a:graphic>
      </p:graphicFrame>
      <p:sp>
        <p:nvSpPr>
          <p:cNvPr id="18" name="TextBox 17">
            <a:extLst>
              <a:ext uri="{FF2B5EF4-FFF2-40B4-BE49-F238E27FC236}">
                <a16:creationId xmlns:a16="http://schemas.microsoft.com/office/drawing/2014/main" id="{0D3867F3-2131-3975-B425-3608233D09CC}"/>
              </a:ext>
            </a:extLst>
          </p:cNvPr>
          <p:cNvSpPr txBox="1"/>
          <p:nvPr/>
        </p:nvSpPr>
        <p:spPr>
          <a:xfrm>
            <a:off x="8914482" y="5263198"/>
            <a:ext cx="382555" cy="370116"/>
          </a:xfrm>
          <a:prstGeom prst="rect">
            <a:avLst/>
          </a:prstGeom>
          <a:noFill/>
        </p:spPr>
        <p:txBody>
          <a:bodyPr wrap="square" rtlCol="0">
            <a:spAutoFit/>
          </a:bodyPr>
          <a:lstStyle/>
          <a:p>
            <a:r>
              <a:rPr lang="en-US" dirty="0"/>
              <a:t>0</a:t>
            </a:r>
            <a:endParaRPr lang="en-IN" dirty="0"/>
          </a:p>
        </p:txBody>
      </p:sp>
      <p:sp>
        <p:nvSpPr>
          <p:cNvPr id="19" name="TextBox 18">
            <a:extLst>
              <a:ext uri="{FF2B5EF4-FFF2-40B4-BE49-F238E27FC236}">
                <a16:creationId xmlns:a16="http://schemas.microsoft.com/office/drawing/2014/main" id="{5CDD7B3C-1AD1-FD23-12D9-28C8AAF9F72F}"/>
              </a:ext>
            </a:extLst>
          </p:cNvPr>
          <p:cNvSpPr txBox="1"/>
          <p:nvPr/>
        </p:nvSpPr>
        <p:spPr>
          <a:xfrm>
            <a:off x="9354047" y="5258008"/>
            <a:ext cx="382555" cy="370116"/>
          </a:xfrm>
          <a:prstGeom prst="rect">
            <a:avLst/>
          </a:prstGeom>
          <a:noFill/>
        </p:spPr>
        <p:txBody>
          <a:bodyPr wrap="square" rtlCol="0">
            <a:spAutoFit/>
          </a:bodyPr>
          <a:lstStyle/>
          <a:p>
            <a:r>
              <a:rPr lang="en-US" dirty="0"/>
              <a:t>--</a:t>
            </a:r>
            <a:endParaRPr lang="en-IN" dirty="0"/>
          </a:p>
        </p:txBody>
      </p:sp>
      <p:sp>
        <p:nvSpPr>
          <p:cNvPr id="21" name="TextBox 20">
            <a:extLst>
              <a:ext uri="{FF2B5EF4-FFF2-40B4-BE49-F238E27FC236}">
                <a16:creationId xmlns:a16="http://schemas.microsoft.com/office/drawing/2014/main" id="{76242843-12EF-D2B6-962D-8A299B3F2212}"/>
              </a:ext>
            </a:extLst>
          </p:cNvPr>
          <p:cNvSpPr txBox="1"/>
          <p:nvPr/>
        </p:nvSpPr>
        <p:spPr>
          <a:xfrm>
            <a:off x="9832360" y="5266379"/>
            <a:ext cx="382555" cy="370116"/>
          </a:xfrm>
          <a:prstGeom prst="rect">
            <a:avLst/>
          </a:prstGeom>
          <a:noFill/>
        </p:spPr>
        <p:txBody>
          <a:bodyPr wrap="square" rtlCol="0">
            <a:spAutoFit/>
          </a:bodyPr>
          <a:lstStyle/>
          <a:p>
            <a:r>
              <a:rPr lang="en-US" dirty="0"/>
              <a:t>0</a:t>
            </a:r>
            <a:endParaRPr lang="en-IN" dirty="0"/>
          </a:p>
        </p:txBody>
      </p:sp>
      <p:sp>
        <p:nvSpPr>
          <p:cNvPr id="22" name="TextBox 21">
            <a:extLst>
              <a:ext uri="{FF2B5EF4-FFF2-40B4-BE49-F238E27FC236}">
                <a16:creationId xmlns:a16="http://schemas.microsoft.com/office/drawing/2014/main" id="{C0F9ADEF-378A-3F82-EBA2-DC5F0103D457}"/>
              </a:ext>
            </a:extLst>
          </p:cNvPr>
          <p:cNvSpPr txBox="1"/>
          <p:nvPr/>
        </p:nvSpPr>
        <p:spPr>
          <a:xfrm>
            <a:off x="10296062" y="5255566"/>
            <a:ext cx="382555" cy="370116"/>
          </a:xfrm>
          <a:prstGeom prst="rect">
            <a:avLst/>
          </a:prstGeom>
          <a:noFill/>
        </p:spPr>
        <p:txBody>
          <a:bodyPr wrap="square" rtlCol="0">
            <a:spAutoFit/>
          </a:bodyPr>
          <a:lstStyle/>
          <a:p>
            <a:r>
              <a:rPr lang="en-US" dirty="0"/>
              <a:t>0</a:t>
            </a:r>
            <a:endParaRPr lang="en-IN" dirty="0"/>
          </a:p>
        </p:txBody>
      </p:sp>
      <p:sp>
        <p:nvSpPr>
          <p:cNvPr id="23" name="TextBox 22">
            <a:extLst>
              <a:ext uri="{FF2B5EF4-FFF2-40B4-BE49-F238E27FC236}">
                <a16:creationId xmlns:a16="http://schemas.microsoft.com/office/drawing/2014/main" id="{160F9DE6-B5E6-33FC-AFEC-26CCBF949535}"/>
              </a:ext>
            </a:extLst>
          </p:cNvPr>
          <p:cNvSpPr txBox="1"/>
          <p:nvPr/>
        </p:nvSpPr>
        <p:spPr>
          <a:xfrm>
            <a:off x="10776176" y="5240226"/>
            <a:ext cx="382555" cy="370116"/>
          </a:xfrm>
          <a:prstGeom prst="rect">
            <a:avLst/>
          </a:prstGeom>
          <a:noFill/>
        </p:spPr>
        <p:txBody>
          <a:bodyPr wrap="square" rtlCol="0">
            <a:spAutoFit/>
          </a:bodyPr>
          <a:lstStyle/>
          <a:p>
            <a:r>
              <a:rPr lang="en-US" dirty="0"/>
              <a:t>0</a:t>
            </a:r>
            <a:endParaRPr lang="en-IN" dirty="0"/>
          </a:p>
        </p:txBody>
      </p:sp>
      <p:sp>
        <p:nvSpPr>
          <p:cNvPr id="24" name="TextBox 23">
            <a:extLst>
              <a:ext uri="{FF2B5EF4-FFF2-40B4-BE49-F238E27FC236}">
                <a16:creationId xmlns:a16="http://schemas.microsoft.com/office/drawing/2014/main" id="{22C3F377-F562-1160-B684-9756FCAA6143}"/>
              </a:ext>
            </a:extLst>
          </p:cNvPr>
          <p:cNvSpPr txBox="1"/>
          <p:nvPr/>
        </p:nvSpPr>
        <p:spPr>
          <a:xfrm rot="10800000" flipV="1">
            <a:off x="11165303" y="4975159"/>
            <a:ext cx="534957" cy="646331"/>
          </a:xfrm>
          <a:prstGeom prst="rect">
            <a:avLst/>
          </a:prstGeom>
          <a:noFill/>
        </p:spPr>
        <p:txBody>
          <a:bodyPr wrap="square" rtlCol="0">
            <a:spAutoFit/>
          </a:bodyPr>
          <a:lstStyle/>
          <a:p>
            <a:r>
              <a:rPr lang="en-US" dirty="0"/>
              <a:t>-----</a:t>
            </a:r>
          </a:p>
          <a:p>
            <a:r>
              <a:rPr lang="en-US" dirty="0"/>
              <a:t>  0</a:t>
            </a:r>
            <a:endParaRPr lang="en-IN" dirty="0"/>
          </a:p>
        </p:txBody>
      </p:sp>
      <p:sp>
        <p:nvSpPr>
          <p:cNvPr id="25" name="TextBox 24">
            <a:extLst>
              <a:ext uri="{FF2B5EF4-FFF2-40B4-BE49-F238E27FC236}">
                <a16:creationId xmlns:a16="http://schemas.microsoft.com/office/drawing/2014/main" id="{AB580620-F29D-0F96-1E13-0C146A779309}"/>
              </a:ext>
            </a:extLst>
          </p:cNvPr>
          <p:cNvSpPr txBox="1"/>
          <p:nvPr/>
        </p:nvSpPr>
        <p:spPr>
          <a:xfrm>
            <a:off x="2479981" y="5696943"/>
            <a:ext cx="6097554" cy="1015663"/>
          </a:xfrm>
          <a:prstGeom prst="rect">
            <a:avLst/>
          </a:prstGeom>
          <a:noFill/>
        </p:spPr>
        <p:txBody>
          <a:bodyPr wrap="square">
            <a:spAutoFit/>
          </a:bodyPr>
          <a:lstStyle/>
          <a:p>
            <a:r>
              <a:rPr lang="en-US" b="1" dirty="0">
                <a:solidFill>
                  <a:schemeClr val="tx1"/>
                </a:solidFill>
              </a:rPr>
              <a:t>C</a:t>
            </a:r>
            <a:r>
              <a:rPr lang="en-US" sz="2400" b="1" dirty="0">
                <a:solidFill>
                  <a:schemeClr val="tx1"/>
                </a:solidFill>
              </a:rPr>
              <a:t>’</a:t>
            </a:r>
            <a:r>
              <a:rPr lang="en-US" b="1" dirty="0">
                <a:solidFill>
                  <a:schemeClr val="tx1"/>
                </a:solidFill>
              </a:rPr>
              <a:t>(2) = </a:t>
            </a:r>
            <a:r>
              <a:rPr lang="en-US" b="1" dirty="0"/>
              <a:t>C’(1) + </a:t>
            </a:r>
            <a:r>
              <a:rPr lang="en-US" dirty="0"/>
              <a:t>C</a:t>
            </a:r>
            <a:r>
              <a:rPr lang="en-US" sz="2400" baseline="30000" dirty="0"/>
              <a:t>1</a:t>
            </a:r>
            <a:r>
              <a:rPr lang="en-US" b="1" dirty="0"/>
              <a:t>[1,2]+ r</a:t>
            </a:r>
          </a:p>
          <a:p>
            <a:r>
              <a:rPr lang="en-US" b="1" dirty="0"/>
              <a:t>          = 25 + 10 + 0 </a:t>
            </a:r>
          </a:p>
          <a:p>
            <a:r>
              <a:rPr lang="en-US" b="1" dirty="0"/>
              <a:t>          = 35</a:t>
            </a:r>
            <a:endParaRPr lang="en-IN" b="1" dirty="0"/>
          </a:p>
        </p:txBody>
      </p:sp>
    </p:spTree>
    <p:extLst>
      <p:ext uri="{BB962C8B-B14F-4D97-AF65-F5344CB8AC3E}">
        <p14:creationId xmlns:p14="http://schemas.microsoft.com/office/powerpoint/2010/main" val="289916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3"/>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4"/>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1" grpId="0"/>
      <p:bldP spid="12" grpId="0"/>
      <p:bldP spid="13" grpId="0"/>
      <p:bldP spid="14" grpId="0"/>
      <p:bldP spid="15" grpId="0"/>
      <p:bldP spid="16" grpId="0"/>
      <p:bldP spid="18" grpId="0"/>
      <p:bldP spid="19" grpId="0"/>
      <p:bldP spid="21" grpId="0"/>
      <p:bldP spid="22" grpId="0"/>
      <p:bldP spid="23" grpId="0"/>
      <p:bldP spid="24" grpId="0"/>
      <p:bldP spid="2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B2C932-128D-E35B-73E2-560030C43B0B}"/>
            </a:ext>
          </a:extLst>
        </p:cNvPr>
        <p:cNvGrpSpPr/>
        <p:nvPr/>
      </p:nvGrpSpPr>
      <p:grpSpPr>
        <a:xfrm>
          <a:off x="0" y="0"/>
          <a:ext cx="0" cy="0"/>
          <a:chOff x="0" y="0"/>
          <a:chExt cx="0" cy="0"/>
        </a:xfrm>
      </p:grpSpPr>
      <p:graphicFrame>
        <p:nvGraphicFramePr>
          <p:cNvPr id="4" name="Table 6">
            <a:extLst>
              <a:ext uri="{FF2B5EF4-FFF2-40B4-BE49-F238E27FC236}">
                <a16:creationId xmlns:a16="http://schemas.microsoft.com/office/drawing/2014/main" id="{00B0AFAB-DC91-EE28-D475-E5C9CD5A2987}"/>
              </a:ext>
            </a:extLst>
          </p:cNvPr>
          <p:cNvGraphicFramePr>
            <a:graphicFrameLocks noGrp="1"/>
          </p:cNvGraphicFramePr>
          <p:nvPr/>
        </p:nvGraphicFramePr>
        <p:xfrm>
          <a:off x="545094" y="2450858"/>
          <a:ext cx="2994987" cy="2779157"/>
        </p:xfrm>
        <a:graphic>
          <a:graphicData uri="http://schemas.openxmlformats.org/drawingml/2006/table">
            <a:tbl>
              <a:tblPr firstRow="1" bandRow="1">
                <a:tableStyleId>{5C22544A-7EE6-4342-B048-85BDC9FD1C3A}</a:tableStyleId>
              </a:tblPr>
              <a:tblGrid>
                <a:gridCol w="643837">
                  <a:extLst>
                    <a:ext uri="{9D8B030D-6E8A-4147-A177-3AD203B41FA5}">
                      <a16:colId xmlns:a16="http://schemas.microsoft.com/office/drawing/2014/main" val="2131873479"/>
                    </a:ext>
                  </a:extLst>
                </a:gridCol>
                <a:gridCol w="470230">
                  <a:extLst>
                    <a:ext uri="{9D8B030D-6E8A-4147-A177-3AD203B41FA5}">
                      <a16:colId xmlns:a16="http://schemas.microsoft.com/office/drawing/2014/main" val="1259921411"/>
                    </a:ext>
                  </a:extLst>
                </a:gridCol>
                <a:gridCol w="470230">
                  <a:extLst>
                    <a:ext uri="{9D8B030D-6E8A-4147-A177-3AD203B41FA5}">
                      <a16:colId xmlns:a16="http://schemas.microsoft.com/office/drawing/2014/main" val="99378389"/>
                    </a:ext>
                  </a:extLst>
                </a:gridCol>
                <a:gridCol w="470230">
                  <a:extLst>
                    <a:ext uri="{9D8B030D-6E8A-4147-A177-3AD203B41FA5}">
                      <a16:colId xmlns:a16="http://schemas.microsoft.com/office/drawing/2014/main" val="1490699970"/>
                    </a:ext>
                  </a:extLst>
                </a:gridCol>
                <a:gridCol w="470230">
                  <a:extLst>
                    <a:ext uri="{9D8B030D-6E8A-4147-A177-3AD203B41FA5}">
                      <a16:colId xmlns:a16="http://schemas.microsoft.com/office/drawing/2014/main" val="4066303679"/>
                    </a:ext>
                  </a:extLst>
                </a:gridCol>
                <a:gridCol w="470230">
                  <a:extLst>
                    <a:ext uri="{9D8B030D-6E8A-4147-A177-3AD203B41FA5}">
                      <a16:colId xmlns:a16="http://schemas.microsoft.com/office/drawing/2014/main" val="1413999397"/>
                    </a:ext>
                  </a:extLst>
                </a:gridCol>
              </a:tblGrid>
              <a:tr h="406984">
                <a:tc>
                  <a:txBody>
                    <a:bodyPr/>
                    <a:lstStyle/>
                    <a:p>
                      <a:pPr algn="ctr"/>
                      <a:r>
                        <a:rPr lang="en-US" dirty="0">
                          <a:solidFill>
                            <a:schemeClr val="tx1"/>
                          </a:solidFill>
                        </a:rPr>
                        <a:t>C</a:t>
                      </a:r>
                      <a:r>
                        <a:rPr lang="en-US" sz="2400" baseline="30000" dirty="0">
                          <a:solidFill>
                            <a:schemeClr val="tx1"/>
                          </a:solidFill>
                        </a:rPr>
                        <a:t>1</a:t>
                      </a:r>
                      <a:endParaRPr lang="en-US" baseline="300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rPr>
                        <a:t>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rPr>
                        <a:t>2</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rPr>
                        <a:t>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rPr>
                        <a:t>4</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rPr>
                        <a:t>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9031183"/>
                  </a:ext>
                </a:extLst>
              </a:tr>
              <a:tr h="500244">
                <a:tc>
                  <a:txBody>
                    <a:bodyPr/>
                    <a:lstStyle/>
                    <a:p>
                      <a:pPr algn="ctr"/>
                      <a:r>
                        <a:rPr lang="en-US" dirty="0">
                          <a:solidFill>
                            <a:schemeClr val="tx1"/>
                          </a:solidFill>
                        </a:rPr>
                        <a:t>1</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dirty="0">
                          <a:solidFill>
                            <a:schemeClr val="tx1"/>
                          </a:solidFill>
                          <a:latin typeface="Aldhabi" panose="01000000000000000000" pitchFamily="2" charset="-78"/>
                          <a:cs typeface="Aldhabi" panose="01000000000000000000" pitchFamily="2" charset="-78"/>
                        </a:rPr>
                        <a:t>∞</a:t>
                      </a: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17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18779807"/>
                  </a:ext>
                </a:extLst>
              </a:tr>
              <a:tr h="505153">
                <a:tc>
                  <a:txBody>
                    <a:bodyPr/>
                    <a:lstStyle/>
                    <a:p>
                      <a:pPr algn="ctr"/>
                      <a:r>
                        <a:rPr lang="en-US" dirty="0">
                          <a:solidFill>
                            <a:schemeClr val="tx1"/>
                          </a:solidFill>
                        </a:rPr>
                        <a:t>2</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rPr>
                        <a:t>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dirty="0">
                          <a:solidFill>
                            <a:schemeClr val="tx1"/>
                          </a:solidFill>
                          <a:latin typeface="Aldhabi" panose="01000000000000000000" pitchFamily="2" charset="-78"/>
                          <a:cs typeface="Aldhabi" panose="01000000000000000000" pitchFamily="2" charset="-78"/>
                        </a:rPr>
                        <a:t>∞</a:t>
                      </a: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04949695"/>
                  </a:ext>
                </a:extLst>
              </a:tr>
              <a:tr h="406984">
                <a:tc>
                  <a:txBody>
                    <a:bodyPr/>
                    <a:lstStyle/>
                    <a:p>
                      <a:pPr algn="ctr"/>
                      <a:r>
                        <a:rPr lang="en-US" dirty="0">
                          <a:solidFill>
                            <a:schemeClr val="tx1"/>
                          </a:solidFill>
                        </a:rPr>
                        <a:t>3</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dirty="0">
                          <a:solidFill>
                            <a:schemeClr val="tx1"/>
                          </a:solidFill>
                          <a:latin typeface="Aldhabi" panose="01000000000000000000" pitchFamily="2" charset="-78"/>
                          <a:cs typeface="Aldhabi" panose="01000000000000000000" pitchFamily="2" charset="-78"/>
                        </a:rPr>
                        <a:t>∞</a:t>
                      </a: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0</a:t>
                      </a: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2</a:t>
                      </a: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76537987"/>
                  </a:ext>
                </a:extLst>
              </a:tr>
              <a:tr h="510766">
                <a:tc>
                  <a:txBody>
                    <a:bodyPr/>
                    <a:lstStyle/>
                    <a:p>
                      <a:pPr algn="ctr"/>
                      <a:r>
                        <a:rPr lang="en-US" dirty="0">
                          <a:solidFill>
                            <a:schemeClr val="tx1"/>
                          </a:solidFill>
                        </a:rPr>
                        <a:t>4</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rPr>
                        <a:t>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3</a:t>
                      </a: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12</a:t>
                      </a: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dirty="0">
                          <a:solidFill>
                            <a:schemeClr val="tx1"/>
                          </a:solidFill>
                          <a:latin typeface="Aldhabi" panose="01000000000000000000" pitchFamily="2" charset="-78"/>
                          <a:cs typeface="Aldhabi" panose="01000000000000000000" pitchFamily="2" charset="-78"/>
                        </a:rPr>
                        <a:t>∞</a:t>
                      </a: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0" lang="en-US" sz="1800" b="0" i="0" u="none" strike="noStrike" kern="1200" cap="none" spc="0" normalizeH="0" baseline="0" noProof="0" dirty="0">
                          <a:ln>
                            <a:noFill/>
                          </a:ln>
                          <a:solidFill>
                            <a:prstClr val="black"/>
                          </a:solidFill>
                          <a:effectLst/>
                          <a:uLnTx/>
                          <a:uFillTx/>
                          <a:latin typeface="+mn-lt"/>
                          <a:ea typeface="+mn-ea"/>
                          <a:cs typeface="+mn-cs"/>
                        </a:rPr>
                        <a:t>0</a:t>
                      </a: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05389522"/>
                  </a:ext>
                </a:extLst>
              </a:tr>
              <a:tr h="449026">
                <a:tc>
                  <a:txBody>
                    <a:bodyPr/>
                    <a:lstStyle/>
                    <a:p>
                      <a:pPr algn="ctr"/>
                      <a:r>
                        <a:rPr lang="en-US" dirty="0">
                          <a:solidFill>
                            <a:schemeClr val="tx1"/>
                          </a:solidFill>
                        </a:rPr>
                        <a:t>5</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11</a:t>
                      </a:r>
                      <a:endParaRPr lang="en-US" dirty="0">
                        <a:solidFill>
                          <a:schemeClr val="tx1"/>
                        </a:solidFill>
                        <a:latin typeface="Aldhabi" panose="01000000000000000000" pitchFamily="2" charset="-78"/>
                        <a:cs typeface="Aldhabi" panose="01000000000000000000"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0</a:t>
                      </a: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0</a:t>
                      </a: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dirty="0">
                          <a:solidFill>
                            <a:schemeClr val="tx1"/>
                          </a:solidFill>
                          <a:latin typeface="Aldhabi" panose="01000000000000000000" pitchFamily="2" charset="-78"/>
                          <a:cs typeface="Aldhabi" panose="01000000000000000000" pitchFamily="2" charset="-78"/>
                        </a:rPr>
                        <a:t>∞</a:t>
                      </a: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19417011"/>
                  </a:ext>
                </a:extLst>
              </a:tr>
            </a:tbl>
          </a:graphicData>
        </a:graphic>
      </p:graphicFrame>
      <p:sp>
        <p:nvSpPr>
          <p:cNvPr id="5" name="TextBox 4">
            <a:extLst>
              <a:ext uri="{FF2B5EF4-FFF2-40B4-BE49-F238E27FC236}">
                <a16:creationId xmlns:a16="http://schemas.microsoft.com/office/drawing/2014/main" id="{983B525C-D404-2948-0E07-0FD1E1F50656}"/>
              </a:ext>
            </a:extLst>
          </p:cNvPr>
          <p:cNvSpPr txBox="1"/>
          <p:nvPr/>
        </p:nvSpPr>
        <p:spPr>
          <a:xfrm>
            <a:off x="503851" y="625151"/>
            <a:ext cx="11056777" cy="1200329"/>
          </a:xfrm>
          <a:prstGeom prst="rect">
            <a:avLst/>
          </a:prstGeom>
          <a:noFill/>
        </p:spPr>
        <p:txBody>
          <a:bodyPr wrap="square" rtlCol="0">
            <a:spAutoFit/>
          </a:bodyPr>
          <a:lstStyle/>
          <a:p>
            <a:r>
              <a:rPr lang="en-US" dirty="0"/>
              <a:t>Calculation of C</a:t>
            </a:r>
            <a:r>
              <a:rPr lang="en-US" sz="2400" baseline="30000" dirty="0"/>
              <a:t>3</a:t>
            </a:r>
            <a:r>
              <a:rPr lang="en-US" dirty="0"/>
              <a:t> from C</a:t>
            </a:r>
            <a:r>
              <a:rPr lang="en-US" sz="2400" baseline="30000" dirty="0"/>
              <a:t>1</a:t>
            </a:r>
            <a:r>
              <a:rPr lang="en-US" dirty="0"/>
              <a:t> i.e., include an edge &lt;1,3&gt;.</a:t>
            </a:r>
          </a:p>
          <a:p>
            <a:pPr marL="342900" indent="-342900">
              <a:buAutoNum type="arabicPeriod"/>
            </a:pPr>
            <a:r>
              <a:rPr lang="en-US" dirty="0"/>
              <a:t>Change row 1  and column 3 to </a:t>
            </a:r>
            <a:r>
              <a:rPr lang="en-US" sz="1800" dirty="0">
                <a:solidFill>
                  <a:schemeClr val="tx1"/>
                </a:solidFill>
                <a:latin typeface="Aldhabi" panose="01000000000000000000" pitchFamily="2" charset="-78"/>
                <a:cs typeface="Aldhabi" panose="01000000000000000000" pitchFamily="2" charset="-78"/>
              </a:rPr>
              <a:t>∞ </a:t>
            </a:r>
            <a:r>
              <a:rPr lang="en-US" dirty="0"/>
              <a:t> in C</a:t>
            </a:r>
            <a:r>
              <a:rPr lang="en-US" sz="2400" baseline="30000" dirty="0"/>
              <a:t>1</a:t>
            </a:r>
            <a:r>
              <a:rPr lang="en-US" dirty="0"/>
              <a:t> (which prevents including of edge &lt;1,k&gt; and &lt;k,3&gt;) for some k ) </a:t>
            </a:r>
          </a:p>
          <a:p>
            <a:pPr marL="342900" indent="-342900">
              <a:buAutoNum type="arabicPeriod"/>
            </a:pPr>
            <a:r>
              <a:rPr lang="en-US" dirty="0"/>
              <a:t>Make the entry C</a:t>
            </a:r>
            <a:r>
              <a:rPr lang="en-US" sz="2400" baseline="30000" dirty="0"/>
              <a:t>1</a:t>
            </a:r>
            <a:r>
              <a:rPr lang="en-US" dirty="0"/>
              <a:t> [3,1] = </a:t>
            </a:r>
            <a:r>
              <a:rPr lang="en-US" sz="1800" dirty="0">
                <a:solidFill>
                  <a:schemeClr val="tx1"/>
                </a:solidFill>
                <a:latin typeface="Aldhabi" panose="01000000000000000000" pitchFamily="2" charset="-78"/>
                <a:cs typeface="Aldhabi" panose="01000000000000000000" pitchFamily="2" charset="-78"/>
              </a:rPr>
              <a:t>∞ </a:t>
            </a:r>
            <a:r>
              <a:rPr lang="en-US" dirty="0"/>
              <a:t>(which prevents including of edge &lt;3,1&gt;).</a:t>
            </a:r>
          </a:p>
          <a:p>
            <a:pPr marL="342900" indent="-342900">
              <a:buAutoNum type="arabicPeriod"/>
            </a:pPr>
            <a:r>
              <a:rPr lang="en-US" dirty="0"/>
              <a:t>Perform matrix reduction</a:t>
            </a:r>
            <a:endParaRPr lang="en-IN" dirty="0"/>
          </a:p>
        </p:txBody>
      </p:sp>
      <p:sp>
        <p:nvSpPr>
          <p:cNvPr id="6" name="Oval 5">
            <a:extLst>
              <a:ext uri="{FF2B5EF4-FFF2-40B4-BE49-F238E27FC236}">
                <a16:creationId xmlns:a16="http://schemas.microsoft.com/office/drawing/2014/main" id="{BE034DB5-3A15-058C-65A0-1EFA4E4D8885}"/>
              </a:ext>
            </a:extLst>
          </p:cNvPr>
          <p:cNvSpPr/>
          <p:nvPr/>
        </p:nvSpPr>
        <p:spPr>
          <a:xfrm>
            <a:off x="2127381" y="2323322"/>
            <a:ext cx="447870" cy="3191070"/>
          </a:xfrm>
          <a:prstGeom prst="ellipse">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Oval 6">
            <a:extLst>
              <a:ext uri="{FF2B5EF4-FFF2-40B4-BE49-F238E27FC236}">
                <a16:creationId xmlns:a16="http://schemas.microsoft.com/office/drawing/2014/main" id="{89BED541-F500-F6BB-6BBA-00639BFCF440}"/>
              </a:ext>
            </a:extLst>
          </p:cNvPr>
          <p:cNvSpPr/>
          <p:nvPr/>
        </p:nvSpPr>
        <p:spPr>
          <a:xfrm rot="5400000">
            <a:off x="1934549" y="1514668"/>
            <a:ext cx="447870" cy="3191070"/>
          </a:xfrm>
          <a:prstGeom prst="ellipse">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Oval 7">
            <a:extLst>
              <a:ext uri="{FF2B5EF4-FFF2-40B4-BE49-F238E27FC236}">
                <a16:creationId xmlns:a16="http://schemas.microsoft.com/office/drawing/2014/main" id="{8B3E98D1-5A7E-C285-F507-0FEEB71DF870}"/>
              </a:ext>
            </a:extLst>
          </p:cNvPr>
          <p:cNvSpPr/>
          <p:nvPr/>
        </p:nvSpPr>
        <p:spPr>
          <a:xfrm rot="5400000">
            <a:off x="1232414" y="3841225"/>
            <a:ext cx="390332" cy="447871"/>
          </a:xfrm>
          <a:prstGeom prst="ellipse">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graphicFrame>
        <p:nvGraphicFramePr>
          <p:cNvPr id="9" name="Table 6">
            <a:extLst>
              <a:ext uri="{FF2B5EF4-FFF2-40B4-BE49-F238E27FC236}">
                <a16:creationId xmlns:a16="http://schemas.microsoft.com/office/drawing/2014/main" id="{BFADDEA2-0036-6F06-E9A0-901972FE5F44}"/>
              </a:ext>
            </a:extLst>
          </p:cNvPr>
          <p:cNvGraphicFramePr>
            <a:graphicFrameLocks noGrp="1"/>
          </p:cNvGraphicFramePr>
          <p:nvPr/>
        </p:nvGraphicFramePr>
        <p:xfrm>
          <a:off x="4414032" y="2529278"/>
          <a:ext cx="2994987" cy="2779157"/>
        </p:xfrm>
        <a:graphic>
          <a:graphicData uri="http://schemas.openxmlformats.org/drawingml/2006/table">
            <a:tbl>
              <a:tblPr firstRow="1" bandRow="1">
                <a:tableStyleId>{5C22544A-7EE6-4342-B048-85BDC9FD1C3A}</a:tableStyleId>
              </a:tblPr>
              <a:tblGrid>
                <a:gridCol w="643837">
                  <a:extLst>
                    <a:ext uri="{9D8B030D-6E8A-4147-A177-3AD203B41FA5}">
                      <a16:colId xmlns:a16="http://schemas.microsoft.com/office/drawing/2014/main" val="2131873479"/>
                    </a:ext>
                  </a:extLst>
                </a:gridCol>
                <a:gridCol w="470230">
                  <a:extLst>
                    <a:ext uri="{9D8B030D-6E8A-4147-A177-3AD203B41FA5}">
                      <a16:colId xmlns:a16="http://schemas.microsoft.com/office/drawing/2014/main" val="1259921411"/>
                    </a:ext>
                  </a:extLst>
                </a:gridCol>
                <a:gridCol w="470230">
                  <a:extLst>
                    <a:ext uri="{9D8B030D-6E8A-4147-A177-3AD203B41FA5}">
                      <a16:colId xmlns:a16="http://schemas.microsoft.com/office/drawing/2014/main" val="99378389"/>
                    </a:ext>
                  </a:extLst>
                </a:gridCol>
                <a:gridCol w="470230">
                  <a:extLst>
                    <a:ext uri="{9D8B030D-6E8A-4147-A177-3AD203B41FA5}">
                      <a16:colId xmlns:a16="http://schemas.microsoft.com/office/drawing/2014/main" val="1490699970"/>
                    </a:ext>
                  </a:extLst>
                </a:gridCol>
                <a:gridCol w="470230">
                  <a:extLst>
                    <a:ext uri="{9D8B030D-6E8A-4147-A177-3AD203B41FA5}">
                      <a16:colId xmlns:a16="http://schemas.microsoft.com/office/drawing/2014/main" val="4066303679"/>
                    </a:ext>
                  </a:extLst>
                </a:gridCol>
                <a:gridCol w="470230">
                  <a:extLst>
                    <a:ext uri="{9D8B030D-6E8A-4147-A177-3AD203B41FA5}">
                      <a16:colId xmlns:a16="http://schemas.microsoft.com/office/drawing/2014/main" val="1413999397"/>
                    </a:ext>
                  </a:extLst>
                </a:gridCol>
              </a:tblGrid>
              <a:tr h="406984">
                <a:tc>
                  <a:txBody>
                    <a:bodyPr/>
                    <a:lstStyle/>
                    <a:p>
                      <a:pPr algn="ctr"/>
                      <a:r>
                        <a:rPr lang="en-US" dirty="0">
                          <a:solidFill>
                            <a:schemeClr val="tx1"/>
                          </a:solidFill>
                        </a:rPr>
                        <a:t>C</a:t>
                      </a:r>
                      <a:r>
                        <a:rPr lang="en-US" sz="2400" baseline="30000" dirty="0">
                          <a:solidFill>
                            <a:schemeClr val="tx1"/>
                          </a:solidFill>
                        </a:rPr>
                        <a:t>3</a:t>
                      </a:r>
                      <a:endParaRPr lang="en-US" baseline="300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rPr>
                        <a:t>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rPr>
                        <a:t>2</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rPr>
                        <a:t>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rPr>
                        <a:t>4</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rPr>
                        <a:t>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9031183"/>
                  </a:ext>
                </a:extLst>
              </a:tr>
              <a:tr h="500244">
                <a:tc>
                  <a:txBody>
                    <a:bodyPr/>
                    <a:lstStyle/>
                    <a:p>
                      <a:pPr algn="ctr"/>
                      <a:r>
                        <a:rPr lang="en-US" dirty="0">
                          <a:solidFill>
                            <a:schemeClr val="tx1"/>
                          </a:solidFill>
                        </a:rPr>
                        <a:t>1</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dirty="0">
                          <a:solidFill>
                            <a:schemeClr val="tx1"/>
                          </a:solidFill>
                          <a:latin typeface="Aldhabi" panose="01000000000000000000" pitchFamily="2" charset="-78"/>
                          <a:cs typeface="Aldhabi" panose="01000000000000000000" pitchFamily="2" charset="-78"/>
                        </a:rPr>
                        <a:t>∞</a:t>
                      </a: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0" lang="en-US" sz="1800" b="0" i="0" u="none" strike="noStrike" kern="1200" cap="none" spc="0" normalizeH="0" baseline="0" noProof="0" dirty="0">
                          <a:ln>
                            <a:noFill/>
                          </a:ln>
                          <a:solidFill>
                            <a:prstClr val="black"/>
                          </a:solidFill>
                          <a:effectLst/>
                          <a:uLnTx/>
                          <a:uFillTx/>
                          <a:latin typeface="Aldhabi" panose="01000000000000000000" pitchFamily="2" charset="-78"/>
                          <a:ea typeface="+mn-ea"/>
                          <a:cs typeface="Aldhabi" panose="01000000000000000000" pitchFamily="2" charset="-78"/>
                        </a:rPr>
                        <a:t>∞</a:t>
                      </a: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0" lang="en-US" sz="1800" b="0" i="0" u="none" strike="noStrike" kern="1200" cap="none" spc="0" normalizeH="0" baseline="0" noProof="0" dirty="0">
                          <a:ln>
                            <a:noFill/>
                          </a:ln>
                          <a:solidFill>
                            <a:prstClr val="black"/>
                          </a:solidFill>
                          <a:effectLst/>
                          <a:uLnTx/>
                          <a:uFillTx/>
                          <a:latin typeface="Aldhabi" panose="01000000000000000000" pitchFamily="2" charset="-78"/>
                          <a:ea typeface="+mn-ea"/>
                          <a:cs typeface="Aldhabi" panose="01000000000000000000" pitchFamily="2" charset="-78"/>
                        </a:rPr>
                        <a:t>∞</a:t>
                      </a: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0" lang="en-US" sz="1800" b="0" i="0" u="none" strike="noStrike" kern="1200" cap="none" spc="0" normalizeH="0" baseline="0" noProof="0">
                          <a:ln>
                            <a:noFill/>
                          </a:ln>
                          <a:solidFill>
                            <a:prstClr val="black"/>
                          </a:solidFill>
                          <a:effectLst/>
                          <a:uLnTx/>
                          <a:uFillTx/>
                          <a:latin typeface="Aldhabi" panose="01000000000000000000" pitchFamily="2" charset="-78"/>
                          <a:ea typeface="+mn-ea"/>
                          <a:cs typeface="Aldhabi" panose="01000000000000000000" pitchFamily="2" charset="-78"/>
                        </a:rPr>
                        <a:t>∞</a:t>
                      </a: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0" lang="en-US" sz="1800" b="0" i="0" u="none" strike="noStrike" kern="1200" cap="none" spc="0" normalizeH="0" baseline="0" noProof="0" dirty="0">
                          <a:ln>
                            <a:noFill/>
                          </a:ln>
                          <a:solidFill>
                            <a:prstClr val="black"/>
                          </a:solidFill>
                          <a:effectLst/>
                          <a:uLnTx/>
                          <a:uFillTx/>
                          <a:latin typeface="Aldhabi" panose="01000000000000000000" pitchFamily="2" charset="-78"/>
                          <a:ea typeface="+mn-ea"/>
                          <a:cs typeface="Aldhabi" panose="01000000000000000000" pitchFamily="2" charset="-78"/>
                        </a:rPr>
                        <a:t>∞</a:t>
                      </a: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18779807"/>
                  </a:ext>
                </a:extLst>
              </a:tr>
              <a:tr h="505153">
                <a:tc>
                  <a:txBody>
                    <a:bodyPr/>
                    <a:lstStyle/>
                    <a:p>
                      <a:pPr algn="ctr"/>
                      <a:r>
                        <a:rPr lang="en-US" dirty="0">
                          <a:solidFill>
                            <a:schemeClr val="tx1"/>
                          </a:solidFill>
                        </a:rPr>
                        <a:t>2</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rPr>
                        <a:t>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dirty="0">
                          <a:solidFill>
                            <a:schemeClr val="tx1"/>
                          </a:solidFill>
                          <a:latin typeface="Aldhabi" panose="01000000000000000000" pitchFamily="2" charset="-78"/>
                          <a:cs typeface="Aldhabi" panose="01000000000000000000" pitchFamily="2" charset="-78"/>
                        </a:rPr>
                        <a:t>∞</a:t>
                      </a: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ldhabi" panose="01000000000000000000" pitchFamily="2" charset="-78"/>
                          <a:ea typeface="+mn-ea"/>
                          <a:cs typeface="Aldhabi" panose="01000000000000000000" pitchFamily="2" charset="-78"/>
                        </a:rPr>
                        <a:t>∞</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04949695"/>
                  </a:ext>
                </a:extLst>
              </a:tr>
              <a:tr h="406984">
                <a:tc>
                  <a:txBody>
                    <a:bodyPr/>
                    <a:lstStyle/>
                    <a:p>
                      <a:pPr algn="ctr"/>
                      <a:r>
                        <a:rPr lang="en-US" dirty="0">
                          <a:solidFill>
                            <a:schemeClr val="tx1"/>
                          </a:solidFill>
                        </a:rPr>
                        <a:t>3</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ldhabi" panose="01000000000000000000" pitchFamily="2" charset="-78"/>
                          <a:ea typeface="+mn-ea"/>
                          <a:cs typeface="Aldhabi" panose="01000000000000000000" pitchFamily="2" charset="-78"/>
                        </a:rPr>
                        <a:t>∞</a:t>
                      </a: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ldhabi" panose="01000000000000000000" pitchFamily="2" charset="-78"/>
                          <a:ea typeface="+mn-ea"/>
                          <a:cs typeface="Aldhabi" panose="01000000000000000000" pitchFamily="2" charset="-78"/>
                        </a:rPr>
                        <a:t>∞</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0</a:t>
                      </a: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2</a:t>
                      </a: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76537987"/>
                  </a:ext>
                </a:extLst>
              </a:tr>
              <a:tr h="510766">
                <a:tc>
                  <a:txBody>
                    <a:bodyPr/>
                    <a:lstStyle/>
                    <a:p>
                      <a:pPr algn="ctr"/>
                      <a:r>
                        <a:rPr lang="en-US" dirty="0">
                          <a:solidFill>
                            <a:schemeClr val="tx1"/>
                          </a:solidFill>
                        </a:rPr>
                        <a:t>4</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rPr>
                        <a:t>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3</a:t>
                      </a: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ldhabi" panose="01000000000000000000" pitchFamily="2" charset="-78"/>
                          <a:ea typeface="+mn-ea"/>
                          <a:cs typeface="Aldhabi" panose="01000000000000000000" pitchFamily="2" charset="-78"/>
                        </a:rPr>
                        <a:t>∞</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dirty="0">
                          <a:solidFill>
                            <a:schemeClr val="tx1"/>
                          </a:solidFill>
                          <a:latin typeface="Aldhabi" panose="01000000000000000000" pitchFamily="2" charset="-78"/>
                          <a:cs typeface="Aldhabi" panose="01000000000000000000" pitchFamily="2" charset="-78"/>
                        </a:rPr>
                        <a:t>∞</a:t>
                      </a: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0" lang="en-US" sz="1800" b="0" i="0" u="none" strike="noStrike" kern="1200" cap="none" spc="0" normalizeH="0" baseline="0" noProof="0" dirty="0">
                          <a:ln>
                            <a:noFill/>
                          </a:ln>
                          <a:solidFill>
                            <a:prstClr val="black"/>
                          </a:solidFill>
                          <a:effectLst/>
                          <a:uLnTx/>
                          <a:uFillTx/>
                          <a:latin typeface="+mn-lt"/>
                          <a:ea typeface="+mn-ea"/>
                          <a:cs typeface="+mn-cs"/>
                        </a:rPr>
                        <a:t>0</a:t>
                      </a: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05389522"/>
                  </a:ext>
                </a:extLst>
              </a:tr>
              <a:tr h="449026">
                <a:tc>
                  <a:txBody>
                    <a:bodyPr/>
                    <a:lstStyle/>
                    <a:p>
                      <a:pPr algn="ctr"/>
                      <a:r>
                        <a:rPr lang="en-US" dirty="0">
                          <a:solidFill>
                            <a:schemeClr val="tx1"/>
                          </a:solidFill>
                        </a:rPr>
                        <a:t>5</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11</a:t>
                      </a:r>
                      <a:endParaRPr lang="en-US" dirty="0">
                        <a:solidFill>
                          <a:schemeClr val="tx1"/>
                        </a:solidFill>
                        <a:latin typeface="Aldhabi" panose="01000000000000000000" pitchFamily="2" charset="-78"/>
                        <a:cs typeface="Aldhabi" panose="01000000000000000000"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0</a:t>
                      </a: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ldhabi" panose="01000000000000000000" pitchFamily="2" charset="-78"/>
                          <a:ea typeface="+mn-ea"/>
                          <a:cs typeface="Aldhabi" panose="01000000000000000000" pitchFamily="2" charset="-78"/>
                        </a:rPr>
                        <a:t>∞</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dirty="0">
                          <a:solidFill>
                            <a:schemeClr val="tx1"/>
                          </a:solidFill>
                          <a:latin typeface="Aldhabi" panose="01000000000000000000" pitchFamily="2" charset="-78"/>
                          <a:cs typeface="Aldhabi" panose="01000000000000000000" pitchFamily="2" charset="-78"/>
                        </a:rPr>
                        <a:t>∞</a:t>
                      </a: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19417011"/>
                  </a:ext>
                </a:extLst>
              </a:tr>
            </a:tbl>
          </a:graphicData>
        </a:graphic>
      </p:graphicFrame>
      <p:sp>
        <p:nvSpPr>
          <p:cNvPr id="11" name="TextBox 10">
            <a:extLst>
              <a:ext uri="{FF2B5EF4-FFF2-40B4-BE49-F238E27FC236}">
                <a16:creationId xmlns:a16="http://schemas.microsoft.com/office/drawing/2014/main" id="{7C8CE68D-44EA-C358-F5A9-EBB4A328128B}"/>
              </a:ext>
            </a:extLst>
          </p:cNvPr>
          <p:cNvSpPr txBox="1"/>
          <p:nvPr/>
        </p:nvSpPr>
        <p:spPr>
          <a:xfrm>
            <a:off x="7539122" y="2995124"/>
            <a:ext cx="382555" cy="370116"/>
          </a:xfrm>
          <a:prstGeom prst="rect">
            <a:avLst/>
          </a:prstGeom>
          <a:noFill/>
        </p:spPr>
        <p:txBody>
          <a:bodyPr wrap="square" rtlCol="0">
            <a:spAutoFit/>
          </a:bodyPr>
          <a:lstStyle/>
          <a:p>
            <a:r>
              <a:rPr lang="en-US" dirty="0"/>
              <a:t>--</a:t>
            </a:r>
            <a:endParaRPr lang="en-IN" dirty="0"/>
          </a:p>
        </p:txBody>
      </p:sp>
      <p:sp>
        <p:nvSpPr>
          <p:cNvPr id="12" name="TextBox 11">
            <a:extLst>
              <a:ext uri="{FF2B5EF4-FFF2-40B4-BE49-F238E27FC236}">
                <a16:creationId xmlns:a16="http://schemas.microsoft.com/office/drawing/2014/main" id="{A9D924FB-9C3C-EF13-DBC3-6EFABAF4FF35}"/>
              </a:ext>
            </a:extLst>
          </p:cNvPr>
          <p:cNvSpPr txBox="1"/>
          <p:nvPr/>
        </p:nvSpPr>
        <p:spPr>
          <a:xfrm>
            <a:off x="7539122" y="3509865"/>
            <a:ext cx="382555" cy="370116"/>
          </a:xfrm>
          <a:prstGeom prst="rect">
            <a:avLst/>
          </a:prstGeom>
          <a:noFill/>
        </p:spPr>
        <p:txBody>
          <a:bodyPr wrap="square" rtlCol="0">
            <a:spAutoFit/>
          </a:bodyPr>
          <a:lstStyle/>
          <a:p>
            <a:r>
              <a:rPr lang="en-US" dirty="0"/>
              <a:t>0</a:t>
            </a:r>
            <a:endParaRPr lang="en-IN" dirty="0"/>
          </a:p>
        </p:txBody>
      </p:sp>
      <p:sp>
        <p:nvSpPr>
          <p:cNvPr id="13" name="TextBox 12">
            <a:extLst>
              <a:ext uri="{FF2B5EF4-FFF2-40B4-BE49-F238E27FC236}">
                <a16:creationId xmlns:a16="http://schemas.microsoft.com/office/drawing/2014/main" id="{4DC62F59-E543-CE32-9992-C76835E95AD6}"/>
              </a:ext>
            </a:extLst>
          </p:cNvPr>
          <p:cNvSpPr txBox="1"/>
          <p:nvPr/>
        </p:nvSpPr>
        <p:spPr>
          <a:xfrm>
            <a:off x="7560892" y="4007496"/>
            <a:ext cx="382555" cy="370116"/>
          </a:xfrm>
          <a:prstGeom prst="rect">
            <a:avLst/>
          </a:prstGeom>
          <a:noFill/>
        </p:spPr>
        <p:txBody>
          <a:bodyPr wrap="square" rtlCol="0">
            <a:spAutoFit/>
          </a:bodyPr>
          <a:lstStyle/>
          <a:p>
            <a:r>
              <a:rPr lang="en-US" dirty="0"/>
              <a:t>0</a:t>
            </a:r>
            <a:endParaRPr lang="en-IN" dirty="0"/>
          </a:p>
        </p:txBody>
      </p:sp>
      <p:sp>
        <p:nvSpPr>
          <p:cNvPr id="14" name="TextBox 13">
            <a:extLst>
              <a:ext uri="{FF2B5EF4-FFF2-40B4-BE49-F238E27FC236}">
                <a16:creationId xmlns:a16="http://schemas.microsoft.com/office/drawing/2014/main" id="{2CA011B3-1BBD-14EF-975D-C91117F1FF3C}"/>
              </a:ext>
            </a:extLst>
          </p:cNvPr>
          <p:cNvSpPr txBox="1"/>
          <p:nvPr/>
        </p:nvSpPr>
        <p:spPr>
          <a:xfrm>
            <a:off x="7560892" y="4455367"/>
            <a:ext cx="382555" cy="370116"/>
          </a:xfrm>
          <a:prstGeom prst="rect">
            <a:avLst/>
          </a:prstGeom>
          <a:noFill/>
        </p:spPr>
        <p:txBody>
          <a:bodyPr wrap="square" rtlCol="0">
            <a:spAutoFit/>
          </a:bodyPr>
          <a:lstStyle/>
          <a:p>
            <a:r>
              <a:rPr lang="en-US" dirty="0"/>
              <a:t>0</a:t>
            </a:r>
            <a:endParaRPr lang="en-IN" dirty="0"/>
          </a:p>
        </p:txBody>
      </p:sp>
      <p:sp>
        <p:nvSpPr>
          <p:cNvPr id="15" name="TextBox 14">
            <a:extLst>
              <a:ext uri="{FF2B5EF4-FFF2-40B4-BE49-F238E27FC236}">
                <a16:creationId xmlns:a16="http://schemas.microsoft.com/office/drawing/2014/main" id="{2FD6FA71-8007-CD04-8EA6-C2D84D38DE7F}"/>
              </a:ext>
            </a:extLst>
          </p:cNvPr>
          <p:cNvSpPr txBox="1"/>
          <p:nvPr/>
        </p:nvSpPr>
        <p:spPr>
          <a:xfrm>
            <a:off x="7560894" y="4893912"/>
            <a:ext cx="382555" cy="370116"/>
          </a:xfrm>
          <a:prstGeom prst="rect">
            <a:avLst/>
          </a:prstGeom>
          <a:noFill/>
        </p:spPr>
        <p:txBody>
          <a:bodyPr wrap="square" rtlCol="0">
            <a:spAutoFit/>
          </a:bodyPr>
          <a:lstStyle/>
          <a:p>
            <a:r>
              <a:rPr lang="en-US" dirty="0"/>
              <a:t>0</a:t>
            </a:r>
            <a:endParaRPr lang="en-IN" dirty="0"/>
          </a:p>
        </p:txBody>
      </p:sp>
      <p:sp>
        <p:nvSpPr>
          <p:cNvPr id="16" name="TextBox 15">
            <a:extLst>
              <a:ext uri="{FF2B5EF4-FFF2-40B4-BE49-F238E27FC236}">
                <a16:creationId xmlns:a16="http://schemas.microsoft.com/office/drawing/2014/main" id="{11DBD0C0-D72C-CB08-9E55-9C2B6EDD2565}"/>
              </a:ext>
            </a:extLst>
          </p:cNvPr>
          <p:cNvSpPr txBox="1"/>
          <p:nvPr/>
        </p:nvSpPr>
        <p:spPr>
          <a:xfrm rot="10800000" flipV="1">
            <a:off x="7476914" y="5221943"/>
            <a:ext cx="534957" cy="646331"/>
          </a:xfrm>
          <a:prstGeom prst="rect">
            <a:avLst/>
          </a:prstGeom>
          <a:noFill/>
        </p:spPr>
        <p:txBody>
          <a:bodyPr wrap="square" rtlCol="0">
            <a:spAutoFit/>
          </a:bodyPr>
          <a:lstStyle/>
          <a:p>
            <a:r>
              <a:rPr lang="en-US" dirty="0"/>
              <a:t>-----</a:t>
            </a:r>
          </a:p>
          <a:p>
            <a:r>
              <a:rPr lang="en-US" dirty="0"/>
              <a:t>  0</a:t>
            </a:r>
            <a:endParaRPr lang="en-IN" dirty="0"/>
          </a:p>
        </p:txBody>
      </p:sp>
      <p:graphicFrame>
        <p:nvGraphicFramePr>
          <p:cNvPr id="17" name="Table 6">
            <a:extLst>
              <a:ext uri="{FF2B5EF4-FFF2-40B4-BE49-F238E27FC236}">
                <a16:creationId xmlns:a16="http://schemas.microsoft.com/office/drawing/2014/main" id="{D23E71E2-F1D4-3F09-7408-320C765649EE}"/>
              </a:ext>
            </a:extLst>
          </p:cNvPr>
          <p:cNvGraphicFramePr>
            <a:graphicFrameLocks noGrp="1"/>
          </p:cNvGraphicFramePr>
          <p:nvPr/>
        </p:nvGraphicFramePr>
        <p:xfrm>
          <a:off x="8163744" y="2490402"/>
          <a:ext cx="2994987" cy="2779157"/>
        </p:xfrm>
        <a:graphic>
          <a:graphicData uri="http://schemas.openxmlformats.org/drawingml/2006/table">
            <a:tbl>
              <a:tblPr firstRow="1" bandRow="1">
                <a:tableStyleId>{5C22544A-7EE6-4342-B048-85BDC9FD1C3A}</a:tableStyleId>
              </a:tblPr>
              <a:tblGrid>
                <a:gridCol w="643837">
                  <a:extLst>
                    <a:ext uri="{9D8B030D-6E8A-4147-A177-3AD203B41FA5}">
                      <a16:colId xmlns:a16="http://schemas.microsoft.com/office/drawing/2014/main" val="2131873479"/>
                    </a:ext>
                  </a:extLst>
                </a:gridCol>
                <a:gridCol w="470230">
                  <a:extLst>
                    <a:ext uri="{9D8B030D-6E8A-4147-A177-3AD203B41FA5}">
                      <a16:colId xmlns:a16="http://schemas.microsoft.com/office/drawing/2014/main" val="1259921411"/>
                    </a:ext>
                  </a:extLst>
                </a:gridCol>
                <a:gridCol w="470230">
                  <a:extLst>
                    <a:ext uri="{9D8B030D-6E8A-4147-A177-3AD203B41FA5}">
                      <a16:colId xmlns:a16="http://schemas.microsoft.com/office/drawing/2014/main" val="99378389"/>
                    </a:ext>
                  </a:extLst>
                </a:gridCol>
                <a:gridCol w="470230">
                  <a:extLst>
                    <a:ext uri="{9D8B030D-6E8A-4147-A177-3AD203B41FA5}">
                      <a16:colId xmlns:a16="http://schemas.microsoft.com/office/drawing/2014/main" val="1490699970"/>
                    </a:ext>
                  </a:extLst>
                </a:gridCol>
                <a:gridCol w="470230">
                  <a:extLst>
                    <a:ext uri="{9D8B030D-6E8A-4147-A177-3AD203B41FA5}">
                      <a16:colId xmlns:a16="http://schemas.microsoft.com/office/drawing/2014/main" val="4066303679"/>
                    </a:ext>
                  </a:extLst>
                </a:gridCol>
                <a:gridCol w="470230">
                  <a:extLst>
                    <a:ext uri="{9D8B030D-6E8A-4147-A177-3AD203B41FA5}">
                      <a16:colId xmlns:a16="http://schemas.microsoft.com/office/drawing/2014/main" val="1413999397"/>
                    </a:ext>
                  </a:extLst>
                </a:gridCol>
              </a:tblGrid>
              <a:tr h="406984">
                <a:tc>
                  <a:txBody>
                    <a:bodyPr/>
                    <a:lstStyle/>
                    <a:p>
                      <a:pPr algn="ctr"/>
                      <a:r>
                        <a:rPr lang="en-US" dirty="0">
                          <a:solidFill>
                            <a:schemeClr val="tx1"/>
                          </a:solidFill>
                        </a:rPr>
                        <a:t>C</a:t>
                      </a:r>
                      <a:r>
                        <a:rPr lang="en-US" sz="2400" baseline="30000" dirty="0">
                          <a:solidFill>
                            <a:schemeClr val="tx1"/>
                          </a:solidFill>
                        </a:rPr>
                        <a:t>3</a:t>
                      </a:r>
                      <a:endParaRPr lang="en-US" baseline="300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rPr>
                        <a:t>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rPr>
                        <a:t>2</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rPr>
                        <a:t>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rPr>
                        <a:t>4</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rPr>
                        <a:t>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9031183"/>
                  </a:ext>
                </a:extLst>
              </a:tr>
              <a:tr h="500244">
                <a:tc>
                  <a:txBody>
                    <a:bodyPr/>
                    <a:lstStyle/>
                    <a:p>
                      <a:pPr algn="ctr"/>
                      <a:r>
                        <a:rPr lang="en-US" dirty="0">
                          <a:solidFill>
                            <a:schemeClr val="tx1"/>
                          </a:solidFill>
                        </a:rPr>
                        <a:t>1</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dirty="0">
                          <a:solidFill>
                            <a:schemeClr val="tx1"/>
                          </a:solidFill>
                          <a:latin typeface="Aldhabi" panose="01000000000000000000" pitchFamily="2" charset="-78"/>
                          <a:cs typeface="Aldhabi" panose="01000000000000000000" pitchFamily="2" charset="-78"/>
                        </a:rPr>
                        <a:t>∞</a:t>
                      </a: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0" lang="en-US" sz="1800" b="0" i="0" u="none" strike="noStrike" kern="1200" cap="none" spc="0" normalizeH="0" baseline="0" noProof="0" dirty="0">
                          <a:ln>
                            <a:noFill/>
                          </a:ln>
                          <a:solidFill>
                            <a:prstClr val="black"/>
                          </a:solidFill>
                          <a:effectLst/>
                          <a:uLnTx/>
                          <a:uFillTx/>
                          <a:latin typeface="Aldhabi" panose="01000000000000000000" pitchFamily="2" charset="-78"/>
                          <a:ea typeface="+mn-ea"/>
                          <a:cs typeface="Aldhabi" panose="01000000000000000000" pitchFamily="2" charset="-78"/>
                        </a:rPr>
                        <a:t>∞</a:t>
                      </a: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0" lang="en-US" sz="1800" b="0" i="0" u="none" strike="noStrike" kern="1200" cap="none" spc="0" normalizeH="0" baseline="0" noProof="0" dirty="0">
                          <a:ln>
                            <a:noFill/>
                          </a:ln>
                          <a:solidFill>
                            <a:prstClr val="black"/>
                          </a:solidFill>
                          <a:effectLst/>
                          <a:uLnTx/>
                          <a:uFillTx/>
                          <a:latin typeface="Aldhabi" panose="01000000000000000000" pitchFamily="2" charset="-78"/>
                          <a:ea typeface="+mn-ea"/>
                          <a:cs typeface="Aldhabi" panose="01000000000000000000" pitchFamily="2" charset="-78"/>
                        </a:rPr>
                        <a:t>∞</a:t>
                      </a: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0" lang="en-US" sz="1800" b="0" i="0" u="none" strike="noStrike" kern="1200" cap="none" spc="0" normalizeH="0" baseline="0" noProof="0">
                          <a:ln>
                            <a:noFill/>
                          </a:ln>
                          <a:solidFill>
                            <a:prstClr val="black"/>
                          </a:solidFill>
                          <a:effectLst/>
                          <a:uLnTx/>
                          <a:uFillTx/>
                          <a:latin typeface="Aldhabi" panose="01000000000000000000" pitchFamily="2" charset="-78"/>
                          <a:ea typeface="+mn-ea"/>
                          <a:cs typeface="Aldhabi" panose="01000000000000000000" pitchFamily="2" charset="-78"/>
                        </a:rPr>
                        <a:t>∞</a:t>
                      </a: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0" lang="en-US" sz="1800" b="0" i="0" u="none" strike="noStrike" kern="1200" cap="none" spc="0" normalizeH="0" baseline="0" noProof="0" dirty="0">
                          <a:ln>
                            <a:noFill/>
                          </a:ln>
                          <a:solidFill>
                            <a:prstClr val="black"/>
                          </a:solidFill>
                          <a:effectLst/>
                          <a:uLnTx/>
                          <a:uFillTx/>
                          <a:latin typeface="Aldhabi" panose="01000000000000000000" pitchFamily="2" charset="-78"/>
                          <a:ea typeface="+mn-ea"/>
                          <a:cs typeface="Aldhabi" panose="01000000000000000000" pitchFamily="2" charset="-78"/>
                        </a:rPr>
                        <a:t>∞</a:t>
                      </a: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18779807"/>
                  </a:ext>
                </a:extLst>
              </a:tr>
              <a:tr h="505153">
                <a:tc>
                  <a:txBody>
                    <a:bodyPr/>
                    <a:lstStyle/>
                    <a:p>
                      <a:pPr algn="ctr"/>
                      <a:r>
                        <a:rPr lang="en-US" dirty="0">
                          <a:solidFill>
                            <a:schemeClr val="tx1"/>
                          </a:solidFill>
                        </a:rPr>
                        <a:t>2</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dirty="0">
                          <a:solidFill>
                            <a:schemeClr val="tx1"/>
                          </a:solidFill>
                          <a:latin typeface="Aldhabi" panose="01000000000000000000" pitchFamily="2" charset="-78"/>
                          <a:cs typeface="Aldhabi" panose="01000000000000000000" pitchFamily="2" charset="-78"/>
                        </a:rPr>
                        <a:t>∞</a:t>
                      </a: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ldhabi" panose="01000000000000000000" pitchFamily="2" charset="-78"/>
                          <a:ea typeface="+mn-ea"/>
                          <a:cs typeface="Aldhabi" panose="01000000000000000000" pitchFamily="2" charset="-78"/>
                        </a:rPr>
                        <a:t>∞</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04949695"/>
                  </a:ext>
                </a:extLst>
              </a:tr>
              <a:tr h="406984">
                <a:tc>
                  <a:txBody>
                    <a:bodyPr/>
                    <a:lstStyle/>
                    <a:p>
                      <a:pPr algn="ctr"/>
                      <a:r>
                        <a:rPr lang="en-US" dirty="0">
                          <a:solidFill>
                            <a:schemeClr val="tx1"/>
                          </a:solidFill>
                        </a:rPr>
                        <a:t>3</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ldhabi" panose="01000000000000000000" pitchFamily="2" charset="-78"/>
                          <a:ea typeface="+mn-ea"/>
                          <a:cs typeface="Aldhabi" panose="01000000000000000000" pitchFamily="2" charset="-78"/>
                        </a:rPr>
                        <a:t>∞</a:t>
                      </a: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ldhabi" panose="01000000000000000000" pitchFamily="2" charset="-78"/>
                          <a:ea typeface="+mn-ea"/>
                          <a:cs typeface="Aldhabi" panose="01000000000000000000" pitchFamily="2" charset="-78"/>
                        </a:rPr>
                        <a:t>∞</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0</a:t>
                      </a: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2</a:t>
                      </a: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76537987"/>
                  </a:ext>
                </a:extLst>
              </a:tr>
              <a:tr h="510766">
                <a:tc>
                  <a:txBody>
                    <a:bodyPr/>
                    <a:lstStyle/>
                    <a:p>
                      <a:pPr algn="ctr"/>
                      <a:r>
                        <a:rPr lang="en-US" dirty="0">
                          <a:solidFill>
                            <a:schemeClr val="tx1"/>
                          </a:solidFill>
                        </a:rPr>
                        <a:t>4</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rPr>
                        <a:t>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3</a:t>
                      </a: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ldhabi" panose="01000000000000000000" pitchFamily="2" charset="-78"/>
                          <a:ea typeface="+mn-ea"/>
                          <a:cs typeface="Aldhabi" panose="01000000000000000000" pitchFamily="2" charset="-78"/>
                        </a:rPr>
                        <a:t>∞</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dirty="0">
                          <a:solidFill>
                            <a:schemeClr val="tx1"/>
                          </a:solidFill>
                          <a:latin typeface="Aldhabi" panose="01000000000000000000" pitchFamily="2" charset="-78"/>
                          <a:cs typeface="Aldhabi" panose="01000000000000000000" pitchFamily="2" charset="-78"/>
                        </a:rPr>
                        <a:t>∞</a:t>
                      </a: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0" lang="en-US" sz="1800" b="0" i="0" u="none" strike="noStrike" kern="1200" cap="none" spc="0" normalizeH="0" baseline="0" noProof="0" dirty="0">
                          <a:ln>
                            <a:noFill/>
                          </a:ln>
                          <a:solidFill>
                            <a:prstClr val="black"/>
                          </a:solidFill>
                          <a:effectLst/>
                          <a:uLnTx/>
                          <a:uFillTx/>
                          <a:latin typeface="+mn-lt"/>
                          <a:ea typeface="+mn-ea"/>
                          <a:cs typeface="+mn-cs"/>
                        </a:rPr>
                        <a:t>0</a:t>
                      </a: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05389522"/>
                  </a:ext>
                </a:extLst>
              </a:tr>
              <a:tr h="449026">
                <a:tc>
                  <a:txBody>
                    <a:bodyPr/>
                    <a:lstStyle/>
                    <a:p>
                      <a:pPr algn="ctr"/>
                      <a:r>
                        <a:rPr lang="en-US" dirty="0">
                          <a:solidFill>
                            <a:schemeClr val="tx1"/>
                          </a:solidFill>
                        </a:rPr>
                        <a:t>5</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11</a:t>
                      </a:r>
                      <a:endParaRPr lang="en-US" dirty="0">
                        <a:solidFill>
                          <a:schemeClr val="tx1"/>
                        </a:solidFill>
                        <a:latin typeface="Aldhabi" panose="01000000000000000000" pitchFamily="2" charset="-78"/>
                        <a:cs typeface="Aldhabi" panose="01000000000000000000"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0</a:t>
                      </a: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ldhabi" panose="01000000000000000000" pitchFamily="2" charset="-78"/>
                          <a:ea typeface="+mn-ea"/>
                          <a:cs typeface="Aldhabi" panose="01000000000000000000" pitchFamily="2" charset="-78"/>
                        </a:rPr>
                        <a:t>∞</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dirty="0">
                          <a:solidFill>
                            <a:schemeClr val="tx1"/>
                          </a:solidFill>
                          <a:latin typeface="Aldhabi" panose="01000000000000000000" pitchFamily="2" charset="-78"/>
                          <a:cs typeface="Aldhabi" panose="01000000000000000000" pitchFamily="2" charset="-78"/>
                        </a:rPr>
                        <a:t>∞</a:t>
                      </a: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19417011"/>
                  </a:ext>
                </a:extLst>
              </a:tr>
            </a:tbl>
          </a:graphicData>
        </a:graphic>
      </p:graphicFrame>
      <p:sp>
        <p:nvSpPr>
          <p:cNvPr id="18" name="TextBox 17">
            <a:extLst>
              <a:ext uri="{FF2B5EF4-FFF2-40B4-BE49-F238E27FC236}">
                <a16:creationId xmlns:a16="http://schemas.microsoft.com/office/drawing/2014/main" id="{7481DC8A-4BB1-7B49-0B47-CAC8433C83A4}"/>
              </a:ext>
            </a:extLst>
          </p:cNvPr>
          <p:cNvSpPr txBox="1"/>
          <p:nvPr/>
        </p:nvSpPr>
        <p:spPr>
          <a:xfrm>
            <a:off x="8849165" y="5263198"/>
            <a:ext cx="417778" cy="369332"/>
          </a:xfrm>
          <a:prstGeom prst="rect">
            <a:avLst/>
          </a:prstGeom>
          <a:noFill/>
        </p:spPr>
        <p:txBody>
          <a:bodyPr wrap="square" rtlCol="0">
            <a:spAutoFit/>
          </a:bodyPr>
          <a:lstStyle/>
          <a:p>
            <a:r>
              <a:rPr lang="en-US" dirty="0"/>
              <a:t>11</a:t>
            </a:r>
            <a:endParaRPr lang="en-IN" dirty="0"/>
          </a:p>
        </p:txBody>
      </p:sp>
      <p:sp>
        <p:nvSpPr>
          <p:cNvPr id="19" name="TextBox 18">
            <a:extLst>
              <a:ext uri="{FF2B5EF4-FFF2-40B4-BE49-F238E27FC236}">
                <a16:creationId xmlns:a16="http://schemas.microsoft.com/office/drawing/2014/main" id="{8B8E3C1B-C9DA-146E-BE9C-570D7CD907D8}"/>
              </a:ext>
            </a:extLst>
          </p:cNvPr>
          <p:cNvSpPr txBox="1"/>
          <p:nvPr/>
        </p:nvSpPr>
        <p:spPr>
          <a:xfrm>
            <a:off x="9382040" y="5258008"/>
            <a:ext cx="382555" cy="370116"/>
          </a:xfrm>
          <a:prstGeom prst="rect">
            <a:avLst/>
          </a:prstGeom>
          <a:noFill/>
        </p:spPr>
        <p:txBody>
          <a:bodyPr wrap="square" rtlCol="0">
            <a:spAutoFit/>
          </a:bodyPr>
          <a:lstStyle/>
          <a:p>
            <a:r>
              <a:rPr lang="en-US" dirty="0"/>
              <a:t>0</a:t>
            </a:r>
            <a:endParaRPr lang="en-IN" dirty="0"/>
          </a:p>
        </p:txBody>
      </p:sp>
      <p:sp>
        <p:nvSpPr>
          <p:cNvPr id="21" name="TextBox 20">
            <a:extLst>
              <a:ext uri="{FF2B5EF4-FFF2-40B4-BE49-F238E27FC236}">
                <a16:creationId xmlns:a16="http://schemas.microsoft.com/office/drawing/2014/main" id="{E0E67399-3F64-A331-3CA2-28D170C9D542}"/>
              </a:ext>
            </a:extLst>
          </p:cNvPr>
          <p:cNvSpPr txBox="1"/>
          <p:nvPr/>
        </p:nvSpPr>
        <p:spPr>
          <a:xfrm>
            <a:off x="9832360" y="5266379"/>
            <a:ext cx="382555" cy="370116"/>
          </a:xfrm>
          <a:prstGeom prst="rect">
            <a:avLst/>
          </a:prstGeom>
          <a:noFill/>
        </p:spPr>
        <p:txBody>
          <a:bodyPr wrap="square" rtlCol="0">
            <a:spAutoFit/>
          </a:bodyPr>
          <a:lstStyle/>
          <a:p>
            <a:r>
              <a:rPr lang="en-US" dirty="0"/>
              <a:t>--</a:t>
            </a:r>
            <a:endParaRPr lang="en-IN" dirty="0"/>
          </a:p>
        </p:txBody>
      </p:sp>
      <p:sp>
        <p:nvSpPr>
          <p:cNvPr id="22" name="TextBox 21">
            <a:extLst>
              <a:ext uri="{FF2B5EF4-FFF2-40B4-BE49-F238E27FC236}">
                <a16:creationId xmlns:a16="http://schemas.microsoft.com/office/drawing/2014/main" id="{84B83E68-AB74-FCA0-89F4-B5B2CA4903A1}"/>
              </a:ext>
            </a:extLst>
          </p:cNvPr>
          <p:cNvSpPr txBox="1"/>
          <p:nvPr/>
        </p:nvSpPr>
        <p:spPr>
          <a:xfrm>
            <a:off x="10296062" y="5255566"/>
            <a:ext cx="382555" cy="370116"/>
          </a:xfrm>
          <a:prstGeom prst="rect">
            <a:avLst/>
          </a:prstGeom>
          <a:noFill/>
        </p:spPr>
        <p:txBody>
          <a:bodyPr wrap="square" rtlCol="0">
            <a:spAutoFit/>
          </a:bodyPr>
          <a:lstStyle/>
          <a:p>
            <a:r>
              <a:rPr lang="en-US" dirty="0"/>
              <a:t>0</a:t>
            </a:r>
            <a:endParaRPr lang="en-IN" dirty="0"/>
          </a:p>
        </p:txBody>
      </p:sp>
      <p:sp>
        <p:nvSpPr>
          <p:cNvPr id="23" name="TextBox 22">
            <a:extLst>
              <a:ext uri="{FF2B5EF4-FFF2-40B4-BE49-F238E27FC236}">
                <a16:creationId xmlns:a16="http://schemas.microsoft.com/office/drawing/2014/main" id="{83C874C6-B6DC-F440-FDD3-C68B5553E3E1}"/>
              </a:ext>
            </a:extLst>
          </p:cNvPr>
          <p:cNvSpPr txBox="1"/>
          <p:nvPr/>
        </p:nvSpPr>
        <p:spPr>
          <a:xfrm>
            <a:off x="10776176" y="5240226"/>
            <a:ext cx="382555" cy="370116"/>
          </a:xfrm>
          <a:prstGeom prst="rect">
            <a:avLst/>
          </a:prstGeom>
          <a:noFill/>
        </p:spPr>
        <p:txBody>
          <a:bodyPr wrap="square" rtlCol="0">
            <a:spAutoFit/>
          </a:bodyPr>
          <a:lstStyle/>
          <a:p>
            <a:r>
              <a:rPr lang="en-US" dirty="0"/>
              <a:t>0</a:t>
            </a:r>
            <a:endParaRPr lang="en-IN" dirty="0"/>
          </a:p>
        </p:txBody>
      </p:sp>
      <p:sp>
        <p:nvSpPr>
          <p:cNvPr id="24" name="TextBox 23">
            <a:extLst>
              <a:ext uri="{FF2B5EF4-FFF2-40B4-BE49-F238E27FC236}">
                <a16:creationId xmlns:a16="http://schemas.microsoft.com/office/drawing/2014/main" id="{AE15A8F4-5CB3-EC96-70C4-955285E249C8}"/>
              </a:ext>
            </a:extLst>
          </p:cNvPr>
          <p:cNvSpPr txBox="1"/>
          <p:nvPr/>
        </p:nvSpPr>
        <p:spPr>
          <a:xfrm rot="10800000" flipV="1">
            <a:off x="11165303" y="4975159"/>
            <a:ext cx="534957" cy="646331"/>
          </a:xfrm>
          <a:prstGeom prst="rect">
            <a:avLst/>
          </a:prstGeom>
          <a:noFill/>
        </p:spPr>
        <p:txBody>
          <a:bodyPr wrap="square" rtlCol="0">
            <a:spAutoFit/>
          </a:bodyPr>
          <a:lstStyle/>
          <a:p>
            <a:r>
              <a:rPr lang="en-US" dirty="0"/>
              <a:t>-----</a:t>
            </a:r>
          </a:p>
          <a:p>
            <a:r>
              <a:rPr lang="en-US" dirty="0"/>
              <a:t>  11</a:t>
            </a:r>
            <a:endParaRPr lang="en-IN" dirty="0"/>
          </a:p>
        </p:txBody>
      </p:sp>
      <p:sp>
        <p:nvSpPr>
          <p:cNvPr id="25" name="TextBox 24">
            <a:extLst>
              <a:ext uri="{FF2B5EF4-FFF2-40B4-BE49-F238E27FC236}">
                <a16:creationId xmlns:a16="http://schemas.microsoft.com/office/drawing/2014/main" id="{9021285C-CEED-8B34-3EBE-149337182ADE}"/>
              </a:ext>
            </a:extLst>
          </p:cNvPr>
          <p:cNvSpPr txBox="1"/>
          <p:nvPr/>
        </p:nvSpPr>
        <p:spPr>
          <a:xfrm>
            <a:off x="2479981" y="5696943"/>
            <a:ext cx="6097554" cy="1015663"/>
          </a:xfrm>
          <a:prstGeom prst="rect">
            <a:avLst/>
          </a:prstGeom>
          <a:noFill/>
        </p:spPr>
        <p:txBody>
          <a:bodyPr wrap="square">
            <a:spAutoFit/>
          </a:bodyPr>
          <a:lstStyle/>
          <a:p>
            <a:r>
              <a:rPr lang="en-US" b="1" dirty="0">
                <a:solidFill>
                  <a:schemeClr val="tx1"/>
                </a:solidFill>
              </a:rPr>
              <a:t>C</a:t>
            </a:r>
            <a:r>
              <a:rPr lang="en-US" sz="2400" b="1" dirty="0">
                <a:solidFill>
                  <a:schemeClr val="tx1"/>
                </a:solidFill>
              </a:rPr>
              <a:t>’</a:t>
            </a:r>
            <a:r>
              <a:rPr lang="en-US" b="1" dirty="0">
                <a:solidFill>
                  <a:schemeClr val="tx1"/>
                </a:solidFill>
              </a:rPr>
              <a:t>(3) = </a:t>
            </a:r>
            <a:r>
              <a:rPr lang="en-US" b="1" dirty="0"/>
              <a:t>C’(1) + </a:t>
            </a:r>
            <a:r>
              <a:rPr lang="en-US" dirty="0"/>
              <a:t>C</a:t>
            </a:r>
            <a:r>
              <a:rPr lang="en-US" sz="2400" baseline="30000" dirty="0"/>
              <a:t>1</a:t>
            </a:r>
            <a:r>
              <a:rPr lang="en-US" b="1" dirty="0"/>
              <a:t>[1,3]+ r</a:t>
            </a:r>
          </a:p>
          <a:p>
            <a:r>
              <a:rPr lang="en-US" b="1" dirty="0"/>
              <a:t>          = 25 + 17 + 11</a:t>
            </a:r>
          </a:p>
          <a:p>
            <a:r>
              <a:rPr lang="en-US" b="1" dirty="0"/>
              <a:t>          = 53</a:t>
            </a:r>
            <a:endParaRPr lang="en-IN" b="1" dirty="0"/>
          </a:p>
        </p:txBody>
      </p:sp>
      <p:cxnSp>
        <p:nvCxnSpPr>
          <p:cNvPr id="3" name="Straight Connector 2">
            <a:extLst>
              <a:ext uri="{FF2B5EF4-FFF2-40B4-BE49-F238E27FC236}">
                <a16:creationId xmlns:a16="http://schemas.microsoft.com/office/drawing/2014/main" id="{61DA7B0B-C794-1894-EC38-0B238E1BCF27}"/>
              </a:ext>
            </a:extLst>
          </p:cNvPr>
          <p:cNvCxnSpPr/>
          <p:nvPr/>
        </p:nvCxnSpPr>
        <p:spPr>
          <a:xfrm flipH="1">
            <a:off x="8976049" y="4455367"/>
            <a:ext cx="195943" cy="17261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0ACEE0E0-DA6C-B7D3-F768-2136ADCD1A49}"/>
              </a:ext>
            </a:extLst>
          </p:cNvPr>
          <p:cNvSpPr txBox="1"/>
          <p:nvPr/>
        </p:nvSpPr>
        <p:spPr>
          <a:xfrm>
            <a:off x="8752830" y="4206220"/>
            <a:ext cx="294565" cy="369332"/>
          </a:xfrm>
          <a:prstGeom prst="rect">
            <a:avLst/>
          </a:prstGeom>
          <a:noFill/>
        </p:spPr>
        <p:txBody>
          <a:bodyPr wrap="square" rtlCol="0">
            <a:spAutoFit/>
          </a:bodyPr>
          <a:lstStyle/>
          <a:p>
            <a:r>
              <a:rPr lang="en-IN" dirty="0"/>
              <a:t>4</a:t>
            </a:r>
          </a:p>
        </p:txBody>
      </p:sp>
      <p:sp>
        <p:nvSpPr>
          <p:cNvPr id="20" name="TextBox 19">
            <a:extLst>
              <a:ext uri="{FF2B5EF4-FFF2-40B4-BE49-F238E27FC236}">
                <a16:creationId xmlns:a16="http://schemas.microsoft.com/office/drawing/2014/main" id="{72C15251-0ECA-D72B-4B8A-1EF5D947AD31}"/>
              </a:ext>
            </a:extLst>
          </p:cNvPr>
          <p:cNvSpPr txBox="1"/>
          <p:nvPr/>
        </p:nvSpPr>
        <p:spPr>
          <a:xfrm>
            <a:off x="8727208" y="4719967"/>
            <a:ext cx="294565" cy="369332"/>
          </a:xfrm>
          <a:prstGeom prst="rect">
            <a:avLst/>
          </a:prstGeom>
          <a:noFill/>
        </p:spPr>
        <p:txBody>
          <a:bodyPr wrap="square" rtlCol="0">
            <a:spAutoFit/>
          </a:bodyPr>
          <a:lstStyle/>
          <a:p>
            <a:r>
              <a:rPr lang="en-IN" dirty="0"/>
              <a:t>0</a:t>
            </a:r>
          </a:p>
        </p:txBody>
      </p:sp>
      <p:cxnSp>
        <p:nvCxnSpPr>
          <p:cNvPr id="26" name="Straight Connector 25">
            <a:extLst>
              <a:ext uri="{FF2B5EF4-FFF2-40B4-BE49-F238E27FC236}">
                <a16:creationId xmlns:a16="http://schemas.microsoft.com/office/drawing/2014/main" id="{BAE0DB68-7289-8DE8-1A32-997D9823E438}"/>
              </a:ext>
            </a:extLst>
          </p:cNvPr>
          <p:cNvCxnSpPr/>
          <p:nvPr/>
        </p:nvCxnSpPr>
        <p:spPr>
          <a:xfrm flipH="1">
            <a:off x="8969826" y="4971667"/>
            <a:ext cx="195943" cy="17261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2622DD05-31C7-F9EB-CAED-04454AC48CC1}"/>
              </a:ext>
            </a:extLst>
          </p:cNvPr>
          <p:cNvSpPr txBox="1"/>
          <p:nvPr/>
        </p:nvSpPr>
        <p:spPr>
          <a:xfrm>
            <a:off x="8720983" y="3314153"/>
            <a:ext cx="294565" cy="369332"/>
          </a:xfrm>
          <a:prstGeom prst="rect">
            <a:avLst/>
          </a:prstGeom>
          <a:noFill/>
        </p:spPr>
        <p:txBody>
          <a:bodyPr wrap="square" rtlCol="0">
            <a:spAutoFit/>
          </a:bodyPr>
          <a:lstStyle/>
          <a:p>
            <a:r>
              <a:rPr lang="en-IN" dirty="0"/>
              <a:t>1</a:t>
            </a:r>
          </a:p>
        </p:txBody>
      </p:sp>
      <p:cxnSp>
        <p:nvCxnSpPr>
          <p:cNvPr id="28" name="Straight Connector 27">
            <a:extLst>
              <a:ext uri="{FF2B5EF4-FFF2-40B4-BE49-F238E27FC236}">
                <a16:creationId xmlns:a16="http://schemas.microsoft.com/office/drawing/2014/main" id="{FC55A491-F477-D8C9-2343-94D5DFFD517A}"/>
              </a:ext>
            </a:extLst>
          </p:cNvPr>
          <p:cNvCxnSpPr/>
          <p:nvPr/>
        </p:nvCxnSpPr>
        <p:spPr>
          <a:xfrm flipH="1">
            <a:off x="8963601" y="3565853"/>
            <a:ext cx="195943" cy="17261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496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3"/>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4"/>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3"/>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6"/>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0"/>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0"/>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28"/>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1" grpId="0"/>
      <p:bldP spid="12" grpId="0"/>
      <p:bldP spid="13" grpId="0"/>
      <p:bldP spid="14" grpId="0"/>
      <p:bldP spid="15" grpId="0"/>
      <p:bldP spid="16" grpId="0"/>
      <p:bldP spid="18" grpId="0"/>
      <p:bldP spid="19" grpId="0"/>
      <p:bldP spid="21" grpId="0"/>
      <p:bldP spid="22" grpId="0"/>
      <p:bldP spid="23" grpId="0"/>
      <p:bldP spid="24" grpId="0"/>
      <p:bldP spid="10" grpId="0"/>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EE0DA9-36F0-AE44-2FDD-F11E71B392D1}"/>
            </a:ext>
          </a:extLst>
        </p:cNvPr>
        <p:cNvGrpSpPr/>
        <p:nvPr/>
      </p:nvGrpSpPr>
      <p:grpSpPr>
        <a:xfrm>
          <a:off x="0" y="0"/>
          <a:ext cx="0" cy="0"/>
          <a:chOff x="0" y="0"/>
          <a:chExt cx="0" cy="0"/>
        </a:xfrm>
      </p:grpSpPr>
      <p:graphicFrame>
        <p:nvGraphicFramePr>
          <p:cNvPr id="4" name="Table 6">
            <a:extLst>
              <a:ext uri="{FF2B5EF4-FFF2-40B4-BE49-F238E27FC236}">
                <a16:creationId xmlns:a16="http://schemas.microsoft.com/office/drawing/2014/main" id="{3503C13C-E1EA-DC57-AA59-7DD2799F3FA6}"/>
              </a:ext>
            </a:extLst>
          </p:cNvPr>
          <p:cNvGraphicFramePr>
            <a:graphicFrameLocks noGrp="1"/>
          </p:cNvGraphicFramePr>
          <p:nvPr/>
        </p:nvGraphicFramePr>
        <p:xfrm>
          <a:off x="545094" y="2450858"/>
          <a:ext cx="2994987" cy="2779157"/>
        </p:xfrm>
        <a:graphic>
          <a:graphicData uri="http://schemas.openxmlformats.org/drawingml/2006/table">
            <a:tbl>
              <a:tblPr firstRow="1" bandRow="1">
                <a:tableStyleId>{5C22544A-7EE6-4342-B048-85BDC9FD1C3A}</a:tableStyleId>
              </a:tblPr>
              <a:tblGrid>
                <a:gridCol w="643837">
                  <a:extLst>
                    <a:ext uri="{9D8B030D-6E8A-4147-A177-3AD203B41FA5}">
                      <a16:colId xmlns:a16="http://schemas.microsoft.com/office/drawing/2014/main" val="2131873479"/>
                    </a:ext>
                  </a:extLst>
                </a:gridCol>
                <a:gridCol w="470230">
                  <a:extLst>
                    <a:ext uri="{9D8B030D-6E8A-4147-A177-3AD203B41FA5}">
                      <a16:colId xmlns:a16="http://schemas.microsoft.com/office/drawing/2014/main" val="1259921411"/>
                    </a:ext>
                  </a:extLst>
                </a:gridCol>
                <a:gridCol w="470230">
                  <a:extLst>
                    <a:ext uri="{9D8B030D-6E8A-4147-A177-3AD203B41FA5}">
                      <a16:colId xmlns:a16="http://schemas.microsoft.com/office/drawing/2014/main" val="99378389"/>
                    </a:ext>
                  </a:extLst>
                </a:gridCol>
                <a:gridCol w="470230">
                  <a:extLst>
                    <a:ext uri="{9D8B030D-6E8A-4147-A177-3AD203B41FA5}">
                      <a16:colId xmlns:a16="http://schemas.microsoft.com/office/drawing/2014/main" val="1490699970"/>
                    </a:ext>
                  </a:extLst>
                </a:gridCol>
                <a:gridCol w="470230">
                  <a:extLst>
                    <a:ext uri="{9D8B030D-6E8A-4147-A177-3AD203B41FA5}">
                      <a16:colId xmlns:a16="http://schemas.microsoft.com/office/drawing/2014/main" val="4066303679"/>
                    </a:ext>
                  </a:extLst>
                </a:gridCol>
                <a:gridCol w="470230">
                  <a:extLst>
                    <a:ext uri="{9D8B030D-6E8A-4147-A177-3AD203B41FA5}">
                      <a16:colId xmlns:a16="http://schemas.microsoft.com/office/drawing/2014/main" val="1413999397"/>
                    </a:ext>
                  </a:extLst>
                </a:gridCol>
              </a:tblGrid>
              <a:tr h="406984">
                <a:tc>
                  <a:txBody>
                    <a:bodyPr/>
                    <a:lstStyle/>
                    <a:p>
                      <a:pPr algn="ctr"/>
                      <a:r>
                        <a:rPr lang="en-US" dirty="0">
                          <a:solidFill>
                            <a:schemeClr val="tx1"/>
                          </a:solidFill>
                        </a:rPr>
                        <a:t>C</a:t>
                      </a:r>
                      <a:r>
                        <a:rPr lang="en-US" sz="2400" baseline="30000" dirty="0">
                          <a:solidFill>
                            <a:schemeClr val="tx1"/>
                          </a:solidFill>
                        </a:rPr>
                        <a:t>1</a:t>
                      </a:r>
                      <a:endParaRPr lang="en-US" baseline="300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rPr>
                        <a:t>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rPr>
                        <a:t>2</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rPr>
                        <a:t>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rPr>
                        <a:t>4</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rPr>
                        <a:t>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9031183"/>
                  </a:ext>
                </a:extLst>
              </a:tr>
              <a:tr h="500244">
                <a:tc>
                  <a:txBody>
                    <a:bodyPr/>
                    <a:lstStyle/>
                    <a:p>
                      <a:pPr algn="ctr"/>
                      <a:r>
                        <a:rPr lang="en-US" dirty="0">
                          <a:solidFill>
                            <a:schemeClr val="tx1"/>
                          </a:solidFill>
                        </a:rPr>
                        <a:t>1</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dirty="0">
                          <a:solidFill>
                            <a:schemeClr val="tx1"/>
                          </a:solidFill>
                          <a:latin typeface="Aldhabi" panose="01000000000000000000" pitchFamily="2" charset="-78"/>
                          <a:cs typeface="Aldhabi" panose="01000000000000000000" pitchFamily="2" charset="-78"/>
                        </a:rPr>
                        <a:t>∞</a:t>
                      </a: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17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18779807"/>
                  </a:ext>
                </a:extLst>
              </a:tr>
              <a:tr h="505153">
                <a:tc>
                  <a:txBody>
                    <a:bodyPr/>
                    <a:lstStyle/>
                    <a:p>
                      <a:pPr algn="ctr"/>
                      <a:r>
                        <a:rPr lang="en-US" dirty="0">
                          <a:solidFill>
                            <a:schemeClr val="tx1"/>
                          </a:solidFill>
                        </a:rPr>
                        <a:t>2</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rPr>
                        <a:t>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dirty="0">
                          <a:solidFill>
                            <a:schemeClr val="tx1"/>
                          </a:solidFill>
                          <a:latin typeface="Aldhabi" panose="01000000000000000000" pitchFamily="2" charset="-78"/>
                          <a:cs typeface="Aldhabi" panose="01000000000000000000" pitchFamily="2" charset="-78"/>
                        </a:rPr>
                        <a:t>∞</a:t>
                      </a: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04949695"/>
                  </a:ext>
                </a:extLst>
              </a:tr>
              <a:tr h="406984">
                <a:tc>
                  <a:txBody>
                    <a:bodyPr/>
                    <a:lstStyle/>
                    <a:p>
                      <a:pPr algn="ctr"/>
                      <a:r>
                        <a:rPr lang="en-US" dirty="0">
                          <a:solidFill>
                            <a:schemeClr val="tx1"/>
                          </a:solidFill>
                        </a:rPr>
                        <a:t>3</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dirty="0">
                          <a:solidFill>
                            <a:schemeClr val="tx1"/>
                          </a:solidFill>
                          <a:latin typeface="Aldhabi" panose="01000000000000000000" pitchFamily="2" charset="-78"/>
                          <a:cs typeface="Aldhabi" panose="01000000000000000000" pitchFamily="2" charset="-78"/>
                        </a:rPr>
                        <a:t>∞</a:t>
                      </a: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0</a:t>
                      </a: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2</a:t>
                      </a: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76537987"/>
                  </a:ext>
                </a:extLst>
              </a:tr>
              <a:tr h="510766">
                <a:tc>
                  <a:txBody>
                    <a:bodyPr/>
                    <a:lstStyle/>
                    <a:p>
                      <a:pPr algn="ctr"/>
                      <a:r>
                        <a:rPr lang="en-US" dirty="0">
                          <a:solidFill>
                            <a:schemeClr val="tx1"/>
                          </a:solidFill>
                        </a:rPr>
                        <a:t>4</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rPr>
                        <a:t>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3</a:t>
                      </a: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12</a:t>
                      </a: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dirty="0">
                          <a:solidFill>
                            <a:schemeClr val="tx1"/>
                          </a:solidFill>
                          <a:latin typeface="Aldhabi" panose="01000000000000000000" pitchFamily="2" charset="-78"/>
                          <a:cs typeface="Aldhabi" panose="01000000000000000000" pitchFamily="2" charset="-78"/>
                        </a:rPr>
                        <a:t>∞</a:t>
                      </a: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0" lang="en-US" sz="1800" b="0" i="0" u="none" strike="noStrike" kern="1200" cap="none" spc="0" normalizeH="0" baseline="0" noProof="0" dirty="0">
                          <a:ln>
                            <a:noFill/>
                          </a:ln>
                          <a:solidFill>
                            <a:prstClr val="black"/>
                          </a:solidFill>
                          <a:effectLst/>
                          <a:uLnTx/>
                          <a:uFillTx/>
                          <a:latin typeface="+mn-lt"/>
                          <a:ea typeface="+mn-ea"/>
                          <a:cs typeface="+mn-cs"/>
                        </a:rPr>
                        <a:t>0</a:t>
                      </a: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05389522"/>
                  </a:ext>
                </a:extLst>
              </a:tr>
              <a:tr h="449026">
                <a:tc>
                  <a:txBody>
                    <a:bodyPr/>
                    <a:lstStyle/>
                    <a:p>
                      <a:pPr algn="ctr"/>
                      <a:r>
                        <a:rPr lang="en-US" dirty="0">
                          <a:solidFill>
                            <a:schemeClr val="tx1"/>
                          </a:solidFill>
                        </a:rPr>
                        <a:t>5</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11</a:t>
                      </a:r>
                      <a:endParaRPr lang="en-US" dirty="0">
                        <a:solidFill>
                          <a:schemeClr val="tx1"/>
                        </a:solidFill>
                        <a:latin typeface="Aldhabi" panose="01000000000000000000" pitchFamily="2" charset="-78"/>
                        <a:cs typeface="Aldhabi" panose="01000000000000000000"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0</a:t>
                      </a: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0</a:t>
                      </a: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dirty="0">
                          <a:solidFill>
                            <a:schemeClr val="tx1"/>
                          </a:solidFill>
                          <a:latin typeface="Aldhabi" panose="01000000000000000000" pitchFamily="2" charset="-78"/>
                          <a:cs typeface="Aldhabi" panose="01000000000000000000" pitchFamily="2" charset="-78"/>
                        </a:rPr>
                        <a:t>∞</a:t>
                      </a: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19417011"/>
                  </a:ext>
                </a:extLst>
              </a:tr>
            </a:tbl>
          </a:graphicData>
        </a:graphic>
      </p:graphicFrame>
      <p:sp>
        <p:nvSpPr>
          <p:cNvPr id="5" name="TextBox 4">
            <a:extLst>
              <a:ext uri="{FF2B5EF4-FFF2-40B4-BE49-F238E27FC236}">
                <a16:creationId xmlns:a16="http://schemas.microsoft.com/office/drawing/2014/main" id="{E25B912C-898D-6107-0625-6F0533D22C42}"/>
              </a:ext>
            </a:extLst>
          </p:cNvPr>
          <p:cNvSpPr txBox="1"/>
          <p:nvPr/>
        </p:nvSpPr>
        <p:spPr>
          <a:xfrm>
            <a:off x="503851" y="625151"/>
            <a:ext cx="11056777" cy="1200329"/>
          </a:xfrm>
          <a:prstGeom prst="rect">
            <a:avLst/>
          </a:prstGeom>
          <a:noFill/>
        </p:spPr>
        <p:txBody>
          <a:bodyPr wrap="square" rtlCol="0">
            <a:spAutoFit/>
          </a:bodyPr>
          <a:lstStyle/>
          <a:p>
            <a:r>
              <a:rPr lang="en-US" dirty="0"/>
              <a:t>Calculation of C</a:t>
            </a:r>
            <a:r>
              <a:rPr lang="en-US" sz="2400" baseline="30000" dirty="0"/>
              <a:t>4</a:t>
            </a:r>
            <a:r>
              <a:rPr lang="en-US" dirty="0"/>
              <a:t> from C</a:t>
            </a:r>
            <a:r>
              <a:rPr lang="en-US" sz="2400" baseline="30000" dirty="0"/>
              <a:t>1</a:t>
            </a:r>
            <a:r>
              <a:rPr lang="en-US" dirty="0"/>
              <a:t> i.e., include an edge &lt;1,4&gt;.</a:t>
            </a:r>
          </a:p>
          <a:p>
            <a:pPr marL="342900" indent="-342900">
              <a:buAutoNum type="arabicPeriod"/>
            </a:pPr>
            <a:r>
              <a:rPr lang="en-US" dirty="0"/>
              <a:t>Change row 1  and column 4 to </a:t>
            </a:r>
            <a:r>
              <a:rPr lang="en-US" sz="1800" dirty="0">
                <a:solidFill>
                  <a:schemeClr val="tx1"/>
                </a:solidFill>
                <a:latin typeface="Aldhabi" panose="01000000000000000000" pitchFamily="2" charset="-78"/>
                <a:cs typeface="Aldhabi" panose="01000000000000000000" pitchFamily="2" charset="-78"/>
              </a:rPr>
              <a:t>∞ </a:t>
            </a:r>
            <a:r>
              <a:rPr lang="en-US" dirty="0"/>
              <a:t> in C</a:t>
            </a:r>
            <a:r>
              <a:rPr lang="en-US" sz="2400" baseline="30000" dirty="0"/>
              <a:t>1</a:t>
            </a:r>
            <a:r>
              <a:rPr lang="en-US" dirty="0"/>
              <a:t> (which prevents including of edge &lt;1,k&gt; and &lt;k,4&gt;) for some k ) </a:t>
            </a:r>
          </a:p>
          <a:p>
            <a:pPr marL="342900" indent="-342900">
              <a:buAutoNum type="arabicPeriod"/>
            </a:pPr>
            <a:r>
              <a:rPr lang="en-US" dirty="0"/>
              <a:t>Make the entry C</a:t>
            </a:r>
            <a:r>
              <a:rPr lang="en-US" sz="2400" baseline="30000" dirty="0"/>
              <a:t>1</a:t>
            </a:r>
            <a:r>
              <a:rPr lang="en-US" dirty="0"/>
              <a:t> [4,1] = </a:t>
            </a:r>
            <a:r>
              <a:rPr lang="en-US" sz="1800" dirty="0">
                <a:solidFill>
                  <a:schemeClr val="tx1"/>
                </a:solidFill>
                <a:latin typeface="Aldhabi" panose="01000000000000000000" pitchFamily="2" charset="-78"/>
                <a:cs typeface="Aldhabi" panose="01000000000000000000" pitchFamily="2" charset="-78"/>
              </a:rPr>
              <a:t>∞ </a:t>
            </a:r>
            <a:r>
              <a:rPr lang="en-US" dirty="0"/>
              <a:t>(which prevents including of edge &lt;4,1&gt;).</a:t>
            </a:r>
          </a:p>
          <a:p>
            <a:pPr marL="342900" indent="-342900">
              <a:buAutoNum type="arabicPeriod"/>
            </a:pPr>
            <a:r>
              <a:rPr lang="en-US" dirty="0"/>
              <a:t>Perform matrix reduction</a:t>
            </a:r>
            <a:endParaRPr lang="en-IN" dirty="0"/>
          </a:p>
        </p:txBody>
      </p:sp>
      <p:sp>
        <p:nvSpPr>
          <p:cNvPr id="6" name="Oval 5">
            <a:extLst>
              <a:ext uri="{FF2B5EF4-FFF2-40B4-BE49-F238E27FC236}">
                <a16:creationId xmlns:a16="http://schemas.microsoft.com/office/drawing/2014/main" id="{7CFEF041-9E82-6661-6F2C-2033DD0DC2A1}"/>
              </a:ext>
            </a:extLst>
          </p:cNvPr>
          <p:cNvSpPr/>
          <p:nvPr/>
        </p:nvSpPr>
        <p:spPr>
          <a:xfrm>
            <a:off x="2631232" y="2323322"/>
            <a:ext cx="447870" cy="3191070"/>
          </a:xfrm>
          <a:prstGeom prst="ellipse">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Oval 6">
            <a:extLst>
              <a:ext uri="{FF2B5EF4-FFF2-40B4-BE49-F238E27FC236}">
                <a16:creationId xmlns:a16="http://schemas.microsoft.com/office/drawing/2014/main" id="{3F0D2F60-8C58-D8F2-627D-E547D49E7FB6}"/>
              </a:ext>
            </a:extLst>
          </p:cNvPr>
          <p:cNvSpPr/>
          <p:nvPr/>
        </p:nvSpPr>
        <p:spPr>
          <a:xfrm rot="5400000">
            <a:off x="1934549" y="1514668"/>
            <a:ext cx="447870" cy="3191070"/>
          </a:xfrm>
          <a:prstGeom prst="ellipse">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Oval 7">
            <a:extLst>
              <a:ext uri="{FF2B5EF4-FFF2-40B4-BE49-F238E27FC236}">
                <a16:creationId xmlns:a16="http://schemas.microsoft.com/office/drawing/2014/main" id="{F03C3315-FB55-E935-E4E7-32C491DB41E1}"/>
              </a:ext>
            </a:extLst>
          </p:cNvPr>
          <p:cNvSpPr/>
          <p:nvPr/>
        </p:nvSpPr>
        <p:spPr>
          <a:xfrm rot="5400000">
            <a:off x="1232414" y="4251765"/>
            <a:ext cx="390332" cy="447871"/>
          </a:xfrm>
          <a:prstGeom prst="ellipse">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graphicFrame>
        <p:nvGraphicFramePr>
          <p:cNvPr id="9" name="Table 6">
            <a:extLst>
              <a:ext uri="{FF2B5EF4-FFF2-40B4-BE49-F238E27FC236}">
                <a16:creationId xmlns:a16="http://schemas.microsoft.com/office/drawing/2014/main" id="{C5C388A9-3D47-028D-37A2-1381BE3BA84A}"/>
              </a:ext>
            </a:extLst>
          </p:cNvPr>
          <p:cNvGraphicFramePr>
            <a:graphicFrameLocks noGrp="1"/>
          </p:cNvGraphicFramePr>
          <p:nvPr/>
        </p:nvGraphicFramePr>
        <p:xfrm>
          <a:off x="4414032" y="2529278"/>
          <a:ext cx="2994987" cy="2779157"/>
        </p:xfrm>
        <a:graphic>
          <a:graphicData uri="http://schemas.openxmlformats.org/drawingml/2006/table">
            <a:tbl>
              <a:tblPr firstRow="1" bandRow="1">
                <a:tableStyleId>{5C22544A-7EE6-4342-B048-85BDC9FD1C3A}</a:tableStyleId>
              </a:tblPr>
              <a:tblGrid>
                <a:gridCol w="643837">
                  <a:extLst>
                    <a:ext uri="{9D8B030D-6E8A-4147-A177-3AD203B41FA5}">
                      <a16:colId xmlns:a16="http://schemas.microsoft.com/office/drawing/2014/main" val="2131873479"/>
                    </a:ext>
                  </a:extLst>
                </a:gridCol>
                <a:gridCol w="470230">
                  <a:extLst>
                    <a:ext uri="{9D8B030D-6E8A-4147-A177-3AD203B41FA5}">
                      <a16:colId xmlns:a16="http://schemas.microsoft.com/office/drawing/2014/main" val="1259921411"/>
                    </a:ext>
                  </a:extLst>
                </a:gridCol>
                <a:gridCol w="470230">
                  <a:extLst>
                    <a:ext uri="{9D8B030D-6E8A-4147-A177-3AD203B41FA5}">
                      <a16:colId xmlns:a16="http://schemas.microsoft.com/office/drawing/2014/main" val="99378389"/>
                    </a:ext>
                  </a:extLst>
                </a:gridCol>
                <a:gridCol w="470230">
                  <a:extLst>
                    <a:ext uri="{9D8B030D-6E8A-4147-A177-3AD203B41FA5}">
                      <a16:colId xmlns:a16="http://schemas.microsoft.com/office/drawing/2014/main" val="1490699970"/>
                    </a:ext>
                  </a:extLst>
                </a:gridCol>
                <a:gridCol w="470230">
                  <a:extLst>
                    <a:ext uri="{9D8B030D-6E8A-4147-A177-3AD203B41FA5}">
                      <a16:colId xmlns:a16="http://schemas.microsoft.com/office/drawing/2014/main" val="4066303679"/>
                    </a:ext>
                  </a:extLst>
                </a:gridCol>
                <a:gridCol w="470230">
                  <a:extLst>
                    <a:ext uri="{9D8B030D-6E8A-4147-A177-3AD203B41FA5}">
                      <a16:colId xmlns:a16="http://schemas.microsoft.com/office/drawing/2014/main" val="1413999397"/>
                    </a:ext>
                  </a:extLst>
                </a:gridCol>
              </a:tblGrid>
              <a:tr h="406984">
                <a:tc>
                  <a:txBody>
                    <a:bodyPr/>
                    <a:lstStyle/>
                    <a:p>
                      <a:pPr algn="ctr"/>
                      <a:r>
                        <a:rPr lang="en-US" dirty="0">
                          <a:solidFill>
                            <a:schemeClr val="tx1"/>
                          </a:solidFill>
                        </a:rPr>
                        <a:t>C</a:t>
                      </a:r>
                      <a:r>
                        <a:rPr lang="en-US" sz="2400" baseline="30000" dirty="0">
                          <a:solidFill>
                            <a:schemeClr val="tx1"/>
                          </a:solidFill>
                        </a:rPr>
                        <a:t>2</a:t>
                      </a:r>
                      <a:endParaRPr lang="en-US" baseline="300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rPr>
                        <a:t>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rPr>
                        <a:t>2</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rPr>
                        <a:t>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rPr>
                        <a:t>4</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rPr>
                        <a:t>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9031183"/>
                  </a:ext>
                </a:extLst>
              </a:tr>
              <a:tr h="500244">
                <a:tc>
                  <a:txBody>
                    <a:bodyPr/>
                    <a:lstStyle/>
                    <a:p>
                      <a:pPr algn="ctr"/>
                      <a:r>
                        <a:rPr lang="en-US" dirty="0">
                          <a:solidFill>
                            <a:schemeClr val="tx1"/>
                          </a:solidFill>
                        </a:rPr>
                        <a:t>1</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dirty="0">
                          <a:solidFill>
                            <a:schemeClr val="tx1"/>
                          </a:solidFill>
                          <a:latin typeface="Aldhabi" panose="01000000000000000000" pitchFamily="2" charset="-78"/>
                          <a:cs typeface="Aldhabi" panose="01000000000000000000" pitchFamily="2" charset="-78"/>
                        </a:rPr>
                        <a:t>∞</a:t>
                      </a: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0" lang="en-US" sz="1800" b="0" i="0" u="none" strike="noStrike" kern="1200" cap="none" spc="0" normalizeH="0" baseline="0" noProof="0">
                          <a:ln>
                            <a:noFill/>
                          </a:ln>
                          <a:solidFill>
                            <a:prstClr val="black"/>
                          </a:solidFill>
                          <a:effectLst/>
                          <a:uLnTx/>
                          <a:uFillTx/>
                          <a:latin typeface="Aldhabi" panose="01000000000000000000" pitchFamily="2" charset="-78"/>
                          <a:ea typeface="+mn-ea"/>
                          <a:cs typeface="Aldhabi" panose="01000000000000000000" pitchFamily="2" charset="-78"/>
                        </a:rPr>
                        <a:t>∞</a:t>
                      </a: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0" lang="en-US" sz="1800" b="0" i="0" u="none" strike="noStrike" kern="1200" cap="none" spc="0" normalizeH="0" baseline="0" noProof="0">
                          <a:ln>
                            <a:noFill/>
                          </a:ln>
                          <a:solidFill>
                            <a:prstClr val="black"/>
                          </a:solidFill>
                          <a:effectLst/>
                          <a:uLnTx/>
                          <a:uFillTx/>
                          <a:latin typeface="Aldhabi" panose="01000000000000000000" pitchFamily="2" charset="-78"/>
                          <a:ea typeface="+mn-ea"/>
                          <a:cs typeface="Aldhabi" panose="01000000000000000000" pitchFamily="2" charset="-78"/>
                        </a:rPr>
                        <a:t>∞</a:t>
                      </a: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0" lang="en-US" sz="1800" b="0" i="0" u="none" strike="noStrike" kern="1200" cap="none" spc="0" normalizeH="0" baseline="0" noProof="0" dirty="0">
                          <a:ln>
                            <a:noFill/>
                          </a:ln>
                          <a:solidFill>
                            <a:prstClr val="black"/>
                          </a:solidFill>
                          <a:effectLst/>
                          <a:uLnTx/>
                          <a:uFillTx/>
                          <a:latin typeface="Aldhabi" panose="01000000000000000000" pitchFamily="2" charset="-78"/>
                          <a:ea typeface="+mn-ea"/>
                          <a:cs typeface="Aldhabi" panose="01000000000000000000" pitchFamily="2" charset="-78"/>
                        </a:rPr>
                        <a:t>∞</a:t>
                      </a: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0" lang="en-US" sz="1800" b="0" i="0" u="none" strike="noStrike" kern="1200" cap="none" spc="0" normalizeH="0" baseline="0" noProof="0" dirty="0">
                          <a:ln>
                            <a:noFill/>
                          </a:ln>
                          <a:solidFill>
                            <a:prstClr val="black"/>
                          </a:solidFill>
                          <a:effectLst/>
                          <a:uLnTx/>
                          <a:uFillTx/>
                          <a:latin typeface="Aldhabi" panose="01000000000000000000" pitchFamily="2" charset="-78"/>
                          <a:ea typeface="+mn-ea"/>
                          <a:cs typeface="Aldhabi" panose="01000000000000000000" pitchFamily="2" charset="-78"/>
                        </a:rPr>
                        <a:t>∞</a:t>
                      </a: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18779807"/>
                  </a:ext>
                </a:extLst>
              </a:tr>
              <a:tr h="505153">
                <a:tc>
                  <a:txBody>
                    <a:bodyPr/>
                    <a:lstStyle/>
                    <a:p>
                      <a:pPr algn="ctr"/>
                      <a:r>
                        <a:rPr lang="en-US" dirty="0">
                          <a:solidFill>
                            <a:schemeClr val="tx1"/>
                          </a:solidFill>
                        </a:rPr>
                        <a:t>2</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dirty="0">
                          <a:solidFill>
                            <a:schemeClr val="tx1"/>
                          </a:solidFill>
                          <a:latin typeface="Aldhabi" panose="01000000000000000000" pitchFamily="2" charset="-78"/>
                          <a:cs typeface="Aldhabi" panose="01000000000000000000" pitchFamily="2" charset="-78"/>
                        </a:rPr>
                        <a:t>∞</a:t>
                      </a: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ldhabi" panose="01000000000000000000" pitchFamily="2" charset="-78"/>
                          <a:ea typeface="+mn-ea"/>
                          <a:cs typeface="Aldhabi" panose="01000000000000000000" pitchFamily="2" charset="-78"/>
                        </a:rPr>
                        <a:t>∞</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04949695"/>
                  </a:ext>
                </a:extLst>
              </a:tr>
              <a:tr h="406984">
                <a:tc>
                  <a:txBody>
                    <a:bodyPr/>
                    <a:lstStyle/>
                    <a:p>
                      <a:pPr algn="ctr"/>
                      <a:r>
                        <a:rPr lang="en-US" dirty="0">
                          <a:solidFill>
                            <a:schemeClr val="tx1"/>
                          </a:solidFill>
                        </a:rPr>
                        <a:t>3</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dirty="0">
                          <a:solidFill>
                            <a:schemeClr val="tx1"/>
                          </a:solidFill>
                          <a:latin typeface="Aldhabi" panose="01000000000000000000" pitchFamily="2" charset="-78"/>
                          <a:cs typeface="Aldhabi" panose="01000000000000000000" pitchFamily="2" charset="-78"/>
                        </a:rPr>
                        <a:t>∞</a:t>
                      </a: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ldhabi" panose="01000000000000000000" pitchFamily="2" charset="-78"/>
                          <a:ea typeface="+mn-ea"/>
                          <a:cs typeface="Aldhabi" panose="01000000000000000000" pitchFamily="2" charset="-78"/>
                        </a:rPr>
                        <a:t>∞</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2</a:t>
                      </a: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76537987"/>
                  </a:ext>
                </a:extLst>
              </a:tr>
              <a:tr h="510766">
                <a:tc>
                  <a:txBody>
                    <a:bodyPr/>
                    <a:lstStyle/>
                    <a:p>
                      <a:pPr algn="ctr"/>
                      <a:r>
                        <a:rPr lang="en-US" dirty="0">
                          <a:solidFill>
                            <a:schemeClr val="tx1"/>
                          </a:solidFill>
                        </a:rPr>
                        <a:t>4</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dirty="0">
                          <a:solidFill>
                            <a:schemeClr val="tx1"/>
                          </a:solidFill>
                          <a:latin typeface="Aldhabi" panose="01000000000000000000" pitchFamily="2" charset="-78"/>
                          <a:cs typeface="Aldhabi" panose="01000000000000000000" pitchFamily="2" charset="-78"/>
                        </a:rPr>
                        <a:t>∞</a:t>
                      </a: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3</a:t>
                      </a: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12</a:t>
                      </a: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Aldhabi" panose="01000000000000000000" pitchFamily="2" charset="-78"/>
                          <a:ea typeface="+mn-ea"/>
                          <a:cs typeface="Aldhabi" panose="01000000000000000000" pitchFamily="2" charset="-78"/>
                        </a:rPr>
                        <a:t>∞</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0" lang="en-US" sz="1800" b="0" i="0" u="none" strike="noStrike" kern="1200" cap="none" spc="0" normalizeH="0" baseline="0" noProof="0" dirty="0">
                          <a:ln>
                            <a:noFill/>
                          </a:ln>
                          <a:solidFill>
                            <a:prstClr val="black"/>
                          </a:solidFill>
                          <a:effectLst/>
                          <a:uLnTx/>
                          <a:uFillTx/>
                          <a:latin typeface="+mn-lt"/>
                          <a:ea typeface="+mn-ea"/>
                          <a:cs typeface="+mn-cs"/>
                        </a:rPr>
                        <a:t>0</a:t>
                      </a: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05389522"/>
                  </a:ext>
                </a:extLst>
              </a:tr>
              <a:tr h="449026">
                <a:tc>
                  <a:txBody>
                    <a:bodyPr/>
                    <a:lstStyle/>
                    <a:p>
                      <a:pPr algn="ctr"/>
                      <a:r>
                        <a:rPr lang="en-US" dirty="0">
                          <a:solidFill>
                            <a:schemeClr val="tx1"/>
                          </a:solidFill>
                        </a:rPr>
                        <a:t>5</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11</a:t>
                      </a:r>
                      <a:endParaRPr lang="en-US" dirty="0">
                        <a:solidFill>
                          <a:schemeClr val="tx1"/>
                        </a:solidFill>
                        <a:latin typeface="Aldhabi" panose="01000000000000000000" pitchFamily="2" charset="-78"/>
                        <a:cs typeface="Aldhabi" panose="01000000000000000000"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0</a:t>
                      </a: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0</a:t>
                      </a: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ldhabi" panose="01000000000000000000" pitchFamily="2" charset="-78"/>
                          <a:ea typeface="+mn-ea"/>
                          <a:cs typeface="Aldhabi" panose="01000000000000000000" pitchFamily="2" charset="-78"/>
                        </a:rPr>
                        <a:t>∞</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dirty="0">
                          <a:solidFill>
                            <a:schemeClr val="tx1"/>
                          </a:solidFill>
                          <a:latin typeface="Aldhabi" panose="01000000000000000000" pitchFamily="2" charset="-78"/>
                          <a:cs typeface="Aldhabi" panose="01000000000000000000" pitchFamily="2" charset="-78"/>
                        </a:rPr>
                        <a:t>∞</a:t>
                      </a: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19417011"/>
                  </a:ext>
                </a:extLst>
              </a:tr>
            </a:tbl>
          </a:graphicData>
        </a:graphic>
      </p:graphicFrame>
      <p:sp>
        <p:nvSpPr>
          <p:cNvPr id="11" name="TextBox 10">
            <a:extLst>
              <a:ext uri="{FF2B5EF4-FFF2-40B4-BE49-F238E27FC236}">
                <a16:creationId xmlns:a16="http://schemas.microsoft.com/office/drawing/2014/main" id="{584BBE1D-11C0-895F-6358-A80DC2C9654C}"/>
              </a:ext>
            </a:extLst>
          </p:cNvPr>
          <p:cNvSpPr txBox="1"/>
          <p:nvPr/>
        </p:nvSpPr>
        <p:spPr>
          <a:xfrm>
            <a:off x="7539122" y="2995124"/>
            <a:ext cx="382555" cy="370116"/>
          </a:xfrm>
          <a:prstGeom prst="rect">
            <a:avLst/>
          </a:prstGeom>
          <a:noFill/>
        </p:spPr>
        <p:txBody>
          <a:bodyPr wrap="square" rtlCol="0">
            <a:spAutoFit/>
          </a:bodyPr>
          <a:lstStyle/>
          <a:p>
            <a:r>
              <a:rPr lang="en-US" dirty="0"/>
              <a:t>--</a:t>
            </a:r>
            <a:endParaRPr lang="en-IN" dirty="0"/>
          </a:p>
        </p:txBody>
      </p:sp>
      <p:sp>
        <p:nvSpPr>
          <p:cNvPr id="12" name="TextBox 11">
            <a:extLst>
              <a:ext uri="{FF2B5EF4-FFF2-40B4-BE49-F238E27FC236}">
                <a16:creationId xmlns:a16="http://schemas.microsoft.com/office/drawing/2014/main" id="{C401FB4C-AAC5-C49B-C0B7-951A70AB0EEB}"/>
              </a:ext>
            </a:extLst>
          </p:cNvPr>
          <p:cNvSpPr txBox="1"/>
          <p:nvPr/>
        </p:nvSpPr>
        <p:spPr>
          <a:xfrm>
            <a:off x="7539122" y="3509865"/>
            <a:ext cx="382555" cy="370116"/>
          </a:xfrm>
          <a:prstGeom prst="rect">
            <a:avLst/>
          </a:prstGeom>
          <a:noFill/>
        </p:spPr>
        <p:txBody>
          <a:bodyPr wrap="square" rtlCol="0">
            <a:spAutoFit/>
          </a:bodyPr>
          <a:lstStyle/>
          <a:p>
            <a:r>
              <a:rPr lang="en-US" dirty="0"/>
              <a:t>0</a:t>
            </a:r>
            <a:endParaRPr lang="en-IN" dirty="0"/>
          </a:p>
        </p:txBody>
      </p:sp>
      <p:sp>
        <p:nvSpPr>
          <p:cNvPr id="13" name="TextBox 12">
            <a:extLst>
              <a:ext uri="{FF2B5EF4-FFF2-40B4-BE49-F238E27FC236}">
                <a16:creationId xmlns:a16="http://schemas.microsoft.com/office/drawing/2014/main" id="{0DA62382-690D-B05B-0699-5357DAB9E517}"/>
              </a:ext>
            </a:extLst>
          </p:cNvPr>
          <p:cNvSpPr txBox="1"/>
          <p:nvPr/>
        </p:nvSpPr>
        <p:spPr>
          <a:xfrm>
            <a:off x="7560892" y="4007496"/>
            <a:ext cx="382555" cy="370116"/>
          </a:xfrm>
          <a:prstGeom prst="rect">
            <a:avLst/>
          </a:prstGeom>
          <a:noFill/>
        </p:spPr>
        <p:txBody>
          <a:bodyPr wrap="square" rtlCol="0">
            <a:spAutoFit/>
          </a:bodyPr>
          <a:lstStyle/>
          <a:p>
            <a:r>
              <a:rPr lang="en-US" dirty="0"/>
              <a:t>0</a:t>
            </a:r>
            <a:endParaRPr lang="en-IN" dirty="0"/>
          </a:p>
        </p:txBody>
      </p:sp>
      <p:sp>
        <p:nvSpPr>
          <p:cNvPr id="14" name="TextBox 13">
            <a:extLst>
              <a:ext uri="{FF2B5EF4-FFF2-40B4-BE49-F238E27FC236}">
                <a16:creationId xmlns:a16="http://schemas.microsoft.com/office/drawing/2014/main" id="{1E53BCF9-B8AC-8E45-A6ED-525466E76E01}"/>
              </a:ext>
            </a:extLst>
          </p:cNvPr>
          <p:cNvSpPr txBox="1"/>
          <p:nvPr/>
        </p:nvSpPr>
        <p:spPr>
          <a:xfrm>
            <a:off x="7560892" y="4455367"/>
            <a:ext cx="382555" cy="370116"/>
          </a:xfrm>
          <a:prstGeom prst="rect">
            <a:avLst/>
          </a:prstGeom>
          <a:noFill/>
        </p:spPr>
        <p:txBody>
          <a:bodyPr wrap="square" rtlCol="0">
            <a:spAutoFit/>
          </a:bodyPr>
          <a:lstStyle/>
          <a:p>
            <a:r>
              <a:rPr lang="en-US" dirty="0"/>
              <a:t>0</a:t>
            </a:r>
            <a:endParaRPr lang="en-IN" dirty="0"/>
          </a:p>
        </p:txBody>
      </p:sp>
      <p:sp>
        <p:nvSpPr>
          <p:cNvPr id="15" name="TextBox 14">
            <a:extLst>
              <a:ext uri="{FF2B5EF4-FFF2-40B4-BE49-F238E27FC236}">
                <a16:creationId xmlns:a16="http://schemas.microsoft.com/office/drawing/2014/main" id="{049171B7-6D2F-37EF-4650-09EF10D25C07}"/>
              </a:ext>
            </a:extLst>
          </p:cNvPr>
          <p:cNvSpPr txBox="1"/>
          <p:nvPr/>
        </p:nvSpPr>
        <p:spPr>
          <a:xfrm>
            <a:off x="7560894" y="4893912"/>
            <a:ext cx="382555" cy="370116"/>
          </a:xfrm>
          <a:prstGeom prst="rect">
            <a:avLst/>
          </a:prstGeom>
          <a:noFill/>
        </p:spPr>
        <p:txBody>
          <a:bodyPr wrap="square" rtlCol="0">
            <a:spAutoFit/>
          </a:bodyPr>
          <a:lstStyle/>
          <a:p>
            <a:r>
              <a:rPr lang="en-US" dirty="0"/>
              <a:t>0</a:t>
            </a:r>
            <a:endParaRPr lang="en-IN" dirty="0"/>
          </a:p>
        </p:txBody>
      </p:sp>
      <p:sp>
        <p:nvSpPr>
          <p:cNvPr id="16" name="TextBox 15">
            <a:extLst>
              <a:ext uri="{FF2B5EF4-FFF2-40B4-BE49-F238E27FC236}">
                <a16:creationId xmlns:a16="http://schemas.microsoft.com/office/drawing/2014/main" id="{46BCD04A-894D-2AB3-F472-C56CF1A9B5F0}"/>
              </a:ext>
            </a:extLst>
          </p:cNvPr>
          <p:cNvSpPr txBox="1"/>
          <p:nvPr/>
        </p:nvSpPr>
        <p:spPr>
          <a:xfrm rot="10800000" flipV="1">
            <a:off x="7476914" y="5221943"/>
            <a:ext cx="534957" cy="646331"/>
          </a:xfrm>
          <a:prstGeom prst="rect">
            <a:avLst/>
          </a:prstGeom>
          <a:noFill/>
        </p:spPr>
        <p:txBody>
          <a:bodyPr wrap="square" rtlCol="0">
            <a:spAutoFit/>
          </a:bodyPr>
          <a:lstStyle/>
          <a:p>
            <a:r>
              <a:rPr lang="en-US" dirty="0"/>
              <a:t>-----</a:t>
            </a:r>
          </a:p>
          <a:p>
            <a:r>
              <a:rPr lang="en-US" dirty="0"/>
              <a:t>  0</a:t>
            </a:r>
            <a:endParaRPr lang="en-IN" dirty="0"/>
          </a:p>
        </p:txBody>
      </p:sp>
      <p:graphicFrame>
        <p:nvGraphicFramePr>
          <p:cNvPr id="17" name="Table 6">
            <a:extLst>
              <a:ext uri="{FF2B5EF4-FFF2-40B4-BE49-F238E27FC236}">
                <a16:creationId xmlns:a16="http://schemas.microsoft.com/office/drawing/2014/main" id="{DC6B7136-1FF4-F649-2631-63C4680C0072}"/>
              </a:ext>
            </a:extLst>
          </p:cNvPr>
          <p:cNvGraphicFramePr>
            <a:graphicFrameLocks noGrp="1"/>
          </p:cNvGraphicFramePr>
          <p:nvPr/>
        </p:nvGraphicFramePr>
        <p:xfrm>
          <a:off x="8163744" y="2490402"/>
          <a:ext cx="2994987" cy="2779157"/>
        </p:xfrm>
        <a:graphic>
          <a:graphicData uri="http://schemas.openxmlformats.org/drawingml/2006/table">
            <a:tbl>
              <a:tblPr firstRow="1" bandRow="1">
                <a:tableStyleId>{5C22544A-7EE6-4342-B048-85BDC9FD1C3A}</a:tableStyleId>
              </a:tblPr>
              <a:tblGrid>
                <a:gridCol w="643837">
                  <a:extLst>
                    <a:ext uri="{9D8B030D-6E8A-4147-A177-3AD203B41FA5}">
                      <a16:colId xmlns:a16="http://schemas.microsoft.com/office/drawing/2014/main" val="2131873479"/>
                    </a:ext>
                  </a:extLst>
                </a:gridCol>
                <a:gridCol w="470230">
                  <a:extLst>
                    <a:ext uri="{9D8B030D-6E8A-4147-A177-3AD203B41FA5}">
                      <a16:colId xmlns:a16="http://schemas.microsoft.com/office/drawing/2014/main" val="1259921411"/>
                    </a:ext>
                  </a:extLst>
                </a:gridCol>
                <a:gridCol w="470230">
                  <a:extLst>
                    <a:ext uri="{9D8B030D-6E8A-4147-A177-3AD203B41FA5}">
                      <a16:colId xmlns:a16="http://schemas.microsoft.com/office/drawing/2014/main" val="99378389"/>
                    </a:ext>
                  </a:extLst>
                </a:gridCol>
                <a:gridCol w="470230">
                  <a:extLst>
                    <a:ext uri="{9D8B030D-6E8A-4147-A177-3AD203B41FA5}">
                      <a16:colId xmlns:a16="http://schemas.microsoft.com/office/drawing/2014/main" val="1490699970"/>
                    </a:ext>
                  </a:extLst>
                </a:gridCol>
                <a:gridCol w="470230">
                  <a:extLst>
                    <a:ext uri="{9D8B030D-6E8A-4147-A177-3AD203B41FA5}">
                      <a16:colId xmlns:a16="http://schemas.microsoft.com/office/drawing/2014/main" val="4066303679"/>
                    </a:ext>
                  </a:extLst>
                </a:gridCol>
                <a:gridCol w="470230">
                  <a:extLst>
                    <a:ext uri="{9D8B030D-6E8A-4147-A177-3AD203B41FA5}">
                      <a16:colId xmlns:a16="http://schemas.microsoft.com/office/drawing/2014/main" val="1413999397"/>
                    </a:ext>
                  </a:extLst>
                </a:gridCol>
              </a:tblGrid>
              <a:tr h="406984">
                <a:tc>
                  <a:txBody>
                    <a:bodyPr/>
                    <a:lstStyle/>
                    <a:p>
                      <a:pPr algn="ctr"/>
                      <a:r>
                        <a:rPr lang="en-US" dirty="0">
                          <a:solidFill>
                            <a:schemeClr val="tx1"/>
                          </a:solidFill>
                        </a:rPr>
                        <a:t>C</a:t>
                      </a:r>
                      <a:r>
                        <a:rPr lang="en-US" sz="2400" baseline="30000" dirty="0">
                          <a:solidFill>
                            <a:schemeClr val="tx1"/>
                          </a:solidFill>
                        </a:rPr>
                        <a:t>2</a:t>
                      </a:r>
                      <a:endParaRPr lang="en-US" baseline="300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rPr>
                        <a:t>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rPr>
                        <a:t>2</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rPr>
                        <a:t>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rPr>
                        <a:t>4</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chemeClr val="tx1"/>
                          </a:solidFill>
                        </a:rPr>
                        <a:t>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9031183"/>
                  </a:ext>
                </a:extLst>
              </a:tr>
              <a:tr h="500244">
                <a:tc>
                  <a:txBody>
                    <a:bodyPr/>
                    <a:lstStyle/>
                    <a:p>
                      <a:pPr algn="ctr"/>
                      <a:r>
                        <a:rPr lang="en-US" dirty="0">
                          <a:solidFill>
                            <a:schemeClr val="tx1"/>
                          </a:solidFill>
                        </a:rPr>
                        <a:t>1</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dirty="0">
                          <a:solidFill>
                            <a:schemeClr val="tx1"/>
                          </a:solidFill>
                          <a:latin typeface="Aldhabi" panose="01000000000000000000" pitchFamily="2" charset="-78"/>
                          <a:cs typeface="Aldhabi" panose="01000000000000000000" pitchFamily="2" charset="-78"/>
                        </a:rPr>
                        <a:t>∞</a:t>
                      </a: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0" lang="en-US" sz="1800" b="0" i="0" u="none" strike="noStrike" kern="1200" cap="none" spc="0" normalizeH="0" baseline="0" noProof="0">
                          <a:ln>
                            <a:noFill/>
                          </a:ln>
                          <a:solidFill>
                            <a:prstClr val="black"/>
                          </a:solidFill>
                          <a:effectLst/>
                          <a:uLnTx/>
                          <a:uFillTx/>
                          <a:latin typeface="Aldhabi" panose="01000000000000000000" pitchFamily="2" charset="-78"/>
                          <a:ea typeface="+mn-ea"/>
                          <a:cs typeface="Aldhabi" panose="01000000000000000000" pitchFamily="2" charset="-78"/>
                        </a:rPr>
                        <a:t>∞</a:t>
                      </a: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0" lang="en-US" sz="1800" b="0" i="0" u="none" strike="noStrike" kern="1200" cap="none" spc="0" normalizeH="0" baseline="0" noProof="0">
                          <a:ln>
                            <a:noFill/>
                          </a:ln>
                          <a:solidFill>
                            <a:prstClr val="black"/>
                          </a:solidFill>
                          <a:effectLst/>
                          <a:uLnTx/>
                          <a:uFillTx/>
                          <a:latin typeface="Aldhabi" panose="01000000000000000000" pitchFamily="2" charset="-78"/>
                          <a:ea typeface="+mn-ea"/>
                          <a:cs typeface="Aldhabi" panose="01000000000000000000" pitchFamily="2" charset="-78"/>
                        </a:rPr>
                        <a:t>∞</a:t>
                      </a: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0" lang="en-US" sz="1800" b="0" i="0" u="none" strike="noStrike" kern="1200" cap="none" spc="0" normalizeH="0" baseline="0" noProof="0" dirty="0">
                          <a:ln>
                            <a:noFill/>
                          </a:ln>
                          <a:solidFill>
                            <a:prstClr val="black"/>
                          </a:solidFill>
                          <a:effectLst/>
                          <a:uLnTx/>
                          <a:uFillTx/>
                          <a:latin typeface="Aldhabi" panose="01000000000000000000" pitchFamily="2" charset="-78"/>
                          <a:ea typeface="+mn-ea"/>
                          <a:cs typeface="Aldhabi" panose="01000000000000000000" pitchFamily="2" charset="-78"/>
                        </a:rPr>
                        <a:t>∞</a:t>
                      </a: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0" lang="en-US" sz="1800" b="0" i="0" u="none" strike="noStrike" kern="1200" cap="none" spc="0" normalizeH="0" baseline="0" noProof="0" dirty="0">
                          <a:ln>
                            <a:noFill/>
                          </a:ln>
                          <a:solidFill>
                            <a:prstClr val="black"/>
                          </a:solidFill>
                          <a:effectLst/>
                          <a:uLnTx/>
                          <a:uFillTx/>
                          <a:latin typeface="Aldhabi" panose="01000000000000000000" pitchFamily="2" charset="-78"/>
                          <a:ea typeface="+mn-ea"/>
                          <a:cs typeface="Aldhabi" panose="01000000000000000000" pitchFamily="2" charset="-78"/>
                        </a:rPr>
                        <a:t>∞</a:t>
                      </a: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18779807"/>
                  </a:ext>
                </a:extLst>
              </a:tr>
              <a:tr h="505153">
                <a:tc>
                  <a:txBody>
                    <a:bodyPr/>
                    <a:lstStyle/>
                    <a:p>
                      <a:pPr algn="ctr"/>
                      <a:r>
                        <a:rPr lang="en-US" dirty="0">
                          <a:solidFill>
                            <a:schemeClr val="tx1"/>
                          </a:solidFill>
                        </a:rPr>
                        <a:t>2</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dirty="0">
                          <a:solidFill>
                            <a:schemeClr val="tx1"/>
                          </a:solidFill>
                          <a:latin typeface="Aldhabi" panose="01000000000000000000" pitchFamily="2" charset="-78"/>
                          <a:cs typeface="Aldhabi" panose="01000000000000000000" pitchFamily="2" charset="-78"/>
                        </a:rPr>
                        <a:t>∞</a:t>
                      </a: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ldhabi" panose="01000000000000000000" pitchFamily="2" charset="-78"/>
                          <a:ea typeface="+mn-ea"/>
                          <a:cs typeface="Aldhabi" panose="01000000000000000000" pitchFamily="2" charset="-78"/>
                        </a:rPr>
                        <a:t>∞</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04949695"/>
                  </a:ext>
                </a:extLst>
              </a:tr>
              <a:tr h="406984">
                <a:tc>
                  <a:txBody>
                    <a:bodyPr/>
                    <a:lstStyle/>
                    <a:p>
                      <a:pPr algn="ctr"/>
                      <a:r>
                        <a:rPr lang="en-US" dirty="0">
                          <a:solidFill>
                            <a:schemeClr val="tx1"/>
                          </a:solidFill>
                        </a:rPr>
                        <a:t>3</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dirty="0">
                          <a:solidFill>
                            <a:schemeClr val="tx1"/>
                          </a:solidFill>
                          <a:latin typeface="Aldhabi" panose="01000000000000000000" pitchFamily="2" charset="-78"/>
                          <a:cs typeface="Aldhabi" panose="01000000000000000000" pitchFamily="2" charset="-78"/>
                        </a:rPr>
                        <a:t>∞</a:t>
                      </a: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ldhabi" panose="01000000000000000000" pitchFamily="2" charset="-78"/>
                          <a:ea typeface="+mn-ea"/>
                          <a:cs typeface="Aldhabi" panose="01000000000000000000" pitchFamily="2" charset="-78"/>
                        </a:rPr>
                        <a:t>∞</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2</a:t>
                      </a: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76537987"/>
                  </a:ext>
                </a:extLst>
              </a:tr>
              <a:tr h="510766">
                <a:tc>
                  <a:txBody>
                    <a:bodyPr/>
                    <a:lstStyle/>
                    <a:p>
                      <a:pPr algn="ctr"/>
                      <a:r>
                        <a:rPr lang="en-US" dirty="0">
                          <a:solidFill>
                            <a:schemeClr val="tx1"/>
                          </a:solidFill>
                        </a:rPr>
                        <a:t>4</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dirty="0">
                          <a:solidFill>
                            <a:schemeClr val="tx1"/>
                          </a:solidFill>
                          <a:latin typeface="Aldhabi" panose="01000000000000000000" pitchFamily="2" charset="-78"/>
                          <a:cs typeface="Aldhabi" panose="01000000000000000000" pitchFamily="2" charset="-78"/>
                        </a:rPr>
                        <a:t>∞</a:t>
                      </a: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3</a:t>
                      </a: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12</a:t>
                      </a: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Aldhabi" panose="01000000000000000000" pitchFamily="2" charset="-78"/>
                          <a:ea typeface="+mn-ea"/>
                          <a:cs typeface="Aldhabi" panose="01000000000000000000" pitchFamily="2" charset="-78"/>
                        </a:rPr>
                        <a:t>∞</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0" lang="en-US" sz="1800" b="0" i="0" u="none" strike="noStrike" kern="1200" cap="none" spc="0" normalizeH="0" baseline="0" noProof="0" dirty="0">
                          <a:ln>
                            <a:noFill/>
                          </a:ln>
                          <a:solidFill>
                            <a:prstClr val="black"/>
                          </a:solidFill>
                          <a:effectLst/>
                          <a:uLnTx/>
                          <a:uFillTx/>
                          <a:latin typeface="+mn-lt"/>
                          <a:ea typeface="+mn-ea"/>
                          <a:cs typeface="+mn-cs"/>
                        </a:rPr>
                        <a:t>0</a:t>
                      </a: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05389522"/>
                  </a:ext>
                </a:extLst>
              </a:tr>
              <a:tr h="449026">
                <a:tc>
                  <a:txBody>
                    <a:bodyPr/>
                    <a:lstStyle/>
                    <a:p>
                      <a:pPr algn="ctr"/>
                      <a:r>
                        <a:rPr lang="en-US" dirty="0">
                          <a:solidFill>
                            <a:schemeClr val="tx1"/>
                          </a:solidFill>
                        </a:rPr>
                        <a:t>5</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11</a:t>
                      </a:r>
                      <a:endParaRPr lang="en-US" dirty="0">
                        <a:solidFill>
                          <a:schemeClr val="tx1"/>
                        </a:solidFill>
                        <a:latin typeface="Aldhabi" panose="01000000000000000000" pitchFamily="2" charset="-78"/>
                        <a:cs typeface="Aldhabi" panose="01000000000000000000"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0</a:t>
                      </a: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0</a:t>
                      </a: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ldhabi" panose="01000000000000000000" pitchFamily="2" charset="-78"/>
                          <a:ea typeface="+mn-ea"/>
                          <a:cs typeface="Aldhabi" panose="01000000000000000000" pitchFamily="2" charset="-78"/>
                        </a:rPr>
                        <a:t>∞</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dirty="0">
                          <a:solidFill>
                            <a:schemeClr val="tx1"/>
                          </a:solidFill>
                          <a:latin typeface="Aldhabi" panose="01000000000000000000" pitchFamily="2" charset="-78"/>
                          <a:cs typeface="Aldhabi" panose="01000000000000000000" pitchFamily="2" charset="-78"/>
                        </a:rPr>
                        <a:t>∞</a:t>
                      </a: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19417011"/>
                  </a:ext>
                </a:extLst>
              </a:tr>
            </a:tbl>
          </a:graphicData>
        </a:graphic>
      </p:graphicFrame>
      <p:sp>
        <p:nvSpPr>
          <p:cNvPr id="18" name="TextBox 17">
            <a:extLst>
              <a:ext uri="{FF2B5EF4-FFF2-40B4-BE49-F238E27FC236}">
                <a16:creationId xmlns:a16="http://schemas.microsoft.com/office/drawing/2014/main" id="{F0B29362-E9E3-A991-A669-37005CF7D422}"/>
              </a:ext>
            </a:extLst>
          </p:cNvPr>
          <p:cNvSpPr txBox="1"/>
          <p:nvPr/>
        </p:nvSpPr>
        <p:spPr>
          <a:xfrm>
            <a:off x="8914482" y="5263198"/>
            <a:ext cx="382555" cy="370116"/>
          </a:xfrm>
          <a:prstGeom prst="rect">
            <a:avLst/>
          </a:prstGeom>
          <a:noFill/>
        </p:spPr>
        <p:txBody>
          <a:bodyPr wrap="square" rtlCol="0">
            <a:spAutoFit/>
          </a:bodyPr>
          <a:lstStyle/>
          <a:p>
            <a:r>
              <a:rPr lang="en-US" dirty="0"/>
              <a:t>0</a:t>
            </a:r>
            <a:endParaRPr lang="en-IN" dirty="0"/>
          </a:p>
        </p:txBody>
      </p:sp>
      <p:sp>
        <p:nvSpPr>
          <p:cNvPr id="19" name="TextBox 18">
            <a:extLst>
              <a:ext uri="{FF2B5EF4-FFF2-40B4-BE49-F238E27FC236}">
                <a16:creationId xmlns:a16="http://schemas.microsoft.com/office/drawing/2014/main" id="{DFBA21E0-0689-AD99-9D3F-E99AD5556879}"/>
              </a:ext>
            </a:extLst>
          </p:cNvPr>
          <p:cNvSpPr txBox="1"/>
          <p:nvPr/>
        </p:nvSpPr>
        <p:spPr>
          <a:xfrm>
            <a:off x="9354047" y="5258008"/>
            <a:ext cx="382555" cy="370116"/>
          </a:xfrm>
          <a:prstGeom prst="rect">
            <a:avLst/>
          </a:prstGeom>
          <a:noFill/>
        </p:spPr>
        <p:txBody>
          <a:bodyPr wrap="square" rtlCol="0">
            <a:spAutoFit/>
          </a:bodyPr>
          <a:lstStyle/>
          <a:p>
            <a:r>
              <a:rPr lang="en-US" dirty="0"/>
              <a:t>--</a:t>
            </a:r>
            <a:endParaRPr lang="en-IN" dirty="0"/>
          </a:p>
        </p:txBody>
      </p:sp>
      <p:sp>
        <p:nvSpPr>
          <p:cNvPr id="21" name="TextBox 20">
            <a:extLst>
              <a:ext uri="{FF2B5EF4-FFF2-40B4-BE49-F238E27FC236}">
                <a16:creationId xmlns:a16="http://schemas.microsoft.com/office/drawing/2014/main" id="{38425B80-CA4F-A6A3-2A30-9646DC8ABB12}"/>
              </a:ext>
            </a:extLst>
          </p:cNvPr>
          <p:cNvSpPr txBox="1"/>
          <p:nvPr/>
        </p:nvSpPr>
        <p:spPr>
          <a:xfrm>
            <a:off x="9832360" y="5266379"/>
            <a:ext cx="382555" cy="370116"/>
          </a:xfrm>
          <a:prstGeom prst="rect">
            <a:avLst/>
          </a:prstGeom>
          <a:noFill/>
        </p:spPr>
        <p:txBody>
          <a:bodyPr wrap="square" rtlCol="0">
            <a:spAutoFit/>
          </a:bodyPr>
          <a:lstStyle/>
          <a:p>
            <a:r>
              <a:rPr lang="en-US" dirty="0"/>
              <a:t>0</a:t>
            </a:r>
            <a:endParaRPr lang="en-IN" dirty="0"/>
          </a:p>
        </p:txBody>
      </p:sp>
      <p:sp>
        <p:nvSpPr>
          <p:cNvPr id="22" name="TextBox 21">
            <a:extLst>
              <a:ext uri="{FF2B5EF4-FFF2-40B4-BE49-F238E27FC236}">
                <a16:creationId xmlns:a16="http://schemas.microsoft.com/office/drawing/2014/main" id="{3C2A2327-AB10-07D2-BE88-CADAABF3CD0E}"/>
              </a:ext>
            </a:extLst>
          </p:cNvPr>
          <p:cNvSpPr txBox="1"/>
          <p:nvPr/>
        </p:nvSpPr>
        <p:spPr>
          <a:xfrm>
            <a:off x="10296062" y="5255566"/>
            <a:ext cx="382555" cy="370116"/>
          </a:xfrm>
          <a:prstGeom prst="rect">
            <a:avLst/>
          </a:prstGeom>
          <a:noFill/>
        </p:spPr>
        <p:txBody>
          <a:bodyPr wrap="square" rtlCol="0">
            <a:spAutoFit/>
          </a:bodyPr>
          <a:lstStyle/>
          <a:p>
            <a:r>
              <a:rPr lang="en-US" dirty="0"/>
              <a:t>--</a:t>
            </a:r>
            <a:endParaRPr lang="en-IN" dirty="0"/>
          </a:p>
        </p:txBody>
      </p:sp>
      <p:sp>
        <p:nvSpPr>
          <p:cNvPr id="23" name="TextBox 22">
            <a:extLst>
              <a:ext uri="{FF2B5EF4-FFF2-40B4-BE49-F238E27FC236}">
                <a16:creationId xmlns:a16="http://schemas.microsoft.com/office/drawing/2014/main" id="{AACE5EBF-A919-0128-F999-E304E6BD9CF2}"/>
              </a:ext>
            </a:extLst>
          </p:cNvPr>
          <p:cNvSpPr txBox="1"/>
          <p:nvPr/>
        </p:nvSpPr>
        <p:spPr>
          <a:xfrm>
            <a:off x="10776176" y="5240226"/>
            <a:ext cx="382555" cy="370116"/>
          </a:xfrm>
          <a:prstGeom prst="rect">
            <a:avLst/>
          </a:prstGeom>
          <a:noFill/>
        </p:spPr>
        <p:txBody>
          <a:bodyPr wrap="square" rtlCol="0">
            <a:spAutoFit/>
          </a:bodyPr>
          <a:lstStyle/>
          <a:p>
            <a:r>
              <a:rPr lang="en-US" dirty="0"/>
              <a:t>0</a:t>
            </a:r>
            <a:endParaRPr lang="en-IN" dirty="0"/>
          </a:p>
        </p:txBody>
      </p:sp>
      <p:sp>
        <p:nvSpPr>
          <p:cNvPr id="24" name="TextBox 23">
            <a:extLst>
              <a:ext uri="{FF2B5EF4-FFF2-40B4-BE49-F238E27FC236}">
                <a16:creationId xmlns:a16="http://schemas.microsoft.com/office/drawing/2014/main" id="{B4A4F6EB-9124-EC02-148B-290065210400}"/>
              </a:ext>
            </a:extLst>
          </p:cNvPr>
          <p:cNvSpPr txBox="1"/>
          <p:nvPr/>
        </p:nvSpPr>
        <p:spPr>
          <a:xfrm rot="10800000" flipV="1">
            <a:off x="11165303" y="4975159"/>
            <a:ext cx="534957" cy="646331"/>
          </a:xfrm>
          <a:prstGeom prst="rect">
            <a:avLst/>
          </a:prstGeom>
          <a:noFill/>
        </p:spPr>
        <p:txBody>
          <a:bodyPr wrap="square" rtlCol="0">
            <a:spAutoFit/>
          </a:bodyPr>
          <a:lstStyle/>
          <a:p>
            <a:r>
              <a:rPr lang="en-US" dirty="0"/>
              <a:t>-----</a:t>
            </a:r>
          </a:p>
          <a:p>
            <a:r>
              <a:rPr lang="en-US" dirty="0"/>
              <a:t>  0</a:t>
            </a:r>
            <a:endParaRPr lang="en-IN" dirty="0"/>
          </a:p>
        </p:txBody>
      </p:sp>
      <p:sp>
        <p:nvSpPr>
          <p:cNvPr id="25" name="TextBox 24">
            <a:extLst>
              <a:ext uri="{FF2B5EF4-FFF2-40B4-BE49-F238E27FC236}">
                <a16:creationId xmlns:a16="http://schemas.microsoft.com/office/drawing/2014/main" id="{65A43316-8714-8A2D-2AAF-2ABA89B0600E}"/>
              </a:ext>
            </a:extLst>
          </p:cNvPr>
          <p:cNvSpPr txBox="1"/>
          <p:nvPr/>
        </p:nvSpPr>
        <p:spPr>
          <a:xfrm>
            <a:off x="2479981" y="5696943"/>
            <a:ext cx="6097554" cy="1015663"/>
          </a:xfrm>
          <a:prstGeom prst="rect">
            <a:avLst/>
          </a:prstGeom>
          <a:noFill/>
        </p:spPr>
        <p:txBody>
          <a:bodyPr wrap="square">
            <a:spAutoFit/>
          </a:bodyPr>
          <a:lstStyle/>
          <a:p>
            <a:r>
              <a:rPr lang="en-US" b="1" dirty="0">
                <a:solidFill>
                  <a:schemeClr val="tx1"/>
                </a:solidFill>
              </a:rPr>
              <a:t>C</a:t>
            </a:r>
            <a:r>
              <a:rPr lang="en-US" sz="2400" b="1" dirty="0">
                <a:solidFill>
                  <a:schemeClr val="tx1"/>
                </a:solidFill>
              </a:rPr>
              <a:t>’</a:t>
            </a:r>
            <a:r>
              <a:rPr lang="en-US" b="1" dirty="0">
                <a:solidFill>
                  <a:schemeClr val="tx1"/>
                </a:solidFill>
              </a:rPr>
              <a:t>(4) = </a:t>
            </a:r>
            <a:r>
              <a:rPr lang="en-US" b="1" dirty="0"/>
              <a:t>C’(1) + </a:t>
            </a:r>
            <a:r>
              <a:rPr lang="en-US" dirty="0"/>
              <a:t>C</a:t>
            </a:r>
            <a:r>
              <a:rPr lang="en-US" sz="2400" baseline="30000" dirty="0"/>
              <a:t>1</a:t>
            </a:r>
            <a:r>
              <a:rPr lang="en-US" b="1" dirty="0"/>
              <a:t>[1,4]+ r</a:t>
            </a:r>
          </a:p>
          <a:p>
            <a:r>
              <a:rPr lang="en-US" b="1" dirty="0"/>
              <a:t>          = 25 + 0 + 0 </a:t>
            </a:r>
          </a:p>
          <a:p>
            <a:r>
              <a:rPr lang="en-US" b="1" dirty="0"/>
              <a:t>          = 25</a:t>
            </a:r>
            <a:endParaRPr lang="en-IN" b="1" dirty="0"/>
          </a:p>
        </p:txBody>
      </p:sp>
    </p:spTree>
    <p:extLst>
      <p:ext uri="{BB962C8B-B14F-4D97-AF65-F5344CB8AC3E}">
        <p14:creationId xmlns:p14="http://schemas.microsoft.com/office/powerpoint/2010/main" val="3829331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3"/>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4"/>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1" grpId="0"/>
      <p:bldP spid="12" grpId="0"/>
      <p:bldP spid="13" grpId="0"/>
      <p:bldP spid="14" grpId="0"/>
      <p:bldP spid="15" grpId="0"/>
      <p:bldP spid="16" grpId="0"/>
      <p:bldP spid="18" grpId="0"/>
      <p:bldP spid="19" grpId="0"/>
      <p:bldP spid="21" grpId="0"/>
      <p:bldP spid="22" grpId="0"/>
      <p:bldP spid="23" grpId="0"/>
      <p:bldP spid="24" grpId="0"/>
      <p:bldP spid="2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 name="Group 48">
            <a:extLst>
              <a:ext uri="{FF2B5EF4-FFF2-40B4-BE49-F238E27FC236}">
                <a16:creationId xmlns:a16="http://schemas.microsoft.com/office/drawing/2014/main" id="{26BCE82F-9D2D-4350-8DC0-D081E558C012}"/>
              </a:ext>
            </a:extLst>
          </p:cNvPr>
          <p:cNvGrpSpPr/>
          <p:nvPr/>
        </p:nvGrpSpPr>
        <p:grpSpPr>
          <a:xfrm>
            <a:off x="7811182" y="156483"/>
            <a:ext cx="4288049" cy="2056630"/>
            <a:chOff x="6751014" y="156483"/>
            <a:chExt cx="4923587" cy="2308422"/>
          </a:xfrm>
        </p:grpSpPr>
        <p:sp>
          <p:nvSpPr>
            <p:cNvPr id="7" name="Oval 6">
              <a:extLst>
                <a:ext uri="{FF2B5EF4-FFF2-40B4-BE49-F238E27FC236}">
                  <a16:creationId xmlns:a16="http://schemas.microsoft.com/office/drawing/2014/main" id="{74B61298-6CCE-6F22-0129-C52460AF1009}"/>
                </a:ext>
              </a:extLst>
            </p:cNvPr>
            <p:cNvSpPr/>
            <p:nvPr/>
          </p:nvSpPr>
          <p:spPr>
            <a:xfrm>
              <a:off x="8998224" y="298176"/>
              <a:ext cx="609599" cy="516834"/>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1</a:t>
              </a:r>
            </a:p>
          </p:txBody>
        </p:sp>
        <p:cxnSp>
          <p:nvCxnSpPr>
            <p:cNvPr id="8" name="Straight Connector 7">
              <a:extLst>
                <a:ext uri="{FF2B5EF4-FFF2-40B4-BE49-F238E27FC236}">
                  <a16:creationId xmlns:a16="http://schemas.microsoft.com/office/drawing/2014/main" id="{BDCF6FF1-602A-E91C-1AB7-2B7E0CC3EB84}"/>
                </a:ext>
              </a:extLst>
            </p:cNvPr>
            <p:cNvCxnSpPr>
              <a:cxnSpLocks/>
              <a:stCxn id="7" idx="4"/>
              <a:endCxn id="10" idx="0"/>
            </p:cNvCxnSpPr>
            <p:nvPr/>
          </p:nvCxnSpPr>
          <p:spPr>
            <a:xfrm flipH="1">
              <a:off x="7428407" y="815010"/>
              <a:ext cx="1874617" cy="112643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Oval 9">
              <a:extLst>
                <a:ext uri="{FF2B5EF4-FFF2-40B4-BE49-F238E27FC236}">
                  <a16:creationId xmlns:a16="http://schemas.microsoft.com/office/drawing/2014/main" id="{70B7CDCE-39AC-3F18-1AC9-CDED74C60740}"/>
                </a:ext>
              </a:extLst>
            </p:cNvPr>
            <p:cNvSpPr/>
            <p:nvPr/>
          </p:nvSpPr>
          <p:spPr>
            <a:xfrm>
              <a:off x="7123607" y="1941443"/>
              <a:ext cx="609599" cy="516834"/>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2</a:t>
              </a:r>
            </a:p>
          </p:txBody>
        </p:sp>
        <p:sp>
          <p:nvSpPr>
            <p:cNvPr id="11" name="Oval 10">
              <a:extLst>
                <a:ext uri="{FF2B5EF4-FFF2-40B4-BE49-F238E27FC236}">
                  <a16:creationId xmlns:a16="http://schemas.microsoft.com/office/drawing/2014/main" id="{5A18A422-7DB5-C921-D8A3-471D5B64E1C8}"/>
                </a:ext>
              </a:extLst>
            </p:cNvPr>
            <p:cNvSpPr/>
            <p:nvPr/>
          </p:nvSpPr>
          <p:spPr>
            <a:xfrm>
              <a:off x="8415128" y="1941443"/>
              <a:ext cx="609599" cy="516834"/>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3</a:t>
              </a:r>
            </a:p>
          </p:txBody>
        </p:sp>
        <p:sp>
          <p:nvSpPr>
            <p:cNvPr id="12" name="Oval 11">
              <a:extLst>
                <a:ext uri="{FF2B5EF4-FFF2-40B4-BE49-F238E27FC236}">
                  <a16:creationId xmlns:a16="http://schemas.microsoft.com/office/drawing/2014/main" id="{368ACBA3-0A6F-D7A8-629E-F5F8F8F08EEB}"/>
                </a:ext>
              </a:extLst>
            </p:cNvPr>
            <p:cNvSpPr/>
            <p:nvPr/>
          </p:nvSpPr>
          <p:spPr>
            <a:xfrm>
              <a:off x="9654210" y="1934818"/>
              <a:ext cx="609599" cy="516834"/>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4</a:t>
              </a:r>
            </a:p>
          </p:txBody>
        </p:sp>
        <p:sp>
          <p:nvSpPr>
            <p:cNvPr id="13" name="Oval 12">
              <a:extLst>
                <a:ext uri="{FF2B5EF4-FFF2-40B4-BE49-F238E27FC236}">
                  <a16:creationId xmlns:a16="http://schemas.microsoft.com/office/drawing/2014/main" id="{932A8EF7-E595-1EC1-DE55-E1C80516BB1C}"/>
                </a:ext>
              </a:extLst>
            </p:cNvPr>
            <p:cNvSpPr/>
            <p:nvPr/>
          </p:nvSpPr>
          <p:spPr>
            <a:xfrm>
              <a:off x="10992675" y="1948071"/>
              <a:ext cx="609599" cy="516834"/>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5</a:t>
              </a:r>
            </a:p>
          </p:txBody>
        </p:sp>
        <p:cxnSp>
          <p:nvCxnSpPr>
            <p:cNvPr id="15" name="Straight Connector 14">
              <a:extLst>
                <a:ext uri="{FF2B5EF4-FFF2-40B4-BE49-F238E27FC236}">
                  <a16:creationId xmlns:a16="http://schemas.microsoft.com/office/drawing/2014/main" id="{6580B84B-F05E-3FB2-3C61-0EFABB50225B}"/>
                </a:ext>
              </a:extLst>
            </p:cNvPr>
            <p:cNvCxnSpPr>
              <a:cxnSpLocks/>
              <a:stCxn id="7" idx="4"/>
              <a:endCxn id="11" idx="0"/>
            </p:cNvCxnSpPr>
            <p:nvPr/>
          </p:nvCxnSpPr>
          <p:spPr>
            <a:xfrm flipH="1">
              <a:off x="8719928" y="815010"/>
              <a:ext cx="583096" cy="112643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AD5B26F-0A56-7D88-475F-62C73066DD81}"/>
                </a:ext>
              </a:extLst>
            </p:cNvPr>
            <p:cNvCxnSpPr>
              <a:cxnSpLocks/>
              <a:stCxn id="7" idx="4"/>
              <a:endCxn id="12" idx="0"/>
            </p:cNvCxnSpPr>
            <p:nvPr/>
          </p:nvCxnSpPr>
          <p:spPr>
            <a:xfrm>
              <a:off x="9303024" y="815010"/>
              <a:ext cx="655986" cy="111980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575DFDE0-0284-E0F0-8157-8A2B474F1EEC}"/>
                </a:ext>
              </a:extLst>
            </p:cNvPr>
            <p:cNvCxnSpPr>
              <a:cxnSpLocks/>
              <a:stCxn id="7" idx="4"/>
              <a:endCxn id="13" idx="0"/>
            </p:cNvCxnSpPr>
            <p:nvPr/>
          </p:nvCxnSpPr>
          <p:spPr>
            <a:xfrm>
              <a:off x="9303024" y="815010"/>
              <a:ext cx="1994451" cy="1133061"/>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0D112B79-88D6-90CE-0D1B-2FDF700B9E11}"/>
                </a:ext>
              </a:extLst>
            </p:cNvPr>
            <p:cNvSpPr txBox="1"/>
            <p:nvPr/>
          </p:nvSpPr>
          <p:spPr>
            <a:xfrm>
              <a:off x="8533431" y="156483"/>
              <a:ext cx="444352" cy="400110"/>
            </a:xfrm>
            <a:prstGeom prst="rect">
              <a:avLst/>
            </a:prstGeom>
            <a:noFill/>
          </p:spPr>
          <p:txBody>
            <a:bodyPr wrap="none" rtlCol="0">
              <a:spAutoFit/>
            </a:bodyPr>
            <a:lstStyle/>
            <a:p>
              <a:r>
                <a:rPr lang="en-US" sz="2000" b="1" dirty="0">
                  <a:highlight>
                    <a:srgbClr val="FFFF00"/>
                  </a:highlight>
                </a:rPr>
                <a:t>25</a:t>
              </a:r>
              <a:endParaRPr lang="en-US" b="1" dirty="0">
                <a:highlight>
                  <a:srgbClr val="FFFF00"/>
                </a:highlight>
              </a:endParaRPr>
            </a:p>
          </p:txBody>
        </p:sp>
        <p:sp>
          <p:nvSpPr>
            <p:cNvPr id="25" name="TextBox 24">
              <a:extLst>
                <a:ext uri="{FF2B5EF4-FFF2-40B4-BE49-F238E27FC236}">
                  <a16:creationId xmlns:a16="http://schemas.microsoft.com/office/drawing/2014/main" id="{2BC85436-2EE8-8B27-4902-5497C8844A8A}"/>
                </a:ext>
              </a:extLst>
            </p:cNvPr>
            <p:cNvSpPr txBox="1"/>
            <p:nvPr/>
          </p:nvSpPr>
          <p:spPr>
            <a:xfrm>
              <a:off x="6751014" y="1567838"/>
              <a:ext cx="444352" cy="400110"/>
            </a:xfrm>
            <a:prstGeom prst="rect">
              <a:avLst/>
            </a:prstGeom>
            <a:noFill/>
          </p:spPr>
          <p:txBody>
            <a:bodyPr wrap="none" rtlCol="0">
              <a:spAutoFit/>
            </a:bodyPr>
            <a:lstStyle/>
            <a:p>
              <a:r>
                <a:rPr lang="en-US" sz="2000" b="1" dirty="0">
                  <a:highlight>
                    <a:srgbClr val="FFFF00"/>
                  </a:highlight>
                </a:rPr>
                <a:t>35</a:t>
              </a:r>
              <a:endParaRPr lang="en-US" b="1" dirty="0">
                <a:highlight>
                  <a:srgbClr val="FFFF00"/>
                </a:highlight>
              </a:endParaRPr>
            </a:p>
          </p:txBody>
        </p:sp>
        <p:sp>
          <p:nvSpPr>
            <p:cNvPr id="26" name="TextBox 25">
              <a:extLst>
                <a:ext uri="{FF2B5EF4-FFF2-40B4-BE49-F238E27FC236}">
                  <a16:creationId xmlns:a16="http://schemas.microsoft.com/office/drawing/2014/main" id="{4BF88132-5BFC-1818-882D-1F752DC76D7F}"/>
                </a:ext>
              </a:extLst>
            </p:cNvPr>
            <p:cNvSpPr txBox="1"/>
            <p:nvPr/>
          </p:nvSpPr>
          <p:spPr>
            <a:xfrm>
              <a:off x="8341274" y="1488326"/>
              <a:ext cx="444352" cy="400110"/>
            </a:xfrm>
            <a:prstGeom prst="rect">
              <a:avLst/>
            </a:prstGeom>
            <a:noFill/>
          </p:spPr>
          <p:txBody>
            <a:bodyPr wrap="none" rtlCol="0">
              <a:spAutoFit/>
            </a:bodyPr>
            <a:lstStyle/>
            <a:p>
              <a:r>
                <a:rPr lang="en-US" sz="2000" b="1" dirty="0">
                  <a:highlight>
                    <a:srgbClr val="FFFF00"/>
                  </a:highlight>
                </a:rPr>
                <a:t>53</a:t>
              </a:r>
              <a:endParaRPr lang="en-US" b="1" dirty="0">
                <a:highlight>
                  <a:srgbClr val="FFFF00"/>
                </a:highlight>
              </a:endParaRPr>
            </a:p>
          </p:txBody>
        </p:sp>
        <p:sp>
          <p:nvSpPr>
            <p:cNvPr id="27" name="TextBox 26">
              <a:extLst>
                <a:ext uri="{FF2B5EF4-FFF2-40B4-BE49-F238E27FC236}">
                  <a16:creationId xmlns:a16="http://schemas.microsoft.com/office/drawing/2014/main" id="{F76A5CAF-DA4F-8512-F918-9B73CCCE911E}"/>
                </a:ext>
              </a:extLst>
            </p:cNvPr>
            <p:cNvSpPr txBox="1"/>
            <p:nvPr/>
          </p:nvSpPr>
          <p:spPr>
            <a:xfrm>
              <a:off x="9401451" y="1528082"/>
              <a:ext cx="510210" cy="449095"/>
            </a:xfrm>
            <a:prstGeom prst="rect">
              <a:avLst/>
            </a:prstGeom>
            <a:noFill/>
          </p:spPr>
          <p:txBody>
            <a:bodyPr wrap="none" rtlCol="0">
              <a:spAutoFit/>
            </a:bodyPr>
            <a:lstStyle/>
            <a:p>
              <a:r>
                <a:rPr lang="en-US" sz="2000" b="1" dirty="0">
                  <a:highlight>
                    <a:srgbClr val="00FF00"/>
                  </a:highlight>
                </a:rPr>
                <a:t>25</a:t>
              </a:r>
              <a:endParaRPr lang="en-US" b="1" dirty="0">
                <a:highlight>
                  <a:srgbClr val="00FF00"/>
                </a:highlight>
              </a:endParaRPr>
            </a:p>
          </p:txBody>
        </p:sp>
        <p:sp>
          <p:nvSpPr>
            <p:cNvPr id="28" name="TextBox 27">
              <a:extLst>
                <a:ext uri="{FF2B5EF4-FFF2-40B4-BE49-F238E27FC236}">
                  <a16:creationId xmlns:a16="http://schemas.microsoft.com/office/drawing/2014/main" id="{686B783D-C80F-93C8-27B9-02A294F02638}"/>
                </a:ext>
              </a:extLst>
            </p:cNvPr>
            <p:cNvSpPr txBox="1"/>
            <p:nvPr/>
          </p:nvSpPr>
          <p:spPr>
            <a:xfrm>
              <a:off x="11230249" y="1514831"/>
              <a:ext cx="444352" cy="400110"/>
            </a:xfrm>
            <a:prstGeom prst="rect">
              <a:avLst/>
            </a:prstGeom>
            <a:noFill/>
          </p:spPr>
          <p:txBody>
            <a:bodyPr wrap="none" rtlCol="0">
              <a:spAutoFit/>
            </a:bodyPr>
            <a:lstStyle/>
            <a:p>
              <a:r>
                <a:rPr lang="en-US" sz="2000" b="1" dirty="0">
                  <a:highlight>
                    <a:srgbClr val="FFFF00"/>
                  </a:highlight>
                </a:rPr>
                <a:t>31</a:t>
              </a:r>
              <a:endParaRPr lang="en-US" b="1" dirty="0">
                <a:highlight>
                  <a:srgbClr val="FFFF00"/>
                </a:highlight>
              </a:endParaRPr>
            </a:p>
          </p:txBody>
        </p:sp>
        <p:sp>
          <p:nvSpPr>
            <p:cNvPr id="29" name="TextBox 28">
              <a:extLst>
                <a:ext uri="{FF2B5EF4-FFF2-40B4-BE49-F238E27FC236}">
                  <a16:creationId xmlns:a16="http://schemas.microsoft.com/office/drawing/2014/main" id="{F45E4785-E297-7482-771B-0A25F0A64015}"/>
                </a:ext>
              </a:extLst>
            </p:cNvPr>
            <p:cNvSpPr txBox="1"/>
            <p:nvPr/>
          </p:nvSpPr>
          <p:spPr>
            <a:xfrm>
              <a:off x="7818499" y="1019007"/>
              <a:ext cx="642730" cy="369332"/>
            </a:xfrm>
            <a:prstGeom prst="rect">
              <a:avLst/>
            </a:prstGeom>
            <a:noFill/>
          </p:spPr>
          <p:txBody>
            <a:bodyPr wrap="square" rtlCol="0">
              <a:spAutoFit/>
            </a:bodyPr>
            <a:lstStyle/>
            <a:p>
              <a:r>
                <a:rPr lang="en-US" b="1" dirty="0"/>
                <a:t>i</a:t>
              </a:r>
              <a:r>
                <a:rPr lang="en-US" b="1" baseline="-25000" dirty="0"/>
                <a:t>1</a:t>
              </a:r>
              <a:r>
                <a:rPr lang="en-US" b="1" dirty="0"/>
                <a:t>=2</a:t>
              </a:r>
            </a:p>
          </p:txBody>
        </p:sp>
        <p:sp>
          <p:nvSpPr>
            <p:cNvPr id="30" name="TextBox 29">
              <a:extLst>
                <a:ext uri="{FF2B5EF4-FFF2-40B4-BE49-F238E27FC236}">
                  <a16:creationId xmlns:a16="http://schemas.microsoft.com/office/drawing/2014/main" id="{67BBDACB-0784-8490-FE9D-C500FFC96F67}"/>
                </a:ext>
              </a:extLst>
            </p:cNvPr>
            <p:cNvSpPr txBox="1"/>
            <p:nvPr/>
          </p:nvSpPr>
          <p:spPr>
            <a:xfrm>
              <a:off x="8417049" y="1202778"/>
              <a:ext cx="642730" cy="369332"/>
            </a:xfrm>
            <a:prstGeom prst="rect">
              <a:avLst/>
            </a:prstGeom>
            <a:noFill/>
          </p:spPr>
          <p:txBody>
            <a:bodyPr wrap="square" rtlCol="0">
              <a:spAutoFit/>
            </a:bodyPr>
            <a:lstStyle/>
            <a:p>
              <a:r>
                <a:rPr lang="en-US" b="1" dirty="0"/>
                <a:t>i</a:t>
              </a:r>
              <a:r>
                <a:rPr lang="en-US" b="1" baseline="-25000" dirty="0"/>
                <a:t>1</a:t>
              </a:r>
              <a:r>
                <a:rPr lang="en-US" b="1" dirty="0"/>
                <a:t>=3</a:t>
              </a:r>
            </a:p>
          </p:txBody>
        </p:sp>
        <p:sp>
          <p:nvSpPr>
            <p:cNvPr id="31" name="TextBox 30">
              <a:extLst>
                <a:ext uri="{FF2B5EF4-FFF2-40B4-BE49-F238E27FC236}">
                  <a16:creationId xmlns:a16="http://schemas.microsoft.com/office/drawing/2014/main" id="{A56955AC-9E14-4F41-DA1B-C346197A5E6C}"/>
                </a:ext>
              </a:extLst>
            </p:cNvPr>
            <p:cNvSpPr txBox="1"/>
            <p:nvPr/>
          </p:nvSpPr>
          <p:spPr>
            <a:xfrm>
              <a:off x="10184015" y="1025635"/>
              <a:ext cx="642730" cy="369332"/>
            </a:xfrm>
            <a:prstGeom prst="rect">
              <a:avLst/>
            </a:prstGeom>
            <a:noFill/>
          </p:spPr>
          <p:txBody>
            <a:bodyPr wrap="square" rtlCol="0">
              <a:spAutoFit/>
            </a:bodyPr>
            <a:lstStyle/>
            <a:p>
              <a:r>
                <a:rPr lang="en-US" b="1" dirty="0"/>
                <a:t>i</a:t>
              </a:r>
              <a:r>
                <a:rPr lang="en-US" b="1" baseline="-25000" dirty="0"/>
                <a:t>1</a:t>
              </a:r>
              <a:r>
                <a:rPr lang="en-US" b="1" dirty="0"/>
                <a:t>=5</a:t>
              </a:r>
            </a:p>
          </p:txBody>
        </p:sp>
        <p:sp>
          <p:nvSpPr>
            <p:cNvPr id="32" name="TextBox 31">
              <a:extLst>
                <a:ext uri="{FF2B5EF4-FFF2-40B4-BE49-F238E27FC236}">
                  <a16:creationId xmlns:a16="http://schemas.microsoft.com/office/drawing/2014/main" id="{233CF20D-67AB-0CC0-91BA-DF7DAC22A7B6}"/>
                </a:ext>
              </a:extLst>
            </p:cNvPr>
            <p:cNvSpPr txBox="1"/>
            <p:nvPr/>
          </p:nvSpPr>
          <p:spPr>
            <a:xfrm>
              <a:off x="9593056" y="1211163"/>
              <a:ext cx="642730" cy="369332"/>
            </a:xfrm>
            <a:prstGeom prst="rect">
              <a:avLst/>
            </a:prstGeom>
            <a:noFill/>
          </p:spPr>
          <p:txBody>
            <a:bodyPr wrap="square" rtlCol="0">
              <a:spAutoFit/>
            </a:bodyPr>
            <a:lstStyle/>
            <a:p>
              <a:r>
                <a:rPr lang="en-US" b="1" dirty="0"/>
                <a:t>i</a:t>
              </a:r>
              <a:r>
                <a:rPr lang="en-US" b="1" baseline="-25000" dirty="0"/>
                <a:t>1</a:t>
              </a:r>
              <a:r>
                <a:rPr lang="en-US" b="1" dirty="0"/>
                <a:t>=4</a:t>
              </a:r>
            </a:p>
          </p:txBody>
        </p:sp>
      </p:grpSp>
      <p:pic>
        <p:nvPicPr>
          <p:cNvPr id="36" name="Picture 35">
            <a:extLst>
              <a:ext uri="{FF2B5EF4-FFF2-40B4-BE49-F238E27FC236}">
                <a16:creationId xmlns:a16="http://schemas.microsoft.com/office/drawing/2014/main" id="{5337CC38-78C5-4F8E-AEAF-DDC85BE533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80709" y="140815"/>
            <a:ext cx="1516601" cy="1454406"/>
          </a:xfrm>
          <a:prstGeom prst="rect">
            <a:avLst/>
          </a:prstGeom>
        </p:spPr>
      </p:pic>
      <p:pic>
        <p:nvPicPr>
          <p:cNvPr id="40" name="Picture 39">
            <a:extLst>
              <a:ext uri="{FF2B5EF4-FFF2-40B4-BE49-F238E27FC236}">
                <a16:creationId xmlns:a16="http://schemas.microsoft.com/office/drawing/2014/main" id="{021D91AD-2C5C-1C41-F966-403EB5971E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2583" y="2702718"/>
            <a:ext cx="1509713" cy="1452563"/>
          </a:xfrm>
          <a:prstGeom prst="rect">
            <a:avLst/>
          </a:prstGeom>
        </p:spPr>
      </p:pic>
      <p:pic>
        <p:nvPicPr>
          <p:cNvPr id="42" name="Picture 41">
            <a:extLst>
              <a:ext uri="{FF2B5EF4-FFF2-40B4-BE49-F238E27FC236}">
                <a16:creationId xmlns:a16="http://schemas.microsoft.com/office/drawing/2014/main" id="{BD2AE31C-5DAB-71C7-FBBA-16767A712D9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28624" y="2719038"/>
            <a:ext cx="1509713" cy="1452563"/>
          </a:xfrm>
          <a:prstGeom prst="rect">
            <a:avLst/>
          </a:prstGeom>
        </p:spPr>
      </p:pic>
      <p:pic>
        <p:nvPicPr>
          <p:cNvPr id="44" name="Picture 43">
            <a:extLst>
              <a:ext uri="{FF2B5EF4-FFF2-40B4-BE49-F238E27FC236}">
                <a16:creationId xmlns:a16="http://schemas.microsoft.com/office/drawing/2014/main" id="{DD6DAA6E-217A-78A6-0982-978A7AB96FE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81696" y="2632848"/>
            <a:ext cx="1626842" cy="1565258"/>
          </a:xfrm>
          <a:prstGeom prst="rect">
            <a:avLst/>
          </a:prstGeom>
        </p:spPr>
      </p:pic>
      <p:pic>
        <p:nvPicPr>
          <p:cNvPr id="48" name="Picture 47">
            <a:extLst>
              <a:ext uri="{FF2B5EF4-FFF2-40B4-BE49-F238E27FC236}">
                <a16:creationId xmlns:a16="http://schemas.microsoft.com/office/drawing/2014/main" id="{B1B55C39-1775-9401-B3A5-837FD14AF3A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44626" y="2704291"/>
            <a:ext cx="1509713" cy="1452563"/>
          </a:xfrm>
          <a:prstGeom prst="rect">
            <a:avLst/>
          </a:prstGeom>
        </p:spPr>
      </p:pic>
      <p:cxnSp>
        <p:nvCxnSpPr>
          <p:cNvPr id="50" name="Straight Connector 49">
            <a:extLst>
              <a:ext uri="{FF2B5EF4-FFF2-40B4-BE49-F238E27FC236}">
                <a16:creationId xmlns:a16="http://schemas.microsoft.com/office/drawing/2014/main" id="{3C23FFB1-6068-0066-911D-A2E1067F2C7D}"/>
              </a:ext>
            </a:extLst>
          </p:cNvPr>
          <p:cNvCxnSpPr>
            <a:cxnSpLocks/>
            <a:stCxn id="36" idx="2"/>
          </p:cNvCxnSpPr>
          <p:nvPr/>
        </p:nvCxnSpPr>
        <p:spPr>
          <a:xfrm flipH="1">
            <a:off x="1191366" y="1595221"/>
            <a:ext cx="2647644" cy="116893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CFE037DF-5DD1-6CA1-F208-EDADA1D46185}"/>
              </a:ext>
            </a:extLst>
          </p:cNvPr>
          <p:cNvSpPr txBox="1"/>
          <p:nvPr/>
        </p:nvSpPr>
        <p:spPr>
          <a:xfrm>
            <a:off x="1531105" y="1942333"/>
            <a:ext cx="559766" cy="369332"/>
          </a:xfrm>
          <a:prstGeom prst="rect">
            <a:avLst/>
          </a:prstGeom>
          <a:noFill/>
        </p:spPr>
        <p:txBody>
          <a:bodyPr wrap="square" rtlCol="0">
            <a:spAutoFit/>
          </a:bodyPr>
          <a:lstStyle/>
          <a:p>
            <a:r>
              <a:rPr lang="en-US" b="1" dirty="0"/>
              <a:t>i</a:t>
            </a:r>
            <a:r>
              <a:rPr lang="en-US" b="1" baseline="-25000" dirty="0"/>
              <a:t>1</a:t>
            </a:r>
            <a:r>
              <a:rPr lang="en-US" b="1" dirty="0"/>
              <a:t>=2</a:t>
            </a:r>
          </a:p>
        </p:txBody>
      </p:sp>
      <p:cxnSp>
        <p:nvCxnSpPr>
          <p:cNvPr id="53" name="Straight Connector 52">
            <a:extLst>
              <a:ext uri="{FF2B5EF4-FFF2-40B4-BE49-F238E27FC236}">
                <a16:creationId xmlns:a16="http://schemas.microsoft.com/office/drawing/2014/main" id="{0CF1C96D-DD67-E2D2-6A48-235B921461E1}"/>
              </a:ext>
            </a:extLst>
          </p:cNvPr>
          <p:cNvCxnSpPr>
            <a:cxnSpLocks/>
            <a:stCxn id="36" idx="2"/>
            <a:endCxn id="42" idx="0"/>
          </p:cNvCxnSpPr>
          <p:nvPr/>
        </p:nvCxnSpPr>
        <p:spPr>
          <a:xfrm flipH="1">
            <a:off x="2783481" y="1595221"/>
            <a:ext cx="1055529" cy="1123817"/>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54" name="TextBox 53">
            <a:extLst>
              <a:ext uri="{FF2B5EF4-FFF2-40B4-BE49-F238E27FC236}">
                <a16:creationId xmlns:a16="http://schemas.microsoft.com/office/drawing/2014/main" id="{B55F6E7C-CD74-129D-C78D-0CF04639C216}"/>
              </a:ext>
            </a:extLst>
          </p:cNvPr>
          <p:cNvSpPr txBox="1"/>
          <p:nvPr/>
        </p:nvSpPr>
        <p:spPr>
          <a:xfrm>
            <a:off x="2650915" y="2094733"/>
            <a:ext cx="559766" cy="369332"/>
          </a:xfrm>
          <a:prstGeom prst="rect">
            <a:avLst/>
          </a:prstGeom>
          <a:noFill/>
        </p:spPr>
        <p:txBody>
          <a:bodyPr wrap="square" rtlCol="0">
            <a:spAutoFit/>
          </a:bodyPr>
          <a:lstStyle/>
          <a:p>
            <a:r>
              <a:rPr lang="en-US" b="1" dirty="0"/>
              <a:t>i</a:t>
            </a:r>
            <a:r>
              <a:rPr lang="en-US" b="1" baseline="-25000" dirty="0"/>
              <a:t>1</a:t>
            </a:r>
            <a:r>
              <a:rPr lang="en-US" b="1" dirty="0"/>
              <a:t>=3</a:t>
            </a:r>
          </a:p>
        </p:txBody>
      </p:sp>
      <p:cxnSp>
        <p:nvCxnSpPr>
          <p:cNvPr id="57" name="Straight Connector 56">
            <a:extLst>
              <a:ext uri="{FF2B5EF4-FFF2-40B4-BE49-F238E27FC236}">
                <a16:creationId xmlns:a16="http://schemas.microsoft.com/office/drawing/2014/main" id="{667124A5-D7C1-B82A-8103-B06F5BBE74CD}"/>
              </a:ext>
            </a:extLst>
          </p:cNvPr>
          <p:cNvCxnSpPr>
            <a:cxnSpLocks/>
          </p:cNvCxnSpPr>
          <p:nvPr/>
        </p:nvCxnSpPr>
        <p:spPr>
          <a:xfrm>
            <a:off x="3839010" y="1608185"/>
            <a:ext cx="856107" cy="1037627"/>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58" name="TextBox 57">
            <a:extLst>
              <a:ext uri="{FF2B5EF4-FFF2-40B4-BE49-F238E27FC236}">
                <a16:creationId xmlns:a16="http://schemas.microsoft.com/office/drawing/2014/main" id="{54325508-0D27-AE47-9DAD-B9837C169CCE}"/>
              </a:ext>
            </a:extLst>
          </p:cNvPr>
          <p:cNvSpPr txBox="1"/>
          <p:nvPr/>
        </p:nvSpPr>
        <p:spPr>
          <a:xfrm>
            <a:off x="3770725" y="2126999"/>
            <a:ext cx="559766" cy="369332"/>
          </a:xfrm>
          <a:prstGeom prst="rect">
            <a:avLst/>
          </a:prstGeom>
          <a:noFill/>
        </p:spPr>
        <p:txBody>
          <a:bodyPr wrap="square" rtlCol="0">
            <a:spAutoFit/>
          </a:bodyPr>
          <a:lstStyle/>
          <a:p>
            <a:r>
              <a:rPr lang="en-US" b="1" dirty="0"/>
              <a:t>i</a:t>
            </a:r>
            <a:r>
              <a:rPr lang="en-US" b="1" baseline="-25000" dirty="0"/>
              <a:t>1</a:t>
            </a:r>
            <a:r>
              <a:rPr lang="en-US" b="1" dirty="0"/>
              <a:t>=4</a:t>
            </a:r>
          </a:p>
        </p:txBody>
      </p:sp>
      <p:cxnSp>
        <p:nvCxnSpPr>
          <p:cNvPr id="61" name="Straight Connector 60">
            <a:extLst>
              <a:ext uri="{FF2B5EF4-FFF2-40B4-BE49-F238E27FC236}">
                <a16:creationId xmlns:a16="http://schemas.microsoft.com/office/drawing/2014/main" id="{93F3F0D0-7E66-DB41-54C3-AA0A9C395577}"/>
              </a:ext>
            </a:extLst>
          </p:cNvPr>
          <p:cNvCxnSpPr>
            <a:cxnSpLocks/>
            <a:stCxn id="36" idx="2"/>
            <a:endCxn id="48" idx="0"/>
          </p:cNvCxnSpPr>
          <p:nvPr/>
        </p:nvCxnSpPr>
        <p:spPr>
          <a:xfrm>
            <a:off x="3839010" y="1595221"/>
            <a:ext cx="2960473" cy="110907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7D42568E-816C-5B4D-50BF-A586BA091563}"/>
              </a:ext>
            </a:extLst>
          </p:cNvPr>
          <p:cNvSpPr txBox="1"/>
          <p:nvPr/>
        </p:nvSpPr>
        <p:spPr>
          <a:xfrm>
            <a:off x="5503809" y="1935851"/>
            <a:ext cx="559766" cy="369332"/>
          </a:xfrm>
          <a:prstGeom prst="rect">
            <a:avLst/>
          </a:prstGeom>
          <a:noFill/>
        </p:spPr>
        <p:txBody>
          <a:bodyPr wrap="square" rtlCol="0">
            <a:spAutoFit/>
          </a:bodyPr>
          <a:lstStyle/>
          <a:p>
            <a:r>
              <a:rPr lang="en-US" b="1" dirty="0"/>
              <a:t>i</a:t>
            </a:r>
            <a:r>
              <a:rPr lang="en-US" b="1" baseline="-25000" dirty="0"/>
              <a:t>1</a:t>
            </a:r>
            <a:r>
              <a:rPr lang="en-US" b="1" dirty="0"/>
              <a:t>=5</a:t>
            </a:r>
          </a:p>
        </p:txBody>
      </p:sp>
    </p:spTree>
    <p:extLst>
      <p:ext uri="{BB962C8B-B14F-4D97-AF65-F5344CB8AC3E}">
        <p14:creationId xmlns:p14="http://schemas.microsoft.com/office/powerpoint/2010/main" val="3257260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62AEB2D-E67D-F2FC-3269-623F9472616B}"/>
              </a:ext>
            </a:extLst>
          </p:cNvPr>
          <p:cNvPicPr>
            <a:picLocks noChangeAspect="1"/>
          </p:cNvPicPr>
          <p:nvPr/>
        </p:nvPicPr>
        <p:blipFill>
          <a:blip r:embed="rId2"/>
          <a:stretch>
            <a:fillRect/>
          </a:stretch>
        </p:blipFill>
        <p:spPr>
          <a:xfrm>
            <a:off x="1190989" y="688381"/>
            <a:ext cx="8965333" cy="5992337"/>
          </a:xfrm>
          <a:prstGeom prst="rect">
            <a:avLst/>
          </a:prstGeom>
        </p:spPr>
      </p:pic>
    </p:spTree>
    <p:extLst>
      <p:ext uri="{BB962C8B-B14F-4D97-AF65-F5344CB8AC3E}">
        <p14:creationId xmlns:p14="http://schemas.microsoft.com/office/powerpoint/2010/main" val="142834773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2446" y="154858"/>
            <a:ext cx="8229600" cy="639762"/>
          </a:xfrm>
        </p:spPr>
        <p:txBody>
          <a:bodyPr>
            <a:normAutofit fontScale="90000"/>
          </a:bodyPr>
          <a:lstStyle/>
          <a:p>
            <a:r>
              <a:rPr lang="en-IN" dirty="0"/>
              <a:t>0/1 knapsack Problem</a:t>
            </a:r>
          </a:p>
        </p:txBody>
      </p:sp>
      <p:pic>
        <p:nvPicPr>
          <p:cNvPr id="1026" name="Picture 2" descr="E:\2019-2020\even sem\2019_DAA\Branch-and-bound\0-1 knapsack -details.jpg"/>
          <p:cNvPicPr>
            <a:picLocks noChangeAspect="1" noChangeArrowheads="1"/>
          </p:cNvPicPr>
          <p:nvPr/>
        </p:nvPicPr>
        <p:blipFill>
          <a:blip r:embed="rId2"/>
          <a:srcRect/>
          <a:stretch>
            <a:fillRect/>
          </a:stretch>
        </p:blipFill>
        <p:spPr bwMode="auto">
          <a:xfrm>
            <a:off x="1600200" y="685800"/>
            <a:ext cx="9431594" cy="5935400"/>
          </a:xfrm>
          <a:prstGeom prst="rect">
            <a:avLst/>
          </a:prstGeom>
          <a:noFill/>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2743200" y="1828800"/>
            <a:ext cx="609600" cy="609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solidFill>
                  <a:schemeClr val="tx1"/>
                </a:solidFill>
              </a:rPr>
              <a:t>1</a:t>
            </a:r>
          </a:p>
        </p:txBody>
      </p:sp>
      <p:sp>
        <p:nvSpPr>
          <p:cNvPr id="6" name="TextBox 5"/>
          <p:cNvSpPr txBox="1"/>
          <p:nvPr/>
        </p:nvSpPr>
        <p:spPr>
          <a:xfrm>
            <a:off x="3276600" y="1334870"/>
            <a:ext cx="1143000" cy="646331"/>
          </a:xfrm>
          <a:prstGeom prst="rect">
            <a:avLst/>
          </a:prstGeom>
          <a:noFill/>
        </p:spPr>
        <p:txBody>
          <a:bodyPr wrap="square" rtlCol="0">
            <a:spAutoFit/>
          </a:bodyPr>
          <a:lstStyle/>
          <a:p>
            <a:r>
              <a:rPr lang="en-IN" dirty="0"/>
              <a:t>c’(1)= -38</a:t>
            </a:r>
          </a:p>
          <a:p>
            <a:r>
              <a:rPr lang="en-IN" dirty="0"/>
              <a:t>u (1)= -32</a:t>
            </a:r>
          </a:p>
        </p:txBody>
      </p:sp>
      <p:sp>
        <p:nvSpPr>
          <p:cNvPr id="7" name="TextBox 6"/>
          <p:cNvSpPr txBox="1"/>
          <p:nvPr/>
        </p:nvSpPr>
        <p:spPr>
          <a:xfrm>
            <a:off x="1752600" y="511314"/>
            <a:ext cx="7709868" cy="707886"/>
          </a:xfrm>
          <a:prstGeom prst="rect">
            <a:avLst/>
          </a:prstGeom>
          <a:noFill/>
        </p:spPr>
        <p:txBody>
          <a:bodyPr wrap="none" rtlCol="0">
            <a:spAutoFit/>
          </a:bodyPr>
          <a:lstStyle/>
          <a:p>
            <a:r>
              <a:rPr lang="en-IN" sz="2000" dirty="0"/>
              <a:t>Consider the knapsack instance  with n =4, (p1,p2,p3,p4)=(10,10,12,18) ,</a:t>
            </a:r>
          </a:p>
          <a:p>
            <a:r>
              <a:rPr lang="en-IN" sz="2000" dirty="0"/>
              <a:t>(w1,w2,w3,w4) = (2,4,6,9) and m=15 . </a:t>
            </a:r>
          </a:p>
        </p:txBody>
      </p:sp>
      <p:sp>
        <p:nvSpPr>
          <p:cNvPr id="8" name="TextBox 7"/>
          <p:cNvSpPr txBox="1"/>
          <p:nvPr/>
        </p:nvSpPr>
        <p:spPr>
          <a:xfrm>
            <a:off x="5181600" y="1134071"/>
            <a:ext cx="5410200" cy="646331"/>
          </a:xfrm>
          <a:prstGeom prst="rect">
            <a:avLst/>
          </a:prstGeom>
          <a:noFill/>
        </p:spPr>
        <p:txBody>
          <a:bodyPr wrap="square" rtlCol="0">
            <a:spAutoFit/>
          </a:bodyPr>
          <a:lstStyle/>
          <a:p>
            <a:r>
              <a:rPr lang="en-IN" dirty="0"/>
              <a:t>Cost function - c’(x) - The profit obtained using the given instance (</a:t>
            </a:r>
            <a:r>
              <a:rPr lang="en-IN" b="1" dirty="0"/>
              <a:t>with fractions allowed</a:t>
            </a:r>
            <a:r>
              <a:rPr lang="en-IN" dirty="0"/>
              <a:t>)</a:t>
            </a:r>
            <a:r>
              <a:rPr lang="en-IN" dirty="0" err="1"/>
              <a:t>i.e</a:t>
            </a:r>
            <a:r>
              <a:rPr lang="en-IN" dirty="0"/>
              <a:t>;   c’(1) =</a:t>
            </a:r>
          </a:p>
        </p:txBody>
      </p:sp>
      <p:graphicFrame>
        <p:nvGraphicFramePr>
          <p:cNvPr id="9" name="Table 8"/>
          <p:cNvGraphicFramePr>
            <a:graphicFrameLocks noGrp="1"/>
          </p:cNvGraphicFramePr>
          <p:nvPr/>
        </p:nvGraphicFramePr>
        <p:xfrm>
          <a:off x="5562600" y="1828800"/>
          <a:ext cx="4572000" cy="1737360"/>
        </p:xfrm>
        <a:graphic>
          <a:graphicData uri="http://schemas.openxmlformats.org/drawingml/2006/table">
            <a:tbl>
              <a:tblPr firstRow="1" bandRow="1">
                <a:tableStyleId>{5C22544A-7EE6-4342-B048-85BDC9FD1C3A}</a:tableStyleId>
              </a:tblPr>
              <a:tblGrid>
                <a:gridCol w="6096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gridCol w="640080">
                  <a:extLst>
                    <a:ext uri="{9D8B030D-6E8A-4147-A177-3AD203B41FA5}">
                      <a16:colId xmlns:a16="http://schemas.microsoft.com/office/drawing/2014/main" val="20002"/>
                    </a:ext>
                  </a:extLst>
                </a:gridCol>
                <a:gridCol w="731520">
                  <a:extLst>
                    <a:ext uri="{9D8B030D-6E8A-4147-A177-3AD203B41FA5}">
                      <a16:colId xmlns:a16="http://schemas.microsoft.com/office/drawing/2014/main" val="20003"/>
                    </a:ext>
                  </a:extLst>
                </a:gridCol>
                <a:gridCol w="1066800">
                  <a:extLst>
                    <a:ext uri="{9D8B030D-6E8A-4147-A177-3AD203B41FA5}">
                      <a16:colId xmlns:a16="http://schemas.microsoft.com/office/drawing/2014/main" val="20004"/>
                    </a:ext>
                  </a:extLst>
                </a:gridCol>
              </a:tblGrid>
              <a:tr h="457200">
                <a:tc>
                  <a:txBody>
                    <a:bodyPr/>
                    <a:lstStyle/>
                    <a:p>
                      <a:r>
                        <a:rPr lang="en-IN" sz="1400" dirty="0">
                          <a:solidFill>
                            <a:schemeClr val="tx1"/>
                          </a:solidFill>
                        </a:rPr>
                        <a:t>items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IN" sz="1400" dirty="0">
                          <a:solidFill>
                            <a:schemeClr val="tx1"/>
                          </a:solidFill>
                        </a:rPr>
                        <a:t>Profit</a:t>
                      </a:r>
                      <a:r>
                        <a:rPr lang="en-IN" sz="1400" baseline="0" dirty="0">
                          <a:solidFill>
                            <a:schemeClr val="tx1"/>
                          </a:solidFill>
                        </a:rPr>
                        <a:t> earned</a:t>
                      </a:r>
                      <a:endParaRPr lang="en-IN"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IN" sz="1400" dirty="0">
                          <a:solidFill>
                            <a:schemeClr val="tx1"/>
                          </a:solidFill>
                        </a:rPr>
                        <a:t>Xi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IN" sz="1400" dirty="0">
                          <a:solidFill>
                            <a:schemeClr val="tx1"/>
                          </a:solidFill>
                        </a:rPr>
                        <a:t>weight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IN" sz="1400" dirty="0">
                          <a:solidFill>
                            <a:schemeClr val="tx1"/>
                          </a:solidFill>
                        </a:rPr>
                        <a:t>Remaining</a:t>
                      </a:r>
                      <a:r>
                        <a:rPr lang="en-IN" sz="1400" baseline="0" dirty="0">
                          <a:solidFill>
                            <a:schemeClr val="tx1"/>
                          </a:solidFill>
                        </a:rPr>
                        <a:t> weight</a:t>
                      </a:r>
                      <a:endParaRPr lang="en-IN"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279400">
                <a:tc>
                  <a:txBody>
                    <a:bodyPr/>
                    <a:lstStyle/>
                    <a:p>
                      <a:r>
                        <a:rPr lang="en-IN" sz="1400"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IN" sz="1400" dirty="0">
                          <a:solidFill>
                            <a:schemeClr val="tx1"/>
                          </a:solidFill>
                        </a:rPr>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IN" sz="1400"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IN" sz="1400" dirty="0">
                          <a:solidFill>
                            <a:schemeClr val="tx1"/>
                          </a:solidFill>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IN" sz="1400" dirty="0">
                          <a:solidFill>
                            <a:schemeClr val="tx1"/>
                          </a:solidFill>
                        </a:rPr>
                        <a:t>13(=15-2)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279400">
                <a:tc>
                  <a:txBody>
                    <a:bodyPr/>
                    <a:lstStyle/>
                    <a:p>
                      <a:r>
                        <a:rPr lang="en-IN" sz="1400" dirty="0">
                          <a:solidFill>
                            <a:schemeClr val="tx1"/>
                          </a:solidFill>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IN" sz="1400" dirty="0">
                          <a:solidFill>
                            <a:schemeClr val="tx1"/>
                          </a:solidFill>
                        </a:rPr>
                        <a:t>20(=10+10*1)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IN" sz="1400"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IN" sz="1400" dirty="0">
                          <a:solidFill>
                            <a:schemeClr val="tx1"/>
                          </a:solidFill>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IN" sz="1400" dirty="0">
                          <a:solidFill>
                            <a:schemeClr val="tx1"/>
                          </a:solidFill>
                        </a:rPr>
                        <a:t>9 (=13-4)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279400">
                <a:tc>
                  <a:txBody>
                    <a:bodyPr/>
                    <a:lstStyle/>
                    <a:p>
                      <a:r>
                        <a:rPr lang="en-IN" sz="1400" dirty="0">
                          <a:solidFill>
                            <a:schemeClr val="tx1"/>
                          </a:solidFill>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IN" sz="1400" dirty="0">
                          <a:solidFill>
                            <a:schemeClr val="tx1"/>
                          </a:solidFill>
                        </a:rPr>
                        <a:t>32(=20+12*1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IN" sz="1400"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IN" sz="1400" dirty="0">
                          <a:solidFill>
                            <a:schemeClr val="tx1"/>
                          </a:solidFill>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IN" sz="1400" dirty="0">
                          <a:solidFill>
                            <a:schemeClr val="tx1"/>
                          </a:solidFill>
                        </a:rPr>
                        <a:t>3 (=9-6)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279400">
                <a:tc>
                  <a:txBody>
                    <a:bodyPr/>
                    <a:lstStyle/>
                    <a:p>
                      <a:r>
                        <a:rPr lang="en-IN" sz="1400" dirty="0">
                          <a:solidFill>
                            <a:schemeClr val="tx1"/>
                          </a:solidFill>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IN" sz="1400" b="1" dirty="0">
                          <a:solidFill>
                            <a:schemeClr val="tx1"/>
                          </a:solidFill>
                        </a:rPr>
                        <a:t>38</a:t>
                      </a:r>
                      <a:r>
                        <a:rPr lang="en-IN" sz="1400" dirty="0">
                          <a:solidFill>
                            <a:schemeClr val="tx1"/>
                          </a:solidFill>
                        </a:rPr>
                        <a:t>(=32+18*(3/9))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IN" sz="1400" dirty="0">
                          <a:solidFill>
                            <a:schemeClr val="tx1"/>
                          </a:solidFill>
                        </a:rPr>
                        <a:t>3/9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IN" sz="1400" dirty="0">
                          <a:solidFill>
                            <a:schemeClr val="tx1"/>
                          </a:solidFill>
                        </a:rPr>
                        <a:t>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IN" sz="1400"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bl>
          </a:graphicData>
        </a:graphic>
      </p:graphicFrame>
      <p:graphicFrame>
        <p:nvGraphicFramePr>
          <p:cNvPr id="10" name="Table 9"/>
          <p:cNvGraphicFramePr>
            <a:graphicFrameLocks noGrp="1"/>
          </p:cNvGraphicFramePr>
          <p:nvPr/>
        </p:nvGraphicFramePr>
        <p:xfrm>
          <a:off x="5562600" y="4968240"/>
          <a:ext cx="4572000" cy="1737360"/>
        </p:xfrm>
        <a:graphic>
          <a:graphicData uri="http://schemas.openxmlformats.org/drawingml/2006/table">
            <a:tbl>
              <a:tblPr firstRow="1" bandRow="1">
                <a:tableStyleId>{5C22544A-7EE6-4342-B048-85BDC9FD1C3A}</a:tableStyleId>
              </a:tblPr>
              <a:tblGrid>
                <a:gridCol w="6096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gridCol w="640080">
                  <a:extLst>
                    <a:ext uri="{9D8B030D-6E8A-4147-A177-3AD203B41FA5}">
                      <a16:colId xmlns:a16="http://schemas.microsoft.com/office/drawing/2014/main" val="20002"/>
                    </a:ext>
                  </a:extLst>
                </a:gridCol>
                <a:gridCol w="731520">
                  <a:extLst>
                    <a:ext uri="{9D8B030D-6E8A-4147-A177-3AD203B41FA5}">
                      <a16:colId xmlns:a16="http://schemas.microsoft.com/office/drawing/2014/main" val="20003"/>
                    </a:ext>
                  </a:extLst>
                </a:gridCol>
                <a:gridCol w="1066800">
                  <a:extLst>
                    <a:ext uri="{9D8B030D-6E8A-4147-A177-3AD203B41FA5}">
                      <a16:colId xmlns:a16="http://schemas.microsoft.com/office/drawing/2014/main" val="20004"/>
                    </a:ext>
                  </a:extLst>
                </a:gridCol>
              </a:tblGrid>
              <a:tr h="457200">
                <a:tc>
                  <a:txBody>
                    <a:bodyPr/>
                    <a:lstStyle/>
                    <a:p>
                      <a:r>
                        <a:rPr lang="en-IN" sz="1400" dirty="0">
                          <a:solidFill>
                            <a:schemeClr val="tx1"/>
                          </a:solidFill>
                        </a:rPr>
                        <a:t>items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IN" sz="1400" dirty="0">
                          <a:solidFill>
                            <a:schemeClr val="tx1"/>
                          </a:solidFill>
                        </a:rPr>
                        <a:t>Profit</a:t>
                      </a:r>
                      <a:r>
                        <a:rPr lang="en-IN" sz="1400" baseline="0" dirty="0">
                          <a:solidFill>
                            <a:schemeClr val="tx1"/>
                          </a:solidFill>
                        </a:rPr>
                        <a:t> earned</a:t>
                      </a:r>
                      <a:endParaRPr lang="en-IN"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IN" sz="1400" dirty="0">
                          <a:solidFill>
                            <a:schemeClr val="tx1"/>
                          </a:solidFill>
                        </a:rPr>
                        <a:t>Xi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IN" sz="1400" dirty="0">
                          <a:solidFill>
                            <a:schemeClr val="tx1"/>
                          </a:solidFill>
                        </a:rPr>
                        <a:t>weight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IN" sz="1400" dirty="0">
                          <a:solidFill>
                            <a:schemeClr val="tx1"/>
                          </a:solidFill>
                        </a:rPr>
                        <a:t>Remaining</a:t>
                      </a:r>
                      <a:r>
                        <a:rPr lang="en-IN" sz="1400" baseline="0" dirty="0">
                          <a:solidFill>
                            <a:schemeClr val="tx1"/>
                          </a:solidFill>
                        </a:rPr>
                        <a:t> weight</a:t>
                      </a:r>
                      <a:endParaRPr lang="en-IN"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279400">
                <a:tc>
                  <a:txBody>
                    <a:bodyPr/>
                    <a:lstStyle/>
                    <a:p>
                      <a:r>
                        <a:rPr lang="en-IN" sz="1400"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IN" sz="1400" dirty="0">
                          <a:solidFill>
                            <a:schemeClr val="tx1"/>
                          </a:solidFill>
                        </a:rPr>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IN" sz="1400"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IN" sz="1400" dirty="0">
                          <a:solidFill>
                            <a:schemeClr val="tx1"/>
                          </a:solidFill>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IN" sz="1400" dirty="0">
                          <a:solidFill>
                            <a:schemeClr val="tx1"/>
                          </a:solidFill>
                        </a:rPr>
                        <a:t>13(=15-2)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279400">
                <a:tc>
                  <a:txBody>
                    <a:bodyPr/>
                    <a:lstStyle/>
                    <a:p>
                      <a:r>
                        <a:rPr lang="en-IN" sz="1400" dirty="0">
                          <a:solidFill>
                            <a:schemeClr val="tx1"/>
                          </a:solidFill>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IN" sz="1400" dirty="0">
                          <a:solidFill>
                            <a:schemeClr val="tx1"/>
                          </a:solidFill>
                        </a:rPr>
                        <a:t>20(=10+10*1)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IN" sz="1400"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IN" sz="1400" dirty="0">
                          <a:solidFill>
                            <a:schemeClr val="tx1"/>
                          </a:solidFill>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IN" sz="1400" dirty="0">
                          <a:solidFill>
                            <a:schemeClr val="tx1"/>
                          </a:solidFill>
                        </a:rPr>
                        <a:t>9 (=13-4)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279400">
                <a:tc>
                  <a:txBody>
                    <a:bodyPr/>
                    <a:lstStyle/>
                    <a:p>
                      <a:r>
                        <a:rPr lang="en-IN" sz="1400" dirty="0">
                          <a:solidFill>
                            <a:schemeClr val="tx1"/>
                          </a:solidFill>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IN" sz="1400" dirty="0">
                          <a:solidFill>
                            <a:schemeClr val="tx1"/>
                          </a:solidFill>
                        </a:rPr>
                        <a:t>32(=20+12*1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IN" sz="1400"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IN" sz="1400" dirty="0">
                          <a:solidFill>
                            <a:schemeClr val="tx1"/>
                          </a:solidFill>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IN" sz="1400" dirty="0">
                          <a:solidFill>
                            <a:schemeClr val="tx1"/>
                          </a:solidFill>
                        </a:rPr>
                        <a:t>3 (=9-6)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279400">
                <a:tc>
                  <a:txBody>
                    <a:bodyPr/>
                    <a:lstStyle/>
                    <a:p>
                      <a:r>
                        <a:rPr lang="en-IN" sz="1400" dirty="0">
                          <a:solidFill>
                            <a:schemeClr val="tx1"/>
                          </a:solidFill>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lang="en-IN" sz="1400" b="1" dirty="0">
                          <a:solidFill>
                            <a:schemeClr val="tx1"/>
                          </a:solidFill>
                        </a:rPr>
                        <a:t>32</a:t>
                      </a:r>
                      <a:r>
                        <a:rPr lang="en-IN" sz="1400" dirty="0">
                          <a:solidFill>
                            <a:schemeClr val="tx1"/>
                          </a:solidFill>
                        </a:rPr>
                        <a:t>(=32+18*</a:t>
                      </a:r>
                      <a:r>
                        <a:rPr lang="en-IN" sz="1400" baseline="0" dirty="0">
                          <a:solidFill>
                            <a:schemeClr val="tx1"/>
                          </a:solidFill>
                        </a:rPr>
                        <a:t> 0)</a:t>
                      </a:r>
                      <a:endParaRPr lang="en-IN"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lang="en-IN" sz="1400"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lang="en-IN" sz="1400" dirty="0">
                          <a:solidFill>
                            <a:schemeClr val="tx1"/>
                          </a:solidFill>
                        </a:rPr>
                        <a:t>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lang="en-IN" sz="1400"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4"/>
                  </a:ext>
                </a:extLst>
              </a:tr>
            </a:tbl>
          </a:graphicData>
        </a:graphic>
      </p:graphicFrame>
      <p:sp>
        <p:nvSpPr>
          <p:cNvPr id="11" name="Rectangle 10"/>
          <p:cNvSpPr/>
          <p:nvPr/>
        </p:nvSpPr>
        <p:spPr>
          <a:xfrm>
            <a:off x="5105400" y="4105870"/>
            <a:ext cx="5257800" cy="923330"/>
          </a:xfrm>
          <a:prstGeom prst="rect">
            <a:avLst/>
          </a:prstGeom>
        </p:spPr>
        <p:txBody>
          <a:bodyPr wrap="square">
            <a:spAutoFit/>
          </a:bodyPr>
          <a:lstStyle/>
          <a:p>
            <a:r>
              <a:rPr lang="en-IN" dirty="0"/>
              <a:t>Improved upper bound - u(x) – The profit obtained using the given instance(</a:t>
            </a:r>
            <a:r>
              <a:rPr lang="en-IN" b="1" i="1" dirty="0"/>
              <a:t>without allowing fractions</a:t>
            </a:r>
            <a:r>
              <a:rPr lang="en-IN" dirty="0"/>
              <a:t>) i.e., u(1) =</a:t>
            </a:r>
          </a:p>
        </p:txBody>
      </p:sp>
      <p:sp>
        <p:nvSpPr>
          <p:cNvPr id="12" name="TextBox 11"/>
          <p:cNvSpPr txBox="1"/>
          <p:nvPr/>
        </p:nvSpPr>
        <p:spPr>
          <a:xfrm>
            <a:off x="5486401" y="3657600"/>
            <a:ext cx="4678717" cy="523220"/>
          </a:xfrm>
          <a:prstGeom prst="rect">
            <a:avLst/>
          </a:prstGeom>
          <a:noFill/>
        </p:spPr>
        <p:txBody>
          <a:bodyPr wrap="none" rtlCol="0">
            <a:spAutoFit/>
          </a:bodyPr>
          <a:lstStyle/>
          <a:p>
            <a:r>
              <a:rPr lang="en-IN" sz="1400" b="1" dirty="0"/>
              <a:t>Note: Since, object 4 cannot be placed in the bag ,so fraction </a:t>
            </a:r>
          </a:p>
          <a:p>
            <a:r>
              <a:rPr lang="en-IN" sz="1400" b="1" dirty="0"/>
              <a:t>of it i.e., 3/9 can be placed .</a:t>
            </a:r>
          </a:p>
        </p:txBody>
      </p:sp>
      <p:sp>
        <p:nvSpPr>
          <p:cNvPr id="13" name="TextBox 12"/>
          <p:cNvSpPr txBox="1"/>
          <p:nvPr/>
        </p:nvSpPr>
        <p:spPr>
          <a:xfrm>
            <a:off x="1752600" y="1281276"/>
            <a:ext cx="1143000" cy="318924"/>
          </a:xfrm>
          <a:prstGeom prst="rect">
            <a:avLst/>
          </a:prstGeom>
          <a:solidFill>
            <a:schemeClr val="accent3">
              <a:lumMod val="40000"/>
              <a:lumOff val="60000"/>
            </a:schemeClr>
          </a:solidFill>
        </p:spPr>
        <p:txBody>
          <a:bodyPr wrap="square" lIns="0" tIns="36000" rIns="0" bIns="36000" rtlCol="0">
            <a:spAutoFit/>
          </a:bodyPr>
          <a:lstStyle/>
          <a:p>
            <a:r>
              <a:rPr lang="en-IN" sz="1600" b="1" dirty="0"/>
              <a:t>  upper = -32</a:t>
            </a:r>
          </a:p>
        </p:txBody>
      </p:sp>
      <p:sp>
        <p:nvSpPr>
          <p:cNvPr id="14" name="Title 1"/>
          <p:cNvSpPr>
            <a:spLocks noGrp="1"/>
          </p:cNvSpPr>
          <p:nvPr>
            <p:ph type="title"/>
          </p:nvPr>
        </p:nvSpPr>
        <p:spPr>
          <a:xfrm>
            <a:off x="1752600" y="-76200"/>
            <a:ext cx="8229600" cy="639762"/>
          </a:xfrm>
        </p:spPr>
        <p:txBody>
          <a:bodyPr>
            <a:noAutofit/>
          </a:bodyPr>
          <a:lstStyle/>
          <a:p>
            <a:pPr algn="l"/>
            <a:r>
              <a:rPr lang="en-IN" sz="2800" u="sng" dirty="0">
                <a:solidFill>
                  <a:srgbClr val="FF0000"/>
                </a:solidFill>
              </a:rPr>
              <a:t>0/1 knapsack Problem-using Least Cost(LC) BB</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3124200" y="1524000"/>
            <a:ext cx="457200" cy="457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solidFill>
                  <a:schemeClr val="tx1"/>
                </a:solidFill>
              </a:rPr>
              <a:t>1</a:t>
            </a:r>
          </a:p>
        </p:txBody>
      </p:sp>
      <p:sp>
        <p:nvSpPr>
          <p:cNvPr id="6" name="TextBox 5"/>
          <p:cNvSpPr txBox="1"/>
          <p:nvPr/>
        </p:nvSpPr>
        <p:spPr>
          <a:xfrm>
            <a:off x="3581400" y="1066800"/>
            <a:ext cx="990600" cy="523220"/>
          </a:xfrm>
          <a:prstGeom prst="rect">
            <a:avLst/>
          </a:prstGeom>
          <a:noFill/>
        </p:spPr>
        <p:txBody>
          <a:bodyPr wrap="square" rtlCol="0">
            <a:spAutoFit/>
          </a:bodyPr>
          <a:lstStyle/>
          <a:p>
            <a:r>
              <a:rPr lang="en-IN" sz="1400" b="1" dirty="0"/>
              <a:t>c’(1)= -38 </a:t>
            </a:r>
          </a:p>
          <a:p>
            <a:r>
              <a:rPr lang="en-IN" sz="1400" b="1" dirty="0"/>
              <a:t> u (1)= -32</a:t>
            </a:r>
          </a:p>
        </p:txBody>
      </p:sp>
      <p:sp>
        <p:nvSpPr>
          <p:cNvPr id="7" name="TextBox 6"/>
          <p:cNvSpPr txBox="1"/>
          <p:nvPr/>
        </p:nvSpPr>
        <p:spPr>
          <a:xfrm>
            <a:off x="1752600" y="228600"/>
            <a:ext cx="7709868" cy="707886"/>
          </a:xfrm>
          <a:prstGeom prst="rect">
            <a:avLst/>
          </a:prstGeom>
          <a:noFill/>
        </p:spPr>
        <p:txBody>
          <a:bodyPr wrap="none" rtlCol="0">
            <a:spAutoFit/>
          </a:bodyPr>
          <a:lstStyle/>
          <a:p>
            <a:r>
              <a:rPr lang="en-IN" sz="2000" dirty="0"/>
              <a:t>Consider the knapsack instance  with n =4, (p1,p2,p3,p4)=(10,10,12,18) ,</a:t>
            </a:r>
          </a:p>
          <a:p>
            <a:r>
              <a:rPr lang="en-IN" sz="2000" dirty="0"/>
              <a:t>(w1,w2,w3,w4) = (2,4,6,9) and m=15 . </a:t>
            </a:r>
          </a:p>
        </p:txBody>
      </p:sp>
      <p:sp>
        <p:nvSpPr>
          <p:cNvPr id="8" name="TextBox 7"/>
          <p:cNvSpPr txBox="1"/>
          <p:nvPr/>
        </p:nvSpPr>
        <p:spPr>
          <a:xfrm>
            <a:off x="5334000" y="1154668"/>
            <a:ext cx="5410200" cy="369332"/>
          </a:xfrm>
          <a:prstGeom prst="rect">
            <a:avLst/>
          </a:prstGeom>
          <a:noFill/>
        </p:spPr>
        <p:txBody>
          <a:bodyPr wrap="square" rtlCol="0">
            <a:spAutoFit/>
          </a:bodyPr>
          <a:lstStyle/>
          <a:p>
            <a:r>
              <a:rPr lang="en-IN" dirty="0"/>
              <a:t>c’(3) (</a:t>
            </a:r>
            <a:r>
              <a:rPr lang="en-IN" b="1" dirty="0"/>
              <a:t>with fractions allowed</a:t>
            </a:r>
            <a:r>
              <a:rPr lang="en-IN" dirty="0"/>
              <a:t>) =</a:t>
            </a:r>
          </a:p>
        </p:txBody>
      </p:sp>
      <p:graphicFrame>
        <p:nvGraphicFramePr>
          <p:cNvPr id="9" name="Table 8"/>
          <p:cNvGraphicFramePr>
            <a:graphicFrameLocks noGrp="1"/>
          </p:cNvGraphicFramePr>
          <p:nvPr/>
        </p:nvGraphicFramePr>
        <p:xfrm>
          <a:off x="5562600" y="1752600"/>
          <a:ext cx="4572001" cy="1737360"/>
        </p:xfrm>
        <a:graphic>
          <a:graphicData uri="http://schemas.openxmlformats.org/drawingml/2006/table">
            <a:tbl>
              <a:tblPr firstRow="1" bandRow="1">
                <a:tableStyleId>{5C22544A-7EE6-4342-B048-85BDC9FD1C3A}</a:tableStyleId>
              </a:tblPr>
              <a:tblGrid>
                <a:gridCol w="609601">
                  <a:extLst>
                    <a:ext uri="{9D8B030D-6E8A-4147-A177-3AD203B41FA5}">
                      <a16:colId xmlns:a16="http://schemas.microsoft.com/office/drawing/2014/main" val="20000"/>
                    </a:ext>
                  </a:extLst>
                </a:gridCol>
                <a:gridCol w="1600200">
                  <a:extLst>
                    <a:ext uri="{9D8B030D-6E8A-4147-A177-3AD203B41FA5}">
                      <a16:colId xmlns:a16="http://schemas.microsoft.com/office/drawing/2014/main" val="20001"/>
                    </a:ext>
                  </a:extLst>
                </a:gridCol>
                <a:gridCol w="533400">
                  <a:extLst>
                    <a:ext uri="{9D8B030D-6E8A-4147-A177-3AD203B41FA5}">
                      <a16:colId xmlns:a16="http://schemas.microsoft.com/office/drawing/2014/main" val="20002"/>
                    </a:ext>
                  </a:extLst>
                </a:gridCol>
                <a:gridCol w="743919">
                  <a:extLst>
                    <a:ext uri="{9D8B030D-6E8A-4147-A177-3AD203B41FA5}">
                      <a16:colId xmlns:a16="http://schemas.microsoft.com/office/drawing/2014/main" val="20003"/>
                    </a:ext>
                  </a:extLst>
                </a:gridCol>
                <a:gridCol w="1084881">
                  <a:extLst>
                    <a:ext uri="{9D8B030D-6E8A-4147-A177-3AD203B41FA5}">
                      <a16:colId xmlns:a16="http://schemas.microsoft.com/office/drawing/2014/main" val="20004"/>
                    </a:ext>
                  </a:extLst>
                </a:gridCol>
              </a:tblGrid>
              <a:tr h="457200">
                <a:tc>
                  <a:txBody>
                    <a:bodyPr/>
                    <a:lstStyle/>
                    <a:p>
                      <a:r>
                        <a:rPr lang="en-IN" sz="1400" dirty="0">
                          <a:solidFill>
                            <a:schemeClr val="tx1"/>
                          </a:solidFill>
                        </a:rPr>
                        <a:t>items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IN" sz="1400" dirty="0">
                          <a:solidFill>
                            <a:schemeClr val="tx1"/>
                          </a:solidFill>
                        </a:rPr>
                        <a:t>Profit</a:t>
                      </a:r>
                      <a:r>
                        <a:rPr lang="en-IN" sz="1400" baseline="0" dirty="0">
                          <a:solidFill>
                            <a:schemeClr val="tx1"/>
                          </a:solidFill>
                        </a:rPr>
                        <a:t> earned</a:t>
                      </a:r>
                      <a:endParaRPr lang="en-IN"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IN" sz="1400" dirty="0">
                          <a:solidFill>
                            <a:schemeClr val="tx1"/>
                          </a:solidFill>
                        </a:rPr>
                        <a:t>Xi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IN" sz="1400" dirty="0">
                          <a:solidFill>
                            <a:schemeClr val="tx1"/>
                          </a:solidFill>
                        </a:rPr>
                        <a:t>weight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IN" sz="1400" dirty="0">
                          <a:solidFill>
                            <a:schemeClr val="tx1"/>
                          </a:solidFill>
                        </a:rPr>
                        <a:t>Remaining</a:t>
                      </a:r>
                      <a:r>
                        <a:rPr lang="en-IN" sz="1400" baseline="0" dirty="0">
                          <a:solidFill>
                            <a:schemeClr val="tx1"/>
                          </a:solidFill>
                        </a:rPr>
                        <a:t> weight</a:t>
                      </a:r>
                      <a:endParaRPr lang="en-IN"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279400">
                <a:tc>
                  <a:txBody>
                    <a:bodyPr/>
                    <a:lstStyle/>
                    <a:p>
                      <a:r>
                        <a:rPr lang="en-IN" sz="1400"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lang="en-IN" sz="1400"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lang="en-IN" sz="1400"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lang="en-IN" sz="1400" dirty="0">
                          <a:solidFill>
                            <a:schemeClr val="tx1"/>
                          </a:solidFill>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lang="en-IN" sz="1400" dirty="0">
                          <a:solidFill>
                            <a:schemeClr val="tx1"/>
                          </a:solidFill>
                        </a:rPr>
                        <a:t>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1"/>
                  </a:ext>
                </a:extLst>
              </a:tr>
              <a:tr h="279400">
                <a:tc>
                  <a:txBody>
                    <a:bodyPr/>
                    <a:lstStyle/>
                    <a:p>
                      <a:r>
                        <a:rPr lang="en-IN" sz="1400" dirty="0">
                          <a:solidFill>
                            <a:schemeClr val="tx1"/>
                          </a:solidFill>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IN" sz="1400" dirty="0">
                          <a:solidFill>
                            <a:schemeClr val="tx1"/>
                          </a:solidFill>
                        </a:rPr>
                        <a:t>10(=0+10*1)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IN" sz="1400"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IN" sz="1400" dirty="0">
                          <a:solidFill>
                            <a:schemeClr val="tx1"/>
                          </a:solidFill>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IN" sz="1400" dirty="0">
                          <a:solidFill>
                            <a:schemeClr val="tx1"/>
                          </a:solidFill>
                        </a:rPr>
                        <a:t>11 (=15-4)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279400">
                <a:tc>
                  <a:txBody>
                    <a:bodyPr/>
                    <a:lstStyle/>
                    <a:p>
                      <a:r>
                        <a:rPr lang="en-IN" sz="1400" dirty="0">
                          <a:solidFill>
                            <a:schemeClr val="tx1"/>
                          </a:solidFill>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IN" sz="1400" dirty="0">
                          <a:solidFill>
                            <a:schemeClr val="tx1"/>
                          </a:solidFill>
                        </a:rPr>
                        <a:t>22(=10+12*1)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IN" sz="1400"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IN" sz="1400" dirty="0">
                          <a:solidFill>
                            <a:schemeClr val="tx1"/>
                          </a:solidFill>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IN" sz="1400" dirty="0">
                          <a:solidFill>
                            <a:schemeClr val="tx1"/>
                          </a:solidFill>
                        </a:rPr>
                        <a:t>5 (=11-6)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279400">
                <a:tc>
                  <a:txBody>
                    <a:bodyPr/>
                    <a:lstStyle/>
                    <a:p>
                      <a:r>
                        <a:rPr lang="en-IN" sz="1400" dirty="0">
                          <a:solidFill>
                            <a:schemeClr val="tx1"/>
                          </a:solidFill>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IN" sz="1400" b="1" dirty="0">
                          <a:solidFill>
                            <a:schemeClr val="tx1"/>
                          </a:solidFill>
                        </a:rPr>
                        <a:t>32</a:t>
                      </a:r>
                      <a:r>
                        <a:rPr lang="en-IN" sz="1400" dirty="0">
                          <a:solidFill>
                            <a:schemeClr val="tx1"/>
                          </a:solidFill>
                        </a:rPr>
                        <a:t>(=22+18*(5/9))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IN" sz="1400" dirty="0">
                          <a:solidFill>
                            <a:schemeClr val="tx1"/>
                          </a:solidFill>
                        </a:rPr>
                        <a:t>5/9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IN" sz="1400" dirty="0">
                          <a:solidFill>
                            <a:schemeClr val="tx1"/>
                          </a:solidFill>
                        </a:rPr>
                        <a:t>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IN" sz="1400"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bl>
          </a:graphicData>
        </a:graphic>
      </p:graphicFrame>
      <p:graphicFrame>
        <p:nvGraphicFramePr>
          <p:cNvPr id="10" name="Table 9"/>
          <p:cNvGraphicFramePr>
            <a:graphicFrameLocks noGrp="1"/>
          </p:cNvGraphicFramePr>
          <p:nvPr/>
        </p:nvGraphicFramePr>
        <p:xfrm>
          <a:off x="5715000" y="4572000"/>
          <a:ext cx="4495800" cy="1737360"/>
        </p:xfrm>
        <a:graphic>
          <a:graphicData uri="http://schemas.openxmlformats.org/drawingml/2006/table">
            <a:tbl>
              <a:tblPr firstRow="1" bandRow="1">
                <a:tableStyleId>{5C22544A-7EE6-4342-B048-85BDC9FD1C3A}</a:tableStyleId>
              </a:tblPr>
              <a:tblGrid>
                <a:gridCol w="609600">
                  <a:extLst>
                    <a:ext uri="{9D8B030D-6E8A-4147-A177-3AD203B41FA5}">
                      <a16:colId xmlns:a16="http://schemas.microsoft.com/office/drawing/2014/main" val="20000"/>
                    </a:ext>
                  </a:extLst>
                </a:gridCol>
                <a:gridCol w="1600200">
                  <a:extLst>
                    <a:ext uri="{9D8B030D-6E8A-4147-A177-3AD203B41FA5}">
                      <a16:colId xmlns:a16="http://schemas.microsoft.com/office/drawing/2014/main" val="20001"/>
                    </a:ext>
                  </a:extLst>
                </a:gridCol>
                <a:gridCol w="487680">
                  <a:extLst>
                    <a:ext uri="{9D8B030D-6E8A-4147-A177-3AD203B41FA5}">
                      <a16:colId xmlns:a16="http://schemas.microsoft.com/office/drawing/2014/main" val="20002"/>
                    </a:ext>
                  </a:extLst>
                </a:gridCol>
                <a:gridCol w="731520">
                  <a:extLst>
                    <a:ext uri="{9D8B030D-6E8A-4147-A177-3AD203B41FA5}">
                      <a16:colId xmlns:a16="http://schemas.microsoft.com/office/drawing/2014/main" val="20003"/>
                    </a:ext>
                  </a:extLst>
                </a:gridCol>
                <a:gridCol w="1066800">
                  <a:extLst>
                    <a:ext uri="{9D8B030D-6E8A-4147-A177-3AD203B41FA5}">
                      <a16:colId xmlns:a16="http://schemas.microsoft.com/office/drawing/2014/main" val="20004"/>
                    </a:ext>
                  </a:extLst>
                </a:gridCol>
              </a:tblGrid>
              <a:tr h="457200">
                <a:tc>
                  <a:txBody>
                    <a:bodyPr/>
                    <a:lstStyle/>
                    <a:p>
                      <a:r>
                        <a:rPr lang="en-IN" sz="1400" dirty="0">
                          <a:solidFill>
                            <a:schemeClr val="tx1"/>
                          </a:solidFill>
                        </a:rPr>
                        <a:t>items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IN" sz="1400" dirty="0">
                          <a:solidFill>
                            <a:schemeClr val="tx1"/>
                          </a:solidFill>
                        </a:rPr>
                        <a:t>Profit</a:t>
                      </a:r>
                      <a:r>
                        <a:rPr lang="en-IN" sz="1400" baseline="0" dirty="0">
                          <a:solidFill>
                            <a:schemeClr val="tx1"/>
                          </a:solidFill>
                        </a:rPr>
                        <a:t> earned</a:t>
                      </a:r>
                      <a:endParaRPr lang="en-IN"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IN" sz="1400" dirty="0">
                          <a:solidFill>
                            <a:schemeClr val="tx1"/>
                          </a:solidFill>
                        </a:rPr>
                        <a:t>Xi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IN" sz="1400" dirty="0">
                          <a:solidFill>
                            <a:schemeClr val="tx1"/>
                          </a:solidFill>
                        </a:rPr>
                        <a:t>weight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IN" sz="1400" dirty="0">
                          <a:solidFill>
                            <a:schemeClr val="tx1"/>
                          </a:solidFill>
                        </a:rPr>
                        <a:t>Remaining</a:t>
                      </a:r>
                      <a:r>
                        <a:rPr lang="en-IN" sz="1400" baseline="0" dirty="0">
                          <a:solidFill>
                            <a:schemeClr val="tx1"/>
                          </a:solidFill>
                        </a:rPr>
                        <a:t> weight</a:t>
                      </a:r>
                      <a:endParaRPr lang="en-IN"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279400">
                <a:tc>
                  <a:txBody>
                    <a:bodyPr/>
                    <a:lstStyle/>
                    <a:p>
                      <a:r>
                        <a:rPr lang="en-IN" sz="1400"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lang="en-IN" sz="1400"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lang="en-IN" sz="1400"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lang="en-IN" sz="1400" dirty="0">
                          <a:solidFill>
                            <a:schemeClr val="tx1"/>
                          </a:solidFill>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lang="en-IN" sz="1400" dirty="0">
                          <a:solidFill>
                            <a:schemeClr val="tx1"/>
                          </a:solidFill>
                        </a:rPr>
                        <a:t>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1"/>
                  </a:ext>
                </a:extLst>
              </a:tr>
              <a:tr h="279400">
                <a:tc>
                  <a:txBody>
                    <a:bodyPr/>
                    <a:lstStyle/>
                    <a:p>
                      <a:r>
                        <a:rPr lang="en-IN" sz="1400" dirty="0">
                          <a:solidFill>
                            <a:schemeClr val="tx1"/>
                          </a:solidFill>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IN" sz="1400" dirty="0">
                          <a:solidFill>
                            <a:schemeClr val="tx1"/>
                          </a:solidFill>
                        </a:rPr>
                        <a:t>10(=0+10*1)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IN" sz="1400"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IN" sz="1400" dirty="0">
                          <a:solidFill>
                            <a:schemeClr val="tx1"/>
                          </a:solidFill>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IN" sz="1400" dirty="0">
                          <a:solidFill>
                            <a:schemeClr val="tx1"/>
                          </a:solidFill>
                        </a:rPr>
                        <a:t>11 (=15-4)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279400">
                <a:tc>
                  <a:txBody>
                    <a:bodyPr/>
                    <a:lstStyle/>
                    <a:p>
                      <a:r>
                        <a:rPr lang="en-IN" sz="1400" dirty="0">
                          <a:solidFill>
                            <a:schemeClr val="tx1"/>
                          </a:solidFill>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IN" sz="1400" dirty="0">
                          <a:solidFill>
                            <a:schemeClr val="tx1"/>
                          </a:solidFill>
                        </a:rPr>
                        <a:t>22(=10+12*1)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IN" sz="1400"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IN" sz="1400" dirty="0">
                          <a:solidFill>
                            <a:schemeClr val="tx1"/>
                          </a:solidFill>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IN" sz="1400" dirty="0">
                          <a:solidFill>
                            <a:schemeClr val="tx1"/>
                          </a:solidFill>
                        </a:rPr>
                        <a:t>5 (=11-6)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279400">
                <a:tc>
                  <a:txBody>
                    <a:bodyPr/>
                    <a:lstStyle/>
                    <a:p>
                      <a:r>
                        <a:rPr lang="en-IN" sz="1400" dirty="0">
                          <a:solidFill>
                            <a:schemeClr val="tx1"/>
                          </a:solidFill>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lang="en-IN" sz="1400" b="1" dirty="0">
                          <a:solidFill>
                            <a:schemeClr val="tx1"/>
                          </a:solidFill>
                        </a:rPr>
                        <a:t>22</a:t>
                      </a:r>
                      <a:r>
                        <a:rPr lang="en-IN" sz="1400" dirty="0">
                          <a:solidFill>
                            <a:schemeClr val="tx1"/>
                          </a:solidFill>
                        </a:rPr>
                        <a:t>(=22+18*</a:t>
                      </a:r>
                      <a:r>
                        <a:rPr lang="en-IN" sz="1400" baseline="0" dirty="0">
                          <a:solidFill>
                            <a:schemeClr val="tx1"/>
                          </a:solidFill>
                        </a:rPr>
                        <a:t> 0)</a:t>
                      </a:r>
                      <a:endParaRPr lang="en-IN"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lang="en-IN" sz="1400"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lang="en-IN" sz="1400" dirty="0">
                          <a:solidFill>
                            <a:schemeClr val="tx1"/>
                          </a:solidFill>
                        </a:rPr>
                        <a:t>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lang="en-IN" sz="1400" dirty="0">
                          <a:solidFill>
                            <a:schemeClr val="tx1"/>
                          </a:solidFill>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4"/>
                  </a:ext>
                </a:extLst>
              </a:tr>
            </a:tbl>
          </a:graphicData>
        </a:graphic>
      </p:graphicFrame>
      <p:sp>
        <p:nvSpPr>
          <p:cNvPr id="11" name="Rectangle 10"/>
          <p:cNvSpPr/>
          <p:nvPr/>
        </p:nvSpPr>
        <p:spPr>
          <a:xfrm>
            <a:off x="5410200" y="4038600"/>
            <a:ext cx="5105400" cy="369332"/>
          </a:xfrm>
          <a:prstGeom prst="rect">
            <a:avLst/>
          </a:prstGeom>
        </p:spPr>
        <p:txBody>
          <a:bodyPr wrap="square">
            <a:spAutoFit/>
          </a:bodyPr>
          <a:lstStyle/>
          <a:p>
            <a:r>
              <a:rPr lang="en-IN" dirty="0"/>
              <a:t>u(3) (</a:t>
            </a:r>
            <a:r>
              <a:rPr lang="en-IN" b="1" i="1" dirty="0"/>
              <a:t>without allowing fractions</a:t>
            </a:r>
            <a:r>
              <a:rPr lang="en-IN" dirty="0"/>
              <a:t>)  =</a:t>
            </a:r>
          </a:p>
        </p:txBody>
      </p:sp>
      <p:sp>
        <p:nvSpPr>
          <p:cNvPr id="12" name="TextBox 11"/>
          <p:cNvSpPr txBox="1"/>
          <p:nvPr/>
        </p:nvSpPr>
        <p:spPr>
          <a:xfrm>
            <a:off x="5608284" y="3505200"/>
            <a:ext cx="4678717" cy="523220"/>
          </a:xfrm>
          <a:prstGeom prst="rect">
            <a:avLst/>
          </a:prstGeom>
          <a:noFill/>
        </p:spPr>
        <p:txBody>
          <a:bodyPr wrap="none" rtlCol="0">
            <a:spAutoFit/>
          </a:bodyPr>
          <a:lstStyle/>
          <a:p>
            <a:r>
              <a:rPr lang="en-IN" sz="1400" b="1" dirty="0"/>
              <a:t>Note: Since, object 4 cannot be placed in the bag ,so fraction </a:t>
            </a:r>
          </a:p>
          <a:p>
            <a:r>
              <a:rPr lang="en-IN" sz="1400" b="1" dirty="0"/>
              <a:t>of it i.e., 5/9 can be placed .</a:t>
            </a:r>
          </a:p>
        </p:txBody>
      </p:sp>
      <p:sp>
        <p:nvSpPr>
          <p:cNvPr id="13" name="Oval 12"/>
          <p:cNvSpPr/>
          <p:nvPr/>
        </p:nvSpPr>
        <p:spPr>
          <a:xfrm>
            <a:off x="2133600" y="3048000"/>
            <a:ext cx="457200" cy="457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solidFill>
                  <a:schemeClr val="tx1"/>
                </a:solidFill>
              </a:rPr>
              <a:t>2</a:t>
            </a:r>
          </a:p>
        </p:txBody>
      </p:sp>
      <p:sp>
        <p:nvSpPr>
          <p:cNvPr id="14" name="Oval 13"/>
          <p:cNvSpPr/>
          <p:nvPr/>
        </p:nvSpPr>
        <p:spPr>
          <a:xfrm>
            <a:off x="3962400" y="3048000"/>
            <a:ext cx="457200" cy="457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solidFill>
                  <a:schemeClr val="tx1"/>
                </a:solidFill>
              </a:rPr>
              <a:t>3</a:t>
            </a:r>
          </a:p>
        </p:txBody>
      </p:sp>
      <p:cxnSp>
        <p:nvCxnSpPr>
          <p:cNvPr id="16" name="Straight Connector 15"/>
          <p:cNvCxnSpPr>
            <a:stCxn id="5" idx="4"/>
            <a:endCxn id="13" idx="0"/>
          </p:cNvCxnSpPr>
          <p:nvPr/>
        </p:nvCxnSpPr>
        <p:spPr>
          <a:xfrm rot="5400000">
            <a:off x="2324100" y="2019300"/>
            <a:ext cx="1066800" cy="990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5" idx="4"/>
            <a:endCxn id="14" idx="0"/>
          </p:cNvCxnSpPr>
          <p:nvPr/>
        </p:nvCxnSpPr>
        <p:spPr>
          <a:xfrm rot="16200000" flipH="1">
            <a:off x="3238500" y="2095500"/>
            <a:ext cx="1066800" cy="838200"/>
          </a:xfrm>
          <a:prstGeom prst="line">
            <a:avLst/>
          </a:prstGeom>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2438400" y="2161402"/>
            <a:ext cx="533400" cy="276999"/>
          </a:xfrm>
          <a:prstGeom prst="rect">
            <a:avLst/>
          </a:prstGeom>
          <a:noFill/>
        </p:spPr>
        <p:txBody>
          <a:bodyPr wrap="square" lIns="0" tIns="0" rIns="0" bIns="0" rtlCol="0">
            <a:spAutoFit/>
          </a:bodyPr>
          <a:lstStyle/>
          <a:p>
            <a:r>
              <a:rPr lang="en-IN" dirty="0"/>
              <a:t>x</a:t>
            </a:r>
            <a:r>
              <a:rPr lang="en-IN" sz="1600" baseline="-25000" dirty="0"/>
              <a:t>1</a:t>
            </a:r>
            <a:r>
              <a:rPr lang="en-IN" sz="1600" dirty="0"/>
              <a:t>=1</a:t>
            </a:r>
            <a:endParaRPr lang="en-IN" dirty="0"/>
          </a:p>
        </p:txBody>
      </p:sp>
      <p:sp>
        <p:nvSpPr>
          <p:cNvPr id="22" name="TextBox 21"/>
          <p:cNvSpPr txBox="1"/>
          <p:nvPr/>
        </p:nvSpPr>
        <p:spPr>
          <a:xfrm>
            <a:off x="3810000" y="2192180"/>
            <a:ext cx="533400" cy="246221"/>
          </a:xfrm>
          <a:prstGeom prst="rect">
            <a:avLst/>
          </a:prstGeom>
          <a:noFill/>
        </p:spPr>
        <p:txBody>
          <a:bodyPr wrap="square" lIns="0" tIns="0" rIns="0" bIns="0" rtlCol="0">
            <a:spAutoFit/>
          </a:bodyPr>
          <a:lstStyle/>
          <a:p>
            <a:r>
              <a:rPr lang="en-IN" sz="1600" dirty="0"/>
              <a:t>x</a:t>
            </a:r>
            <a:r>
              <a:rPr lang="en-IN" sz="1600" baseline="-25000" dirty="0"/>
              <a:t>1</a:t>
            </a:r>
            <a:r>
              <a:rPr lang="en-IN" sz="1600" dirty="0"/>
              <a:t>=0</a:t>
            </a:r>
            <a:endParaRPr lang="en-IN" dirty="0"/>
          </a:p>
        </p:txBody>
      </p:sp>
      <p:sp>
        <p:nvSpPr>
          <p:cNvPr id="23" name="TextBox 22"/>
          <p:cNvSpPr txBox="1"/>
          <p:nvPr/>
        </p:nvSpPr>
        <p:spPr>
          <a:xfrm>
            <a:off x="4267200" y="2524780"/>
            <a:ext cx="990600" cy="523220"/>
          </a:xfrm>
          <a:prstGeom prst="rect">
            <a:avLst/>
          </a:prstGeom>
          <a:noFill/>
        </p:spPr>
        <p:txBody>
          <a:bodyPr wrap="square" rtlCol="0">
            <a:spAutoFit/>
          </a:bodyPr>
          <a:lstStyle/>
          <a:p>
            <a:r>
              <a:rPr lang="en-IN" sz="1400" b="1" dirty="0"/>
              <a:t>c’(3)= -32 </a:t>
            </a:r>
          </a:p>
          <a:p>
            <a:r>
              <a:rPr lang="en-IN" sz="1400" b="1" dirty="0"/>
              <a:t> u(3)= -22</a:t>
            </a:r>
          </a:p>
        </p:txBody>
      </p:sp>
      <p:sp>
        <p:nvSpPr>
          <p:cNvPr id="24" name="TextBox 23"/>
          <p:cNvSpPr txBox="1"/>
          <p:nvPr/>
        </p:nvSpPr>
        <p:spPr>
          <a:xfrm>
            <a:off x="1524000" y="2448580"/>
            <a:ext cx="990600" cy="523220"/>
          </a:xfrm>
          <a:prstGeom prst="rect">
            <a:avLst/>
          </a:prstGeom>
          <a:noFill/>
        </p:spPr>
        <p:txBody>
          <a:bodyPr wrap="square" rtlCol="0">
            <a:spAutoFit/>
          </a:bodyPr>
          <a:lstStyle/>
          <a:p>
            <a:r>
              <a:rPr lang="en-IN" sz="1400" b="1" dirty="0"/>
              <a:t>c’(2)= -38 </a:t>
            </a:r>
          </a:p>
          <a:p>
            <a:r>
              <a:rPr lang="en-IN" sz="1400" b="1" dirty="0"/>
              <a:t> u (2)= -32</a:t>
            </a:r>
          </a:p>
        </p:txBody>
      </p:sp>
      <p:sp>
        <p:nvSpPr>
          <p:cNvPr id="25" name="TextBox 24"/>
          <p:cNvSpPr txBox="1"/>
          <p:nvPr/>
        </p:nvSpPr>
        <p:spPr>
          <a:xfrm>
            <a:off x="1676400" y="4191001"/>
            <a:ext cx="3048000" cy="646331"/>
          </a:xfrm>
          <a:prstGeom prst="rect">
            <a:avLst/>
          </a:prstGeom>
          <a:noFill/>
        </p:spPr>
        <p:txBody>
          <a:bodyPr wrap="square" rtlCol="0">
            <a:spAutoFit/>
          </a:bodyPr>
          <a:lstStyle/>
          <a:p>
            <a:pPr>
              <a:buFont typeface="Arial" pitchFamily="34" charset="0"/>
              <a:buChar char="•"/>
            </a:pPr>
            <a:r>
              <a:rPr lang="en-IN" dirty="0"/>
              <a:t>Among the live nodes 2 and 3   </a:t>
            </a:r>
          </a:p>
          <a:p>
            <a:r>
              <a:rPr lang="en-IN" dirty="0"/>
              <a:t>  which node to expand?</a:t>
            </a:r>
          </a:p>
        </p:txBody>
      </p:sp>
      <p:sp>
        <p:nvSpPr>
          <p:cNvPr id="27" name="TextBox 26"/>
          <p:cNvSpPr txBox="1"/>
          <p:nvPr/>
        </p:nvSpPr>
        <p:spPr>
          <a:xfrm>
            <a:off x="1676400" y="4800601"/>
            <a:ext cx="3990260" cy="646331"/>
          </a:xfrm>
          <a:prstGeom prst="rect">
            <a:avLst/>
          </a:prstGeom>
          <a:noFill/>
        </p:spPr>
        <p:txBody>
          <a:bodyPr wrap="none" rtlCol="0">
            <a:spAutoFit/>
          </a:bodyPr>
          <a:lstStyle/>
          <a:p>
            <a:pPr>
              <a:buFont typeface="Arial" pitchFamily="34" charset="0"/>
              <a:buChar char="•"/>
            </a:pPr>
            <a:r>
              <a:rPr lang="en-IN" dirty="0"/>
              <a:t>The least cost node to be expanded i.e.,</a:t>
            </a:r>
          </a:p>
          <a:p>
            <a:r>
              <a:rPr lang="en-IN" dirty="0"/>
              <a:t>  </a:t>
            </a:r>
            <a:r>
              <a:rPr lang="en-IN" b="1" dirty="0"/>
              <a:t>Node 2</a:t>
            </a:r>
            <a:r>
              <a:rPr lang="en-IN" dirty="0"/>
              <a:t> is expanded. Since , c’(2)&lt;c’(3)</a:t>
            </a:r>
          </a:p>
        </p:txBody>
      </p:sp>
      <p:sp>
        <p:nvSpPr>
          <p:cNvPr id="28" name="TextBox 27"/>
          <p:cNvSpPr txBox="1"/>
          <p:nvPr/>
        </p:nvSpPr>
        <p:spPr>
          <a:xfrm>
            <a:off x="1752600" y="990601"/>
            <a:ext cx="1143000" cy="318924"/>
          </a:xfrm>
          <a:prstGeom prst="rect">
            <a:avLst/>
          </a:prstGeom>
          <a:solidFill>
            <a:schemeClr val="accent3">
              <a:lumMod val="40000"/>
              <a:lumOff val="60000"/>
            </a:schemeClr>
          </a:solidFill>
        </p:spPr>
        <p:txBody>
          <a:bodyPr wrap="square" lIns="0" tIns="36000" rIns="0" bIns="36000" rtlCol="0">
            <a:spAutoFit/>
          </a:bodyPr>
          <a:lstStyle/>
          <a:p>
            <a:r>
              <a:rPr lang="en-IN" sz="1600" b="1" dirty="0"/>
              <a:t>  upper = -32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additive="base">
                                        <p:cTn id="17" dur="500" fill="hold"/>
                                        <p:tgtEl>
                                          <p:spTgt spid="18"/>
                                        </p:tgtEl>
                                        <p:attrNameLst>
                                          <p:attrName>ppt_x</p:attrName>
                                        </p:attrNameLst>
                                      </p:cBhvr>
                                      <p:tavLst>
                                        <p:tav tm="0">
                                          <p:val>
                                            <p:strVal val="#ppt_x"/>
                                          </p:val>
                                        </p:tav>
                                        <p:tav tm="100000">
                                          <p:val>
                                            <p:strVal val="#ppt_x"/>
                                          </p:val>
                                        </p:tav>
                                      </p:tavLst>
                                    </p:anim>
                                    <p:anim calcmode="lin" valueType="num">
                                      <p:cBhvr additive="base">
                                        <p:cTn id="18" dur="500" fill="hold"/>
                                        <p:tgtEl>
                                          <p:spTgt spid="18"/>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500" fill="hold"/>
                                        <p:tgtEl>
                                          <p:spTgt spid="14"/>
                                        </p:tgtEl>
                                        <p:attrNameLst>
                                          <p:attrName>ppt_x</p:attrName>
                                        </p:attrNameLst>
                                      </p:cBhvr>
                                      <p:tavLst>
                                        <p:tav tm="0">
                                          <p:val>
                                            <p:strVal val="#ppt_x"/>
                                          </p:val>
                                        </p:tav>
                                        <p:tav tm="100000">
                                          <p:val>
                                            <p:strVal val="#ppt_x"/>
                                          </p:val>
                                        </p:tav>
                                      </p:tavLst>
                                    </p:anim>
                                    <p:anim calcmode="lin" valueType="num">
                                      <p:cBhvr additive="base">
                                        <p:cTn id="2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21">
                                            <p:txEl>
                                              <p:pRg st="0" end="0"/>
                                            </p:txEl>
                                          </p:spTgt>
                                        </p:tgtEl>
                                        <p:attrNameLst>
                                          <p:attrName>style.visibility</p:attrName>
                                        </p:attrNameLst>
                                      </p:cBhvr>
                                      <p:to>
                                        <p:strVal val="visible"/>
                                      </p:to>
                                    </p:set>
                                    <p:anim calcmode="lin" valueType="num">
                                      <p:cBhvr additive="base">
                                        <p:cTn id="27"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1">
                                            <p:txEl>
                                              <p:pRg st="0" end="0"/>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2">
                                            <p:txEl>
                                              <p:pRg st="0" end="0"/>
                                            </p:txEl>
                                          </p:spTgt>
                                        </p:tgtEl>
                                        <p:attrNameLst>
                                          <p:attrName>style.visibility</p:attrName>
                                        </p:attrNameLst>
                                      </p:cBhvr>
                                      <p:to>
                                        <p:strVal val="visible"/>
                                      </p:to>
                                    </p:set>
                                    <p:anim calcmode="lin" valueType="num">
                                      <p:cBhvr additive="base">
                                        <p:cTn id="31"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4">
                                            <p:txEl>
                                              <p:pRg st="0" end="0"/>
                                            </p:txEl>
                                          </p:spTgt>
                                        </p:tgtEl>
                                        <p:attrNameLst>
                                          <p:attrName>style.visibility</p:attrName>
                                        </p:attrNameLst>
                                      </p:cBhvr>
                                      <p:to>
                                        <p:strVal val="visible"/>
                                      </p:to>
                                    </p:set>
                                    <p:anim calcmode="lin" valueType="num">
                                      <p:cBhvr additive="base">
                                        <p:cTn id="37" dur="500" fill="hold"/>
                                        <p:tgtEl>
                                          <p:spTgt spid="24">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4">
                                            <p:txEl>
                                              <p:pRg st="0" end="0"/>
                                            </p:txEl>
                                          </p:spTgt>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24">
                                            <p:txEl>
                                              <p:pRg st="1" end="1"/>
                                            </p:txEl>
                                          </p:spTgt>
                                        </p:tgtEl>
                                        <p:attrNameLst>
                                          <p:attrName>style.visibility</p:attrName>
                                        </p:attrNameLst>
                                      </p:cBhvr>
                                      <p:to>
                                        <p:strVal val="visible"/>
                                      </p:to>
                                    </p:set>
                                    <p:anim calcmode="lin" valueType="num">
                                      <p:cBhvr additive="base">
                                        <p:cTn id="41" dur="500" fill="hold"/>
                                        <p:tgtEl>
                                          <p:spTgt spid="24">
                                            <p:txEl>
                                              <p:pRg st="1" end="1"/>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2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 calcmode="lin" valueType="num">
                                      <p:cBhvr additive="base">
                                        <p:cTn id="47" dur="500" fill="hold"/>
                                        <p:tgtEl>
                                          <p:spTgt spid="8"/>
                                        </p:tgtEl>
                                        <p:attrNameLst>
                                          <p:attrName>ppt_x</p:attrName>
                                        </p:attrNameLst>
                                      </p:cBhvr>
                                      <p:tavLst>
                                        <p:tav tm="0">
                                          <p:val>
                                            <p:strVal val="#ppt_x"/>
                                          </p:val>
                                        </p:tav>
                                        <p:tav tm="100000">
                                          <p:val>
                                            <p:strVal val="#ppt_x"/>
                                          </p:val>
                                        </p:tav>
                                      </p:tavLst>
                                    </p:anim>
                                    <p:anim calcmode="lin" valueType="num">
                                      <p:cBhvr additive="base">
                                        <p:cTn id="48" dur="500" fill="hold"/>
                                        <p:tgtEl>
                                          <p:spTgt spid="8"/>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additive="base">
                                        <p:cTn id="51" dur="500" fill="hold"/>
                                        <p:tgtEl>
                                          <p:spTgt spid="9"/>
                                        </p:tgtEl>
                                        <p:attrNameLst>
                                          <p:attrName>ppt_x</p:attrName>
                                        </p:attrNameLst>
                                      </p:cBhvr>
                                      <p:tavLst>
                                        <p:tav tm="0">
                                          <p:val>
                                            <p:strVal val="#ppt_x"/>
                                          </p:val>
                                        </p:tav>
                                        <p:tav tm="100000">
                                          <p:val>
                                            <p:strVal val="#ppt_x"/>
                                          </p:val>
                                        </p:tav>
                                      </p:tavLst>
                                    </p:anim>
                                    <p:anim calcmode="lin" valueType="num">
                                      <p:cBhvr additive="base">
                                        <p:cTn id="52" dur="500" fill="hold"/>
                                        <p:tgtEl>
                                          <p:spTgt spid="9"/>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additive="base">
                                        <p:cTn id="61" dur="500" fill="hold"/>
                                        <p:tgtEl>
                                          <p:spTgt spid="10"/>
                                        </p:tgtEl>
                                        <p:attrNameLst>
                                          <p:attrName>ppt_x</p:attrName>
                                        </p:attrNameLst>
                                      </p:cBhvr>
                                      <p:tavLst>
                                        <p:tav tm="0">
                                          <p:val>
                                            <p:strVal val="#ppt_x"/>
                                          </p:val>
                                        </p:tav>
                                        <p:tav tm="100000">
                                          <p:val>
                                            <p:strVal val="#ppt_x"/>
                                          </p:val>
                                        </p:tav>
                                      </p:tavLst>
                                    </p:anim>
                                    <p:anim calcmode="lin" valueType="num">
                                      <p:cBhvr additive="base">
                                        <p:cTn id="62" dur="500" fill="hold"/>
                                        <p:tgtEl>
                                          <p:spTgt spid="10"/>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11"/>
                                        </p:tgtEl>
                                        <p:attrNameLst>
                                          <p:attrName>style.visibility</p:attrName>
                                        </p:attrNameLst>
                                      </p:cBhvr>
                                      <p:to>
                                        <p:strVal val="visible"/>
                                      </p:to>
                                    </p:set>
                                    <p:anim calcmode="lin" valueType="num">
                                      <p:cBhvr additive="base">
                                        <p:cTn id="65" dur="500" fill="hold"/>
                                        <p:tgtEl>
                                          <p:spTgt spid="11"/>
                                        </p:tgtEl>
                                        <p:attrNameLst>
                                          <p:attrName>ppt_x</p:attrName>
                                        </p:attrNameLst>
                                      </p:cBhvr>
                                      <p:tavLst>
                                        <p:tav tm="0">
                                          <p:val>
                                            <p:strVal val="#ppt_x"/>
                                          </p:val>
                                        </p:tav>
                                        <p:tav tm="100000">
                                          <p:val>
                                            <p:strVal val="#ppt_x"/>
                                          </p:val>
                                        </p:tav>
                                      </p:tavLst>
                                    </p:anim>
                                    <p:anim calcmode="lin" valueType="num">
                                      <p:cBhvr additive="base">
                                        <p:cTn id="6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grpId="0" nodeType="clickEffect">
                                  <p:stCondLst>
                                    <p:cond delay="0"/>
                                  </p:stCondLst>
                                  <p:childTnLst>
                                    <p:set>
                                      <p:cBhvr>
                                        <p:cTn id="70" dur="1" fill="hold">
                                          <p:stCondLst>
                                            <p:cond delay="0"/>
                                          </p:stCondLst>
                                        </p:cTn>
                                        <p:tgtEl>
                                          <p:spTgt spid="23">
                                            <p:txEl>
                                              <p:pRg st="0" end="0"/>
                                            </p:txEl>
                                          </p:spTgt>
                                        </p:tgtEl>
                                        <p:attrNameLst>
                                          <p:attrName>style.visibility</p:attrName>
                                        </p:attrNameLst>
                                      </p:cBhvr>
                                      <p:to>
                                        <p:strVal val="visible"/>
                                      </p:to>
                                    </p:set>
                                    <p:anim calcmode="lin" valueType="num">
                                      <p:cBhvr additive="base">
                                        <p:cTn id="71"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23">
                                            <p:txEl>
                                              <p:pRg st="0" end="0"/>
                                            </p:txEl>
                                          </p:spTgt>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3">
                                            <p:txEl>
                                              <p:pRg st="1" end="1"/>
                                            </p:txEl>
                                          </p:spTgt>
                                        </p:tgtEl>
                                        <p:attrNameLst>
                                          <p:attrName>style.visibility</p:attrName>
                                        </p:attrNameLst>
                                      </p:cBhvr>
                                      <p:to>
                                        <p:strVal val="visible"/>
                                      </p:to>
                                    </p:set>
                                    <p:anim calcmode="lin" valueType="num">
                                      <p:cBhvr additive="base">
                                        <p:cTn id="75" dur="500" fill="hold"/>
                                        <p:tgtEl>
                                          <p:spTgt spid="23">
                                            <p:txEl>
                                              <p:pRg st="1" end="1"/>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2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4" fill="hold" grpId="0" nodeType="clickEffect">
                                  <p:stCondLst>
                                    <p:cond delay="0"/>
                                  </p:stCondLst>
                                  <p:childTnLst>
                                    <p:set>
                                      <p:cBhvr>
                                        <p:cTn id="80" dur="1" fill="hold">
                                          <p:stCondLst>
                                            <p:cond delay="0"/>
                                          </p:stCondLst>
                                        </p:cTn>
                                        <p:tgtEl>
                                          <p:spTgt spid="25">
                                            <p:txEl>
                                              <p:pRg st="0" end="0"/>
                                            </p:txEl>
                                          </p:spTgt>
                                        </p:tgtEl>
                                        <p:attrNameLst>
                                          <p:attrName>style.visibility</p:attrName>
                                        </p:attrNameLst>
                                      </p:cBhvr>
                                      <p:to>
                                        <p:strVal val="visible"/>
                                      </p:to>
                                    </p:set>
                                    <p:anim calcmode="lin" valueType="num">
                                      <p:cBhvr additive="base">
                                        <p:cTn id="81"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additive="base">
                                        <p:cTn id="82" dur="500" fill="hold"/>
                                        <p:tgtEl>
                                          <p:spTgt spid="25">
                                            <p:txEl>
                                              <p:pRg st="0" end="0"/>
                                            </p:txEl>
                                          </p:spTgt>
                                        </p:tgtEl>
                                        <p:attrNameLst>
                                          <p:attrName>ppt_y</p:attrName>
                                        </p:attrNameLst>
                                      </p:cBhvr>
                                      <p:tavLst>
                                        <p:tav tm="0">
                                          <p:val>
                                            <p:strVal val="1+#ppt_h/2"/>
                                          </p:val>
                                        </p:tav>
                                        <p:tav tm="100000">
                                          <p:val>
                                            <p:strVal val="#ppt_y"/>
                                          </p:val>
                                        </p:tav>
                                      </p:tavLst>
                                    </p:anim>
                                  </p:childTnLst>
                                </p:cTn>
                              </p:par>
                              <p:par>
                                <p:cTn id="83" presetID="2" presetClass="entr" presetSubtype="4" fill="hold" grpId="0" nodeType="withEffect">
                                  <p:stCondLst>
                                    <p:cond delay="0"/>
                                  </p:stCondLst>
                                  <p:childTnLst>
                                    <p:set>
                                      <p:cBhvr>
                                        <p:cTn id="84" dur="1" fill="hold">
                                          <p:stCondLst>
                                            <p:cond delay="0"/>
                                          </p:stCondLst>
                                        </p:cTn>
                                        <p:tgtEl>
                                          <p:spTgt spid="25">
                                            <p:txEl>
                                              <p:pRg st="1" end="1"/>
                                            </p:txEl>
                                          </p:spTgt>
                                        </p:tgtEl>
                                        <p:attrNameLst>
                                          <p:attrName>style.visibility</p:attrName>
                                        </p:attrNameLst>
                                      </p:cBhvr>
                                      <p:to>
                                        <p:strVal val="visible"/>
                                      </p:to>
                                    </p:set>
                                    <p:anim calcmode="lin" valueType="num">
                                      <p:cBhvr additive="base">
                                        <p:cTn id="85" dur="500" fill="hold"/>
                                        <p:tgtEl>
                                          <p:spTgt spid="25">
                                            <p:txEl>
                                              <p:pRg st="1" end="1"/>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2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27">
                                            <p:txEl>
                                              <p:pRg st="0" end="0"/>
                                            </p:txEl>
                                          </p:spTgt>
                                        </p:tgtEl>
                                        <p:attrNameLst>
                                          <p:attrName>style.visibility</p:attrName>
                                        </p:attrNameLst>
                                      </p:cBhvr>
                                      <p:to>
                                        <p:strVal val="visible"/>
                                      </p:to>
                                    </p:set>
                                    <p:anim calcmode="lin" valueType="num">
                                      <p:cBhvr additive="base">
                                        <p:cTn id="91" dur="500" fill="hold"/>
                                        <p:tgtEl>
                                          <p:spTgt spid="27">
                                            <p:txEl>
                                              <p:pRg st="0" end="0"/>
                                            </p:txEl>
                                          </p:spTgt>
                                        </p:tgtEl>
                                        <p:attrNameLst>
                                          <p:attrName>ppt_x</p:attrName>
                                        </p:attrNameLst>
                                      </p:cBhvr>
                                      <p:tavLst>
                                        <p:tav tm="0">
                                          <p:val>
                                            <p:strVal val="#ppt_x"/>
                                          </p:val>
                                        </p:tav>
                                        <p:tav tm="100000">
                                          <p:val>
                                            <p:strVal val="#ppt_x"/>
                                          </p:val>
                                        </p:tav>
                                      </p:tavLst>
                                    </p:anim>
                                    <p:anim calcmode="lin" valueType="num">
                                      <p:cBhvr additive="base">
                                        <p:cTn id="92" dur="500" fill="hold"/>
                                        <p:tgtEl>
                                          <p:spTgt spid="27">
                                            <p:txEl>
                                              <p:pRg st="0" end="0"/>
                                            </p:txEl>
                                          </p:spTgt>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7">
                                            <p:txEl>
                                              <p:pRg st="1" end="1"/>
                                            </p:txEl>
                                          </p:spTgt>
                                        </p:tgtEl>
                                        <p:attrNameLst>
                                          <p:attrName>style.visibility</p:attrName>
                                        </p:attrNameLst>
                                      </p:cBhvr>
                                      <p:to>
                                        <p:strVal val="visible"/>
                                      </p:to>
                                    </p:set>
                                    <p:anim calcmode="lin" valueType="num">
                                      <p:cBhvr additive="base">
                                        <p:cTn id="95" dur="500" fill="hold"/>
                                        <p:tgtEl>
                                          <p:spTgt spid="27">
                                            <p:txEl>
                                              <p:pRg st="1" end="1"/>
                                            </p:txEl>
                                          </p:spTgt>
                                        </p:tgtEl>
                                        <p:attrNameLst>
                                          <p:attrName>ppt_x</p:attrName>
                                        </p:attrNameLst>
                                      </p:cBhvr>
                                      <p:tavLst>
                                        <p:tav tm="0">
                                          <p:val>
                                            <p:strVal val="#ppt_x"/>
                                          </p:val>
                                        </p:tav>
                                        <p:tav tm="100000">
                                          <p:val>
                                            <p:strVal val="#ppt_x"/>
                                          </p:val>
                                        </p:tav>
                                      </p:tavLst>
                                    </p:anim>
                                    <p:anim calcmode="lin" valueType="num">
                                      <p:cBhvr additive="base">
                                        <p:cTn id="96" dur="500" fill="hold"/>
                                        <p:tgtEl>
                                          <p:spTgt spid="27">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2" grpId="0"/>
      <p:bldP spid="13" grpId="0" animBg="1"/>
      <p:bldP spid="14" grpId="0" animBg="1"/>
      <p:bldP spid="21" grpId="0" build="allAtOnce"/>
      <p:bldP spid="22" grpId="0" build="allAtOnce"/>
      <p:bldP spid="23" grpId="0" build="allAtOnce"/>
      <p:bldP spid="24" grpId="0" build="allAtOnce"/>
      <p:bldP spid="25" grpId="0" build="allAtOnce"/>
      <p:bldP spid="27" grpId="0" build="allAtOnce"/>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3124200" y="1524000"/>
            <a:ext cx="457200" cy="457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solidFill>
                  <a:schemeClr val="tx1"/>
                </a:solidFill>
              </a:rPr>
              <a:t>1</a:t>
            </a:r>
          </a:p>
        </p:txBody>
      </p:sp>
      <p:sp>
        <p:nvSpPr>
          <p:cNvPr id="6" name="TextBox 5"/>
          <p:cNvSpPr txBox="1"/>
          <p:nvPr/>
        </p:nvSpPr>
        <p:spPr>
          <a:xfrm>
            <a:off x="3581400" y="1066800"/>
            <a:ext cx="990600" cy="523220"/>
          </a:xfrm>
          <a:prstGeom prst="rect">
            <a:avLst/>
          </a:prstGeom>
          <a:noFill/>
        </p:spPr>
        <p:txBody>
          <a:bodyPr wrap="square" rtlCol="0">
            <a:spAutoFit/>
          </a:bodyPr>
          <a:lstStyle/>
          <a:p>
            <a:r>
              <a:rPr lang="en-IN" sz="1400" b="1" dirty="0"/>
              <a:t>c’(1)= -38 </a:t>
            </a:r>
          </a:p>
          <a:p>
            <a:r>
              <a:rPr lang="en-IN" sz="1400" b="1" dirty="0"/>
              <a:t> u (1)= -32</a:t>
            </a:r>
          </a:p>
        </p:txBody>
      </p:sp>
      <p:sp>
        <p:nvSpPr>
          <p:cNvPr id="7" name="TextBox 6"/>
          <p:cNvSpPr txBox="1"/>
          <p:nvPr/>
        </p:nvSpPr>
        <p:spPr>
          <a:xfrm>
            <a:off x="1752600" y="228600"/>
            <a:ext cx="7709868" cy="707886"/>
          </a:xfrm>
          <a:prstGeom prst="rect">
            <a:avLst/>
          </a:prstGeom>
          <a:noFill/>
        </p:spPr>
        <p:txBody>
          <a:bodyPr wrap="none" rtlCol="0">
            <a:spAutoFit/>
          </a:bodyPr>
          <a:lstStyle/>
          <a:p>
            <a:r>
              <a:rPr lang="en-IN" sz="2000" dirty="0"/>
              <a:t>Consider the knapsack instance  with n =4, (p1,p2,p3,p4)=(10,10,12,18) ,</a:t>
            </a:r>
          </a:p>
          <a:p>
            <a:r>
              <a:rPr lang="en-IN" sz="2000" dirty="0"/>
              <a:t>(w1,w2,w3,w4) = (2,4,6,9) and m=15 . </a:t>
            </a:r>
          </a:p>
        </p:txBody>
      </p:sp>
      <p:sp>
        <p:nvSpPr>
          <p:cNvPr id="8" name="TextBox 7"/>
          <p:cNvSpPr txBox="1"/>
          <p:nvPr/>
        </p:nvSpPr>
        <p:spPr>
          <a:xfrm>
            <a:off x="5334000" y="838200"/>
            <a:ext cx="762000" cy="369332"/>
          </a:xfrm>
          <a:prstGeom prst="rect">
            <a:avLst/>
          </a:prstGeom>
          <a:noFill/>
        </p:spPr>
        <p:txBody>
          <a:bodyPr wrap="square" rtlCol="0">
            <a:spAutoFit/>
          </a:bodyPr>
          <a:lstStyle/>
          <a:p>
            <a:r>
              <a:rPr lang="en-IN" dirty="0"/>
              <a:t>c’(5) =</a:t>
            </a:r>
          </a:p>
        </p:txBody>
      </p:sp>
      <p:graphicFrame>
        <p:nvGraphicFramePr>
          <p:cNvPr id="9" name="Table 8"/>
          <p:cNvGraphicFramePr>
            <a:graphicFrameLocks noGrp="1"/>
          </p:cNvGraphicFramePr>
          <p:nvPr/>
        </p:nvGraphicFramePr>
        <p:xfrm>
          <a:off x="5562600" y="1295400"/>
          <a:ext cx="4572000" cy="1737360"/>
        </p:xfrm>
        <a:graphic>
          <a:graphicData uri="http://schemas.openxmlformats.org/drawingml/2006/table">
            <a:tbl>
              <a:tblPr firstRow="1" bandRow="1">
                <a:tableStyleId>{5C22544A-7EE6-4342-B048-85BDC9FD1C3A}</a:tableStyleId>
              </a:tblPr>
              <a:tblGrid>
                <a:gridCol w="6096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gridCol w="640080">
                  <a:extLst>
                    <a:ext uri="{9D8B030D-6E8A-4147-A177-3AD203B41FA5}">
                      <a16:colId xmlns:a16="http://schemas.microsoft.com/office/drawing/2014/main" val="20002"/>
                    </a:ext>
                  </a:extLst>
                </a:gridCol>
                <a:gridCol w="731520">
                  <a:extLst>
                    <a:ext uri="{9D8B030D-6E8A-4147-A177-3AD203B41FA5}">
                      <a16:colId xmlns:a16="http://schemas.microsoft.com/office/drawing/2014/main" val="20003"/>
                    </a:ext>
                  </a:extLst>
                </a:gridCol>
                <a:gridCol w="1066800">
                  <a:extLst>
                    <a:ext uri="{9D8B030D-6E8A-4147-A177-3AD203B41FA5}">
                      <a16:colId xmlns:a16="http://schemas.microsoft.com/office/drawing/2014/main" val="20004"/>
                    </a:ext>
                  </a:extLst>
                </a:gridCol>
              </a:tblGrid>
              <a:tr h="457200">
                <a:tc>
                  <a:txBody>
                    <a:bodyPr/>
                    <a:lstStyle/>
                    <a:p>
                      <a:r>
                        <a:rPr lang="en-IN" sz="1400" dirty="0">
                          <a:solidFill>
                            <a:schemeClr val="tx1"/>
                          </a:solidFill>
                        </a:rPr>
                        <a:t>items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IN" sz="1400" dirty="0">
                          <a:solidFill>
                            <a:schemeClr val="tx1"/>
                          </a:solidFill>
                        </a:rPr>
                        <a:t>Profit</a:t>
                      </a:r>
                      <a:r>
                        <a:rPr lang="en-IN" sz="1400" baseline="0" dirty="0">
                          <a:solidFill>
                            <a:schemeClr val="tx1"/>
                          </a:solidFill>
                        </a:rPr>
                        <a:t> earned</a:t>
                      </a:r>
                      <a:endParaRPr lang="en-IN"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IN" sz="1400" dirty="0">
                          <a:solidFill>
                            <a:schemeClr val="tx1"/>
                          </a:solidFill>
                        </a:rPr>
                        <a:t>Xi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IN" sz="1400" dirty="0">
                          <a:solidFill>
                            <a:schemeClr val="tx1"/>
                          </a:solidFill>
                        </a:rPr>
                        <a:t>Weight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IN" sz="1400" dirty="0">
                          <a:solidFill>
                            <a:schemeClr val="tx1"/>
                          </a:solidFill>
                        </a:rPr>
                        <a:t>Remaining</a:t>
                      </a:r>
                      <a:r>
                        <a:rPr lang="en-IN" sz="1400" baseline="0" dirty="0">
                          <a:solidFill>
                            <a:schemeClr val="tx1"/>
                          </a:solidFill>
                        </a:rPr>
                        <a:t> weight</a:t>
                      </a:r>
                      <a:endParaRPr lang="en-IN"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279400">
                <a:tc>
                  <a:txBody>
                    <a:bodyPr/>
                    <a:lstStyle/>
                    <a:p>
                      <a:r>
                        <a:rPr lang="en-IN" sz="1400"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IN" sz="1400" dirty="0">
                          <a:solidFill>
                            <a:schemeClr val="tx1"/>
                          </a:solidFill>
                        </a:rPr>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IN" sz="1400"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IN" sz="1400" dirty="0">
                          <a:solidFill>
                            <a:schemeClr val="tx1"/>
                          </a:solidFill>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IN" sz="1400" dirty="0">
                          <a:solidFill>
                            <a:schemeClr val="tx1"/>
                          </a:solidFill>
                        </a:rPr>
                        <a:t>13(=15-2)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279400">
                <a:tc>
                  <a:txBody>
                    <a:bodyPr/>
                    <a:lstStyle/>
                    <a:p>
                      <a:r>
                        <a:rPr lang="en-IN" sz="1400" dirty="0">
                          <a:solidFill>
                            <a:schemeClr val="tx1"/>
                          </a:solidFill>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lang="en-IN" sz="1400" dirty="0">
                          <a:solidFill>
                            <a:schemeClr val="tx1"/>
                          </a:solidFill>
                        </a:rPr>
                        <a:t>10(=10+10*0)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lang="en-IN" sz="1400"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lang="en-IN" sz="1400" dirty="0">
                          <a:solidFill>
                            <a:schemeClr val="tx1"/>
                          </a:solidFill>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lang="en-IN" sz="1400" dirty="0">
                          <a:solidFill>
                            <a:schemeClr val="tx1"/>
                          </a:solidFill>
                        </a:rPr>
                        <a:t>13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2"/>
                  </a:ext>
                </a:extLst>
              </a:tr>
              <a:tr h="279400">
                <a:tc>
                  <a:txBody>
                    <a:bodyPr/>
                    <a:lstStyle/>
                    <a:p>
                      <a:r>
                        <a:rPr lang="en-IN" sz="1400" dirty="0">
                          <a:solidFill>
                            <a:schemeClr val="tx1"/>
                          </a:solidFill>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IN" sz="1400" dirty="0">
                          <a:solidFill>
                            <a:schemeClr val="tx1"/>
                          </a:solidFill>
                        </a:rPr>
                        <a:t>22(=10+12*1)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IN" sz="1400"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IN" sz="1400" dirty="0">
                          <a:solidFill>
                            <a:schemeClr val="tx1"/>
                          </a:solidFill>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IN" sz="1400" dirty="0">
                          <a:solidFill>
                            <a:schemeClr val="tx1"/>
                          </a:solidFill>
                        </a:rPr>
                        <a:t>7 (=13-6)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279400">
                <a:tc>
                  <a:txBody>
                    <a:bodyPr/>
                    <a:lstStyle/>
                    <a:p>
                      <a:r>
                        <a:rPr lang="en-IN" sz="1400" dirty="0">
                          <a:solidFill>
                            <a:schemeClr val="tx1"/>
                          </a:solidFill>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IN" sz="1400" b="1" dirty="0">
                          <a:solidFill>
                            <a:schemeClr val="tx1"/>
                          </a:solidFill>
                        </a:rPr>
                        <a:t>36</a:t>
                      </a:r>
                      <a:r>
                        <a:rPr lang="en-IN" sz="1400" dirty="0">
                          <a:solidFill>
                            <a:schemeClr val="tx1"/>
                          </a:solidFill>
                        </a:rPr>
                        <a:t>(=22+18*(7/9))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IN" sz="1400" dirty="0">
                          <a:solidFill>
                            <a:schemeClr val="tx1"/>
                          </a:solidFill>
                        </a:rPr>
                        <a:t>7/9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IN" sz="1400" dirty="0">
                          <a:solidFill>
                            <a:schemeClr val="tx1"/>
                          </a:solidFill>
                        </a:rPr>
                        <a:t>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IN" sz="1400"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bl>
          </a:graphicData>
        </a:graphic>
      </p:graphicFrame>
      <p:graphicFrame>
        <p:nvGraphicFramePr>
          <p:cNvPr id="10" name="Table 9"/>
          <p:cNvGraphicFramePr>
            <a:graphicFrameLocks noGrp="1"/>
          </p:cNvGraphicFramePr>
          <p:nvPr/>
        </p:nvGraphicFramePr>
        <p:xfrm>
          <a:off x="5562601" y="4053840"/>
          <a:ext cx="4648200" cy="1737360"/>
        </p:xfrm>
        <a:graphic>
          <a:graphicData uri="http://schemas.openxmlformats.org/drawingml/2006/table">
            <a:tbl>
              <a:tblPr firstRow="1" bandRow="1">
                <a:tableStyleId>{5C22544A-7EE6-4342-B048-85BDC9FD1C3A}</a:tableStyleId>
              </a:tblPr>
              <a:tblGrid>
                <a:gridCol w="6858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gridCol w="640080">
                  <a:extLst>
                    <a:ext uri="{9D8B030D-6E8A-4147-A177-3AD203B41FA5}">
                      <a16:colId xmlns:a16="http://schemas.microsoft.com/office/drawing/2014/main" val="20002"/>
                    </a:ext>
                  </a:extLst>
                </a:gridCol>
                <a:gridCol w="731520">
                  <a:extLst>
                    <a:ext uri="{9D8B030D-6E8A-4147-A177-3AD203B41FA5}">
                      <a16:colId xmlns:a16="http://schemas.microsoft.com/office/drawing/2014/main" val="20003"/>
                    </a:ext>
                  </a:extLst>
                </a:gridCol>
                <a:gridCol w="1066800">
                  <a:extLst>
                    <a:ext uri="{9D8B030D-6E8A-4147-A177-3AD203B41FA5}">
                      <a16:colId xmlns:a16="http://schemas.microsoft.com/office/drawing/2014/main" val="20004"/>
                    </a:ext>
                  </a:extLst>
                </a:gridCol>
              </a:tblGrid>
              <a:tr h="457200">
                <a:tc>
                  <a:txBody>
                    <a:bodyPr/>
                    <a:lstStyle/>
                    <a:p>
                      <a:r>
                        <a:rPr lang="en-IN" sz="1400" dirty="0">
                          <a:solidFill>
                            <a:schemeClr val="tx1"/>
                          </a:solidFill>
                        </a:rPr>
                        <a:t>items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IN" sz="1400" dirty="0">
                          <a:solidFill>
                            <a:schemeClr val="tx1"/>
                          </a:solidFill>
                        </a:rPr>
                        <a:t>Profit</a:t>
                      </a:r>
                      <a:r>
                        <a:rPr lang="en-IN" sz="1400" baseline="0" dirty="0">
                          <a:solidFill>
                            <a:schemeClr val="tx1"/>
                          </a:solidFill>
                        </a:rPr>
                        <a:t> earned</a:t>
                      </a:r>
                      <a:endParaRPr lang="en-IN"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IN" sz="1400" dirty="0">
                          <a:solidFill>
                            <a:schemeClr val="tx1"/>
                          </a:solidFill>
                        </a:rPr>
                        <a:t>Xi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IN" sz="1400" dirty="0">
                          <a:solidFill>
                            <a:schemeClr val="tx1"/>
                          </a:solidFill>
                        </a:rPr>
                        <a:t>weight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IN" sz="1400" dirty="0">
                          <a:solidFill>
                            <a:schemeClr val="tx1"/>
                          </a:solidFill>
                        </a:rPr>
                        <a:t>Remaining</a:t>
                      </a:r>
                      <a:r>
                        <a:rPr lang="en-IN" sz="1400" baseline="0" dirty="0">
                          <a:solidFill>
                            <a:schemeClr val="tx1"/>
                          </a:solidFill>
                        </a:rPr>
                        <a:t> weight</a:t>
                      </a:r>
                      <a:endParaRPr lang="en-IN"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279400">
                <a:tc>
                  <a:txBody>
                    <a:bodyPr/>
                    <a:lstStyle/>
                    <a:p>
                      <a:r>
                        <a:rPr lang="en-IN" sz="1400"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IN" sz="1400" dirty="0">
                          <a:solidFill>
                            <a:schemeClr val="tx1"/>
                          </a:solidFill>
                        </a:rPr>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IN" sz="1400"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IN" sz="1400" dirty="0">
                          <a:solidFill>
                            <a:schemeClr val="tx1"/>
                          </a:solidFill>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IN" sz="1400" dirty="0">
                          <a:solidFill>
                            <a:schemeClr val="tx1"/>
                          </a:solidFill>
                        </a:rPr>
                        <a:t>13(=15-2)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279400">
                <a:tc>
                  <a:txBody>
                    <a:bodyPr/>
                    <a:lstStyle/>
                    <a:p>
                      <a:r>
                        <a:rPr lang="en-IN" sz="1400" dirty="0">
                          <a:solidFill>
                            <a:schemeClr val="tx1"/>
                          </a:solidFill>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lang="en-IN" sz="1400" dirty="0">
                          <a:solidFill>
                            <a:schemeClr val="tx1"/>
                          </a:solidFill>
                        </a:rPr>
                        <a:t>10(=10+10*0)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lang="en-IN" sz="1400"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lang="en-IN" sz="1400" dirty="0">
                          <a:solidFill>
                            <a:schemeClr val="tx1"/>
                          </a:solidFill>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lang="en-IN" sz="1400" dirty="0">
                          <a:solidFill>
                            <a:schemeClr val="tx1"/>
                          </a:solidFill>
                        </a:rPr>
                        <a:t>13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2"/>
                  </a:ext>
                </a:extLst>
              </a:tr>
              <a:tr h="279400">
                <a:tc>
                  <a:txBody>
                    <a:bodyPr/>
                    <a:lstStyle/>
                    <a:p>
                      <a:r>
                        <a:rPr lang="en-IN" sz="1400" dirty="0">
                          <a:solidFill>
                            <a:schemeClr val="tx1"/>
                          </a:solidFill>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IN" sz="1400" dirty="0">
                          <a:solidFill>
                            <a:schemeClr val="tx1"/>
                          </a:solidFill>
                        </a:rPr>
                        <a:t>22(=10+12*1)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IN" sz="1400"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IN" sz="1400" dirty="0">
                          <a:solidFill>
                            <a:schemeClr val="tx1"/>
                          </a:solidFill>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IN" sz="1400" dirty="0">
                          <a:solidFill>
                            <a:schemeClr val="tx1"/>
                          </a:solidFill>
                        </a:rPr>
                        <a:t>7 (=13-6)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279400">
                <a:tc>
                  <a:txBody>
                    <a:bodyPr/>
                    <a:lstStyle/>
                    <a:p>
                      <a:r>
                        <a:rPr lang="en-IN" sz="1400" dirty="0">
                          <a:solidFill>
                            <a:schemeClr val="tx1"/>
                          </a:solidFill>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lang="en-IN" sz="1400" b="1" dirty="0">
                          <a:solidFill>
                            <a:schemeClr val="tx1"/>
                          </a:solidFill>
                        </a:rPr>
                        <a:t>22</a:t>
                      </a:r>
                      <a:r>
                        <a:rPr lang="en-IN" sz="1400" dirty="0">
                          <a:solidFill>
                            <a:schemeClr val="tx1"/>
                          </a:solidFill>
                        </a:rPr>
                        <a:t>(=22+18*0)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lang="en-IN" sz="1400"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lang="en-IN" sz="1400" dirty="0">
                          <a:solidFill>
                            <a:schemeClr val="tx1"/>
                          </a:solidFill>
                        </a:rPr>
                        <a:t>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lang="en-IN" sz="1400" dirty="0">
                          <a:solidFill>
                            <a:schemeClr val="tx1"/>
                          </a:solidFill>
                        </a:rPr>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4"/>
                  </a:ext>
                </a:extLst>
              </a:tr>
            </a:tbl>
          </a:graphicData>
        </a:graphic>
      </p:graphicFrame>
      <p:sp>
        <p:nvSpPr>
          <p:cNvPr id="11" name="Rectangle 10"/>
          <p:cNvSpPr/>
          <p:nvPr/>
        </p:nvSpPr>
        <p:spPr>
          <a:xfrm>
            <a:off x="5181600" y="3581400"/>
            <a:ext cx="5105400" cy="369332"/>
          </a:xfrm>
          <a:prstGeom prst="rect">
            <a:avLst/>
          </a:prstGeom>
        </p:spPr>
        <p:txBody>
          <a:bodyPr wrap="square">
            <a:spAutoFit/>
          </a:bodyPr>
          <a:lstStyle/>
          <a:p>
            <a:r>
              <a:rPr lang="en-IN" dirty="0"/>
              <a:t>u(5)=</a:t>
            </a:r>
          </a:p>
        </p:txBody>
      </p:sp>
      <p:sp>
        <p:nvSpPr>
          <p:cNvPr id="12" name="TextBox 11"/>
          <p:cNvSpPr txBox="1"/>
          <p:nvPr/>
        </p:nvSpPr>
        <p:spPr>
          <a:xfrm>
            <a:off x="5608284" y="3124200"/>
            <a:ext cx="4678717" cy="523220"/>
          </a:xfrm>
          <a:prstGeom prst="rect">
            <a:avLst/>
          </a:prstGeom>
          <a:noFill/>
        </p:spPr>
        <p:txBody>
          <a:bodyPr wrap="none" rtlCol="0">
            <a:spAutoFit/>
          </a:bodyPr>
          <a:lstStyle/>
          <a:p>
            <a:r>
              <a:rPr lang="en-IN" sz="1400" b="1" dirty="0"/>
              <a:t>Note: Since, object 4 cannot be placed in the bag ,so fraction </a:t>
            </a:r>
          </a:p>
          <a:p>
            <a:r>
              <a:rPr lang="en-IN" sz="1400" b="1" dirty="0"/>
              <a:t>of it i.e., 7/9 can be placed .</a:t>
            </a:r>
          </a:p>
        </p:txBody>
      </p:sp>
      <p:sp>
        <p:nvSpPr>
          <p:cNvPr id="13" name="Oval 12"/>
          <p:cNvSpPr/>
          <p:nvPr/>
        </p:nvSpPr>
        <p:spPr>
          <a:xfrm>
            <a:off x="2590800" y="2743200"/>
            <a:ext cx="457200" cy="4572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solidFill>
                  <a:schemeClr val="tx1"/>
                </a:solidFill>
              </a:rPr>
              <a:t>2</a:t>
            </a:r>
          </a:p>
        </p:txBody>
      </p:sp>
      <p:sp>
        <p:nvSpPr>
          <p:cNvPr id="14" name="Oval 13"/>
          <p:cNvSpPr/>
          <p:nvPr/>
        </p:nvSpPr>
        <p:spPr>
          <a:xfrm>
            <a:off x="3657600" y="2743200"/>
            <a:ext cx="457200" cy="457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solidFill>
                  <a:schemeClr val="tx1"/>
                </a:solidFill>
              </a:rPr>
              <a:t>3</a:t>
            </a:r>
          </a:p>
        </p:txBody>
      </p:sp>
      <p:cxnSp>
        <p:nvCxnSpPr>
          <p:cNvPr id="16" name="Straight Connector 15"/>
          <p:cNvCxnSpPr>
            <a:stCxn id="5" idx="4"/>
            <a:endCxn id="13" idx="0"/>
          </p:cNvCxnSpPr>
          <p:nvPr/>
        </p:nvCxnSpPr>
        <p:spPr>
          <a:xfrm rot="5400000">
            <a:off x="2705100" y="2095500"/>
            <a:ext cx="762000" cy="533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5" idx="4"/>
            <a:endCxn id="14" idx="0"/>
          </p:cNvCxnSpPr>
          <p:nvPr/>
        </p:nvCxnSpPr>
        <p:spPr>
          <a:xfrm rot="16200000" flipH="1">
            <a:off x="3238500" y="2095500"/>
            <a:ext cx="762000" cy="533400"/>
          </a:xfrm>
          <a:prstGeom prst="line">
            <a:avLst/>
          </a:prstGeom>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2819400" y="2133601"/>
            <a:ext cx="533400" cy="276999"/>
          </a:xfrm>
          <a:prstGeom prst="rect">
            <a:avLst/>
          </a:prstGeom>
          <a:noFill/>
        </p:spPr>
        <p:txBody>
          <a:bodyPr wrap="square" lIns="0" tIns="0" rIns="0" bIns="0" rtlCol="0">
            <a:spAutoFit/>
          </a:bodyPr>
          <a:lstStyle/>
          <a:p>
            <a:r>
              <a:rPr lang="en-IN" dirty="0"/>
              <a:t>x</a:t>
            </a:r>
            <a:r>
              <a:rPr lang="en-IN" sz="1600" baseline="-25000" dirty="0"/>
              <a:t>1</a:t>
            </a:r>
            <a:r>
              <a:rPr lang="en-IN" sz="1600" dirty="0"/>
              <a:t>=1</a:t>
            </a:r>
            <a:endParaRPr lang="en-IN" dirty="0"/>
          </a:p>
        </p:txBody>
      </p:sp>
      <p:sp>
        <p:nvSpPr>
          <p:cNvPr id="22" name="TextBox 21"/>
          <p:cNvSpPr txBox="1"/>
          <p:nvPr/>
        </p:nvSpPr>
        <p:spPr>
          <a:xfrm>
            <a:off x="3429000" y="2115980"/>
            <a:ext cx="533400" cy="246221"/>
          </a:xfrm>
          <a:prstGeom prst="rect">
            <a:avLst/>
          </a:prstGeom>
          <a:noFill/>
        </p:spPr>
        <p:txBody>
          <a:bodyPr wrap="square" lIns="0" tIns="0" rIns="0" bIns="0" rtlCol="0">
            <a:spAutoFit/>
          </a:bodyPr>
          <a:lstStyle/>
          <a:p>
            <a:r>
              <a:rPr lang="en-IN" sz="1600" dirty="0"/>
              <a:t>x</a:t>
            </a:r>
            <a:r>
              <a:rPr lang="en-IN" sz="1600" baseline="-25000" dirty="0"/>
              <a:t>1</a:t>
            </a:r>
            <a:r>
              <a:rPr lang="en-IN" sz="1600" dirty="0"/>
              <a:t>=0</a:t>
            </a:r>
            <a:endParaRPr lang="en-IN" dirty="0"/>
          </a:p>
        </p:txBody>
      </p:sp>
      <p:sp>
        <p:nvSpPr>
          <p:cNvPr id="23" name="TextBox 22"/>
          <p:cNvSpPr txBox="1"/>
          <p:nvPr/>
        </p:nvSpPr>
        <p:spPr>
          <a:xfrm>
            <a:off x="4038600" y="2362200"/>
            <a:ext cx="990600" cy="523220"/>
          </a:xfrm>
          <a:prstGeom prst="rect">
            <a:avLst/>
          </a:prstGeom>
          <a:noFill/>
        </p:spPr>
        <p:txBody>
          <a:bodyPr wrap="square" rtlCol="0">
            <a:spAutoFit/>
          </a:bodyPr>
          <a:lstStyle/>
          <a:p>
            <a:r>
              <a:rPr lang="en-IN" sz="1400" b="1" dirty="0"/>
              <a:t>c’(3)= -32 </a:t>
            </a:r>
          </a:p>
          <a:p>
            <a:r>
              <a:rPr lang="en-IN" sz="1400" b="1" dirty="0"/>
              <a:t> u (3)= -22</a:t>
            </a:r>
          </a:p>
        </p:txBody>
      </p:sp>
      <p:sp>
        <p:nvSpPr>
          <p:cNvPr id="24" name="TextBox 23"/>
          <p:cNvSpPr txBox="1"/>
          <p:nvPr/>
        </p:nvSpPr>
        <p:spPr>
          <a:xfrm>
            <a:off x="1752600" y="2448580"/>
            <a:ext cx="990600" cy="523220"/>
          </a:xfrm>
          <a:prstGeom prst="rect">
            <a:avLst/>
          </a:prstGeom>
          <a:noFill/>
        </p:spPr>
        <p:txBody>
          <a:bodyPr wrap="square" rtlCol="0">
            <a:spAutoFit/>
          </a:bodyPr>
          <a:lstStyle/>
          <a:p>
            <a:r>
              <a:rPr lang="en-IN" sz="1400" b="1" dirty="0"/>
              <a:t>c’(2)= -38 </a:t>
            </a:r>
          </a:p>
          <a:p>
            <a:r>
              <a:rPr lang="en-IN" sz="1400" b="1" dirty="0"/>
              <a:t> u (2)= -32</a:t>
            </a:r>
          </a:p>
        </p:txBody>
      </p:sp>
      <p:sp>
        <p:nvSpPr>
          <p:cNvPr id="25" name="TextBox 24"/>
          <p:cNvSpPr txBox="1"/>
          <p:nvPr/>
        </p:nvSpPr>
        <p:spPr>
          <a:xfrm>
            <a:off x="1676400" y="5144870"/>
            <a:ext cx="3505200" cy="646331"/>
          </a:xfrm>
          <a:prstGeom prst="rect">
            <a:avLst/>
          </a:prstGeom>
          <a:noFill/>
        </p:spPr>
        <p:txBody>
          <a:bodyPr wrap="square" rtlCol="0">
            <a:spAutoFit/>
          </a:bodyPr>
          <a:lstStyle/>
          <a:p>
            <a:pPr>
              <a:buFont typeface="Arial" pitchFamily="34" charset="0"/>
              <a:buChar char="•"/>
            </a:pPr>
            <a:r>
              <a:rPr lang="en-IN" dirty="0"/>
              <a:t>Among the live nodes 3,4 and 5   </a:t>
            </a:r>
          </a:p>
          <a:p>
            <a:r>
              <a:rPr lang="en-IN" dirty="0"/>
              <a:t>  which node to expand?</a:t>
            </a:r>
          </a:p>
        </p:txBody>
      </p:sp>
      <p:sp>
        <p:nvSpPr>
          <p:cNvPr id="27" name="TextBox 26"/>
          <p:cNvSpPr txBox="1"/>
          <p:nvPr/>
        </p:nvSpPr>
        <p:spPr>
          <a:xfrm>
            <a:off x="1676400" y="5983070"/>
            <a:ext cx="4572000" cy="646331"/>
          </a:xfrm>
          <a:prstGeom prst="rect">
            <a:avLst/>
          </a:prstGeom>
          <a:noFill/>
        </p:spPr>
        <p:txBody>
          <a:bodyPr wrap="square" rtlCol="0">
            <a:spAutoFit/>
          </a:bodyPr>
          <a:lstStyle/>
          <a:p>
            <a:pPr>
              <a:buFont typeface="Arial" pitchFamily="34" charset="0"/>
              <a:buChar char="•"/>
            </a:pPr>
            <a:r>
              <a:rPr lang="en-IN" dirty="0"/>
              <a:t>The least cost node to be expanded i.e.,</a:t>
            </a:r>
          </a:p>
          <a:p>
            <a:r>
              <a:rPr lang="en-IN" dirty="0"/>
              <a:t>  </a:t>
            </a:r>
            <a:r>
              <a:rPr lang="en-IN" b="1" dirty="0"/>
              <a:t>Node 4</a:t>
            </a:r>
            <a:r>
              <a:rPr lang="en-IN" dirty="0"/>
              <a:t> is expanded. Since , c’(4)&lt;{c’(3), c’(5)}</a:t>
            </a:r>
          </a:p>
        </p:txBody>
      </p:sp>
      <p:sp>
        <p:nvSpPr>
          <p:cNvPr id="20" name="Oval 19"/>
          <p:cNvSpPr/>
          <p:nvPr/>
        </p:nvSpPr>
        <p:spPr>
          <a:xfrm>
            <a:off x="2057400" y="4114800"/>
            <a:ext cx="457200" cy="457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solidFill>
                  <a:schemeClr val="tx1"/>
                </a:solidFill>
              </a:rPr>
              <a:t>4</a:t>
            </a:r>
          </a:p>
        </p:txBody>
      </p:sp>
      <p:sp>
        <p:nvSpPr>
          <p:cNvPr id="26" name="Oval 25"/>
          <p:cNvSpPr/>
          <p:nvPr/>
        </p:nvSpPr>
        <p:spPr>
          <a:xfrm>
            <a:off x="3276600" y="4114800"/>
            <a:ext cx="457200" cy="457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solidFill>
                  <a:schemeClr val="tx1"/>
                </a:solidFill>
              </a:rPr>
              <a:t>5</a:t>
            </a:r>
          </a:p>
        </p:txBody>
      </p:sp>
      <p:cxnSp>
        <p:nvCxnSpPr>
          <p:cNvPr id="29" name="Straight Connector 28"/>
          <p:cNvCxnSpPr>
            <a:stCxn id="13" idx="4"/>
            <a:endCxn id="20" idx="0"/>
          </p:cNvCxnSpPr>
          <p:nvPr/>
        </p:nvCxnSpPr>
        <p:spPr>
          <a:xfrm rot="5400000">
            <a:off x="2095500" y="3390900"/>
            <a:ext cx="914400" cy="533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13" idx="4"/>
            <a:endCxn id="26" idx="0"/>
          </p:cNvCxnSpPr>
          <p:nvPr/>
        </p:nvCxnSpPr>
        <p:spPr>
          <a:xfrm rot="16200000" flipH="1">
            <a:off x="2705100" y="3314700"/>
            <a:ext cx="914400" cy="685800"/>
          </a:xfrm>
          <a:prstGeom prst="line">
            <a:avLst/>
          </a:prstGeom>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2209800" y="3352801"/>
            <a:ext cx="533400" cy="276999"/>
          </a:xfrm>
          <a:prstGeom prst="rect">
            <a:avLst/>
          </a:prstGeom>
          <a:noFill/>
        </p:spPr>
        <p:txBody>
          <a:bodyPr wrap="square" lIns="0" tIns="0" rIns="0" bIns="0" rtlCol="0">
            <a:spAutoFit/>
          </a:bodyPr>
          <a:lstStyle/>
          <a:p>
            <a:r>
              <a:rPr lang="en-IN" dirty="0"/>
              <a:t>x</a:t>
            </a:r>
            <a:r>
              <a:rPr lang="en-IN" sz="1600" baseline="-25000" dirty="0"/>
              <a:t>2</a:t>
            </a:r>
            <a:r>
              <a:rPr lang="en-IN" sz="1600" dirty="0"/>
              <a:t>=1</a:t>
            </a:r>
            <a:endParaRPr lang="en-IN" dirty="0"/>
          </a:p>
        </p:txBody>
      </p:sp>
      <p:sp>
        <p:nvSpPr>
          <p:cNvPr id="33" name="TextBox 32"/>
          <p:cNvSpPr txBox="1"/>
          <p:nvPr/>
        </p:nvSpPr>
        <p:spPr>
          <a:xfrm>
            <a:off x="3124200" y="3304402"/>
            <a:ext cx="533400" cy="276999"/>
          </a:xfrm>
          <a:prstGeom prst="rect">
            <a:avLst/>
          </a:prstGeom>
          <a:noFill/>
        </p:spPr>
        <p:txBody>
          <a:bodyPr wrap="square" lIns="0" tIns="0" rIns="0" bIns="0" rtlCol="0">
            <a:spAutoFit/>
          </a:bodyPr>
          <a:lstStyle/>
          <a:p>
            <a:r>
              <a:rPr lang="en-IN" dirty="0"/>
              <a:t>x</a:t>
            </a:r>
            <a:r>
              <a:rPr lang="en-IN" sz="1600" baseline="-25000" dirty="0"/>
              <a:t>2</a:t>
            </a:r>
            <a:r>
              <a:rPr lang="en-IN" sz="1600" dirty="0"/>
              <a:t>=0</a:t>
            </a:r>
            <a:endParaRPr lang="en-IN" dirty="0"/>
          </a:p>
        </p:txBody>
      </p:sp>
      <p:sp>
        <p:nvSpPr>
          <p:cNvPr id="34" name="TextBox 33"/>
          <p:cNvSpPr txBox="1"/>
          <p:nvPr/>
        </p:nvSpPr>
        <p:spPr>
          <a:xfrm>
            <a:off x="1447800" y="3657600"/>
            <a:ext cx="990600" cy="523220"/>
          </a:xfrm>
          <a:prstGeom prst="rect">
            <a:avLst/>
          </a:prstGeom>
          <a:noFill/>
        </p:spPr>
        <p:txBody>
          <a:bodyPr wrap="square" rtlCol="0">
            <a:spAutoFit/>
          </a:bodyPr>
          <a:lstStyle/>
          <a:p>
            <a:r>
              <a:rPr lang="en-IN" sz="1400" b="1" dirty="0"/>
              <a:t>c’(4)= -38 </a:t>
            </a:r>
          </a:p>
          <a:p>
            <a:r>
              <a:rPr lang="en-IN" sz="1400" b="1" dirty="0"/>
              <a:t> u(4)= -32</a:t>
            </a:r>
          </a:p>
        </p:txBody>
      </p:sp>
      <p:sp>
        <p:nvSpPr>
          <p:cNvPr id="35" name="TextBox 34"/>
          <p:cNvSpPr txBox="1"/>
          <p:nvPr/>
        </p:nvSpPr>
        <p:spPr>
          <a:xfrm>
            <a:off x="3581400" y="3581400"/>
            <a:ext cx="990600" cy="523220"/>
          </a:xfrm>
          <a:prstGeom prst="rect">
            <a:avLst/>
          </a:prstGeom>
          <a:noFill/>
        </p:spPr>
        <p:txBody>
          <a:bodyPr wrap="square" rtlCol="0">
            <a:spAutoFit/>
          </a:bodyPr>
          <a:lstStyle/>
          <a:p>
            <a:r>
              <a:rPr lang="en-IN" sz="1400" b="1" dirty="0"/>
              <a:t>c’(5)= -36 </a:t>
            </a:r>
          </a:p>
          <a:p>
            <a:r>
              <a:rPr lang="en-IN" sz="1400" b="1" dirty="0"/>
              <a:t> u(5)= -22</a:t>
            </a:r>
          </a:p>
        </p:txBody>
      </p:sp>
      <p:sp>
        <p:nvSpPr>
          <p:cNvPr id="36" name="TextBox 35"/>
          <p:cNvSpPr txBox="1"/>
          <p:nvPr/>
        </p:nvSpPr>
        <p:spPr>
          <a:xfrm>
            <a:off x="1752600" y="1066800"/>
            <a:ext cx="1143000" cy="318924"/>
          </a:xfrm>
          <a:prstGeom prst="rect">
            <a:avLst/>
          </a:prstGeom>
          <a:solidFill>
            <a:srgbClr val="92D050"/>
          </a:solidFill>
        </p:spPr>
        <p:txBody>
          <a:bodyPr wrap="square" lIns="0" tIns="36000" rIns="0" bIns="36000" rtlCol="0">
            <a:spAutoFit/>
          </a:bodyPr>
          <a:lstStyle/>
          <a:p>
            <a:r>
              <a:rPr lang="en-IN" sz="1600" b="1" dirty="0"/>
              <a:t>  upper = -32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ppt_x"/>
                                          </p:val>
                                        </p:tav>
                                        <p:tav tm="100000">
                                          <p:val>
                                            <p:strVal val="#ppt_x"/>
                                          </p:val>
                                        </p:tav>
                                      </p:tavLst>
                                    </p:anim>
                                    <p:anim calcmode="lin" valueType="num">
                                      <p:cBhvr additive="base">
                                        <p:cTn id="8" dur="500" fill="hold"/>
                                        <p:tgtEl>
                                          <p:spTgt spid="2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ppt_x"/>
                                          </p:val>
                                        </p:tav>
                                        <p:tav tm="100000">
                                          <p:val>
                                            <p:strVal val="#ppt_x"/>
                                          </p:val>
                                        </p:tav>
                                      </p:tavLst>
                                    </p:anim>
                                    <p:anim calcmode="lin" valueType="num">
                                      <p:cBhvr additive="base">
                                        <p:cTn id="12" dur="5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additive="base">
                                        <p:cTn id="19" dur="500" fill="hold"/>
                                        <p:tgtEl>
                                          <p:spTgt spid="33"/>
                                        </p:tgtEl>
                                        <p:attrNameLst>
                                          <p:attrName>ppt_x</p:attrName>
                                        </p:attrNameLst>
                                      </p:cBhvr>
                                      <p:tavLst>
                                        <p:tav tm="0">
                                          <p:val>
                                            <p:strVal val="#ppt_x"/>
                                          </p:val>
                                        </p:tav>
                                        <p:tav tm="100000">
                                          <p:val>
                                            <p:strVal val="#ppt_x"/>
                                          </p:val>
                                        </p:tav>
                                      </p:tavLst>
                                    </p:anim>
                                    <p:anim calcmode="lin" valueType="num">
                                      <p:cBhvr additive="base">
                                        <p:cTn id="20" dur="500" fill="hold"/>
                                        <p:tgtEl>
                                          <p:spTgt spid="3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2"/>
                                        </p:tgtEl>
                                        <p:attrNameLst>
                                          <p:attrName>style.visibility</p:attrName>
                                        </p:attrNameLst>
                                      </p:cBhvr>
                                      <p:to>
                                        <p:strVal val="visible"/>
                                      </p:to>
                                    </p:set>
                                    <p:anim calcmode="lin" valueType="num">
                                      <p:cBhvr additive="base">
                                        <p:cTn id="23" dur="500" fill="hold"/>
                                        <p:tgtEl>
                                          <p:spTgt spid="32"/>
                                        </p:tgtEl>
                                        <p:attrNameLst>
                                          <p:attrName>ppt_x</p:attrName>
                                        </p:attrNameLst>
                                      </p:cBhvr>
                                      <p:tavLst>
                                        <p:tav tm="0">
                                          <p:val>
                                            <p:strVal val="#ppt_x"/>
                                          </p:val>
                                        </p:tav>
                                        <p:tav tm="100000">
                                          <p:val>
                                            <p:strVal val="#ppt_x"/>
                                          </p:val>
                                        </p:tav>
                                      </p:tavLst>
                                    </p:anim>
                                    <p:anim calcmode="lin" valueType="num">
                                      <p:cBhvr additive="base">
                                        <p:cTn id="24" dur="500" fill="hold"/>
                                        <p:tgtEl>
                                          <p:spTgt spid="32"/>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ppt_x"/>
                                          </p:val>
                                        </p:tav>
                                        <p:tav tm="100000">
                                          <p:val>
                                            <p:strVal val="#ppt_x"/>
                                          </p:val>
                                        </p:tav>
                                      </p:tavLst>
                                    </p:anim>
                                    <p:anim calcmode="lin" valueType="num">
                                      <p:cBhvr additive="base">
                                        <p:cTn id="28"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34">
                                            <p:txEl>
                                              <p:pRg st="0" end="0"/>
                                            </p:txEl>
                                          </p:spTgt>
                                        </p:tgtEl>
                                        <p:attrNameLst>
                                          <p:attrName>style.visibility</p:attrName>
                                        </p:attrNameLst>
                                      </p:cBhvr>
                                      <p:to>
                                        <p:strVal val="visible"/>
                                      </p:to>
                                    </p:set>
                                    <p:anim calcmode="lin" valueType="num">
                                      <p:cBhvr additive="base">
                                        <p:cTn id="33" dur="500" fill="hold"/>
                                        <p:tgtEl>
                                          <p:spTgt spid="34">
                                            <p:txEl>
                                              <p:pRg st="0" end="0"/>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4">
                                            <p:txEl>
                                              <p:pRg st="0" end="0"/>
                                            </p:tx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4">
                                            <p:txEl>
                                              <p:pRg st="1" end="1"/>
                                            </p:txEl>
                                          </p:spTgt>
                                        </p:tgtEl>
                                        <p:attrNameLst>
                                          <p:attrName>style.visibility</p:attrName>
                                        </p:attrNameLst>
                                      </p:cBhvr>
                                      <p:to>
                                        <p:strVal val="visible"/>
                                      </p:to>
                                    </p:set>
                                    <p:anim calcmode="lin" valueType="num">
                                      <p:cBhvr additive="base">
                                        <p:cTn id="37" dur="500" fill="hold"/>
                                        <p:tgtEl>
                                          <p:spTgt spid="34">
                                            <p:txEl>
                                              <p:pRg st="1" end="1"/>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additive="base">
                                        <p:cTn id="43" dur="500" fill="hold"/>
                                        <p:tgtEl>
                                          <p:spTgt spid="8"/>
                                        </p:tgtEl>
                                        <p:attrNameLst>
                                          <p:attrName>ppt_x</p:attrName>
                                        </p:attrNameLst>
                                      </p:cBhvr>
                                      <p:tavLst>
                                        <p:tav tm="0">
                                          <p:val>
                                            <p:strVal val="#ppt_x"/>
                                          </p:val>
                                        </p:tav>
                                        <p:tav tm="100000">
                                          <p:val>
                                            <p:strVal val="#ppt_x"/>
                                          </p:val>
                                        </p:tav>
                                      </p:tavLst>
                                    </p:anim>
                                    <p:anim calcmode="lin" valueType="num">
                                      <p:cBhvr additive="base">
                                        <p:cTn id="44" dur="500" fill="hold"/>
                                        <p:tgtEl>
                                          <p:spTgt spid="8"/>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additive="base">
                                        <p:cTn id="47" dur="500" fill="hold"/>
                                        <p:tgtEl>
                                          <p:spTgt spid="9"/>
                                        </p:tgtEl>
                                        <p:attrNameLst>
                                          <p:attrName>ppt_x</p:attrName>
                                        </p:attrNameLst>
                                      </p:cBhvr>
                                      <p:tavLst>
                                        <p:tav tm="0">
                                          <p:val>
                                            <p:strVal val="#ppt_x"/>
                                          </p:val>
                                        </p:tav>
                                        <p:tav tm="100000">
                                          <p:val>
                                            <p:strVal val="#ppt_x"/>
                                          </p:val>
                                        </p:tav>
                                      </p:tavLst>
                                    </p:anim>
                                    <p:anim calcmode="lin" valueType="num">
                                      <p:cBhvr additive="base">
                                        <p:cTn id="48" dur="500" fill="hold"/>
                                        <p:tgtEl>
                                          <p:spTgt spid="9"/>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ppt_x"/>
                                          </p:val>
                                        </p:tav>
                                        <p:tav tm="100000">
                                          <p:val>
                                            <p:strVal val="#ppt_x"/>
                                          </p:val>
                                        </p:tav>
                                      </p:tavLst>
                                    </p:anim>
                                    <p:anim calcmode="lin" valueType="num">
                                      <p:cBhvr additive="base">
                                        <p:cTn id="5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11"/>
                                        </p:tgtEl>
                                        <p:attrNameLst>
                                          <p:attrName>style.visibility</p:attrName>
                                        </p:attrNameLst>
                                      </p:cBhvr>
                                      <p:to>
                                        <p:strVal val="visible"/>
                                      </p:to>
                                    </p:set>
                                    <p:anim calcmode="lin" valueType="num">
                                      <p:cBhvr additive="base">
                                        <p:cTn id="57" dur="500" fill="hold"/>
                                        <p:tgtEl>
                                          <p:spTgt spid="11"/>
                                        </p:tgtEl>
                                        <p:attrNameLst>
                                          <p:attrName>ppt_x</p:attrName>
                                        </p:attrNameLst>
                                      </p:cBhvr>
                                      <p:tavLst>
                                        <p:tav tm="0">
                                          <p:val>
                                            <p:strVal val="#ppt_x"/>
                                          </p:val>
                                        </p:tav>
                                        <p:tav tm="100000">
                                          <p:val>
                                            <p:strVal val="#ppt_x"/>
                                          </p:val>
                                        </p:tav>
                                      </p:tavLst>
                                    </p:anim>
                                    <p:anim calcmode="lin" valueType="num">
                                      <p:cBhvr additive="base">
                                        <p:cTn id="58" dur="500" fill="hold"/>
                                        <p:tgtEl>
                                          <p:spTgt spid="11"/>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additive="base">
                                        <p:cTn id="61" dur="500" fill="hold"/>
                                        <p:tgtEl>
                                          <p:spTgt spid="10"/>
                                        </p:tgtEl>
                                        <p:attrNameLst>
                                          <p:attrName>ppt_x</p:attrName>
                                        </p:attrNameLst>
                                      </p:cBhvr>
                                      <p:tavLst>
                                        <p:tav tm="0">
                                          <p:val>
                                            <p:strVal val="#ppt_x"/>
                                          </p:val>
                                        </p:tav>
                                        <p:tav tm="100000">
                                          <p:val>
                                            <p:strVal val="#ppt_x"/>
                                          </p:val>
                                        </p:tav>
                                      </p:tavLst>
                                    </p:anim>
                                    <p:anim calcmode="lin" valueType="num">
                                      <p:cBhvr additive="base">
                                        <p:cTn id="6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35">
                                            <p:txEl>
                                              <p:pRg st="0" end="0"/>
                                            </p:txEl>
                                          </p:spTgt>
                                        </p:tgtEl>
                                        <p:attrNameLst>
                                          <p:attrName>style.visibility</p:attrName>
                                        </p:attrNameLst>
                                      </p:cBhvr>
                                      <p:to>
                                        <p:strVal val="visible"/>
                                      </p:to>
                                    </p:set>
                                    <p:anim calcmode="lin" valueType="num">
                                      <p:cBhvr additive="base">
                                        <p:cTn id="67"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5">
                                            <p:txEl>
                                              <p:pRg st="0" end="0"/>
                                            </p:txEl>
                                          </p:spTgt>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35">
                                            <p:txEl>
                                              <p:pRg st="1" end="1"/>
                                            </p:txEl>
                                          </p:spTgt>
                                        </p:tgtEl>
                                        <p:attrNameLst>
                                          <p:attrName>style.visibility</p:attrName>
                                        </p:attrNameLst>
                                      </p:cBhvr>
                                      <p:to>
                                        <p:strVal val="visible"/>
                                      </p:to>
                                    </p:set>
                                    <p:anim calcmode="lin" valueType="num">
                                      <p:cBhvr additive="base">
                                        <p:cTn id="71" dur="500" fill="hold"/>
                                        <p:tgtEl>
                                          <p:spTgt spid="35">
                                            <p:txEl>
                                              <p:pRg st="1" end="1"/>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3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grpId="0" nodeType="clickEffect">
                                  <p:stCondLst>
                                    <p:cond delay="0"/>
                                  </p:stCondLst>
                                  <p:childTnLst>
                                    <p:set>
                                      <p:cBhvr>
                                        <p:cTn id="76" dur="1" fill="hold">
                                          <p:stCondLst>
                                            <p:cond delay="0"/>
                                          </p:stCondLst>
                                        </p:cTn>
                                        <p:tgtEl>
                                          <p:spTgt spid="25">
                                            <p:txEl>
                                              <p:pRg st="0" end="0"/>
                                            </p:txEl>
                                          </p:spTgt>
                                        </p:tgtEl>
                                        <p:attrNameLst>
                                          <p:attrName>style.visibility</p:attrName>
                                        </p:attrNameLst>
                                      </p:cBhvr>
                                      <p:to>
                                        <p:strVal val="visible"/>
                                      </p:to>
                                    </p:set>
                                    <p:anim calcmode="lin" valueType="num">
                                      <p:cBhvr additive="base">
                                        <p:cTn id="77"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additive="base">
                                        <p:cTn id="78" dur="500" fill="hold"/>
                                        <p:tgtEl>
                                          <p:spTgt spid="25">
                                            <p:txEl>
                                              <p:pRg st="0" end="0"/>
                                            </p:txEl>
                                          </p:spTgt>
                                        </p:tgtEl>
                                        <p:attrNameLst>
                                          <p:attrName>ppt_y</p:attrName>
                                        </p:attrNameLst>
                                      </p:cBhvr>
                                      <p:tavLst>
                                        <p:tav tm="0">
                                          <p:val>
                                            <p:strVal val="1+#ppt_h/2"/>
                                          </p:val>
                                        </p:tav>
                                        <p:tav tm="100000">
                                          <p:val>
                                            <p:strVal val="#ppt_y"/>
                                          </p:val>
                                        </p:tav>
                                      </p:tavLst>
                                    </p:anim>
                                  </p:childTnLst>
                                </p:cTn>
                              </p:par>
                              <p:par>
                                <p:cTn id="79" presetID="2" presetClass="entr" presetSubtype="4" fill="hold" grpId="0" nodeType="withEffect">
                                  <p:stCondLst>
                                    <p:cond delay="0"/>
                                  </p:stCondLst>
                                  <p:childTnLst>
                                    <p:set>
                                      <p:cBhvr>
                                        <p:cTn id="80" dur="1" fill="hold">
                                          <p:stCondLst>
                                            <p:cond delay="0"/>
                                          </p:stCondLst>
                                        </p:cTn>
                                        <p:tgtEl>
                                          <p:spTgt spid="25">
                                            <p:txEl>
                                              <p:pRg st="1" end="1"/>
                                            </p:txEl>
                                          </p:spTgt>
                                        </p:tgtEl>
                                        <p:attrNameLst>
                                          <p:attrName>style.visibility</p:attrName>
                                        </p:attrNameLst>
                                      </p:cBhvr>
                                      <p:to>
                                        <p:strVal val="visible"/>
                                      </p:to>
                                    </p:set>
                                    <p:anim calcmode="lin" valueType="num">
                                      <p:cBhvr additive="base">
                                        <p:cTn id="81" dur="500" fill="hold"/>
                                        <p:tgtEl>
                                          <p:spTgt spid="25">
                                            <p:txEl>
                                              <p:pRg st="1" end="1"/>
                                            </p:txEl>
                                          </p:spTgt>
                                        </p:tgtEl>
                                        <p:attrNameLst>
                                          <p:attrName>ppt_x</p:attrName>
                                        </p:attrNameLst>
                                      </p:cBhvr>
                                      <p:tavLst>
                                        <p:tav tm="0">
                                          <p:val>
                                            <p:strVal val="#ppt_x"/>
                                          </p:val>
                                        </p:tav>
                                        <p:tav tm="100000">
                                          <p:val>
                                            <p:strVal val="#ppt_x"/>
                                          </p:val>
                                        </p:tav>
                                      </p:tavLst>
                                    </p:anim>
                                    <p:anim calcmode="lin" valueType="num">
                                      <p:cBhvr additive="base">
                                        <p:cTn id="82" dur="500" fill="hold"/>
                                        <p:tgtEl>
                                          <p:spTgt spid="2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ntr" presetSubtype="4" fill="hold" grpId="0" nodeType="clickEffect">
                                  <p:stCondLst>
                                    <p:cond delay="0"/>
                                  </p:stCondLst>
                                  <p:childTnLst>
                                    <p:set>
                                      <p:cBhvr>
                                        <p:cTn id="86" dur="1" fill="hold">
                                          <p:stCondLst>
                                            <p:cond delay="0"/>
                                          </p:stCondLst>
                                        </p:cTn>
                                        <p:tgtEl>
                                          <p:spTgt spid="27">
                                            <p:txEl>
                                              <p:pRg st="0" end="0"/>
                                            </p:txEl>
                                          </p:spTgt>
                                        </p:tgtEl>
                                        <p:attrNameLst>
                                          <p:attrName>style.visibility</p:attrName>
                                        </p:attrNameLst>
                                      </p:cBhvr>
                                      <p:to>
                                        <p:strVal val="visible"/>
                                      </p:to>
                                    </p:set>
                                    <p:anim calcmode="lin" valueType="num">
                                      <p:cBhvr additive="base">
                                        <p:cTn id="87" dur="500" fill="hold"/>
                                        <p:tgtEl>
                                          <p:spTgt spid="27">
                                            <p:txEl>
                                              <p:pRg st="0" end="0"/>
                                            </p:txEl>
                                          </p:spTgt>
                                        </p:tgtEl>
                                        <p:attrNameLst>
                                          <p:attrName>ppt_x</p:attrName>
                                        </p:attrNameLst>
                                      </p:cBhvr>
                                      <p:tavLst>
                                        <p:tav tm="0">
                                          <p:val>
                                            <p:strVal val="#ppt_x"/>
                                          </p:val>
                                        </p:tav>
                                        <p:tav tm="100000">
                                          <p:val>
                                            <p:strVal val="#ppt_x"/>
                                          </p:val>
                                        </p:tav>
                                      </p:tavLst>
                                    </p:anim>
                                    <p:anim calcmode="lin" valueType="num">
                                      <p:cBhvr additive="base">
                                        <p:cTn id="88" dur="500" fill="hold"/>
                                        <p:tgtEl>
                                          <p:spTgt spid="27">
                                            <p:txEl>
                                              <p:pRg st="0" end="0"/>
                                            </p:txEl>
                                          </p:spTgt>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7">
                                            <p:txEl>
                                              <p:pRg st="1" end="1"/>
                                            </p:txEl>
                                          </p:spTgt>
                                        </p:tgtEl>
                                        <p:attrNameLst>
                                          <p:attrName>style.visibility</p:attrName>
                                        </p:attrNameLst>
                                      </p:cBhvr>
                                      <p:to>
                                        <p:strVal val="visible"/>
                                      </p:to>
                                    </p:set>
                                    <p:anim calcmode="lin" valueType="num">
                                      <p:cBhvr additive="base">
                                        <p:cTn id="91" dur="500" fill="hold"/>
                                        <p:tgtEl>
                                          <p:spTgt spid="27">
                                            <p:txEl>
                                              <p:pRg st="1" end="1"/>
                                            </p:txEl>
                                          </p:spTgt>
                                        </p:tgtEl>
                                        <p:attrNameLst>
                                          <p:attrName>ppt_x</p:attrName>
                                        </p:attrNameLst>
                                      </p:cBhvr>
                                      <p:tavLst>
                                        <p:tav tm="0">
                                          <p:val>
                                            <p:strVal val="#ppt_x"/>
                                          </p:val>
                                        </p:tav>
                                        <p:tav tm="100000">
                                          <p:val>
                                            <p:strVal val="#ppt_x"/>
                                          </p:val>
                                        </p:tav>
                                      </p:tavLst>
                                    </p:anim>
                                    <p:anim calcmode="lin" valueType="num">
                                      <p:cBhvr additive="base">
                                        <p:cTn id="92" dur="500" fill="hold"/>
                                        <p:tgtEl>
                                          <p:spTgt spid="27">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2" grpId="0"/>
      <p:bldP spid="25" grpId="0" build="allAtOnce"/>
      <p:bldP spid="27" grpId="0" build="allAtOnce"/>
      <p:bldP spid="20" grpId="0" animBg="1"/>
      <p:bldP spid="26" grpId="0" animBg="1"/>
      <p:bldP spid="32" grpId="0"/>
      <p:bldP spid="33" grpId="0"/>
      <p:bldP spid="34" grpId="0" build="allAtOnce"/>
      <p:bldP spid="35" grpId="0" build="allAtOnce"/>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3657600" y="1447800"/>
            <a:ext cx="457200" cy="457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solidFill>
                  <a:schemeClr val="tx1"/>
                </a:solidFill>
              </a:rPr>
              <a:t>1</a:t>
            </a:r>
          </a:p>
        </p:txBody>
      </p:sp>
      <p:sp>
        <p:nvSpPr>
          <p:cNvPr id="6" name="TextBox 5"/>
          <p:cNvSpPr txBox="1"/>
          <p:nvPr/>
        </p:nvSpPr>
        <p:spPr>
          <a:xfrm>
            <a:off x="3962400" y="1076980"/>
            <a:ext cx="990600" cy="523220"/>
          </a:xfrm>
          <a:prstGeom prst="rect">
            <a:avLst/>
          </a:prstGeom>
          <a:noFill/>
        </p:spPr>
        <p:txBody>
          <a:bodyPr wrap="square" rtlCol="0">
            <a:spAutoFit/>
          </a:bodyPr>
          <a:lstStyle/>
          <a:p>
            <a:r>
              <a:rPr lang="en-IN" sz="1400" b="1" dirty="0"/>
              <a:t>c’(1)= -38 </a:t>
            </a:r>
          </a:p>
          <a:p>
            <a:r>
              <a:rPr lang="en-IN" sz="1400" b="1" dirty="0"/>
              <a:t> u (1)= -32</a:t>
            </a:r>
          </a:p>
        </p:txBody>
      </p:sp>
      <p:sp>
        <p:nvSpPr>
          <p:cNvPr id="7" name="TextBox 6"/>
          <p:cNvSpPr txBox="1"/>
          <p:nvPr/>
        </p:nvSpPr>
        <p:spPr>
          <a:xfrm>
            <a:off x="1752600" y="228600"/>
            <a:ext cx="7709868" cy="707886"/>
          </a:xfrm>
          <a:prstGeom prst="rect">
            <a:avLst/>
          </a:prstGeom>
          <a:noFill/>
        </p:spPr>
        <p:txBody>
          <a:bodyPr wrap="none" rtlCol="0">
            <a:spAutoFit/>
          </a:bodyPr>
          <a:lstStyle/>
          <a:p>
            <a:r>
              <a:rPr lang="en-IN" sz="2000" dirty="0"/>
              <a:t>Consider the knapsack instance  with n =4, (p1,p2,p3,p4)=(10,10,12,18) ,</a:t>
            </a:r>
          </a:p>
          <a:p>
            <a:r>
              <a:rPr lang="en-IN" sz="2000" dirty="0"/>
              <a:t>(w1,w2,w3,w4) = (2,4,6,9) and m=15 . </a:t>
            </a:r>
          </a:p>
        </p:txBody>
      </p:sp>
      <p:sp>
        <p:nvSpPr>
          <p:cNvPr id="8" name="TextBox 7"/>
          <p:cNvSpPr txBox="1"/>
          <p:nvPr/>
        </p:nvSpPr>
        <p:spPr>
          <a:xfrm>
            <a:off x="5334000" y="838200"/>
            <a:ext cx="762000" cy="369332"/>
          </a:xfrm>
          <a:prstGeom prst="rect">
            <a:avLst/>
          </a:prstGeom>
          <a:noFill/>
        </p:spPr>
        <p:txBody>
          <a:bodyPr wrap="square" rtlCol="0">
            <a:spAutoFit/>
          </a:bodyPr>
          <a:lstStyle/>
          <a:p>
            <a:r>
              <a:rPr lang="en-IN" dirty="0"/>
              <a:t>c’(7) =</a:t>
            </a:r>
          </a:p>
        </p:txBody>
      </p:sp>
      <p:graphicFrame>
        <p:nvGraphicFramePr>
          <p:cNvPr id="9" name="Table 8"/>
          <p:cNvGraphicFramePr>
            <a:graphicFrameLocks noGrp="1"/>
          </p:cNvGraphicFramePr>
          <p:nvPr/>
        </p:nvGraphicFramePr>
        <p:xfrm>
          <a:off x="5867400" y="1295400"/>
          <a:ext cx="4572000" cy="1737360"/>
        </p:xfrm>
        <a:graphic>
          <a:graphicData uri="http://schemas.openxmlformats.org/drawingml/2006/table">
            <a:tbl>
              <a:tblPr firstRow="1" bandRow="1">
                <a:tableStyleId>{5C22544A-7EE6-4342-B048-85BDC9FD1C3A}</a:tableStyleId>
              </a:tblPr>
              <a:tblGrid>
                <a:gridCol w="542441">
                  <a:extLst>
                    <a:ext uri="{9D8B030D-6E8A-4147-A177-3AD203B41FA5}">
                      <a16:colId xmlns:a16="http://schemas.microsoft.com/office/drawing/2014/main" val="20000"/>
                    </a:ext>
                  </a:extLst>
                </a:gridCol>
                <a:gridCol w="1549830">
                  <a:extLst>
                    <a:ext uri="{9D8B030D-6E8A-4147-A177-3AD203B41FA5}">
                      <a16:colId xmlns:a16="http://schemas.microsoft.com/office/drawing/2014/main" val="20001"/>
                    </a:ext>
                  </a:extLst>
                </a:gridCol>
                <a:gridCol w="650929">
                  <a:extLst>
                    <a:ext uri="{9D8B030D-6E8A-4147-A177-3AD203B41FA5}">
                      <a16:colId xmlns:a16="http://schemas.microsoft.com/office/drawing/2014/main" val="20002"/>
                    </a:ext>
                  </a:extLst>
                </a:gridCol>
                <a:gridCol w="743919">
                  <a:extLst>
                    <a:ext uri="{9D8B030D-6E8A-4147-A177-3AD203B41FA5}">
                      <a16:colId xmlns:a16="http://schemas.microsoft.com/office/drawing/2014/main" val="20003"/>
                    </a:ext>
                  </a:extLst>
                </a:gridCol>
                <a:gridCol w="1084881">
                  <a:extLst>
                    <a:ext uri="{9D8B030D-6E8A-4147-A177-3AD203B41FA5}">
                      <a16:colId xmlns:a16="http://schemas.microsoft.com/office/drawing/2014/main" val="20004"/>
                    </a:ext>
                  </a:extLst>
                </a:gridCol>
              </a:tblGrid>
              <a:tr h="457200">
                <a:tc>
                  <a:txBody>
                    <a:bodyPr/>
                    <a:lstStyle/>
                    <a:p>
                      <a:r>
                        <a:rPr lang="en-IN" sz="1400" dirty="0">
                          <a:solidFill>
                            <a:schemeClr val="tx1"/>
                          </a:solidFill>
                        </a:rPr>
                        <a:t>items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IN" sz="1400" dirty="0">
                          <a:solidFill>
                            <a:schemeClr val="tx1"/>
                          </a:solidFill>
                        </a:rPr>
                        <a:t>Profit</a:t>
                      </a:r>
                      <a:r>
                        <a:rPr lang="en-IN" sz="1400" baseline="0" dirty="0">
                          <a:solidFill>
                            <a:schemeClr val="tx1"/>
                          </a:solidFill>
                        </a:rPr>
                        <a:t> earned</a:t>
                      </a:r>
                      <a:endParaRPr lang="en-IN"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IN" sz="1400" dirty="0">
                          <a:solidFill>
                            <a:schemeClr val="tx1"/>
                          </a:solidFill>
                        </a:rPr>
                        <a:t>Xi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IN" sz="1400" dirty="0">
                          <a:solidFill>
                            <a:schemeClr val="tx1"/>
                          </a:solidFill>
                        </a:rPr>
                        <a:t>Weight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IN" sz="1400" dirty="0">
                          <a:solidFill>
                            <a:schemeClr val="tx1"/>
                          </a:solidFill>
                        </a:rPr>
                        <a:t>Remaining</a:t>
                      </a:r>
                      <a:r>
                        <a:rPr lang="en-IN" sz="1400" baseline="0" dirty="0">
                          <a:solidFill>
                            <a:schemeClr val="tx1"/>
                          </a:solidFill>
                        </a:rPr>
                        <a:t> weight</a:t>
                      </a:r>
                      <a:endParaRPr lang="en-IN"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279400">
                <a:tc>
                  <a:txBody>
                    <a:bodyPr/>
                    <a:lstStyle/>
                    <a:p>
                      <a:r>
                        <a:rPr lang="en-IN" sz="1400"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IN" sz="1400" dirty="0">
                          <a:solidFill>
                            <a:schemeClr val="tx1"/>
                          </a:solidFill>
                        </a:rPr>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IN" sz="1400"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IN" sz="1400" dirty="0">
                          <a:solidFill>
                            <a:schemeClr val="tx1"/>
                          </a:solidFill>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IN" sz="1400" dirty="0">
                          <a:solidFill>
                            <a:schemeClr val="tx1"/>
                          </a:solidFill>
                        </a:rPr>
                        <a:t>13(=15-2)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279400">
                <a:tc>
                  <a:txBody>
                    <a:bodyPr/>
                    <a:lstStyle/>
                    <a:p>
                      <a:r>
                        <a:rPr lang="en-IN" sz="1400" dirty="0">
                          <a:solidFill>
                            <a:schemeClr val="tx1"/>
                          </a:solidFill>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IN" sz="1400" dirty="0">
                          <a:solidFill>
                            <a:schemeClr val="tx1"/>
                          </a:solidFill>
                        </a:rPr>
                        <a:t>20(=10+10*1)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IN" sz="1400"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IN" sz="1400" dirty="0">
                          <a:solidFill>
                            <a:schemeClr val="tx1"/>
                          </a:solidFill>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IN" sz="1400" dirty="0">
                          <a:solidFill>
                            <a:schemeClr val="tx1"/>
                          </a:solidFill>
                        </a:rPr>
                        <a:t>9(=13-4)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279400">
                <a:tc>
                  <a:txBody>
                    <a:bodyPr/>
                    <a:lstStyle/>
                    <a:p>
                      <a:r>
                        <a:rPr lang="en-IN" sz="1400" dirty="0">
                          <a:solidFill>
                            <a:schemeClr val="tx1"/>
                          </a:solidFill>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en-IN" sz="1400" dirty="0">
                          <a:solidFill>
                            <a:schemeClr val="tx1"/>
                          </a:solidFill>
                        </a:rPr>
                        <a:t>20(=20+12*0)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en-IN" sz="1400"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en-IN" sz="1400" dirty="0">
                          <a:solidFill>
                            <a:schemeClr val="tx1"/>
                          </a:solidFill>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en-IN" sz="1400" dirty="0">
                          <a:solidFill>
                            <a:schemeClr val="tx1"/>
                          </a:solidFill>
                        </a:rPr>
                        <a:t>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3"/>
                  </a:ext>
                </a:extLst>
              </a:tr>
              <a:tr h="279400">
                <a:tc>
                  <a:txBody>
                    <a:bodyPr/>
                    <a:lstStyle/>
                    <a:p>
                      <a:r>
                        <a:rPr lang="en-IN" sz="1400" dirty="0">
                          <a:solidFill>
                            <a:schemeClr val="tx1"/>
                          </a:solidFill>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IN" sz="1400" b="1" dirty="0">
                          <a:solidFill>
                            <a:schemeClr val="tx1"/>
                          </a:solidFill>
                        </a:rPr>
                        <a:t>38</a:t>
                      </a:r>
                      <a:r>
                        <a:rPr lang="en-IN" sz="1400" dirty="0">
                          <a:solidFill>
                            <a:schemeClr val="tx1"/>
                          </a:solidFill>
                        </a:rPr>
                        <a:t>(=22+18*1)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IN" sz="1400"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IN" sz="1400" dirty="0">
                          <a:solidFill>
                            <a:schemeClr val="tx1"/>
                          </a:solidFill>
                        </a:rPr>
                        <a:t>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IN" sz="1400" dirty="0">
                          <a:solidFill>
                            <a:schemeClr val="tx1"/>
                          </a:solidFill>
                        </a:rPr>
                        <a:t>0(=9-9)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bl>
          </a:graphicData>
        </a:graphic>
      </p:graphicFrame>
      <p:graphicFrame>
        <p:nvGraphicFramePr>
          <p:cNvPr id="10" name="Table 9"/>
          <p:cNvGraphicFramePr>
            <a:graphicFrameLocks noGrp="1"/>
          </p:cNvGraphicFramePr>
          <p:nvPr/>
        </p:nvGraphicFramePr>
        <p:xfrm>
          <a:off x="5943600" y="3672840"/>
          <a:ext cx="4495800" cy="1737360"/>
        </p:xfrm>
        <a:graphic>
          <a:graphicData uri="http://schemas.openxmlformats.org/drawingml/2006/table">
            <a:tbl>
              <a:tblPr firstRow="1" bandRow="1">
                <a:tableStyleId>{5C22544A-7EE6-4342-B048-85BDC9FD1C3A}</a:tableStyleId>
              </a:tblPr>
              <a:tblGrid>
                <a:gridCol w="5334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gridCol w="640080">
                  <a:extLst>
                    <a:ext uri="{9D8B030D-6E8A-4147-A177-3AD203B41FA5}">
                      <a16:colId xmlns:a16="http://schemas.microsoft.com/office/drawing/2014/main" val="20002"/>
                    </a:ext>
                  </a:extLst>
                </a:gridCol>
                <a:gridCol w="731520">
                  <a:extLst>
                    <a:ext uri="{9D8B030D-6E8A-4147-A177-3AD203B41FA5}">
                      <a16:colId xmlns:a16="http://schemas.microsoft.com/office/drawing/2014/main" val="20003"/>
                    </a:ext>
                  </a:extLst>
                </a:gridCol>
                <a:gridCol w="1066800">
                  <a:extLst>
                    <a:ext uri="{9D8B030D-6E8A-4147-A177-3AD203B41FA5}">
                      <a16:colId xmlns:a16="http://schemas.microsoft.com/office/drawing/2014/main" val="20004"/>
                    </a:ext>
                  </a:extLst>
                </a:gridCol>
              </a:tblGrid>
              <a:tr h="457200">
                <a:tc>
                  <a:txBody>
                    <a:bodyPr/>
                    <a:lstStyle/>
                    <a:p>
                      <a:r>
                        <a:rPr lang="en-IN" sz="1400" dirty="0">
                          <a:solidFill>
                            <a:schemeClr val="tx1"/>
                          </a:solidFill>
                        </a:rPr>
                        <a:t>items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IN" sz="1400" dirty="0">
                          <a:solidFill>
                            <a:schemeClr val="tx1"/>
                          </a:solidFill>
                        </a:rPr>
                        <a:t>Profit</a:t>
                      </a:r>
                      <a:r>
                        <a:rPr lang="en-IN" sz="1400" baseline="0" dirty="0">
                          <a:solidFill>
                            <a:schemeClr val="tx1"/>
                          </a:solidFill>
                        </a:rPr>
                        <a:t> earned</a:t>
                      </a:r>
                      <a:endParaRPr lang="en-IN"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IN" sz="1400" dirty="0">
                          <a:solidFill>
                            <a:schemeClr val="tx1"/>
                          </a:solidFill>
                        </a:rPr>
                        <a:t>Xi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IN" sz="1400" dirty="0">
                          <a:solidFill>
                            <a:schemeClr val="tx1"/>
                          </a:solidFill>
                        </a:rPr>
                        <a:t>weight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IN" sz="1400" dirty="0">
                          <a:solidFill>
                            <a:schemeClr val="tx1"/>
                          </a:solidFill>
                        </a:rPr>
                        <a:t>Remaining</a:t>
                      </a:r>
                      <a:r>
                        <a:rPr lang="en-IN" sz="1400" baseline="0" dirty="0">
                          <a:solidFill>
                            <a:schemeClr val="tx1"/>
                          </a:solidFill>
                        </a:rPr>
                        <a:t> weight</a:t>
                      </a:r>
                      <a:endParaRPr lang="en-IN"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279400">
                <a:tc>
                  <a:txBody>
                    <a:bodyPr/>
                    <a:lstStyle/>
                    <a:p>
                      <a:r>
                        <a:rPr lang="en-IN" sz="1400"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IN" sz="1400" dirty="0">
                          <a:solidFill>
                            <a:schemeClr val="tx1"/>
                          </a:solidFill>
                        </a:rPr>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IN" sz="1400"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IN" sz="1400" dirty="0">
                          <a:solidFill>
                            <a:schemeClr val="tx1"/>
                          </a:solidFill>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IN" sz="1400" dirty="0">
                          <a:solidFill>
                            <a:schemeClr val="tx1"/>
                          </a:solidFill>
                        </a:rPr>
                        <a:t>13(=15-2)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279400">
                <a:tc>
                  <a:txBody>
                    <a:bodyPr/>
                    <a:lstStyle/>
                    <a:p>
                      <a:r>
                        <a:rPr lang="en-IN" sz="1400" dirty="0">
                          <a:solidFill>
                            <a:schemeClr val="tx1"/>
                          </a:solidFill>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IN" sz="1400" dirty="0">
                          <a:solidFill>
                            <a:schemeClr val="tx1"/>
                          </a:solidFill>
                        </a:rPr>
                        <a:t>20(=10+10*1)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IN" sz="1400"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IN" sz="1400" dirty="0">
                          <a:solidFill>
                            <a:schemeClr val="tx1"/>
                          </a:solidFill>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IN" sz="1400" dirty="0">
                          <a:solidFill>
                            <a:schemeClr val="tx1"/>
                          </a:solidFill>
                        </a:rPr>
                        <a:t>9(=13-4)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279400">
                <a:tc>
                  <a:txBody>
                    <a:bodyPr/>
                    <a:lstStyle/>
                    <a:p>
                      <a:r>
                        <a:rPr lang="en-IN" sz="1400" dirty="0">
                          <a:solidFill>
                            <a:schemeClr val="tx1"/>
                          </a:solidFill>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en-IN" sz="1400" dirty="0">
                          <a:solidFill>
                            <a:schemeClr val="tx1"/>
                          </a:solidFill>
                        </a:rPr>
                        <a:t>20(=20+12*0)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en-IN" sz="1400"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en-IN" sz="1400" dirty="0">
                          <a:solidFill>
                            <a:schemeClr val="tx1"/>
                          </a:solidFill>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en-IN" sz="1400" dirty="0">
                          <a:solidFill>
                            <a:schemeClr val="tx1"/>
                          </a:solidFill>
                        </a:rPr>
                        <a:t>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3"/>
                  </a:ext>
                </a:extLst>
              </a:tr>
              <a:tr h="279400">
                <a:tc>
                  <a:txBody>
                    <a:bodyPr/>
                    <a:lstStyle/>
                    <a:p>
                      <a:r>
                        <a:rPr lang="en-IN" sz="1400" dirty="0">
                          <a:solidFill>
                            <a:schemeClr val="tx1"/>
                          </a:solidFill>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IN" sz="1400" b="1" dirty="0">
                          <a:solidFill>
                            <a:schemeClr val="tx1"/>
                          </a:solidFill>
                        </a:rPr>
                        <a:t>38</a:t>
                      </a:r>
                      <a:r>
                        <a:rPr lang="en-IN" sz="1400" dirty="0">
                          <a:solidFill>
                            <a:schemeClr val="tx1"/>
                          </a:solidFill>
                        </a:rPr>
                        <a:t>(=22+18*1)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IN" sz="1400"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IN" sz="1400" dirty="0">
                          <a:solidFill>
                            <a:schemeClr val="tx1"/>
                          </a:solidFill>
                        </a:rPr>
                        <a:t>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IN" sz="1400" dirty="0">
                          <a:solidFill>
                            <a:schemeClr val="tx1"/>
                          </a:solidFill>
                        </a:rPr>
                        <a:t>0(=9-9)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bl>
          </a:graphicData>
        </a:graphic>
      </p:graphicFrame>
      <p:sp>
        <p:nvSpPr>
          <p:cNvPr id="11" name="Rectangle 10"/>
          <p:cNvSpPr/>
          <p:nvPr/>
        </p:nvSpPr>
        <p:spPr>
          <a:xfrm>
            <a:off x="5257800" y="3200400"/>
            <a:ext cx="5105400" cy="369332"/>
          </a:xfrm>
          <a:prstGeom prst="rect">
            <a:avLst/>
          </a:prstGeom>
        </p:spPr>
        <p:txBody>
          <a:bodyPr wrap="square">
            <a:spAutoFit/>
          </a:bodyPr>
          <a:lstStyle/>
          <a:p>
            <a:r>
              <a:rPr lang="en-IN" dirty="0"/>
              <a:t>    u(7)=</a:t>
            </a:r>
          </a:p>
        </p:txBody>
      </p:sp>
      <p:sp>
        <p:nvSpPr>
          <p:cNvPr id="13" name="Oval 12"/>
          <p:cNvSpPr/>
          <p:nvPr/>
        </p:nvSpPr>
        <p:spPr>
          <a:xfrm>
            <a:off x="3200400" y="2438400"/>
            <a:ext cx="457200" cy="457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solidFill>
                  <a:schemeClr val="tx1"/>
                </a:solidFill>
              </a:rPr>
              <a:t>2</a:t>
            </a:r>
          </a:p>
        </p:txBody>
      </p:sp>
      <p:sp>
        <p:nvSpPr>
          <p:cNvPr id="14" name="Oval 13"/>
          <p:cNvSpPr/>
          <p:nvPr/>
        </p:nvSpPr>
        <p:spPr>
          <a:xfrm>
            <a:off x="4114800" y="2438400"/>
            <a:ext cx="457200" cy="457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solidFill>
                  <a:schemeClr val="tx1"/>
                </a:solidFill>
              </a:rPr>
              <a:t>3</a:t>
            </a:r>
          </a:p>
        </p:txBody>
      </p:sp>
      <p:cxnSp>
        <p:nvCxnSpPr>
          <p:cNvPr id="16" name="Straight Connector 15"/>
          <p:cNvCxnSpPr>
            <a:stCxn id="5" idx="4"/>
            <a:endCxn id="13" idx="0"/>
          </p:cNvCxnSpPr>
          <p:nvPr/>
        </p:nvCxnSpPr>
        <p:spPr>
          <a:xfrm rot="5400000">
            <a:off x="3390900" y="1943100"/>
            <a:ext cx="533400" cy="457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5" idx="4"/>
            <a:endCxn id="14" idx="0"/>
          </p:cNvCxnSpPr>
          <p:nvPr/>
        </p:nvCxnSpPr>
        <p:spPr>
          <a:xfrm rot="16200000" flipH="1">
            <a:off x="3848100" y="1943100"/>
            <a:ext cx="533400" cy="457200"/>
          </a:xfrm>
          <a:prstGeom prst="line">
            <a:avLst/>
          </a:prstGeom>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3352800" y="1905001"/>
            <a:ext cx="533400" cy="276999"/>
          </a:xfrm>
          <a:prstGeom prst="rect">
            <a:avLst/>
          </a:prstGeom>
          <a:noFill/>
        </p:spPr>
        <p:txBody>
          <a:bodyPr wrap="square" lIns="0" tIns="0" rIns="0" bIns="0" rtlCol="0">
            <a:spAutoFit/>
          </a:bodyPr>
          <a:lstStyle/>
          <a:p>
            <a:r>
              <a:rPr lang="en-IN" dirty="0"/>
              <a:t>x</a:t>
            </a:r>
            <a:r>
              <a:rPr lang="en-IN" sz="1600" baseline="-25000" dirty="0"/>
              <a:t>1</a:t>
            </a:r>
            <a:r>
              <a:rPr lang="en-IN" sz="1600" dirty="0"/>
              <a:t>=1</a:t>
            </a:r>
            <a:endParaRPr lang="en-IN" dirty="0"/>
          </a:p>
        </p:txBody>
      </p:sp>
      <p:sp>
        <p:nvSpPr>
          <p:cNvPr id="22" name="TextBox 21"/>
          <p:cNvSpPr txBox="1"/>
          <p:nvPr/>
        </p:nvSpPr>
        <p:spPr>
          <a:xfrm>
            <a:off x="4038600" y="1905001"/>
            <a:ext cx="533400" cy="246221"/>
          </a:xfrm>
          <a:prstGeom prst="rect">
            <a:avLst/>
          </a:prstGeom>
          <a:noFill/>
        </p:spPr>
        <p:txBody>
          <a:bodyPr wrap="square" lIns="0" tIns="0" rIns="0" bIns="0" rtlCol="0">
            <a:spAutoFit/>
          </a:bodyPr>
          <a:lstStyle/>
          <a:p>
            <a:r>
              <a:rPr lang="en-IN" sz="1600" dirty="0"/>
              <a:t>x</a:t>
            </a:r>
            <a:r>
              <a:rPr lang="en-IN" sz="1600" baseline="-25000" dirty="0"/>
              <a:t>1</a:t>
            </a:r>
            <a:r>
              <a:rPr lang="en-IN" sz="1600" dirty="0"/>
              <a:t>=0</a:t>
            </a:r>
            <a:endParaRPr lang="en-IN" dirty="0"/>
          </a:p>
        </p:txBody>
      </p:sp>
      <p:sp>
        <p:nvSpPr>
          <p:cNvPr id="23" name="TextBox 22"/>
          <p:cNvSpPr txBox="1"/>
          <p:nvPr/>
        </p:nvSpPr>
        <p:spPr>
          <a:xfrm>
            <a:off x="4495800" y="2057400"/>
            <a:ext cx="990600" cy="523220"/>
          </a:xfrm>
          <a:prstGeom prst="rect">
            <a:avLst/>
          </a:prstGeom>
          <a:noFill/>
        </p:spPr>
        <p:txBody>
          <a:bodyPr wrap="square" rtlCol="0">
            <a:spAutoFit/>
          </a:bodyPr>
          <a:lstStyle/>
          <a:p>
            <a:r>
              <a:rPr lang="en-IN" sz="1400" b="1" dirty="0"/>
              <a:t>c’(3)= -32 </a:t>
            </a:r>
          </a:p>
          <a:p>
            <a:r>
              <a:rPr lang="en-IN" sz="1400" b="1" dirty="0"/>
              <a:t> u (3)= -22</a:t>
            </a:r>
          </a:p>
        </p:txBody>
      </p:sp>
      <p:sp>
        <p:nvSpPr>
          <p:cNvPr id="24" name="TextBox 23"/>
          <p:cNvSpPr txBox="1"/>
          <p:nvPr/>
        </p:nvSpPr>
        <p:spPr>
          <a:xfrm>
            <a:off x="2362200" y="2057400"/>
            <a:ext cx="990600" cy="523220"/>
          </a:xfrm>
          <a:prstGeom prst="rect">
            <a:avLst/>
          </a:prstGeom>
          <a:noFill/>
        </p:spPr>
        <p:txBody>
          <a:bodyPr wrap="square" rtlCol="0">
            <a:spAutoFit/>
          </a:bodyPr>
          <a:lstStyle/>
          <a:p>
            <a:r>
              <a:rPr lang="en-IN" sz="1400" b="1" dirty="0"/>
              <a:t>c’(2)= -38 </a:t>
            </a:r>
          </a:p>
          <a:p>
            <a:r>
              <a:rPr lang="en-IN" sz="1400" b="1" dirty="0"/>
              <a:t> u(2)= -32</a:t>
            </a:r>
          </a:p>
        </p:txBody>
      </p:sp>
      <p:sp>
        <p:nvSpPr>
          <p:cNvPr id="25" name="TextBox 24"/>
          <p:cNvSpPr txBox="1"/>
          <p:nvPr/>
        </p:nvSpPr>
        <p:spPr>
          <a:xfrm>
            <a:off x="1676400" y="5181601"/>
            <a:ext cx="3505200" cy="646331"/>
          </a:xfrm>
          <a:prstGeom prst="rect">
            <a:avLst/>
          </a:prstGeom>
          <a:noFill/>
        </p:spPr>
        <p:txBody>
          <a:bodyPr wrap="square" rtlCol="0">
            <a:spAutoFit/>
          </a:bodyPr>
          <a:lstStyle/>
          <a:p>
            <a:pPr>
              <a:buFont typeface="Arial" pitchFamily="34" charset="0"/>
              <a:buChar char="•"/>
            </a:pPr>
            <a:r>
              <a:rPr lang="en-IN" dirty="0"/>
              <a:t>Among the live nodes 6,7 ,5 and 3   </a:t>
            </a:r>
          </a:p>
          <a:p>
            <a:r>
              <a:rPr lang="en-IN" dirty="0"/>
              <a:t>  which node to be expand?</a:t>
            </a:r>
          </a:p>
        </p:txBody>
      </p:sp>
      <p:sp>
        <p:nvSpPr>
          <p:cNvPr id="27" name="TextBox 26"/>
          <p:cNvSpPr txBox="1"/>
          <p:nvPr/>
        </p:nvSpPr>
        <p:spPr>
          <a:xfrm>
            <a:off x="1600200" y="6135469"/>
            <a:ext cx="8686800" cy="369332"/>
          </a:xfrm>
          <a:prstGeom prst="rect">
            <a:avLst/>
          </a:prstGeom>
          <a:noFill/>
        </p:spPr>
        <p:txBody>
          <a:bodyPr wrap="square" rtlCol="0">
            <a:spAutoFit/>
          </a:bodyPr>
          <a:lstStyle/>
          <a:p>
            <a:pPr>
              <a:buFont typeface="Arial" pitchFamily="34" charset="0"/>
              <a:buChar char="•"/>
            </a:pPr>
            <a:r>
              <a:rPr lang="en-IN" dirty="0"/>
              <a:t>The least cost node to be expanded i.e., either </a:t>
            </a:r>
            <a:r>
              <a:rPr lang="en-IN" b="1" dirty="0"/>
              <a:t>Node 6</a:t>
            </a:r>
            <a:r>
              <a:rPr lang="en-IN" dirty="0"/>
              <a:t> or  </a:t>
            </a:r>
            <a:r>
              <a:rPr lang="en-IN" b="1" dirty="0"/>
              <a:t>Node 7. Node 3 and 5 are killed</a:t>
            </a:r>
            <a:endParaRPr lang="en-IN" dirty="0"/>
          </a:p>
        </p:txBody>
      </p:sp>
      <p:sp>
        <p:nvSpPr>
          <p:cNvPr id="20" name="Oval 19"/>
          <p:cNvSpPr/>
          <p:nvPr/>
        </p:nvSpPr>
        <p:spPr>
          <a:xfrm>
            <a:off x="2667000" y="3581400"/>
            <a:ext cx="457200" cy="4572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solidFill>
                  <a:schemeClr val="tx1"/>
                </a:solidFill>
              </a:rPr>
              <a:t>4</a:t>
            </a:r>
          </a:p>
        </p:txBody>
      </p:sp>
      <p:sp>
        <p:nvSpPr>
          <p:cNvPr id="26" name="Oval 25"/>
          <p:cNvSpPr/>
          <p:nvPr/>
        </p:nvSpPr>
        <p:spPr>
          <a:xfrm>
            <a:off x="3581400" y="3581400"/>
            <a:ext cx="457200" cy="457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solidFill>
                  <a:schemeClr val="tx1"/>
                </a:solidFill>
              </a:rPr>
              <a:t>5</a:t>
            </a:r>
          </a:p>
        </p:txBody>
      </p:sp>
      <p:cxnSp>
        <p:nvCxnSpPr>
          <p:cNvPr id="29" name="Straight Connector 28"/>
          <p:cNvCxnSpPr>
            <a:stCxn id="13" idx="4"/>
            <a:endCxn id="20" idx="0"/>
          </p:cNvCxnSpPr>
          <p:nvPr/>
        </p:nvCxnSpPr>
        <p:spPr>
          <a:xfrm rot="5400000">
            <a:off x="2819400" y="2971800"/>
            <a:ext cx="685800" cy="533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13" idx="4"/>
            <a:endCxn id="26" idx="0"/>
          </p:cNvCxnSpPr>
          <p:nvPr/>
        </p:nvCxnSpPr>
        <p:spPr>
          <a:xfrm rot="16200000" flipH="1">
            <a:off x="3276600" y="3048000"/>
            <a:ext cx="685800" cy="381000"/>
          </a:xfrm>
          <a:prstGeom prst="line">
            <a:avLst/>
          </a:prstGeom>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2743200" y="2999602"/>
            <a:ext cx="533400" cy="276999"/>
          </a:xfrm>
          <a:prstGeom prst="rect">
            <a:avLst/>
          </a:prstGeom>
          <a:noFill/>
        </p:spPr>
        <p:txBody>
          <a:bodyPr wrap="square" lIns="0" tIns="0" rIns="0" bIns="0" rtlCol="0">
            <a:spAutoFit/>
          </a:bodyPr>
          <a:lstStyle/>
          <a:p>
            <a:r>
              <a:rPr lang="en-IN" dirty="0"/>
              <a:t>x</a:t>
            </a:r>
            <a:r>
              <a:rPr lang="en-IN" sz="1600" baseline="-25000" dirty="0"/>
              <a:t>2</a:t>
            </a:r>
            <a:r>
              <a:rPr lang="en-IN" sz="1600" dirty="0"/>
              <a:t>=1</a:t>
            </a:r>
            <a:endParaRPr lang="en-IN" dirty="0"/>
          </a:p>
        </p:txBody>
      </p:sp>
      <p:sp>
        <p:nvSpPr>
          <p:cNvPr id="33" name="TextBox 32"/>
          <p:cNvSpPr txBox="1"/>
          <p:nvPr/>
        </p:nvSpPr>
        <p:spPr>
          <a:xfrm>
            <a:off x="3429000" y="3048001"/>
            <a:ext cx="533400" cy="276999"/>
          </a:xfrm>
          <a:prstGeom prst="rect">
            <a:avLst/>
          </a:prstGeom>
          <a:noFill/>
        </p:spPr>
        <p:txBody>
          <a:bodyPr wrap="square" lIns="0" tIns="0" rIns="0" bIns="0" rtlCol="0">
            <a:spAutoFit/>
          </a:bodyPr>
          <a:lstStyle/>
          <a:p>
            <a:r>
              <a:rPr lang="en-IN" dirty="0"/>
              <a:t>x</a:t>
            </a:r>
            <a:r>
              <a:rPr lang="en-IN" sz="1600" baseline="-25000" dirty="0"/>
              <a:t>2</a:t>
            </a:r>
            <a:r>
              <a:rPr lang="en-IN" sz="1600" dirty="0"/>
              <a:t>=0</a:t>
            </a:r>
            <a:endParaRPr lang="en-IN" dirty="0"/>
          </a:p>
        </p:txBody>
      </p:sp>
      <p:sp>
        <p:nvSpPr>
          <p:cNvPr id="34" name="TextBox 33"/>
          <p:cNvSpPr txBox="1"/>
          <p:nvPr/>
        </p:nvSpPr>
        <p:spPr>
          <a:xfrm>
            <a:off x="1905000" y="3200400"/>
            <a:ext cx="990600" cy="523220"/>
          </a:xfrm>
          <a:prstGeom prst="rect">
            <a:avLst/>
          </a:prstGeom>
          <a:noFill/>
        </p:spPr>
        <p:txBody>
          <a:bodyPr wrap="square" rtlCol="0">
            <a:spAutoFit/>
          </a:bodyPr>
          <a:lstStyle/>
          <a:p>
            <a:r>
              <a:rPr lang="en-IN" sz="1400" b="1" dirty="0"/>
              <a:t>c’(4)= -38 </a:t>
            </a:r>
          </a:p>
          <a:p>
            <a:r>
              <a:rPr lang="en-IN" sz="1400" b="1" dirty="0"/>
              <a:t> u(4)= -32</a:t>
            </a:r>
          </a:p>
        </p:txBody>
      </p:sp>
      <p:sp>
        <p:nvSpPr>
          <p:cNvPr id="35" name="TextBox 34"/>
          <p:cNvSpPr txBox="1"/>
          <p:nvPr/>
        </p:nvSpPr>
        <p:spPr>
          <a:xfrm>
            <a:off x="3810000" y="3124200"/>
            <a:ext cx="990600" cy="523220"/>
          </a:xfrm>
          <a:prstGeom prst="rect">
            <a:avLst/>
          </a:prstGeom>
          <a:noFill/>
        </p:spPr>
        <p:txBody>
          <a:bodyPr wrap="square" rtlCol="0">
            <a:spAutoFit/>
          </a:bodyPr>
          <a:lstStyle/>
          <a:p>
            <a:r>
              <a:rPr lang="en-IN" sz="1400" b="1" dirty="0"/>
              <a:t>c’(5)= -36 </a:t>
            </a:r>
          </a:p>
          <a:p>
            <a:r>
              <a:rPr lang="en-IN" sz="1400" b="1" dirty="0"/>
              <a:t> u(5)= -22</a:t>
            </a:r>
          </a:p>
        </p:txBody>
      </p:sp>
      <p:sp>
        <p:nvSpPr>
          <p:cNvPr id="28" name="Oval 27"/>
          <p:cNvSpPr/>
          <p:nvPr/>
        </p:nvSpPr>
        <p:spPr>
          <a:xfrm>
            <a:off x="2133600" y="4572000"/>
            <a:ext cx="457200" cy="457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solidFill>
                  <a:schemeClr val="tx1"/>
                </a:solidFill>
              </a:rPr>
              <a:t>6</a:t>
            </a:r>
          </a:p>
        </p:txBody>
      </p:sp>
      <p:sp>
        <p:nvSpPr>
          <p:cNvPr id="30" name="Oval 29"/>
          <p:cNvSpPr/>
          <p:nvPr/>
        </p:nvSpPr>
        <p:spPr>
          <a:xfrm>
            <a:off x="3124200" y="4572000"/>
            <a:ext cx="457200" cy="457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solidFill>
                  <a:schemeClr val="tx1"/>
                </a:solidFill>
              </a:rPr>
              <a:t>7</a:t>
            </a:r>
          </a:p>
        </p:txBody>
      </p:sp>
      <p:cxnSp>
        <p:nvCxnSpPr>
          <p:cNvPr id="37" name="Straight Connector 36"/>
          <p:cNvCxnSpPr>
            <a:stCxn id="20" idx="4"/>
            <a:endCxn id="28" idx="0"/>
          </p:cNvCxnSpPr>
          <p:nvPr/>
        </p:nvCxnSpPr>
        <p:spPr>
          <a:xfrm rot="5400000">
            <a:off x="2362200" y="4038600"/>
            <a:ext cx="533400" cy="533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20" idx="4"/>
            <a:endCxn id="30" idx="0"/>
          </p:cNvCxnSpPr>
          <p:nvPr/>
        </p:nvCxnSpPr>
        <p:spPr>
          <a:xfrm rot="16200000" flipH="1">
            <a:off x="2857500" y="4076700"/>
            <a:ext cx="533400" cy="457200"/>
          </a:xfrm>
          <a:prstGeom prst="line">
            <a:avLst/>
          </a:prstGeom>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2286000" y="4038601"/>
            <a:ext cx="533400" cy="276999"/>
          </a:xfrm>
          <a:prstGeom prst="rect">
            <a:avLst/>
          </a:prstGeom>
          <a:noFill/>
        </p:spPr>
        <p:txBody>
          <a:bodyPr wrap="square" lIns="0" tIns="0" rIns="0" bIns="0" rtlCol="0">
            <a:spAutoFit/>
          </a:bodyPr>
          <a:lstStyle/>
          <a:p>
            <a:r>
              <a:rPr lang="en-IN" dirty="0"/>
              <a:t>x</a:t>
            </a:r>
            <a:r>
              <a:rPr lang="en-IN" sz="1600" baseline="-25000" dirty="0"/>
              <a:t>3</a:t>
            </a:r>
            <a:r>
              <a:rPr lang="en-IN" sz="1600" dirty="0"/>
              <a:t>=1</a:t>
            </a:r>
            <a:endParaRPr lang="en-IN" dirty="0"/>
          </a:p>
        </p:txBody>
      </p:sp>
      <p:sp>
        <p:nvSpPr>
          <p:cNvPr id="41" name="TextBox 40"/>
          <p:cNvSpPr txBox="1"/>
          <p:nvPr/>
        </p:nvSpPr>
        <p:spPr>
          <a:xfrm>
            <a:off x="3048000" y="4066402"/>
            <a:ext cx="533400" cy="276999"/>
          </a:xfrm>
          <a:prstGeom prst="rect">
            <a:avLst/>
          </a:prstGeom>
          <a:noFill/>
        </p:spPr>
        <p:txBody>
          <a:bodyPr wrap="square" lIns="0" tIns="0" rIns="0" bIns="0" rtlCol="0">
            <a:spAutoFit/>
          </a:bodyPr>
          <a:lstStyle/>
          <a:p>
            <a:r>
              <a:rPr lang="en-IN" dirty="0"/>
              <a:t>x</a:t>
            </a:r>
            <a:r>
              <a:rPr lang="en-IN" sz="1600" baseline="-25000" dirty="0"/>
              <a:t>3</a:t>
            </a:r>
            <a:r>
              <a:rPr lang="en-IN" sz="1600" dirty="0"/>
              <a:t>=0</a:t>
            </a:r>
            <a:endParaRPr lang="en-IN" dirty="0"/>
          </a:p>
        </p:txBody>
      </p:sp>
      <p:sp>
        <p:nvSpPr>
          <p:cNvPr id="42" name="TextBox 41"/>
          <p:cNvSpPr txBox="1"/>
          <p:nvPr/>
        </p:nvSpPr>
        <p:spPr>
          <a:xfrm>
            <a:off x="3581400" y="4277380"/>
            <a:ext cx="990600" cy="523220"/>
          </a:xfrm>
          <a:prstGeom prst="rect">
            <a:avLst/>
          </a:prstGeom>
          <a:noFill/>
        </p:spPr>
        <p:txBody>
          <a:bodyPr wrap="square" rtlCol="0">
            <a:spAutoFit/>
          </a:bodyPr>
          <a:lstStyle/>
          <a:p>
            <a:r>
              <a:rPr lang="en-IN" sz="1400" b="1" dirty="0"/>
              <a:t>c’(7)= -38 </a:t>
            </a:r>
          </a:p>
          <a:p>
            <a:r>
              <a:rPr lang="en-IN" sz="1400" b="1" dirty="0"/>
              <a:t> u(7)= -38</a:t>
            </a:r>
          </a:p>
        </p:txBody>
      </p:sp>
      <p:sp>
        <p:nvSpPr>
          <p:cNvPr id="43" name="TextBox 42"/>
          <p:cNvSpPr txBox="1"/>
          <p:nvPr/>
        </p:nvSpPr>
        <p:spPr>
          <a:xfrm>
            <a:off x="1447800" y="4201180"/>
            <a:ext cx="990600" cy="523220"/>
          </a:xfrm>
          <a:prstGeom prst="rect">
            <a:avLst/>
          </a:prstGeom>
          <a:noFill/>
        </p:spPr>
        <p:txBody>
          <a:bodyPr wrap="square" rtlCol="0">
            <a:spAutoFit/>
          </a:bodyPr>
          <a:lstStyle/>
          <a:p>
            <a:r>
              <a:rPr lang="en-IN" sz="1400" b="1" dirty="0"/>
              <a:t>c’(6)= -38 </a:t>
            </a:r>
          </a:p>
          <a:p>
            <a:r>
              <a:rPr lang="en-IN" sz="1400" b="1" dirty="0"/>
              <a:t> u(6)= -32</a:t>
            </a:r>
          </a:p>
        </p:txBody>
      </p:sp>
      <p:sp>
        <p:nvSpPr>
          <p:cNvPr id="44" name="TextBox 43"/>
          <p:cNvSpPr txBox="1"/>
          <p:nvPr/>
        </p:nvSpPr>
        <p:spPr>
          <a:xfrm>
            <a:off x="1752600" y="990600"/>
            <a:ext cx="1295400" cy="565146"/>
          </a:xfrm>
          <a:prstGeom prst="rect">
            <a:avLst/>
          </a:prstGeom>
          <a:solidFill>
            <a:schemeClr val="accent3">
              <a:lumMod val="40000"/>
              <a:lumOff val="60000"/>
            </a:schemeClr>
          </a:solidFill>
        </p:spPr>
        <p:txBody>
          <a:bodyPr wrap="square" lIns="0" tIns="36000" rIns="0" bIns="36000" rtlCol="0">
            <a:spAutoFit/>
          </a:bodyPr>
          <a:lstStyle/>
          <a:p>
            <a:r>
              <a:rPr lang="en-IN" sz="1600" b="1" dirty="0"/>
              <a:t> </a:t>
            </a:r>
          </a:p>
          <a:p>
            <a:r>
              <a:rPr lang="en-IN" sz="1600" b="1" dirty="0"/>
              <a:t> upper = -32</a:t>
            </a:r>
          </a:p>
        </p:txBody>
      </p:sp>
      <p:sp>
        <p:nvSpPr>
          <p:cNvPr id="45" name="TextBox 44"/>
          <p:cNvSpPr txBox="1"/>
          <p:nvPr/>
        </p:nvSpPr>
        <p:spPr>
          <a:xfrm>
            <a:off x="1600200" y="5791200"/>
            <a:ext cx="8686800" cy="369332"/>
          </a:xfrm>
          <a:prstGeom prst="rect">
            <a:avLst/>
          </a:prstGeom>
          <a:noFill/>
        </p:spPr>
        <p:txBody>
          <a:bodyPr wrap="square" rtlCol="0">
            <a:spAutoFit/>
          </a:bodyPr>
          <a:lstStyle/>
          <a:p>
            <a:pPr>
              <a:buFont typeface="Arial" pitchFamily="34" charset="0"/>
              <a:buChar char="•"/>
            </a:pPr>
            <a:r>
              <a:rPr lang="en-IN" dirty="0"/>
              <a:t>Update the upper value to -38. since -38 &lt; -32. So, kill the nodes whose cost is &gt; upper.</a:t>
            </a:r>
          </a:p>
        </p:txBody>
      </p:sp>
      <p:cxnSp>
        <p:nvCxnSpPr>
          <p:cNvPr id="47" name="Straight Connector 46"/>
          <p:cNvCxnSpPr/>
          <p:nvPr/>
        </p:nvCxnSpPr>
        <p:spPr>
          <a:xfrm rot="16200000" flipH="1">
            <a:off x="2400300" y="1257301"/>
            <a:ext cx="45720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2590800" y="1033046"/>
            <a:ext cx="533400" cy="338554"/>
          </a:xfrm>
          <a:prstGeom prst="rect">
            <a:avLst/>
          </a:prstGeom>
          <a:noFill/>
        </p:spPr>
        <p:txBody>
          <a:bodyPr wrap="square" rtlCol="0">
            <a:spAutoFit/>
          </a:bodyPr>
          <a:lstStyle/>
          <a:p>
            <a:r>
              <a:rPr lang="en-IN" sz="1600" b="1" dirty="0"/>
              <a:t>-38</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500" fill="hold"/>
                                        <p:tgtEl>
                                          <p:spTgt spid="37"/>
                                        </p:tgtEl>
                                        <p:attrNameLst>
                                          <p:attrName>ppt_x</p:attrName>
                                        </p:attrNameLst>
                                      </p:cBhvr>
                                      <p:tavLst>
                                        <p:tav tm="0">
                                          <p:val>
                                            <p:strVal val="#ppt_x"/>
                                          </p:val>
                                        </p:tav>
                                        <p:tav tm="100000">
                                          <p:val>
                                            <p:strVal val="#ppt_x"/>
                                          </p:val>
                                        </p:tav>
                                      </p:tavLst>
                                    </p:anim>
                                    <p:anim calcmode="lin" valueType="num">
                                      <p:cBhvr additive="base">
                                        <p:cTn id="8" dur="500" fill="hold"/>
                                        <p:tgtEl>
                                          <p:spTgt spid="3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additive="base">
                                        <p:cTn id="11" dur="500" fill="hold"/>
                                        <p:tgtEl>
                                          <p:spTgt spid="40"/>
                                        </p:tgtEl>
                                        <p:attrNameLst>
                                          <p:attrName>ppt_x</p:attrName>
                                        </p:attrNameLst>
                                      </p:cBhvr>
                                      <p:tavLst>
                                        <p:tav tm="0">
                                          <p:val>
                                            <p:strVal val="#ppt_x"/>
                                          </p:val>
                                        </p:tav>
                                        <p:tav tm="100000">
                                          <p:val>
                                            <p:strVal val="#ppt_x"/>
                                          </p:val>
                                        </p:tav>
                                      </p:tavLst>
                                    </p:anim>
                                    <p:anim calcmode="lin" valueType="num">
                                      <p:cBhvr additive="base">
                                        <p:cTn id="12" dur="500" fill="hold"/>
                                        <p:tgtEl>
                                          <p:spTgt spid="4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500" fill="hold"/>
                                        <p:tgtEl>
                                          <p:spTgt spid="41"/>
                                        </p:tgtEl>
                                        <p:attrNameLst>
                                          <p:attrName>ppt_x</p:attrName>
                                        </p:attrNameLst>
                                      </p:cBhvr>
                                      <p:tavLst>
                                        <p:tav tm="0">
                                          <p:val>
                                            <p:strVal val="#ppt_x"/>
                                          </p:val>
                                        </p:tav>
                                        <p:tav tm="100000">
                                          <p:val>
                                            <p:strVal val="#ppt_x"/>
                                          </p:val>
                                        </p:tav>
                                      </p:tavLst>
                                    </p:anim>
                                    <p:anim calcmode="lin" valueType="num">
                                      <p:cBhvr additive="base">
                                        <p:cTn id="16" dur="500" fill="hold"/>
                                        <p:tgtEl>
                                          <p:spTgt spid="41"/>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9"/>
                                        </p:tgtEl>
                                        <p:attrNameLst>
                                          <p:attrName>style.visibility</p:attrName>
                                        </p:attrNameLst>
                                      </p:cBhvr>
                                      <p:to>
                                        <p:strVal val="visible"/>
                                      </p:to>
                                    </p:set>
                                    <p:anim calcmode="lin" valueType="num">
                                      <p:cBhvr additive="base">
                                        <p:cTn id="19" dur="500" fill="hold"/>
                                        <p:tgtEl>
                                          <p:spTgt spid="39"/>
                                        </p:tgtEl>
                                        <p:attrNameLst>
                                          <p:attrName>ppt_x</p:attrName>
                                        </p:attrNameLst>
                                      </p:cBhvr>
                                      <p:tavLst>
                                        <p:tav tm="0">
                                          <p:val>
                                            <p:strVal val="#ppt_x"/>
                                          </p:val>
                                        </p:tav>
                                        <p:tav tm="100000">
                                          <p:val>
                                            <p:strVal val="#ppt_x"/>
                                          </p:val>
                                        </p:tav>
                                      </p:tavLst>
                                    </p:anim>
                                    <p:anim calcmode="lin" valueType="num">
                                      <p:cBhvr additive="base">
                                        <p:cTn id="20" dur="500" fill="hold"/>
                                        <p:tgtEl>
                                          <p:spTgt spid="3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additive="base">
                                        <p:cTn id="23" dur="500" fill="hold"/>
                                        <p:tgtEl>
                                          <p:spTgt spid="28"/>
                                        </p:tgtEl>
                                        <p:attrNameLst>
                                          <p:attrName>ppt_x</p:attrName>
                                        </p:attrNameLst>
                                      </p:cBhvr>
                                      <p:tavLst>
                                        <p:tav tm="0">
                                          <p:val>
                                            <p:strVal val="#ppt_x"/>
                                          </p:val>
                                        </p:tav>
                                        <p:tav tm="100000">
                                          <p:val>
                                            <p:strVal val="#ppt_x"/>
                                          </p:val>
                                        </p:tav>
                                      </p:tavLst>
                                    </p:anim>
                                    <p:anim calcmode="lin" valueType="num">
                                      <p:cBhvr additive="base">
                                        <p:cTn id="24" dur="500" fill="hold"/>
                                        <p:tgtEl>
                                          <p:spTgt spid="28"/>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additive="base">
                                        <p:cTn id="27" dur="500" fill="hold"/>
                                        <p:tgtEl>
                                          <p:spTgt spid="30"/>
                                        </p:tgtEl>
                                        <p:attrNameLst>
                                          <p:attrName>ppt_x</p:attrName>
                                        </p:attrNameLst>
                                      </p:cBhvr>
                                      <p:tavLst>
                                        <p:tav tm="0">
                                          <p:val>
                                            <p:strVal val="#ppt_x"/>
                                          </p:val>
                                        </p:tav>
                                        <p:tav tm="100000">
                                          <p:val>
                                            <p:strVal val="#ppt_x"/>
                                          </p:val>
                                        </p:tav>
                                      </p:tavLst>
                                    </p:anim>
                                    <p:anim calcmode="lin" valueType="num">
                                      <p:cBhvr additive="base">
                                        <p:cTn id="28"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ppt_x"/>
                                          </p:val>
                                        </p:tav>
                                        <p:tav tm="100000">
                                          <p:val>
                                            <p:strVal val="#ppt_x"/>
                                          </p:val>
                                        </p:tav>
                                      </p:tavLst>
                                    </p:anim>
                                    <p:anim calcmode="lin" valueType="num">
                                      <p:cBhvr additive="base">
                                        <p:cTn id="34" dur="500" fill="hold"/>
                                        <p:tgtEl>
                                          <p:spTgt spid="8"/>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500" fill="hold"/>
                                        <p:tgtEl>
                                          <p:spTgt spid="11"/>
                                        </p:tgtEl>
                                        <p:attrNameLst>
                                          <p:attrName>ppt_x</p:attrName>
                                        </p:attrNameLst>
                                      </p:cBhvr>
                                      <p:tavLst>
                                        <p:tav tm="0">
                                          <p:val>
                                            <p:strVal val="#ppt_x"/>
                                          </p:val>
                                        </p:tav>
                                        <p:tav tm="100000">
                                          <p:val>
                                            <p:strVal val="#ppt_x"/>
                                          </p:val>
                                        </p:tav>
                                      </p:tavLst>
                                    </p:anim>
                                    <p:anim calcmode="lin" valueType="num">
                                      <p:cBhvr additive="base">
                                        <p:cTn id="44" dur="500" fill="hold"/>
                                        <p:tgtEl>
                                          <p:spTgt spid="11"/>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10"/>
                                        </p:tgtEl>
                                        <p:attrNameLst>
                                          <p:attrName>style.visibility</p:attrName>
                                        </p:attrNameLst>
                                      </p:cBhvr>
                                      <p:to>
                                        <p:strVal val="visible"/>
                                      </p:to>
                                    </p:set>
                                    <p:anim calcmode="lin" valueType="num">
                                      <p:cBhvr additive="base">
                                        <p:cTn id="47" dur="500" fill="hold"/>
                                        <p:tgtEl>
                                          <p:spTgt spid="10"/>
                                        </p:tgtEl>
                                        <p:attrNameLst>
                                          <p:attrName>ppt_x</p:attrName>
                                        </p:attrNameLst>
                                      </p:cBhvr>
                                      <p:tavLst>
                                        <p:tav tm="0">
                                          <p:val>
                                            <p:strVal val="#ppt_x"/>
                                          </p:val>
                                        </p:tav>
                                        <p:tav tm="100000">
                                          <p:val>
                                            <p:strVal val="#ppt_x"/>
                                          </p:val>
                                        </p:tav>
                                      </p:tavLst>
                                    </p:anim>
                                    <p:anim calcmode="lin" valueType="num">
                                      <p:cBhvr additive="base">
                                        <p:cTn id="4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43">
                                            <p:txEl>
                                              <p:pRg st="0" end="0"/>
                                            </p:txEl>
                                          </p:spTgt>
                                        </p:tgtEl>
                                        <p:attrNameLst>
                                          <p:attrName>style.visibility</p:attrName>
                                        </p:attrNameLst>
                                      </p:cBhvr>
                                      <p:to>
                                        <p:strVal val="visible"/>
                                      </p:to>
                                    </p:set>
                                    <p:anim calcmode="lin" valueType="num">
                                      <p:cBhvr additive="base">
                                        <p:cTn id="53" dur="500" fill="hold"/>
                                        <p:tgtEl>
                                          <p:spTgt spid="43">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3">
                                            <p:txEl>
                                              <p:pRg st="0" end="0"/>
                                            </p:txEl>
                                          </p:spTgt>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3">
                                            <p:txEl>
                                              <p:pRg st="1" end="1"/>
                                            </p:txEl>
                                          </p:spTgt>
                                        </p:tgtEl>
                                        <p:attrNameLst>
                                          <p:attrName>style.visibility</p:attrName>
                                        </p:attrNameLst>
                                      </p:cBhvr>
                                      <p:to>
                                        <p:strVal val="visible"/>
                                      </p:to>
                                    </p:set>
                                    <p:anim calcmode="lin" valueType="num">
                                      <p:cBhvr additive="base">
                                        <p:cTn id="57" dur="500" fill="hold"/>
                                        <p:tgtEl>
                                          <p:spTgt spid="43">
                                            <p:txEl>
                                              <p:pRg st="1" end="1"/>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43">
                                            <p:txEl>
                                              <p:pRg st="1" end="1"/>
                                            </p:txEl>
                                          </p:spTgt>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42">
                                            <p:txEl>
                                              <p:pRg st="0" end="0"/>
                                            </p:txEl>
                                          </p:spTgt>
                                        </p:tgtEl>
                                        <p:attrNameLst>
                                          <p:attrName>style.visibility</p:attrName>
                                        </p:attrNameLst>
                                      </p:cBhvr>
                                      <p:to>
                                        <p:strVal val="visible"/>
                                      </p:to>
                                    </p:set>
                                    <p:anim calcmode="lin" valueType="num">
                                      <p:cBhvr additive="base">
                                        <p:cTn id="61" dur="500" fill="hold"/>
                                        <p:tgtEl>
                                          <p:spTgt spid="42">
                                            <p:txEl>
                                              <p:pRg st="0" end="0"/>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42">
                                            <p:txEl>
                                              <p:pRg st="0" end="0"/>
                                            </p:txEl>
                                          </p:spTgt>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42">
                                            <p:txEl>
                                              <p:pRg st="1" end="1"/>
                                            </p:txEl>
                                          </p:spTgt>
                                        </p:tgtEl>
                                        <p:attrNameLst>
                                          <p:attrName>style.visibility</p:attrName>
                                        </p:attrNameLst>
                                      </p:cBhvr>
                                      <p:to>
                                        <p:strVal val="visible"/>
                                      </p:to>
                                    </p:set>
                                    <p:anim calcmode="lin" valueType="num">
                                      <p:cBhvr additive="base">
                                        <p:cTn id="65" dur="500" fill="hold"/>
                                        <p:tgtEl>
                                          <p:spTgt spid="42">
                                            <p:txEl>
                                              <p:pRg st="1" end="1"/>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4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grpId="0" nodeType="clickEffect">
                                  <p:stCondLst>
                                    <p:cond delay="0"/>
                                  </p:stCondLst>
                                  <p:childTnLst>
                                    <p:set>
                                      <p:cBhvr>
                                        <p:cTn id="70" dur="1" fill="hold">
                                          <p:stCondLst>
                                            <p:cond delay="0"/>
                                          </p:stCondLst>
                                        </p:cTn>
                                        <p:tgtEl>
                                          <p:spTgt spid="25">
                                            <p:txEl>
                                              <p:pRg st="0" end="0"/>
                                            </p:txEl>
                                          </p:spTgt>
                                        </p:tgtEl>
                                        <p:attrNameLst>
                                          <p:attrName>style.visibility</p:attrName>
                                        </p:attrNameLst>
                                      </p:cBhvr>
                                      <p:to>
                                        <p:strVal val="visible"/>
                                      </p:to>
                                    </p:set>
                                    <p:anim calcmode="lin" valueType="num">
                                      <p:cBhvr additive="base">
                                        <p:cTn id="71"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25">
                                            <p:txEl>
                                              <p:pRg st="0" end="0"/>
                                            </p:txEl>
                                          </p:spTgt>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5">
                                            <p:txEl>
                                              <p:pRg st="1" end="1"/>
                                            </p:txEl>
                                          </p:spTgt>
                                        </p:tgtEl>
                                        <p:attrNameLst>
                                          <p:attrName>style.visibility</p:attrName>
                                        </p:attrNameLst>
                                      </p:cBhvr>
                                      <p:to>
                                        <p:strVal val="visible"/>
                                      </p:to>
                                    </p:set>
                                    <p:anim calcmode="lin" valueType="num">
                                      <p:cBhvr additive="base">
                                        <p:cTn id="75" dur="500" fill="hold"/>
                                        <p:tgtEl>
                                          <p:spTgt spid="25">
                                            <p:txEl>
                                              <p:pRg st="1" end="1"/>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2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4" fill="hold" nodeType="click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additive="base">
                                        <p:cTn id="81" dur="500" fill="hold"/>
                                        <p:tgtEl>
                                          <p:spTgt spid="47"/>
                                        </p:tgtEl>
                                        <p:attrNameLst>
                                          <p:attrName>ppt_x</p:attrName>
                                        </p:attrNameLst>
                                      </p:cBhvr>
                                      <p:tavLst>
                                        <p:tav tm="0">
                                          <p:val>
                                            <p:strVal val="#ppt_x"/>
                                          </p:val>
                                        </p:tav>
                                        <p:tav tm="100000">
                                          <p:val>
                                            <p:strVal val="#ppt_x"/>
                                          </p:val>
                                        </p:tav>
                                      </p:tavLst>
                                    </p:anim>
                                    <p:anim calcmode="lin" valueType="num">
                                      <p:cBhvr additive="base">
                                        <p:cTn id="82" dur="500" fill="hold"/>
                                        <p:tgtEl>
                                          <p:spTgt spid="47"/>
                                        </p:tgtEl>
                                        <p:attrNameLst>
                                          <p:attrName>ppt_y</p:attrName>
                                        </p:attrNameLst>
                                      </p:cBhvr>
                                      <p:tavLst>
                                        <p:tav tm="0">
                                          <p:val>
                                            <p:strVal val="1+#ppt_h/2"/>
                                          </p:val>
                                        </p:tav>
                                        <p:tav tm="100000">
                                          <p:val>
                                            <p:strVal val="#ppt_y"/>
                                          </p:val>
                                        </p:tav>
                                      </p:tavLst>
                                    </p:anim>
                                  </p:childTnLst>
                                </p:cTn>
                              </p:par>
                              <p:par>
                                <p:cTn id="83" presetID="2" presetClass="entr" presetSubtype="4" fill="hold" grpId="0" nodeType="withEffect">
                                  <p:stCondLst>
                                    <p:cond delay="0"/>
                                  </p:stCondLst>
                                  <p:childTnLst>
                                    <p:set>
                                      <p:cBhvr>
                                        <p:cTn id="84" dur="1" fill="hold">
                                          <p:stCondLst>
                                            <p:cond delay="0"/>
                                          </p:stCondLst>
                                        </p:cTn>
                                        <p:tgtEl>
                                          <p:spTgt spid="48"/>
                                        </p:tgtEl>
                                        <p:attrNameLst>
                                          <p:attrName>style.visibility</p:attrName>
                                        </p:attrNameLst>
                                      </p:cBhvr>
                                      <p:to>
                                        <p:strVal val="visible"/>
                                      </p:to>
                                    </p:set>
                                    <p:anim calcmode="lin" valueType="num">
                                      <p:cBhvr additive="base">
                                        <p:cTn id="85" dur="500" fill="hold"/>
                                        <p:tgtEl>
                                          <p:spTgt spid="48"/>
                                        </p:tgtEl>
                                        <p:attrNameLst>
                                          <p:attrName>ppt_x</p:attrName>
                                        </p:attrNameLst>
                                      </p:cBhvr>
                                      <p:tavLst>
                                        <p:tav tm="0">
                                          <p:val>
                                            <p:strVal val="#ppt_x"/>
                                          </p:val>
                                        </p:tav>
                                        <p:tav tm="100000">
                                          <p:val>
                                            <p:strVal val="#ppt_x"/>
                                          </p:val>
                                        </p:tav>
                                      </p:tavLst>
                                    </p:anim>
                                    <p:anim calcmode="lin" valueType="num">
                                      <p:cBhvr additive="base">
                                        <p:cTn id="86" dur="500" fill="hold"/>
                                        <p:tgtEl>
                                          <p:spTgt spid="48"/>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45">
                                            <p:txEl>
                                              <p:pRg st="0" end="0"/>
                                            </p:txEl>
                                          </p:spTgt>
                                        </p:tgtEl>
                                        <p:attrNameLst>
                                          <p:attrName>style.visibility</p:attrName>
                                        </p:attrNameLst>
                                      </p:cBhvr>
                                      <p:to>
                                        <p:strVal val="visible"/>
                                      </p:to>
                                    </p:set>
                                    <p:anim calcmode="lin" valueType="num">
                                      <p:cBhvr additive="base">
                                        <p:cTn id="91"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additive="base">
                                        <p:cTn id="92" dur="500" fill="hold"/>
                                        <p:tgtEl>
                                          <p:spTgt spid="4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27">
                                            <p:txEl>
                                              <p:pRg st="0" end="0"/>
                                            </p:txEl>
                                          </p:spTgt>
                                        </p:tgtEl>
                                        <p:attrNameLst>
                                          <p:attrName>style.visibility</p:attrName>
                                        </p:attrNameLst>
                                      </p:cBhvr>
                                      <p:to>
                                        <p:strVal val="visible"/>
                                      </p:to>
                                    </p:set>
                                    <p:anim calcmode="lin" valueType="num">
                                      <p:cBhvr additive="base">
                                        <p:cTn id="97" dur="500" fill="hold"/>
                                        <p:tgtEl>
                                          <p:spTgt spid="27">
                                            <p:txEl>
                                              <p:pRg st="0" end="0"/>
                                            </p:txEl>
                                          </p:spTgt>
                                        </p:tgtEl>
                                        <p:attrNameLst>
                                          <p:attrName>ppt_x</p:attrName>
                                        </p:attrNameLst>
                                      </p:cBhvr>
                                      <p:tavLst>
                                        <p:tav tm="0">
                                          <p:val>
                                            <p:strVal val="#ppt_x"/>
                                          </p:val>
                                        </p:tav>
                                        <p:tav tm="100000">
                                          <p:val>
                                            <p:strVal val="#ppt_x"/>
                                          </p:val>
                                        </p:tav>
                                      </p:tavLst>
                                    </p:anim>
                                    <p:anim calcmode="lin" valueType="num">
                                      <p:cBhvr additive="base">
                                        <p:cTn id="98" dur="500" fill="hold"/>
                                        <p:tgtEl>
                                          <p:spTgt spid="2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25" grpId="0" build="allAtOnce"/>
      <p:bldP spid="27" grpId="0" build="allAtOnce"/>
      <p:bldP spid="28" grpId="0" animBg="1"/>
      <p:bldP spid="30" grpId="0" animBg="1"/>
      <p:bldP spid="40" grpId="0"/>
      <p:bldP spid="41" grpId="0"/>
      <p:bldP spid="42" grpId="0" build="allAtOnce"/>
      <p:bldP spid="43" grpId="0" build="allAtOnce"/>
      <p:bldP spid="45" grpId="0" build="allAtOnce"/>
      <p:bldP spid="4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B18C0EB0-0E88-FB7F-7C41-BEA90CBC5D48}"/>
              </a:ext>
            </a:extLst>
          </p:cNvPr>
          <p:cNvGraphicFramePr>
            <a:graphicFrameLocks noGrp="1"/>
          </p:cNvGraphicFramePr>
          <p:nvPr/>
        </p:nvGraphicFramePr>
        <p:xfrm>
          <a:off x="679174" y="701813"/>
          <a:ext cx="10730948" cy="5757836"/>
        </p:xfrm>
        <a:graphic>
          <a:graphicData uri="http://schemas.openxmlformats.org/drawingml/2006/table">
            <a:tbl>
              <a:tblPr firstRow="1" bandRow="1">
                <a:tableStyleId>{5C22544A-7EE6-4342-B048-85BDC9FD1C3A}</a:tableStyleId>
              </a:tblPr>
              <a:tblGrid>
                <a:gridCol w="2484955">
                  <a:extLst>
                    <a:ext uri="{9D8B030D-6E8A-4147-A177-3AD203B41FA5}">
                      <a16:colId xmlns:a16="http://schemas.microsoft.com/office/drawing/2014/main" val="588377544"/>
                    </a:ext>
                  </a:extLst>
                </a:gridCol>
                <a:gridCol w="8245993">
                  <a:extLst>
                    <a:ext uri="{9D8B030D-6E8A-4147-A177-3AD203B41FA5}">
                      <a16:colId xmlns:a16="http://schemas.microsoft.com/office/drawing/2014/main" val="3643437599"/>
                    </a:ext>
                  </a:extLst>
                </a:gridCol>
              </a:tblGrid>
              <a:tr h="467678">
                <a:tc>
                  <a:txBody>
                    <a:bodyPr/>
                    <a:lstStyle/>
                    <a:p>
                      <a:r>
                        <a:rPr lang="en-US" sz="2400" b="0" dirty="0">
                          <a:solidFill>
                            <a:schemeClr val="tx1"/>
                          </a:solidFill>
                        </a:rPr>
                        <a:t>Terminology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r>
                        <a:rPr lang="en-US" sz="2400" b="0" dirty="0">
                          <a:solidFill>
                            <a:schemeClr val="tx1"/>
                          </a:solidFill>
                        </a:rPr>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3769465154"/>
                  </a:ext>
                </a:extLst>
              </a:tr>
              <a:tr h="717106">
                <a:tc>
                  <a:txBody>
                    <a:bodyPr/>
                    <a:lstStyle/>
                    <a:p>
                      <a:r>
                        <a:rPr lang="en-US" sz="2000" b="1" dirty="0">
                          <a:solidFill>
                            <a:schemeClr val="tx1"/>
                          </a:solidFill>
                        </a:rPr>
                        <a:t>Live node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000" b="0" dirty="0">
                          <a:solidFill>
                            <a:schemeClr val="tx1"/>
                          </a:solidFill>
                        </a:rPr>
                        <a:t>A node which has been generated and all of whose children have not yet been generated.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94845493"/>
                  </a:ext>
                </a:extLst>
              </a:tr>
              <a:tr h="663203">
                <a:tc>
                  <a:txBody>
                    <a:bodyPr/>
                    <a:lstStyle/>
                    <a:p>
                      <a:r>
                        <a:rPr lang="en-US" sz="2000" b="1" dirty="0">
                          <a:solidFill>
                            <a:schemeClr val="tx1"/>
                          </a:solidFill>
                        </a:rPr>
                        <a:t>E-node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000" dirty="0">
                          <a:solidFill>
                            <a:schemeClr val="tx1"/>
                          </a:solidFill>
                        </a:rPr>
                        <a:t>It is a live node whose children are currently being generated.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62814051"/>
                  </a:ext>
                </a:extLst>
              </a:tr>
              <a:tr h="663203">
                <a:tc>
                  <a:txBody>
                    <a:bodyPr/>
                    <a:lstStyle/>
                    <a:p>
                      <a:r>
                        <a:rPr lang="en-US" sz="2000" b="1" dirty="0">
                          <a:solidFill>
                            <a:schemeClr val="tx1"/>
                          </a:solidFill>
                        </a:rPr>
                        <a:t>Dead node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000" dirty="0">
                          <a:solidFill>
                            <a:schemeClr val="tx1"/>
                          </a:solidFill>
                        </a:rPr>
                        <a:t>If the node is not expanded further or all its children have been generated.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10496527"/>
                  </a:ext>
                </a:extLst>
              </a:tr>
              <a:tr h="663203">
                <a:tc>
                  <a:txBody>
                    <a:bodyPr/>
                    <a:lstStyle/>
                    <a:p>
                      <a:r>
                        <a:rPr lang="en-US" sz="2000" b="1" dirty="0">
                          <a:solidFill>
                            <a:schemeClr val="tx1"/>
                          </a:solidFill>
                        </a:rPr>
                        <a:t>Bounding functions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000" dirty="0">
                          <a:solidFill>
                            <a:schemeClr val="tx1"/>
                          </a:solidFill>
                        </a:rPr>
                        <a:t>These are used </a:t>
                      </a:r>
                      <a:r>
                        <a:rPr lang="en-US" sz="2000" b="1" dirty="0">
                          <a:solidFill>
                            <a:schemeClr val="tx1"/>
                          </a:solidFill>
                        </a:rPr>
                        <a:t>to kill the live nodes </a:t>
                      </a:r>
                      <a:r>
                        <a:rPr lang="en-US" sz="2000" dirty="0">
                          <a:solidFill>
                            <a:schemeClr val="tx1"/>
                          </a:solidFill>
                        </a:rPr>
                        <a:t>without generating all its children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76869603"/>
                  </a:ext>
                </a:extLst>
              </a:tr>
              <a:tr h="663203">
                <a:tc>
                  <a:txBody>
                    <a:bodyPr/>
                    <a:lstStyle/>
                    <a:p>
                      <a:r>
                        <a:rPr lang="en-US" sz="2000" b="1" dirty="0">
                          <a:solidFill>
                            <a:schemeClr val="tx1"/>
                          </a:solidFill>
                        </a:rPr>
                        <a:t>Backtracking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000" dirty="0">
                          <a:solidFill>
                            <a:schemeClr val="tx1"/>
                          </a:solidFill>
                        </a:rPr>
                        <a:t>State generation using </a:t>
                      </a:r>
                      <a:r>
                        <a:rPr lang="en-US" sz="2000" b="1" dirty="0">
                          <a:solidFill>
                            <a:schemeClr val="tx1"/>
                          </a:solidFill>
                        </a:rPr>
                        <a:t>depth first with bounding functions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81259901"/>
                  </a:ext>
                </a:extLst>
              </a:tr>
              <a:tr h="717106">
                <a:tc>
                  <a:txBody>
                    <a:bodyPr/>
                    <a:lstStyle/>
                    <a:p>
                      <a:r>
                        <a:rPr lang="en-US" sz="2000" b="1" dirty="0">
                          <a:solidFill>
                            <a:schemeClr val="tx1"/>
                          </a:solidFill>
                        </a:rPr>
                        <a:t>Branch-and-Bound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000" b="0" i="0" u="none" strike="noStrike" kern="1200" baseline="0" dirty="0">
                          <a:solidFill>
                            <a:schemeClr val="dk1"/>
                          </a:solidFill>
                          <a:latin typeface="+mn-lt"/>
                          <a:ea typeface="+mn-ea"/>
                          <a:cs typeface="+mn-cs"/>
                        </a:rPr>
                        <a:t>State generation methods in which the </a:t>
                      </a:r>
                      <a:r>
                        <a:rPr lang="en-US" sz="2000" b="1" i="0" u="none" strike="noStrike" kern="1200" baseline="0" dirty="0">
                          <a:solidFill>
                            <a:schemeClr val="dk1"/>
                          </a:solidFill>
                          <a:latin typeface="+mn-lt"/>
                          <a:ea typeface="+mn-ea"/>
                          <a:cs typeface="+mn-cs"/>
                        </a:rPr>
                        <a:t>E-node remains the E-node until it is dead.</a:t>
                      </a:r>
                    </a:p>
                    <a:p>
                      <a:r>
                        <a:rPr lang="en-US" sz="2000" b="1" i="0" u="none" strike="noStrike" kern="1200" baseline="0" dirty="0">
                          <a:solidFill>
                            <a:schemeClr val="dk1"/>
                          </a:solidFill>
                          <a:latin typeface="+mn-lt"/>
                          <a:ea typeface="+mn-ea"/>
                          <a:cs typeface="+mn-cs"/>
                        </a:rPr>
                        <a:t>3 types of Branch-and-Bound techniques</a:t>
                      </a:r>
                    </a:p>
                    <a:p>
                      <a:pPr marL="342900" indent="-342900">
                        <a:buFont typeface="Arial" panose="020B0604020202020204" pitchFamily="34" charset="0"/>
                        <a:buChar char="•"/>
                      </a:pPr>
                      <a:r>
                        <a:rPr lang="en-US" sz="2000" b="1" i="0" u="none" strike="noStrike" kern="1200" baseline="0" dirty="0">
                          <a:solidFill>
                            <a:schemeClr val="dk1"/>
                          </a:solidFill>
                          <a:latin typeface="+mn-lt"/>
                          <a:ea typeface="+mn-ea"/>
                          <a:cs typeface="+mn-cs"/>
                        </a:rPr>
                        <a:t>FIFO</a:t>
                      </a:r>
                    </a:p>
                    <a:p>
                      <a:pPr marL="342900" indent="-342900">
                        <a:buFont typeface="Arial" panose="020B0604020202020204" pitchFamily="34" charset="0"/>
                        <a:buChar char="•"/>
                      </a:pPr>
                      <a:r>
                        <a:rPr lang="en-US" sz="2000" b="1" i="0" u="none" strike="noStrike" kern="1200" baseline="0" dirty="0">
                          <a:solidFill>
                            <a:schemeClr val="dk1"/>
                          </a:solidFill>
                          <a:latin typeface="+mn-lt"/>
                          <a:ea typeface="+mn-ea"/>
                          <a:cs typeface="+mn-cs"/>
                        </a:rPr>
                        <a:t>LIFO</a:t>
                      </a:r>
                    </a:p>
                    <a:p>
                      <a:pPr marL="342900" indent="-342900">
                        <a:buFont typeface="Arial" panose="020B0604020202020204" pitchFamily="34" charset="0"/>
                        <a:buChar char="•"/>
                      </a:pPr>
                      <a:r>
                        <a:rPr lang="en-US" sz="2000" b="1" i="0" u="none" strike="noStrike" kern="1200" baseline="0" dirty="0">
                          <a:solidFill>
                            <a:schemeClr val="dk1"/>
                          </a:solidFill>
                          <a:latin typeface="+mn-lt"/>
                          <a:ea typeface="+mn-ea"/>
                          <a:cs typeface="+mn-cs"/>
                        </a:rPr>
                        <a:t>Least cost Search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46151242"/>
                  </a:ext>
                </a:extLst>
              </a:tr>
            </a:tbl>
          </a:graphicData>
        </a:graphic>
      </p:graphicFrame>
    </p:spTree>
    <p:extLst>
      <p:ext uri="{BB962C8B-B14F-4D97-AF65-F5344CB8AC3E}">
        <p14:creationId xmlns:p14="http://schemas.microsoft.com/office/powerpoint/2010/main" val="31940942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3657600" y="1447800"/>
            <a:ext cx="457200" cy="457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solidFill>
                  <a:schemeClr val="tx1"/>
                </a:solidFill>
              </a:rPr>
              <a:t>1</a:t>
            </a:r>
          </a:p>
        </p:txBody>
      </p:sp>
      <p:sp>
        <p:nvSpPr>
          <p:cNvPr id="6" name="TextBox 5"/>
          <p:cNvSpPr txBox="1"/>
          <p:nvPr/>
        </p:nvSpPr>
        <p:spPr>
          <a:xfrm>
            <a:off x="3962400" y="1076980"/>
            <a:ext cx="990600" cy="523220"/>
          </a:xfrm>
          <a:prstGeom prst="rect">
            <a:avLst/>
          </a:prstGeom>
          <a:noFill/>
        </p:spPr>
        <p:txBody>
          <a:bodyPr wrap="square" rtlCol="0">
            <a:spAutoFit/>
          </a:bodyPr>
          <a:lstStyle/>
          <a:p>
            <a:r>
              <a:rPr lang="en-IN" sz="1400" b="1" dirty="0"/>
              <a:t>c’(1)= -38 </a:t>
            </a:r>
          </a:p>
          <a:p>
            <a:r>
              <a:rPr lang="en-IN" sz="1400" b="1" dirty="0"/>
              <a:t> u (1)= -32</a:t>
            </a:r>
          </a:p>
        </p:txBody>
      </p:sp>
      <p:sp>
        <p:nvSpPr>
          <p:cNvPr id="7" name="TextBox 6"/>
          <p:cNvSpPr txBox="1"/>
          <p:nvPr/>
        </p:nvSpPr>
        <p:spPr>
          <a:xfrm>
            <a:off x="1752600" y="228600"/>
            <a:ext cx="7709868" cy="707886"/>
          </a:xfrm>
          <a:prstGeom prst="rect">
            <a:avLst/>
          </a:prstGeom>
          <a:noFill/>
        </p:spPr>
        <p:txBody>
          <a:bodyPr wrap="none" rtlCol="0">
            <a:spAutoFit/>
          </a:bodyPr>
          <a:lstStyle/>
          <a:p>
            <a:r>
              <a:rPr lang="en-IN" sz="2000" dirty="0"/>
              <a:t>Consider the knapsack instance  with n =4, (p1,p2,p3,p4)=(10,10,12,18) ,</a:t>
            </a:r>
          </a:p>
          <a:p>
            <a:r>
              <a:rPr lang="en-IN" sz="2000" dirty="0"/>
              <a:t>(w1,w2,w3,w4) = (2,4,6,9) and m=15 . </a:t>
            </a:r>
          </a:p>
        </p:txBody>
      </p:sp>
      <p:sp>
        <p:nvSpPr>
          <p:cNvPr id="8" name="TextBox 7"/>
          <p:cNvSpPr txBox="1"/>
          <p:nvPr/>
        </p:nvSpPr>
        <p:spPr>
          <a:xfrm>
            <a:off x="5334000" y="838200"/>
            <a:ext cx="762000" cy="369332"/>
          </a:xfrm>
          <a:prstGeom prst="rect">
            <a:avLst/>
          </a:prstGeom>
          <a:noFill/>
        </p:spPr>
        <p:txBody>
          <a:bodyPr wrap="square" rtlCol="0">
            <a:spAutoFit/>
          </a:bodyPr>
          <a:lstStyle/>
          <a:p>
            <a:r>
              <a:rPr lang="en-IN" dirty="0"/>
              <a:t>c’(9) =</a:t>
            </a:r>
          </a:p>
        </p:txBody>
      </p:sp>
      <p:graphicFrame>
        <p:nvGraphicFramePr>
          <p:cNvPr id="9" name="Table 8"/>
          <p:cNvGraphicFramePr>
            <a:graphicFrameLocks noGrp="1"/>
          </p:cNvGraphicFramePr>
          <p:nvPr/>
        </p:nvGraphicFramePr>
        <p:xfrm>
          <a:off x="5867400" y="1295400"/>
          <a:ext cx="4572000" cy="1737360"/>
        </p:xfrm>
        <a:graphic>
          <a:graphicData uri="http://schemas.openxmlformats.org/drawingml/2006/table">
            <a:tbl>
              <a:tblPr firstRow="1" bandRow="1">
                <a:tableStyleId>{5C22544A-7EE6-4342-B048-85BDC9FD1C3A}</a:tableStyleId>
              </a:tblPr>
              <a:tblGrid>
                <a:gridCol w="542441">
                  <a:extLst>
                    <a:ext uri="{9D8B030D-6E8A-4147-A177-3AD203B41FA5}">
                      <a16:colId xmlns:a16="http://schemas.microsoft.com/office/drawing/2014/main" val="20000"/>
                    </a:ext>
                  </a:extLst>
                </a:gridCol>
                <a:gridCol w="1549830">
                  <a:extLst>
                    <a:ext uri="{9D8B030D-6E8A-4147-A177-3AD203B41FA5}">
                      <a16:colId xmlns:a16="http://schemas.microsoft.com/office/drawing/2014/main" val="20001"/>
                    </a:ext>
                  </a:extLst>
                </a:gridCol>
                <a:gridCol w="650929">
                  <a:extLst>
                    <a:ext uri="{9D8B030D-6E8A-4147-A177-3AD203B41FA5}">
                      <a16:colId xmlns:a16="http://schemas.microsoft.com/office/drawing/2014/main" val="20002"/>
                    </a:ext>
                  </a:extLst>
                </a:gridCol>
                <a:gridCol w="743919">
                  <a:extLst>
                    <a:ext uri="{9D8B030D-6E8A-4147-A177-3AD203B41FA5}">
                      <a16:colId xmlns:a16="http://schemas.microsoft.com/office/drawing/2014/main" val="20003"/>
                    </a:ext>
                  </a:extLst>
                </a:gridCol>
                <a:gridCol w="1084881">
                  <a:extLst>
                    <a:ext uri="{9D8B030D-6E8A-4147-A177-3AD203B41FA5}">
                      <a16:colId xmlns:a16="http://schemas.microsoft.com/office/drawing/2014/main" val="20004"/>
                    </a:ext>
                  </a:extLst>
                </a:gridCol>
              </a:tblGrid>
              <a:tr h="457200">
                <a:tc>
                  <a:txBody>
                    <a:bodyPr/>
                    <a:lstStyle/>
                    <a:p>
                      <a:r>
                        <a:rPr lang="en-IN" sz="1400" dirty="0">
                          <a:solidFill>
                            <a:schemeClr val="tx1"/>
                          </a:solidFill>
                        </a:rPr>
                        <a:t>items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IN" sz="1400" dirty="0">
                          <a:solidFill>
                            <a:schemeClr val="tx1"/>
                          </a:solidFill>
                        </a:rPr>
                        <a:t>Profit</a:t>
                      </a:r>
                      <a:r>
                        <a:rPr lang="en-IN" sz="1400" baseline="0" dirty="0">
                          <a:solidFill>
                            <a:schemeClr val="tx1"/>
                          </a:solidFill>
                        </a:rPr>
                        <a:t> earned</a:t>
                      </a:r>
                      <a:endParaRPr lang="en-IN"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IN" sz="1400" dirty="0">
                          <a:solidFill>
                            <a:schemeClr val="tx1"/>
                          </a:solidFill>
                        </a:rPr>
                        <a:t>Xi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IN" sz="1400" dirty="0">
                          <a:solidFill>
                            <a:schemeClr val="tx1"/>
                          </a:solidFill>
                        </a:rPr>
                        <a:t>Weight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IN" sz="1400" dirty="0">
                          <a:solidFill>
                            <a:schemeClr val="tx1"/>
                          </a:solidFill>
                        </a:rPr>
                        <a:t>Remaining</a:t>
                      </a:r>
                      <a:r>
                        <a:rPr lang="en-IN" sz="1400" baseline="0" dirty="0">
                          <a:solidFill>
                            <a:schemeClr val="tx1"/>
                          </a:solidFill>
                        </a:rPr>
                        <a:t> weight</a:t>
                      </a:r>
                      <a:endParaRPr lang="en-IN"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279400">
                <a:tc>
                  <a:txBody>
                    <a:bodyPr/>
                    <a:lstStyle/>
                    <a:p>
                      <a:r>
                        <a:rPr lang="en-IN" sz="1400"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IN" sz="1400" dirty="0">
                          <a:solidFill>
                            <a:schemeClr val="tx1"/>
                          </a:solidFill>
                        </a:rPr>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IN" sz="1400"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IN" sz="1400" dirty="0">
                          <a:solidFill>
                            <a:schemeClr val="tx1"/>
                          </a:solidFill>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IN" sz="1400" dirty="0">
                          <a:solidFill>
                            <a:schemeClr val="tx1"/>
                          </a:solidFill>
                        </a:rPr>
                        <a:t>13(=15-2)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279400">
                <a:tc>
                  <a:txBody>
                    <a:bodyPr/>
                    <a:lstStyle/>
                    <a:p>
                      <a:r>
                        <a:rPr lang="en-IN" sz="1400" dirty="0">
                          <a:solidFill>
                            <a:schemeClr val="tx1"/>
                          </a:solidFill>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IN" sz="1400" dirty="0">
                          <a:solidFill>
                            <a:schemeClr val="tx1"/>
                          </a:solidFill>
                        </a:rPr>
                        <a:t>20(=10+10*1)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IN" sz="1400"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IN" sz="1400" dirty="0">
                          <a:solidFill>
                            <a:schemeClr val="tx1"/>
                          </a:solidFill>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IN" sz="1400" dirty="0">
                          <a:solidFill>
                            <a:schemeClr val="tx1"/>
                          </a:solidFill>
                        </a:rPr>
                        <a:t>9(=13-4)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279400">
                <a:tc>
                  <a:txBody>
                    <a:bodyPr/>
                    <a:lstStyle/>
                    <a:p>
                      <a:r>
                        <a:rPr lang="en-IN" sz="1400" dirty="0">
                          <a:solidFill>
                            <a:schemeClr val="tx1"/>
                          </a:solidFill>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lang="en-IN" sz="1400" dirty="0">
                          <a:solidFill>
                            <a:schemeClr val="tx1"/>
                          </a:solidFill>
                        </a:rPr>
                        <a:t>20(=20+12*0)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lang="en-IN" sz="1400"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lang="en-IN" sz="1400" dirty="0">
                          <a:solidFill>
                            <a:schemeClr val="tx1"/>
                          </a:solidFill>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lang="en-IN" sz="1400" dirty="0">
                          <a:solidFill>
                            <a:schemeClr val="tx1"/>
                          </a:solidFill>
                        </a:rPr>
                        <a:t>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3"/>
                  </a:ext>
                </a:extLst>
              </a:tr>
              <a:tr h="279400">
                <a:tc>
                  <a:txBody>
                    <a:bodyPr/>
                    <a:lstStyle/>
                    <a:p>
                      <a:r>
                        <a:rPr lang="en-IN" sz="1400" dirty="0">
                          <a:solidFill>
                            <a:schemeClr val="tx1"/>
                          </a:solidFill>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lang="en-IN" sz="1400" b="1" dirty="0">
                          <a:solidFill>
                            <a:schemeClr val="tx1"/>
                          </a:solidFill>
                        </a:rPr>
                        <a:t>20</a:t>
                      </a:r>
                      <a:r>
                        <a:rPr lang="en-IN" sz="1400" dirty="0">
                          <a:solidFill>
                            <a:schemeClr val="tx1"/>
                          </a:solidFill>
                        </a:rPr>
                        <a:t>(=20+18*0)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lang="en-IN" sz="1400"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lang="en-IN" sz="1400" dirty="0">
                          <a:solidFill>
                            <a:schemeClr val="tx1"/>
                          </a:solidFill>
                        </a:rPr>
                        <a:t>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lang="en-IN" sz="1400" dirty="0">
                          <a:solidFill>
                            <a:schemeClr val="tx1"/>
                          </a:solidFill>
                        </a:rPr>
                        <a:t>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4"/>
                  </a:ext>
                </a:extLst>
              </a:tr>
            </a:tbl>
          </a:graphicData>
        </a:graphic>
      </p:graphicFrame>
      <p:graphicFrame>
        <p:nvGraphicFramePr>
          <p:cNvPr id="10" name="Table 9"/>
          <p:cNvGraphicFramePr>
            <a:graphicFrameLocks noGrp="1"/>
          </p:cNvGraphicFramePr>
          <p:nvPr/>
        </p:nvGraphicFramePr>
        <p:xfrm>
          <a:off x="5943600" y="3733800"/>
          <a:ext cx="4495800" cy="1737360"/>
        </p:xfrm>
        <a:graphic>
          <a:graphicData uri="http://schemas.openxmlformats.org/drawingml/2006/table">
            <a:tbl>
              <a:tblPr firstRow="1" bandRow="1">
                <a:tableStyleId>{5C22544A-7EE6-4342-B048-85BDC9FD1C3A}</a:tableStyleId>
              </a:tblPr>
              <a:tblGrid>
                <a:gridCol w="5334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gridCol w="640080">
                  <a:extLst>
                    <a:ext uri="{9D8B030D-6E8A-4147-A177-3AD203B41FA5}">
                      <a16:colId xmlns:a16="http://schemas.microsoft.com/office/drawing/2014/main" val="20002"/>
                    </a:ext>
                  </a:extLst>
                </a:gridCol>
                <a:gridCol w="731520">
                  <a:extLst>
                    <a:ext uri="{9D8B030D-6E8A-4147-A177-3AD203B41FA5}">
                      <a16:colId xmlns:a16="http://schemas.microsoft.com/office/drawing/2014/main" val="20003"/>
                    </a:ext>
                  </a:extLst>
                </a:gridCol>
                <a:gridCol w="1066800">
                  <a:extLst>
                    <a:ext uri="{9D8B030D-6E8A-4147-A177-3AD203B41FA5}">
                      <a16:colId xmlns:a16="http://schemas.microsoft.com/office/drawing/2014/main" val="20004"/>
                    </a:ext>
                  </a:extLst>
                </a:gridCol>
              </a:tblGrid>
              <a:tr h="457200">
                <a:tc>
                  <a:txBody>
                    <a:bodyPr/>
                    <a:lstStyle/>
                    <a:p>
                      <a:r>
                        <a:rPr lang="en-IN" sz="1400" dirty="0">
                          <a:solidFill>
                            <a:schemeClr val="tx1"/>
                          </a:solidFill>
                        </a:rPr>
                        <a:t>items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IN" sz="1400" dirty="0">
                          <a:solidFill>
                            <a:schemeClr val="tx1"/>
                          </a:solidFill>
                        </a:rPr>
                        <a:t>Profit</a:t>
                      </a:r>
                      <a:r>
                        <a:rPr lang="en-IN" sz="1400" baseline="0" dirty="0">
                          <a:solidFill>
                            <a:schemeClr val="tx1"/>
                          </a:solidFill>
                        </a:rPr>
                        <a:t> earned</a:t>
                      </a:r>
                      <a:endParaRPr lang="en-IN"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IN" sz="1400" dirty="0">
                          <a:solidFill>
                            <a:schemeClr val="tx1"/>
                          </a:solidFill>
                        </a:rPr>
                        <a:t>Xi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IN" sz="1400" dirty="0">
                          <a:solidFill>
                            <a:schemeClr val="tx1"/>
                          </a:solidFill>
                        </a:rPr>
                        <a:t>weight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IN" sz="1400" dirty="0">
                          <a:solidFill>
                            <a:schemeClr val="tx1"/>
                          </a:solidFill>
                        </a:rPr>
                        <a:t>Remaining</a:t>
                      </a:r>
                      <a:r>
                        <a:rPr lang="en-IN" sz="1400" baseline="0" dirty="0">
                          <a:solidFill>
                            <a:schemeClr val="tx1"/>
                          </a:solidFill>
                        </a:rPr>
                        <a:t> weight</a:t>
                      </a:r>
                      <a:endParaRPr lang="en-IN"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279400">
                <a:tc>
                  <a:txBody>
                    <a:bodyPr/>
                    <a:lstStyle/>
                    <a:p>
                      <a:r>
                        <a:rPr lang="en-IN" sz="1400"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IN" sz="1400" dirty="0">
                          <a:solidFill>
                            <a:schemeClr val="tx1"/>
                          </a:solidFill>
                        </a:rPr>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IN" sz="1400"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IN" sz="1400" dirty="0">
                          <a:solidFill>
                            <a:schemeClr val="tx1"/>
                          </a:solidFill>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IN" sz="1400" dirty="0">
                          <a:solidFill>
                            <a:schemeClr val="tx1"/>
                          </a:solidFill>
                        </a:rPr>
                        <a:t>13(=15-2)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279400">
                <a:tc>
                  <a:txBody>
                    <a:bodyPr/>
                    <a:lstStyle/>
                    <a:p>
                      <a:r>
                        <a:rPr lang="en-IN" sz="1400" dirty="0">
                          <a:solidFill>
                            <a:schemeClr val="tx1"/>
                          </a:solidFill>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IN" sz="1400" dirty="0">
                          <a:solidFill>
                            <a:schemeClr val="tx1"/>
                          </a:solidFill>
                        </a:rPr>
                        <a:t>20(=10+10*1)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IN" sz="1400"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IN" sz="1400" dirty="0">
                          <a:solidFill>
                            <a:schemeClr val="tx1"/>
                          </a:solidFill>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IN" sz="1400" dirty="0">
                          <a:solidFill>
                            <a:schemeClr val="tx1"/>
                          </a:solidFill>
                        </a:rPr>
                        <a:t>9(=13-4)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279400">
                <a:tc>
                  <a:txBody>
                    <a:bodyPr/>
                    <a:lstStyle/>
                    <a:p>
                      <a:r>
                        <a:rPr lang="en-IN" sz="1400" dirty="0">
                          <a:solidFill>
                            <a:schemeClr val="tx1"/>
                          </a:solidFill>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lang="en-IN" sz="1400" dirty="0">
                          <a:solidFill>
                            <a:schemeClr val="tx1"/>
                          </a:solidFill>
                        </a:rPr>
                        <a:t>20(=20+12*0)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lang="en-IN" sz="1400"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lang="en-IN" sz="1400" dirty="0">
                          <a:solidFill>
                            <a:schemeClr val="tx1"/>
                          </a:solidFill>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lang="en-IN" sz="1400" dirty="0">
                          <a:solidFill>
                            <a:schemeClr val="tx1"/>
                          </a:solidFill>
                        </a:rPr>
                        <a:t>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3"/>
                  </a:ext>
                </a:extLst>
              </a:tr>
              <a:tr h="279400">
                <a:tc>
                  <a:txBody>
                    <a:bodyPr/>
                    <a:lstStyle/>
                    <a:p>
                      <a:r>
                        <a:rPr lang="en-IN" sz="1400" dirty="0">
                          <a:solidFill>
                            <a:schemeClr val="tx1"/>
                          </a:solidFill>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lang="en-IN" sz="1400" b="1" dirty="0">
                          <a:solidFill>
                            <a:schemeClr val="tx1"/>
                          </a:solidFill>
                        </a:rPr>
                        <a:t>20</a:t>
                      </a:r>
                      <a:r>
                        <a:rPr lang="en-IN" sz="1400" dirty="0">
                          <a:solidFill>
                            <a:schemeClr val="tx1"/>
                          </a:solidFill>
                        </a:rPr>
                        <a:t>(=20+18*0)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lang="en-IN" sz="1400"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lang="en-IN" sz="1400" dirty="0">
                          <a:solidFill>
                            <a:schemeClr val="tx1"/>
                          </a:solidFill>
                        </a:rPr>
                        <a:t>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lang="en-IN" sz="1400" dirty="0">
                          <a:solidFill>
                            <a:schemeClr val="tx1"/>
                          </a:solidFill>
                        </a:rPr>
                        <a:t>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4"/>
                  </a:ext>
                </a:extLst>
              </a:tr>
            </a:tbl>
          </a:graphicData>
        </a:graphic>
      </p:graphicFrame>
      <p:sp>
        <p:nvSpPr>
          <p:cNvPr id="11" name="Rectangle 10"/>
          <p:cNvSpPr/>
          <p:nvPr/>
        </p:nvSpPr>
        <p:spPr>
          <a:xfrm>
            <a:off x="5181600" y="3276600"/>
            <a:ext cx="5105400" cy="369332"/>
          </a:xfrm>
          <a:prstGeom prst="rect">
            <a:avLst/>
          </a:prstGeom>
        </p:spPr>
        <p:txBody>
          <a:bodyPr wrap="square">
            <a:spAutoFit/>
          </a:bodyPr>
          <a:lstStyle/>
          <a:p>
            <a:r>
              <a:rPr lang="en-IN" dirty="0"/>
              <a:t>    u(8)=</a:t>
            </a:r>
          </a:p>
        </p:txBody>
      </p:sp>
      <p:sp>
        <p:nvSpPr>
          <p:cNvPr id="13" name="Oval 12"/>
          <p:cNvSpPr/>
          <p:nvPr/>
        </p:nvSpPr>
        <p:spPr>
          <a:xfrm>
            <a:off x="3200400" y="2438400"/>
            <a:ext cx="457200" cy="457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solidFill>
                  <a:schemeClr val="tx1"/>
                </a:solidFill>
              </a:rPr>
              <a:t>2</a:t>
            </a:r>
          </a:p>
        </p:txBody>
      </p:sp>
      <p:sp>
        <p:nvSpPr>
          <p:cNvPr id="14" name="Oval 13"/>
          <p:cNvSpPr/>
          <p:nvPr/>
        </p:nvSpPr>
        <p:spPr>
          <a:xfrm>
            <a:off x="4114800" y="2438400"/>
            <a:ext cx="457200" cy="457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solidFill>
                  <a:schemeClr val="tx1"/>
                </a:solidFill>
              </a:rPr>
              <a:t>3</a:t>
            </a:r>
          </a:p>
        </p:txBody>
      </p:sp>
      <p:cxnSp>
        <p:nvCxnSpPr>
          <p:cNvPr id="16" name="Straight Connector 15"/>
          <p:cNvCxnSpPr>
            <a:stCxn id="5" idx="4"/>
            <a:endCxn id="13" idx="0"/>
          </p:cNvCxnSpPr>
          <p:nvPr/>
        </p:nvCxnSpPr>
        <p:spPr>
          <a:xfrm rot="5400000">
            <a:off x="3390900" y="1943100"/>
            <a:ext cx="533400" cy="457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5" idx="4"/>
            <a:endCxn id="14" idx="0"/>
          </p:cNvCxnSpPr>
          <p:nvPr/>
        </p:nvCxnSpPr>
        <p:spPr>
          <a:xfrm rot="16200000" flipH="1">
            <a:off x="3848100" y="1943100"/>
            <a:ext cx="533400" cy="457200"/>
          </a:xfrm>
          <a:prstGeom prst="line">
            <a:avLst/>
          </a:prstGeom>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3352800" y="1905001"/>
            <a:ext cx="533400" cy="276999"/>
          </a:xfrm>
          <a:prstGeom prst="rect">
            <a:avLst/>
          </a:prstGeom>
          <a:noFill/>
        </p:spPr>
        <p:txBody>
          <a:bodyPr wrap="square" lIns="0" tIns="0" rIns="0" bIns="0" rtlCol="0">
            <a:spAutoFit/>
          </a:bodyPr>
          <a:lstStyle/>
          <a:p>
            <a:r>
              <a:rPr lang="en-IN" dirty="0"/>
              <a:t>x</a:t>
            </a:r>
            <a:r>
              <a:rPr lang="en-IN" sz="1600" baseline="-25000" dirty="0"/>
              <a:t>1</a:t>
            </a:r>
            <a:r>
              <a:rPr lang="en-IN" sz="1600" dirty="0"/>
              <a:t>=1</a:t>
            </a:r>
            <a:endParaRPr lang="en-IN" dirty="0"/>
          </a:p>
        </p:txBody>
      </p:sp>
      <p:sp>
        <p:nvSpPr>
          <p:cNvPr id="22" name="TextBox 21"/>
          <p:cNvSpPr txBox="1"/>
          <p:nvPr/>
        </p:nvSpPr>
        <p:spPr>
          <a:xfrm>
            <a:off x="4038600" y="1905001"/>
            <a:ext cx="533400" cy="246221"/>
          </a:xfrm>
          <a:prstGeom prst="rect">
            <a:avLst/>
          </a:prstGeom>
          <a:noFill/>
        </p:spPr>
        <p:txBody>
          <a:bodyPr wrap="square" lIns="0" tIns="0" rIns="0" bIns="0" rtlCol="0">
            <a:spAutoFit/>
          </a:bodyPr>
          <a:lstStyle/>
          <a:p>
            <a:r>
              <a:rPr lang="en-IN" sz="1600" dirty="0"/>
              <a:t>x</a:t>
            </a:r>
            <a:r>
              <a:rPr lang="en-IN" sz="1600" baseline="-25000" dirty="0"/>
              <a:t>1</a:t>
            </a:r>
            <a:r>
              <a:rPr lang="en-IN" sz="1600" dirty="0"/>
              <a:t>=0</a:t>
            </a:r>
            <a:endParaRPr lang="en-IN" dirty="0"/>
          </a:p>
        </p:txBody>
      </p:sp>
      <p:sp>
        <p:nvSpPr>
          <p:cNvPr id="23" name="TextBox 22"/>
          <p:cNvSpPr txBox="1"/>
          <p:nvPr/>
        </p:nvSpPr>
        <p:spPr>
          <a:xfrm>
            <a:off x="4495800" y="2057400"/>
            <a:ext cx="990600" cy="523220"/>
          </a:xfrm>
          <a:prstGeom prst="rect">
            <a:avLst/>
          </a:prstGeom>
          <a:noFill/>
        </p:spPr>
        <p:txBody>
          <a:bodyPr wrap="square" rtlCol="0">
            <a:spAutoFit/>
          </a:bodyPr>
          <a:lstStyle/>
          <a:p>
            <a:r>
              <a:rPr lang="en-IN" sz="1400" b="1" dirty="0"/>
              <a:t>c’(3)= -32 </a:t>
            </a:r>
          </a:p>
          <a:p>
            <a:r>
              <a:rPr lang="en-IN" sz="1400" b="1" dirty="0"/>
              <a:t> u (3)= -22</a:t>
            </a:r>
          </a:p>
        </p:txBody>
      </p:sp>
      <p:sp>
        <p:nvSpPr>
          <p:cNvPr id="24" name="TextBox 23"/>
          <p:cNvSpPr txBox="1"/>
          <p:nvPr/>
        </p:nvSpPr>
        <p:spPr>
          <a:xfrm>
            <a:off x="2362200" y="2057400"/>
            <a:ext cx="990600" cy="523220"/>
          </a:xfrm>
          <a:prstGeom prst="rect">
            <a:avLst/>
          </a:prstGeom>
          <a:noFill/>
        </p:spPr>
        <p:txBody>
          <a:bodyPr wrap="square" rtlCol="0">
            <a:spAutoFit/>
          </a:bodyPr>
          <a:lstStyle/>
          <a:p>
            <a:r>
              <a:rPr lang="en-IN" sz="1400" b="1" dirty="0"/>
              <a:t>c’(2)= -38 </a:t>
            </a:r>
          </a:p>
          <a:p>
            <a:r>
              <a:rPr lang="en-IN" sz="1400" b="1" dirty="0"/>
              <a:t> u(2)= -32</a:t>
            </a:r>
          </a:p>
        </p:txBody>
      </p:sp>
      <p:sp>
        <p:nvSpPr>
          <p:cNvPr id="27" name="TextBox 26"/>
          <p:cNvSpPr txBox="1"/>
          <p:nvPr/>
        </p:nvSpPr>
        <p:spPr>
          <a:xfrm>
            <a:off x="5257800" y="6031468"/>
            <a:ext cx="5410200" cy="369332"/>
          </a:xfrm>
          <a:prstGeom prst="rect">
            <a:avLst/>
          </a:prstGeom>
          <a:noFill/>
        </p:spPr>
        <p:txBody>
          <a:bodyPr wrap="square" rtlCol="0">
            <a:spAutoFit/>
          </a:bodyPr>
          <a:lstStyle/>
          <a:p>
            <a:pPr>
              <a:buFont typeface="Arial" pitchFamily="34" charset="0"/>
              <a:buChar char="•"/>
            </a:pPr>
            <a:r>
              <a:rPr lang="en-IN" dirty="0"/>
              <a:t>Kill all the live nodes ,whose  nodes cost c’(x) &gt;= upper.</a:t>
            </a:r>
          </a:p>
        </p:txBody>
      </p:sp>
      <p:sp>
        <p:nvSpPr>
          <p:cNvPr id="20" name="Oval 19"/>
          <p:cNvSpPr/>
          <p:nvPr/>
        </p:nvSpPr>
        <p:spPr>
          <a:xfrm>
            <a:off x="2667000" y="3581400"/>
            <a:ext cx="457200" cy="457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solidFill>
                  <a:schemeClr val="tx1"/>
                </a:solidFill>
              </a:rPr>
              <a:t>4</a:t>
            </a:r>
          </a:p>
        </p:txBody>
      </p:sp>
      <p:sp>
        <p:nvSpPr>
          <p:cNvPr id="26" name="Oval 25"/>
          <p:cNvSpPr/>
          <p:nvPr/>
        </p:nvSpPr>
        <p:spPr>
          <a:xfrm>
            <a:off x="3581400" y="3581400"/>
            <a:ext cx="457200" cy="457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solidFill>
                  <a:schemeClr val="tx1"/>
                </a:solidFill>
              </a:rPr>
              <a:t>5</a:t>
            </a:r>
          </a:p>
        </p:txBody>
      </p:sp>
      <p:cxnSp>
        <p:nvCxnSpPr>
          <p:cNvPr id="29" name="Straight Connector 28"/>
          <p:cNvCxnSpPr>
            <a:stCxn id="13" idx="4"/>
            <a:endCxn id="20" idx="0"/>
          </p:cNvCxnSpPr>
          <p:nvPr/>
        </p:nvCxnSpPr>
        <p:spPr>
          <a:xfrm rot="5400000">
            <a:off x="2819400" y="2971800"/>
            <a:ext cx="685800" cy="533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13" idx="4"/>
            <a:endCxn id="26" idx="0"/>
          </p:cNvCxnSpPr>
          <p:nvPr/>
        </p:nvCxnSpPr>
        <p:spPr>
          <a:xfrm rot="16200000" flipH="1">
            <a:off x="3276600" y="3048000"/>
            <a:ext cx="685800" cy="381000"/>
          </a:xfrm>
          <a:prstGeom prst="line">
            <a:avLst/>
          </a:prstGeom>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2743200" y="2999602"/>
            <a:ext cx="533400" cy="276999"/>
          </a:xfrm>
          <a:prstGeom prst="rect">
            <a:avLst/>
          </a:prstGeom>
          <a:noFill/>
        </p:spPr>
        <p:txBody>
          <a:bodyPr wrap="square" lIns="0" tIns="0" rIns="0" bIns="0" rtlCol="0">
            <a:spAutoFit/>
          </a:bodyPr>
          <a:lstStyle/>
          <a:p>
            <a:r>
              <a:rPr lang="en-IN" dirty="0"/>
              <a:t>x</a:t>
            </a:r>
            <a:r>
              <a:rPr lang="en-IN" sz="1600" baseline="-25000" dirty="0"/>
              <a:t>2</a:t>
            </a:r>
            <a:r>
              <a:rPr lang="en-IN" sz="1600" dirty="0"/>
              <a:t>=1</a:t>
            </a:r>
            <a:endParaRPr lang="en-IN" dirty="0"/>
          </a:p>
        </p:txBody>
      </p:sp>
      <p:sp>
        <p:nvSpPr>
          <p:cNvPr id="33" name="TextBox 32"/>
          <p:cNvSpPr txBox="1"/>
          <p:nvPr/>
        </p:nvSpPr>
        <p:spPr>
          <a:xfrm>
            <a:off x="3429000" y="3048001"/>
            <a:ext cx="533400" cy="276999"/>
          </a:xfrm>
          <a:prstGeom prst="rect">
            <a:avLst/>
          </a:prstGeom>
          <a:noFill/>
        </p:spPr>
        <p:txBody>
          <a:bodyPr wrap="square" lIns="0" tIns="0" rIns="0" bIns="0" rtlCol="0">
            <a:spAutoFit/>
          </a:bodyPr>
          <a:lstStyle/>
          <a:p>
            <a:r>
              <a:rPr lang="en-IN" dirty="0"/>
              <a:t>x</a:t>
            </a:r>
            <a:r>
              <a:rPr lang="en-IN" sz="1600" baseline="-25000" dirty="0"/>
              <a:t>2</a:t>
            </a:r>
            <a:r>
              <a:rPr lang="en-IN" sz="1600" dirty="0"/>
              <a:t>=0</a:t>
            </a:r>
            <a:endParaRPr lang="en-IN" dirty="0"/>
          </a:p>
        </p:txBody>
      </p:sp>
      <p:sp>
        <p:nvSpPr>
          <p:cNvPr id="34" name="TextBox 33"/>
          <p:cNvSpPr txBox="1"/>
          <p:nvPr/>
        </p:nvSpPr>
        <p:spPr>
          <a:xfrm>
            <a:off x="1905000" y="3200400"/>
            <a:ext cx="990600" cy="523220"/>
          </a:xfrm>
          <a:prstGeom prst="rect">
            <a:avLst/>
          </a:prstGeom>
          <a:noFill/>
        </p:spPr>
        <p:txBody>
          <a:bodyPr wrap="square" rtlCol="0">
            <a:spAutoFit/>
          </a:bodyPr>
          <a:lstStyle/>
          <a:p>
            <a:r>
              <a:rPr lang="en-IN" sz="1400" b="1" dirty="0"/>
              <a:t>c’(4)= -38 </a:t>
            </a:r>
          </a:p>
          <a:p>
            <a:r>
              <a:rPr lang="en-IN" sz="1400" b="1" dirty="0"/>
              <a:t> u(4)= -32</a:t>
            </a:r>
          </a:p>
        </p:txBody>
      </p:sp>
      <p:sp>
        <p:nvSpPr>
          <p:cNvPr id="35" name="TextBox 34"/>
          <p:cNvSpPr txBox="1"/>
          <p:nvPr/>
        </p:nvSpPr>
        <p:spPr>
          <a:xfrm>
            <a:off x="3810000" y="3124200"/>
            <a:ext cx="990600" cy="523220"/>
          </a:xfrm>
          <a:prstGeom prst="rect">
            <a:avLst/>
          </a:prstGeom>
          <a:noFill/>
        </p:spPr>
        <p:txBody>
          <a:bodyPr wrap="square" rtlCol="0">
            <a:spAutoFit/>
          </a:bodyPr>
          <a:lstStyle/>
          <a:p>
            <a:r>
              <a:rPr lang="en-IN" sz="1400" b="1" dirty="0"/>
              <a:t>c’(5)= -36 </a:t>
            </a:r>
          </a:p>
          <a:p>
            <a:r>
              <a:rPr lang="en-IN" sz="1400" b="1" dirty="0"/>
              <a:t> u(5)= -22</a:t>
            </a:r>
          </a:p>
        </p:txBody>
      </p:sp>
      <p:sp>
        <p:nvSpPr>
          <p:cNvPr id="28" name="Oval 27"/>
          <p:cNvSpPr/>
          <p:nvPr/>
        </p:nvSpPr>
        <p:spPr>
          <a:xfrm>
            <a:off x="2133600" y="4572000"/>
            <a:ext cx="457200" cy="457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solidFill>
                  <a:schemeClr val="tx1"/>
                </a:solidFill>
              </a:rPr>
              <a:t>6</a:t>
            </a:r>
          </a:p>
        </p:txBody>
      </p:sp>
      <p:sp>
        <p:nvSpPr>
          <p:cNvPr id="30" name="Oval 29"/>
          <p:cNvSpPr/>
          <p:nvPr/>
        </p:nvSpPr>
        <p:spPr>
          <a:xfrm>
            <a:off x="3124200" y="4572000"/>
            <a:ext cx="457200" cy="4572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solidFill>
                  <a:schemeClr val="tx1"/>
                </a:solidFill>
              </a:rPr>
              <a:t>7</a:t>
            </a:r>
          </a:p>
        </p:txBody>
      </p:sp>
      <p:cxnSp>
        <p:nvCxnSpPr>
          <p:cNvPr id="37" name="Straight Connector 36"/>
          <p:cNvCxnSpPr>
            <a:stCxn id="20" idx="4"/>
            <a:endCxn id="28" idx="0"/>
          </p:cNvCxnSpPr>
          <p:nvPr/>
        </p:nvCxnSpPr>
        <p:spPr>
          <a:xfrm rot="5400000">
            <a:off x="2362200" y="4038600"/>
            <a:ext cx="533400" cy="533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20" idx="4"/>
            <a:endCxn id="30" idx="0"/>
          </p:cNvCxnSpPr>
          <p:nvPr/>
        </p:nvCxnSpPr>
        <p:spPr>
          <a:xfrm rot="16200000" flipH="1">
            <a:off x="2857500" y="4076700"/>
            <a:ext cx="533400" cy="457200"/>
          </a:xfrm>
          <a:prstGeom prst="line">
            <a:avLst/>
          </a:prstGeom>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2286000" y="4038601"/>
            <a:ext cx="533400" cy="276999"/>
          </a:xfrm>
          <a:prstGeom prst="rect">
            <a:avLst/>
          </a:prstGeom>
          <a:noFill/>
        </p:spPr>
        <p:txBody>
          <a:bodyPr wrap="square" lIns="0" tIns="0" rIns="0" bIns="0" rtlCol="0">
            <a:spAutoFit/>
          </a:bodyPr>
          <a:lstStyle/>
          <a:p>
            <a:r>
              <a:rPr lang="en-IN" dirty="0"/>
              <a:t>x</a:t>
            </a:r>
            <a:r>
              <a:rPr lang="en-IN" sz="1600" baseline="-25000" dirty="0"/>
              <a:t>3</a:t>
            </a:r>
            <a:r>
              <a:rPr lang="en-IN" sz="1600" dirty="0"/>
              <a:t>=1</a:t>
            </a:r>
            <a:endParaRPr lang="en-IN" dirty="0"/>
          </a:p>
        </p:txBody>
      </p:sp>
      <p:sp>
        <p:nvSpPr>
          <p:cNvPr id="41" name="TextBox 40"/>
          <p:cNvSpPr txBox="1"/>
          <p:nvPr/>
        </p:nvSpPr>
        <p:spPr>
          <a:xfrm>
            <a:off x="3048000" y="4038601"/>
            <a:ext cx="533400" cy="276999"/>
          </a:xfrm>
          <a:prstGeom prst="rect">
            <a:avLst/>
          </a:prstGeom>
          <a:noFill/>
        </p:spPr>
        <p:txBody>
          <a:bodyPr wrap="square" lIns="0" tIns="0" rIns="0" bIns="0" rtlCol="0">
            <a:spAutoFit/>
          </a:bodyPr>
          <a:lstStyle/>
          <a:p>
            <a:r>
              <a:rPr lang="en-IN" dirty="0"/>
              <a:t>x</a:t>
            </a:r>
            <a:r>
              <a:rPr lang="en-IN" sz="1600" baseline="-25000" dirty="0"/>
              <a:t>3</a:t>
            </a:r>
            <a:r>
              <a:rPr lang="en-IN" sz="1600" dirty="0"/>
              <a:t>=0</a:t>
            </a:r>
            <a:endParaRPr lang="en-IN" dirty="0"/>
          </a:p>
        </p:txBody>
      </p:sp>
      <p:sp>
        <p:nvSpPr>
          <p:cNvPr id="42" name="TextBox 41"/>
          <p:cNvSpPr txBox="1"/>
          <p:nvPr/>
        </p:nvSpPr>
        <p:spPr>
          <a:xfrm>
            <a:off x="3581400" y="4277380"/>
            <a:ext cx="990600" cy="523220"/>
          </a:xfrm>
          <a:prstGeom prst="rect">
            <a:avLst/>
          </a:prstGeom>
          <a:noFill/>
        </p:spPr>
        <p:txBody>
          <a:bodyPr wrap="square" rtlCol="0">
            <a:spAutoFit/>
          </a:bodyPr>
          <a:lstStyle/>
          <a:p>
            <a:r>
              <a:rPr lang="en-IN" sz="1400" b="1" dirty="0"/>
              <a:t>c’(7)= -38 </a:t>
            </a:r>
          </a:p>
          <a:p>
            <a:r>
              <a:rPr lang="en-IN" sz="1400" b="1" dirty="0"/>
              <a:t> u(7)= -38</a:t>
            </a:r>
          </a:p>
        </p:txBody>
      </p:sp>
      <p:sp>
        <p:nvSpPr>
          <p:cNvPr id="43" name="TextBox 42"/>
          <p:cNvSpPr txBox="1"/>
          <p:nvPr/>
        </p:nvSpPr>
        <p:spPr>
          <a:xfrm>
            <a:off x="1447800" y="4201180"/>
            <a:ext cx="990600" cy="523220"/>
          </a:xfrm>
          <a:prstGeom prst="rect">
            <a:avLst/>
          </a:prstGeom>
          <a:noFill/>
        </p:spPr>
        <p:txBody>
          <a:bodyPr wrap="square" rtlCol="0">
            <a:spAutoFit/>
          </a:bodyPr>
          <a:lstStyle/>
          <a:p>
            <a:r>
              <a:rPr lang="en-IN" sz="1400" b="1" dirty="0"/>
              <a:t>c’(4)= -38 </a:t>
            </a:r>
          </a:p>
          <a:p>
            <a:r>
              <a:rPr lang="en-IN" sz="1400" b="1" dirty="0"/>
              <a:t> u(4)= -32</a:t>
            </a:r>
          </a:p>
        </p:txBody>
      </p:sp>
      <p:sp>
        <p:nvSpPr>
          <p:cNvPr id="36" name="Oval 35"/>
          <p:cNvSpPr/>
          <p:nvPr/>
        </p:nvSpPr>
        <p:spPr>
          <a:xfrm>
            <a:off x="2590800" y="5791200"/>
            <a:ext cx="457200" cy="457200"/>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solidFill>
                  <a:schemeClr val="tx1"/>
                </a:solidFill>
              </a:rPr>
              <a:t>8</a:t>
            </a:r>
          </a:p>
        </p:txBody>
      </p:sp>
      <p:sp>
        <p:nvSpPr>
          <p:cNvPr id="38" name="Oval 37"/>
          <p:cNvSpPr/>
          <p:nvPr/>
        </p:nvSpPr>
        <p:spPr>
          <a:xfrm>
            <a:off x="3733800" y="5867400"/>
            <a:ext cx="457200" cy="457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solidFill>
                  <a:schemeClr val="tx1"/>
                </a:solidFill>
              </a:rPr>
              <a:t>9</a:t>
            </a:r>
          </a:p>
        </p:txBody>
      </p:sp>
      <p:cxnSp>
        <p:nvCxnSpPr>
          <p:cNvPr id="45" name="Straight Connector 44"/>
          <p:cNvCxnSpPr>
            <a:stCxn id="30" idx="4"/>
            <a:endCxn id="36" idx="0"/>
          </p:cNvCxnSpPr>
          <p:nvPr/>
        </p:nvCxnSpPr>
        <p:spPr>
          <a:xfrm rot="5400000">
            <a:off x="2705100" y="5143500"/>
            <a:ext cx="762000" cy="533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Straight Connector 46"/>
          <p:cNvCxnSpPr>
            <a:stCxn id="30" idx="4"/>
            <a:endCxn id="38" idx="0"/>
          </p:cNvCxnSpPr>
          <p:nvPr/>
        </p:nvCxnSpPr>
        <p:spPr>
          <a:xfrm rot="16200000" flipH="1">
            <a:off x="3238500" y="5143500"/>
            <a:ext cx="838200" cy="609600"/>
          </a:xfrm>
          <a:prstGeom prst="line">
            <a:avLst/>
          </a:prstGeom>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1600200" y="5486400"/>
            <a:ext cx="914400" cy="523220"/>
          </a:xfrm>
          <a:prstGeom prst="rect">
            <a:avLst/>
          </a:prstGeom>
          <a:noFill/>
        </p:spPr>
        <p:txBody>
          <a:bodyPr wrap="square" rtlCol="0">
            <a:spAutoFit/>
          </a:bodyPr>
          <a:lstStyle/>
          <a:p>
            <a:r>
              <a:rPr lang="en-IN" sz="1400" b="1" dirty="0"/>
              <a:t>c’(8)= -38 </a:t>
            </a:r>
          </a:p>
          <a:p>
            <a:r>
              <a:rPr lang="en-IN" sz="1400" b="1" dirty="0"/>
              <a:t> u(8)= -38</a:t>
            </a:r>
          </a:p>
        </p:txBody>
      </p:sp>
      <p:sp>
        <p:nvSpPr>
          <p:cNvPr id="49" name="TextBox 48"/>
          <p:cNvSpPr txBox="1"/>
          <p:nvPr/>
        </p:nvSpPr>
        <p:spPr>
          <a:xfrm>
            <a:off x="2743200" y="5133202"/>
            <a:ext cx="533400" cy="276999"/>
          </a:xfrm>
          <a:prstGeom prst="rect">
            <a:avLst/>
          </a:prstGeom>
          <a:noFill/>
        </p:spPr>
        <p:txBody>
          <a:bodyPr wrap="square" lIns="0" tIns="0" rIns="0" bIns="0" rtlCol="0">
            <a:spAutoFit/>
          </a:bodyPr>
          <a:lstStyle/>
          <a:p>
            <a:r>
              <a:rPr lang="en-IN" dirty="0"/>
              <a:t>x</a:t>
            </a:r>
            <a:r>
              <a:rPr lang="en-IN" sz="1600" baseline="-25000" dirty="0"/>
              <a:t>4</a:t>
            </a:r>
            <a:r>
              <a:rPr lang="en-IN" sz="1600" dirty="0"/>
              <a:t>=1</a:t>
            </a:r>
            <a:endParaRPr lang="en-IN" dirty="0"/>
          </a:p>
        </p:txBody>
      </p:sp>
      <p:sp>
        <p:nvSpPr>
          <p:cNvPr id="50" name="TextBox 49"/>
          <p:cNvSpPr txBox="1"/>
          <p:nvPr/>
        </p:nvSpPr>
        <p:spPr>
          <a:xfrm>
            <a:off x="3581400" y="5133202"/>
            <a:ext cx="533400" cy="276999"/>
          </a:xfrm>
          <a:prstGeom prst="rect">
            <a:avLst/>
          </a:prstGeom>
          <a:noFill/>
        </p:spPr>
        <p:txBody>
          <a:bodyPr wrap="square" lIns="0" tIns="0" rIns="0" bIns="0" rtlCol="0">
            <a:spAutoFit/>
          </a:bodyPr>
          <a:lstStyle/>
          <a:p>
            <a:r>
              <a:rPr lang="en-IN" dirty="0"/>
              <a:t>x</a:t>
            </a:r>
            <a:r>
              <a:rPr lang="en-IN" sz="1600" baseline="-25000" dirty="0"/>
              <a:t>4</a:t>
            </a:r>
            <a:r>
              <a:rPr lang="en-IN" sz="1600" dirty="0"/>
              <a:t>=0</a:t>
            </a:r>
            <a:endParaRPr lang="en-IN" dirty="0"/>
          </a:p>
        </p:txBody>
      </p:sp>
      <p:sp>
        <p:nvSpPr>
          <p:cNvPr id="51" name="TextBox 50"/>
          <p:cNvSpPr txBox="1"/>
          <p:nvPr/>
        </p:nvSpPr>
        <p:spPr>
          <a:xfrm>
            <a:off x="4038600" y="5410200"/>
            <a:ext cx="990600" cy="523220"/>
          </a:xfrm>
          <a:prstGeom prst="rect">
            <a:avLst/>
          </a:prstGeom>
          <a:noFill/>
        </p:spPr>
        <p:txBody>
          <a:bodyPr wrap="square" rtlCol="0">
            <a:spAutoFit/>
          </a:bodyPr>
          <a:lstStyle/>
          <a:p>
            <a:r>
              <a:rPr lang="en-IN" sz="1400" b="1" dirty="0"/>
              <a:t>c’(9)= -20 </a:t>
            </a:r>
          </a:p>
          <a:p>
            <a:r>
              <a:rPr lang="en-IN" sz="1400" b="1" dirty="0"/>
              <a:t> u(9)= -20</a:t>
            </a:r>
          </a:p>
        </p:txBody>
      </p:sp>
      <p:sp>
        <p:nvSpPr>
          <p:cNvPr id="52" name="TextBox 51"/>
          <p:cNvSpPr txBox="1"/>
          <p:nvPr/>
        </p:nvSpPr>
        <p:spPr>
          <a:xfrm>
            <a:off x="1752600" y="1128876"/>
            <a:ext cx="1143000" cy="318924"/>
          </a:xfrm>
          <a:prstGeom prst="rect">
            <a:avLst/>
          </a:prstGeom>
          <a:solidFill>
            <a:schemeClr val="accent3">
              <a:lumMod val="40000"/>
              <a:lumOff val="60000"/>
            </a:schemeClr>
          </a:solidFill>
        </p:spPr>
        <p:txBody>
          <a:bodyPr wrap="square" lIns="0" tIns="36000" rIns="0" bIns="36000" rtlCol="0">
            <a:spAutoFit/>
          </a:bodyPr>
          <a:lstStyle/>
          <a:p>
            <a:r>
              <a:rPr lang="en-IN" sz="1600" b="1" dirty="0"/>
              <a:t>  upper = -38</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anim calcmode="lin" valueType="num">
                                      <p:cBhvr additive="base">
                                        <p:cTn id="7" dur="500" fill="hold"/>
                                        <p:tgtEl>
                                          <p:spTgt spid="49"/>
                                        </p:tgtEl>
                                        <p:attrNameLst>
                                          <p:attrName>ppt_x</p:attrName>
                                        </p:attrNameLst>
                                      </p:cBhvr>
                                      <p:tavLst>
                                        <p:tav tm="0">
                                          <p:val>
                                            <p:strVal val="#ppt_x"/>
                                          </p:val>
                                        </p:tav>
                                        <p:tav tm="100000">
                                          <p:val>
                                            <p:strVal val="#ppt_x"/>
                                          </p:val>
                                        </p:tav>
                                      </p:tavLst>
                                    </p:anim>
                                    <p:anim calcmode="lin" valueType="num">
                                      <p:cBhvr additive="base">
                                        <p:cTn id="8" dur="500" fill="hold"/>
                                        <p:tgtEl>
                                          <p:spTgt spid="4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additive="base">
                                        <p:cTn id="11" dur="500" fill="hold"/>
                                        <p:tgtEl>
                                          <p:spTgt spid="45"/>
                                        </p:tgtEl>
                                        <p:attrNameLst>
                                          <p:attrName>ppt_x</p:attrName>
                                        </p:attrNameLst>
                                      </p:cBhvr>
                                      <p:tavLst>
                                        <p:tav tm="0">
                                          <p:val>
                                            <p:strVal val="#ppt_x"/>
                                          </p:val>
                                        </p:tav>
                                        <p:tav tm="100000">
                                          <p:val>
                                            <p:strVal val="#ppt_x"/>
                                          </p:val>
                                        </p:tav>
                                      </p:tavLst>
                                    </p:anim>
                                    <p:anim calcmode="lin" valueType="num">
                                      <p:cBhvr additive="base">
                                        <p:cTn id="12" dur="500" fill="hold"/>
                                        <p:tgtEl>
                                          <p:spTgt spid="4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anim calcmode="lin" valueType="num">
                                      <p:cBhvr additive="base">
                                        <p:cTn id="15" dur="500" fill="hold"/>
                                        <p:tgtEl>
                                          <p:spTgt spid="36"/>
                                        </p:tgtEl>
                                        <p:attrNameLst>
                                          <p:attrName>ppt_x</p:attrName>
                                        </p:attrNameLst>
                                      </p:cBhvr>
                                      <p:tavLst>
                                        <p:tav tm="0">
                                          <p:val>
                                            <p:strVal val="#ppt_x"/>
                                          </p:val>
                                        </p:tav>
                                        <p:tav tm="100000">
                                          <p:val>
                                            <p:strVal val="#ppt_x"/>
                                          </p:val>
                                        </p:tav>
                                      </p:tavLst>
                                    </p:anim>
                                    <p:anim calcmode="lin" valueType="num">
                                      <p:cBhvr additive="base">
                                        <p:cTn id="16" dur="500" fill="hold"/>
                                        <p:tgtEl>
                                          <p:spTgt spid="36"/>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additive="base">
                                        <p:cTn id="19" dur="500" fill="hold"/>
                                        <p:tgtEl>
                                          <p:spTgt spid="47"/>
                                        </p:tgtEl>
                                        <p:attrNameLst>
                                          <p:attrName>ppt_x</p:attrName>
                                        </p:attrNameLst>
                                      </p:cBhvr>
                                      <p:tavLst>
                                        <p:tav tm="0">
                                          <p:val>
                                            <p:strVal val="#ppt_x"/>
                                          </p:val>
                                        </p:tav>
                                        <p:tav tm="100000">
                                          <p:val>
                                            <p:strVal val="#ppt_x"/>
                                          </p:val>
                                        </p:tav>
                                      </p:tavLst>
                                    </p:anim>
                                    <p:anim calcmode="lin" valueType="num">
                                      <p:cBhvr additive="base">
                                        <p:cTn id="20" dur="500" fill="hold"/>
                                        <p:tgtEl>
                                          <p:spTgt spid="47"/>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additive="base">
                                        <p:cTn id="23" dur="500" fill="hold"/>
                                        <p:tgtEl>
                                          <p:spTgt spid="38"/>
                                        </p:tgtEl>
                                        <p:attrNameLst>
                                          <p:attrName>ppt_x</p:attrName>
                                        </p:attrNameLst>
                                      </p:cBhvr>
                                      <p:tavLst>
                                        <p:tav tm="0">
                                          <p:val>
                                            <p:strVal val="#ppt_x"/>
                                          </p:val>
                                        </p:tav>
                                        <p:tav tm="100000">
                                          <p:val>
                                            <p:strVal val="#ppt_x"/>
                                          </p:val>
                                        </p:tav>
                                      </p:tavLst>
                                    </p:anim>
                                    <p:anim calcmode="lin" valueType="num">
                                      <p:cBhvr additive="base">
                                        <p:cTn id="24" dur="500" fill="hold"/>
                                        <p:tgtEl>
                                          <p:spTgt spid="38"/>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additive="base">
                                        <p:cTn id="27" dur="500" fill="hold"/>
                                        <p:tgtEl>
                                          <p:spTgt spid="50"/>
                                        </p:tgtEl>
                                        <p:attrNameLst>
                                          <p:attrName>ppt_x</p:attrName>
                                        </p:attrNameLst>
                                      </p:cBhvr>
                                      <p:tavLst>
                                        <p:tav tm="0">
                                          <p:val>
                                            <p:strVal val="#ppt_x"/>
                                          </p:val>
                                        </p:tav>
                                        <p:tav tm="100000">
                                          <p:val>
                                            <p:strVal val="#ppt_x"/>
                                          </p:val>
                                        </p:tav>
                                      </p:tavLst>
                                    </p:anim>
                                    <p:anim calcmode="lin" valueType="num">
                                      <p:cBhvr additive="base">
                                        <p:cTn id="28" dur="500" fill="hold"/>
                                        <p:tgtEl>
                                          <p:spTgt spid="50"/>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ppt_x"/>
                                          </p:val>
                                        </p:tav>
                                        <p:tav tm="100000">
                                          <p:val>
                                            <p:strVal val="#ppt_x"/>
                                          </p:val>
                                        </p:tav>
                                      </p:tavLst>
                                    </p:anim>
                                    <p:anim calcmode="lin" valueType="num">
                                      <p:cBhvr additive="base">
                                        <p:cTn id="34" dur="500" fill="hold"/>
                                        <p:tgtEl>
                                          <p:spTgt spid="8"/>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500" fill="hold"/>
                                        <p:tgtEl>
                                          <p:spTgt spid="11"/>
                                        </p:tgtEl>
                                        <p:attrNameLst>
                                          <p:attrName>ppt_x</p:attrName>
                                        </p:attrNameLst>
                                      </p:cBhvr>
                                      <p:tavLst>
                                        <p:tav tm="0">
                                          <p:val>
                                            <p:strVal val="#ppt_x"/>
                                          </p:val>
                                        </p:tav>
                                        <p:tav tm="100000">
                                          <p:val>
                                            <p:strVal val="#ppt_x"/>
                                          </p:val>
                                        </p:tav>
                                      </p:tavLst>
                                    </p:anim>
                                    <p:anim calcmode="lin" valueType="num">
                                      <p:cBhvr additive="base">
                                        <p:cTn id="44" dur="500" fill="hold"/>
                                        <p:tgtEl>
                                          <p:spTgt spid="11"/>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10"/>
                                        </p:tgtEl>
                                        <p:attrNameLst>
                                          <p:attrName>style.visibility</p:attrName>
                                        </p:attrNameLst>
                                      </p:cBhvr>
                                      <p:to>
                                        <p:strVal val="visible"/>
                                      </p:to>
                                    </p:set>
                                    <p:anim calcmode="lin" valueType="num">
                                      <p:cBhvr additive="base">
                                        <p:cTn id="47" dur="500" fill="hold"/>
                                        <p:tgtEl>
                                          <p:spTgt spid="10"/>
                                        </p:tgtEl>
                                        <p:attrNameLst>
                                          <p:attrName>ppt_x</p:attrName>
                                        </p:attrNameLst>
                                      </p:cBhvr>
                                      <p:tavLst>
                                        <p:tav tm="0">
                                          <p:val>
                                            <p:strVal val="#ppt_x"/>
                                          </p:val>
                                        </p:tav>
                                        <p:tav tm="100000">
                                          <p:val>
                                            <p:strVal val="#ppt_x"/>
                                          </p:val>
                                        </p:tav>
                                      </p:tavLst>
                                    </p:anim>
                                    <p:anim calcmode="lin" valueType="num">
                                      <p:cBhvr additive="base">
                                        <p:cTn id="4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48">
                                            <p:txEl>
                                              <p:pRg st="0" end="0"/>
                                            </p:txEl>
                                          </p:spTgt>
                                        </p:tgtEl>
                                        <p:attrNameLst>
                                          <p:attrName>style.visibility</p:attrName>
                                        </p:attrNameLst>
                                      </p:cBhvr>
                                      <p:to>
                                        <p:strVal val="visible"/>
                                      </p:to>
                                    </p:set>
                                    <p:anim calcmode="lin" valueType="num">
                                      <p:cBhvr additive="base">
                                        <p:cTn id="53"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8">
                                            <p:txEl>
                                              <p:pRg st="0" end="0"/>
                                            </p:txEl>
                                          </p:spTgt>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8">
                                            <p:txEl>
                                              <p:pRg st="1" end="1"/>
                                            </p:txEl>
                                          </p:spTgt>
                                        </p:tgtEl>
                                        <p:attrNameLst>
                                          <p:attrName>style.visibility</p:attrName>
                                        </p:attrNameLst>
                                      </p:cBhvr>
                                      <p:to>
                                        <p:strVal val="visible"/>
                                      </p:to>
                                    </p:set>
                                    <p:anim calcmode="lin" valueType="num">
                                      <p:cBhvr additive="base">
                                        <p:cTn id="57" dur="500" fill="hold"/>
                                        <p:tgtEl>
                                          <p:spTgt spid="48">
                                            <p:txEl>
                                              <p:pRg st="1" end="1"/>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48">
                                            <p:txEl>
                                              <p:pRg st="1" end="1"/>
                                            </p:txEl>
                                          </p:spTgt>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51">
                                            <p:txEl>
                                              <p:pRg st="0" end="0"/>
                                            </p:txEl>
                                          </p:spTgt>
                                        </p:tgtEl>
                                        <p:attrNameLst>
                                          <p:attrName>style.visibility</p:attrName>
                                        </p:attrNameLst>
                                      </p:cBhvr>
                                      <p:to>
                                        <p:strVal val="visible"/>
                                      </p:to>
                                    </p:set>
                                    <p:anim calcmode="lin" valueType="num">
                                      <p:cBhvr additive="base">
                                        <p:cTn id="61" dur="500" fill="hold"/>
                                        <p:tgtEl>
                                          <p:spTgt spid="51">
                                            <p:txEl>
                                              <p:pRg st="0" end="0"/>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51">
                                            <p:txEl>
                                              <p:pRg st="0" end="0"/>
                                            </p:txEl>
                                          </p:spTgt>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51">
                                            <p:txEl>
                                              <p:pRg st="1" end="1"/>
                                            </p:txEl>
                                          </p:spTgt>
                                        </p:tgtEl>
                                        <p:attrNameLst>
                                          <p:attrName>style.visibility</p:attrName>
                                        </p:attrNameLst>
                                      </p:cBhvr>
                                      <p:to>
                                        <p:strVal val="visible"/>
                                      </p:to>
                                    </p:set>
                                    <p:anim calcmode="lin" valueType="num">
                                      <p:cBhvr additive="base">
                                        <p:cTn id="65" dur="500" fill="hold"/>
                                        <p:tgtEl>
                                          <p:spTgt spid="51">
                                            <p:txEl>
                                              <p:pRg st="1" end="1"/>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5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grpId="0" nodeType="clickEffect">
                                  <p:stCondLst>
                                    <p:cond delay="0"/>
                                  </p:stCondLst>
                                  <p:childTnLst>
                                    <p:set>
                                      <p:cBhvr>
                                        <p:cTn id="70" dur="1" fill="hold">
                                          <p:stCondLst>
                                            <p:cond delay="0"/>
                                          </p:stCondLst>
                                        </p:cTn>
                                        <p:tgtEl>
                                          <p:spTgt spid="27">
                                            <p:txEl>
                                              <p:pRg st="0" end="0"/>
                                            </p:txEl>
                                          </p:spTgt>
                                        </p:tgtEl>
                                        <p:attrNameLst>
                                          <p:attrName>style.visibility</p:attrName>
                                        </p:attrNameLst>
                                      </p:cBhvr>
                                      <p:to>
                                        <p:strVal val="visible"/>
                                      </p:to>
                                    </p:set>
                                    <p:anim calcmode="lin" valueType="num">
                                      <p:cBhvr additive="base">
                                        <p:cTn id="71" dur="500" fill="hold"/>
                                        <p:tgtEl>
                                          <p:spTgt spid="27">
                                            <p:txEl>
                                              <p:pRg st="0" end="0"/>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2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27" grpId="0" build="allAtOnce"/>
      <p:bldP spid="36" grpId="0" animBg="1"/>
      <p:bldP spid="38" grpId="0" animBg="1"/>
      <p:bldP spid="48" grpId="0" build="allAtOnce"/>
      <p:bldP spid="49" grpId="0"/>
      <p:bldP spid="50" grpId="0"/>
      <p:bldP spid="51" grpId="0" build="allAtOnce"/>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3657600" y="1447800"/>
            <a:ext cx="457200" cy="457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solidFill>
                  <a:schemeClr val="tx1"/>
                </a:solidFill>
              </a:rPr>
              <a:t>1</a:t>
            </a:r>
          </a:p>
        </p:txBody>
      </p:sp>
      <p:sp>
        <p:nvSpPr>
          <p:cNvPr id="6" name="TextBox 5"/>
          <p:cNvSpPr txBox="1"/>
          <p:nvPr/>
        </p:nvSpPr>
        <p:spPr>
          <a:xfrm>
            <a:off x="3962400" y="1076980"/>
            <a:ext cx="990600" cy="523220"/>
          </a:xfrm>
          <a:prstGeom prst="rect">
            <a:avLst/>
          </a:prstGeom>
          <a:noFill/>
        </p:spPr>
        <p:txBody>
          <a:bodyPr wrap="square" rtlCol="0">
            <a:spAutoFit/>
          </a:bodyPr>
          <a:lstStyle/>
          <a:p>
            <a:r>
              <a:rPr lang="en-IN" sz="1400" b="1" dirty="0"/>
              <a:t>c’(1)= -38 </a:t>
            </a:r>
          </a:p>
          <a:p>
            <a:r>
              <a:rPr lang="en-IN" sz="1400" b="1" dirty="0"/>
              <a:t> u (1)= -32</a:t>
            </a:r>
          </a:p>
        </p:txBody>
      </p:sp>
      <p:sp>
        <p:nvSpPr>
          <p:cNvPr id="13" name="Oval 12"/>
          <p:cNvSpPr/>
          <p:nvPr/>
        </p:nvSpPr>
        <p:spPr>
          <a:xfrm>
            <a:off x="3200400" y="2438400"/>
            <a:ext cx="457200" cy="457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solidFill>
                  <a:schemeClr val="tx1"/>
                </a:solidFill>
              </a:rPr>
              <a:t>2</a:t>
            </a:r>
          </a:p>
        </p:txBody>
      </p:sp>
      <p:sp>
        <p:nvSpPr>
          <p:cNvPr id="14" name="Oval 13"/>
          <p:cNvSpPr/>
          <p:nvPr/>
        </p:nvSpPr>
        <p:spPr>
          <a:xfrm>
            <a:off x="4114800" y="2438400"/>
            <a:ext cx="457200" cy="457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solidFill>
                  <a:schemeClr val="tx1"/>
                </a:solidFill>
              </a:rPr>
              <a:t>3</a:t>
            </a:r>
          </a:p>
        </p:txBody>
      </p:sp>
      <p:cxnSp>
        <p:nvCxnSpPr>
          <p:cNvPr id="16" name="Straight Connector 15"/>
          <p:cNvCxnSpPr>
            <a:stCxn id="5" idx="4"/>
            <a:endCxn id="13" idx="0"/>
          </p:cNvCxnSpPr>
          <p:nvPr/>
        </p:nvCxnSpPr>
        <p:spPr>
          <a:xfrm rot="5400000">
            <a:off x="3390900" y="1943100"/>
            <a:ext cx="533400" cy="457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5" idx="4"/>
            <a:endCxn id="14" idx="0"/>
          </p:cNvCxnSpPr>
          <p:nvPr/>
        </p:nvCxnSpPr>
        <p:spPr>
          <a:xfrm rot="16200000" flipH="1">
            <a:off x="3848100" y="1943100"/>
            <a:ext cx="533400" cy="457200"/>
          </a:xfrm>
          <a:prstGeom prst="line">
            <a:avLst/>
          </a:prstGeom>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3352800" y="1905001"/>
            <a:ext cx="533400" cy="276999"/>
          </a:xfrm>
          <a:prstGeom prst="rect">
            <a:avLst/>
          </a:prstGeom>
          <a:noFill/>
        </p:spPr>
        <p:txBody>
          <a:bodyPr wrap="square" lIns="0" tIns="0" rIns="0" bIns="0" rtlCol="0">
            <a:spAutoFit/>
          </a:bodyPr>
          <a:lstStyle/>
          <a:p>
            <a:r>
              <a:rPr lang="en-IN" dirty="0"/>
              <a:t>x</a:t>
            </a:r>
            <a:r>
              <a:rPr lang="en-IN" sz="1600" baseline="-25000" dirty="0"/>
              <a:t>1</a:t>
            </a:r>
            <a:r>
              <a:rPr lang="en-IN" sz="1600" dirty="0"/>
              <a:t>=1</a:t>
            </a:r>
            <a:endParaRPr lang="en-IN" dirty="0"/>
          </a:p>
        </p:txBody>
      </p:sp>
      <p:sp>
        <p:nvSpPr>
          <p:cNvPr id="22" name="TextBox 21"/>
          <p:cNvSpPr txBox="1"/>
          <p:nvPr/>
        </p:nvSpPr>
        <p:spPr>
          <a:xfrm>
            <a:off x="4038600" y="1905001"/>
            <a:ext cx="533400" cy="246221"/>
          </a:xfrm>
          <a:prstGeom prst="rect">
            <a:avLst/>
          </a:prstGeom>
          <a:noFill/>
        </p:spPr>
        <p:txBody>
          <a:bodyPr wrap="square" lIns="0" tIns="0" rIns="0" bIns="0" rtlCol="0">
            <a:spAutoFit/>
          </a:bodyPr>
          <a:lstStyle/>
          <a:p>
            <a:r>
              <a:rPr lang="en-IN" sz="1600" dirty="0"/>
              <a:t>x</a:t>
            </a:r>
            <a:r>
              <a:rPr lang="en-IN" sz="1600" baseline="-25000" dirty="0"/>
              <a:t>1</a:t>
            </a:r>
            <a:r>
              <a:rPr lang="en-IN" sz="1600" dirty="0"/>
              <a:t>=0</a:t>
            </a:r>
            <a:endParaRPr lang="en-IN" dirty="0"/>
          </a:p>
        </p:txBody>
      </p:sp>
      <p:sp>
        <p:nvSpPr>
          <p:cNvPr id="23" name="TextBox 22"/>
          <p:cNvSpPr txBox="1"/>
          <p:nvPr/>
        </p:nvSpPr>
        <p:spPr>
          <a:xfrm>
            <a:off x="4495800" y="2057400"/>
            <a:ext cx="990600" cy="523220"/>
          </a:xfrm>
          <a:prstGeom prst="rect">
            <a:avLst/>
          </a:prstGeom>
          <a:noFill/>
        </p:spPr>
        <p:txBody>
          <a:bodyPr wrap="square" rtlCol="0">
            <a:spAutoFit/>
          </a:bodyPr>
          <a:lstStyle/>
          <a:p>
            <a:r>
              <a:rPr lang="en-IN" sz="1400" b="1" dirty="0"/>
              <a:t>c’(3)= -32 </a:t>
            </a:r>
          </a:p>
          <a:p>
            <a:r>
              <a:rPr lang="en-IN" sz="1400" b="1" dirty="0"/>
              <a:t> u (3)= -22</a:t>
            </a:r>
          </a:p>
        </p:txBody>
      </p:sp>
      <p:sp>
        <p:nvSpPr>
          <p:cNvPr id="24" name="TextBox 23"/>
          <p:cNvSpPr txBox="1"/>
          <p:nvPr/>
        </p:nvSpPr>
        <p:spPr>
          <a:xfrm>
            <a:off x="2362200" y="2057400"/>
            <a:ext cx="990600" cy="523220"/>
          </a:xfrm>
          <a:prstGeom prst="rect">
            <a:avLst/>
          </a:prstGeom>
          <a:noFill/>
        </p:spPr>
        <p:txBody>
          <a:bodyPr wrap="square" rtlCol="0">
            <a:spAutoFit/>
          </a:bodyPr>
          <a:lstStyle/>
          <a:p>
            <a:r>
              <a:rPr lang="en-IN" sz="1400" b="1" dirty="0"/>
              <a:t>c’(2)= -38 </a:t>
            </a:r>
          </a:p>
          <a:p>
            <a:r>
              <a:rPr lang="en-IN" sz="1400" b="1" dirty="0"/>
              <a:t> u(2)= -32</a:t>
            </a:r>
          </a:p>
        </p:txBody>
      </p:sp>
      <p:sp>
        <p:nvSpPr>
          <p:cNvPr id="27" name="TextBox 26"/>
          <p:cNvSpPr txBox="1"/>
          <p:nvPr/>
        </p:nvSpPr>
        <p:spPr>
          <a:xfrm>
            <a:off x="5486400" y="1219201"/>
            <a:ext cx="4953000" cy="4247317"/>
          </a:xfrm>
          <a:prstGeom prst="rect">
            <a:avLst/>
          </a:prstGeom>
          <a:noFill/>
        </p:spPr>
        <p:txBody>
          <a:bodyPr wrap="square" rtlCol="0">
            <a:spAutoFit/>
          </a:bodyPr>
          <a:lstStyle/>
          <a:p>
            <a:pPr>
              <a:buFont typeface="Arial" pitchFamily="34" charset="0"/>
              <a:buChar char="•"/>
            </a:pPr>
            <a:r>
              <a:rPr lang="en-IN" dirty="0"/>
              <a:t> Kill the live nodes ,whose  nodes cost c’(x) &gt; upper.</a:t>
            </a:r>
          </a:p>
          <a:p>
            <a:endParaRPr lang="en-IN" dirty="0"/>
          </a:p>
          <a:p>
            <a:pPr>
              <a:buFont typeface="Arial" pitchFamily="34" charset="0"/>
              <a:buChar char="•"/>
            </a:pPr>
            <a:r>
              <a:rPr lang="en-IN" dirty="0"/>
              <a:t> Node 6 and 8 are the live nodes.</a:t>
            </a:r>
          </a:p>
          <a:p>
            <a:pPr>
              <a:buFont typeface="Arial" pitchFamily="34" charset="0"/>
              <a:buChar char="•"/>
            </a:pPr>
            <a:endParaRPr lang="en-IN" dirty="0"/>
          </a:p>
          <a:p>
            <a:pPr>
              <a:buFont typeface="Arial" pitchFamily="34" charset="0"/>
              <a:buChar char="•"/>
            </a:pPr>
            <a:r>
              <a:rPr lang="en-IN" dirty="0"/>
              <a:t> Node 8 is answer node.</a:t>
            </a:r>
          </a:p>
          <a:p>
            <a:pPr>
              <a:buFont typeface="Arial" pitchFamily="34" charset="0"/>
              <a:buChar char="•"/>
            </a:pPr>
            <a:endParaRPr lang="en-IN" dirty="0"/>
          </a:p>
          <a:p>
            <a:pPr>
              <a:buFont typeface="Arial" pitchFamily="34" charset="0"/>
              <a:buChar char="•"/>
            </a:pPr>
            <a:r>
              <a:rPr lang="en-IN" dirty="0"/>
              <a:t> The path traversed includes the objects</a:t>
            </a:r>
          </a:p>
          <a:p>
            <a:r>
              <a:rPr lang="en-IN" dirty="0"/>
              <a:t>     8  --- &gt; 7 ---&gt; 4 ---&gt; 2 ----&gt; 1</a:t>
            </a:r>
          </a:p>
          <a:p>
            <a:endParaRPr lang="en-IN" dirty="0"/>
          </a:p>
          <a:p>
            <a:pPr>
              <a:buFont typeface="Arial" pitchFamily="34" charset="0"/>
              <a:buChar char="•"/>
            </a:pPr>
            <a:r>
              <a:rPr lang="en-IN" dirty="0"/>
              <a:t>  (x4,x3,x2,x1)=(1 ,0,1,1)</a:t>
            </a:r>
          </a:p>
          <a:p>
            <a:pPr>
              <a:buFont typeface="Arial" pitchFamily="34" charset="0"/>
              <a:buChar char="•"/>
            </a:pPr>
            <a:endParaRPr lang="en-IN" dirty="0"/>
          </a:p>
          <a:p>
            <a:pPr>
              <a:buFont typeface="Arial" pitchFamily="34" charset="0"/>
              <a:buChar char="•"/>
            </a:pPr>
            <a:r>
              <a:rPr lang="en-IN" dirty="0"/>
              <a:t> Profit = 38</a:t>
            </a:r>
          </a:p>
          <a:p>
            <a:endParaRPr lang="en-IN" dirty="0"/>
          </a:p>
          <a:p>
            <a:pPr>
              <a:buFont typeface="Arial" pitchFamily="34" charset="0"/>
              <a:buChar char="•"/>
            </a:pPr>
            <a:endParaRPr lang="en-IN" dirty="0"/>
          </a:p>
        </p:txBody>
      </p:sp>
      <p:sp>
        <p:nvSpPr>
          <p:cNvPr id="20" name="Oval 19"/>
          <p:cNvSpPr/>
          <p:nvPr/>
        </p:nvSpPr>
        <p:spPr>
          <a:xfrm>
            <a:off x="2667000" y="3581400"/>
            <a:ext cx="457200" cy="457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solidFill>
                  <a:schemeClr val="tx1"/>
                </a:solidFill>
              </a:rPr>
              <a:t>4</a:t>
            </a:r>
          </a:p>
        </p:txBody>
      </p:sp>
      <p:sp>
        <p:nvSpPr>
          <p:cNvPr id="26" name="Oval 25"/>
          <p:cNvSpPr/>
          <p:nvPr/>
        </p:nvSpPr>
        <p:spPr>
          <a:xfrm>
            <a:off x="3581400" y="3581400"/>
            <a:ext cx="457200" cy="457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solidFill>
                  <a:schemeClr val="tx1"/>
                </a:solidFill>
              </a:rPr>
              <a:t>5</a:t>
            </a:r>
          </a:p>
        </p:txBody>
      </p:sp>
      <p:cxnSp>
        <p:nvCxnSpPr>
          <p:cNvPr id="29" name="Straight Connector 28"/>
          <p:cNvCxnSpPr>
            <a:stCxn id="13" idx="4"/>
            <a:endCxn id="20" idx="0"/>
          </p:cNvCxnSpPr>
          <p:nvPr/>
        </p:nvCxnSpPr>
        <p:spPr>
          <a:xfrm rot="5400000">
            <a:off x="2819400" y="2971800"/>
            <a:ext cx="685800" cy="533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13" idx="4"/>
            <a:endCxn id="26" idx="0"/>
          </p:cNvCxnSpPr>
          <p:nvPr/>
        </p:nvCxnSpPr>
        <p:spPr>
          <a:xfrm rot="16200000" flipH="1">
            <a:off x="3276600" y="3048000"/>
            <a:ext cx="685800" cy="381000"/>
          </a:xfrm>
          <a:prstGeom prst="line">
            <a:avLst/>
          </a:prstGeom>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2743200" y="2999602"/>
            <a:ext cx="533400" cy="276999"/>
          </a:xfrm>
          <a:prstGeom prst="rect">
            <a:avLst/>
          </a:prstGeom>
          <a:noFill/>
        </p:spPr>
        <p:txBody>
          <a:bodyPr wrap="square" lIns="0" tIns="0" rIns="0" bIns="0" rtlCol="0">
            <a:spAutoFit/>
          </a:bodyPr>
          <a:lstStyle/>
          <a:p>
            <a:r>
              <a:rPr lang="en-IN" dirty="0"/>
              <a:t>x</a:t>
            </a:r>
            <a:r>
              <a:rPr lang="en-IN" sz="1600" baseline="-25000" dirty="0"/>
              <a:t>2</a:t>
            </a:r>
            <a:r>
              <a:rPr lang="en-IN" sz="1600" dirty="0"/>
              <a:t>=1</a:t>
            </a:r>
            <a:endParaRPr lang="en-IN" dirty="0"/>
          </a:p>
        </p:txBody>
      </p:sp>
      <p:sp>
        <p:nvSpPr>
          <p:cNvPr id="33" name="TextBox 32"/>
          <p:cNvSpPr txBox="1"/>
          <p:nvPr/>
        </p:nvSpPr>
        <p:spPr>
          <a:xfrm>
            <a:off x="3429000" y="3048001"/>
            <a:ext cx="533400" cy="276999"/>
          </a:xfrm>
          <a:prstGeom prst="rect">
            <a:avLst/>
          </a:prstGeom>
          <a:noFill/>
        </p:spPr>
        <p:txBody>
          <a:bodyPr wrap="square" lIns="0" tIns="0" rIns="0" bIns="0" rtlCol="0">
            <a:spAutoFit/>
          </a:bodyPr>
          <a:lstStyle/>
          <a:p>
            <a:r>
              <a:rPr lang="en-IN" dirty="0"/>
              <a:t>x</a:t>
            </a:r>
            <a:r>
              <a:rPr lang="en-IN" sz="1600" baseline="-25000" dirty="0"/>
              <a:t>2</a:t>
            </a:r>
            <a:r>
              <a:rPr lang="en-IN" sz="1600" dirty="0"/>
              <a:t>=0</a:t>
            </a:r>
            <a:endParaRPr lang="en-IN" dirty="0"/>
          </a:p>
        </p:txBody>
      </p:sp>
      <p:sp>
        <p:nvSpPr>
          <p:cNvPr id="34" name="TextBox 33"/>
          <p:cNvSpPr txBox="1"/>
          <p:nvPr/>
        </p:nvSpPr>
        <p:spPr>
          <a:xfrm>
            <a:off x="1905000" y="3200400"/>
            <a:ext cx="990600" cy="523220"/>
          </a:xfrm>
          <a:prstGeom prst="rect">
            <a:avLst/>
          </a:prstGeom>
          <a:noFill/>
        </p:spPr>
        <p:txBody>
          <a:bodyPr wrap="square" rtlCol="0">
            <a:spAutoFit/>
          </a:bodyPr>
          <a:lstStyle/>
          <a:p>
            <a:r>
              <a:rPr lang="en-IN" sz="1400" b="1" dirty="0"/>
              <a:t>c’(4)= -38 </a:t>
            </a:r>
          </a:p>
          <a:p>
            <a:r>
              <a:rPr lang="en-IN" sz="1400" b="1" dirty="0"/>
              <a:t> u(4)= -32</a:t>
            </a:r>
          </a:p>
        </p:txBody>
      </p:sp>
      <p:sp>
        <p:nvSpPr>
          <p:cNvPr id="35" name="TextBox 34"/>
          <p:cNvSpPr txBox="1"/>
          <p:nvPr/>
        </p:nvSpPr>
        <p:spPr>
          <a:xfrm>
            <a:off x="3810000" y="3124200"/>
            <a:ext cx="990600" cy="523220"/>
          </a:xfrm>
          <a:prstGeom prst="rect">
            <a:avLst/>
          </a:prstGeom>
          <a:noFill/>
        </p:spPr>
        <p:txBody>
          <a:bodyPr wrap="square" rtlCol="0">
            <a:spAutoFit/>
          </a:bodyPr>
          <a:lstStyle/>
          <a:p>
            <a:r>
              <a:rPr lang="en-IN" sz="1400" b="1" dirty="0"/>
              <a:t>c’(5)= -36 </a:t>
            </a:r>
          </a:p>
          <a:p>
            <a:r>
              <a:rPr lang="en-IN" sz="1400" b="1" dirty="0"/>
              <a:t> u(5)= -22</a:t>
            </a:r>
          </a:p>
        </p:txBody>
      </p:sp>
      <p:sp>
        <p:nvSpPr>
          <p:cNvPr id="28" name="Oval 27"/>
          <p:cNvSpPr/>
          <p:nvPr/>
        </p:nvSpPr>
        <p:spPr>
          <a:xfrm>
            <a:off x="2133600" y="4572000"/>
            <a:ext cx="457200" cy="457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solidFill>
                  <a:schemeClr val="tx1"/>
                </a:solidFill>
              </a:rPr>
              <a:t>6</a:t>
            </a:r>
          </a:p>
        </p:txBody>
      </p:sp>
      <p:sp>
        <p:nvSpPr>
          <p:cNvPr id="30" name="Oval 29"/>
          <p:cNvSpPr/>
          <p:nvPr/>
        </p:nvSpPr>
        <p:spPr>
          <a:xfrm>
            <a:off x="3124200" y="4648200"/>
            <a:ext cx="457200" cy="457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solidFill>
                  <a:schemeClr val="tx1"/>
                </a:solidFill>
              </a:rPr>
              <a:t>7</a:t>
            </a:r>
          </a:p>
        </p:txBody>
      </p:sp>
      <p:cxnSp>
        <p:nvCxnSpPr>
          <p:cNvPr id="37" name="Straight Connector 36"/>
          <p:cNvCxnSpPr>
            <a:stCxn id="20" idx="4"/>
            <a:endCxn id="28" idx="0"/>
          </p:cNvCxnSpPr>
          <p:nvPr/>
        </p:nvCxnSpPr>
        <p:spPr>
          <a:xfrm rot="5400000">
            <a:off x="2362200" y="4038600"/>
            <a:ext cx="533400" cy="533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20" idx="4"/>
            <a:endCxn id="30" idx="0"/>
          </p:cNvCxnSpPr>
          <p:nvPr/>
        </p:nvCxnSpPr>
        <p:spPr>
          <a:xfrm rot="16200000" flipH="1">
            <a:off x="2819400" y="4114800"/>
            <a:ext cx="609600" cy="457200"/>
          </a:xfrm>
          <a:prstGeom prst="line">
            <a:avLst/>
          </a:prstGeom>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2286000" y="4038601"/>
            <a:ext cx="533400" cy="276999"/>
          </a:xfrm>
          <a:prstGeom prst="rect">
            <a:avLst/>
          </a:prstGeom>
          <a:noFill/>
        </p:spPr>
        <p:txBody>
          <a:bodyPr wrap="square" lIns="0" tIns="0" rIns="0" bIns="0" rtlCol="0">
            <a:spAutoFit/>
          </a:bodyPr>
          <a:lstStyle/>
          <a:p>
            <a:r>
              <a:rPr lang="en-IN" dirty="0"/>
              <a:t>x</a:t>
            </a:r>
            <a:r>
              <a:rPr lang="en-IN" sz="1600" baseline="-25000" dirty="0"/>
              <a:t>3</a:t>
            </a:r>
            <a:r>
              <a:rPr lang="en-IN" sz="1600" dirty="0"/>
              <a:t>=1</a:t>
            </a:r>
            <a:endParaRPr lang="en-IN" dirty="0"/>
          </a:p>
        </p:txBody>
      </p:sp>
      <p:sp>
        <p:nvSpPr>
          <p:cNvPr id="41" name="TextBox 40"/>
          <p:cNvSpPr txBox="1"/>
          <p:nvPr/>
        </p:nvSpPr>
        <p:spPr>
          <a:xfrm>
            <a:off x="3048000" y="4038601"/>
            <a:ext cx="533400" cy="276999"/>
          </a:xfrm>
          <a:prstGeom prst="rect">
            <a:avLst/>
          </a:prstGeom>
          <a:noFill/>
        </p:spPr>
        <p:txBody>
          <a:bodyPr wrap="square" lIns="0" tIns="0" rIns="0" bIns="0" rtlCol="0">
            <a:spAutoFit/>
          </a:bodyPr>
          <a:lstStyle/>
          <a:p>
            <a:r>
              <a:rPr lang="en-IN" dirty="0"/>
              <a:t>x</a:t>
            </a:r>
            <a:r>
              <a:rPr lang="en-IN" sz="1600" baseline="-25000" dirty="0"/>
              <a:t>3</a:t>
            </a:r>
            <a:r>
              <a:rPr lang="en-IN" sz="1600" dirty="0"/>
              <a:t>=0</a:t>
            </a:r>
            <a:endParaRPr lang="en-IN" dirty="0"/>
          </a:p>
        </p:txBody>
      </p:sp>
      <p:sp>
        <p:nvSpPr>
          <p:cNvPr id="42" name="TextBox 41"/>
          <p:cNvSpPr txBox="1"/>
          <p:nvPr/>
        </p:nvSpPr>
        <p:spPr>
          <a:xfrm>
            <a:off x="3581400" y="4277380"/>
            <a:ext cx="990600" cy="523220"/>
          </a:xfrm>
          <a:prstGeom prst="rect">
            <a:avLst/>
          </a:prstGeom>
          <a:noFill/>
        </p:spPr>
        <p:txBody>
          <a:bodyPr wrap="square" rtlCol="0">
            <a:spAutoFit/>
          </a:bodyPr>
          <a:lstStyle/>
          <a:p>
            <a:r>
              <a:rPr lang="en-IN" sz="1400" b="1" dirty="0"/>
              <a:t>c’(7)= -38 </a:t>
            </a:r>
          </a:p>
          <a:p>
            <a:r>
              <a:rPr lang="en-IN" sz="1400" b="1" dirty="0"/>
              <a:t> u(7)= -38</a:t>
            </a:r>
          </a:p>
        </p:txBody>
      </p:sp>
      <p:sp>
        <p:nvSpPr>
          <p:cNvPr id="43" name="TextBox 42"/>
          <p:cNvSpPr txBox="1"/>
          <p:nvPr/>
        </p:nvSpPr>
        <p:spPr>
          <a:xfrm>
            <a:off x="1447800" y="4201180"/>
            <a:ext cx="990600" cy="523220"/>
          </a:xfrm>
          <a:prstGeom prst="rect">
            <a:avLst/>
          </a:prstGeom>
          <a:noFill/>
        </p:spPr>
        <p:txBody>
          <a:bodyPr wrap="square" rtlCol="0">
            <a:spAutoFit/>
          </a:bodyPr>
          <a:lstStyle/>
          <a:p>
            <a:r>
              <a:rPr lang="en-IN" sz="1400" b="1" dirty="0"/>
              <a:t>c’(4)= -38 </a:t>
            </a:r>
          </a:p>
          <a:p>
            <a:r>
              <a:rPr lang="en-IN" sz="1400" b="1" dirty="0"/>
              <a:t> u(4)= -32</a:t>
            </a:r>
          </a:p>
        </p:txBody>
      </p:sp>
      <p:sp>
        <p:nvSpPr>
          <p:cNvPr id="36" name="Oval 35"/>
          <p:cNvSpPr/>
          <p:nvPr/>
        </p:nvSpPr>
        <p:spPr>
          <a:xfrm>
            <a:off x="2590800" y="5791200"/>
            <a:ext cx="457200" cy="457200"/>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solidFill>
                  <a:schemeClr val="tx1"/>
                </a:solidFill>
              </a:rPr>
              <a:t>8</a:t>
            </a:r>
          </a:p>
        </p:txBody>
      </p:sp>
      <p:sp>
        <p:nvSpPr>
          <p:cNvPr id="38" name="Oval 37"/>
          <p:cNvSpPr/>
          <p:nvPr/>
        </p:nvSpPr>
        <p:spPr>
          <a:xfrm>
            <a:off x="3733800" y="5867400"/>
            <a:ext cx="457200" cy="457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solidFill>
                  <a:schemeClr val="tx1"/>
                </a:solidFill>
              </a:rPr>
              <a:t>9</a:t>
            </a:r>
          </a:p>
        </p:txBody>
      </p:sp>
      <p:cxnSp>
        <p:nvCxnSpPr>
          <p:cNvPr id="45" name="Straight Connector 44"/>
          <p:cNvCxnSpPr>
            <a:stCxn id="30" idx="4"/>
            <a:endCxn id="36" idx="0"/>
          </p:cNvCxnSpPr>
          <p:nvPr/>
        </p:nvCxnSpPr>
        <p:spPr>
          <a:xfrm rot="5400000">
            <a:off x="2743200" y="5181600"/>
            <a:ext cx="685800" cy="533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Straight Connector 46"/>
          <p:cNvCxnSpPr>
            <a:stCxn id="30" idx="4"/>
            <a:endCxn id="38" idx="0"/>
          </p:cNvCxnSpPr>
          <p:nvPr/>
        </p:nvCxnSpPr>
        <p:spPr>
          <a:xfrm rot="16200000" flipH="1">
            <a:off x="3276600" y="5181600"/>
            <a:ext cx="762000" cy="609600"/>
          </a:xfrm>
          <a:prstGeom prst="line">
            <a:avLst/>
          </a:prstGeom>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1600200" y="5486400"/>
            <a:ext cx="914400" cy="523220"/>
          </a:xfrm>
          <a:prstGeom prst="rect">
            <a:avLst/>
          </a:prstGeom>
          <a:noFill/>
        </p:spPr>
        <p:txBody>
          <a:bodyPr wrap="square" rtlCol="0">
            <a:spAutoFit/>
          </a:bodyPr>
          <a:lstStyle/>
          <a:p>
            <a:r>
              <a:rPr lang="en-IN" sz="1400" b="1" dirty="0"/>
              <a:t>c’(8)= -38 </a:t>
            </a:r>
          </a:p>
          <a:p>
            <a:r>
              <a:rPr lang="en-IN" sz="1400" b="1" dirty="0"/>
              <a:t> u(8)= -38</a:t>
            </a:r>
          </a:p>
        </p:txBody>
      </p:sp>
      <p:sp>
        <p:nvSpPr>
          <p:cNvPr id="49" name="TextBox 48"/>
          <p:cNvSpPr txBox="1"/>
          <p:nvPr/>
        </p:nvSpPr>
        <p:spPr>
          <a:xfrm>
            <a:off x="2743200" y="5133202"/>
            <a:ext cx="533400" cy="276999"/>
          </a:xfrm>
          <a:prstGeom prst="rect">
            <a:avLst/>
          </a:prstGeom>
          <a:noFill/>
        </p:spPr>
        <p:txBody>
          <a:bodyPr wrap="square" lIns="0" tIns="0" rIns="0" bIns="0" rtlCol="0">
            <a:spAutoFit/>
          </a:bodyPr>
          <a:lstStyle/>
          <a:p>
            <a:r>
              <a:rPr lang="en-IN" dirty="0"/>
              <a:t>x</a:t>
            </a:r>
            <a:r>
              <a:rPr lang="en-IN" sz="1600" baseline="-25000" dirty="0"/>
              <a:t>4</a:t>
            </a:r>
            <a:r>
              <a:rPr lang="en-IN" sz="1600" dirty="0"/>
              <a:t>=1</a:t>
            </a:r>
            <a:endParaRPr lang="en-IN" dirty="0"/>
          </a:p>
        </p:txBody>
      </p:sp>
      <p:sp>
        <p:nvSpPr>
          <p:cNvPr id="50" name="TextBox 49"/>
          <p:cNvSpPr txBox="1"/>
          <p:nvPr/>
        </p:nvSpPr>
        <p:spPr>
          <a:xfrm>
            <a:off x="3581400" y="5133202"/>
            <a:ext cx="533400" cy="276999"/>
          </a:xfrm>
          <a:prstGeom prst="rect">
            <a:avLst/>
          </a:prstGeom>
          <a:noFill/>
        </p:spPr>
        <p:txBody>
          <a:bodyPr wrap="square" lIns="0" tIns="0" rIns="0" bIns="0" rtlCol="0">
            <a:spAutoFit/>
          </a:bodyPr>
          <a:lstStyle/>
          <a:p>
            <a:r>
              <a:rPr lang="en-IN" dirty="0"/>
              <a:t>x</a:t>
            </a:r>
            <a:r>
              <a:rPr lang="en-IN" sz="1600" baseline="-25000" dirty="0"/>
              <a:t>4</a:t>
            </a:r>
            <a:r>
              <a:rPr lang="en-IN" sz="1600" dirty="0"/>
              <a:t>=0</a:t>
            </a:r>
            <a:endParaRPr lang="en-IN" dirty="0"/>
          </a:p>
        </p:txBody>
      </p:sp>
      <p:sp>
        <p:nvSpPr>
          <p:cNvPr id="51" name="TextBox 50"/>
          <p:cNvSpPr txBox="1"/>
          <p:nvPr/>
        </p:nvSpPr>
        <p:spPr>
          <a:xfrm>
            <a:off x="4038600" y="5410200"/>
            <a:ext cx="990600" cy="523220"/>
          </a:xfrm>
          <a:prstGeom prst="rect">
            <a:avLst/>
          </a:prstGeom>
          <a:noFill/>
        </p:spPr>
        <p:txBody>
          <a:bodyPr wrap="square" rtlCol="0">
            <a:spAutoFit/>
          </a:bodyPr>
          <a:lstStyle/>
          <a:p>
            <a:r>
              <a:rPr lang="en-IN" sz="1400" b="1" dirty="0"/>
              <a:t>c’(9)= -20 </a:t>
            </a:r>
          </a:p>
          <a:p>
            <a:r>
              <a:rPr lang="en-IN" sz="1400" b="1" dirty="0"/>
              <a:t> u(9)= -20</a:t>
            </a:r>
          </a:p>
        </p:txBody>
      </p:sp>
      <p:sp>
        <p:nvSpPr>
          <p:cNvPr id="44" name="TextBox 43"/>
          <p:cNvSpPr txBox="1"/>
          <p:nvPr/>
        </p:nvSpPr>
        <p:spPr>
          <a:xfrm>
            <a:off x="2057400" y="381000"/>
            <a:ext cx="5181600" cy="369332"/>
          </a:xfrm>
          <a:prstGeom prst="rect">
            <a:avLst/>
          </a:prstGeom>
          <a:noFill/>
        </p:spPr>
        <p:txBody>
          <a:bodyPr wrap="square" rtlCol="0">
            <a:spAutoFit/>
          </a:bodyPr>
          <a:lstStyle/>
          <a:p>
            <a:r>
              <a:rPr lang="en-IN" b="1" u="sng" dirty="0"/>
              <a:t>Solution to 0/1 knapsack problem using LCBB</a:t>
            </a:r>
          </a:p>
        </p:txBody>
      </p:sp>
      <p:sp>
        <p:nvSpPr>
          <p:cNvPr id="53" name="TextBox 52"/>
          <p:cNvSpPr txBox="1"/>
          <p:nvPr/>
        </p:nvSpPr>
        <p:spPr>
          <a:xfrm>
            <a:off x="1752600" y="990601"/>
            <a:ext cx="1143000" cy="318924"/>
          </a:xfrm>
          <a:prstGeom prst="rect">
            <a:avLst/>
          </a:prstGeom>
          <a:solidFill>
            <a:schemeClr val="accent3">
              <a:lumMod val="40000"/>
              <a:lumOff val="60000"/>
            </a:schemeClr>
          </a:solidFill>
        </p:spPr>
        <p:txBody>
          <a:bodyPr wrap="square" lIns="0" tIns="36000" rIns="0" bIns="36000" rtlCol="0">
            <a:spAutoFit/>
          </a:bodyPr>
          <a:lstStyle/>
          <a:p>
            <a:r>
              <a:rPr lang="en-IN" sz="1600" b="1" dirty="0"/>
              <a:t>  upper = -38</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7">
                                            <p:txEl>
                                              <p:pRg st="0" end="0"/>
                                            </p:txEl>
                                          </p:spTgt>
                                        </p:tgtEl>
                                        <p:attrNameLst>
                                          <p:attrName>style.visibility</p:attrName>
                                        </p:attrNameLst>
                                      </p:cBhvr>
                                      <p:to>
                                        <p:strVal val="visible"/>
                                      </p:to>
                                    </p:set>
                                    <p:anim calcmode="lin" valueType="num">
                                      <p:cBhvr additive="base">
                                        <p:cTn id="7" dur="500" fill="hold"/>
                                        <p:tgtEl>
                                          <p:spTgt spid="2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7">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7">
                                            <p:txEl>
                                              <p:pRg st="2" end="2"/>
                                            </p:txEl>
                                          </p:spTgt>
                                        </p:tgtEl>
                                        <p:attrNameLst>
                                          <p:attrName>style.visibility</p:attrName>
                                        </p:attrNameLst>
                                      </p:cBhvr>
                                      <p:to>
                                        <p:strVal val="visible"/>
                                      </p:to>
                                    </p:set>
                                    <p:anim calcmode="lin" valueType="num">
                                      <p:cBhvr additive="base">
                                        <p:cTn id="11" dur="500" fill="hold"/>
                                        <p:tgtEl>
                                          <p:spTgt spid="27">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7">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7">
                                            <p:txEl>
                                              <p:pRg st="4" end="4"/>
                                            </p:txEl>
                                          </p:spTgt>
                                        </p:tgtEl>
                                        <p:attrNameLst>
                                          <p:attrName>style.visibility</p:attrName>
                                        </p:attrNameLst>
                                      </p:cBhvr>
                                      <p:to>
                                        <p:strVal val="visible"/>
                                      </p:to>
                                    </p:set>
                                    <p:anim calcmode="lin" valueType="num">
                                      <p:cBhvr additive="base">
                                        <p:cTn id="15" dur="500" fill="hold"/>
                                        <p:tgtEl>
                                          <p:spTgt spid="27">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7">
                                            <p:txEl>
                                              <p:pRg st="4" end="4"/>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7">
                                            <p:txEl>
                                              <p:pRg st="6" end="6"/>
                                            </p:txEl>
                                          </p:spTgt>
                                        </p:tgtEl>
                                        <p:attrNameLst>
                                          <p:attrName>style.visibility</p:attrName>
                                        </p:attrNameLst>
                                      </p:cBhvr>
                                      <p:to>
                                        <p:strVal val="visible"/>
                                      </p:to>
                                    </p:set>
                                    <p:anim calcmode="lin" valueType="num">
                                      <p:cBhvr additive="base">
                                        <p:cTn id="19" dur="500" fill="hold"/>
                                        <p:tgtEl>
                                          <p:spTgt spid="27">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7">
                                            <p:txEl>
                                              <p:pRg st="6" end="6"/>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
                                            <p:txEl>
                                              <p:pRg st="7" end="7"/>
                                            </p:txEl>
                                          </p:spTgt>
                                        </p:tgtEl>
                                        <p:attrNameLst>
                                          <p:attrName>style.visibility</p:attrName>
                                        </p:attrNameLst>
                                      </p:cBhvr>
                                      <p:to>
                                        <p:strVal val="visible"/>
                                      </p:to>
                                    </p:set>
                                    <p:anim calcmode="lin" valueType="num">
                                      <p:cBhvr additive="base">
                                        <p:cTn id="23" dur="500" fill="hold"/>
                                        <p:tgtEl>
                                          <p:spTgt spid="27">
                                            <p:txEl>
                                              <p:pRg st="7" end="7"/>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7">
                                            <p:txEl>
                                              <p:pRg st="7" end="7"/>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
                                            <p:txEl>
                                              <p:pRg st="9" end="9"/>
                                            </p:txEl>
                                          </p:spTgt>
                                        </p:tgtEl>
                                        <p:attrNameLst>
                                          <p:attrName>style.visibility</p:attrName>
                                        </p:attrNameLst>
                                      </p:cBhvr>
                                      <p:to>
                                        <p:strVal val="visible"/>
                                      </p:to>
                                    </p:set>
                                    <p:anim calcmode="lin" valueType="num">
                                      <p:cBhvr additive="base">
                                        <p:cTn id="27" dur="500" fill="hold"/>
                                        <p:tgtEl>
                                          <p:spTgt spid="27">
                                            <p:txEl>
                                              <p:pRg st="9" end="9"/>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7">
                                            <p:txEl>
                                              <p:pRg st="9" end="9"/>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
                                            <p:txEl>
                                              <p:pRg st="11" end="11"/>
                                            </p:txEl>
                                          </p:spTgt>
                                        </p:tgtEl>
                                        <p:attrNameLst>
                                          <p:attrName>style.visibility</p:attrName>
                                        </p:attrNameLst>
                                      </p:cBhvr>
                                      <p:to>
                                        <p:strVal val="visible"/>
                                      </p:to>
                                    </p:set>
                                    <p:anim calcmode="lin" valueType="num">
                                      <p:cBhvr additive="base">
                                        <p:cTn id="31" dur="500" fill="hold"/>
                                        <p:tgtEl>
                                          <p:spTgt spid="27">
                                            <p:txEl>
                                              <p:pRg st="11" end="1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7">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build="allAtOnce"/>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152400"/>
            <a:ext cx="8229600" cy="563562"/>
          </a:xfrm>
        </p:spPr>
        <p:txBody>
          <a:bodyPr>
            <a:normAutofit fontScale="90000"/>
          </a:bodyPr>
          <a:lstStyle/>
          <a:p>
            <a:pPr algn="l"/>
            <a:r>
              <a:rPr lang="en-IN" sz="3600" u="sng" dirty="0">
                <a:solidFill>
                  <a:srgbClr val="FF0000"/>
                </a:solidFill>
              </a:rPr>
              <a:t>Notion of Branch-and-Bound</a:t>
            </a:r>
            <a:endParaRPr lang="en-IN" u="sng" dirty="0">
              <a:solidFill>
                <a:srgbClr val="FF0000"/>
              </a:solidFill>
            </a:endParaRPr>
          </a:p>
        </p:txBody>
      </p:sp>
      <p:sp>
        <p:nvSpPr>
          <p:cNvPr id="3" name="Content Placeholder 2"/>
          <p:cNvSpPr>
            <a:spLocks noGrp="1"/>
          </p:cNvSpPr>
          <p:nvPr>
            <p:ph idx="1"/>
          </p:nvPr>
        </p:nvSpPr>
        <p:spPr>
          <a:xfrm>
            <a:off x="1752600" y="762000"/>
            <a:ext cx="8763000" cy="5410200"/>
          </a:xfrm>
        </p:spPr>
        <p:txBody>
          <a:bodyPr>
            <a:normAutofit fontScale="77500" lnSpcReduction="20000"/>
          </a:bodyPr>
          <a:lstStyle/>
          <a:p>
            <a:r>
              <a:rPr lang="en-IN" sz="2400" dirty="0"/>
              <a:t>We define </a:t>
            </a:r>
            <a:r>
              <a:rPr lang="en-IN" sz="2400" b="1" i="1" dirty="0"/>
              <a:t>upper</a:t>
            </a:r>
            <a:r>
              <a:rPr lang="en-IN" sz="2400" dirty="0"/>
              <a:t>(the global variable) and </a:t>
            </a:r>
            <a:r>
              <a:rPr lang="en-IN" sz="2400" b="1" i="1" dirty="0"/>
              <a:t>c’(x)</a:t>
            </a:r>
            <a:r>
              <a:rPr lang="en-IN" sz="2400" dirty="0"/>
              <a:t> and </a:t>
            </a:r>
            <a:r>
              <a:rPr lang="en-IN" sz="2400" b="1" i="1" dirty="0"/>
              <a:t>u(x)</a:t>
            </a:r>
            <a:r>
              <a:rPr lang="en-IN" sz="2400" dirty="0"/>
              <a:t> for each node.</a:t>
            </a:r>
          </a:p>
          <a:p>
            <a:pPr>
              <a:buNone/>
            </a:pPr>
            <a:endParaRPr lang="en-IN" sz="2400" dirty="0"/>
          </a:p>
          <a:p>
            <a:r>
              <a:rPr lang="en-IN" sz="2400" b="1" i="1" dirty="0"/>
              <a:t>c’(x)</a:t>
            </a:r>
            <a:r>
              <a:rPr lang="en-IN" sz="2400" dirty="0"/>
              <a:t> is the used to find the cost of the node(or effort) starting from the root.</a:t>
            </a:r>
          </a:p>
          <a:p>
            <a:pPr>
              <a:buNone/>
            </a:pPr>
            <a:r>
              <a:rPr lang="en-IN" sz="2400" dirty="0"/>
              <a:t>            In 0/1 knapsack c’(x) means the maximum profit at that node(with fractions ).</a:t>
            </a:r>
          </a:p>
          <a:p>
            <a:pPr>
              <a:buNone/>
            </a:pPr>
            <a:endParaRPr lang="en-IN" sz="2400" dirty="0"/>
          </a:p>
          <a:p>
            <a:r>
              <a:rPr lang="en-IN" sz="2400" dirty="0"/>
              <a:t> </a:t>
            </a:r>
            <a:r>
              <a:rPr lang="en-IN" sz="2400" b="1" i="1" dirty="0"/>
              <a:t>u(x) </a:t>
            </a:r>
            <a:r>
              <a:rPr lang="en-IN" sz="2400" dirty="0"/>
              <a:t>is used to find an improved upper bound value.</a:t>
            </a:r>
          </a:p>
          <a:p>
            <a:pPr>
              <a:buNone/>
            </a:pPr>
            <a:r>
              <a:rPr lang="en-IN" sz="2400" dirty="0"/>
              <a:t>            In 0/1 knapsack u(x) means the maximum profit at that node (without fractions).</a:t>
            </a:r>
          </a:p>
          <a:p>
            <a:pPr>
              <a:buNone/>
            </a:pPr>
            <a:endParaRPr lang="en-IN" sz="2400" dirty="0"/>
          </a:p>
          <a:p>
            <a:r>
              <a:rPr lang="en-IN" sz="2400" dirty="0"/>
              <a:t> After the E-node is expanded </a:t>
            </a:r>
          </a:p>
          <a:p>
            <a:pPr lvl="2"/>
            <a:r>
              <a:rPr lang="en-IN" dirty="0"/>
              <a:t> It generates a list of live nodes </a:t>
            </a:r>
          </a:p>
          <a:p>
            <a:pPr lvl="2"/>
            <a:r>
              <a:rPr lang="en-IN" b="1" dirty="0"/>
              <a:t>c’(x)</a:t>
            </a:r>
            <a:r>
              <a:rPr lang="en-IN" dirty="0"/>
              <a:t> and </a:t>
            </a:r>
            <a:r>
              <a:rPr lang="en-IN" b="1" i="1" dirty="0"/>
              <a:t>u(x)</a:t>
            </a:r>
            <a:r>
              <a:rPr lang="en-IN" dirty="0"/>
              <a:t> is calculated for each generated live node.</a:t>
            </a:r>
          </a:p>
          <a:p>
            <a:pPr lvl="2"/>
            <a:r>
              <a:rPr lang="en-IN" dirty="0"/>
              <a:t>If an improved u(x) is generated for any newly generated live node then, update </a:t>
            </a:r>
            <a:r>
              <a:rPr lang="en-IN" b="1" i="1" dirty="0"/>
              <a:t>upper</a:t>
            </a:r>
            <a:r>
              <a:rPr lang="en-IN" dirty="0"/>
              <a:t> to </a:t>
            </a:r>
            <a:r>
              <a:rPr lang="en-IN" b="1" i="1" dirty="0"/>
              <a:t>u(x)</a:t>
            </a:r>
            <a:r>
              <a:rPr lang="en-IN" dirty="0"/>
              <a:t>.</a:t>
            </a:r>
          </a:p>
          <a:p>
            <a:pPr lvl="2"/>
            <a:r>
              <a:rPr lang="en-IN" dirty="0"/>
              <a:t>Kill the nodes whose </a:t>
            </a:r>
            <a:r>
              <a:rPr lang="en-IN" b="1" i="1" dirty="0"/>
              <a:t>c’(x) </a:t>
            </a:r>
            <a:r>
              <a:rPr lang="en-IN" dirty="0"/>
              <a:t>is greater than </a:t>
            </a:r>
            <a:r>
              <a:rPr lang="en-IN" b="1" i="1" dirty="0"/>
              <a:t>upper(</a:t>
            </a:r>
            <a:r>
              <a:rPr lang="en-IN" dirty="0"/>
              <a:t>updated)</a:t>
            </a:r>
          </a:p>
          <a:p>
            <a:pPr lvl="2">
              <a:buNone/>
            </a:pPr>
            <a:endParaRPr lang="en-IN" dirty="0"/>
          </a:p>
          <a:p>
            <a:r>
              <a:rPr lang="en-IN" sz="2500" dirty="0"/>
              <a:t>The selection of next E-node is depends on the approach used.</a:t>
            </a:r>
          </a:p>
          <a:p>
            <a:pPr lvl="1">
              <a:buFont typeface="Wingdings" pitchFamily="2" charset="2"/>
              <a:buChar char="ü"/>
            </a:pPr>
            <a:r>
              <a:rPr lang="en-IN" sz="2100" b="1" dirty="0"/>
              <a:t>LC BB</a:t>
            </a:r>
            <a:r>
              <a:rPr lang="en-IN" sz="2100" dirty="0"/>
              <a:t> – selects whose live nodes cost is least</a:t>
            </a:r>
          </a:p>
          <a:p>
            <a:pPr lvl="1">
              <a:buFont typeface="Wingdings" pitchFamily="2" charset="2"/>
              <a:buChar char="ü"/>
            </a:pPr>
            <a:r>
              <a:rPr lang="en-IN" sz="2100" b="1" dirty="0"/>
              <a:t>FIFO BB</a:t>
            </a:r>
            <a:r>
              <a:rPr lang="en-IN" sz="2100" dirty="0"/>
              <a:t> – selects from next live node from the queue </a:t>
            </a:r>
          </a:p>
          <a:p>
            <a:pPr lvl="1">
              <a:buFont typeface="Wingdings" pitchFamily="2" charset="2"/>
              <a:buChar char="ü"/>
            </a:pPr>
            <a:r>
              <a:rPr lang="en-IN" sz="2100" b="1" dirty="0"/>
              <a:t>LIFO BB</a:t>
            </a:r>
            <a:r>
              <a:rPr lang="en-IN" sz="2100" dirty="0"/>
              <a:t>- selects from next live node from the stack</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5105400" y="1066800"/>
            <a:ext cx="457200" cy="457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solidFill>
                  <a:schemeClr val="tx1"/>
                </a:solidFill>
              </a:rPr>
              <a:t>1</a:t>
            </a:r>
          </a:p>
        </p:txBody>
      </p:sp>
      <p:sp>
        <p:nvSpPr>
          <p:cNvPr id="6" name="TextBox 5"/>
          <p:cNvSpPr txBox="1"/>
          <p:nvPr/>
        </p:nvSpPr>
        <p:spPr>
          <a:xfrm>
            <a:off x="5562600" y="848380"/>
            <a:ext cx="990600" cy="523220"/>
          </a:xfrm>
          <a:prstGeom prst="rect">
            <a:avLst/>
          </a:prstGeom>
          <a:noFill/>
        </p:spPr>
        <p:txBody>
          <a:bodyPr wrap="square" rtlCol="0">
            <a:spAutoFit/>
          </a:bodyPr>
          <a:lstStyle/>
          <a:p>
            <a:r>
              <a:rPr lang="en-IN" sz="1400" b="1" dirty="0"/>
              <a:t>c’(1)= -38 </a:t>
            </a:r>
          </a:p>
          <a:p>
            <a:r>
              <a:rPr lang="en-IN" sz="1400" b="1" dirty="0"/>
              <a:t> u (1)= -32</a:t>
            </a:r>
          </a:p>
        </p:txBody>
      </p:sp>
      <p:sp>
        <p:nvSpPr>
          <p:cNvPr id="7" name="TextBox 6"/>
          <p:cNvSpPr txBox="1"/>
          <p:nvPr/>
        </p:nvSpPr>
        <p:spPr>
          <a:xfrm>
            <a:off x="1676400" y="304800"/>
            <a:ext cx="7709868" cy="707886"/>
          </a:xfrm>
          <a:prstGeom prst="rect">
            <a:avLst/>
          </a:prstGeom>
          <a:noFill/>
        </p:spPr>
        <p:txBody>
          <a:bodyPr wrap="none" rtlCol="0">
            <a:spAutoFit/>
          </a:bodyPr>
          <a:lstStyle/>
          <a:p>
            <a:r>
              <a:rPr lang="en-IN" sz="2000" dirty="0"/>
              <a:t>Consider the knapsack instance  with n =4, (p1,p2,p3,p4)=(10,10,12,18) ,</a:t>
            </a:r>
          </a:p>
          <a:p>
            <a:r>
              <a:rPr lang="en-IN" sz="2000" dirty="0"/>
              <a:t>(w1,w2,w3,w4) = (2,4,6,9) and m=15 . </a:t>
            </a:r>
          </a:p>
        </p:txBody>
      </p:sp>
      <p:sp>
        <p:nvSpPr>
          <p:cNvPr id="13" name="Oval 12"/>
          <p:cNvSpPr/>
          <p:nvPr/>
        </p:nvSpPr>
        <p:spPr>
          <a:xfrm>
            <a:off x="4038600" y="2209800"/>
            <a:ext cx="457200" cy="457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solidFill>
                  <a:schemeClr val="tx1"/>
                </a:solidFill>
              </a:rPr>
              <a:t>2</a:t>
            </a:r>
          </a:p>
        </p:txBody>
      </p:sp>
      <p:sp>
        <p:nvSpPr>
          <p:cNvPr id="14" name="Oval 13"/>
          <p:cNvSpPr/>
          <p:nvPr/>
        </p:nvSpPr>
        <p:spPr>
          <a:xfrm>
            <a:off x="6705600" y="2286000"/>
            <a:ext cx="457200" cy="457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solidFill>
                  <a:schemeClr val="tx1"/>
                </a:solidFill>
              </a:rPr>
              <a:t>3</a:t>
            </a:r>
          </a:p>
        </p:txBody>
      </p:sp>
      <p:cxnSp>
        <p:nvCxnSpPr>
          <p:cNvPr id="16" name="Straight Connector 15"/>
          <p:cNvCxnSpPr>
            <a:stCxn id="5" idx="4"/>
            <a:endCxn id="13" idx="0"/>
          </p:cNvCxnSpPr>
          <p:nvPr/>
        </p:nvCxnSpPr>
        <p:spPr>
          <a:xfrm rot="5400000">
            <a:off x="4457700" y="1333500"/>
            <a:ext cx="685800" cy="1066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5" idx="4"/>
            <a:endCxn id="14" idx="0"/>
          </p:cNvCxnSpPr>
          <p:nvPr/>
        </p:nvCxnSpPr>
        <p:spPr>
          <a:xfrm rot="16200000" flipH="1">
            <a:off x="5753100" y="1104900"/>
            <a:ext cx="762000" cy="1600200"/>
          </a:xfrm>
          <a:prstGeom prst="line">
            <a:avLst/>
          </a:prstGeom>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4495800" y="1600201"/>
            <a:ext cx="533400" cy="276999"/>
          </a:xfrm>
          <a:prstGeom prst="rect">
            <a:avLst/>
          </a:prstGeom>
          <a:noFill/>
        </p:spPr>
        <p:txBody>
          <a:bodyPr wrap="square" lIns="0" tIns="0" rIns="0" bIns="0" rtlCol="0">
            <a:spAutoFit/>
          </a:bodyPr>
          <a:lstStyle/>
          <a:p>
            <a:r>
              <a:rPr lang="en-IN" dirty="0"/>
              <a:t>x</a:t>
            </a:r>
            <a:r>
              <a:rPr lang="en-IN" sz="1600" baseline="-25000" dirty="0"/>
              <a:t>1</a:t>
            </a:r>
            <a:r>
              <a:rPr lang="en-IN" sz="1600" dirty="0"/>
              <a:t>=1</a:t>
            </a:r>
            <a:endParaRPr lang="en-IN" dirty="0"/>
          </a:p>
        </p:txBody>
      </p:sp>
      <p:sp>
        <p:nvSpPr>
          <p:cNvPr id="22" name="TextBox 21"/>
          <p:cNvSpPr txBox="1"/>
          <p:nvPr/>
        </p:nvSpPr>
        <p:spPr>
          <a:xfrm>
            <a:off x="5715000" y="1676401"/>
            <a:ext cx="533400" cy="246221"/>
          </a:xfrm>
          <a:prstGeom prst="rect">
            <a:avLst/>
          </a:prstGeom>
          <a:noFill/>
        </p:spPr>
        <p:txBody>
          <a:bodyPr wrap="square" lIns="0" tIns="0" rIns="0" bIns="0" rtlCol="0">
            <a:spAutoFit/>
          </a:bodyPr>
          <a:lstStyle/>
          <a:p>
            <a:r>
              <a:rPr lang="en-IN" sz="1600" dirty="0"/>
              <a:t>x</a:t>
            </a:r>
            <a:r>
              <a:rPr lang="en-IN" sz="1600" baseline="-25000" dirty="0"/>
              <a:t>1</a:t>
            </a:r>
            <a:r>
              <a:rPr lang="en-IN" sz="1600" dirty="0"/>
              <a:t>=0</a:t>
            </a:r>
            <a:endParaRPr lang="en-IN" dirty="0"/>
          </a:p>
        </p:txBody>
      </p:sp>
      <p:sp>
        <p:nvSpPr>
          <p:cNvPr id="23" name="TextBox 22"/>
          <p:cNvSpPr txBox="1"/>
          <p:nvPr/>
        </p:nvSpPr>
        <p:spPr>
          <a:xfrm>
            <a:off x="6705600" y="1762780"/>
            <a:ext cx="990600" cy="523220"/>
          </a:xfrm>
          <a:prstGeom prst="rect">
            <a:avLst/>
          </a:prstGeom>
          <a:noFill/>
        </p:spPr>
        <p:txBody>
          <a:bodyPr wrap="square" rtlCol="0">
            <a:spAutoFit/>
          </a:bodyPr>
          <a:lstStyle/>
          <a:p>
            <a:r>
              <a:rPr lang="en-IN" sz="1400" b="1" dirty="0"/>
              <a:t>c’(3)= -32 </a:t>
            </a:r>
          </a:p>
          <a:p>
            <a:r>
              <a:rPr lang="en-IN" sz="1400" b="1" dirty="0"/>
              <a:t> u(3)= -22</a:t>
            </a:r>
          </a:p>
        </p:txBody>
      </p:sp>
      <p:sp>
        <p:nvSpPr>
          <p:cNvPr id="24" name="TextBox 23"/>
          <p:cNvSpPr txBox="1"/>
          <p:nvPr/>
        </p:nvSpPr>
        <p:spPr>
          <a:xfrm>
            <a:off x="3276600" y="1905000"/>
            <a:ext cx="990600" cy="523220"/>
          </a:xfrm>
          <a:prstGeom prst="rect">
            <a:avLst/>
          </a:prstGeom>
          <a:noFill/>
        </p:spPr>
        <p:txBody>
          <a:bodyPr wrap="square" rtlCol="0">
            <a:spAutoFit/>
          </a:bodyPr>
          <a:lstStyle/>
          <a:p>
            <a:r>
              <a:rPr lang="en-IN" sz="1400" b="1" dirty="0"/>
              <a:t>c’(2)= -38 </a:t>
            </a:r>
          </a:p>
          <a:p>
            <a:r>
              <a:rPr lang="en-IN" sz="1400" b="1" dirty="0"/>
              <a:t> u (2)= -32</a:t>
            </a:r>
          </a:p>
        </p:txBody>
      </p:sp>
      <p:sp>
        <p:nvSpPr>
          <p:cNvPr id="29" name="Oval 28"/>
          <p:cNvSpPr/>
          <p:nvPr/>
        </p:nvSpPr>
        <p:spPr>
          <a:xfrm>
            <a:off x="3200400" y="3124200"/>
            <a:ext cx="457200" cy="457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solidFill>
                  <a:schemeClr val="tx1"/>
                </a:solidFill>
              </a:rPr>
              <a:t>4</a:t>
            </a:r>
          </a:p>
        </p:txBody>
      </p:sp>
      <p:sp>
        <p:nvSpPr>
          <p:cNvPr id="30" name="Oval 29"/>
          <p:cNvSpPr/>
          <p:nvPr/>
        </p:nvSpPr>
        <p:spPr>
          <a:xfrm>
            <a:off x="4648200" y="3200400"/>
            <a:ext cx="457200" cy="457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solidFill>
                  <a:schemeClr val="tx1"/>
                </a:solidFill>
              </a:rPr>
              <a:t>5</a:t>
            </a:r>
          </a:p>
        </p:txBody>
      </p:sp>
      <p:cxnSp>
        <p:nvCxnSpPr>
          <p:cNvPr id="32" name="Straight Connector 31"/>
          <p:cNvCxnSpPr>
            <a:stCxn id="13" idx="4"/>
            <a:endCxn id="29" idx="0"/>
          </p:cNvCxnSpPr>
          <p:nvPr/>
        </p:nvCxnSpPr>
        <p:spPr>
          <a:xfrm rot="5400000">
            <a:off x="3619500" y="2476500"/>
            <a:ext cx="457200" cy="838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13" idx="4"/>
            <a:endCxn id="30" idx="0"/>
          </p:cNvCxnSpPr>
          <p:nvPr/>
        </p:nvCxnSpPr>
        <p:spPr>
          <a:xfrm rot="16200000" flipH="1">
            <a:off x="4305300" y="2628900"/>
            <a:ext cx="533400" cy="609600"/>
          </a:xfrm>
          <a:prstGeom prst="line">
            <a:avLst/>
          </a:prstGeom>
        </p:spPr>
        <p:style>
          <a:lnRef idx="1">
            <a:schemeClr val="accent1"/>
          </a:lnRef>
          <a:fillRef idx="0">
            <a:schemeClr val="accent1"/>
          </a:fillRef>
          <a:effectRef idx="0">
            <a:schemeClr val="accent1"/>
          </a:effectRef>
          <a:fontRef idx="minor">
            <a:schemeClr val="tx1"/>
          </a:fontRef>
        </p:style>
      </p:cxnSp>
      <p:sp>
        <p:nvSpPr>
          <p:cNvPr id="35" name="Oval 34"/>
          <p:cNvSpPr/>
          <p:nvPr/>
        </p:nvSpPr>
        <p:spPr>
          <a:xfrm>
            <a:off x="6096000" y="3352800"/>
            <a:ext cx="457200" cy="457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solidFill>
                  <a:schemeClr val="tx1"/>
                </a:solidFill>
              </a:rPr>
              <a:t>6</a:t>
            </a:r>
          </a:p>
        </p:txBody>
      </p:sp>
      <p:sp>
        <p:nvSpPr>
          <p:cNvPr id="36" name="Oval 35"/>
          <p:cNvSpPr/>
          <p:nvPr/>
        </p:nvSpPr>
        <p:spPr>
          <a:xfrm>
            <a:off x="7620000" y="3352800"/>
            <a:ext cx="457200" cy="457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solidFill>
                  <a:schemeClr val="tx1"/>
                </a:solidFill>
              </a:rPr>
              <a:t>7</a:t>
            </a:r>
          </a:p>
        </p:txBody>
      </p:sp>
      <p:cxnSp>
        <p:nvCxnSpPr>
          <p:cNvPr id="38" name="Straight Connector 37"/>
          <p:cNvCxnSpPr>
            <a:stCxn id="14" idx="4"/>
            <a:endCxn id="35" idx="0"/>
          </p:cNvCxnSpPr>
          <p:nvPr/>
        </p:nvCxnSpPr>
        <p:spPr>
          <a:xfrm rot="5400000">
            <a:off x="6324600" y="2743200"/>
            <a:ext cx="609600" cy="609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a:stCxn id="14" idx="4"/>
            <a:endCxn id="36" idx="1"/>
          </p:cNvCxnSpPr>
          <p:nvPr/>
        </p:nvCxnSpPr>
        <p:spPr>
          <a:xfrm rot="16200000" flipH="1">
            <a:off x="6972301" y="2705100"/>
            <a:ext cx="676555" cy="752755"/>
          </a:xfrm>
          <a:prstGeom prst="line">
            <a:avLst/>
          </a:prstGeom>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3581400" y="2667001"/>
            <a:ext cx="533400" cy="276999"/>
          </a:xfrm>
          <a:prstGeom prst="rect">
            <a:avLst/>
          </a:prstGeom>
          <a:noFill/>
        </p:spPr>
        <p:txBody>
          <a:bodyPr wrap="square" lIns="0" tIns="0" rIns="0" bIns="0" rtlCol="0">
            <a:spAutoFit/>
          </a:bodyPr>
          <a:lstStyle/>
          <a:p>
            <a:r>
              <a:rPr lang="en-IN" dirty="0"/>
              <a:t>x</a:t>
            </a:r>
            <a:r>
              <a:rPr lang="en-IN" sz="1600" baseline="-25000" dirty="0"/>
              <a:t>2</a:t>
            </a:r>
            <a:r>
              <a:rPr lang="en-IN" sz="1600" dirty="0"/>
              <a:t>=1</a:t>
            </a:r>
            <a:endParaRPr lang="en-IN" dirty="0"/>
          </a:p>
        </p:txBody>
      </p:sp>
      <p:sp>
        <p:nvSpPr>
          <p:cNvPr id="42" name="TextBox 41"/>
          <p:cNvSpPr txBox="1"/>
          <p:nvPr/>
        </p:nvSpPr>
        <p:spPr>
          <a:xfrm>
            <a:off x="4495800" y="2694802"/>
            <a:ext cx="533400" cy="276999"/>
          </a:xfrm>
          <a:prstGeom prst="rect">
            <a:avLst/>
          </a:prstGeom>
          <a:noFill/>
        </p:spPr>
        <p:txBody>
          <a:bodyPr wrap="square" lIns="0" tIns="0" rIns="0" bIns="0" rtlCol="0">
            <a:spAutoFit/>
          </a:bodyPr>
          <a:lstStyle/>
          <a:p>
            <a:r>
              <a:rPr lang="en-IN" dirty="0"/>
              <a:t>x</a:t>
            </a:r>
            <a:r>
              <a:rPr lang="en-IN" sz="1600" baseline="-25000" dirty="0"/>
              <a:t>2</a:t>
            </a:r>
            <a:r>
              <a:rPr lang="en-IN" sz="1600" dirty="0"/>
              <a:t>=0</a:t>
            </a:r>
            <a:endParaRPr lang="en-IN" dirty="0"/>
          </a:p>
        </p:txBody>
      </p:sp>
      <p:sp>
        <p:nvSpPr>
          <p:cNvPr id="43" name="TextBox 42"/>
          <p:cNvSpPr txBox="1"/>
          <p:nvPr/>
        </p:nvSpPr>
        <p:spPr>
          <a:xfrm>
            <a:off x="7086600" y="2743201"/>
            <a:ext cx="533400" cy="276999"/>
          </a:xfrm>
          <a:prstGeom prst="rect">
            <a:avLst/>
          </a:prstGeom>
          <a:noFill/>
        </p:spPr>
        <p:txBody>
          <a:bodyPr wrap="square" lIns="0" tIns="0" rIns="0" bIns="0" rtlCol="0">
            <a:spAutoFit/>
          </a:bodyPr>
          <a:lstStyle/>
          <a:p>
            <a:r>
              <a:rPr lang="en-IN" dirty="0"/>
              <a:t>x</a:t>
            </a:r>
            <a:r>
              <a:rPr lang="en-IN" sz="1600" baseline="-25000" dirty="0"/>
              <a:t>2</a:t>
            </a:r>
            <a:r>
              <a:rPr lang="en-IN" sz="1600" dirty="0"/>
              <a:t>=0</a:t>
            </a:r>
            <a:endParaRPr lang="en-IN" dirty="0"/>
          </a:p>
        </p:txBody>
      </p:sp>
      <p:sp>
        <p:nvSpPr>
          <p:cNvPr id="44" name="TextBox 43"/>
          <p:cNvSpPr txBox="1"/>
          <p:nvPr/>
        </p:nvSpPr>
        <p:spPr>
          <a:xfrm>
            <a:off x="6324600" y="2771002"/>
            <a:ext cx="533400" cy="276999"/>
          </a:xfrm>
          <a:prstGeom prst="rect">
            <a:avLst/>
          </a:prstGeom>
          <a:noFill/>
        </p:spPr>
        <p:txBody>
          <a:bodyPr wrap="square" lIns="0" tIns="0" rIns="0" bIns="0" rtlCol="0">
            <a:spAutoFit/>
          </a:bodyPr>
          <a:lstStyle/>
          <a:p>
            <a:r>
              <a:rPr lang="en-IN" dirty="0"/>
              <a:t>x</a:t>
            </a:r>
            <a:r>
              <a:rPr lang="en-IN" sz="1600" baseline="-25000" dirty="0"/>
              <a:t>2</a:t>
            </a:r>
            <a:r>
              <a:rPr lang="en-IN" sz="1600" dirty="0"/>
              <a:t>=1</a:t>
            </a:r>
            <a:endParaRPr lang="en-IN" dirty="0"/>
          </a:p>
        </p:txBody>
      </p:sp>
      <p:sp>
        <p:nvSpPr>
          <p:cNvPr id="47" name="TextBox 46"/>
          <p:cNvSpPr txBox="1"/>
          <p:nvPr/>
        </p:nvSpPr>
        <p:spPr>
          <a:xfrm>
            <a:off x="5638800" y="3059668"/>
            <a:ext cx="685800" cy="369332"/>
          </a:xfrm>
          <a:prstGeom prst="rect">
            <a:avLst/>
          </a:prstGeom>
          <a:noFill/>
        </p:spPr>
        <p:txBody>
          <a:bodyPr wrap="square" lIns="0" tIns="0" rIns="0" bIns="0" rtlCol="0">
            <a:spAutoFit/>
          </a:bodyPr>
          <a:lstStyle/>
          <a:p>
            <a:r>
              <a:rPr lang="en-IN" sz="1200" b="1" dirty="0"/>
              <a:t>c’(6) = -32 </a:t>
            </a:r>
          </a:p>
          <a:p>
            <a:r>
              <a:rPr lang="en-IN" sz="1200" b="1" dirty="0"/>
              <a:t> u(6) = -22</a:t>
            </a:r>
          </a:p>
        </p:txBody>
      </p:sp>
      <p:sp>
        <p:nvSpPr>
          <p:cNvPr id="48" name="TextBox 47"/>
          <p:cNvSpPr txBox="1"/>
          <p:nvPr/>
        </p:nvSpPr>
        <p:spPr>
          <a:xfrm>
            <a:off x="7696200" y="2983468"/>
            <a:ext cx="685800" cy="369332"/>
          </a:xfrm>
          <a:prstGeom prst="rect">
            <a:avLst/>
          </a:prstGeom>
          <a:noFill/>
        </p:spPr>
        <p:txBody>
          <a:bodyPr wrap="square" lIns="0" tIns="0" rIns="0" bIns="0" rtlCol="0">
            <a:spAutoFit/>
          </a:bodyPr>
          <a:lstStyle/>
          <a:p>
            <a:r>
              <a:rPr lang="en-IN" sz="1200" b="1" dirty="0"/>
              <a:t>c’(7) = -28 </a:t>
            </a:r>
          </a:p>
          <a:p>
            <a:r>
              <a:rPr lang="en-IN" sz="1200" b="1" dirty="0"/>
              <a:t> u(7) = -28</a:t>
            </a:r>
          </a:p>
        </p:txBody>
      </p:sp>
      <p:sp>
        <p:nvSpPr>
          <p:cNvPr id="49" name="TextBox 48"/>
          <p:cNvSpPr txBox="1"/>
          <p:nvPr/>
        </p:nvSpPr>
        <p:spPr>
          <a:xfrm>
            <a:off x="4953000" y="2819400"/>
            <a:ext cx="685800" cy="369332"/>
          </a:xfrm>
          <a:prstGeom prst="rect">
            <a:avLst/>
          </a:prstGeom>
          <a:noFill/>
        </p:spPr>
        <p:txBody>
          <a:bodyPr wrap="square" lIns="0" tIns="0" rIns="0" bIns="0" rtlCol="0">
            <a:spAutoFit/>
          </a:bodyPr>
          <a:lstStyle/>
          <a:p>
            <a:r>
              <a:rPr lang="en-IN" sz="1200" b="1" dirty="0"/>
              <a:t>c’(5) = -36 </a:t>
            </a:r>
          </a:p>
          <a:p>
            <a:r>
              <a:rPr lang="en-IN" sz="1200" b="1" dirty="0"/>
              <a:t> u(5) = -22</a:t>
            </a:r>
          </a:p>
        </p:txBody>
      </p:sp>
      <p:sp>
        <p:nvSpPr>
          <p:cNvPr id="50" name="TextBox 49"/>
          <p:cNvSpPr txBox="1"/>
          <p:nvPr/>
        </p:nvSpPr>
        <p:spPr>
          <a:xfrm>
            <a:off x="2514600" y="2754868"/>
            <a:ext cx="685800" cy="369332"/>
          </a:xfrm>
          <a:prstGeom prst="rect">
            <a:avLst/>
          </a:prstGeom>
          <a:noFill/>
        </p:spPr>
        <p:txBody>
          <a:bodyPr wrap="square" lIns="0" tIns="0" rIns="0" bIns="0" rtlCol="0">
            <a:spAutoFit/>
          </a:bodyPr>
          <a:lstStyle/>
          <a:p>
            <a:r>
              <a:rPr lang="en-IN" sz="1200" b="1" dirty="0"/>
              <a:t>c’(4) = -38 </a:t>
            </a:r>
          </a:p>
          <a:p>
            <a:r>
              <a:rPr lang="en-IN" sz="1200" b="1" dirty="0"/>
              <a:t> u(4) = -32</a:t>
            </a:r>
          </a:p>
        </p:txBody>
      </p:sp>
      <p:sp>
        <p:nvSpPr>
          <p:cNvPr id="51" name="Oval 50"/>
          <p:cNvSpPr/>
          <p:nvPr/>
        </p:nvSpPr>
        <p:spPr>
          <a:xfrm>
            <a:off x="2590800" y="4114800"/>
            <a:ext cx="457200" cy="457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solidFill>
                  <a:schemeClr val="tx1"/>
                </a:solidFill>
              </a:rPr>
              <a:t>8</a:t>
            </a:r>
          </a:p>
        </p:txBody>
      </p:sp>
      <p:sp>
        <p:nvSpPr>
          <p:cNvPr id="52" name="Oval 51"/>
          <p:cNvSpPr/>
          <p:nvPr/>
        </p:nvSpPr>
        <p:spPr>
          <a:xfrm>
            <a:off x="4191000" y="4114800"/>
            <a:ext cx="457200" cy="457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solidFill>
                  <a:schemeClr val="tx1"/>
                </a:solidFill>
              </a:rPr>
              <a:t>9</a:t>
            </a:r>
          </a:p>
        </p:txBody>
      </p:sp>
      <p:cxnSp>
        <p:nvCxnSpPr>
          <p:cNvPr id="54" name="Straight Connector 53"/>
          <p:cNvCxnSpPr>
            <a:stCxn id="29" idx="4"/>
            <a:endCxn id="51" idx="0"/>
          </p:cNvCxnSpPr>
          <p:nvPr/>
        </p:nvCxnSpPr>
        <p:spPr>
          <a:xfrm rot="5400000">
            <a:off x="2857500" y="3543300"/>
            <a:ext cx="533400" cy="609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a:stCxn id="29" idx="4"/>
            <a:endCxn id="52" idx="1"/>
          </p:cNvCxnSpPr>
          <p:nvPr/>
        </p:nvCxnSpPr>
        <p:spPr>
          <a:xfrm rot="16200000" flipH="1">
            <a:off x="3543301" y="3467100"/>
            <a:ext cx="600355" cy="828955"/>
          </a:xfrm>
          <a:prstGeom prst="line">
            <a:avLst/>
          </a:prstGeom>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a:xfrm>
            <a:off x="2667000" y="3581401"/>
            <a:ext cx="533400" cy="276999"/>
          </a:xfrm>
          <a:prstGeom prst="rect">
            <a:avLst/>
          </a:prstGeom>
          <a:noFill/>
        </p:spPr>
        <p:txBody>
          <a:bodyPr wrap="square" lIns="0" tIns="0" rIns="0" bIns="0" rtlCol="0">
            <a:spAutoFit/>
          </a:bodyPr>
          <a:lstStyle/>
          <a:p>
            <a:r>
              <a:rPr lang="en-IN" dirty="0"/>
              <a:t>x</a:t>
            </a:r>
            <a:r>
              <a:rPr lang="en-IN" sz="1600" baseline="-25000" dirty="0"/>
              <a:t>3</a:t>
            </a:r>
            <a:r>
              <a:rPr lang="en-IN" sz="1600" dirty="0"/>
              <a:t>=1</a:t>
            </a:r>
            <a:endParaRPr lang="en-IN" dirty="0"/>
          </a:p>
        </p:txBody>
      </p:sp>
      <p:sp>
        <p:nvSpPr>
          <p:cNvPr id="58" name="TextBox 57"/>
          <p:cNvSpPr txBox="1"/>
          <p:nvPr/>
        </p:nvSpPr>
        <p:spPr>
          <a:xfrm>
            <a:off x="3657600" y="3581401"/>
            <a:ext cx="533400" cy="276999"/>
          </a:xfrm>
          <a:prstGeom prst="rect">
            <a:avLst/>
          </a:prstGeom>
          <a:noFill/>
        </p:spPr>
        <p:txBody>
          <a:bodyPr wrap="square" lIns="0" tIns="0" rIns="0" bIns="0" rtlCol="0">
            <a:spAutoFit/>
          </a:bodyPr>
          <a:lstStyle/>
          <a:p>
            <a:r>
              <a:rPr lang="en-IN" dirty="0"/>
              <a:t>x</a:t>
            </a:r>
            <a:r>
              <a:rPr lang="en-IN" sz="1600" baseline="-25000" dirty="0"/>
              <a:t>3</a:t>
            </a:r>
            <a:r>
              <a:rPr lang="en-IN" sz="1600" dirty="0"/>
              <a:t>=0</a:t>
            </a:r>
            <a:endParaRPr lang="en-IN" dirty="0"/>
          </a:p>
        </p:txBody>
      </p:sp>
      <p:sp>
        <p:nvSpPr>
          <p:cNvPr id="59" name="TextBox 58"/>
          <p:cNvSpPr txBox="1"/>
          <p:nvPr/>
        </p:nvSpPr>
        <p:spPr>
          <a:xfrm>
            <a:off x="1905000" y="3821668"/>
            <a:ext cx="685800" cy="369332"/>
          </a:xfrm>
          <a:prstGeom prst="rect">
            <a:avLst/>
          </a:prstGeom>
          <a:noFill/>
        </p:spPr>
        <p:txBody>
          <a:bodyPr wrap="square" lIns="0" tIns="0" rIns="0" bIns="0" rtlCol="0">
            <a:spAutoFit/>
          </a:bodyPr>
          <a:lstStyle/>
          <a:p>
            <a:r>
              <a:rPr lang="en-IN" sz="1200" b="1" dirty="0"/>
              <a:t>c’(8) = -38 </a:t>
            </a:r>
          </a:p>
          <a:p>
            <a:r>
              <a:rPr lang="en-IN" sz="1200" b="1" dirty="0"/>
              <a:t> u(8) = -32</a:t>
            </a:r>
          </a:p>
        </p:txBody>
      </p:sp>
      <p:sp>
        <p:nvSpPr>
          <p:cNvPr id="60" name="TextBox 59"/>
          <p:cNvSpPr txBox="1"/>
          <p:nvPr/>
        </p:nvSpPr>
        <p:spPr>
          <a:xfrm>
            <a:off x="4648200" y="4050268"/>
            <a:ext cx="685800" cy="369332"/>
          </a:xfrm>
          <a:prstGeom prst="rect">
            <a:avLst/>
          </a:prstGeom>
          <a:noFill/>
        </p:spPr>
        <p:txBody>
          <a:bodyPr wrap="square" lIns="0" tIns="0" rIns="0" bIns="0" rtlCol="0">
            <a:spAutoFit/>
          </a:bodyPr>
          <a:lstStyle/>
          <a:p>
            <a:r>
              <a:rPr lang="en-IN" sz="1200" b="1" dirty="0"/>
              <a:t>c’(9) = -38 </a:t>
            </a:r>
          </a:p>
          <a:p>
            <a:r>
              <a:rPr lang="en-IN" sz="1200" b="1" dirty="0"/>
              <a:t> u(9) = -38</a:t>
            </a:r>
          </a:p>
        </p:txBody>
      </p:sp>
      <p:sp>
        <p:nvSpPr>
          <p:cNvPr id="61" name="Oval 60"/>
          <p:cNvSpPr/>
          <p:nvPr/>
        </p:nvSpPr>
        <p:spPr>
          <a:xfrm>
            <a:off x="1752600" y="4953000"/>
            <a:ext cx="609600" cy="533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solidFill>
                  <a:schemeClr val="tx1"/>
                </a:solidFill>
              </a:rPr>
              <a:t>10</a:t>
            </a:r>
          </a:p>
        </p:txBody>
      </p:sp>
      <p:sp>
        <p:nvSpPr>
          <p:cNvPr id="64" name="Oval 63"/>
          <p:cNvSpPr/>
          <p:nvPr/>
        </p:nvSpPr>
        <p:spPr>
          <a:xfrm>
            <a:off x="2971800" y="5029200"/>
            <a:ext cx="609600" cy="533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solidFill>
                  <a:schemeClr val="tx1"/>
                </a:solidFill>
              </a:rPr>
              <a:t>11</a:t>
            </a:r>
          </a:p>
        </p:txBody>
      </p:sp>
      <p:sp>
        <p:nvSpPr>
          <p:cNvPr id="65" name="Oval 64"/>
          <p:cNvSpPr/>
          <p:nvPr/>
        </p:nvSpPr>
        <p:spPr>
          <a:xfrm>
            <a:off x="3810000" y="5029200"/>
            <a:ext cx="609600" cy="533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solidFill>
                  <a:schemeClr val="tx1"/>
                </a:solidFill>
              </a:rPr>
              <a:t>12</a:t>
            </a:r>
          </a:p>
        </p:txBody>
      </p:sp>
      <p:sp>
        <p:nvSpPr>
          <p:cNvPr id="66" name="Oval 65"/>
          <p:cNvSpPr/>
          <p:nvPr/>
        </p:nvSpPr>
        <p:spPr>
          <a:xfrm>
            <a:off x="4876800" y="5029200"/>
            <a:ext cx="609600" cy="533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solidFill>
                  <a:schemeClr val="tx1"/>
                </a:solidFill>
              </a:rPr>
              <a:t>13</a:t>
            </a:r>
          </a:p>
        </p:txBody>
      </p:sp>
      <p:cxnSp>
        <p:nvCxnSpPr>
          <p:cNvPr id="68" name="Straight Connector 67"/>
          <p:cNvCxnSpPr>
            <a:endCxn id="61" idx="0"/>
          </p:cNvCxnSpPr>
          <p:nvPr/>
        </p:nvCxnSpPr>
        <p:spPr>
          <a:xfrm rot="5400000">
            <a:off x="2247900" y="4381500"/>
            <a:ext cx="381000" cy="76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1" name="Straight Connector 70"/>
          <p:cNvCxnSpPr>
            <a:endCxn id="64" idx="0"/>
          </p:cNvCxnSpPr>
          <p:nvPr/>
        </p:nvCxnSpPr>
        <p:spPr>
          <a:xfrm rot="16200000" flipH="1">
            <a:off x="2819400" y="4572000"/>
            <a:ext cx="457200" cy="457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5" name="Straight Connector 74"/>
          <p:cNvCxnSpPr>
            <a:stCxn id="52" idx="4"/>
            <a:endCxn id="65" idx="0"/>
          </p:cNvCxnSpPr>
          <p:nvPr/>
        </p:nvCxnSpPr>
        <p:spPr>
          <a:xfrm rot="5400000">
            <a:off x="4038600" y="4648200"/>
            <a:ext cx="4572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a:stCxn id="52" idx="4"/>
            <a:endCxn id="66" idx="1"/>
          </p:cNvCxnSpPr>
          <p:nvPr/>
        </p:nvCxnSpPr>
        <p:spPr>
          <a:xfrm rot="16200000" flipH="1">
            <a:off x="4425181" y="4566420"/>
            <a:ext cx="535315" cy="546474"/>
          </a:xfrm>
          <a:prstGeom prst="line">
            <a:avLst/>
          </a:prstGeom>
        </p:spPr>
        <p:style>
          <a:lnRef idx="1">
            <a:schemeClr val="accent1"/>
          </a:lnRef>
          <a:fillRef idx="0">
            <a:schemeClr val="accent1"/>
          </a:fillRef>
          <a:effectRef idx="0">
            <a:schemeClr val="accent1"/>
          </a:effectRef>
          <a:fontRef idx="minor">
            <a:schemeClr val="tx1"/>
          </a:fontRef>
        </p:style>
      </p:cxnSp>
      <p:sp>
        <p:nvSpPr>
          <p:cNvPr id="78" name="TextBox 77"/>
          <p:cNvSpPr txBox="1"/>
          <p:nvPr/>
        </p:nvSpPr>
        <p:spPr>
          <a:xfrm>
            <a:off x="2209800" y="4495801"/>
            <a:ext cx="533400" cy="276999"/>
          </a:xfrm>
          <a:prstGeom prst="rect">
            <a:avLst/>
          </a:prstGeom>
          <a:noFill/>
        </p:spPr>
        <p:txBody>
          <a:bodyPr wrap="square" lIns="0" tIns="0" rIns="0" bIns="0" rtlCol="0">
            <a:spAutoFit/>
          </a:bodyPr>
          <a:lstStyle/>
          <a:p>
            <a:r>
              <a:rPr lang="en-IN" dirty="0"/>
              <a:t>x</a:t>
            </a:r>
            <a:r>
              <a:rPr lang="en-IN" sz="1600" baseline="-25000" dirty="0"/>
              <a:t>4</a:t>
            </a:r>
            <a:r>
              <a:rPr lang="en-IN" sz="1600" dirty="0"/>
              <a:t>=1</a:t>
            </a:r>
            <a:endParaRPr lang="en-IN" dirty="0"/>
          </a:p>
        </p:txBody>
      </p:sp>
      <p:sp>
        <p:nvSpPr>
          <p:cNvPr id="79" name="TextBox 78"/>
          <p:cNvSpPr txBox="1"/>
          <p:nvPr/>
        </p:nvSpPr>
        <p:spPr>
          <a:xfrm>
            <a:off x="2819400" y="4572001"/>
            <a:ext cx="533400" cy="276999"/>
          </a:xfrm>
          <a:prstGeom prst="rect">
            <a:avLst/>
          </a:prstGeom>
          <a:noFill/>
        </p:spPr>
        <p:txBody>
          <a:bodyPr wrap="square" lIns="0" tIns="0" rIns="0" bIns="0" rtlCol="0">
            <a:spAutoFit/>
          </a:bodyPr>
          <a:lstStyle/>
          <a:p>
            <a:r>
              <a:rPr lang="en-IN" dirty="0"/>
              <a:t>x</a:t>
            </a:r>
            <a:r>
              <a:rPr lang="en-IN" sz="1600" baseline="-25000" dirty="0"/>
              <a:t>4</a:t>
            </a:r>
            <a:r>
              <a:rPr lang="en-IN" sz="1600" dirty="0"/>
              <a:t>=0</a:t>
            </a:r>
            <a:endParaRPr lang="en-IN" dirty="0"/>
          </a:p>
        </p:txBody>
      </p:sp>
      <p:sp>
        <p:nvSpPr>
          <p:cNvPr id="80" name="TextBox 79"/>
          <p:cNvSpPr txBox="1"/>
          <p:nvPr/>
        </p:nvSpPr>
        <p:spPr>
          <a:xfrm>
            <a:off x="4572000" y="4648201"/>
            <a:ext cx="533400" cy="276999"/>
          </a:xfrm>
          <a:prstGeom prst="rect">
            <a:avLst/>
          </a:prstGeom>
          <a:noFill/>
        </p:spPr>
        <p:txBody>
          <a:bodyPr wrap="square" lIns="0" tIns="0" rIns="0" bIns="0" rtlCol="0">
            <a:spAutoFit/>
          </a:bodyPr>
          <a:lstStyle/>
          <a:p>
            <a:r>
              <a:rPr lang="en-IN" dirty="0"/>
              <a:t>x</a:t>
            </a:r>
            <a:r>
              <a:rPr lang="en-IN" sz="1600" baseline="-25000" dirty="0"/>
              <a:t>4</a:t>
            </a:r>
            <a:r>
              <a:rPr lang="en-IN" sz="1600" dirty="0"/>
              <a:t>=0</a:t>
            </a:r>
            <a:endParaRPr lang="en-IN" dirty="0"/>
          </a:p>
        </p:txBody>
      </p:sp>
      <p:sp>
        <p:nvSpPr>
          <p:cNvPr id="81" name="TextBox 80"/>
          <p:cNvSpPr txBox="1"/>
          <p:nvPr/>
        </p:nvSpPr>
        <p:spPr>
          <a:xfrm>
            <a:off x="3962400" y="4648201"/>
            <a:ext cx="533400" cy="276999"/>
          </a:xfrm>
          <a:prstGeom prst="rect">
            <a:avLst/>
          </a:prstGeom>
          <a:noFill/>
        </p:spPr>
        <p:txBody>
          <a:bodyPr wrap="square" lIns="0" tIns="0" rIns="0" bIns="0" rtlCol="0">
            <a:spAutoFit/>
          </a:bodyPr>
          <a:lstStyle/>
          <a:p>
            <a:r>
              <a:rPr lang="en-IN" dirty="0"/>
              <a:t>x</a:t>
            </a:r>
            <a:r>
              <a:rPr lang="en-IN" sz="1600" baseline="-25000" dirty="0"/>
              <a:t>4</a:t>
            </a:r>
            <a:r>
              <a:rPr lang="en-IN" sz="1600" dirty="0"/>
              <a:t>=1</a:t>
            </a:r>
            <a:endParaRPr lang="en-IN" dirty="0"/>
          </a:p>
        </p:txBody>
      </p:sp>
      <p:sp>
        <p:nvSpPr>
          <p:cNvPr id="82" name="TextBox 81"/>
          <p:cNvSpPr txBox="1"/>
          <p:nvPr/>
        </p:nvSpPr>
        <p:spPr>
          <a:xfrm>
            <a:off x="4953000" y="5650468"/>
            <a:ext cx="838200" cy="369332"/>
          </a:xfrm>
          <a:prstGeom prst="rect">
            <a:avLst/>
          </a:prstGeom>
          <a:noFill/>
        </p:spPr>
        <p:txBody>
          <a:bodyPr wrap="square" lIns="0" tIns="0" rIns="0" bIns="0" rtlCol="0">
            <a:spAutoFit/>
          </a:bodyPr>
          <a:lstStyle/>
          <a:p>
            <a:r>
              <a:rPr lang="en-IN" sz="1200" b="1" dirty="0"/>
              <a:t>c’(13) = -20 </a:t>
            </a:r>
          </a:p>
          <a:p>
            <a:r>
              <a:rPr lang="en-IN" sz="1200" b="1" dirty="0"/>
              <a:t> u(13) = -20</a:t>
            </a:r>
          </a:p>
        </p:txBody>
      </p:sp>
      <p:sp>
        <p:nvSpPr>
          <p:cNvPr id="83" name="TextBox 82"/>
          <p:cNvSpPr txBox="1"/>
          <p:nvPr/>
        </p:nvSpPr>
        <p:spPr>
          <a:xfrm>
            <a:off x="3733800" y="5638800"/>
            <a:ext cx="838200" cy="369332"/>
          </a:xfrm>
          <a:prstGeom prst="rect">
            <a:avLst/>
          </a:prstGeom>
          <a:noFill/>
        </p:spPr>
        <p:txBody>
          <a:bodyPr wrap="square" lIns="0" tIns="0" rIns="0" bIns="0" rtlCol="0">
            <a:spAutoFit/>
          </a:bodyPr>
          <a:lstStyle/>
          <a:p>
            <a:r>
              <a:rPr lang="en-IN" sz="1200" b="1" dirty="0"/>
              <a:t>c’(12) = -38 </a:t>
            </a:r>
          </a:p>
          <a:p>
            <a:r>
              <a:rPr lang="en-IN" sz="1200" b="1" dirty="0"/>
              <a:t> u(12) = -38</a:t>
            </a:r>
          </a:p>
        </p:txBody>
      </p:sp>
      <p:sp>
        <p:nvSpPr>
          <p:cNvPr id="84" name="TextBox 83"/>
          <p:cNvSpPr txBox="1"/>
          <p:nvPr/>
        </p:nvSpPr>
        <p:spPr>
          <a:xfrm>
            <a:off x="1600200" y="1066800"/>
            <a:ext cx="1295400" cy="565146"/>
          </a:xfrm>
          <a:prstGeom prst="rect">
            <a:avLst/>
          </a:prstGeom>
          <a:solidFill>
            <a:schemeClr val="accent3">
              <a:lumMod val="40000"/>
              <a:lumOff val="60000"/>
            </a:schemeClr>
          </a:solidFill>
        </p:spPr>
        <p:txBody>
          <a:bodyPr wrap="square" lIns="0" tIns="36000" rIns="0" bIns="36000" rtlCol="0">
            <a:spAutoFit/>
          </a:bodyPr>
          <a:lstStyle/>
          <a:p>
            <a:r>
              <a:rPr lang="en-IN" sz="1600" b="1" dirty="0"/>
              <a:t> </a:t>
            </a:r>
          </a:p>
          <a:p>
            <a:r>
              <a:rPr lang="en-IN" sz="1600" b="1" dirty="0"/>
              <a:t> upper = -32</a:t>
            </a:r>
          </a:p>
        </p:txBody>
      </p:sp>
      <p:cxnSp>
        <p:nvCxnSpPr>
          <p:cNvPr id="86" name="Straight Connector 85"/>
          <p:cNvCxnSpPr/>
          <p:nvPr/>
        </p:nvCxnSpPr>
        <p:spPr>
          <a:xfrm rot="16200000" flipH="1">
            <a:off x="2324100" y="1333501"/>
            <a:ext cx="30480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87" name="TextBox 86"/>
          <p:cNvSpPr txBox="1"/>
          <p:nvPr/>
        </p:nvSpPr>
        <p:spPr>
          <a:xfrm>
            <a:off x="2438400" y="1066800"/>
            <a:ext cx="533400" cy="338554"/>
          </a:xfrm>
          <a:prstGeom prst="rect">
            <a:avLst/>
          </a:prstGeom>
          <a:noFill/>
        </p:spPr>
        <p:txBody>
          <a:bodyPr wrap="square" rtlCol="0">
            <a:spAutoFit/>
          </a:bodyPr>
          <a:lstStyle/>
          <a:p>
            <a:r>
              <a:rPr lang="en-IN" sz="1600" b="1" dirty="0"/>
              <a:t>-38</a:t>
            </a:r>
            <a:endParaRPr lang="en-IN" b="1" dirty="0"/>
          </a:p>
        </p:txBody>
      </p:sp>
      <p:sp>
        <p:nvSpPr>
          <p:cNvPr id="88" name="TextBox 87"/>
          <p:cNvSpPr txBox="1"/>
          <p:nvPr/>
        </p:nvSpPr>
        <p:spPr>
          <a:xfrm>
            <a:off x="2819400" y="5650468"/>
            <a:ext cx="762000" cy="369332"/>
          </a:xfrm>
          <a:prstGeom prst="rect">
            <a:avLst/>
          </a:prstGeom>
          <a:noFill/>
        </p:spPr>
        <p:txBody>
          <a:bodyPr wrap="square" lIns="0" tIns="0" rIns="0" bIns="0" rtlCol="0">
            <a:spAutoFit/>
          </a:bodyPr>
          <a:lstStyle/>
          <a:p>
            <a:r>
              <a:rPr lang="en-IN" sz="1200" b="1" dirty="0"/>
              <a:t>c’(11) = -32 </a:t>
            </a:r>
          </a:p>
          <a:p>
            <a:r>
              <a:rPr lang="en-IN" sz="1200" b="1" dirty="0"/>
              <a:t> u(11) = -32</a:t>
            </a:r>
          </a:p>
        </p:txBody>
      </p:sp>
      <p:sp>
        <p:nvSpPr>
          <p:cNvPr id="89" name="TextBox 88"/>
          <p:cNvSpPr txBox="1"/>
          <p:nvPr/>
        </p:nvSpPr>
        <p:spPr>
          <a:xfrm>
            <a:off x="1600200" y="5486400"/>
            <a:ext cx="1219200" cy="738664"/>
          </a:xfrm>
          <a:prstGeom prst="rect">
            <a:avLst/>
          </a:prstGeom>
          <a:noFill/>
        </p:spPr>
        <p:txBody>
          <a:bodyPr wrap="square" rtlCol="0">
            <a:spAutoFit/>
          </a:bodyPr>
          <a:lstStyle/>
          <a:p>
            <a:r>
              <a:rPr lang="en-IN" sz="1400" dirty="0"/>
              <a:t>Infeasible node . So ,it is killed</a:t>
            </a:r>
          </a:p>
        </p:txBody>
      </p:sp>
      <p:graphicFrame>
        <p:nvGraphicFramePr>
          <p:cNvPr id="90" name="Table 89"/>
          <p:cNvGraphicFramePr>
            <a:graphicFrameLocks noGrp="1"/>
          </p:cNvGraphicFramePr>
          <p:nvPr/>
        </p:nvGraphicFramePr>
        <p:xfrm>
          <a:off x="6705602" y="1005840"/>
          <a:ext cx="3962399" cy="365760"/>
        </p:xfrm>
        <a:graphic>
          <a:graphicData uri="http://schemas.openxmlformats.org/drawingml/2006/table">
            <a:tbl>
              <a:tblPr firstRow="1" bandRow="1">
                <a:tableStyleId>{5C22544A-7EE6-4342-B048-85BDC9FD1C3A}</a:tableStyleId>
              </a:tblPr>
              <a:tblGrid>
                <a:gridCol w="242596">
                  <a:extLst>
                    <a:ext uri="{9D8B030D-6E8A-4147-A177-3AD203B41FA5}">
                      <a16:colId xmlns:a16="http://schemas.microsoft.com/office/drawing/2014/main" val="20000"/>
                    </a:ext>
                  </a:extLst>
                </a:gridCol>
                <a:gridCol w="290804">
                  <a:extLst>
                    <a:ext uri="{9D8B030D-6E8A-4147-A177-3AD203B41FA5}">
                      <a16:colId xmlns:a16="http://schemas.microsoft.com/office/drawing/2014/main" val="20001"/>
                    </a:ext>
                  </a:extLst>
                </a:gridCol>
                <a:gridCol w="275253">
                  <a:extLst>
                    <a:ext uri="{9D8B030D-6E8A-4147-A177-3AD203B41FA5}">
                      <a16:colId xmlns:a16="http://schemas.microsoft.com/office/drawing/2014/main" val="20002"/>
                    </a:ext>
                  </a:extLst>
                </a:gridCol>
                <a:gridCol w="323461">
                  <a:extLst>
                    <a:ext uri="{9D8B030D-6E8A-4147-A177-3AD203B41FA5}">
                      <a16:colId xmlns:a16="http://schemas.microsoft.com/office/drawing/2014/main" val="20003"/>
                    </a:ext>
                  </a:extLst>
                </a:gridCol>
                <a:gridCol w="323461">
                  <a:extLst>
                    <a:ext uri="{9D8B030D-6E8A-4147-A177-3AD203B41FA5}">
                      <a16:colId xmlns:a16="http://schemas.microsoft.com/office/drawing/2014/main" val="20004"/>
                    </a:ext>
                  </a:extLst>
                </a:gridCol>
                <a:gridCol w="323461">
                  <a:extLst>
                    <a:ext uri="{9D8B030D-6E8A-4147-A177-3AD203B41FA5}">
                      <a16:colId xmlns:a16="http://schemas.microsoft.com/office/drawing/2014/main" val="20005"/>
                    </a:ext>
                  </a:extLst>
                </a:gridCol>
                <a:gridCol w="323461">
                  <a:extLst>
                    <a:ext uri="{9D8B030D-6E8A-4147-A177-3AD203B41FA5}">
                      <a16:colId xmlns:a16="http://schemas.microsoft.com/office/drawing/2014/main" val="20006"/>
                    </a:ext>
                  </a:extLst>
                </a:gridCol>
                <a:gridCol w="335902">
                  <a:extLst>
                    <a:ext uri="{9D8B030D-6E8A-4147-A177-3AD203B41FA5}">
                      <a16:colId xmlns:a16="http://schemas.microsoft.com/office/drawing/2014/main" val="20007"/>
                    </a:ext>
                  </a:extLst>
                </a:gridCol>
                <a:gridCol w="304800">
                  <a:extLst>
                    <a:ext uri="{9D8B030D-6E8A-4147-A177-3AD203B41FA5}">
                      <a16:colId xmlns:a16="http://schemas.microsoft.com/office/drawing/2014/main" val="20008"/>
                    </a:ext>
                  </a:extLst>
                </a:gridCol>
                <a:gridCol w="304801">
                  <a:extLst>
                    <a:ext uri="{9D8B030D-6E8A-4147-A177-3AD203B41FA5}">
                      <a16:colId xmlns:a16="http://schemas.microsoft.com/office/drawing/2014/main" val="20009"/>
                    </a:ext>
                  </a:extLst>
                </a:gridCol>
                <a:gridCol w="457200">
                  <a:extLst>
                    <a:ext uri="{9D8B030D-6E8A-4147-A177-3AD203B41FA5}">
                      <a16:colId xmlns:a16="http://schemas.microsoft.com/office/drawing/2014/main" val="20010"/>
                    </a:ext>
                  </a:extLst>
                </a:gridCol>
                <a:gridCol w="457199">
                  <a:extLst>
                    <a:ext uri="{9D8B030D-6E8A-4147-A177-3AD203B41FA5}">
                      <a16:colId xmlns:a16="http://schemas.microsoft.com/office/drawing/2014/main" val="20011"/>
                    </a:ext>
                  </a:extLst>
                </a:gridCol>
              </a:tblGrid>
              <a:tr h="304800">
                <a:tc>
                  <a:txBody>
                    <a:bodyPr/>
                    <a:lstStyle/>
                    <a:p>
                      <a:r>
                        <a:rPr lang="en-IN" sz="1800"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IN" sz="1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IN" sz="1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IN" sz="1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IN" sz="1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IN" sz="1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IN" sz="1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IN" sz="1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IN" sz="1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IN" sz="1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IN"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IN"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sp>
        <p:nvSpPr>
          <p:cNvPr id="95" name="TextBox 94"/>
          <p:cNvSpPr txBox="1"/>
          <p:nvPr/>
        </p:nvSpPr>
        <p:spPr>
          <a:xfrm>
            <a:off x="1600200" y="0"/>
            <a:ext cx="5486400" cy="400110"/>
          </a:xfrm>
          <a:prstGeom prst="rect">
            <a:avLst/>
          </a:prstGeom>
          <a:noFill/>
        </p:spPr>
        <p:txBody>
          <a:bodyPr wrap="square" rtlCol="0">
            <a:spAutoFit/>
          </a:bodyPr>
          <a:lstStyle/>
          <a:p>
            <a:r>
              <a:rPr lang="en-IN" sz="2000" b="1" u="sng" dirty="0">
                <a:solidFill>
                  <a:srgbClr val="FF0000"/>
                </a:solidFill>
              </a:rPr>
              <a:t>Solution to 0/1 knapsack problem using FIFO BB</a:t>
            </a:r>
          </a:p>
        </p:txBody>
      </p:sp>
      <p:graphicFrame>
        <p:nvGraphicFramePr>
          <p:cNvPr id="99" name="Table 98"/>
          <p:cNvGraphicFramePr>
            <a:graphicFrameLocks noGrp="1"/>
          </p:cNvGraphicFramePr>
          <p:nvPr/>
        </p:nvGraphicFramePr>
        <p:xfrm>
          <a:off x="12496800" y="5943600"/>
          <a:ext cx="3962399" cy="365760"/>
        </p:xfrm>
        <a:graphic>
          <a:graphicData uri="http://schemas.openxmlformats.org/drawingml/2006/table">
            <a:tbl>
              <a:tblPr firstRow="1" bandRow="1">
                <a:tableStyleId>{5C22544A-7EE6-4342-B048-85BDC9FD1C3A}</a:tableStyleId>
              </a:tblPr>
              <a:tblGrid>
                <a:gridCol w="242596">
                  <a:extLst>
                    <a:ext uri="{9D8B030D-6E8A-4147-A177-3AD203B41FA5}">
                      <a16:colId xmlns:a16="http://schemas.microsoft.com/office/drawing/2014/main" val="20000"/>
                    </a:ext>
                  </a:extLst>
                </a:gridCol>
                <a:gridCol w="290804">
                  <a:extLst>
                    <a:ext uri="{9D8B030D-6E8A-4147-A177-3AD203B41FA5}">
                      <a16:colId xmlns:a16="http://schemas.microsoft.com/office/drawing/2014/main" val="20001"/>
                    </a:ext>
                  </a:extLst>
                </a:gridCol>
                <a:gridCol w="275253">
                  <a:extLst>
                    <a:ext uri="{9D8B030D-6E8A-4147-A177-3AD203B41FA5}">
                      <a16:colId xmlns:a16="http://schemas.microsoft.com/office/drawing/2014/main" val="20002"/>
                    </a:ext>
                  </a:extLst>
                </a:gridCol>
                <a:gridCol w="323461">
                  <a:extLst>
                    <a:ext uri="{9D8B030D-6E8A-4147-A177-3AD203B41FA5}">
                      <a16:colId xmlns:a16="http://schemas.microsoft.com/office/drawing/2014/main" val="20003"/>
                    </a:ext>
                  </a:extLst>
                </a:gridCol>
                <a:gridCol w="323461">
                  <a:extLst>
                    <a:ext uri="{9D8B030D-6E8A-4147-A177-3AD203B41FA5}">
                      <a16:colId xmlns:a16="http://schemas.microsoft.com/office/drawing/2014/main" val="20004"/>
                    </a:ext>
                  </a:extLst>
                </a:gridCol>
                <a:gridCol w="323461">
                  <a:extLst>
                    <a:ext uri="{9D8B030D-6E8A-4147-A177-3AD203B41FA5}">
                      <a16:colId xmlns:a16="http://schemas.microsoft.com/office/drawing/2014/main" val="20005"/>
                    </a:ext>
                  </a:extLst>
                </a:gridCol>
                <a:gridCol w="323461">
                  <a:extLst>
                    <a:ext uri="{9D8B030D-6E8A-4147-A177-3AD203B41FA5}">
                      <a16:colId xmlns:a16="http://schemas.microsoft.com/office/drawing/2014/main" val="20006"/>
                    </a:ext>
                  </a:extLst>
                </a:gridCol>
                <a:gridCol w="259703">
                  <a:extLst>
                    <a:ext uri="{9D8B030D-6E8A-4147-A177-3AD203B41FA5}">
                      <a16:colId xmlns:a16="http://schemas.microsoft.com/office/drawing/2014/main" val="20007"/>
                    </a:ext>
                  </a:extLst>
                </a:gridCol>
                <a:gridCol w="228600">
                  <a:extLst>
                    <a:ext uri="{9D8B030D-6E8A-4147-A177-3AD203B41FA5}">
                      <a16:colId xmlns:a16="http://schemas.microsoft.com/office/drawing/2014/main" val="20008"/>
                    </a:ext>
                  </a:extLst>
                </a:gridCol>
                <a:gridCol w="457200">
                  <a:extLst>
                    <a:ext uri="{9D8B030D-6E8A-4147-A177-3AD203B41FA5}">
                      <a16:colId xmlns:a16="http://schemas.microsoft.com/office/drawing/2014/main" val="20009"/>
                    </a:ext>
                  </a:extLst>
                </a:gridCol>
                <a:gridCol w="457200">
                  <a:extLst>
                    <a:ext uri="{9D8B030D-6E8A-4147-A177-3AD203B41FA5}">
                      <a16:colId xmlns:a16="http://schemas.microsoft.com/office/drawing/2014/main" val="20010"/>
                    </a:ext>
                  </a:extLst>
                </a:gridCol>
                <a:gridCol w="457199">
                  <a:extLst>
                    <a:ext uri="{9D8B030D-6E8A-4147-A177-3AD203B41FA5}">
                      <a16:colId xmlns:a16="http://schemas.microsoft.com/office/drawing/2014/main" val="20011"/>
                    </a:ext>
                  </a:extLst>
                </a:gridCol>
              </a:tblGrid>
              <a:tr h="304800">
                <a:tc>
                  <a:txBody>
                    <a:bodyPr/>
                    <a:lstStyle/>
                    <a:p>
                      <a:r>
                        <a:rPr lang="en-IN" sz="1800"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IN" sz="1800" dirty="0">
                          <a:solidFill>
                            <a:schemeClr val="tx1"/>
                          </a:solidFill>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IN" sz="1800" dirty="0">
                          <a:solidFill>
                            <a:schemeClr val="tx1"/>
                          </a:solidFill>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IN" sz="1800" dirty="0">
                          <a:solidFill>
                            <a:schemeClr val="tx1"/>
                          </a:solidFill>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IN" sz="1800" dirty="0">
                          <a:solidFill>
                            <a:schemeClr val="tx1"/>
                          </a:solidFill>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IN" sz="1800" dirty="0">
                          <a:solidFill>
                            <a:schemeClr val="tx1"/>
                          </a:solidFill>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IN" sz="1800" dirty="0">
                          <a:solidFill>
                            <a:schemeClr val="tx1"/>
                          </a:solidFill>
                        </a:rPr>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IN" sz="1800" dirty="0">
                          <a:solidFill>
                            <a:schemeClr val="tx1"/>
                          </a:solidFill>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IN" sz="1800" dirty="0">
                          <a:solidFill>
                            <a:schemeClr val="tx1"/>
                          </a:solidFill>
                        </a:rPr>
                        <a:t>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IN" sz="1800" dirty="0">
                          <a:solidFill>
                            <a:schemeClr val="tx1"/>
                          </a:solidFill>
                        </a:rPr>
                        <a:t>11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IN" dirty="0">
                          <a:solidFill>
                            <a:schemeClr val="tx1"/>
                          </a:solidFill>
                        </a:rPr>
                        <a:t>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IN" dirty="0">
                          <a:solidFill>
                            <a:schemeClr val="tx1"/>
                          </a:solidFill>
                        </a:rPr>
                        <a:t>13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sp>
        <p:nvSpPr>
          <p:cNvPr id="100" name="TextBox 99"/>
          <p:cNvSpPr txBox="1"/>
          <p:nvPr/>
        </p:nvSpPr>
        <p:spPr>
          <a:xfrm>
            <a:off x="7543800" y="1002268"/>
            <a:ext cx="577402" cy="369332"/>
          </a:xfrm>
          <a:prstGeom prst="rect">
            <a:avLst/>
          </a:prstGeom>
          <a:noFill/>
        </p:spPr>
        <p:txBody>
          <a:bodyPr wrap="none" rtlCol="0">
            <a:spAutoFit/>
          </a:bodyPr>
          <a:lstStyle/>
          <a:p>
            <a:r>
              <a:rPr lang="en-IN" dirty="0"/>
              <a:t>4   5</a:t>
            </a:r>
          </a:p>
        </p:txBody>
      </p:sp>
      <p:sp>
        <p:nvSpPr>
          <p:cNvPr id="101" name="TextBox 100"/>
          <p:cNvSpPr txBox="1"/>
          <p:nvPr/>
        </p:nvSpPr>
        <p:spPr>
          <a:xfrm>
            <a:off x="6934200" y="990600"/>
            <a:ext cx="577402" cy="369332"/>
          </a:xfrm>
          <a:prstGeom prst="rect">
            <a:avLst/>
          </a:prstGeom>
          <a:noFill/>
        </p:spPr>
        <p:txBody>
          <a:bodyPr wrap="square" rtlCol="0">
            <a:spAutoFit/>
          </a:bodyPr>
          <a:lstStyle/>
          <a:p>
            <a:r>
              <a:rPr lang="en-IN" dirty="0"/>
              <a:t>2   3</a:t>
            </a:r>
          </a:p>
        </p:txBody>
      </p:sp>
      <p:sp>
        <p:nvSpPr>
          <p:cNvPr id="102" name="TextBox 101"/>
          <p:cNvSpPr txBox="1"/>
          <p:nvPr/>
        </p:nvSpPr>
        <p:spPr>
          <a:xfrm>
            <a:off x="8185598" y="990600"/>
            <a:ext cx="577402" cy="369332"/>
          </a:xfrm>
          <a:prstGeom prst="rect">
            <a:avLst/>
          </a:prstGeom>
          <a:noFill/>
        </p:spPr>
        <p:txBody>
          <a:bodyPr wrap="none" rtlCol="0">
            <a:spAutoFit/>
          </a:bodyPr>
          <a:lstStyle/>
          <a:p>
            <a:r>
              <a:rPr lang="en-IN" dirty="0"/>
              <a:t>6   7</a:t>
            </a:r>
          </a:p>
        </p:txBody>
      </p:sp>
      <p:sp>
        <p:nvSpPr>
          <p:cNvPr id="103" name="TextBox 102"/>
          <p:cNvSpPr txBox="1"/>
          <p:nvPr/>
        </p:nvSpPr>
        <p:spPr>
          <a:xfrm>
            <a:off x="8871398" y="990600"/>
            <a:ext cx="577402" cy="369332"/>
          </a:xfrm>
          <a:prstGeom prst="rect">
            <a:avLst/>
          </a:prstGeom>
          <a:noFill/>
        </p:spPr>
        <p:txBody>
          <a:bodyPr wrap="none" rtlCol="0">
            <a:spAutoFit/>
          </a:bodyPr>
          <a:lstStyle/>
          <a:p>
            <a:r>
              <a:rPr lang="en-IN" dirty="0"/>
              <a:t>8   9</a:t>
            </a:r>
          </a:p>
        </p:txBody>
      </p:sp>
      <p:sp>
        <p:nvSpPr>
          <p:cNvPr id="104" name="TextBox 103"/>
          <p:cNvSpPr txBox="1"/>
          <p:nvPr/>
        </p:nvSpPr>
        <p:spPr>
          <a:xfrm>
            <a:off x="6705600" y="3962401"/>
            <a:ext cx="3810000" cy="1200329"/>
          </a:xfrm>
          <a:prstGeom prst="rect">
            <a:avLst/>
          </a:prstGeom>
          <a:noFill/>
        </p:spPr>
        <p:txBody>
          <a:bodyPr wrap="square" rtlCol="0">
            <a:spAutoFit/>
          </a:bodyPr>
          <a:lstStyle/>
          <a:p>
            <a:r>
              <a:rPr lang="en-IN" dirty="0"/>
              <a:t>After node 9 is generated, upper is updated to -38. The nodes 5,6, and 7 are killed because the cost of 5, 6 and 7 are greater than upper.</a:t>
            </a:r>
          </a:p>
        </p:txBody>
      </p:sp>
      <p:cxnSp>
        <p:nvCxnSpPr>
          <p:cNvPr id="108" name="Straight Connector 107"/>
          <p:cNvCxnSpPr/>
          <p:nvPr/>
        </p:nvCxnSpPr>
        <p:spPr>
          <a:xfrm rot="5400000">
            <a:off x="6629400" y="990600"/>
            <a:ext cx="5334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rot="5400000">
            <a:off x="6858000" y="990600"/>
            <a:ext cx="5334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rot="5400000">
            <a:off x="7086600" y="1066800"/>
            <a:ext cx="5334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rot="5400000">
            <a:off x="7429500" y="1028700"/>
            <a:ext cx="5334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rot="5400000">
            <a:off x="7696200" y="1066800"/>
            <a:ext cx="5334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rot="5400000">
            <a:off x="8077200" y="1066800"/>
            <a:ext cx="5334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a:xfrm rot="5400000">
            <a:off x="8305800" y="1066800"/>
            <a:ext cx="53340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117" name="TextBox 116"/>
          <p:cNvSpPr txBox="1"/>
          <p:nvPr/>
        </p:nvSpPr>
        <p:spPr>
          <a:xfrm>
            <a:off x="9404798" y="990600"/>
            <a:ext cx="425002" cy="369332"/>
          </a:xfrm>
          <a:prstGeom prst="rect">
            <a:avLst/>
          </a:prstGeom>
          <a:noFill/>
        </p:spPr>
        <p:txBody>
          <a:bodyPr wrap="square" rtlCol="0">
            <a:spAutoFit/>
          </a:bodyPr>
          <a:lstStyle/>
          <a:p>
            <a:r>
              <a:rPr lang="en-IN" dirty="0"/>
              <a:t>11   </a:t>
            </a:r>
          </a:p>
        </p:txBody>
      </p:sp>
      <p:sp>
        <p:nvSpPr>
          <p:cNvPr id="118" name="TextBox 117"/>
          <p:cNvSpPr txBox="1"/>
          <p:nvPr/>
        </p:nvSpPr>
        <p:spPr>
          <a:xfrm>
            <a:off x="9829801" y="990600"/>
            <a:ext cx="758541" cy="369332"/>
          </a:xfrm>
          <a:prstGeom prst="rect">
            <a:avLst/>
          </a:prstGeom>
          <a:noFill/>
        </p:spPr>
        <p:txBody>
          <a:bodyPr wrap="none" rtlCol="0">
            <a:spAutoFit/>
          </a:bodyPr>
          <a:lstStyle/>
          <a:p>
            <a:r>
              <a:rPr lang="en-IN" dirty="0"/>
              <a:t>12  13</a:t>
            </a:r>
          </a:p>
        </p:txBody>
      </p:sp>
      <p:cxnSp>
        <p:nvCxnSpPr>
          <p:cNvPr id="120" name="Straight Connector 119"/>
          <p:cNvCxnSpPr/>
          <p:nvPr/>
        </p:nvCxnSpPr>
        <p:spPr>
          <a:xfrm rot="5400000">
            <a:off x="8763000" y="1066800"/>
            <a:ext cx="5334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rot="5400000">
            <a:off x="8991600" y="1143000"/>
            <a:ext cx="5334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rot="5400000">
            <a:off x="9372600" y="1066800"/>
            <a:ext cx="5334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rot="5400000">
            <a:off x="10134600" y="1066800"/>
            <a:ext cx="53340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124" name="TextBox 123"/>
          <p:cNvSpPr txBox="1"/>
          <p:nvPr/>
        </p:nvSpPr>
        <p:spPr>
          <a:xfrm>
            <a:off x="6705600" y="5221070"/>
            <a:ext cx="3505200" cy="646331"/>
          </a:xfrm>
          <a:prstGeom prst="rect">
            <a:avLst/>
          </a:prstGeom>
          <a:noFill/>
        </p:spPr>
        <p:txBody>
          <a:bodyPr wrap="square" rtlCol="0">
            <a:spAutoFit/>
          </a:bodyPr>
          <a:lstStyle/>
          <a:p>
            <a:r>
              <a:rPr lang="en-IN" dirty="0"/>
              <a:t>Node 11 and 13 are killed because c’(11) and c’(13) are &gt; upper </a:t>
            </a:r>
          </a:p>
        </p:txBody>
      </p:sp>
      <p:sp>
        <p:nvSpPr>
          <p:cNvPr id="125" name="TextBox 124"/>
          <p:cNvSpPr txBox="1"/>
          <p:nvPr/>
        </p:nvSpPr>
        <p:spPr>
          <a:xfrm>
            <a:off x="4191000" y="6336268"/>
            <a:ext cx="6477000" cy="369332"/>
          </a:xfrm>
          <a:prstGeom prst="rect">
            <a:avLst/>
          </a:prstGeom>
          <a:noFill/>
        </p:spPr>
        <p:txBody>
          <a:bodyPr wrap="square" rtlCol="0">
            <a:spAutoFit/>
          </a:bodyPr>
          <a:lstStyle/>
          <a:p>
            <a:r>
              <a:rPr lang="en-IN" dirty="0"/>
              <a:t>The only live node available is </a:t>
            </a:r>
            <a:r>
              <a:rPr lang="en-IN" b="1" dirty="0"/>
              <a:t>Node 12</a:t>
            </a:r>
            <a:r>
              <a:rPr lang="en-IN" dirty="0"/>
              <a:t> , which is the answer node.</a:t>
            </a:r>
          </a:p>
        </p:txBody>
      </p:sp>
      <p:sp>
        <p:nvSpPr>
          <p:cNvPr id="126" name="TextBox 125"/>
          <p:cNvSpPr txBox="1"/>
          <p:nvPr/>
        </p:nvSpPr>
        <p:spPr>
          <a:xfrm>
            <a:off x="9067800" y="652046"/>
            <a:ext cx="1828800" cy="338554"/>
          </a:xfrm>
          <a:prstGeom prst="rect">
            <a:avLst/>
          </a:prstGeom>
          <a:noFill/>
        </p:spPr>
        <p:txBody>
          <a:bodyPr wrap="square" rtlCol="0">
            <a:spAutoFit/>
          </a:bodyPr>
          <a:lstStyle/>
          <a:p>
            <a:r>
              <a:rPr lang="en-IN" sz="1600" b="1" u="sng" dirty="0"/>
              <a:t>List of live nodes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 calcmode="lin" valueType="num">
                                      <p:cBhvr additive="base">
                                        <p:cTn id="11"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
                                            <p:bg/>
                                          </p:spTgt>
                                        </p:tgtEl>
                                        <p:attrNameLst>
                                          <p:attrName>style.visibility</p:attrName>
                                        </p:attrNameLst>
                                      </p:cBhvr>
                                      <p:to>
                                        <p:strVal val="visible"/>
                                      </p:to>
                                    </p:set>
                                    <p:anim calcmode="lin" valueType="num">
                                      <p:cBhvr additive="base">
                                        <p:cTn id="15" dur="500" fill="hold"/>
                                        <p:tgtEl>
                                          <p:spTgt spid="5">
                                            <p:bg/>
                                          </p:spTgt>
                                        </p:tgtEl>
                                        <p:attrNameLst>
                                          <p:attrName>ppt_x</p:attrName>
                                        </p:attrNameLst>
                                      </p:cBhvr>
                                      <p:tavLst>
                                        <p:tav tm="0">
                                          <p:val>
                                            <p:strVal val="#ppt_x"/>
                                          </p:val>
                                        </p:tav>
                                        <p:tav tm="100000">
                                          <p:val>
                                            <p:strVal val="#ppt_x"/>
                                          </p:val>
                                        </p:tav>
                                      </p:tavLst>
                                    </p:anim>
                                    <p:anim calcmode="lin" valueType="num">
                                      <p:cBhvr additive="base">
                                        <p:cTn id="16" dur="500" fill="hold"/>
                                        <p:tgtEl>
                                          <p:spTgt spid="5">
                                            <p:bg/>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 calcmode="lin" valueType="num">
                                      <p:cBhvr additive="base">
                                        <p:cTn id="19"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500" fill="hold"/>
                                        <p:tgtEl>
                                          <p:spTgt spid="16"/>
                                        </p:tgtEl>
                                        <p:attrNameLst>
                                          <p:attrName>ppt_x</p:attrName>
                                        </p:attrNameLst>
                                      </p:cBhvr>
                                      <p:tavLst>
                                        <p:tav tm="0">
                                          <p:val>
                                            <p:strVal val="#ppt_x"/>
                                          </p:val>
                                        </p:tav>
                                        <p:tav tm="100000">
                                          <p:val>
                                            <p:strVal val="#ppt_x"/>
                                          </p:val>
                                        </p:tav>
                                      </p:tavLst>
                                    </p:anim>
                                    <p:anim calcmode="lin" valueType="num">
                                      <p:cBhvr additive="base">
                                        <p:cTn id="26" dur="500" fill="hold"/>
                                        <p:tgtEl>
                                          <p:spTgt spid="16"/>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additive="base">
                                        <p:cTn id="29" dur="500" fill="hold"/>
                                        <p:tgtEl>
                                          <p:spTgt spid="22"/>
                                        </p:tgtEl>
                                        <p:attrNameLst>
                                          <p:attrName>ppt_x</p:attrName>
                                        </p:attrNameLst>
                                      </p:cBhvr>
                                      <p:tavLst>
                                        <p:tav tm="0">
                                          <p:val>
                                            <p:strVal val="#ppt_x"/>
                                          </p:val>
                                        </p:tav>
                                        <p:tav tm="100000">
                                          <p:val>
                                            <p:strVal val="#ppt_x"/>
                                          </p:val>
                                        </p:tav>
                                      </p:tavLst>
                                    </p:anim>
                                    <p:anim calcmode="lin" valueType="num">
                                      <p:cBhvr additive="base">
                                        <p:cTn id="30" dur="500" fill="hold"/>
                                        <p:tgtEl>
                                          <p:spTgt spid="22"/>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ppt_x"/>
                                          </p:val>
                                        </p:tav>
                                        <p:tav tm="100000">
                                          <p:val>
                                            <p:strVal val="#ppt_x"/>
                                          </p:val>
                                        </p:tav>
                                      </p:tavLst>
                                    </p:anim>
                                    <p:anim calcmode="lin" valueType="num">
                                      <p:cBhvr additive="base">
                                        <p:cTn id="34" dur="500" fill="hold"/>
                                        <p:tgtEl>
                                          <p:spTgt spid="18"/>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21"/>
                                        </p:tgtEl>
                                        <p:attrNameLst>
                                          <p:attrName>style.visibility</p:attrName>
                                        </p:attrNameLst>
                                      </p:cBhvr>
                                      <p:to>
                                        <p:strVal val="visible"/>
                                      </p:to>
                                    </p:set>
                                    <p:anim calcmode="lin" valueType="num">
                                      <p:cBhvr additive="base">
                                        <p:cTn id="37" dur="500" fill="hold"/>
                                        <p:tgtEl>
                                          <p:spTgt spid="21"/>
                                        </p:tgtEl>
                                        <p:attrNameLst>
                                          <p:attrName>ppt_x</p:attrName>
                                        </p:attrNameLst>
                                      </p:cBhvr>
                                      <p:tavLst>
                                        <p:tav tm="0">
                                          <p:val>
                                            <p:strVal val="#ppt_x"/>
                                          </p:val>
                                        </p:tav>
                                        <p:tav tm="100000">
                                          <p:val>
                                            <p:strVal val="#ppt_x"/>
                                          </p:val>
                                        </p:tav>
                                      </p:tavLst>
                                    </p:anim>
                                    <p:anim calcmode="lin" valueType="num">
                                      <p:cBhvr additive="base">
                                        <p:cTn id="38" dur="500" fill="hold"/>
                                        <p:tgtEl>
                                          <p:spTgt spid="21"/>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additive="base">
                                        <p:cTn id="45" dur="500" fill="hold"/>
                                        <p:tgtEl>
                                          <p:spTgt spid="14"/>
                                        </p:tgtEl>
                                        <p:attrNameLst>
                                          <p:attrName>ppt_x</p:attrName>
                                        </p:attrNameLst>
                                      </p:cBhvr>
                                      <p:tavLst>
                                        <p:tav tm="0">
                                          <p:val>
                                            <p:strVal val="#ppt_x"/>
                                          </p:val>
                                        </p:tav>
                                        <p:tav tm="100000">
                                          <p:val>
                                            <p:strVal val="#ppt_x"/>
                                          </p:val>
                                        </p:tav>
                                      </p:tavLst>
                                    </p:anim>
                                    <p:anim calcmode="lin" valueType="num">
                                      <p:cBhvr additive="base">
                                        <p:cTn id="4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108"/>
                                        </p:tgtEl>
                                        <p:attrNameLst>
                                          <p:attrName>style.visibility</p:attrName>
                                        </p:attrNameLst>
                                      </p:cBhvr>
                                      <p:to>
                                        <p:strVal val="visible"/>
                                      </p:to>
                                    </p:set>
                                    <p:anim calcmode="lin" valueType="num">
                                      <p:cBhvr additive="base">
                                        <p:cTn id="51" dur="500" fill="hold"/>
                                        <p:tgtEl>
                                          <p:spTgt spid="108"/>
                                        </p:tgtEl>
                                        <p:attrNameLst>
                                          <p:attrName>ppt_x</p:attrName>
                                        </p:attrNameLst>
                                      </p:cBhvr>
                                      <p:tavLst>
                                        <p:tav tm="0">
                                          <p:val>
                                            <p:strVal val="#ppt_x"/>
                                          </p:val>
                                        </p:tav>
                                        <p:tav tm="100000">
                                          <p:val>
                                            <p:strVal val="#ppt_x"/>
                                          </p:val>
                                        </p:tav>
                                      </p:tavLst>
                                    </p:anim>
                                    <p:anim calcmode="lin" valueType="num">
                                      <p:cBhvr additive="base">
                                        <p:cTn id="52" dur="500" fill="hold"/>
                                        <p:tgtEl>
                                          <p:spTgt spid="108"/>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24">
                                            <p:txEl>
                                              <p:pRg st="0" end="0"/>
                                            </p:txEl>
                                          </p:spTgt>
                                        </p:tgtEl>
                                        <p:attrNameLst>
                                          <p:attrName>style.visibility</p:attrName>
                                        </p:attrNameLst>
                                      </p:cBhvr>
                                      <p:to>
                                        <p:strVal val="visible"/>
                                      </p:to>
                                    </p:set>
                                    <p:anim calcmode="lin" valueType="num">
                                      <p:cBhvr additive="base">
                                        <p:cTn id="57" dur="500" fill="hold"/>
                                        <p:tgtEl>
                                          <p:spTgt spid="2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24">
                                            <p:txEl>
                                              <p:pRg st="0" end="0"/>
                                            </p:txEl>
                                          </p:spTgt>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24">
                                            <p:txEl>
                                              <p:pRg st="1" end="1"/>
                                            </p:txEl>
                                          </p:spTgt>
                                        </p:tgtEl>
                                        <p:attrNameLst>
                                          <p:attrName>style.visibility</p:attrName>
                                        </p:attrNameLst>
                                      </p:cBhvr>
                                      <p:to>
                                        <p:strVal val="visible"/>
                                      </p:to>
                                    </p:set>
                                    <p:anim calcmode="lin" valueType="num">
                                      <p:cBhvr additive="base">
                                        <p:cTn id="61" dur="500" fill="hold"/>
                                        <p:tgtEl>
                                          <p:spTgt spid="24">
                                            <p:txEl>
                                              <p:pRg st="1" end="1"/>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24">
                                            <p:txEl>
                                              <p:pRg st="1" end="1"/>
                                            </p:txEl>
                                          </p:spTgt>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3">
                                            <p:txEl>
                                              <p:pRg st="0" end="0"/>
                                            </p:txEl>
                                          </p:spTgt>
                                        </p:tgtEl>
                                        <p:attrNameLst>
                                          <p:attrName>style.visibility</p:attrName>
                                        </p:attrNameLst>
                                      </p:cBhvr>
                                      <p:to>
                                        <p:strVal val="visible"/>
                                      </p:to>
                                    </p:set>
                                    <p:anim calcmode="lin" valueType="num">
                                      <p:cBhvr additive="base">
                                        <p:cTn id="65"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23">
                                            <p:txEl>
                                              <p:pRg st="0" end="0"/>
                                            </p:txEl>
                                          </p:spTgt>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3">
                                            <p:txEl>
                                              <p:pRg st="1" end="1"/>
                                            </p:txEl>
                                          </p:spTgt>
                                        </p:tgtEl>
                                        <p:attrNameLst>
                                          <p:attrName>style.visibility</p:attrName>
                                        </p:attrNameLst>
                                      </p:cBhvr>
                                      <p:to>
                                        <p:strVal val="visible"/>
                                      </p:to>
                                    </p:set>
                                    <p:anim calcmode="lin" valueType="num">
                                      <p:cBhvr additive="base">
                                        <p:cTn id="69" dur="500" fill="hold"/>
                                        <p:tgtEl>
                                          <p:spTgt spid="23">
                                            <p:txEl>
                                              <p:pRg st="1" end="1"/>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2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grpId="0" nodeType="clickEffect">
                                  <p:stCondLst>
                                    <p:cond delay="0"/>
                                  </p:stCondLst>
                                  <p:childTnLst>
                                    <p:set>
                                      <p:cBhvr>
                                        <p:cTn id="74" dur="1" fill="hold">
                                          <p:stCondLst>
                                            <p:cond delay="0"/>
                                          </p:stCondLst>
                                        </p:cTn>
                                        <p:tgtEl>
                                          <p:spTgt spid="101">
                                            <p:txEl>
                                              <p:pRg st="0" end="0"/>
                                            </p:txEl>
                                          </p:spTgt>
                                        </p:tgtEl>
                                        <p:attrNameLst>
                                          <p:attrName>style.visibility</p:attrName>
                                        </p:attrNameLst>
                                      </p:cBhvr>
                                      <p:to>
                                        <p:strVal val="visible"/>
                                      </p:to>
                                    </p:set>
                                    <p:anim calcmode="lin" valueType="num">
                                      <p:cBhvr additive="base">
                                        <p:cTn id="75" dur="500" fill="hold"/>
                                        <p:tgtEl>
                                          <p:spTgt spid="101">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0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4" fill="hold" nodeType="clickEffect">
                                  <p:stCondLst>
                                    <p:cond delay="0"/>
                                  </p:stCondLst>
                                  <p:childTnLst>
                                    <p:set>
                                      <p:cBhvr>
                                        <p:cTn id="80" dur="1" fill="hold">
                                          <p:stCondLst>
                                            <p:cond delay="0"/>
                                          </p:stCondLst>
                                        </p:cTn>
                                        <p:tgtEl>
                                          <p:spTgt spid="32"/>
                                        </p:tgtEl>
                                        <p:attrNameLst>
                                          <p:attrName>style.visibility</p:attrName>
                                        </p:attrNameLst>
                                      </p:cBhvr>
                                      <p:to>
                                        <p:strVal val="visible"/>
                                      </p:to>
                                    </p:set>
                                    <p:anim calcmode="lin" valueType="num">
                                      <p:cBhvr additive="base">
                                        <p:cTn id="81" dur="500" fill="hold"/>
                                        <p:tgtEl>
                                          <p:spTgt spid="32"/>
                                        </p:tgtEl>
                                        <p:attrNameLst>
                                          <p:attrName>ppt_x</p:attrName>
                                        </p:attrNameLst>
                                      </p:cBhvr>
                                      <p:tavLst>
                                        <p:tav tm="0">
                                          <p:val>
                                            <p:strVal val="#ppt_x"/>
                                          </p:val>
                                        </p:tav>
                                        <p:tav tm="100000">
                                          <p:val>
                                            <p:strVal val="#ppt_x"/>
                                          </p:val>
                                        </p:tav>
                                      </p:tavLst>
                                    </p:anim>
                                    <p:anim calcmode="lin" valueType="num">
                                      <p:cBhvr additive="base">
                                        <p:cTn id="82" dur="500" fill="hold"/>
                                        <p:tgtEl>
                                          <p:spTgt spid="32"/>
                                        </p:tgtEl>
                                        <p:attrNameLst>
                                          <p:attrName>ppt_y</p:attrName>
                                        </p:attrNameLst>
                                      </p:cBhvr>
                                      <p:tavLst>
                                        <p:tav tm="0">
                                          <p:val>
                                            <p:strVal val="1+#ppt_h/2"/>
                                          </p:val>
                                        </p:tav>
                                        <p:tav tm="100000">
                                          <p:val>
                                            <p:strVal val="#ppt_y"/>
                                          </p:val>
                                        </p:tav>
                                      </p:tavLst>
                                    </p:anim>
                                  </p:childTnLst>
                                </p:cTn>
                              </p:par>
                              <p:par>
                                <p:cTn id="83" presetID="2" presetClass="entr" presetSubtype="4" fill="hold" grpId="0" nodeType="withEffect">
                                  <p:stCondLst>
                                    <p:cond delay="0"/>
                                  </p:stCondLst>
                                  <p:childTnLst>
                                    <p:set>
                                      <p:cBhvr>
                                        <p:cTn id="84" dur="1" fill="hold">
                                          <p:stCondLst>
                                            <p:cond delay="0"/>
                                          </p:stCondLst>
                                        </p:cTn>
                                        <p:tgtEl>
                                          <p:spTgt spid="41"/>
                                        </p:tgtEl>
                                        <p:attrNameLst>
                                          <p:attrName>style.visibility</p:attrName>
                                        </p:attrNameLst>
                                      </p:cBhvr>
                                      <p:to>
                                        <p:strVal val="visible"/>
                                      </p:to>
                                    </p:set>
                                    <p:anim calcmode="lin" valueType="num">
                                      <p:cBhvr additive="base">
                                        <p:cTn id="85" dur="500" fill="hold"/>
                                        <p:tgtEl>
                                          <p:spTgt spid="41"/>
                                        </p:tgtEl>
                                        <p:attrNameLst>
                                          <p:attrName>ppt_x</p:attrName>
                                        </p:attrNameLst>
                                      </p:cBhvr>
                                      <p:tavLst>
                                        <p:tav tm="0">
                                          <p:val>
                                            <p:strVal val="#ppt_x"/>
                                          </p:val>
                                        </p:tav>
                                        <p:tav tm="100000">
                                          <p:val>
                                            <p:strVal val="#ppt_x"/>
                                          </p:val>
                                        </p:tav>
                                      </p:tavLst>
                                    </p:anim>
                                    <p:anim calcmode="lin" valueType="num">
                                      <p:cBhvr additive="base">
                                        <p:cTn id="86" dur="500" fill="hold"/>
                                        <p:tgtEl>
                                          <p:spTgt spid="41"/>
                                        </p:tgtEl>
                                        <p:attrNameLst>
                                          <p:attrName>ppt_y</p:attrName>
                                        </p:attrNameLst>
                                      </p:cBhvr>
                                      <p:tavLst>
                                        <p:tav tm="0">
                                          <p:val>
                                            <p:strVal val="1+#ppt_h/2"/>
                                          </p:val>
                                        </p:tav>
                                        <p:tav tm="100000">
                                          <p:val>
                                            <p:strVal val="#ppt_y"/>
                                          </p:val>
                                        </p:tav>
                                      </p:tavLst>
                                    </p:anim>
                                  </p:childTnLst>
                                </p:cTn>
                              </p:par>
                              <p:par>
                                <p:cTn id="87" presetID="2" presetClass="entr" presetSubtype="4" fill="hold" grpId="0" nodeType="withEffect">
                                  <p:stCondLst>
                                    <p:cond delay="0"/>
                                  </p:stCondLst>
                                  <p:childTnLst>
                                    <p:set>
                                      <p:cBhvr>
                                        <p:cTn id="88" dur="1" fill="hold">
                                          <p:stCondLst>
                                            <p:cond delay="0"/>
                                          </p:stCondLst>
                                        </p:cTn>
                                        <p:tgtEl>
                                          <p:spTgt spid="42"/>
                                        </p:tgtEl>
                                        <p:attrNameLst>
                                          <p:attrName>style.visibility</p:attrName>
                                        </p:attrNameLst>
                                      </p:cBhvr>
                                      <p:to>
                                        <p:strVal val="visible"/>
                                      </p:to>
                                    </p:set>
                                    <p:anim calcmode="lin" valueType="num">
                                      <p:cBhvr additive="base">
                                        <p:cTn id="89" dur="500" fill="hold"/>
                                        <p:tgtEl>
                                          <p:spTgt spid="42"/>
                                        </p:tgtEl>
                                        <p:attrNameLst>
                                          <p:attrName>ppt_x</p:attrName>
                                        </p:attrNameLst>
                                      </p:cBhvr>
                                      <p:tavLst>
                                        <p:tav tm="0">
                                          <p:val>
                                            <p:strVal val="#ppt_x"/>
                                          </p:val>
                                        </p:tav>
                                        <p:tav tm="100000">
                                          <p:val>
                                            <p:strVal val="#ppt_x"/>
                                          </p:val>
                                        </p:tav>
                                      </p:tavLst>
                                    </p:anim>
                                    <p:anim calcmode="lin" valueType="num">
                                      <p:cBhvr additive="base">
                                        <p:cTn id="90" dur="500" fill="hold"/>
                                        <p:tgtEl>
                                          <p:spTgt spid="42"/>
                                        </p:tgtEl>
                                        <p:attrNameLst>
                                          <p:attrName>ppt_y</p:attrName>
                                        </p:attrNameLst>
                                      </p:cBhvr>
                                      <p:tavLst>
                                        <p:tav tm="0">
                                          <p:val>
                                            <p:strVal val="1+#ppt_h/2"/>
                                          </p:val>
                                        </p:tav>
                                        <p:tav tm="100000">
                                          <p:val>
                                            <p:strVal val="#ppt_y"/>
                                          </p:val>
                                        </p:tav>
                                      </p:tavLst>
                                    </p:anim>
                                  </p:childTnLst>
                                </p:cTn>
                              </p:par>
                              <p:par>
                                <p:cTn id="91" presetID="2" presetClass="entr" presetSubtype="4" fill="hold" nodeType="withEffect">
                                  <p:stCondLst>
                                    <p:cond delay="0"/>
                                  </p:stCondLst>
                                  <p:childTnLst>
                                    <p:set>
                                      <p:cBhvr>
                                        <p:cTn id="92" dur="1" fill="hold">
                                          <p:stCondLst>
                                            <p:cond delay="0"/>
                                          </p:stCondLst>
                                        </p:cTn>
                                        <p:tgtEl>
                                          <p:spTgt spid="34"/>
                                        </p:tgtEl>
                                        <p:attrNameLst>
                                          <p:attrName>style.visibility</p:attrName>
                                        </p:attrNameLst>
                                      </p:cBhvr>
                                      <p:to>
                                        <p:strVal val="visible"/>
                                      </p:to>
                                    </p:set>
                                    <p:anim calcmode="lin" valueType="num">
                                      <p:cBhvr additive="base">
                                        <p:cTn id="93" dur="500" fill="hold"/>
                                        <p:tgtEl>
                                          <p:spTgt spid="34"/>
                                        </p:tgtEl>
                                        <p:attrNameLst>
                                          <p:attrName>ppt_x</p:attrName>
                                        </p:attrNameLst>
                                      </p:cBhvr>
                                      <p:tavLst>
                                        <p:tav tm="0">
                                          <p:val>
                                            <p:strVal val="#ppt_x"/>
                                          </p:val>
                                        </p:tav>
                                        <p:tav tm="100000">
                                          <p:val>
                                            <p:strVal val="#ppt_x"/>
                                          </p:val>
                                        </p:tav>
                                      </p:tavLst>
                                    </p:anim>
                                    <p:anim calcmode="lin" valueType="num">
                                      <p:cBhvr additive="base">
                                        <p:cTn id="94" dur="500" fill="hold"/>
                                        <p:tgtEl>
                                          <p:spTgt spid="34"/>
                                        </p:tgtEl>
                                        <p:attrNameLst>
                                          <p:attrName>ppt_y</p:attrName>
                                        </p:attrNameLst>
                                      </p:cBhvr>
                                      <p:tavLst>
                                        <p:tav tm="0">
                                          <p:val>
                                            <p:strVal val="1+#ppt_h/2"/>
                                          </p:val>
                                        </p:tav>
                                        <p:tav tm="100000">
                                          <p:val>
                                            <p:strVal val="#ppt_y"/>
                                          </p:val>
                                        </p:tav>
                                      </p:tavLst>
                                    </p:anim>
                                  </p:childTnLst>
                                </p:cTn>
                              </p:par>
                              <p:par>
                                <p:cTn id="95" presetID="2" presetClass="entr" presetSubtype="4" fill="hold" grpId="0" nodeType="with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ppt_x"/>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par>
                                <p:cTn id="99" presetID="2" presetClass="entr" presetSubtype="4" fill="hold" grpId="0" nodeType="withEffect">
                                  <p:stCondLst>
                                    <p:cond delay="0"/>
                                  </p:stCondLst>
                                  <p:childTnLst>
                                    <p:set>
                                      <p:cBhvr>
                                        <p:cTn id="100" dur="1" fill="hold">
                                          <p:stCondLst>
                                            <p:cond delay="0"/>
                                          </p:stCondLst>
                                        </p:cTn>
                                        <p:tgtEl>
                                          <p:spTgt spid="29"/>
                                        </p:tgtEl>
                                        <p:attrNameLst>
                                          <p:attrName>style.visibility</p:attrName>
                                        </p:attrNameLst>
                                      </p:cBhvr>
                                      <p:to>
                                        <p:strVal val="visible"/>
                                      </p:to>
                                    </p:set>
                                    <p:anim calcmode="lin" valueType="num">
                                      <p:cBhvr additive="base">
                                        <p:cTn id="101" dur="500" fill="hold"/>
                                        <p:tgtEl>
                                          <p:spTgt spid="29"/>
                                        </p:tgtEl>
                                        <p:attrNameLst>
                                          <p:attrName>ppt_x</p:attrName>
                                        </p:attrNameLst>
                                      </p:cBhvr>
                                      <p:tavLst>
                                        <p:tav tm="0">
                                          <p:val>
                                            <p:strVal val="#ppt_x"/>
                                          </p:val>
                                        </p:tav>
                                        <p:tav tm="100000">
                                          <p:val>
                                            <p:strVal val="#ppt_x"/>
                                          </p:val>
                                        </p:tav>
                                      </p:tavLst>
                                    </p:anim>
                                    <p:anim calcmode="lin" valueType="num">
                                      <p:cBhvr additive="base">
                                        <p:cTn id="102"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103" fill="hold">
                      <p:stCondLst>
                        <p:cond delay="indefinite"/>
                      </p:stCondLst>
                      <p:childTnLst>
                        <p:par>
                          <p:cTn id="104" fill="hold">
                            <p:stCondLst>
                              <p:cond delay="0"/>
                            </p:stCondLst>
                            <p:childTnLst>
                              <p:par>
                                <p:cTn id="105" presetID="2" presetClass="entr" presetSubtype="4" fill="hold" nodeType="clickEffect">
                                  <p:stCondLst>
                                    <p:cond delay="0"/>
                                  </p:stCondLst>
                                  <p:childTnLst>
                                    <p:set>
                                      <p:cBhvr>
                                        <p:cTn id="106" dur="1" fill="hold">
                                          <p:stCondLst>
                                            <p:cond delay="0"/>
                                          </p:stCondLst>
                                        </p:cTn>
                                        <p:tgtEl>
                                          <p:spTgt spid="110"/>
                                        </p:tgtEl>
                                        <p:attrNameLst>
                                          <p:attrName>style.visibility</p:attrName>
                                        </p:attrNameLst>
                                      </p:cBhvr>
                                      <p:to>
                                        <p:strVal val="visible"/>
                                      </p:to>
                                    </p:set>
                                    <p:anim calcmode="lin" valueType="num">
                                      <p:cBhvr additive="base">
                                        <p:cTn id="107" dur="500" fill="hold"/>
                                        <p:tgtEl>
                                          <p:spTgt spid="110"/>
                                        </p:tgtEl>
                                        <p:attrNameLst>
                                          <p:attrName>ppt_x</p:attrName>
                                        </p:attrNameLst>
                                      </p:cBhvr>
                                      <p:tavLst>
                                        <p:tav tm="0">
                                          <p:val>
                                            <p:strVal val="#ppt_x"/>
                                          </p:val>
                                        </p:tav>
                                        <p:tav tm="100000">
                                          <p:val>
                                            <p:strVal val="#ppt_x"/>
                                          </p:val>
                                        </p:tav>
                                      </p:tavLst>
                                    </p:anim>
                                    <p:anim calcmode="lin" valueType="num">
                                      <p:cBhvr additive="base">
                                        <p:cTn id="108" dur="500" fill="hold"/>
                                        <p:tgtEl>
                                          <p:spTgt spid="110"/>
                                        </p:tgtEl>
                                        <p:attrNameLst>
                                          <p:attrName>ppt_y</p:attrName>
                                        </p:attrNameLst>
                                      </p:cBhvr>
                                      <p:tavLst>
                                        <p:tav tm="0">
                                          <p:val>
                                            <p:strVal val="1+#ppt_h/2"/>
                                          </p:val>
                                        </p:tav>
                                        <p:tav tm="100000">
                                          <p:val>
                                            <p:strVal val="#ppt_y"/>
                                          </p:val>
                                        </p:tav>
                                      </p:tavLst>
                                    </p:anim>
                                  </p:childTnLst>
                                </p:cTn>
                              </p:par>
                            </p:childTnLst>
                          </p:cTn>
                        </p:par>
                      </p:childTnLst>
                    </p:cTn>
                  </p:par>
                  <p:par>
                    <p:cTn id="109" fill="hold">
                      <p:stCondLst>
                        <p:cond delay="indefinite"/>
                      </p:stCondLst>
                      <p:childTnLst>
                        <p:par>
                          <p:cTn id="110" fill="hold">
                            <p:stCondLst>
                              <p:cond delay="0"/>
                            </p:stCondLst>
                            <p:childTnLst>
                              <p:par>
                                <p:cTn id="111" presetID="2" presetClass="entr" presetSubtype="4" fill="hold" grpId="0" nodeType="clickEffect">
                                  <p:stCondLst>
                                    <p:cond delay="0"/>
                                  </p:stCondLst>
                                  <p:childTnLst>
                                    <p:set>
                                      <p:cBhvr>
                                        <p:cTn id="112" dur="1" fill="hold">
                                          <p:stCondLst>
                                            <p:cond delay="0"/>
                                          </p:stCondLst>
                                        </p:cTn>
                                        <p:tgtEl>
                                          <p:spTgt spid="100">
                                            <p:txEl>
                                              <p:pRg st="0" end="0"/>
                                            </p:txEl>
                                          </p:spTgt>
                                        </p:tgtEl>
                                        <p:attrNameLst>
                                          <p:attrName>style.visibility</p:attrName>
                                        </p:attrNameLst>
                                      </p:cBhvr>
                                      <p:to>
                                        <p:strVal val="visible"/>
                                      </p:to>
                                    </p:set>
                                    <p:anim calcmode="lin" valueType="num">
                                      <p:cBhvr additive="base">
                                        <p:cTn id="113" dur="500" fill="hold"/>
                                        <p:tgtEl>
                                          <p:spTgt spid="100">
                                            <p:txEl>
                                              <p:pRg st="0" end="0"/>
                                            </p:txEl>
                                          </p:spTgt>
                                        </p:tgtEl>
                                        <p:attrNameLst>
                                          <p:attrName>ppt_x</p:attrName>
                                        </p:attrNameLst>
                                      </p:cBhvr>
                                      <p:tavLst>
                                        <p:tav tm="0">
                                          <p:val>
                                            <p:strVal val="#ppt_x"/>
                                          </p:val>
                                        </p:tav>
                                        <p:tav tm="100000">
                                          <p:val>
                                            <p:strVal val="#ppt_x"/>
                                          </p:val>
                                        </p:tav>
                                      </p:tavLst>
                                    </p:anim>
                                    <p:anim calcmode="lin" valueType="num">
                                      <p:cBhvr additive="base">
                                        <p:cTn id="114" dur="500" fill="hold"/>
                                        <p:tgtEl>
                                          <p:spTgt spid="10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2" presetClass="entr" presetSubtype="4" fill="hold" grpId="0" nodeType="clickEffect">
                                  <p:stCondLst>
                                    <p:cond delay="0"/>
                                  </p:stCondLst>
                                  <p:childTnLst>
                                    <p:set>
                                      <p:cBhvr>
                                        <p:cTn id="118" dur="1" fill="hold">
                                          <p:stCondLst>
                                            <p:cond delay="0"/>
                                          </p:stCondLst>
                                        </p:cTn>
                                        <p:tgtEl>
                                          <p:spTgt spid="50">
                                            <p:txEl>
                                              <p:pRg st="0" end="0"/>
                                            </p:txEl>
                                          </p:spTgt>
                                        </p:tgtEl>
                                        <p:attrNameLst>
                                          <p:attrName>style.visibility</p:attrName>
                                        </p:attrNameLst>
                                      </p:cBhvr>
                                      <p:to>
                                        <p:strVal val="visible"/>
                                      </p:to>
                                    </p:set>
                                    <p:anim calcmode="lin" valueType="num">
                                      <p:cBhvr additive="base">
                                        <p:cTn id="119" dur="500" fill="hold"/>
                                        <p:tgtEl>
                                          <p:spTgt spid="50">
                                            <p:txEl>
                                              <p:pRg st="0" end="0"/>
                                            </p:txEl>
                                          </p:spTgt>
                                        </p:tgtEl>
                                        <p:attrNameLst>
                                          <p:attrName>ppt_x</p:attrName>
                                        </p:attrNameLst>
                                      </p:cBhvr>
                                      <p:tavLst>
                                        <p:tav tm="0">
                                          <p:val>
                                            <p:strVal val="#ppt_x"/>
                                          </p:val>
                                        </p:tav>
                                        <p:tav tm="100000">
                                          <p:val>
                                            <p:strVal val="#ppt_x"/>
                                          </p:val>
                                        </p:tav>
                                      </p:tavLst>
                                    </p:anim>
                                    <p:anim calcmode="lin" valueType="num">
                                      <p:cBhvr additive="base">
                                        <p:cTn id="120" dur="500" fill="hold"/>
                                        <p:tgtEl>
                                          <p:spTgt spid="50">
                                            <p:txEl>
                                              <p:pRg st="0" end="0"/>
                                            </p:txEl>
                                          </p:spTgt>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50">
                                            <p:txEl>
                                              <p:pRg st="1" end="1"/>
                                            </p:txEl>
                                          </p:spTgt>
                                        </p:tgtEl>
                                        <p:attrNameLst>
                                          <p:attrName>style.visibility</p:attrName>
                                        </p:attrNameLst>
                                      </p:cBhvr>
                                      <p:to>
                                        <p:strVal val="visible"/>
                                      </p:to>
                                    </p:set>
                                    <p:anim calcmode="lin" valueType="num">
                                      <p:cBhvr additive="base">
                                        <p:cTn id="123" dur="500" fill="hold"/>
                                        <p:tgtEl>
                                          <p:spTgt spid="50">
                                            <p:txEl>
                                              <p:pRg st="1" end="1"/>
                                            </p:txEl>
                                          </p:spTgt>
                                        </p:tgtEl>
                                        <p:attrNameLst>
                                          <p:attrName>ppt_x</p:attrName>
                                        </p:attrNameLst>
                                      </p:cBhvr>
                                      <p:tavLst>
                                        <p:tav tm="0">
                                          <p:val>
                                            <p:strVal val="#ppt_x"/>
                                          </p:val>
                                        </p:tav>
                                        <p:tav tm="100000">
                                          <p:val>
                                            <p:strVal val="#ppt_x"/>
                                          </p:val>
                                        </p:tav>
                                      </p:tavLst>
                                    </p:anim>
                                    <p:anim calcmode="lin" valueType="num">
                                      <p:cBhvr additive="base">
                                        <p:cTn id="124" dur="500" fill="hold"/>
                                        <p:tgtEl>
                                          <p:spTgt spid="50">
                                            <p:txEl>
                                              <p:pRg st="1" end="1"/>
                                            </p:txEl>
                                          </p:spTgt>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9">
                                            <p:txEl>
                                              <p:pRg st="0" end="0"/>
                                            </p:txEl>
                                          </p:spTgt>
                                        </p:tgtEl>
                                        <p:attrNameLst>
                                          <p:attrName>style.visibility</p:attrName>
                                        </p:attrNameLst>
                                      </p:cBhvr>
                                      <p:to>
                                        <p:strVal val="visible"/>
                                      </p:to>
                                    </p:set>
                                    <p:anim calcmode="lin" valueType="num">
                                      <p:cBhvr additive="base">
                                        <p:cTn id="127" dur="500" fill="hold"/>
                                        <p:tgtEl>
                                          <p:spTgt spid="49">
                                            <p:txEl>
                                              <p:pRg st="0" end="0"/>
                                            </p:txEl>
                                          </p:spTgt>
                                        </p:tgtEl>
                                        <p:attrNameLst>
                                          <p:attrName>ppt_x</p:attrName>
                                        </p:attrNameLst>
                                      </p:cBhvr>
                                      <p:tavLst>
                                        <p:tav tm="0">
                                          <p:val>
                                            <p:strVal val="#ppt_x"/>
                                          </p:val>
                                        </p:tav>
                                        <p:tav tm="100000">
                                          <p:val>
                                            <p:strVal val="#ppt_x"/>
                                          </p:val>
                                        </p:tav>
                                      </p:tavLst>
                                    </p:anim>
                                    <p:anim calcmode="lin" valueType="num">
                                      <p:cBhvr additive="base">
                                        <p:cTn id="128" dur="500" fill="hold"/>
                                        <p:tgtEl>
                                          <p:spTgt spid="49">
                                            <p:txEl>
                                              <p:pRg st="0" end="0"/>
                                            </p:txEl>
                                          </p:spTgt>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9">
                                            <p:txEl>
                                              <p:pRg st="1" end="1"/>
                                            </p:txEl>
                                          </p:spTgt>
                                        </p:tgtEl>
                                        <p:attrNameLst>
                                          <p:attrName>style.visibility</p:attrName>
                                        </p:attrNameLst>
                                      </p:cBhvr>
                                      <p:to>
                                        <p:strVal val="visible"/>
                                      </p:to>
                                    </p:set>
                                    <p:anim calcmode="lin" valueType="num">
                                      <p:cBhvr additive="base">
                                        <p:cTn id="131" dur="500" fill="hold"/>
                                        <p:tgtEl>
                                          <p:spTgt spid="49">
                                            <p:txEl>
                                              <p:pRg st="1" end="1"/>
                                            </p:txEl>
                                          </p:spTgt>
                                        </p:tgtEl>
                                        <p:attrNameLst>
                                          <p:attrName>ppt_x</p:attrName>
                                        </p:attrNameLst>
                                      </p:cBhvr>
                                      <p:tavLst>
                                        <p:tav tm="0">
                                          <p:val>
                                            <p:strVal val="#ppt_x"/>
                                          </p:val>
                                        </p:tav>
                                        <p:tav tm="100000">
                                          <p:val>
                                            <p:strVal val="#ppt_x"/>
                                          </p:val>
                                        </p:tav>
                                      </p:tavLst>
                                    </p:anim>
                                    <p:anim calcmode="lin" valueType="num">
                                      <p:cBhvr additive="base">
                                        <p:cTn id="132" dur="500" fill="hold"/>
                                        <p:tgtEl>
                                          <p:spTgt spid="4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3" fill="hold">
                      <p:stCondLst>
                        <p:cond delay="indefinite"/>
                      </p:stCondLst>
                      <p:childTnLst>
                        <p:par>
                          <p:cTn id="134" fill="hold">
                            <p:stCondLst>
                              <p:cond delay="0"/>
                            </p:stCondLst>
                            <p:childTnLst>
                              <p:par>
                                <p:cTn id="135" presetID="2" presetClass="entr" presetSubtype="4" fill="hold" grpId="0" nodeType="clickEffect">
                                  <p:stCondLst>
                                    <p:cond delay="0"/>
                                  </p:stCondLst>
                                  <p:childTnLst>
                                    <p:set>
                                      <p:cBhvr>
                                        <p:cTn id="136" dur="1" fill="hold">
                                          <p:stCondLst>
                                            <p:cond delay="0"/>
                                          </p:stCondLst>
                                        </p:cTn>
                                        <p:tgtEl>
                                          <p:spTgt spid="44"/>
                                        </p:tgtEl>
                                        <p:attrNameLst>
                                          <p:attrName>style.visibility</p:attrName>
                                        </p:attrNameLst>
                                      </p:cBhvr>
                                      <p:to>
                                        <p:strVal val="visible"/>
                                      </p:to>
                                    </p:set>
                                    <p:anim calcmode="lin" valueType="num">
                                      <p:cBhvr additive="base">
                                        <p:cTn id="137" dur="500" fill="hold"/>
                                        <p:tgtEl>
                                          <p:spTgt spid="44"/>
                                        </p:tgtEl>
                                        <p:attrNameLst>
                                          <p:attrName>ppt_x</p:attrName>
                                        </p:attrNameLst>
                                      </p:cBhvr>
                                      <p:tavLst>
                                        <p:tav tm="0">
                                          <p:val>
                                            <p:strVal val="#ppt_x"/>
                                          </p:val>
                                        </p:tav>
                                        <p:tav tm="100000">
                                          <p:val>
                                            <p:strVal val="#ppt_x"/>
                                          </p:val>
                                        </p:tav>
                                      </p:tavLst>
                                    </p:anim>
                                    <p:anim calcmode="lin" valueType="num">
                                      <p:cBhvr additive="base">
                                        <p:cTn id="138" dur="500" fill="hold"/>
                                        <p:tgtEl>
                                          <p:spTgt spid="44"/>
                                        </p:tgtEl>
                                        <p:attrNameLst>
                                          <p:attrName>ppt_y</p:attrName>
                                        </p:attrNameLst>
                                      </p:cBhvr>
                                      <p:tavLst>
                                        <p:tav tm="0">
                                          <p:val>
                                            <p:strVal val="1+#ppt_h/2"/>
                                          </p:val>
                                        </p:tav>
                                        <p:tav tm="100000">
                                          <p:val>
                                            <p:strVal val="#ppt_y"/>
                                          </p:val>
                                        </p:tav>
                                      </p:tavLst>
                                    </p:anim>
                                  </p:childTnLst>
                                </p:cTn>
                              </p:par>
                              <p:par>
                                <p:cTn id="139" presetID="2" presetClass="entr" presetSubtype="4" fill="hold" nodeType="withEffect">
                                  <p:stCondLst>
                                    <p:cond delay="0"/>
                                  </p:stCondLst>
                                  <p:childTnLst>
                                    <p:set>
                                      <p:cBhvr>
                                        <p:cTn id="140" dur="1" fill="hold">
                                          <p:stCondLst>
                                            <p:cond delay="0"/>
                                          </p:stCondLst>
                                        </p:cTn>
                                        <p:tgtEl>
                                          <p:spTgt spid="40"/>
                                        </p:tgtEl>
                                        <p:attrNameLst>
                                          <p:attrName>style.visibility</p:attrName>
                                        </p:attrNameLst>
                                      </p:cBhvr>
                                      <p:to>
                                        <p:strVal val="visible"/>
                                      </p:to>
                                    </p:set>
                                    <p:anim calcmode="lin" valueType="num">
                                      <p:cBhvr additive="base">
                                        <p:cTn id="141" dur="500" fill="hold"/>
                                        <p:tgtEl>
                                          <p:spTgt spid="40"/>
                                        </p:tgtEl>
                                        <p:attrNameLst>
                                          <p:attrName>ppt_x</p:attrName>
                                        </p:attrNameLst>
                                      </p:cBhvr>
                                      <p:tavLst>
                                        <p:tav tm="0">
                                          <p:val>
                                            <p:strVal val="#ppt_x"/>
                                          </p:val>
                                        </p:tav>
                                        <p:tav tm="100000">
                                          <p:val>
                                            <p:strVal val="#ppt_x"/>
                                          </p:val>
                                        </p:tav>
                                      </p:tavLst>
                                    </p:anim>
                                    <p:anim calcmode="lin" valueType="num">
                                      <p:cBhvr additive="base">
                                        <p:cTn id="142" dur="500" fill="hold"/>
                                        <p:tgtEl>
                                          <p:spTgt spid="40"/>
                                        </p:tgtEl>
                                        <p:attrNameLst>
                                          <p:attrName>ppt_y</p:attrName>
                                        </p:attrNameLst>
                                      </p:cBhvr>
                                      <p:tavLst>
                                        <p:tav tm="0">
                                          <p:val>
                                            <p:strVal val="1+#ppt_h/2"/>
                                          </p:val>
                                        </p:tav>
                                        <p:tav tm="100000">
                                          <p:val>
                                            <p:strVal val="#ppt_y"/>
                                          </p:val>
                                        </p:tav>
                                      </p:tavLst>
                                    </p:anim>
                                  </p:childTnLst>
                                </p:cTn>
                              </p:par>
                              <p:par>
                                <p:cTn id="143" presetID="2" presetClass="entr" presetSubtype="4" fill="hold" grpId="0" nodeType="withEffect">
                                  <p:stCondLst>
                                    <p:cond delay="0"/>
                                  </p:stCondLst>
                                  <p:childTnLst>
                                    <p:set>
                                      <p:cBhvr>
                                        <p:cTn id="144" dur="1" fill="hold">
                                          <p:stCondLst>
                                            <p:cond delay="0"/>
                                          </p:stCondLst>
                                        </p:cTn>
                                        <p:tgtEl>
                                          <p:spTgt spid="43"/>
                                        </p:tgtEl>
                                        <p:attrNameLst>
                                          <p:attrName>style.visibility</p:attrName>
                                        </p:attrNameLst>
                                      </p:cBhvr>
                                      <p:to>
                                        <p:strVal val="visible"/>
                                      </p:to>
                                    </p:set>
                                    <p:anim calcmode="lin" valueType="num">
                                      <p:cBhvr additive="base">
                                        <p:cTn id="145" dur="500" fill="hold"/>
                                        <p:tgtEl>
                                          <p:spTgt spid="43"/>
                                        </p:tgtEl>
                                        <p:attrNameLst>
                                          <p:attrName>ppt_x</p:attrName>
                                        </p:attrNameLst>
                                      </p:cBhvr>
                                      <p:tavLst>
                                        <p:tav tm="0">
                                          <p:val>
                                            <p:strVal val="#ppt_x"/>
                                          </p:val>
                                        </p:tav>
                                        <p:tav tm="100000">
                                          <p:val>
                                            <p:strVal val="#ppt_x"/>
                                          </p:val>
                                        </p:tav>
                                      </p:tavLst>
                                    </p:anim>
                                    <p:anim calcmode="lin" valueType="num">
                                      <p:cBhvr additive="base">
                                        <p:cTn id="146" dur="500" fill="hold"/>
                                        <p:tgtEl>
                                          <p:spTgt spid="43"/>
                                        </p:tgtEl>
                                        <p:attrNameLst>
                                          <p:attrName>ppt_y</p:attrName>
                                        </p:attrNameLst>
                                      </p:cBhvr>
                                      <p:tavLst>
                                        <p:tav tm="0">
                                          <p:val>
                                            <p:strVal val="1+#ppt_h/2"/>
                                          </p:val>
                                        </p:tav>
                                        <p:tav tm="100000">
                                          <p:val>
                                            <p:strVal val="#ppt_y"/>
                                          </p:val>
                                        </p:tav>
                                      </p:tavLst>
                                    </p:anim>
                                  </p:childTnLst>
                                </p:cTn>
                              </p:par>
                              <p:par>
                                <p:cTn id="147" presetID="2" presetClass="entr" presetSubtype="4" fill="hold" nodeType="withEffect">
                                  <p:stCondLst>
                                    <p:cond delay="0"/>
                                  </p:stCondLst>
                                  <p:childTnLst>
                                    <p:set>
                                      <p:cBhvr>
                                        <p:cTn id="148" dur="1" fill="hold">
                                          <p:stCondLst>
                                            <p:cond delay="0"/>
                                          </p:stCondLst>
                                        </p:cTn>
                                        <p:tgtEl>
                                          <p:spTgt spid="38"/>
                                        </p:tgtEl>
                                        <p:attrNameLst>
                                          <p:attrName>style.visibility</p:attrName>
                                        </p:attrNameLst>
                                      </p:cBhvr>
                                      <p:to>
                                        <p:strVal val="visible"/>
                                      </p:to>
                                    </p:set>
                                    <p:anim calcmode="lin" valueType="num">
                                      <p:cBhvr additive="base">
                                        <p:cTn id="149" dur="500" fill="hold"/>
                                        <p:tgtEl>
                                          <p:spTgt spid="38"/>
                                        </p:tgtEl>
                                        <p:attrNameLst>
                                          <p:attrName>ppt_x</p:attrName>
                                        </p:attrNameLst>
                                      </p:cBhvr>
                                      <p:tavLst>
                                        <p:tav tm="0">
                                          <p:val>
                                            <p:strVal val="#ppt_x"/>
                                          </p:val>
                                        </p:tav>
                                        <p:tav tm="100000">
                                          <p:val>
                                            <p:strVal val="#ppt_x"/>
                                          </p:val>
                                        </p:tav>
                                      </p:tavLst>
                                    </p:anim>
                                    <p:anim calcmode="lin" valueType="num">
                                      <p:cBhvr additive="base">
                                        <p:cTn id="150" dur="500" fill="hold"/>
                                        <p:tgtEl>
                                          <p:spTgt spid="38"/>
                                        </p:tgtEl>
                                        <p:attrNameLst>
                                          <p:attrName>ppt_y</p:attrName>
                                        </p:attrNameLst>
                                      </p:cBhvr>
                                      <p:tavLst>
                                        <p:tav tm="0">
                                          <p:val>
                                            <p:strVal val="1+#ppt_h/2"/>
                                          </p:val>
                                        </p:tav>
                                        <p:tav tm="100000">
                                          <p:val>
                                            <p:strVal val="#ppt_y"/>
                                          </p:val>
                                        </p:tav>
                                      </p:tavLst>
                                    </p:anim>
                                  </p:childTnLst>
                                </p:cTn>
                              </p:par>
                              <p:par>
                                <p:cTn id="151" presetID="2" presetClass="entr" presetSubtype="4" fill="hold" grpId="0" nodeType="withEffect">
                                  <p:stCondLst>
                                    <p:cond delay="0"/>
                                  </p:stCondLst>
                                  <p:childTnLst>
                                    <p:set>
                                      <p:cBhvr>
                                        <p:cTn id="152" dur="1" fill="hold">
                                          <p:stCondLst>
                                            <p:cond delay="0"/>
                                          </p:stCondLst>
                                        </p:cTn>
                                        <p:tgtEl>
                                          <p:spTgt spid="35"/>
                                        </p:tgtEl>
                                        <p:attrNameLst>
                                          <p:attrName>style.visibility</p:attrName>
                                        </p:attrNameLst>
                                      </p:cBhvr>
                                      <p:to>
                                        <p:strVal val="visible"/>
                                      </p:to>
                                    </p:set>
                                    <p:anim calcmode="lin" valueType="num">
                                      <p:cBhvr additive="base">
                                        <p:cTn id="153" dur="500" fill="hold"/>
                                        <p:tgtEl>
                                          <p:spTgt spid="35"/>
                                        </p:tgtEl>
                                        <p:attrNameLst>
                                          <p:attrName>ppt_x</p:attrName>
                                        </p:attrNameLst>
                                      </p:cBhvr>
                                      <p:tavLst>
                                        <p:tav tm="0">
                                          <p:val>
                                            <p:strVal val="#ppt_x"/>
                                          </p:val>
                                        </p:tav>
                                        <p:tav tm="100000">
                                          <p:val>
                                            <p:strVal val="#ppt_x"/>
                                          </p:val>
                                        </p:tav>
                                      </p:tavLst>
                                    </p:anim>
                                    <p:anim calcmode="lin" valueType="num">
                                      <p:cBhvr additive="base">
                                        <p:cTn id="154" dur="500" fill="hold"/>
                                        <p:tgtEl>
                                          <p:spTgt spid="35"/>
                                        </p:tgtEl>
                                        <p:attrNameLst>
                                          <p:attrName>ppt_y</p:attrName>
                                        </p:attrNameLst>
                                      </p:cBhvr>
                                      <p:tavLst>
                                        <p:tav tm="0">
                                          <p:val>
                                            <p:strVal val="1+#ppt_h/2"/>
                                          </p:val>
                                        </p:tav>
                                        <p:tav tm="100000">
                                          <p:val>
                                            <p:strVal val="#ppt_y"/>
                                          </p:val>
                                        </p:tav>
                                      </p:tavLst>
                                    </p:anim>
                                  </p:childTnLst>
                                </p:cTn>
                              </p:par>
                              <p:par>
                                <p:cTn id="155" presetID="2" presetClass="entr" presetSubtype="4" fill="hold" grpId="0" nodeType="withEffect">
                                  <p:stCondLst>
                                    <p:cond delay="0"/>
                                  </p:stCondLst>
                                  <p:childTnLst>
                                    <p:set>
                                      <p:cBhvr>
                                        <p:cTn id="156" dur="1" fill="hold">
                                          <p:stCondLst>
                                            <p:cond delay="0"/>
                                          </p:stCondLst>
                                        </p:cTn>
                                        <p:tgtEl>
                                          <p:spTgt spid="36"/>
                                        </p:tgtEl>
                                        <p:attrNameLst>
                                          <p:attrName>style.visibility</p:attrName>
                                        </p:attrNameLst>
                                      </p:cBhvr>
                                      <p:to>
                                        <p:strVal val="visible"/>
                                      </p:to>
                                    </p:set>
                                    <p:anim calcmode="lin" valueType="num">
                                      <p:cBhvr additive="base">
                                        <p:cTn id="157" dur="500" fill="hold"/>
                                        <p:tgtEl>
                                          <p:spTgt spid="36"/>
                                        </p:tgtEl>
                                        <p:attrNameLst>
                                          <p:attrName>ppt_x</p:attrName>
                                        </p:attrNameLst>
                                      </p:cBhvr>
                                      <p:tavLst>
                                        <p:tav tm="0">
                                          <p:val>
                                            <p:strVal val="#ppt_x"/>
                                          </p:val>
                                        </p:tav>
                                        <p:tav tm="100000">
                                          <p:val>
                                            <p:strVal val="#ppt_x"/>
                                          </p:val>
                                        </p:tav>
                                      </p:tavLst>
                                    </p:anim>
                                    <p:anim calcmode="lin" valueType="num">
                                      <p:cBhvr additive="base">
                                        <p:cTn id="158"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159" fill="hold">
                      <p:stCondLst>
                        <p:cond delay="indefinite"/>
                      </p:stCondLst>
                      <p:childTnLst>
                        <p:par>
                          <p:cTn id="160" fill="hold">
                            <p:stCondLst>
                              <p:cond delay="0"/>
                            </p:stCondLst>
                            <p:childTnLst>
                              <p:par>
                                <p:cTn id="161" presetID="2" presetClass="entr" presetSubtype="4" fill="hold" nodeType="clickEffect">
                                  <p:stCondLst>
                                    <p:cond delay="0"/>
                                  </p:stCondLst>
                                  <p:childTnLst>
                                    <p:set>
                                      <p:cBhvr>
                                        <p:cTn id="162" dur="1" fill="hold">
                                          <p:stCondLst>
                                            <p:cond delay="0"/>
                                          </p:stCondLst>
                                        </p:cTn>
                                        <p:tgtEl>
                                          <p:spTgt spid="111"/>
                                        </p:tgtEl>
                                        <p:attrNameLst>
                                          <p:attrName>style.visibility</p:attrName>
                                        </p:attrNameLst>
                                      </p:cBhvr>
                                      <p:to>
                                        <p:strVal val="visible"/>
                                      </p:to>
                                    </p:set>
                                    <p:anim calcmode="lin" valueType="num">
                                      <p:cBhvr additive="base">
                                        <p:cTn id="163" dur="500" fill="hold"/>
                                        <p:tgtEl>
                                          <p:spTgt spid="111"/>
                                        </p:tgtEl>
                                        <p:attrNameLst>
                                          <p:attrName>ppt_x</p:attrName>
                                        </p:attrNameLst>
                                      </p:cBhvr>
                                      <p:tavLst>
                                        <p:tav tm="0">
                                          <p:val>
                                            <p:strVal val="#ppt_x"/>
                                          </p:val>
                                        </p:tav>
                                        <p:tav tm="100000">
                                          <p:val>
                                            <p:strVal val="#ppt_x"/>
                                          </p:val>
                                        </p:tav>
                                      </p:tavLst>
                                    </p:anim>
                                    <p:anim calcmode="lin" valueType="num">
                                      <p:cBhvr additive="base">
                                        <p:cTn id="164" dur="500" fill="hold"/>
                                        <p:tgtEl>
                                          <p:spTgt spid="111"/>
                                        </p:tgtEl>
                                        <p:attrNameLst>
                                          <p:attrName>ppt_y</p:attrName>
                                        </p:attrNameLst>
                                      </p:cBhvr>
                                      <p:tavLst>
                                        <p:tav tm="0">
                                          <p:val>
                                            <p:strVal val="1+#ppt_h/2"/>
                                          </p:val>
                                        </p:tav>
                                        <p:tav tm="100000">
                                          <p:val>
                                            <p:strVal val="#ppt_y"/>
                                          </p:val>
                                        </p:tav>
                                      </p:tavLst>
                                    </p:anim>
                                  </p:childTnLst>
                                </p:cTn>
                              </p:par>
                            </p:childTnLst>
                          </p:cTn>
                        </p:par>
                      </p:childTnLst>
                    </p:cTn>
                  </p:par>
                  <p:par>
                    <p:cTn id="165" fill="hold">
                      <p:stCondLst>
                        <p:cond delay="indefinite"/>
                      </p:stCondLst>
                      <p:childTnLst>
                        <p:par>
                          <p:cTn id="166" fill="hold">
                            <p:stCondLst>
                              <p:cond delay="0"/>
                            </p:stCondLst>
                            <p:childTnLst>
                              <p:par>
                                <p:cTn id="167" presetID="2" presetClass="entr" presetSubtype="4" fill="hold" grpId="0" nodeType="clickEffect">
                                  <p:stCondLst>
                                    <p:cond delay="0"/>
                                  </p:stCondLst>
                                  <p:childTnLst>
                                    <p:set>
                                      <p:cBhvr>
                                        <p:cTn id="168" dur="1" fill="hold">
                                          <p:stCondLst>
                                            <p:cond delay="0"/>
                                          </p:stCondLst>
                                        </p:cTn>
                                        <p:tgtEl>
                                          <p:spTgt spid="102">
                                            <p:txEl>
                                              <p:pRg st="0" end="0"/>
                                            </p:txEl>
                                          </p:spTgt>
                                        </p:tgtEl>
                                        <p:attrNameLst>
                                          <p:attrName>style.visibility</p:attrName>
                                        </p:attrNameLst>
                                      </p:cBhvr>
                                      <p:to>
                                        <p:strVal val="visible"/>
                                      </p:to>
                                    </p:set>
                                    <p:anim calcmode="lin" valueType="num">
                                      <p:cBhvr additive="base">
                                        <p:cTn id="169" dur="500" fill="hold"/>
                                        <p:tgtEl>
                                          <p:spTgt spid="102">
                                            <p:txEl>
                                              <p:pRg st="0" end="0"/>
                                            </p:txEl>
                                          </p:spTgt>
                                        </p:tgtEl>
                                        <p:attrNameLst>
                                          <p:attrName>ppt_x</p:attrName>
                                        </p:attrNameLst>
                                      </p:cBhvr>
                                      <p:tavLst>
                                        <p:tav tm="0">
                                          <p:val>
                                            <p:strVal val="#ppt_x"/>
                                          </p:val>
                                        </p:tav>
                                        <p:tav tm="100000">
                                          <p:val>
                                            <p:strVal val="#ppt_x"/>
                                          </p:val>
                                        </p:tav>
                                      </p:tavLst>
                                    </p:anim>
                                    <p:anim calcmode="lin" valueType="num">
                                      <p:cBhvr additive="base">
                                        <p:cTn id="170" dur="500" fill="hold"/>
                                        <p:tgtEl>
                                          <p:spTgt spid="10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71" fill="hold">
                      <p:stCondLst>
                        <p:cond delay="indefinite"/>
                      </p:stCondLst>
                      <p:childTnLst>
                        <p:par>
                          <p:cTn id="172" fill="hold">
                            <p:stCondLst>
                              <p:cond delay="0"/>
                            </p:stCondLst>
                            <p:childTnLst>
                              <p:par>
                                <p:cTn id="173" presetID="2" presetClass="entr" presetSubtype="4" fill="hold" grpId="0" nodeType="clickEffect">
                                  <p:stCondLst>
                                    <p:cond delay="0"/>
                                  </p:stCondLst>
                                  <p:childTnLst>
                                    <p:set>
                                      <p:cBhvr>
                                        <p:cTn id="174" dur="1" fill="hold">
                                          <p:stCondLst>
                                            <p:cond delay="0"/>
                                          </p:stCondLst>
                                        </p:cTn>
                                        <p:tgtEl>
                                          <p:spTgt spid="47">
                                            <p:txEl>
                                              <p:pRg st="0" end="0"/>
                                            </p:txEl>
                                          </p:spTgt>
                                        </p:tgtEl>
                                        <p:attrNameLst>
                                          <p:attrName>style.visibility</p:attrName>
                                        </p:attrNameLst>
                                      </p:cBhvr>
                                      <p:to>
                                        <p:strVal val="visible"/>
                                      </p:to>
                                    </p:set>
                                    <p:anim calcmode="lin" valueType="num">
                                      <p:cBhvr additive="base">
                                        <p:cTn id="175" dur="500" fill="hold"/>
                                        <p:tgtEl>
                                          <p:spTgt spid="47">
                                            <p:txEl>
                                              <p:pRg st="0" end="0"/>
                                            </p:txEl>
                                          </p:spTgt>
                                        </p:tgtEl>
                                        <p:attrNameLst>
                                          <p:attrName>ppt_x</p:attrName>
                                        </p:attrNameLst>
                                      </p:cBhvr>
                                      <p:tavLst>
                                        <p:tav tm="0">
                                          <p:val>
                                            <p:strVal val="#ppt_x"/>
                                          </p:val>
                                        </p:tav>
                                        <p:tav tm="100000">
                                          <p:val>
                                            <p:strVal val="#ppt_x"/>
                                          </p:val>
                                        </p:tav>
                                      </p:tavLst>
                                    </p:anim>
                                    <p:anim calcmode="lin" valueType="num">
                                      <p:cBhvr additive="base">
                                        <p:cTn id="176" dur="500" fill="hold"/>
                                        <p:tgtEl>
                                          <p:spTgt spid="47">
                                            <p:txEl>
                                              <p:pRg st="0" end="0"/>
                                            </p:txEl>
                                          </p:spTgt>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47">
                                            <p:txEl>
                                              <p:pRg st="1" end="1"/>
                                            </p:txEl>
                                          </p:spTgt>
                                        </p:tgtEl>
                                        <p:attrNameLst>
                                          <p:attrName>style.visibility</p:attrName>
                                        </p:attrNameLst>
                                      </p:cBhvr>
                                      <p:to>
                                        <p:strVal val="visible"/>
                                      </p:to>
                                    </p:set>
                                    <p:anim calcmode="lin" valueType="num">
                                      <p:cBhvr additive="base">
                                        <p:cTn id="179" dur="500" fill="hold"/>
                                        <p:tgtEl>
                                          <p:spTgt spid="47">
                                            <p:txEl>
                                              <p:pRg st="1" end="1"/>
                                            </p:txEl>
                                          </p:spTgt>
                                        </p:tgtEl>
                                        <p:attrNameLst>
                                          <p:attrName>ppt_x</p:attrName>
                                        </p:attrNameLst>
                                      </p:cBhvr>
                                      <p:tavLst>
                                        <p:tav tm="0">
                                          <p:val>
                                            <p:strVal val="#ppt_x"/>
                                          </p:val>
                                        </p:tav>
                                        <p:tav tm="100000">
                                          <p:val>
                                            <p:strVal val="#ppt_x"/>
                                          </p:val>
                                        </p:tav>
                                      </p:tavLst>
                                    </p:anim>
                                    <p:anim calcmode="lin" valueType="num">
                                      <p:cBhvr additive="base">
                                        <p:cTn id="180" dur="500" fill="hold"/>
                                        <p:tgtEl>
                                          <p:spTgt spid="47">
                                            <p:txEl>
                                              <p:pRg st="1" end="1"/>
                                            </p:txEl>
                                          </p:spTgt>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48">
                                            <p:txEl>
                                              <p:pRg st="0" end="0"/>
                                            </p:txEl>
                                          </p:spTgt>
                                        </p:tgtEl>
                                        <p:attrNameLst>
                                          <p:attrName>style.visibility</p:attrName>
                                        </p:attrNameLst>
                                      </p:cBhvr>
                                      <p:to>
                                        <p:strVal val="visible"/>
                                      </p:to>
                                    </p:set>
                                    <p:anim calcmode="lin" valueType="num">
                                      <p:cBhvr additive="base">
                                        <p:cTn id="183"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additive="base">
                                        <p:cTn id="184" dur="500" fill="hold"/>
                                        <p:tgtEl>
                                          <p:spTgt spid="48">
                                            <p:txEl>
                                              <p:pRg st="0" end="0"/>
                                            </p:txEl>
                                          </p:spTgt>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48">
                                            <p:txEl>
                                              <p:pRg st="1" end="1"/>
                                            </p:txEl>
                                          </p:spTgt>
                                        </p:tgtEl>
                                        <p:attrNameLst>
                                          <p:attrName>style.visibility</p:attrName>
                                        </p:attrNameLst>
                                      </p:cBhvr>
                                      <p:to>
                                        <p:strVal val="visible"/>
                                      </p:to>
                                    </p:set>
                                    <p:anim calcmode="lin" valueType="num">
                                      <p:cBhvr additive="base">
                                        <p:cTn id="187" dur="500" fill="hold"/>
                                        <p:tgtEl>
                                          <p:spTgt spid="48">
                                            <p:txEl>
                                              <p:pRg st="1" end="1"/>
                                            </p:txEl>
                                          </p:spTgt>
                                        </p:tgtEl>
                                        <p:attrNameLst>
                                          <p:attrName>ppt_x</p:attrName>
                                        </p:attrNameLst>
                                      </p:cBhvr>
                                      <p:tavLst>
                                        <p:tav tm="0">
                                          <p:val>
                                            <p:strVal val="#ppt_x"/>
                                          </p:val>
                                        </p:tav>
                                        <p:tav tm="100000">
                                          <p:val>
                                            <p:strVal val="#ppt_x"/>
                                          </p:val>
                                        </p:tav>
                                      </p:tavLst>
                                    </p:anim>
                                    <p:anim calcmode="lin" valueType="num">
                                      <p:cBhvr additive="base">
                                        <p:cTn id="188" dur="500" fill="hold"/>
                                        <p:tgtEl>
                                          <p:spTgt spid="4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89" fill="hold">
                      <p:stCondLst>
                        <p:cond delay="indefinite"/>
                      </p:stCondLst>
                      <p:childTnLst>
                        <p:par>
                          <p:cTn id="190" fill="hold">
                            <p:stCondLst>
                              <p:cond delay="0"/>
                            </p:stCondLst>
                            <p:childTnLst>
                              <p:par>
                                <p:cTn id="191" presetID="2" presetClass="entr" presetSubtype="4" fill="hold" grpId="0" nodeType="clickEffect">
                                  <p:stCondLst>
                                    <p:cond delay="0"/>
                                  </p:stCondLst>
                                  <p:childTnLst>
                                    <p:set>
                                      <p:cBhvr>
                                        <p:cTn id="192" dur="1" fill="hold">
                                          <p:stCondLst>
                                            <p:cond delay="0"/>
                                          </p:stCondLst>
                                        </p:cTn>
                                        <p:tgtEl>
                                          <p:spTgt spid="57"/>
                                        </p:tgtEl>
                                        <p:attrNameLst>
                                          <p:attrName>style.visibility</p:attrName>
                                        </p:attrNameLst>
                                      </p:cBhvr>
                                      <p:to>
                                        <p:strVal val="visible"/>
                                      </p:to>
                                    </p:set>
                                    <p:anim calcmode="lin" valueType="num">
                                      <p:cBhvr additive="base">
                                        <p:cTn id="193" dur="500" fill="hold"/>
                                        <p:tgtEl>
                                          <p:spTgt spid="57"/>
                                        </p:tgtEl>
                                        <p:attrNameLst>
                                          <p:attrName>ppt_x</p:attrName>
                                        </p:attrNameLst>
                                      </p:cBhvr>
                                      <p:tavLst>
                                        <p:tav tm="0">
                                          <p:val>
                                            <p:strVal val="#ppt_x"/>
                                          </p:val>
                                        </p:tav>
                                        <p:tav tm="100000">
                                          <p:val>
                                            <p:strVal val="#ppt_x"/>
                                          </p:val>
                                        </p:tav>
                                      </p:tavLst>
                                    </p:anim>
                                    <p:anim calcmode="lin" valueType="num">
                                      <p:cBhvr additive="base">
                                        <p:cTn id="194" dur="500" fill="hold"/>
                                        <p:tgtEl>
                                          <p:spTgt spid="57"/>
                                        </p:tgtEl>
                                        <p:attrNameLst>
                                          <p:attrName>ppt_y</p:attrName>
                                        </p:attrNameLst>
                                      </p:cBhvr>
                                      <p:tavLst>
                                        <p:tav tm="0">
                                          <p:val>
                                            <p:strVal val="1+#ppt_h/2"/>
                                          </p:val>
                                        </p:tav>
                                        <p:tav tm="100000">
                                          <p:val>
                                            <p:strVal val="#ppt_y"/>
                                          </p:val>
                                        </p:tav>
                                      </p:tavLst>
                                    </p:anim>
                                  </p:childTnLst>
                                </p:cTn>
                              </p:par>
                              <p:par>
                                <p:cTn id="195" presetID="2" presetClass="entr" presetSubtype="4" fill="hold" nodeType="withEffect">
                                  <p:stCondLst>
                                    <p:cond delay="0"/>
                                  </p:stCondLst>
                                  <p:childTnLst>
                                    <p:set>
                                      <p:cBhvr>
                                        <p:cTn id="196" dur="1" fill="hold">
                                          <p:stCondLst>
                                            <p:cond delay="0"/>
                                          </p:stCondLst>
                                        </p:cTn>
                                        <p:tgtEl>
                                          <p:spTgt spid="54"/>
                                        </p:tgtEl>
                                        <p:attrNameLst>
                                          <p:attrName>style.visibility</p:attrName>
                                        </p:attrNameLst>
                                      </p:cBhvr>
                                      <p:to>
                                        <p:strVal val="visible"/>
                                      </p:to>
                                    </p:set>
                                    <p:anim calcmode="lin" valueType="num">
                                      <p:cBhvr additive="base">
                                        <p:cTn id="197" dur="500" fill="hold"/>
                                        <p:tgtEl>
                                          <p:spTgt spid="54"/>
                                        </p:tgtEl>
                                        <p:attrNameLst>
                                          <p:attrName>ppt_x</p:attrName>
                                        </p:attrNameLst>
                                      </p:cBhvr>
                                      <p:tavLst>
                                        <p:tav tm="0">
                                          <p:val>
                                            <p:strVal val="#ppt_x"/>
                                          </p:val>
                                        </p:tav>
                                        <p:tav tm="100000">
                                          <p:val>
                                            <p:strVal val="#ppt_x"/>
                                          </p:val>
                                        </p:tav>
                                      </p:tavLst>
                                    </p:anim>
                                    <p:anim calcmode="lin" valueType="num">
                                      <p:cBhvr additive="base">
                                        <p:cTn id="198" dur="500" fill="hold"/>
                                        <p:tgtEl>
                                          <p:spTgt spid="54"/>
                                        </p:tgtEl>
                                        <p:attrNameLst>
                                          <p:attrName>ppt_y</p:attrName>
                                        </p:attrNameLst>
                                      </p:cBhvr>
                                      <p:tavLst>
                                        <p:tav tm="0">
                                          <p:val>
                                            <p:strVal val="1+#ppt_h/2"/>
                                          </p:val>
                                        </p:tav>
                                        <p:tav tm="100000">
                                          <p:val>
                                            <p:strVal val="#ppt_y"/>
                                          </p:val>
                                        </p:tav>
                                      </p:tavLst>
                                    </p:anim>
                                  </p:childTnLst>
                                </p:cTn>
                              </p:par>
                              <p:par>
                                <p:cTn id="199" presetID="2" presetClass="entr" presetSubtype="4" fill="hold" nodeType="withEffect">
                                  <p:stCondLst>
                                    <p:cond delay="0"/>
                                  </p:stCondLst>
                                  <p:childTnLst>
                                    <p:set>
                                      <p:cBhvr>
                                        <p:cTn id="200" dur="1" fill="hold">
                                          <p:stCondLst>
                                            <p:cond delay="0"/>
                                          </p:stCondLst>
                                        </p:cTn>
                                        <p:tgtEl>
                                          <p:spTgt spid="56"/>
                                        </p:tgtEl>
                                        <p:attrNameLst>
                                          <p:attrName>style.visibility</p:attrName>
                                        </p:attrNameLst>
                                      </p:cBhvr>
                                      <p:to>
                                        <p:strVal val="visible"/>
                                      </p:to>
                                    </p:set>
                                    <p:anim calcmode="lin" valueType="num">
                                      <p:cBhvr additive="base">
                                        <p:cTn id="201" dur="500" fill="hold"/>
                                        <p:tgtEl>
                                          <p:spTgt spid="56"/>
                                        </p:tgtEl>
                                        <p:attrNameLst>
                                          <p:attrName>ppt_x</p:attrName>
                                        </p:attrNameLst>
                                      </p:cBhvr>
                                      <p:tavLst>
                                        <p:tav tm="0">
                                          <p:val>
                                            <p:strVal val="#ppt_x"/>
                                          </p:val>
                                        </p:tav>
                                        <p:tav tm="100000">
                                          <p:val>
                                            <p:strVal val="#ppt_x"/>
                                          </p:val>
                                        </p:tav>
                                      </p:tavLst>
                                    </p:anim>
                                    <p:anim calcmode="lin" valueType="num">
                                      <p:cBhvr additive="base">
                                        <p:cTn id="202" dur="500" fill="hold"/>
                                        <p:tgtEl>
                                          <p:spTgt spid="56"/>
                                        </p:tgtEl>
                                        <p:attrNameLst>
                                          <p:attrName>ppt_y</p:attrName>
                                        </p:attrNameLst>
                                      </p:cBhvr>
                                      <p:tavLst>
                                        <p:tav tm="0">
                                          <p:val>
                                            <p:strVal val="1+#ppt_h/2"/>
                                          </p:val>
                                        </p:tav>
                                        <p:tav tm="100000">
                                          <p:val>
                                            <p:strVal val="#ppt_y"/>
                                          </p:val>
                                        </p:tav>
                                      </p:tavLst>
                                    </p:anim>
                                  </p:childTnLst>
                                </p:cTn>
                              </p:par>
                              <p:par>
                                <p:cTn id="203" presetID="2" presetClass="entr" presetSubtype="4" fill="hold" grpId="0" nodeType="withEffect">
                                  <p:stCondLst>
                                    <p:cond delay="0"/>
                                  </p:stCondLst>
                                  <p:childTnLst>
                                    <p:set>
                                      <p:cBhvr>
                                        <p:cTn id="204" dur="1" fill="hold">
                                          <p:stCondLst>
                                            <p:cond delay="0"/>
                                          </p:stCondLst>
                                        </p:cTn>
                                        <p:tgtEl>
                                          <p:spTgt spid="58"/>
                                        </p:tgtEl>
                                        <p:attrNameLst>
                                          <p:attrName>style.visibility</p:attrName>
                                        </p:attrNameLst>
                                      </p:cBhvr>
                                      <p:to>
                                        <p:strVal val="visible"/>
                                      </p:to>
                                    </p:set>
                                    <p:anim calcmode="lin" valueType="num">
                                      <p:cBhvr additive="base">
                                        <p:cTn id="205" dur="500" fill="hold"/>
                                        <p:tgtEl>
                                          <p:spTgt spid="58"/>
                                        </p:tgtEl>
                                        <p:attrNameLst>
                                          <p:attrName>ppt_x</p:attrName>
                                        </p:attrNameLst>
                                      </p:cBhvr>
                                      <p:tavLst>
                                        <p:tav tm="0">
                                          <p:val>
                                            <p:strVal val="#ppt_x"/>
                                          </p:val>
                                        </p:tav>
                                        <p:tav tm="100000">
                                          <p:val>
                                            <p:strVal val="#ppt_x"/>
                                          </p:val>
                                        </p:tav>
                                      </p:tavLst>
                                    </p:anim>
                                    <p:anim calcmode="lin" valueType="num">
                                      <p:cBhvr additive="base">
                                        <p:cTn id="206" dur="500" fill="hold"/>
                                        <p:tgtEl>
                                          <p:spTgt spid="58"/>
                                        </p:tgtEl>
                                        <p:attrNameLst>
                                          <p:attrName>ppt_y</p:attrName>
                                        </p:attrNameLst>
                                      </p:cBhvr>
                                      <p:tavLst>
                                        <p:tav tm="0">
                                          <p:val>
                                            <p:strVal val="1+#ppt_h/2"/>
                                          </p:val>
                                        </p:tav>
                                        <p:tav tm="100000">
                                          <p:val>
                                            <p:strVal val="#ppt_y"/>
                                          </p:val>
                                        </p:tav>
                                      </p:tavLst>
                                    </p:anim>
                                  </p:childTnLst>
                                </p:cTn>
                              </p:par>
                              <p:par>
                                <p:cTn id="207" presetID="2" presetClass="entr" presetSubtype="4" fill="hold" grpId="0" nodeType="withEffect">
                                  <p:stCondLst>
                                    <p:cond delay="0"/>
                                  </p:stCondLst>
                                  <p:childTnLst>
                                    <p:set>
                                      <p:cBhvr>
                                        <p:cTn id="208" dur="1" fill="hold">
                                          <p:stCondLst>
                                            <p:cond delay="0"/>
                                          </p:stCondLst>
                                        </p:cTn>
                                        <p:tgtEl>
                                          <p:spTgt spid="51"/>
                                        </p:tgtEl>
                                        <p:attrNameLst>
                                          <p:attrName>style.visibility</p:attrName>
                                        </p:attrNameLst>
                                      </p:cBhvr>
                                      <p:to>
                                        <p:strVal val="visible"/>
                                      </p:to>
                                    </p:set>
                                    <p:anim calcmode="lin" valueType="num">
                                      <p:cBhvr additive="base">
                                        <p:cTn id="209" dur="500" fill="hold"/>
                                        <p:tgtEl>
                                          <p:spTgt spid="51"/>
                                        </p:tgtEl>
                                        <p:attrNameLst>
                                          <p:attrName>ppt_x</p:attrName>
                                        </p:attrNameLst>
                                      </p:cBhvr>
                                      <p:tavLst>
                                        <p:tav tm="0">
                                          <p:val>
                                            <p:strVal val="#ppt_x"/>
                                          </p:val>
                                        </p:tav>
                                        <p:tav tm="100000">
                                          <p:val>
                                            <p:strVal val="#ppt_x"/>
                                          </p:val>
                                        </p:tav>
                                      </p:tavLst>
                                    </p:anim>
                                    <p:anim calcmode="lin" valueType="num">
                                      <p:cBhvr additive="base">
                                        <p:cTn id="210" dur="500" fill="hold"/>
                                        <p:tgtEl>
                                          <p:spTgt spid="51"/>
                                        </p:tgtEl>
                                        <p:attrNameLst>
                                          <p:attrName>ppt_y</p:attrName>
                                        </p:attrNameLst>
                                      </p:cBhvr>
                                      <p:tavLst>
                                        <p:tav tm="0">
                                          <p:val>
                                            <p:strVal val="1+#ppt_h/2"/>
                                          </p:val>
                                        </p:tav>
                                        <p:tav tm="100000">
                                          <p:val>
                                            <p:strVal val="#ppt_y"/>
                                          </p:val>
                                        </p:tav>
                                      </p:tavLst>
                                    </p:anim>
                                  </p:childTnLst>
                                </p:cTn>
                              </p:par>
                              <p:par>
                                <p:cTn id="211" presetID="2" presetClass="entr" presetSubtype="4" fill="hold" grpId="0" nodeType="withEffect">
                                  <p:stCondLst>
                                    <p:cond delay="0"/>
                                  </p:stCondLst>
                                  <p:childTnLst>
                                    <p:set>
                                      <p:cBhvr>
                                        <p:cTn id="212" dur="1" fill="hold">
                                          <p:stCondLst>
                                            <p:cond delay="0"/>
                                          </p:stCondLst>
                                        </p:cTn>
                                        <p:tgtEl>
                                          <p:spTgt spid="52"/>
                                        </p:tgtEl>
                                        <p:attrNameLst>
                                          <p:attrName>style.visibility</p:attrName>
                                        </p:attrNameLst>
                                      </p:cBhvr>
                                      <p:to>
                                        <p:strVal val="visible"/>
                                      </p:to>
                                    </p:set>
                                    <p:anim calcmode="lin" valueType="num">
                                      <p:cBhvr additive="base">
                                        <p:cTn id="213" dur="500" fill="hold"/>
                                        <p:tgtEl>
                                          <p:spTgt spid="52"/>
                                        </p:tgtEl>
                                        <p:attrNameLst>
                                          <p:attrName>ppt_x</p:attrName>
                                        </p:attrNameLst>
                                      </p:cBhvr>
                                      <p:tavLst>
                                        <p:tav tm="0">
                                          <p:val>
                                            <p:strVal val="#ppt_x"/>
                                          </p:val>
                                        </p:tav>
                                        <p:tav tm="100000">
                                          <p:val>
                                            <p:strVal val="#ppt_x"/>
                                          </p:val>
                                        </p:tav>
                                      </p:tavLst>
                                    </p:anim>
                                    <p:anim calcmode="lin" valueType="num">
                                      <p:cBhvr additive="base">
                                        <p:cTn id="214" dur="500" fill="hold"/>
                                        <p:tgtEl>
                                          <p:spTgt spid="52"/>
                                        </p:tgtEl>
                                        <p:attrNameLst>
                                          <p:attrName>ppt_y</p:attrName>
                                        </p:attrNameLst>
                                      </p:cBhvr>
                                      <p:tavLst>
                                        <p:tav tm="0">
                                          <p:val>
                                            <p:strVal val="1+#ppt_h/2"/>
                                          </p:val>
                                        </p:tav>
                                        <p:tav tm="100000">
                                          <p:val>
                                            <p:strVal val="#ppt_y"/>
                                          </p:val>
                                        </p:tav>
                                      </p:tavLst>
                                    </p:anim>
                                  </p:childTnLst>
                                </p:cTn>
                              </p:par>
                            </p:childTnLst>
                          </p:cTn>
                        </p:par>
                      </p:childTnLst>
                    </p:cTn>
                  </p:par>
                  <p:par>
                    <p:cTn id="215" fill="hold">
                      <p:stCondLst>
                        <p:cond delay="indefinite"/>
                      </p:stCondLst>
                      <p:childTnLst>
                        <p:par>
                          <p:cTn id="216" fill="hold">
                            <p:stCondLst>
                              <p:cond delay="0"/>
                            </p:stCondLst>
                            <p:childTnLst>
                              <p:par>
                                <p:cTn id="217" presetID="2" presetClass="entr" presetSubtype="4" fill="hold" nodeType="clickEffect">
                                  <p:stCondLst>
                                    <p:cond delay="0"/>
                                  </p:stCondLst>
                                  <p:childTnLst>
                                    <p:set>
                                      <p:cBhvr>
                                        <p:cTn id="218" dur="1" fill="hold">
                                          <p:stCondLst>
                                            <p:cond delay="0"/>
                                          </p:stCondLst>
                                        </p:cTn>
                                        <p:tgtEl>
                                          <p:spTgt spid="112"/>
                                        </p:tgtEl>
                                        <p:attrNameLst>
                                          <p:attrName>style.visibility</p:attrName>
                                        </p:attrNameLst>
                                      </p:cBhvr>
                                      <p:to>
                                        <p:strVal val="visible"/>
                                      </p:to>
                                    </p:set>
                                    <p:anim calcmode="lin" valueType="num">
                                      <p:cBhvr additive="base">
                                        <p:cTn id="219" dur="500" fill="hold"/>
                                        <p:tgtEl>
                                          <p:spTgt spid="112"/>
                                        </p:tgtEl>
                                        <p:attrNameLst>
                                          <p:attrName>ppt_x</p:attrName>
                                        </p:attrNameLst>
                                      </p:cBhvr>
                                      <p:tavLst>
                                        <p:tav tm="0">
                                          <p:val>
                                            <p:strVal val="#ppt_x"/>
                                          </p:val>
                                        </p:tav>
                                        <p:tav tm="100000">
                                          <p:val>
                                            <p:strVal val="#ppt_x"/>
                                          </p:val>
                                        </p:tav>
                                      </p:tavLst>
                                    </p:anim>
                                    <p:anim calcmode="lin" valueType="num">
                                      <p:cBhvr additive="base">
                                        <p:cTn id="220" dur="500" fill="hold"/>
                                        <p:tgtEl>
                                          <p:spTgt spid="112"/>
                                        </p:tgtEl>
                                        <p:attrNameLst>
                                          <p:attrName>ppt_y</p:attrName>
                                        </p:attrNameLst>
                                      </p:cBhvr>
                                      <p:tavLst>
                                        <p:tav tm="0">
                                          <p:val>
                                            <p:strVal val="1+#ppt_h/2"/>
                                          </p:val>
                                        </p:tav>
                                        <p:tav tm="100000">
                                          <p:val>
                                            <p:strVal val="#ppt_y"/>
                                          </p:val>
                                        </p:tav>
                                      </p:tavLst>
                                    </p:anim>
                                  </p:childTnLst>
                                </p:cTn>
                              </p:par>
                            </p:childTnLst>
                          </p:cTn>
                        </p:par>
                      </p:childTnLst>
                    </p:cTn>
                  </p:par>
                  <p:par>
                    <p:cTn id="221" fill="hold">
                      <p:stCondLst>
                        <p:cond delay="indefinite"/>
                      </p:stCondLst>
                      <p:childTnLst>
                        <p:par>
                          <p:cTn id="222" fill="hold">
                            <p:stCondLst>
                              <p:cond delay="0"/>
                            </p:stCondLst>
                            <p:childTnLst>
                              <p:par>
                                <p:cTn id="223" presetID="2" presetClass="entr" presetSubtype="4" fill="hold" grpId="0" nodeType="clickEffect">
                                  <p:stCondLst>
                                    <p:cond delay="0"/>
                                  </p:stCondLst>
                                  <p:childTnLst>
                                    <p:set>
                                      <p:cBhvr>
                                        <p:cTn id="224" dur="1" fill="hold">
                                          <p:stCondLst>
                                            <p:cond delay="0"/>
                                          </p:stCondLst>
                                        </p:cTn>
                                        <p:tgtEl>
                                          <p:spTgt spid="103">
                                            <p:txEl>
                                              <p:pRg st="0" end="0"/>
                                            </p:txEl>
                                          </p:spTgt>
                                        </p:tgtEl>
                                        <p:attrNameLst>
                                          <p:attrName>style.visibility</p:attrName>
                                        </p:attrNameLst>
                                      </p:cBhvr>
                                      <p:to>
                                        <p:strVal val="visible"/>
                                      </p:to>
                                    </p:set>
                                    <p:anim calcmode="lin" valueType="num">
                                      <p:cBhvr additive="base">
                                        <p:cTn id="225" dur="500" fill="hold"/>
                                        <p:tgtEl>
                                          <p:spTgt spid="103">
                                            <p:txEl>
                                              <p:pRg st="0" end="0"/>
                                            </p:txEl>
                                          </p:spTgt>
                                        </p:tgtEl>
                                        <p:attrNameLst>
                                          <p:attrName>ppt_x</p:attrName>
                                        </p:attrNameLst>
                                      </p:cBhvr>
                                      <p:tavLst>
                                        <p:tav tm="0">
                                          <p:val>
                                            <p:strVal val="#ppt_x"/>
                                          </p:val>
                                        </p:tav>
                                        <p:tav tm="100000">
                                          <p:val>
                                            <p:strVal val="#ppt_x"/>
                                          </p:val>
                                        </p:tav>
                                      </p:tavLst>
                                    </p:anim>
                                    <p:anim calcmode="lin" valueType="num">
                                      <p:cBhvr additive="base">
                                        <p:cTn id="226" dur="500" fill="hold"/>
                                        <p:tgtEl>
                                          <p:spTgt spid="10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27" fill="hold">
                      <p:stCondLst>
                        <p:cond delay="indefinite"/>
                      </p:stCondLst>
                      <p:childTnLst>
                        <p:par>
                          <p:cTn id="228" fill="hold">
                            <p:stCondLst>
                              <p:cond delay="0"/>
                            </p:stCondLst>
                            <p:childTnLst>
                              <p:par>
                                <p:cTn id="229" presetID="2" presetClass="entr" presetSubtype="4" fill="hold" grpId="0" nodeType="clickEffect">
                                  <p:stCondLst>
                                    <p:cond delay="0"/>
                                  </p:stCondLst>
                                  <p:childTnLst>
                                    <p:set>
                                      <p:cBhvr>
                                        <p:cTn id="230" dur="1" fill="hold">
                                          <p:stCondLst>
                                            <p:cond delay="0"/>
                                          </p:stCondLst>
                                        </p:cTn>
                                        <p:tgtEl>
                                          <p:spTgt spid="59">
                                            <p:txEl>
                                              <p:pRg st="0" end="0"/>
                                            </p:txEl>
                                          </p:spTgt>
                                        </p:tgtEl>
                                        <p:attrNameLst>
                                          <p:attrName>style.visibility</p:attrName>
                                        </p:attrNameLst>
                                      </p:cBhvr>
                                      <p:to>
                                        <p:strVal val="visible"/>
                                      </p:to>
                                    </p:set>
                                    <p:anim calcmode="lin" valueType="num">
                                      <p:cBhvr additive="base">
                                        <p:cTn id="231" dur="500" fill="hold"/>
                                        <p:tgtEl>
                                          <p:spTgt spid="59">
                                            <p:txEl>
                                              <p:pRg st="0" end="0"/>
                                            </p:txEl>
                                          </p:spTgt>
                                        </p:tgtEl>
                                        <p:attrNameLst>
                                          <p:attrName>ppt_x</p:attrName>
                                        </p:attrNameLst>
                                      </p:cBhvr>
                                      <p:tavLst>
                                        <p:tav tm="0">
                                          <p:val>
                                            <p:strVal val="#ppt_x"/>
                                          </p:val>
                                        </p:tav>
                                        <p:tav tm="100000">
                                          <p:val>
                                            <p:strVal val="#ppt_x"/>
                                          </p:val>
                                        </p:tav>
                                      </p:tavLst>
                                    </p:anim>
                                    <p:anim calcmode="lin" valueType="num">
                                      <p:cBhvr additive="base">
                                        <p:cTn id="232" dur="500" fill="hold"/>
                                        <p:tgtEl>
                                          <p:spTgt spid="59">
                                            <p:txEl>
                                              <p:pRg st="0" end="0"/>
                                            </p:txEl>
                                          </p:spTgt>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59">
                                            <p:txEl>
                                              <p:pRg st="1" end="1"/>
                                            </p:txEl>
                                          </p:spTgt>
                                        </p:tgtEl>
                                        <p:attrNameLst>
                                          <p:attrName>style.visibility</p:attrName>
                                        </p:attrNameLst>
                                      </p:cBhvr>
                                      <p:to>
                                        <p:strVal val="visible"/>
                                      </p:to>
                                    </p:set>
                                    <p:anim calcmode="lin" valueType="num">
                                      <p:cBhvr additive="base">
                                        <p:cTn id="235" dur="500" fill="hold"/>
                                        <p:tgtEl>
                                          <p:spTgt spid="59">
                                            <p:txEl>
                                              <p:pRg st="1" end="1"/>
                                            </p:txEl>
                                          </p:spTgt>
                                        </p:tgtEl>
                                        <p:attrNameLst>
                                          <p:attrName>ppt_x</p:attrName>
                                        </p:attrNameLst>
                                      </p:cBhvr>
                                      <p:tavLst>
                                        <p:tav tm="0">
                                          <p:val>
                                            <p:strVal val="#ppt_x"/>
                                          </p:val>
                                        </p:tav>
                                        <p:tav tm="100000">
                                          <p:val>
                                            <p:strVal val="#ppt_x"/>
                                          </p:val>
                                        </p:tav>
                                      </p:tavLst>
                                    </p:anim>
                                    <p:anim calcmode="lin" valueType="num">
                                      <p:cBhvr additive="base">
                                        <p:cTn id="236" dur="500" fill="hold"/>
                                        <p:tgtEl>
                                          <p:spTgt spid="59">
                                            <p:txEl>
                                              <p:pRg st="1" end="1"/>
                                            </p:txEl>
                                          </p:spTgt>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0">
                                            <p:txEl>
                                              <p:pRg st="0" end="0"/>
                                            </p:txEl>
                                          </p:spTgt>
                                        </p:tgtEl>
                                        <p:attrNameLst>
                                          <p:attrName>style.visibility</p:attrName>
                                        </p:attrNameLst>
                                      </p:cBhvr>
                                      <p:to>
                                        <p:strVal val="visible"/>
                                      </p:to>
                                    </p:set>
                                    <p:anim calcmode="lin" valueType="num">
                                      <p:cBhvr additive="base">
                                        <p:cTn id="239" dur="500" fill="hold"/>
                                        <p:tgtEl>
                                          <p:spTgt spid="60">
                                            <p:txEl>
                                              <p:pRg st="0" end="0"/>
                                            </p:txEl>
                                          </p:spTgt>
                                        </p:tgtEl>
                                        <p:attrNameLst>
                                          <p:attrName>ppt_x</p:attrName>
                                        </p:attrNameLst>
                                      </p:cBhvr>
                                      <p:tavLst>
                                        <p:tav tm="0">
                                          <p:val>
                                            <p:strVal val="#ppt_x"/>
                                          </p:val>
                                        </p:tav>
                                        <p:tav tm="100000">
                                          <p:val>
                                            <p:strVal val="#ppt_x"/>
                                          </p:val>
                                        </p:tav>
                                      </p:tavLst>
                                    </p:anim>
                                    <p:anim calcmode="lin" valueType="num">
                                      <p:cBhvr additive="base">
                                        <p:cTn id="240" dur="500" fill="hold"/>
                                        <p:tgtEl>
                                          <p:spTgt spid="60">
                                            <p:txEl>
                                              <p:pRg st="0" end="0"/>
                                            </p:txEl>
                                          </p:spTgt>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60">
                                            <p:txEl>
                                              <p:pRg st="1" end="1"/>
                                            </p:txEl>
                                          </p:spTgt>
                                        </p:tgtEl>
                                        <p:attrNameLst>
                                          <p:attrName>style.visibility</p:attrName>
                                        </p:attrNameLst>
                                      </p:cBhvr>
                                      <p:to>
                                        <p:strVal val="visible"/>
                                      </p:to>
                                    </p:set>
                                    <p:anim calcmode="lin" valueType="num">
                                      <p:cBhvr additive="base">
                                        <p:cTn id="243" dur="500" fill="hold"/>
                                        <p:tgtEl>
                                          <p:spTgt spid="60">
                                            <p:txEl>
                                              <p:pRg st="1" end="1"/>
                                            </p:txEl>
                                          </p:spTgt>
                                        </p:tgtEl>
                                        <p:attrNameLst>
                                          <p:attrName>ppt_x</p:attrName>
                                        </p:attrNameLst>
                                      </p:cBhvr>
                                      <p:tavLst>
                                        <p:tav tm="0">
                                          <p:val>
                                            <p:strVal val="#ppt_x"/>
                                          </p:val>
                                        </p:tav>
                                        <p:tav tm="100000">
                                          <p:val>
                                            <p:strVal val="#ppt_x"/>
                                          </p:val>
                                        </p:tav>
                                      </p:tavLst>
                                    </p:anim>
                                    <p:anim calcmode="lin" valueType="num">
                                      <p:cBhvr additive="base">
                                        <p:cTn id="244" dur="500" fill="hold"/>
                                        <p:tgtEl>
                                          <p:spTgt spid="6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45" fill="hold">
                      <p:stCondLst>
                        <p:cond delay="indefinite"/>
                      </p:stCondLst>
                      <p:childTnLst>
                        <p:par>
                          <p:cTn id="246" fill="hold">
                            <p:stCondLst>
                              <p:cond delay="0"/>
                            </p:stCondLst>
                            <p:childTnLst>
                              <p:par>
                                <p:cTn id="247" presetID="2" presetClass="entr" presetSubtype="4" fill="hold" grpId="0" nodeType="clickEffect">
                                  <p:stCondLst>
                                    <p:cond delay="0"/>
                                  </p:stCondLst>
                                  <p:childTnLst>
                                    <p:set>
                                      <p:cBhvr>
                                        <p:cTn id="248" dur="1" fill="hold">
                                          <p:stCondLst>
                                            <p:cond delay="0"/>
                                          </p:stCondLst>
                                        </p:cTn>
                                        <p:tgtEl>
                                          <p:spTgt spid="104">
                                            <p:txEl>
                                              <p:pRg st="0" end="0"/>
                                            </p:txEl>
                                          </p:spTgt>
                                        </p:tgtEl>
                                        <p:attrNameLst>
                                          <p:attrName>style.visibility</p:attrName>
                                        </p:attrNameLst>
                                      </p:cBhvr>
                                      <p:to>
                                        <p:strVal val="visible"/>
                                      </p:to>
                                    </p:set>
                                    <p:anim calcmode="lin" valueType="num">
                                      <p:cBhvr additive="base">
                                        <p:cTn id="249" dur="500" fill="hold"/>
                                        <p:tgtEl>
                                          <p:spTgt spid="104">
                                            <p:txEl>
                                              <p:pRg st="0" end="0"/>
                                            </p:txEl>
                                          </p:spTgt>
                                        </p:tgtEl>
                                        <p:attrNameLst>
                                          <p:attrName>ppt_x</p:attrName>
                                        </p:attrNameLst>
                                      </p:cBhvr>
                                      <p:tavLst>
                                        <p:tav tm="0">
                                          <p:val>
                                            <p:strVal val="#ppt_x"/>
                                          </p:val>
                                        </p:tav>
                                        <p:tav tm="100000">
                                          <p:val>
                                            <p:strVal val="#ppt_x"/>
                                          </p:val>
                                        </p:tav>
                                      </p:tavLst>
                                    </p:anim>
                                    <p:anim calcmode="lin" valueType="num">
                                      <p:cBhvr additive="base">
                                        <p:cTn id="250" dur="500" fill="hold"/>
                                        <p:tgtEl>
                                          <p:spTgt spid="10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51" fill="hold">
                      <p:stCondLst>
                        <p:cond delay="indefinite"/>
                      </p:stCondLst>
                      <p:childTnLst>
                        <p:par>
                          <p:cTn id="252" fill="hold">
                            <p:stCondLst>
                              <p:cond delay="0"/>
                            </p:stCondLst>
                            <p:childTnLst>
                              <p:par>
                                <p:cTn id="253" presetID="2" presetClass="entr" presetSubtype="4" fill="hold" nodeType="clickEffect">
                                  <p:stCondLst>
                                    <p:cond delay="0"/>
                                  </p:stCondLst>
                                  <p:childTnLst>
                                    <p:set>
                                      <p:cBhvr>
                                        <p:cTn id="254" dur="1" fill="hold">
                                          <p:stCondLst>
                                            <p:cond delay="0"/>
                                          </p:stCondLst>
                                        </p:cTn>
                                        <p:tgtEl>
                                          <p:spTgt spid="86"/>
                                        </p:tgtEl>
                                        <p:attrNameLst>
                                          <p:attrName>style.visibility</p:attrName>
                                        </p:attrNameLst>
                                      </p:cBhvr>
                                      <p:to>
                                        <p:strVal val="visible"/>
                                      </p:to>
                                    </p:set>
                                    <p:anim calcmode="lin" valueType="num">
                                      <p:cBhvr additive="base">
                                        <p:cTn id="255" dur="500" fill="hold"/>
                                        <p:tgtEl>
                                          <p:spTgt spid="86"/>
                                        </p:tgtEl>
                                        <p:attrNameLst>
                                          <p:attrName>ppt_x</p:attrName>
                                        </p:attrNameLst>
                                      </p:cBhvr>
                                      <p:tavLst>
                                        <p:tav tm="0">
                                          <p:val>
                                            <p:strVal val="#ppt_x"/>
                                          </p:val>
                                        </p:tav>
                                        <p:tav tm="100000">
                                          <p:val>
                                            <p:strVal val="#ppt_x"/>
                                          </p:val>
                                        </p:tav>
                                      </p:tavLst>
                                    </p:anim>
                                    <p:anim calcmode="lin" valueType="num">
                                      <p:cBhvr additive="base">
                                        <p:cTn id="256" dur="500" fill="hold"/>
                                        <p:tgtEl>
                                          <p:spTgt spid="86"/>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87"/>
                                        </p:tgtEl>
                                        <p:attrNameLst>
                                          <p:attrName>style.visibility</p:attrName>
                                        </p:attrNameLst>
                                      </p:cBhvr>
                                      <p:to>
                                        <p:strVal val="visible"/>
                                      </p:to>
                                    </p:set>
                                    <p:anim calcmode="lin" valueType="num">
                                      <p:cBhvr additive="base">
                                        <p:cTn id="259" dur="500" fill="hold"/>
                                        <p:tgtEl>
                                          <p:spTgt spid="87"/>
                                        </p:tgtEl>
                                        <p:attrNameLst>
                                          <p:attrName>ppt_x</p:attrName>
                                        </p:attrNameLst>
                                      </p:cBhvr>
                                      <p:tavLst>
                                        <p:tav tm="0">
                                          <p:val>
                                            <p:strVal val="#ppt_x"/>
                                          </p:val>
                                        </p:tav>
                                        <p:tav tm="100000">
                                          <p:val>
                                            <p:strVal val="#ppt_x"/>
                                          </p:val>
                                        </p:tav>
                                      </p:tavLst>
                                    </p:anim>
                                    <p:anim calcmode="lin" valueType="num">
                                      <p:cBhvr additive="base">
                                        <p:cTn id="260" dur="500" fill="hold"/>
                                        <p:tgtEl>
                                          <p:spTgt spid="87"/>
                                        </p:tgtEl>
                                        <p:attrNameLst>
                                          <p:attrName>ppt_y</p:attrName>
                                        </p:attrNameLst>
                                      </p:cBhvr>
                                      <p:tavLst>
                                        <p:tav tm="0">
                                          <p:val>
                                            <p:strVal val="1+#ppt_h/2"/>
                                          </p:val>
                                        </p:tav>
                                        <p:tav tm="100000">
                                          <p:val>
                                            <p:strVal val="#ppt_y"/>
                                          </p:val>
                                        </p:tav>
                                      </p:tavLst>
                                    </p:anim>
                                  </p:childTnLst>
                                </p:cTn>
                              </p:par>
                            </p:childTnLst>
                          </p:cTn>
                        </p:par>
                      </p:childTnLst>
                    </p:cTn>
                  </p:par>
                  <p:par>
                    <p:cTn id="261" fill="hold">
                      <p:stCondLst>
                        <p:cond delay="indefinite"/>
                      </p:stCondLst>
                      <p:childTnLst>
                        <p:par>
                          <p:cTn id="262" fill="hold">
                            <p:stCondLst>
                              <p:cond delay="0"/>
                            </p:stCondLst>
                            <p:childTnLst>
                              <p:par>
                                <p:cTn id="263" presetID="2" presetClass="entr" presetSubtype="4" fill="hold" nodeType="clickEffect">
                                  <p:stCondLst>
                                    <p:cond delay="0"/>
                                  </p:stCondLst>
                                  <p:childTnLst>
                                    <p:set>
                                      <p:cBhvr>
                                        <p:cTn id="264" dur="1" fill="hold">
                                          <p:stCondLst>
                                            <p:cond delay="0"/>
                                          </p:stCondLst>
                                        </p:cTn>
                                        <p:tgtEl>
                                          <p:spTgt spid="114"/>
                                        </p:tgtEl>
                                        <p:attrNameLst>
                                          <p:attrName>style.visibility</p:attrName>
                                        </p:attrNameLst>
                                      </p:cBhvr>
                                      <p:to>
                                        <p:strVal val="visible"/>
                                      </p:to>
                                    </p:set>
                                    <p:anim calcmode="lin" valueType="num">
                                      <p:cBhvr additive="base">
                                        <p:cTn id="265" dur="500" fill="hold"/>
                                        <p:tgtEl>
                                          <p:spTgt spid="114"/>
                                        </p:tgtEl>
                                        <p:attrNameLst>
                                          <p:attrName>ppt_x</p:attrName>
                                        </p:attrNameLst>
                                      </p:cBhvr>
                                      <p:tavLst>
                                        <p:tav tm="0">
                                          <p:val>
                                            <p:strVal val="#ppt_x"/>
                                          </p:val>
                                        </p:tav>
                                        <p:tav tm="100000">
                                          <p:val>
                                            <p:strVal val="#ppt_x"/>
                                          </p:val>
                                        </p:tav>
                                      </p:tavLst>
                                    </p:anim>
                                    <p:anim calcmode="lin" valueType="num">
                                      <p:cBhvr additive="base">
                                        <p:cTn id="266" dur="500" fill="hold"/>
                                        <p:tgtEl>
                                          <p:spTgt spid="114"/>
                                        </p:tgtEl>
                                        <p:attrNameLst>
                                          <p:attrName>ppt_y</p:attrName>
                                        </p:attrNameLst>
                                      </p:cBhvr>
                                      <p:tavLst>
                                        <p:tav tm="0">
                                          <p:val>
                                            <p:strVal val="1+#ppt_h/2"/>
                                          </p:val>
                                        </p:tav>
                                        <p:tav tm="100000">
                                          <p:val>
                                            <p:strVal val="#ppt_y"/>
                                          </p:val>
                                        </p:tav>
                                      </p:tavLst>
                                    </p:anim>
                                  </p:childTnLst>
                                </p:cTn>
                              </p:par>
                              <p:par>
                                <p:cTn id="267" presetID="2" presetClass="entr" presetSubtype="4" fill="hold" nodeType="withEffect">
                                  <p:stCondLst>
                                    <p:cond delay="0"/>
                                  </p:stCondLst>
                                  <p:childTnLst>
                                    <p:set>
                                      <p:cBhvr>
                                        <p:cTn id="268" dur="1" fill="hold">
                                          <p:stCondLst>
                                            <p:cond delay="0"/>
                                          </p:stCondLst>
                                        </p:cTn>
                                        <p:tgtEl>
                                          <p:spTgt spid="115"/>
                                        </p:tgtEl>
                                        <p:attrNameLst>
                                          <p:attrName>style.visibility</p:attrName>
                                        </p:attrNameLst>
                                      </p:cBhvr>
                                      <p:to>
                                        <p:strVal val="visible"/>
                                      </p:to>
                                    </p:set>
                                    <p:anim calcmode="lin" valueType="num">
                                      <p:cBhvr additive="base">
                                        <p:cTn id="269" dur="500" fill="hold"/>
                                        <p:tgtEl>
                                          <p:spTgt spid="115"/>
                                        </p:tgtEl>
                                        <p:attrNameLst>
                                          <p:attrName>ppt_x</p:attrName>
                                        </p:attrNameLst>
                                      </p:cBhvr>
                                      <p:tavLst>
                                        <p:tav tm="0">
                                          <p:val>
                                            <p:strVal val="#ppt_x"/>
                                          </p:val>
                                        </p:tav>
                                        <p:tav tm="100000">
                                          <p:val>
                                            <p:strVal val="#ppt_x"/>
                                          </p:val>
                                        </p:tav>
                                      </p:tavLst>
                                    </p:anim>
                                    <p:anim calcmode="lin" valueType="num">
                                      <p:cBhvr additive="base">
                                        <p:cTn id="270" dur="500" fill="hold"/>
                                        <p:tgtEl>
                                          <p:spTgt spid="115"/>
                                        </p:tgtEl>
                                        <p:attrNameLst>
                                          <p:attrName>ppt_y</p:attrName>
                                        </p:attrNameLst>
                                      </p:cBhvr>
                                      <p:tavLst>
                                        <p:tav tm="0">
                                          <p:val>
                                            <p:strVal val="1+#ppt_h/2"/>
                                          </p:val>
                                        </p:tav>
                                        <p:tav tm="100000">
                                          <p:val>
                                            <p:strVal val="#ppt_y"/>
                                          </p:val>
                                        </p:tav>
                                      </p:tavLst>
                                    </p:anim>
                                  </p:childTnLst>
                                </p:cTn>
                              </p:par>
                              <p:par>
                                <p:cTn id="271" presetID="2" presetClass="entr" presetSubtype="4" fill="hold" nodeType="withEffect">
                                  <p:stCondLst>
                                    <p:cond delay="0"/>
                                  </p:stCondLst>
                                  <p:childTnLst>
                                    <p:set>
                                      <p:cBhvr>
                                        <p:cTn id="272" dur="1" fill="hold">
                                          <p:stCondLst>
                                            <p:cond delay="0"/>
                                          </p:stCondLst>
                                        </p:cTn>
                                        <p:tgtEl>
                                          <p:spTgt spid="116"/>
                                        </p:tgtEl>
                                        <p:attrNameLst>
                                          <p:attrName>style.visibility</p:attrName>
                                        </p:attrNameLst>
                                      </p:cBhvr>
                                      <p:to>
                                        <p:strVal val="visible"/>
                                      </p:to>
                                    </p:set>
                                    <p:anim calcmode="lin" valueType="num">
                                      <p:cBhvr additive="base">
                                        <p:cTn id="273" dur="500" fill="hold"/>
                                        <p:tgtEl>
                                          <p:spTgt spid="116"/>
                                        </p:tgtEl>
                                        <p:attrNameLst>
                                          <p:attrName>ppt_x</p:attrName>
                                        </p:attrNameLst>
                                      </p:cBhvr>
                                      <p:tavLst>
                                        <p:tav tm="0">
                                          <p:val>
                                            <p:strVal val="#ppt_x"/>
                                          </p:val>
                                        </p:tav>
                                        <p:tav tm="100000">
                                          <p:val>
                                            <p:strVal val="#ppt_x"/>
                                          </p:val>
                                        </p:tav>
                                      </p:tavLst>
                                    </p:anim>
                                    <p:anim calcmode="lin" valueType="num">
                                      <p:cBhvr additive="base">
                                        <p:cTn id="274" dur="500" fill="hold"/>
                                        <p:tgtEl>
                                          <p:spTgt spid="116"/>
                                        </p:tgtEl>
                                        <p:attrNameLst>
                                          <p:attrName>ppt_y</p:attrName>
                                        </p:attrNameLst>
                                      </p:cBhvr>
                                      <p:tavLst>
                                        <p:tav tm="0">
                                          <p:val>
                                            <p:strVal val="1+#ppt_h/2"/>
                                          </p:val>
                                        </p:tav>
                                        <p:tav tm="100000">
                                          <p:val>
                                            <p:strVal val="#ppt_y"/>
                                          </p:val>
                                        </p:tav>
                                      </p:tavLst>
                                    </p:anim>
                                  </p:childTnLst>
                                </p:cTn>
                              </p:par>
                            </p:childTnLst>
                          </p:cTn>
                        </p:par>
                      </p:childTnLst>
                    </p:cTn>
                  </p:par>
                  <p:par>
                    <p:cTn id="275" fill="hold">
                      <p:stCondLst>
                        <p:cond delay="indefinite"/>
                      </p:stCondLst>
                      <p:childTnLst>
                        <p:par>
                          <p:cTn id="276" fill="hold">
                            <p:stCondLst>
                              <p:cond delay="0"/>
                            </p:stCondLst>
                            <p:childTnLst>
                              <p:par>
                                <p:cTn id="277" presetID="2" presetClass="entr" presetSubtype="4" fill="hold" grpId="0" nodeType="clickEffect">
                                  <p:stCondLst>
                                    <p:cond delay="0"/>
                                  </p:stCondLst>
                                  <p:childTnLst>
                                    <p:set>
                                      <p:cBhvr>
                                        <p:cTn id="278" dur="1" fill="hold">
                                          <p:stCondLst>
                                            <p:cond delay="0"/>
                                          </p:stCondLst>
                                        </p:cTn>
                                        <p:tgtEl>
                                          <p:spTgt spid="78"/>
                                        </p:tgtEl>
                                        <p:attrNameLst>
                                          <p:attrName>style.visibility</p:attrName>
                                        </p:attrNameLst>
                                      </p:cBhvr>
                                      <p:to>
                                        <p:strVal val="visible"/>
                                      </p:to>
                                    </p:set>
                                    <p:anim calcmode="lin" valueType="num">
                                      <p:cBhvr additive="base">
                                        <p:cTn id="279" dur="500" fill="hold"/>
                                        <p:tgtEl>
                                          <p:spTgt spid="78"/>
                                        </p:tgtEl>
                                        <p:attrNameLst>
                                          <p:attrName>ppt_x</p:attrName>
                                        </p:attrNameLst>
                                      </p:cBhvr>
                                      <p:tavLst>
                                        <p:tav tm="0">
                                          <p:val>
                                            <p:strVal val="#ppt_x"/>
                                          </p:val>
                                        </p:tav>
                                        <p:tav tm="100000">
                                          <p:val>
                                            <p:strVal val="#ppt_x"/>
                                          </p:val>
                                        </p:tav>
                                      </p:tavLst>
                                    </p:anim>
                                    <p:anim calcmode="lin" valueType="num">
                                      <p:cBhvr additive="base">
                                        <p:cTn id="280" dur="500" fill="hold"/>
                                        <p:tgtEl>
                                          <p:spTgt spid="78"/>
                                        </p:tgtEl>
                                        <p:attrNameLst>
                                          <p:attrName>ppt_y</p:attrName>
                                        </p:attrNameLst>
                                      </p:cBhvr>
                                      <p:tavLst>
                                        <p:tav tm="0">
                                          <p:val>
                                            <p:strVal val="1+#ppt_h/2"/>
                                          </p:val>
                                        </p:tav>
                                        <p:tav tm="100000">
                                          <p:val>
                                            <p:strVal val="#ppt_y"/>
                                          </p:val>
                                        </p:tav>
                                      </p:tavLst>
                                    </p:anim>
                                  </p:childTnLst>
                                </p:cTn>
                              </p:par>
                              <p:par>
                                <p:cTn id="281" presetID="2" presetClass="entr" presetSubtype="4" fill="hold" nodeType="withEffect">
                                  <p:stCondLst>
                                    <p:cond delay="0"/>
                                  </p:stCondLst>
                                  <p:childTnLst>
                                    <p:set>
                                      <p:cBhvr>
                                        <p:cTn id="282" dur="1" fill="hold">
                                          <p:stCondLst>
                                            <p:cond delay="0"/>
                                          </p:stCondLst>
                                        </p:cTn>
                                        <p:tgtEl>
                                          <p:spTgt spid="68"/>
                                        </p:tgtEl>
                                        <p:attrNameLst>
                                          <p:attrName>style.visibility</p:attrName>
                                        </p:attrNameLst>
                                      </p:cBhvr>
                                      <p:to>
                                        <p:strVal val="visible"/>
                                      </p:to>
                                    </p:set>
                                    <p:anim calcmode="lin" valueType="num">
                                      <p:cBhvr additive="base">
                                        <p:cTn id="283" dur="500" fill="hold"/>
                                        <p:tgtEl>
                                          <p:spTgt spid="68"/>
                                        </p:tgtEl>
                                        <p:attrNameLst>
                                          <p:attrName>ppt_x</p:attrName>
                                        </p:attrNameLst>
                                      </p:cBhvr>
                                      <p:tavLst>
                                        <p:tav tm="0">
                                          <p:val>
                                            <p:strVal val="#ppt_x"/>
                                          </p:val>
                                        </p:tav>
                                        <p:tav tm="100000">
                                          <p:val>
                                            <p:strVal val="#ppt_x"/>
                                          </p:val>
                                        </p:tav>
                                      </p:tavLst>
                                    </p:anim>
                                    <p:anim calcmode="lin" valueType="num">
                                      <p:cBhvr additive="base">
                                        <p:cTn id="284" dur="500" fill="hold"/>
                                        <p:tgtEl>
                                          <p:spTgt spid="68"/>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79"/>
                                        </p:tgtEl>
                                        <p:attrNameLst>
                                          <p:attrName>style.visibility</p:attrName>
                                        </p:attrNameLst>
                                      </p:cBhvr>
                                      <p:to>
                                        <p:strVal val="visible"/>
                                      </p:to>
                                    </p:set>
                                    <p:anim calcmode="lin" valueType="num">
                                      <p:cBhvr additive="base">
                                        <p:cTn id="287" dur="500" fill="hold"/>
                                        <p:tgtEl>
                                          <p:spTgt spid="79"/>
                                        </p:tgtEl>
                                        <p:attrNameLst>
                                          <p:attrName>ppt_x</p:attrName>
                                        </p:attrNameLst>
                                      </p:cBhvr>
                                      <p:tavLst>
                                        <p:tav tm="0">
                                          <p:val>
                                            <p:strVal val="#ppt_x"/>
                                          </p:val>
                                        </p:tav>
                                        <p:tav tm="100000">
                                          <p:val>
                                            <p:strVal val="#ppt_x"/>
                                          </p:val>
                                        </p:tav>
                                      </p:tavLst>
                                    </p:anim>
                                    <p:anim calcmode="lin" valueType="num">
                                      <p:cBhvr additive="base">
                                        <p:cTn id="288" dur="500" fill="hold"/>
                                        <p:tgtEl>
                                          <p:spTgt spid="79"/>
                                        </p:tgtEl>
                                        <p:attrNameLst>
                                          <p:attrName>ppt_y</p:attrName>
                                        </p:attrNameLst>
                                      </p:cBhvr>
                                      <p:tavLst>
                                        <p:tav tm="0">
                                          <p:val>
                                            <p:strVal val="1+#ppt_h/2"/>
                                          </p:val>
                                        </p:tav>
                                        <p:tav tm="100000">
                                          <p:val>
                                            <p:strVal val="#ppt_y"/>
                                          </p:val>
                                        </p:tav>
                                      </p:tavLst>
                                    </p:anim>
                                  </p:childTnLst>
                                </p:cTn>
                              </p:par>
                              <p:par>
                                <p:cTn id="289" presetID="2" presetClass="entr" presetSubtype="4" fill="hold" nodeType="withEffect">
                                  <p:stCondLst>
                                    <p:cond delay="0"/>
                                  </p:stCondLst>
                                  <p:childTnLst>
                                    <p:set>
                                      <p:cBhvr>
                                        <p:cTn id="290" dur="1" fill="hold">
                                          <p:stCondLst>
                                            <p:cond delay="0"/>
                                          </p:stCondLst>
                                        </p:cTn>
                                        <p:tgtEl>
                                          <p:spTgt spid="71"/>
                                        </p:tgtEl>
                                        <p:attrNameLst>
                                          <p:attrName>style.visibility</p:attrName>
                                        </p:attrNameLst>
                                      </p:cBhvr>
                                      <p:to>
                                        <p:strVal val="visible"/>
                                      </p:to>
                                    </p:set>
                                    <p:anim calcmode="lin" valueType="num">
                                      <p:cBhvr additive="base">
                                        <p:cTn id="291" dur="500" fill="hold"/>
                                        <p:tgtEl>
                                          <p:spTgt spid="71"/>
                                        </p:tgtEl>
                                        <p:attrNameLst>
                                          <p:attrName>ppt_x</p:attrName>
                                        </p:attrNameLst>
                                      </p:cBhvr>
                                      <p:tavLst>
                                        <p:tav tm="0">
                                          <p:val>
                                            <p:strVal val="#ppt_x"/>
                                          </p:val>
                                        </p:tav>
                                        <p:tav tm="100000">
                                          <p:val>
                                            <p:strVal val="#ppt_x"/>
                                          </p:val>
                                        </p:tav>
                                      </p:tavLst>
                                    </p:anim>
                                    <p:anim calcmode="lin" valueType="num">
                                      <p:cBhvr additive="base">
                                        <p:cTn id="292" dur="500" fill="hold"/>
                                        <p:tgtEl>
                                          <p:spTgt spid="71"/>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64"/>
                                        </p:tgtEl>
                                        <p:attrNameLst>
                                          <p:attrName>style.visibility</p:attrName>
                                        </p:attrNameLst>
                                      </p:cBhvr>
                                      <p:to>
                                        <p:strVal val="visible"/>
                                      </p:to>
                                    </p:set>
                                    <p:anim calcmode="lin" valueType="num">
                                      <p:cBhvr additive="base">
                                        <p:cTn id="295" dur="500" fill="hold"/>
                                        <p:tgtEl>
                                          <p:spTgt spid="64"/>
                                        </p:tgtEl>
                                        <p:attrNameLst>
                                          <p:attrName>ppt_x</p:attrName>
                                        </p:attrNameLst>
                                      </p:cBhvr>
                                      <p:tavLst>
                                        <p:tav tm="0">
                                          <p:val>
                                            <p:strVal val="#ppt_x"/>
                                          </p:val>
                                        </p:tav>
                                        <p:tav tm="100000">
                                          <p:val>
                                            <p:strVal val="#ppt_x"/>
                                          </p:val>
                                        </p:tav>
                                      </p:tavLst>
                                    </p:anim>
                                    <p:anim calcmode="lin" valueType="num">
                                      <p:cBhvr additive="base">
                                        <p:cTn id="296" dur="500" fill="hold"/>
                                        <p:tgtEl>
                                          <p:spTgt spid="64"/>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61"/>
                                        </p:tgtEl>
                                        <p:attrNameLst>
                                          <p:attrName>style.visibility</p:attrName>
                                        </p:attrNameLst>
                                      </p:cBhvr>
                                      <p:to>
                                        <p:strVal val="visible"/>
                                      </p:to>
                                    </p:set>
                                    <p:anim calcmode="lin" valueType="num">
                                      <p:cBhvr additive="base">
                                        <p:cTn id="299" dur="500" fill="hold"/>
                                        <p:tgtEl>
                                          <p:spTgt spid="61"/>
                                        </p:tgtEl>
                                        <p:attrNameLst>
                                          <p:attrName>ppt_x</p:attrName>
                                        </p:attrNameLst>
                                      </p:cBhvr>
                                      <p:tavLst>
                                        <p:tav tm="0">
                                          <p:val>
                                            <p:strVal val="#ppt_x"/>
                                          </p:val>
                                        </p:tav>
                                        <p:tav tm="100000">
                                          <p:val>
                                            <p:strVal val="#ppt_x"/>
                                          </p:val>
                                        </p:tav>
                                      </p:tavLst>
                                    </p:anim>
                                    <p:anim calcmode="lin" valueType="num">
                                      <p:cBhvr additive="base">
                                        <p:cTn id="300" dur="500" fill="hold"/>
                                        <p:tgtEl>
                                          <p:spTgt spid="61"/>
                                        </p:tgtEl>
                                        <p:attrNameLst>
                                          <p:attrName>ppt_y</p:attrName>
                                        </p:attrNameLst>
                                      </p:cBhvr>
                                      <p:tavLst>
                                        <p:tav tm="0">
                                          <p:val>
                                            <p:strVal val="1+#ppt_h/2"/>
                                          </p:val>
                                        </p:tav>
                                        <p:tav tm="100000">
                                          <p:val>
                                            <p:strVal val="#ppt_y"/>
                                          </p:val>
                                        </p:tav>
                                      </p:tavLst>
                                    </p:anim>
                                  </p:childTnLst>
                                </p:cTn>
                              </p:par>
                            </p:childTnLst>
                          </p:cTn>
                        </p:par>
                      </p:childTnLst>
                    </p:cTn>
                  </p:par>
                  <p:par>
                    <p:cTn id="301" fill="hold">
                      <p:stCondLst>
                        <p:cond delay="indefinite"/>
                      </p:stCondLst>
                      <p:childTnLst>
                        <p:par>
                          <p:cTn id="302" fill="hold">
                            <p:stCondLst>
                              <p:cond delay="0"/>
                            </p:stCondLst>
                            <p:childTnLst>
                              <p:par>
                                <p:cTn id="303" presetID="2" presetClass="entr" presetSubtype="4" fill="hold" nodeType="clickEffect">
                                  <p:stCondLst>
                                    <p:cond delay="0"/>
                                  </p:stCondLst>
                                  <p:childTnLst>
                                    <p:set>
                                      <p:cBhvr>
                                        <p:cTn id="304" dur="1" fill="hold">
                                          <p:stCondLst>
                                            <p:cond delay="0"/>
                                          </p:stCondLst>
                                        </p:cTn>
                                        <p:tgtEl>
                                          <p:spTgt spid="120"/>
                                        </p:tgtEl>
                                        <p:attrNameLst>
                                          <p:attrName>style.visibility</p:attrName>
                                        </p:attrNameLst>
                                      </p:cBhvr>
                                      <p:to>
                                        <p:strVal val="visible"/>
                                      </p:to>
                                    </p:set>
                                    <p:anim calcmode="lin" valueType="num">
                                      <p:cBhvr additive="base">
                                        <p:cTn id="305" dur="500" fill="hold"/>
                                        <p:tgtEl>
                                          <p:spTgt spid="120"/>
                                        </p:tgtEl>
                                        <p:attrNameLst>
                                          <p:attrName>ppt_x</p:attrName>
                                        </p:attrNameLst>
                                      </p:cBhvr>
                                      <p:tavLst>
                                        <p:tav tm="0">
                                          <p:val>
                                            <p:strVal val="#ppt_x"/>
                                          </p:val>
                                        </p:tav>
                                        <p:tav tm="100000">
                                          <p:val>
                                            <p:strVal val="#ppt_x"/>
                                          </p:val>
                                        </p:tav>
                                      </p:tavLst>
                                    </p:anim>
                                    <p:anim calcmode="lin" valueType="num">
                                      <p:cBhvr additive="base">
                                        <p:cTn id="306" dur="500" fill="hold"/>
                                        <p:tgtEl>
                                          <p:spTgt spid="120"/>
                                        </p:tgtEl>
                                        <p:attrNameLst>
                                          <p:attrName>ppt_y</p:attrName>
                                        </p:attrNameLst>
                                      </p:cBhvr>
                                      <p:tavLst>
                                        <p:tav tm="0">
                                          <p:val>
                                            <p:strVal val="1+#ppt_h/2"/>
                                          </p:val>
                                        </p:tav>
                                        <p:tav tm="100000">
                                          <p:val>
                                            <p:strVal val="#ppt_y"/>
                                          </p:val>
                                        </p:tav>
                                      </p:tavLst>
                                    </p:anim>
                                  </p:childTnLst>
                                </p:cTn>
                              </p:par>
                            </p:childTnLst>
                          </p:cTn>
                        </p:par>
                      </p:childTnLst>
                    </p:cTn>
                  </p:par>
                  <p:par>
                    <p:cTn id="307" fill="hold">
                      <p:stCondLst>
                        <p:cond delay="indefinite"/>
                      </p:stCondLst>
                      <p:childTnLst>
                        <p:par>
                          <p:cTn id="308" fill="hold">
                            <p:stCondLst>
                              <p:cond delay="0"/>
                            </p:stCondLst>
                            <p:childTnLst>
                              <p:par>
                                <p:cTn id="309" presetID="2" presetClass="entr" presetSubtype="4" fill="hold" grpId="0" nodeType="clickEffect">
                                  <p:stCondLst>
                                    <p:cond delay="0"/>
                                  </p:stCondLst>
                                  <p:childTnLst>
                                    <p:set>
                                      <p:cBhvr>
                                        <p:cTn id="310" dur="1" fill="hold">
                                          <p:stCondLst>
                                            <p:cond delay="0"/>
                                          </p:stCondLst>
                                        </p:cTn>
                                        <p:tgtEl>
                                          <p:spTgt spid="117">
                                            <p:txEl>
                                              <p:pRg st="0" end="0"/>
                                            </p:txEl>
                                          </p:spTgt>
                                        </p:tgtEl>
                                        <p:attrNameLst>
                                          <p:attrName>style.visibility</p:attrName>
                                        </p:attrNameLst>
                                      </p:cBhvr>
                                      <p:to>
                                        <p:strVal val="visible"/>
                                      </p:to>
                                    </p:set>
                                    <p:anim calcmode="lin" valueType="num">
                                      <p:cBhvr additive="base">
                                        <p:cTn id="311" dur="500" fill="hold"/>
                                        <p:tgtEl>
                                          <p:spTgt spid="117">
                                            <p:txEl>
                                              <p:pRg st="0" end="0"/>
                                            </p:txEl>
                                          </p:spTgt>
                                        </p:tgtEl>
                                        <p:attrNameLst>
                                          <p:attrName>ppt_x</p:attrName>
                                        </p:attrNameLst>
                                      </p:cBhvr>
                                      <p:tavLst>
                                        <p:tav tm="0">
                                          <p:val>
                                            <p:strVal val="#ppt_x"/>
                                          </p:val>
                                        </p:tav>
                                        <p:tav tm="100000">
                                          <p:val>
                                            <p:strVal val="#ppt_x"/>
                                          </p:val>
                                        </p:tav>
                                      </p:tavLst>
                                    </p:anim>
                                    <p:anim calcmode="lin" valueType="num">
                                      <p:cBhvr additive="base">
                                        <p:cTn id="312" dur="500" fill="hold"/>
                                        <p:tgtEl>
                                          <p:spTgt spid="11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13" fill="hold">
                      <p:stCondLst>
                        <p:cond delay="indefinite"/>
                      </p:stCondLst>
                      <p:childTnLst>
                        <p:par>
                          <p:cTn id="314" fill="hold">
                            <p:stCondLst>
                              <p:cond delay="0"/>
                            </p:stCondLst>
                            <p:childTnLst>
                              <p:par>
                                <p:cTn id="315" presetID="2" presetClass="entr" presetSubtype="4" fill="hold" grpId="0" nodeType="clickEffect">
                                  <p:stCondLst>
                                    <p:cond delay="0"/>
                                  </p:stCondLst>
                                  <p:childTnLst>
                                    <p:set>
                                      <p:cBhvr>
                                        <p:cTn id="316" dur="1" fill="hold">
                                          <p:stCondLst>
                                            <p:cond delay="0"/>
                                          </p:stCondLst>
                                        </p:cTn>
                                        <p:tgtEl>
                                          <p:spTgt spid="89">
                                            <p:txEl>
                                              <p:pRg st="0" end="0"/>
                                            </p:txEl>
                                          </p:spTgt>
                                        </p:tgtEl>
                                        <p:attrNameLst>
                                          <p:attrName>style.visibility</p:attrName>
                                        </p:attrNameLst>
                                      </p:cBhvr>
                                      <p:to>
                                        <p:strVal val="visible"/>
                                      </p:to>
                                    </p:set>
                                    <p:anim calcmode="lin" valueType="num">
                                      <p:cBhvr additive="base">
                                        <p:cTn id="317" dur="500" fill="hold"/>
                                        <p:tgtEl>
                                          <p:spTgt spid="89">
                                            <p:txEl>
                                              <p:pRg st="0" end="0"/>
                                            </p:txEl>
                                          </p:spTgt>
                                        </p:tgtEl>
                                        <p:attrNameLst>
                                          <p:attrName>ppt_x</p:attrName>
                                        </p:attrNameLst>
                                      </p:cBhvr>
                                      <p:tavLst>
                                        <p:tav tm="0">
                                          <p:val>
                                            <p:strVal val="#ppt_x"/>
                                          </p:val>
                                        </p:tav>
                                        <p:tav tm="100000">
                                          <p:val>
                                            <p:strVal val="#ppt_x"/>
                                          </p:val>
                                        </p:tav>
                                      </p:tavLst>
                                    </p:anim>
                                    <p:anim calcmode="lin" valueType="num">
                                      <p:cBhvr additive="base">
                                        <p:cTn id="318" dur="500" fill="hold"/>
                                        <p:tgtEl>
                                          <p:spTgt spid="89">
                                            <p:txEl>
                                              <p:pRg st="0" end="0"/>
                                            </p:txEl>
                                          </p:spTgt>
                                        </p:tgtEl>
                                        <p:attrNameLst>
                                          <p:attrName>ppt_y</p:attrName>
                                        </p:attrNameLst>
                                      </p:cBhvr>
                                      <p:tavLst>
                                        <p:tav tm="0">
                                          <p:val>
                                            <p:strVal val="1+#ppt_h/2"/>
                                          </p:val>
                                        </p:tav>
                                        <p:tav tm="100000">
                                          <p:val>
                                            <p:strVal val="#ppt_y"/>
                                          </p:val>
                                        </p:tav>
                                      </p:tavLst>
                                    </p:anim>
                                  </p:childTnLst>
                                </p:cTn>
                              </p:par>
                              <p:par>
                                <p:cTn id="319" presetID="2" presetClass="entr" presetSubtype="4" fill="hold" grpId="0" nodeType="withEffect">
                                  <p:stCondLst>
                                    <p:cond delay="0"/>
                                  </p:stCondLst>
                                  <p:childTnLst>
                                    <p:set>
                                      <p:cBhvr>
                                        <p:cTn id="320" dur="1" fill="hold">
                                          <p:stCondLst>
                                            <p:cond delay="0"/>
                                          </p:stCondLst>
                                        </p:cTn>
                                        <p:tgtEl>
                                          <p:spTgt spid="88">
                                            <p:txEl>
                                              <p:pRg st="0" end="0"/>
                                            </p:txEl>
                                          </p:spTgt>
                                        </p:tgtEl>
                                        <p:attrNameLst>
                                          <p:attrName>style.visibility</p:attrName>
                                        </p:attrNameLst>
                                      </p:cBhvr>
                                      <p:to>
                                        <p:strVal val="visible"/>
                                      </p:to>
                                    </p:set>
                                    <p:anim calcmode="lin" valueType="num">
                                      <p:cBhvr additive="base">
                                        <p:cTn id="321" dur="500" fill="hold"/>
                                        <p:tgtEl>
                                          <p:spTgt spid="88">
                                            <p:txEl>
                                              <p:pRg st="0" end="0"/>
                                            </p:txEl>
                                          </p:spTgt>
                                        </p:tgtEl>
                                        <p:attrNameLst>
                                          <p:attrName>ppt_x</p:attrName>
                                        </p:attrNameLst>
                                      </p:cBhvr>
                                      <p:tavLst>
                                        <p:tav tm="0">
                                          <p:val>
                                            <p:strVal val="#ppt_x"/>
                                          </p:val>
                                        </p:tav>
                                        <p:tav tm="100000">
                                          <p:val>
                                            <p:strVal val="#ppt_x"/>
                                          </p:val>
                                        </p:tav>
                                      </p:tavLst>
                                    </p:anim>
                                    <p:anim calcmode="lin" valueType="num">
                                      <p:cBhvr additive="base">
                                        <p:cTn id="322" dur="500" fill="hold"/>
                                        <p:tgtEl>
                                          <p:spTgt spid="88">
                                            <p:txEl>
                                              <p:pRg st="0" end="0"/>
                                            </p:txEl>
                                          </p:spTgt>
                                        </p:tgtEl>
                                        <p:attrNameLst>
                                          <p:attrName>ppt_y</p:attrName>
                                        </p:attrNameLst>
                                      </p:cBhvr>
                                      <p:tavLst>
                                        <p:tav tm="0">
                                          <p:val>
                                            <p:strVal val="1+#ppt_h/2"/>
                                          </p:val>
                                        </p:tav>
                                        <p:tav tm="100000">
                                          <p:val>
                                            <p:strVal val="#ppt_y"/>
                                          </p:val>
                                        </p:tav>
                                      </p:tavLst>
                                    </p:anim>
                                  </p:childTnLst>
                                </p:cTn>
                              </p:par>
                              <p:par>
                                <p:cTn id="323" presetID="2" presetClass="entr" presetSubtype="4" fill="hold" grpId="0" nodeType="withEffect">
                                  <p:stCondLst>
                                    <p:cond delay="0"/>
                                  </p:stCondLst>
                                  <p:childTnLst>
                                    <p:set>
                                      <p:cBhvr>
                                        <p:cTn id="324" dur="1" fill="hold">
                                          <p:stCondLst>
                                            <p:cond delay="0"/>
                                          </p:stCondLst>
                                        </p:cTn>
                                        <p:tgtEl>
                                          <p:spTgt spid="88">
                                            <p:txEl>
                                              <p:pRg st="1" end="1"/>
                                            </p:txEl>
                                          </p:spTgt>
                                        </p:tgtEl>
                                        <p:attrNameLst>
                                          <p:attrName>style.visibility</p:attrName>
                                        </p:attrNameLst>
                                      </p:cBhvr>
                                      <p:to>
                                        <p:strVal val="visible"/>
                                      </p:to>
                                    </p:set>
                                    <p:anim calcmode="lin" valueType="num">
                                      <p:cBhvr additive="base">
                                        <p:cTn id="325" dur="500" fill="hold"/>
                                        <p:tgtEl>
                                          <p:spTgt spid="88">
                                            <p:txEl>
                                              <p:pRg st="1" end="1"/>
                                            </p:txEl>
                                          </p:spTgt>
                                        </p:tgtEl>
                                        <p:attrNameLst>
                                          <p:attrName>ppt_x</p:attrName>
                                        </p:attrNameLst>
                                      </p:cBhvr>
                                      <p:tavLst>
                                        <p:tav tm="0">
                                          <p:val>
                                            <p:strVal val="#ppt_x"/>
                                          </p:val>
                                        </p:tav>
                                        <p:tav tm="100000">
                                          <p:val>
                                            <p:strVal val="#ppt_x"/>
                                          </p:val>
                                        </p:tav>
                                      </p:tavLst>
                                    </p:anim>
                                    <p:anim calcmode="lin" valueType="num">
                                      <p:cBhvr additive="base">
                                        <p:cTn id="326" dur="500" fill="hold"/>
                                        <p:tgtEl>
                                          <p:spTgt spid="8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27" fill="hold">
                      <p:stCondLst>
                        <p:cond delay="indefinite"/>
                      </p:stCondLst>
                      <p:childTnLst>
                        <p:par>
                          <p:cTn id="328" fill="hold">
                            <p:stCondLst>
                              <p:cond delay="0"/>
                            </p:stCondLst>
                            <p:childTnLst>
                              <p:par>
                                <p:cTn id="329" presetID="2" presetClass="entr" presetSubtype="4" fill="hold" grpId="0" nodeType="clickEffect">
                                  <p:stCondLst>
                                    <p:cond delay="0"/>
                                  </p:stCondLst>
                                  <p:childTnLst>
                                    <p:set>
                                      <p:cBhvr>
                                        <p:cTn id="330" dur="1" fill="hold">
                                          <p:stCondLst>
                                            <p:cond delay="0"/>
                                          </p:stCondLst>
                                        </p:cTn>
                                        <p:tgtEl>
                                          <p:spTgt spid="80"/>
                                        </p:tgtEl>
                                        <p:attrNameLst>
                                          <p:attrName>style.visibility</p:attrName>
                                        </p:attrNameLst>
                                      </p:cBhvr>
                                      <p:to>
                                        <p:strVal val="visible"/>
                                      </p:to>
                                    </p:set>
                                    <p:anim calcmode="lin" valueType="num">
                                      <p:cBhvr additive="base">
                                        <p:cTn id="331" dur="500" fill="hold"/>
                                        <p:tgtEl>
                                          <p:spTgt spid="80"/>
                                        </p:tgtEl>
                                        <p:attrNameLst>
                                          <p:attrName>ppt_x</p:attrName>
                                        </p:attrNameLst>
                                      </p:cBhvr>
                                      <p:tavLst>
                                        <p:tav tm="0">
                                          <p:val>
                                            <p:strVal val="#ppt_x"/>
                                          </p:val>
                                        </p:tav>
                                        <p:tav tm="100000">
                                          <p:val>
                                            <p:strVal val="#ppt_x"/>
                                          </p:val>
                                        </p:tav>
                                      </p:tavLst>
                                    </p:anim>
                                    <p:anim calcmode="lin" valueType="num">
                                      <p:cBhvr additive="base">
                                        <p:cTn id="332" dur="500" fill="hold"/>
                                        <p:tgtEl>
                                          <p:spTgt spid="80"/>
                                        </p:tgtEl>
                                        <p:attrNameLst>
                                          <p:attrName>ppt_y</p:attrName>
                                        </p:attrNameLst>
                                      </p:cBhvr>
                                      <p:tavLst>
                                        <p:tav tm="0">
                                          <p:val>
                                            <p:strVal val="1+#ppt_h/2"/>
                                          </p:val>
                                        </p:tav>
                                        <p:tav tm="100000">
                                          <p:val>
                                            <p:strVal val="#ppt_y"/>
                                          </p:val>
                                        </p:tav>
                                      </p:tavLst>
                                    </p:anim>
                                  </p:childTnLst>
                                </p:cTn>
                              </p:par>
                              <p:par>
                                <p:cTn id="333" presetID="2" presetClass="entr" presetSubtype="4" fill="hold" grpId="0" nodeType="withEffect">
                                  <p:stCondLst>
                                    <p:cond delay="0"/>
                                  </p:stCondLst>
                                  <p:childTnLst>
                                    <p:set>
                                      <p:cBhvr>
                                        <p:cTn id="334" dur="1" fill="hold">
                                          <p:stCondLst>
                                            <p:cond delay="0"/>
                                          </p:stCondLst>
                                        </p:cTn>
                                        <p:tgtEl>
                                          <p:spTgt spid="81"/>
                                        </p:tgtEl>
                                        <p:attrNameLst>
                                          <p:attrName>style.visibility</p:attrName>
                                        </p:attrNameLst>
                                      </p:cBhvr>
                                      <p:to>
                                        <p:strVal val="visible"/>
                                      </p:to>
                                    </p:set>
                                    <p:anim calcmode="lin" valueType="num">
                                      <p:cBhvr additive="base">
                                        <p:cTn id="335" dur="500" fill="hold"/>
                                        <p:tgtEl>
                                          <p:spTgt spid="81"/>
                                        </p:tgtEl>
                                        <p:attrNameLst>
                                          <p:attrName>ppt_x</p:attrName>
                                        </p:attrNameLst>
                                      </p:cBhvr>
                                      <p:tavLst>
                                        <p:tav tm="0">
                                          <p:val>
                                            <p:strVal val="#ppt_x"/>
                                          </p:val>
                                        </p:tav>
                                        <p:tav tm="100000">
                                          <p:val>
                                            <p:strVal val="#ppt_x"/>
                                          </p:val>
                                        </p:tav>
                                      </p:tavLst>
                                    </p:anim>
                                    <p:anim calcmode="lin" valueType="num">
                                      <p:cBhvr additive="base">
                                        <p:cTn id="336" dur="500" fill="hold"/>
                                        <p:tgtEl>
                                          <p:spTgt spid="81"/>
                                        </p:tgtEl>
                                        <p:attrNameLst>
                                          <p:attrName>ppt_y</p:attrName>
                                        </p:attrNameLst>
                                      </p:cBhvr>
                                      <p:tavLst>
                                        <p:tav tm="0">
                                          <p:val>
                                            <p:strVal val="1+#ppt_h/2"/>
                                          </p:val>
                                        </p:tav>
                                        <p:tav tm="100000">
                                          <p:val>
                                            <p:strVal val="#ppt_y"/>
                                          </p:val>
                                        </p:tav>
                                      </p:tavLst>
                                    </p:anim>
                                  </p:childTnLst>
                                </p:cTn>
                              </p:par>
                              <p:par>
                                <p:cTn id="337" presetID="2" presetClass="entr" presetSubtype="4" fill="hold" nodeType="withEffect">
                                  <p:stCondLst>
                                    <p:cond delay="0"/>
                                  </p:stCondLst>
                                  <p:childTnLst>
                                    <p:set>
                                      <p:cBhvr>
                                        <p:cTn id="338" dur="1" fill="hold">
                                          <p:stCondLst>
                                            <p:cond delay="0"/>
                                          </p:stCondLst>
                                        </p:cTn>
                                        <p:tgtEl>
                                          <p:spTgt spid="77"/>
                                        </p:tgtEl>
                                        <p:attrNameLst>
                                          <p:attrName>style.visibility</p:attrName>
                                        </p:attrNameLst>
                                      </p:cBhvr>
                                      <p:to>
                                        <p:strVal val="visible"/>
                                      </p:to>
                                    </p:set>
                                    <p:anim calcmode="lin" valueType="num">
                                      <p:cBhvr additive="base">
                                        <p:cTn id="339" dur="500" fill="hold"/>
                                        <p:tgtEl>
                                          <p:spTgt spid="77"/>
                                        </p:tgtEl>
                                        <p:attrNameLst>
                                          <p:attrName>ppt_x</p:attrName>
                                        </p:attrNameLst>
                                      </p:cBhvr>
                                      <p:tavLst>
                                        <p:tav tm="0">
                                          <p:val>
                                            <p:strVal val="#ppt_x"/>
                                          </p:val>
                                        </p:tav>
                                        <p:tav tm="100000">
                                          <p:val>
                                            <p:strVal val="#ppt_x"/>
                                          </p:val>
                                        </p:tav>
                                      </p:tavLst>
                                    </p:anim>
                                    <p:anim calcmode="lin" valueType="num">
                                      <p:cBhvr additive="base">
                                        <p:cTn id="340" dur="500" fill="hold"/>
                                        <p:tgtEl>
                                          <p:spTgt spid="77"/>
                                        </p:tgtEl>
                                        <p:attrNameLst>
                                          <p:attrName>ppt_y</p:attrName>
                                        </p:attrNameLst>
                                      </p:cBhvr>
                                      <p:tavLst>
                                        <p:tav tm="0">
                                          <p:val>
                                            <p:strVal val="1+#ppt_h/2"/>
                                          </p:val>
                                        </p:tav>
                                        <p:tav tm="100000">
                                          <p:val>
                                            <p:strVal val="#ppt_y"/>
                                          </p:val>
                                        </p:tav>
                                      </p:tavLst>
                                    </p:anim>
                                  </p:childTnLst>
                                </p:cTn>
                              </p:par>
                              <p:par>
                                <p:cTn id="341" presetID="2" presetClass="entr" presetSubtype="4" fill="hold" nodeType="withEffect">
                                  <p:stCondLst>
                                    <p:cond delay="0"/>
                                  </p:stCondLst>
                                  <p:childTnLst>
                                    <p:set>
                                      <p:cBhvr>
                                        <p:cTn id="342" dur="1" fill="hold">
                                          <p:stCondLst>
                                            <p:cond delay="0"/>
                                          </p:stCondLst>
                                        </p:cTn>
                                        <p:tgtEl>
                                          <p:spTgt spid="75"/>
                                        </p:tgtEl>
                                        <p:attrNameLst>
                                          <p:attrName>style.visibility</p:attrName>
                                        </p:attrNameLst>
                                      </p:cBhvr>
                                      <p:to>
                                        <p:strVal val="visible"/>
                                      </p:to>
                                    </p:set>
                                    <p:anim calcmode="lin" valueType="num">
                                      <p:cBhvr additive="base">
                                        <p:cTn id="343" dur="500" fill="hold"/>
                                        <p:tgtEl>
                                          <p:spTgt spid="75"/>
                                        </p:tgtEl>
                                        <p:attrNameLst>
                                          <p:attrName>ppt_x</p:attrName>
                                        </p:attrNameLst>
                                      </p:cBhvr>
                                      <p:tavLst>
                                        <p:tav tm="0">
                                          <p:val>
                                            <p:strVal val="#ppt_x"/>
                                          </p:val>
                                        </p:tav>
                                        <p:tav tm="100000">
                                          <p:val>
                                            <p:strVal val="#ppt_x"/>
                                          </p:val>
                                        </p:tav>
                                      </p:tavLst>
                                    </p:anim>
                                    <p:anim calcmode="lin" valueType="num">
                                      <p:cBhvr additive="base">
                                        <p:cTn id="344" dur="500" fill="hold"/>
                                        <p:tgtEl>
                                          <p:spTgt spid="75"/>
                                        </p:tgtEl>
                                        <p:attrNameLst>
                                          <p:attrName>ppt_y</p:attrName>
                                        </p:attrNameLst>
                                      </p:cBhvr>
                                      <p:tavLst>
                                        <p:tav tm="0">
                                          <p:val>
                                            <p:strVal val="1+#ppt_h/2"/>
                                          </p:val>
                                        </p:tav>
                                        <p:tav tm="100000">
                                          <p:val>
                                            <p:strVal val="#ppt_y"/>
                                          </p:val>
                                        </p:tav>
                                      </p:tavLst>
                                    </p:anim>
                                  </p:childTnLst>
                                </p:cTn>
                              </p:par>
                              <p:par>
                                <p:cTn id="345" presetID="2" presetClass="entr" presetSubtype="4" fill="hold" grpId="0" nodeType="withEffect">
                                  <p:stCondLst>
                                    <p:cond delay="0"/>
                                  </p:stCondLst>
                                  <p:childTnLst>
                                    <p:set>
                                      <p:cBhvr>
                                        <p:cTn id="346" dur="1" fill="hold">
                                          <p:stCondLst>
                                            <p:cond delay="0"/>
                                          </p:stCondLst>
                                        </p:cTn>
                                        <p:tgtEl>
                                          <p:spTgt spid="65"/>
                                        </p:tgtEl>
                                        <p:attrNameLst>
                                          <p:attrName>style.visibility</p:attrName>
                                        </p:attrNameLst>
                                      </p:cBhvr>
                                      <p:to>
                                        <p:strVal val="visible"/>
                                      </p:to>
                                    </p:set>
                                    <p:anim calcmode="lin" valueType="num">
                                      <p:cBhvr additive="base">
                                        <p:cTn id="347" dur="500" fill="hold"/>
                                        <p:tgtEl>
                                          <p:spTgt spid="65"/>
                                        </p:tgtEl>
                                        <p:attrNameLst>
                                          <p:attrName>ppt_x</p:attrName>
                                        </p:attrNameLst>
                                      </p:cBhvr>
                                      <p:tavLst>
                                        <p:tav tm="0">
                                          <p:val>
                                            <p:strVal val="#ppt_x"/>
                                          </p:val>
                                        </p:tav>
                                        <p:tav tm="100000">
                                          <p:val>
                                            <p:strVal val="#ppt_x"/>
                                          </p:val>
                                        </p:tav>
                                      </p:tavLst>
                                    </p:anim>
                                    <p:anim calcmode="lin" valueType="num">
                                      <p:cBhvr additive="base">
                                        <p:cTn id="348" dur="500" fill="hold"/>
                                        <p:tgtEl>
                                          <p:spTgt spid="65"/>
                                        </p:tgtEl>
                                        <p:attrNameLst>
                                          <p:attrName>ppt_y</p:attrName>
                                        </p:attrNameLst>
                                      </p:cBhvr>
                                      <p:tavLst>
                                        <p:tav tm="0">
                                          <p:val>
                                            <p:strVal val="1+#ppt_h/2"/>
                                          </p:val>
                                        </p:tav>
                                        <p:tav tm="100000">
                                          <p:val>
                                            <p:strVal val="#ppt_y"/>
                                          </p:val>
                                        </p:tav>
                                      </p:tavLst>
                                    </p:anim>
                                  </p:childTnLst>
                                </p:cTn>
                              </p:par>
                              <p:par>
                                <p:cTn id="349" presetID="2" presetClass="entr" presetSubtype="4" fill="hold" grpId="0" nodeType="withEffect">
                                  <p:stCondLst>
                                    <p:cond delay="0"/>
                                  </p:stCondLst>
                                  <p:childTnLst>
                                    <p:set>
                                      <p:cBhvr>
                                        <p:cTn id="350" dur="1" fill="hold">
                                          <p:stCondLst>
                                            <p:cond delay="0"/>
                                          </p:stCondLst>
                                        </p:cTn>
                                        <p:tgtEl>
                                          <p:spTgt spid="66"/>
                                        </p:tgtEl>
                                        <p:attrNameLst>
                                          <p:attrName>style.visibility</p:attrName>
                                        </p:attrNameLst>
                                      </p:cBhvr>
                                      <p:to>
                                        <p:strVal val="visible"/>
                                      </p:to>
                                    </p:set>
                                    <p:anim calcmode="lin" valueType="num">
                                      <p:cBhvr additive="base">
                                        <p:cTn id="351" dur="500" fill="hold"/>
                                        <p:tgtEl>
                                          <p:spTgt spid="66"/>
                                        </p:tgtEl>
                                        <p:attrNameLst>
                                          <p:attrName>ppt_x</p:attrName>
                                        </p:attrNameLst>
                                      </p:cBhvr>
                                      <p:tavLst>
                                        <p:tav tm="0">
                                          <p:val>
                                            <p:strVal val="#ppt_x"/>
                                          </p:val>
                                        </p:tav>
                                        <p:tav tm="100000">
                                          <p:val>
                                            <p:strVal val="#ppt_x"/>
                                          </p:val>
                                        </p:tav>
                                      </p:tavLst>
                                    </p:anim>
                                    <p:anim calcmode="lin" valueType="num">
                                      <p:cBhvr additive="base">
                                        <p:cTn id="352" dur="500" fill="hold"/>
                                        <p:tgtEl>
                                          <p:spTgt spid="66"/>
                                        </p:tgtEl>
                                        <p:attrNameLst>
                                          <p:attrName>ppt_y</p:attrName>
                                        </p:attrNameLst>
                                      </p:cBhvr>
                                      <p:tavLst>
                                        <p:tav tm="0">
                                          <p:val>
                                            <p:strVal val="1+#ppt_h/2"/>
                                          </p:val>
                                        </p:tav>
                                        <p:tav tm="100000">
                                          <p:val>
                                            <p:strVal val="#ppt_y"/>
                                          </p:val>
                                        </p:tav>
                                      </p:tavLst>
                                    </p:anim>
                                  </p:childTnLst>
                                </p:cTn>
                              </p:par>
                            </p:childTnLst>
                          </p:cTn>
                        </p:par>
                      </p:childTnLst>
                    </p:cTn>
                  </p:par>
                  <p:par>
                    <p:cTn id="353" fill="hold">
                      <p:stCondLst>
                        <p:cond delay="indefinite"/>
                      </p:stCondLst>
                      <p:childTnLst>
                        <p:par>
                          <p:cTn id="354" fill="hold">
                            <p:stCondLst>
                              <p:cond delay="0"/>
                            </p:stCondLst>
                            <p:childTnLst>
                              <p:par>
                                <p:cTn id="355" presetID="2" presetClass="entr" presetSubtype="4" fill="hold" nodeType="clickEffect">
                                  <p:stCondLst>
                                    <p:cond delay="0"/>
                                  </p:stCondLst>
                                  <p:childTnLst>
                                    <p:set>
                                      <p:cBhvr>
                                        <p:cTn id="356" dur="1" fill="hold">
                                          <p:stCondLst>
                                            <p:cond delay="0"/>
                                          </p:stCondLst>
                                        </p:cTn>
                                        <p:tgtEl>
                                          <p:spTgt spid="121"/>
                                        </p:tgtEl>
                                        <p:attrNameLst>
                                          <p:attrName>style.visibility</p:attrName>
                                        </p:attrNameLst>
                                      </p:cBhvr>
                                      <p:to>
                                        <p:strVal val="visible"/>
                                      </p:to>
                                    </p:set>
                                    <p:anim calcmode="lin" valueType="num">
                                      <p:cBhvr additive="base">
                                        <p:cTn id="357" dur="500" fill="hold"/>
                                        <p:tgtEl>
                                          <p:spTgt spid="121"/>
                                        </p:tgtEl>
                                        <p:attrNameLst>
                                          <p:attrName>ppt_x</p:attrName>
                                        </p:attrNameLst>
                                      </p:cBhvr>
                                      <p:tavLst>
                                        <p:tav tm="0">
                                          <p:val>
                                            <p:strVal val="#ppt_x"/>
                                          </p:val>
                                        </p:tav>
                                        <p:tav tm="100000">
                                          <p:val>
                                            <p:strVal val="#ppt_x"/>
                                          </p:val>
                                        </p:tav>
                                      </p:tavLst>
                                    </p:anim>
                                    <p:anim calcmode="lin" valueType="num">
                                      <p:cBhvr additive="base">
                                        <p:cTn id="358" dur="500" fill="hold"/>
                                        <p:tgtEl>
                                          <p:spTgt spid="121"/>
                                        </p:tgtEl>
                                        <p:attrNameLst>
                                          <p:attrName>ppt_y</p:attrName>
                                        </p:attrNameLst>
                                      </p:cBhvr>
                                      <p:tavLst>
                                        <p:tav tm="0">
                                          <p:val>
                                            <p:strVal val="1+#ppt_h/2"/>
                                          </p:val>
                                        </p:tav>
                                        <p:tav tm="100000">
                                          <p:val>
                                            <p:strVal val="#ppt_y"/>
                                          </p:val>
                                        </p:tav>
                                      </p:tavLst>
                                    </p:anim>
                                  </p:childTnLst>
                                </p:cTn>
                              </p:par>
                              <p:par>
                                <p:cTn id="359" presetID="2" presetClass="entr" presetSubtype="4" fill="hold" grpId="0" nodeType="withEffect">
                                  <p:stCondLst>
                                    <p:cond delay="0"/>
                                  </p:stCondLst>
                                  <p:childTnLst>
                                    <p:set>
                                      <p:cBhvr>
                                        <p:cTn id="360" dur="1" fill="hold">
                                          <p:stCondLst>
                                            <p:cond delay="0"/>
                                          </p:stCondLst>
                                        </p:cTn>
                                        <p:tgtEl>
                                          <p:spTgt spid="118"/>
                                        </p:tgtEl>
                                        <p:attrNameLst>
                                          <p:attrName>style.visibility</p:attrName>
                                        </p:attrNameLst>
                                      </p:cBhvr>
                                      <p:to>
                                        <p:strVal val="visible"/>
                                      </p:to>
                                    </p:set>
                                    <p:anim calcmode="lin" valueType="num">
                                      <p:cBhvr additive="base">
                                        <p:cTn id="361" dur="500" fill="hold"/>
                                        <p:tgtEl>
                                          <p:spTgt spid="118"/>
                                        </p:tgtEl>
                                        <p:attrNameLst>
                                          <p:attrName>ppt_x</p:attrName>
                                        </p:attrNameLst>
                                      </p:cBhvr>
                                      <p:tavLst>
                                        <p:tav tm="0">
                                          <p:val>
                                            <p:strVal val="#ppt_x"/>
                                          </p:val>
                                        </p:tav>
                                        <p:tav tm="100000">
                                          <p:val>
                                            <p:strVal val="#ppt_x"/>
                                          </p:val>
                                        </p:tav>
                                      </p:tavLst>
                                    </p:anim>
                                    <p:anim calcmode="lin" valueType="num">
                                      <p:cBhvr additive="base">
                                        <p:cTn id="362" dur="500" fill="hold"/>
                                        <p:tgtEl>
                                          <p:spTgt spid="118"/>
                                        </p:tgtEl>
                                        <p:attrNameLst>
                                          <p:attrName>ppt_y</p:attrName>
                                        </p:attrNameLst>
                                      </p:cBhvr>
                                      <p:tavLst>
                                        <p:tav tm="0">
                                          <p:val>
                                            <p:strVal val="1+#ppt_h/2"/>
                                          </p:val>
                                        </p:tav>
                                        <p:tav tm="100000">
                                          <p:val>
                                            <p:strVal val="#ppt_y"/>
                                          </p:val>
                                        </p:tav>
                                      </p:tavLst>
                                    </p:anim>
                                  </p:childTnLst>
                                </p:cTn>
                              </p:par>
                            </p:childTnLst>
                          </p:cTn>
                        </p:par>
                      </p:childTnLst>
                    </p:cTn>
                  </p:par>
                  <p:par>
                    <p:cTn id="363" fill="hold">
                      <p:stCondLst>
                        <p:cond delay="indefinite"/>
                      </p:stCondLst>
                      <p:childTnLst>
                        <p:par>
                          <p:cTn id="364" fill="hold">
                            <p:stCondLst>
                              <p:cond delay="0"/>
                            </p:stCondLst>
                            <p:childTnLst>
                              <p:par>
                                <p:cTn id="365" presetID="2" presetClass="entr" presetSubtype="4" fill="hold" grpId="0" nodeType="clickEffect">
                                  <p:stCondLst>
                                    <p:cond delay="0"/>
                                  </p:stCondLst>
                                  <p:childTnLst>
                                    <p:set>
                                      <p:cBhvr>
                                        <p:cTn id="366" dur="1" fill="hold">
                                          <p:stCondLst>
                                            <p:cond delay="0"/>
                                          </p:stCondLst>
                                        </p:cTn>
                                        <p:tgtEl>
                                          <p:spTgt spid="83">
                                            <p:txEl>
                                              <p:pRg st="0" end="0"/>
                                            </p:txEl>
                                          </p:spTgt>
                                        </p:tgtEl>
                                        <p:attrNameLst>
                                          <p:attrName>style.visibility</p:attrName>
                                        </p:attrNameLst>
                                      </p:cBhvr>
                                      <p:to>
                                        <p:strVal val="visible"/>
                                      </p:to>
                                    </p:set>
                                    <p:anim calcmode="lin" valueType="num">
                                      <p:cBhvr additive="base">
                                        <p:cTn id="367" dur="500" fill="hold"/>
                                        <p:tgtEl>
                                          <p:spTgt spid="83">
                                            <p:txEl>
                                              <p:pRg st="0" end="0"/>
                                            </p:txEl>
                                          </p:spTgt>
                                        </p:tgtEl>
                                        <p:attrNameLst>
                                          <p:attrName>ppt_x</p:attrName>
                                        </p:attrNameLst>
                                      </p:cBhvr>
                                      <p:tavLst>
                                        <p:tav tm="0">
                                          <p:val>
                                            <p:strVal val="#ppt_x"/>
                                          </p:val>
                                        </p:tav>
                                        <p:tav tm="100000">
                                          <p:val>
                                            <p:strVal val="#ppt_x"/>
                                          </p:val>
                                        </p:tav>
                                      </p:tavLst>
                                    </p:anim>
                                    <p:anim calcmode="lin" valueType="num">
                                      <p:cBhvr additive="base">
                                        <p:cTn id="368" dur="500" fill="hold"/>
                                        <p:tgtEl>
                                          <p:spTgt spid="83">
                                            <p:txEl>
                                              <p:pRg st="0" end="0"/>
                                            </p:txEl>
                                          </p:spTgt>
                                        </p:tgtEl>
                                        <p:attrNameLst>
                                          <p:attrName>ppt_y</p:attrName>
                                        </p:attrNameLst>
                                      </p:cBhvr>
                                      <p:tavLst>
                                        <p:tav tm="0">
                                          <p:val>
                                            <p:strVal val="1+#ppt_h/2"/>
                                          </p:val>
                                        </p:tav>
                                        <p:tav tm="100000">
                                          <p:val>
                                            <p:strVal val="#ppt_y"/>
                                          </p:val>
                                        </p:tav>
                                      </p:tavLst>
                                    </p:anim>
                                  </p:childTnLst>
                                </p:cTn>
                              </p:par>
                              <p:par>
                                <p:cTn id="369" presetID="2" presetClass="entr" presetSubtype="4" fill="hold" grpId="0" nodeType="withEffect">
                                  <p:stCondLst>
                                    <p:cond delay="0"/>
                                  </p:stCondLst>
                                  <p:childTnLst>
                                    <p:set>
                                      <p:cBhvr>
                                        <p:cTn id="370" dur="1" fill="hold">
                                          <p:stCondLst>
                                            <p:cond delay="0"/>
                                          </p:stCondLst>
                                        </p:cTn>
                                        <p:tgtEl>
                                          <p:spTgt spid="83">
                                            <p:txEl>
                                              <p:pRg st="1" end="1"/>
                                            </p:txEl>
                                          </p:spTgt>
                                        </p:tgtEl>
                                        <p:attrNameLst>
                                          <p:attrName>style.visibility</p:attrName>
                                        </p:attrNameLst>
                                      </p:cBhvr>
                                      <p:to>
                                        <p:strVal val="visible"/>
                                      </p:to>
                                    </p:set>
                                    <p:anim calcmode="lin" valueType="num">
                                      <p:cBhvr additive="base">
                                        <p:cTn id="371" dur="500" fill="hold"/>
                                        <p:tgtEl>
                                          <p:spTgt spid="83">
                                            <p:txEl>
                                              <p:pRg st="1" end="1"/>
                                            </p:txEl>
                                          </p:spTgt>
                                        </p:tgtEl>
                                        <p:attrNameLst>
                                          <p:attrName>ppt_x</p:attrName>
                                        </p:attrNameLst>
                                      </p:cBhvr>
                                      <p:tavLst>
                                        <p:tav tm="0">
                                          <p:val>
                                            <p:strVal val="#ppt_x"/>
                                          </p:val>
                                        </p:tav>
                                        <p:tav tm="100000">
                                          <p:val>
                                            <p:strVal val="#ppt_x"/>
                                          </p:val>
                                        </p:tav>
                                      </p:tavLst>
                                    </p:anim>
                                    <p:anim calcmode="lin" valueType="num">
                                      <p:cBhvr additive="base">
                                        <p:cTn id="372" dur="500" fill="hold"/>
                                        <p:tgtEl>
                                          <p:spTgt spid="83">
                                            <p:txEl>
                                              <p:pRg st="1" end="1"/>
                                            </p:txEl>
                                          </p:spTgt>
                                        </p:tgtEl>
                                        <p:attrNameLst>
                                          <p:attrName>ppt_y</p:attrName>
                                        </p:attrNameLst>
                                      </p:cBhvr>
                                      <p:tavLst>
                                        <p:tav tm="0">
                                          <p:val>
                                            <p:strVal val="1+#ppt_h/2"/>
                                          </p:val>
                                        </p:tav>
                                        <p:tav tm="100000">
                                          <p:val>
                                            <p:strVal val="#ppt_y"/>
                                          </p:val>
                                        </p:tav>
                                      </p:tavLst>
                                    </p:anim>
                                  </p:childTnLst>
                                </p:cTn>
                              </p:par>
                              <p:par>
                                <p:cTn id="373" presetID="2" presetClass="entr" presetSubtype="4" fill="hold" grpId="0" nodeType="withEffect">
                                  <p:stCondLst>
                                    <p:cond delay="0"/>
                                  </p:stCondLst>
                                  <p:childTnLst>
                                    <p:set>
                                      <p:cBhvr>
                                        <p:cTn id="374" dur="1" fill="hold">
                                          <p:stCondLst>
                                            <p:cond delay="0"/>
                                          </p:stCondLst>
                                        </p:cTn>
                                        <p:tgtEl>
                                          <p:spTgt spid="82">
                                            <p:txEl>
                                              <p:pRg st="0" end="0"/>
                                            </p:txEl>
                                          </p:spTgt>
                                        </p:tgtEl>
                                        <p:attrNameLst>
                                          <p:attrName>style.visibility</p:attrName>
                                        </p:attrNameLst>
                                      </p:cBhvr>
                                      <p:to>
                                        <p:strVal val="visible"/>
                                      </p:to>
                                    </p:set>
                                    <p:anim calcmode="lin" valueType="num">
                                      <p:cBhvr additive="base">
                                        <p:cTn id="375" dur="500" fill="hold"/>
                                        <p:tgtEl>
                                          <p:spTgt spid="82">
                                            <p:txEl>
                                              <p:pRg st="0" end="0"/>
                                            </p:txEl>
                                          </p:spTgt>
                                        </p:tgtEl>
                                        <p:attrNameLst>
                                          <p:attrName>ppt_x</p:attrName>
                                        </p:attrNameLst>
                                      </p:cBhvr>
                                      <p:tavLst>
                                        <p:tav tm="0">
                                          <p:val>
                                            <p:strVal val="#ppt_x"/>
                                          </p:val>
                                        </p:tav>
                                        <p:tav tm="100000">
                                          <p:val>
                                            <p:strVal val="#ppt_x"/>
                                          </p:val>
                                        </p:tav>
                                      </p:tavLst>
                                    </p:anim>
                                    <p:anim calcmode="lin" valueType="num">
                                      <p:cBhvr additive="base">
                                        <p:cTn id="376" dur="500" fill="hold"/>
                                        <p:tgtEl>
                                          <p:spTgt spid="82">
                                            <p:txEl>
                                              <p:pRg st="0" end="0"/>
                                            </p:txEl>
                                          </p:spTgt>
                                        </p:tgtEl>
                                        <p:attrNameLst>
                                          <p:attrName>ppt_y</p:attrName>
                                        </p:attrNameLst>
                                      </p:cBhvr>
                                      <p:tavLst>
                                        <p:tav tm="0">
                                          <p:val>
                                            <p:strVal val="1+#ppt_h/2"/>
                                          </p:val>
                                        </p:tav>
                                        <p:tav tm="100000">
                                          <p:val>
                                            <p:strVal val="#ppt_y"/>
                                          </p:val>
                                        </p:tav>
                                      </p:tavLst>
                                    </p:anim>
                                  </p:childTnLst>
                                </p:cTn>
                              </p:par>
                              <p:par>
                                <p:cTn id="377" presetID="2" presetClass="entr" presetSubtype="4" fill="hold" grpId="0" nodeType="withEffect">
                                  <p:stCondLst>
                                    <p:cond delay="0"/>
                                  </p:stCondLst>
                                  <p:childTnLst>
                                    <p:set>
                                      <p:cBhvr>
                                        <p:cTn id="378" dur="1" fill="hold">
                                          <p:stCondLst>
                                            <p:cond delay="0"/>
                                          </p:stCondLst>
                                        </p:cTn>
                                        <p:tgtEl>
                                          <p:spTgt spid="82">
                                            <p:txEl>
                                              <p:pRg st="1" end="1"/>
                                            </p:txEl>
                                          </p:spTgt>
                                        </p:tgtEl>
                                        <p:attrNameLst>
                                          <p:attrName>style.visibility</p:attrName>
                                        </p:attrNameLst>
                                      </p:cBhvr>
                                      <p:to>
                                        <p:strVal val="visible"/>
                                      </p:to>
                                    </p:set>
                                    <p:anim calcmode="lin" valueType="num">
                                      <p:cBhvr additive="base">
                                        <p:cTn id="379" dur="500" fill="hold"/>
                                        <p:tgtEl>
                                          <p:spTgt spid="82">
                                            <p:txEl>
                                              <p:pRg st="1" end="1"/>
                                            </p:txEl>
                                          </p:spTgt>
                                        </p:tgtEl>
                                        <p:attrNameLst>
                                          <p:attrName>ppt_x</p:attrName>
                                        </p:attrNameLst>
                                      </p:cBhvr>
                                      <p:tavLst>
                                        <p:tav tm="0">
                                          <p:val>
                                            <p:strVal val="#ppt_x"/>
                                          </p:val>
                                        </p:tav>
                                        <p:tav tm="100000">
                                          <p:val>
                                            <p:strVal val="#ppt_x"/>
                                          </p:val>
                                        </p:tav>
                                      </p:tavLst>
                                    </p:anim>
                                    <p:anim calcmode="lin" valueType="num">
                                      <p:cBhvr additive="base">
                                        <p:cTn id="380" dur="500" fill="hold"/>
                                        <p:tgtEl>
                                          <p:spTgt spid="8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81" fill="hold">
                      <p:stCondLst>
                        <p:cond delay="indefinite"/>
                      </p:stCondLst>
                      <p:childTnLst>
                        <p:par>
                          <p:cTn id="382" fill="hold">
                            <p:stCondLst>
                              <p:cond delay="0"/>
                            </p:stCondLst>
                            <p:childTnLst>
                              <p:par>
                                <p:cTn id="383" presetID="2" presetClass="entr" presetSubtype="4" fill="hold" grpId="0" nodeType="clickEffect">
                                  <p:stCondLst>
                                    <p:cond delay="0"/>
                                  </p:stCondLst>
                                  <p:childTnLst>
                                    <p:set>
                                      <p:cBhvr>
                                        <p:cTn id="384" dur="1" fill="hold">
                                          <p:stCondLst>
                                            <p:cond delay="0"/>
                                          </p:stCondLst>
                                        </p:cTn>
                                        <p:tgtEl>
                                          <p:spTgt spid="124"/>
                                        </p:tgtEl>
                                        <p:attrNameLst>
                                          <p:attrName>style.visibility</p:attrName>
                                        </p:attrNameLst>
                                      </p:cBhvr>
                                      <p:to>
                                        <p:strVal val="visible"/>
                                      </p:to>
                                    </p:set>
                                    <p:anim calcmode="lin" valueType="num">
                                      <p:cBhvr additive="base">
                                        <p:cTn id="385" dur="500" fill="hold"/>
                                        <p:tgtEl>
                                          <p:spTgt spid="124"/>
                                        </p:tgtEl>
                                        <p:attrNameLst>
                                          <p:attrName>ppt_x</p:attrName>
                                        </p:attrNameLst>
                                      </p:cBhvr>
                                      <p:tavLst>
                                        <p:tav tm="0">
                                          <p:val>
                                            <p:strVal val="#ppt_x"/>
                                          </p:val>
                                        </p:tav>
                                        <p:tav tm="100000">
                                          <p:val>
                                            <p:strVal val="#ppt_x"/>
                                          </p:val>
                                        </p:tav>
                                      </p:tavLst>
                                    </p:anim>
                                    <p:anim calcmode="lin" valueType="num">
                                      <p:cBhvr additive="base">
                                        <p:cTn id="386" dur="500" fill="hold"/>
                                        <p:tgtEl>
                                          <p:spTgt spid="124"/>
                                        </p:tgtEl>
                                        <p:attrNameLst>
                                          <p:attrName>ppt_y</p:attrName>
                                        </p:attrNameLst>
                                      </p:cBhvr>
                                      <p:tavLst>
                                        <p:tav tm="0">
                                          <p:val>
                                            <p:strVal val="1+#ppt_h/2"/>
                                          </p:val>
                                        </p:tav>
                                        <p:tav tm="100000">
                                          <p:val>
                                            <p:strVal val="#ppt_y"/>
                                          </p:val>
                                        </p:tav>
                                      </p:tavLst>
                                    </p:anim>
                                  </p:childTnLst>
                                </p:cTn>
                              </p:par>
                              <p:par>
                                <p:cTn id="387" presetID="2" presetClass="entr" presetSubtype="4" fill="hold" nodeType="withEffect">
                                  <p:stCondLst>
                                    <p:cond delay="0"/>
                                  </p:stCondLst>
                                  <p:childTnLst>
                                    <p:set>
                                      <p:cBhvr>
                                        <p:cTn id="388" dur="1" fill="hold">
                                          <p:stCondLst>
                                            <p:cond delay="0"/>
                                          </p:stCondLst>
                                        </p:cTn>
                                        <p:tgtEl>
                                          <p:spTgt spid="122"/>
                                        </p:tgtEl>
                                        <p:attrNameLst>
                                          <p:attrName>style.visibility</p:attrName>
                                        </p:attrNameLst>
                                      </p:cBhvr>
                                      <p:to>
                                        <p:strVal val="visible"/>
                                      </p:to>
                                    </p:set>
                                    <p:anim calcmode="lin" valueType="num">
                                      <p:cBhvr additive="base">
                                        <p:cTn id="389" dur="500" fill="hold"/>
                                        <p:tgtEl>
                                          <p:spTgt spid="122"/>
                                        </p:tgtEl>
                                        <p:attrNameLst>
                                          <p:attrName>ppt_x</p:attrName>
                                        </p:attrNameLst>
                                      </p:cBhvr>
                                      <p:tavLst>
                                        <p:tav tm="0">
                                          <p:val>
                                            <p:strVal val="#ppt_x"/>
                                          </p:val>
                                        </p:tav>
                                        <p:tav tm="100000">
                                          <p:val>
                                            <p:strVal val="#ppt_x"/>
                                          </p:val>
                                        </p:tav>
                                      </p:tavLst>
                                    </p:anim>
                                    <p:anim calcmode="lin" valueType="num">
                                      <p:cBhvr additive="base">
                                        <p:cTn id="390" dur="500" fill="hold"/>
                                        <p:tgtEl>
                                          <p:spTgt spid="122"/>
                                        </p:tgtEl>
                                        <p:attrNameLst>
                                          <p:attrName>ppt_y</p:attrName>
                                        </p:attrNameLst>
                                      </p:cBhvr>
                                      <p:tavLst>
                                        <p:tav tm="0">
                                          <p:val>
                                            <p:strVal val="1+#ppt_h/2"/>
                                          </p:val>
                                        </p:tav>
                                        <p:tav tm="100000">
                                          <p:val>
                                            <p:strVal val="#ppt_y"/>
                                          </p:val>
                                        </p:tav>
                                      </p:tavLst>
                                    </p:anim>
                                  </p:childTnLst>
                                </p:cTn>
                              </p:par>
                              <p:par>
                                <p:cTn id="391" presetID="2" presetClass="entr" presetSubtype="4" fill="hold" nodeType="withEffect">
                                  <p:stCondLst>
                                    <p:cond delay="0"/>
                                  </p:stCondLst>
                                  <p:childTnLst>
                                    <p:set>
                                      <p:cBhvr>
                                        <p:cTn id="392" dur="1" fill="hold">
                                          <p:stCondLst>
                                            <p:cond delay="0"/>
                                          </p:stCondLst>
                                        </p:cTn>
                                        <p:tgtEl>
                                          <p:spTgt spid="123"/>
                                        </p:tgtEl>
                                        <p:attrNameLst>
                                          <p:attrName>style.visibility</p:attrName>
                                        </p:attrNameLst>
                                      </p:cBhvr>
                                      <p:to>
                                        <p:strVal val="visible"/>
                                      </p:to>
                                    </p:set>
                                    <p:anim calcmode="lin" valueType="num">
                                      <p:cBhvr additive="base">
                                        <p:cTn id="393" dur="500" fill="hold"/>
                                        <p:tgtEl>
                                          <p:spTgt spid="123"/>
                                        </p:tgtEl>
                                        <p:attrNameLst>
                                          <p:attrName>ppt_x</p:attrName>
                                        </p:attrNameLst>
                                      </p:cBhvr>
                                      <p:tavLst>
                                        <p:tav tm="0">
                                          <p:val>
                                            <p:strVal val="#ppt_x"/>
                                          </p:val>
                                        </p:tav>
                                        <p:tav tm="100000">
                                          <p:val>
                                            <p:strVal val="#ppt_x"/>
                                          </p:val>
                                        </p:tav>
                                      </p:tavLst>
                                    </p:anim>
                                    <p:anim calcmode="lin" valueType="num">
                                      <p:cBhvr additive="base">
                                        <p:cTn id="394" dur="500" fill="hold"/>
                                        <p:tgtEl>
                                          <p:spTgt spid="123"/>
                                        </p:tgtEl>
                                        <p:attrNameLst>
                                          <p:attrName>ppt_y</p:attrName>
                                        </p:attrNameLst>
                                      </p:cBhvr>
                                      <p:tavLst>
                                        <p:tav tm="0">
                                          <p:val>
                                            <p:strVal val="1+#ppt_h/2"/>
                                          </p:val>
                                        </p:tav>
                                        <p:tav tm="100000">
                                          <p:val>
                                            <p:strVal val="#ppt_y"/>
                                          </p:val>
                                        </p:tav>
                                      </p:tavLst>
                                    </p:anim>
                                  </p:childTnLst>
                                </p:cTn>
                              </p:par>
                            </p:childTnLst>
                          </p:cTn>
                        </p:par>
                      </p:childTnLst>
                    </p:cTn>
                  </p:par>
                  <p:par>
                    <p:cTn id="395" fill="hold">
                      <p:stCondLst>
                        <p:cond delay="indefinite"/>
                      </p:stCondLst>
                      <p:childTnLst>
                        <p:par>
                          <p:cTn id="396" fill="hold">
                            <p:stCondLst>
                              <p:cond delay="0"/>
                            </p:stCondLst>
                            <p:childTnLst>
                              <p:par>
                                <p:cTn id="397" presetID="2" presetClass="entr" presetSubtype="4" fill="hold" grpId="0" nodeType="clickEffect">
                                  <p:stCondLst>
                                    <p:cond delay="0"/>
                                  </p:stCondLst>
                                  <p:childTnLst>
                                    <p:set>
                                      <p:cBhvr>
                                        <p:cTn id="398" dur="1" fill="hold">
                                          <p:stCondLst>
                                            <p:cond delay="0"/>
                                          </p:stCondLst>
                                        </p:cTn>
                                        <p:tgtEl>
                                          <p:spTgt spid="125">
                                            <p:txEl>
                                              <p:pRg st="0" end="0"/>
                                            </p:txEl>
                                          </p:spTgt>
                                        </p:tgtEl>
                                        <p:attrNameLst>
                                          <p:attrName>style.visibility</p:attrName>
                                        </p:attrNameLst>
                                      </p:cBhvr>
                                      <p:to>
                                        <p:strVal val="visible"/>
                                      </p:to>
                                    </p:set>
                                    <p:anim calcmode="lin" valueType="num">
                                      <p:cBhvr additive="base">
                                        <p:cTn id="399" dur="500" fill="hold"/>
                                        <p:tgtEl>
                                          <p:spTgt spid="125">
                                            <p:txEl>
                                              <p:pRg st="0" end="0"/>
                                            </p:txEl>
                                          </p:spTgt>
                                        </p:tgtEl>
                                        <p:attrNameLst>
                                          <p:attrName>ppt_x</p:attrName>
                                        </p:attrNameLst>
                                      </p:cBhvr>
                                      <p:tavLst>
                                        <p:tav tm="0">
                                          <p:val>
                                            <p:strVal val="#ppt_x"/>
                                          </p:val>
                                        </p:tav>
                                        <p:tav tm="100000">
                                          <p:val>
                                            <p:strVal val="#ppt_x"/>
                                          </p:val>
                                        </p:tav>
                                      </p:tavLst>
                                    </p:anim>
                                    <p:anim calcmode="lin" valueType="num">
                                      <p:cBhvr additive="base">
                                        <p:cTn id="400" dur="500" fill="hold"/>
                                        <p:tgtEl>
                                          <p:spTgt spid="12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animBg="1"/>
      <p:bldP spid="6" grpId="0" build="allAtOnce"/>
      <p:bldP spid="13" grpId="0" animBg="1"/>
      <p:bldP spid="14" grpId="0" animBg="1"/>
      <p:bldP spid="21" grpId="0"/>
      <p:bldP spid="22" grpId="0"/>
      <p:bldP spid="23" grpId="0" build="allAtOnce"/>
      <p:bldP spid="24" grpId="0" build="allAtOnce"/>
      <p:bldP spid="29" grpId="0" animBg="1"/>
      <p:bldP spid="30" grpId="0" animBg="1"/>
      <p:bldP spid="35" grpId="0" animBg="1"/>
      <p:bldP spid="36" grpId="0" animBg="1"/>
      <p:bldP spid="41" grpId="0"/>
      <p:bldP spid="42" grpId="0"/>
      <p:bldP spid="43" grpId="0"/>
      <p:bldP spid="44" grpId="0"/>
      <p:bldP spid="47" grpId="0" build="allAtOnce"/>
      <p:bldP spid="48" grpId="0" build="allAtOnce"/>
      <p:bldP spid="49" grpId="0" build="allAtOnce"/>
      <p:bldP spid="50" grpId="0" build="allAtOnce"/>
      <p:bldP spid="51" grpId="0" animBg="1"/>
      <p:bldP spid="52" grpId="0" animBg="1"/>
      <p:bldP spid="57" grpId="0"/>
      <p:bldP spid="58" grpId="0"/>
      <p:bldP spid="59" grpId="0" build="allAtOnce"/>
      <p:bldP spid="60" grpId="0" build="allAtOnce"/>
      <p:bldP spid="61" grpId="0" animBg="1"/>
      <p:bldP spid="64" grpId="0" animBg="1"/>
      <p:bldP spid="65" grpId="0" animBg="1"/>
      <p:bldP spid="66" grpId="0" animBg="1"/>
      <p:bldP spid="78" grpId="0"/>
      <p:bldP spid="79" grpId="0"/>
      <p:bldP spid="80" grpId="0"/>
      <p:bldP spid="81" grpId="0"/>
      <p:bldP spid="82" grpId="0" build="allAtOnce"/>
      <p:bldP spid="83" grpId="0" build="allAtOnce"/>
      <p:bldP spid="87" grpId="0"/>
      <p:bldP spid="88" grpId="0" build="allAtOnce"/>
      <p:bldP spid="89" grpId="0" build="allAtOnce"/>
      <p:bldP spid="100" grpId="0" build="allAtOnce"/>
      <p:bldP spid="101" grpId="0" build="allAtOnce"/>
      <p:bldP spid="102" grpId="0" build="allAtOnce"/>
      <p:bldP spid="103" grpId="0" build="allAtOnce"/>
      <p:bldP spid="104" grpId="0" build="allAtOnce"/>
      <p:bldP spid="117" grpId="0" build="allAtOnce"/>
      <p:bldP spid="118" grpId="0"/>
      <p:bldP spid="124" grpId="0"/>
      <p:bldP spid="125" grpId="0" build="allAtOnce"/>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74F029-C1B1-2E9E-AC19-833846DB4CCA}"/>
              </a:ext>
            </a:extLst>
          </p:cNvPr>
          <p:cNvSpPr>
            <a:spLocks noGrp="1"/>
          </p:cNvSpPr>
          <p:nvPr>
            <p:ph type="title"/>
          </p:nvPr>
        </p:nvSpPr>
        <p:spPr>
          <a:xfrm>
            <a:off x="838200" y="73582"/>
            <a:ext cx="10515600" cy="748058"/>
          </a:xfrm>
        </p:spPr>
        <p:txBody>
          <a:bodyPr/>
          <a:lstStyle/>
          <a:p>
            <a:r>
              <a:rPr lang="en-US" dirty="0"/>
              <a:t>Complexity classes - P, NP, and NP-Complete</a:t>
            </a:r>
          </a:p>
        </p:txBody>
      </p:sp>
      <p:graphicFrame>
        <p:nvGraphicFramePr>
          <p:cNvPr id="4" name="Table 4">
            <a:extLst>
              <a:ext uri="{FF2B5EF4-FFF2-40B4-BE49-F238E27FC236}">
                <a16:creationId xmlns:a16="http://schemas.microsoft.com/office/drawing/2014/main" id="{392754C7-1D9E-2316-5D3B-91764C8D8A7B}"/>
              </a:ext>
            </a:extLst>
          </p:cNvPr>
          <p:cNvGraphicFramePr>
            <a:graphicFrameLocks noGrp="1"/>
          </p:cNvGraphicFramePr>
          <p:nvPr/>
        </p:nvGraphicFramePr>
        <p:xfrm>
          <a:off x="945320" y="785932"/>
          <a:ext cx="10743097" cy="5164294"/>
        </p:xfrm>
        <a:graphic>
          <a:graphicData uri="http://schemas.openxmlformats.org/drawingml/2006/table">
            <a:tbl>
              <a:tblPr firstRow="1" bandRow="1">
                <a:tableStyleId>{5C22544A-7EE6-4342-B048-85BDC9FD1C3A}</a:tableStyleId>
              </a:tblPr>
              <a:tblGrid>
                <a:gridCol w="1823237">
                  <a:extLst>
                    <a:ext uri="{9D8B030D-6E8A-4147-A177-3AD203B41FA5}">
                      <a16:colId xmlns:a16="http://schemas.microsoft.com/office/drawing/2014/main" val="2679646262"/>
                    </a:ext>
                  </a:extLst>
                </a:gridCol>
                <a:gridCol w="8919860">
                  <a:extLst>
                    <a:ext uri="{9D8B030D-6E8A-4147-A177-3AD203B41FA5}">
                      <a16:colId xmlns:a16="http://schemas.microsoft.com/office/drawing/2014/main" val="2965329154"/>
                    </a:ext>
                  </a:extLst>
                </a:gridCol>
              </a:tblGrid>
              <a:tr h="463719">
                <a:tc>
                  <a:txBody>
                    <a:bodyPr/>
                    <a:lstStyle/>
                    <a:p>
                      <a:r>
                        <a:rPr lang="en-US" dirty="0">
                          <a:solidFill>
                            <a:schemeClr val="tx1"/>
                          </a:solidFill>
                        </a:rPr>
                        <a:t>Class of Problem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r>
                        <a:rPr lang="en-US" dirty="0">
                          <a:solidFill>
                            <a:schemeClr val="tx1"/>
                          </a:solidFill>
                        </a:rPr>
                        <a:t>Description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764130855"/>
                  </a:ext>
                </a:extLst>
              </a:tr>
              <a:tr h="803873">
                <a:tc>
                  <a:txBody>
                    <a:bodyPr/>
                    <a:lstStyle/>
                    <a:p>
                      <a:r>
                        <a:rPr lang="en-US" dirty="0"/>
                        <a:t>P class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t>A problem </a:t>
                      </a:r>
                      <a:r>
                        <a:rPr lang="en-US" b="1" dirty="0"/>
                        <a:t>that can be solved in polynomial-time algorithm</a:t>
                      </a:r>
                      <a:r>
                        <a:rPr lang="en-US" dirty="0"/>
                        <a:t> in worst case O(</a:t>
                      </a:r>
                      <a:r>
                        <a:rPr lang="en-US" dirty="0" err="1"/>
                        <a:t>n</a:t>
                      </a:r>
                      <a:r>
                        <a:rPr lang="en-US" sz="2400" b="1" baseline="30000" dirty="0" err="1"/>
                        <a:t>k</a:t>
                      </a:r>
                      <a:r>
                        <a:rPr lang="en-US" dirty="0"/>
                        <a:t>) for some constant k.</a:t>
                      </a:r>
                    </a:p>
                    <a:p>
                      <a:r>
                        <a:rPr lang="en-US" dirty="0"/>
                        <a:t>Example : Searching, sorting, graph searching etc.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88134618"/>
                  </a:ext>
                </a:extLst>
              </a:tr>
              <a:tr h="645567">
                <a:tc>
                  <a:txBody>
                    <a:bodyPr/>
                    <a:lstStyle/>
                    <a:p>
                      <a:r>
                        <a:rPr lang="en-US" dirty="0"/>
                        <a:t>NP class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t>The problems </a:t>
                      </a:r>
                      <a:r>
                        <a:rPr lang="en-US" b="1" i="1" dirty="0"/>
                        <a:t>that are verifiable in polynomial time</a:t>
                      </a:r>
                      <a:r>
                        <a:rPr lang="en-US" dirty="0"/>
                        <a:t>. Verifiable means if someone provided a solution , then we could verify whether the solution is correct in polynomial time.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35549542"/>
                  </a:ext>
                </a:extLst>
              </a:tr>
              <a:tr h="1286197">
                <a:tc>
                  <a:txBody>
                    <a:bodyPr/>
                    <a:lstStyle/>
                    <a:p>
                      <a:r>
                        <a:rPr lang="en-US" dirty="0"/>
                        <a:t>NP-Complete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t>A Problem </a:t>
                      </a:r>
                      <a:r>
                        <a:rPr lang="en-US" b="1" i="1" dirty="0"/>
                        <a:t>p</a:t>
                      </a:r>
                      <a:r>
                        <a:rPr lang="en-US" b="1" dirty="0"/>
                        <a:t> is said to be in NP-Complete</a:t>
                      </a:r>
                      <a:r>
                        <a:rPr lang="en-US" dirty="0"/>
                        <a:t> if </a:t>
                      </a:r>
                    </a:p>
                    <a:p>
                      <a:pPr marL="742950" lvl="1" indent="-285750">
                        <a:buFont typeface="Arial" panose="020B0604020202020204" pitchFamily="34" charset="0"/>
                        <a:buChar char="•"/>
                      </a:pPr>
                      <a:r>
                        <a:rPr lang="en-US" i="1" dirty="0"/>
                        <a:t>p </a:t>
                      </a:r>
                      <a:r>
                        <a:rPr lang="en-US" i="0" dirty="0"/>
                        <a:t>belongs to NP ( i.e., </a:t>
                      </a:r>
                      <a:r>
                        <a:rPr lang="en-US" i="1" dirty="0"/>
                        <a:t>p</a:t>
                      </a:r>
                      <a:r>
                        <a:rPr lang="en-US" i="0" dirty="0"/>
                        <a:t> </a:t>
                      </a:r>
                      <a:r>
                        <a:rPr lang="el-GR" i="0" dirty="0">
                          <a:latin typeface="Calibri" panose="020F0502020204030204" pitchFamily="34" charset="0"/>
                          <a:cs typeface="Calibri" panose="020F0502020204030204" pitchFamily="34" charset="0"/>
                        </a:rPr>
                        <a:t>ϵ</a:t>
                      </a:r>
                      <a:r>
                        <a:rPr lang="en-US" i="0" dirty="0">
                          <a:latin typeface="Calibri" panose="020F0502020204030204" pitchFamily="34" charset="0"/>
                          <a:cs typeface="Calibri" panose="020F0502020204030204" pitchFamily="34" charset="0"/>
                        </a:rPr>
                        <a:t> NP)</a:t>
                      </a:r>
                      <a:endParaRPr lang="en-US" i="0" dirty="0"/>
                    </a:p>
                    <a:p>
                      <a:pPr marL="742950" lvl="1" indent="-285750">
                        <a:buFont typeface="Arial" panose="020B0604020202020204" pitchFamily="34" charset="0"/>
                        <a:buChar char="•"/>
                      </a:pPr>
                      <a:r>
                        <a:rPr lang="en-US" i="1" dirty="0"/>
                        <a:t>p </a:t>
                      </a:r>
                      <a:r>
                        <a:rPr lang="en-US" i="0" dirty="0"/>
                        <a:t>is as hard as any problem in NP (i.e., any problem in NP-Complete is polynomial time reducible to </a:t>
                      </a:r>
                      <a:r>
                        <a:rPr lang="en-US" i="1" dirty="0"/>
                        <a:t>p </a:t>
                      </a:r>
                      <a:r>
                        <a:rPr lang="en-US" i="0" dirty="0"/>
                        <a:t>)</a:t>
                      </a:r>
                    </a:p>
                    <a:p>
                      <a:pPr marL="0" lvl="0" indent="0">
                        <a:buFont typeface="Arial" panose="020B0604020202020204" pitchFamily="34" charset="0"/>
                        <a:buNone/>
                      </a:pPr>
                      <a:r>
                        <a:rPr lang="en-US" i="0" dirty="0"/>
                        <a:t>Example : 3-satisifiability, TSP, Hamiltonian cycle, vertex cover, clique etc.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84188002"/>
                  </a:ext>
                </a:extLst>
              </a:tr>
              <a:tr h="1045035">
                <a:tc>
                  <a:txBody>
                    <a:bodyPr/>
                    <a:lstStyle/>
                    <a:p>
                      <a:r>
                        <a:rPr lang="en-US" dirty="0"/>
                        <a:t>NP-hard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t>Any Problem in NP-Complete can be polynomial time reducible to </a:t>
                      </a:r>
                      <a:r>
                        <a:rPr lang="en-US" i="1" dirty="0"/>
                        <a:t>p</a:t>
                      </a:r>
                      <a:r>
                        <a:rPr lang="en-US" dirty="0"/>
                        <a:t> and the p doesn’t belongs to NP, then </a:t>
                      </a:r>
                      <a:r>
                        <a:rPr lang="en-US" i="1" dirty="0"/>
                        <a:t>p</a:t>
                      </a:r>
                      <a:r>
                        <a:rPr lang="en-US" dirty="0"/>
                        <a:t> is said to be NP-hard.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 Problem that satisfies </a:t>
                      </a:r>
                      <a:r>
                        <a:rPr lang="en-US" b="1" i="1" dirty="0"/>
                        <a:t>only property 2</a:t>
                      </a:r>
                      <a:r>
                        <a:rPr lang="en-US" dirty="0"/>
                        <a:t> ,</a:t>
                      </a:r>
                      <a:r>
                        <a:rPr lang="en-US" b="1" dirty="0"/>
                        <a:t>doesn’t satisfy property 1</a:t>
                      </a:r>
                      <a:r>
                        <a:rPr lang="en-US" dirty="0"/>
                        <a:t> in the above definition.)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Example : halting problem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99063394"/>
                  </a:ext>
                </a:extLst>
              </a:tr>
              <a:tr h="488848">
                <a:tc gridSpan="2">
                  <a:txBody>
                    <a:bodyPr/>
                    <a:lstStyle/>
                    <a:p>
                      <a:r>
                        <a:rPr lang="en-US" dirty="0"/>
                        <a:t>Every NP-Complete problem is NP-hard, but there are problem which are NP-hard that is not NP-Complete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12800342"/>
                  </a:ext>
                </a:extLst>
              </a:tr>
            </a:tbl>
          </a:graphicData>
        </a:graphic>
      </p:graphicFrame>
      <p:sp>
        <p:nvSpPr>
          <p:cNvPr id="5" name="TextBox 4">
            <a:extLst>
              <a:ext uri="{FF2B5EF4-FFF2-40B4-BE49-F238E27FC236}">
                <a16:creationId xmlns:a16="http://schemas.microsoft.com/office/drawing/2014/main" id="{DB4F1E25-C364-9658-4997-1089FEB1E196}"/>
              </a:ext>
            </a:extLst>
          </p:cNvPr>
          <p:cNvSpPr txBox="1"/>
          <p:nvPr/>
        </p:nvSpPr>
        <p:spPr>
          <a:xfrm>
            <a:off x="958572" y="6118575"/>
            <a:ext cx="2746265" cy="369332"/>
          </a:xfrm>
          <a:prstGeom prst="rect">
            <a:avLst/>
          </a:prstGeom>
          <a:noFill/>
        </p:spPr>
        <p:txBody>
          <a:bodyPr wrap="none" rtlCol="0">
            <a:spAutoFit/>
          </a:bodyPr>
          <a:lstStyle/>
          <a:p>
            <a:r>
              <a:rPr lang="en-US" dirty="0"/>
              <a:t>P means – </a:t>
            </a:r>
            <a:r>
              <a:rPr lang="en-US" b="1" dirty="0"/>
              <a:t>P</a:t>
            </a:r>
            <a:r>
              <a:rPr lang="en-US" dirty="0"/>
              <a:t>olynomial-time</a:t>
            </a:r>
          </a:p>
        </p:txBody>
      </p:sp>
      <p:sp>
        <p:nvSpPr>
          <p:cNvPr id="7" name="TextBox 6">
            <a:extLst>
              <a:ext uri="{FF2B5EF4-FFF2-40B4-BE49-F238E27FC236}">
                <a16:creationId xmlns:a16="http://schemas.microsoft.com/office/drawing/2014/main" id="{9003BDB6-F556-9009-F482-199298CDDAD3}"/>
              </a:ext>
            </a:extLst>
          </p:cNvPr>
          <p:cNvSpPr txBox="1"/>
          <p:nvPr/>
        </p:nvSpPr>
        <p:spPr>
          <a:xfrm>
            <a:off x="3882887" y="6105323"/>
            <a:ext cx="6096000" cy="369332"/>
          </a:xfrm>
          <a:prstGeom prst="rect">
            <a:avLst/>
          </a:prstGeom>
          <a:noFill/>
        </p:spPr>
        <p:txBody>
          <a:bodyPr wrap="square">
            <a:spAutoFit/>
          </a:bodyPr>
          <a:lstStyle/>
          <a:p>
            <a:r>
              <a:rPr lang="en-US" dirty="0"/>
              <a:t>NP means – </a:t>
            </a:r>
            <a:r>
              <a:rPr lang="en-US" b="1" dirty="0"/>
              <a:t>N</a:t>
            </a:r>
            <a:r>
              <a:rPr lang="en-US" dirty="0"/>
              <a:t>ondeterministic </a:t>
            </a:r>
            <a:r>
              <a:rPr lang="en-US" b="1" dirty="0"/>
              <a:t>P</a:t>
            </a:r>
            <a:r>
              <a:rPr lang="en-US" dirty="0"/>
              <a:t>olynomial time</a:t>
            </a:r>
          </a:p>
        </p:txBody>
      </p:sp>
    </p:spTree>
    <p:extLst>
      <p:ext uri="{BB962C8B-B14F-4D97-AF65-F5344CB8AC3E}">
        <p14:creationId xmlns:p14="http://schemas.microsoft.com/office/powerpoint/2010/main" val="276180030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86C850F-F40E-31DF-062A-D55813A9DDE8}"/>
              </a:ext>
            </a:extLst>
          </p:cNvPr>
          <p:cNvPicPr>
            <a:picLocks noChangeAspect="1"/>
          </p:cNvPicPr>
          <p:nvPr/>
        </p:nvPicPr>
        <p:blipFill rotWithShape="1">
          <a:blip r:embed="rId2"/>
          <a:srcRect l="32935" t="31489" r="20978" b="24625"/>
          <a:stretch/>
        </p:blipFill>
        <p:spPr>
          <a:xfrm>
            <a:off x="901146" y="967407"/>
            <a:ext cx="7129670" cy="4187688"/>
          </a:xfrm>
          <a:prstGeom prst="rect">
            <a:avLst/>
          </a:prstGeom>
        </p:spPr>
      </p:pic>
      <p:sp>
        <p:nvSpPr>
          <p:cNvPr id="6" name="TextBox 5">
            <a:extLst>
              <a:ext uri="{FF2B5EF4-FFF2-40B4-BE49-F238E27FC236}">
                <a16:creationId xmlns:a16="http://schemas.microsoft.com/office/drawing/2014/main" id="{455716BA-C1EB-E59C-3D3B-BAE0EF71B34F}"/>
              </a:ext>
            </a:extLst>
          </p:cNvPr>
          <p:cNvSpPr txBox="1"/>
          <p:nvPr/>
        </p:nvSpPr>
        <p:spPr>
          <a:xfrm>
            <a:off x="569844" y="291548"/>
            <a:ext cx="10009920" cy="461665"/>
          </a:xfrm>
          <a:prstGeom prst="rect">
            <a:avLst/>
          </a:prstGeom>
          <a:noFill/>
        </p:spPr>
        <p:txBody>
          <a:bodyPr wrap="none" rtlCol="0">
            <a:spAutoFit/>
          </a:bodyPr>
          <a:lstStyle/>
          <a:p>
            <a:r>
              <a:rPr lang="en-US" sz="2400" b="1" dirty="0"/>
              <a:t>Relationship among P and NP classes from various researchers' point of view  </a:t>
            </a:r>
          </a:p>
        </p:txBody>
      </p:sp>
      <p:sp>
        <p:nvSpPr>
          <p:cNvPr id="8" name="TextBox 7">
            <a:extLst>
              <a:ext uri="{FF2B5EF4-FFF2-40B4-BE49-F238E27FC236}">
                <a16:creationId xmlns:a16="http://schemas.microsoft.com/office/drawing/2014/main" id="{EC853D28-4ABB-E295-4D5E-15F90D953E18}"/>
              </a:ext>
            </a:extLst>
          </p:cNvPr>
          <p:cNvSpPr txBox="1"/>
          <p:nvPr/>
        </p:nvSpPr>
        <p:spPr>
          <a:xfrm>
            <a:off x="8786189" y="3075369"/>
            <a:ext cx="3419061" cy="646331"/>
          </a:xfrm>
          <a:prstGeom prst="rect">
            <a:avLst/>
          </a:prstGeom>
          <a:noFill/>
        </p:spPr>
        <p:txBody>
          <a:bodyPr wrap="square">
            <a:spAutoFit/>
          </a:bodyPr>
          <a:lstStyle/>
          <a:p>
            <a:r>
              <a:rPr lang="en-US" sz="1800" b="0" i="0" u="none" strike="noStrike" baseline="0" dirty="0">
                <a:latin typeface="Times-Roman"/>
              </a:rPr>
              <a:t>Most researchers regard this possibility as the most likely.</a:t>
            </a:r>
            <a:endParaRPr lang="en-US" dirty="0"/>
          </a:p>
        </p:txBody>
      </p:sp>
      <p:cxnSp>
        <p:nvCxnSpPr>
          <p:cNvPr id="10" name="Straight Arrow Connector 9">
            <a:extLst>
              <a:ext uri="{FF2B5EF4-FFF2-40B4-BE49-F238E27FC236}">
                <a16:creationId xmlns:a16="http://schemas.microsoft.com/office/drawing/2014/main" id="{4DA39704-0F13-6B20-6DC1-12EE60589837}"/>
              </a:ext>
            </a:extLst>
          </p:cNvPr>
          <p:cNvCxnSpPr>
            <a:cxnSpLocks/>
          </p:cNvCxnSpPr>
          <p:nvPr/>
        </p:nvCxnSpPr>
        <p:spPr>
          <a:xfrm flipV="1">
            <a:off x="7686261" y="3564835"/>
            <a:ext cx="1099928" cy="251791"/>
          </a:xfrm>
          <a:prstGeom prst="straightConnector1">
            <a:avLst/>
          </a:prstGeom>
          <a:ln w="38100">
            <a:solidFill>
              <a:srgbClr val="FF0000"/>
            </a:solidFill>
            <a:tailEnd type="triangle"/>
          </a:ln>
        </p:spPr>
        <p:style>
          <a:lnRef idx="1">
            <a:schemeClr val="accent2"/>
          </a:lnRef>
          <a:fillRef idx="0">
            <a:schemeClr val="accent2"/>
          </a:fillRef>
          <a:effectRef idx="0">
            <a:schemeClr val="accent2"/>
          </a:effectRef>
          <a:fontRef idx="minor">
            <a:schemeClr val="tx1"/>
          </a:fontRef>
        </p:style>
      </p:cxnSp>
      <p:sp>
        <p:nvSpPr>
          <p:cNvPr id="15" name="TextBox 14">
            <a:extLst>
              <a:ext uri="{FF2B5EF4-FFF2-40B4-BE49-F238E27FC236}">
                <a16:creationId xmlns:a16="http://schemas.microsoft.com/office/drawing/2014/main" id="{550B337B-14F5-3888-25F0-4FCC451BCACD}"/>
              </a:ext>
            </a:extLst>
          </p:cNvPr>
          <p:cNvSpPr txBox="1"/>
          <p:nvPr/>
        </p:nvSpPr>
        <p:spPr>
          <a:xfrm>
            <a:off x="1139689" y="5287617"/>
            <a:ext cx="8604984" cy="400110"/>
          </a:xfrm>
          <a:prstGeom prst="rect">
            <a:avLst/>
          </a:prstGeom>
          <a:noFill/>
        </p:spPr>
        <p:txBody>
          <a:bodyPr wrap="none" rtlCol="0">
            <a:spAutoFit/>
          </a:bodyPr>
          <a:lstStyle/>
          <a:p>
            <a:r>
              <a:rPr lang="en-US" dirty="0"/>
              <a:t>As researchers believe that P </a:t>
            </a:r>
            <a:r>
              <a:rPr lang="en-US" sz="2000" dirty="0">
                <a:latin typeface="Calibri" panose="020F0502020204030204" pitchFamily="34" charset="0"/>
                <a:cs typeface="Calibri" panose="020F0502020204030204" pitchFamily="34" charset="0"/>
              </a:rPr>
              <a:t>≠</a:t>
            </a:r>
            <a:r>
              <a:rPr lang="en-US" dirty="0">
                <a:latin typeface="Calibri" panose="020F0502020204030204" pitchFamily="34" charset="0"/>
                <a:cs typeface="Calibri" panose="020F0502020204030204" pitchFamily="34" charset="0"/>
              </a:rPr>
              <a:t> NP so , this introduces a new class known as </a:t>
            </a:r>
            <a:r>
              <a:rPr lang="en-US" b="1" dirty="0">
                <a:latin typeface="Calibri" panose="020F0502020204030204" pitchFamily="34" charset="0"/>
                <a:cs typeface="Calibri" panose="020F0502020204030204" pitchFamily="34" charset="0"/>
              </a:rPr>
              <a:t>NP- Complete</a:t>
            </a:r>
            <a:endParaRPr lang="en-US" b="1" dirty="0"/>
          </a:p>
        </p:txBody>
      </p:sp>
    </p:spTree>
    <p:extLst>
      <p:ext uri="{BB962C8B-B14F-4D97-AF65-F5344CB8AC3E}">
        <p14:creationId xmlns:p14="http://schemas.microsoft.com/office/powerpoint/2010/main" val="3153906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D608481-CA0A-927A-AF6D-9765FE551086}"/>
              </a:ext>
            </a:extLst>
          </p:cNvPr>
          <p:cNvSpPr txBox="1"/>
          <p:nvPr/>
        </p:nvSpPr>
        <p:spPr>
          <a:xfrm>
            <a:off x="652666" y="583097"/>
            <a:ext cx="11463010" cy="830997"/>
          </a:xfrm>
          <a:prstGeom prst="rect">
            <a:avLst/>
          </a:prstGeom>
          <a:noFill/>
        </p:spPr>
        <p:txBody>
          <a:bodyPr wrap="square">
            <a:spAutoFit/>
          </a:bodyPr>
          <a:lstStyle>
            <a:defPPr>
              <a:defRPr lang="en-US"/>
            </a:defPPr>
            <a:lvl1pPr>
              <a:defRPr sz="2400">
                <a:latin typeface="Times-Roman"/>
              </a:defRPr>
            </a:lvl1pPr>
          </a:lstStyle>
          <a:p>
            <a:pPr marL="342900" indent="-342900">
              <a:buFont typeface="Arial" panose="020B0604020202020204" pitchFamily="34" charset="0"/>
              <a:buChar char="•"/>
            </a:pPr>
            <a:r>
              <a:rPr lang="en-US" dirty="0"/>
              <a:t>As researchers believe that P ≠ NP so , this introduces a new class known as NP- Complete.</a:t>
            </a:r>
          </a:p>
        </p:txBody>
      </p:sp>
      <p:pic>
        <p:nvPicPr>
          <p:cNvPr id="6" name="Picture 5">
            <a:extLst>
              <a:ext uri="{FF2B5EF4-FFF2-40B4-BE49-F238E27FC236}">
                <a16:creationId xmlns:a16="http://schemas.microsoft.com/office/drawing/2014/main" id="{68B8E5C0-229D-5D38-BE9C-A4508BA81277}"/>
              </a:ext>
            </a:extLst>
          </p:cNvPr>
          <p:cNvPicPr>
            <a:picLocks noChangeAspect="1"/>
          </p:cNvPicPr>
          <p:nvPr/>
        </p:nvPicPr>
        <p:blipFill rotWithShape="1">
          <a:blip r:embed="rId2"/>
          <a:srcRect l="32174" t="32879" r="48696" b="44732"/>
          <a:stretch/>
        </p:blipFill>
        <p:spPr>
          <a:xfrm>
            <a:off x="1017407" y="3011447"/>
            <a:ext cx="3459227" cy="2276170"/>
          </a:xfrm>
          <a:prstGeom prst="rect">
            <a:avLst/>
          </a:prstGeom>
        </p:spPr>
      </p:pic>
      <p:sp>
        <p:nvSpPr>
          <p:cNvPr id="10" name="TextBox 9">
            <a:extLst>
              <a:ext uri="{FF2B5EF4-FFF2-40B4-BE49-F238E27FC236}">
                <a16:creationId xmlns:a16="http://schemas.microsoft.com/office/drawing/2014/main" id="{3C49A3A9-2CC8-487D-2F85-2ED3D1469474}"/>
              </a:ext>
            </a:extLst>
          </p:cNvPr>
          <p:cNvSpPr txBox="1"/>
          <p:nvPr/>
        </p:nvSpPr>
        <p:spPr>
          <a:xfrm>
            <a:off x="622853" y="1426805"/>
            <a:ext cx="10691191" cy="830997"/>
          </a:xfrm>
          <a:prstGeom prst="rect">
            <a:avLst/>
          </a:prstGeom>
          <a:noFill/>
        </p:spPr>
        <p:txBody>
          <a:bodyPr wrap="square">
            <a:spAutoFit/>
          </a:bodyPr>
          <a:lstStyle/>
          <a:p>
            <a:pPr marL="342900" indent="-342900" algn="l">
              <a:buFont typeface="Arial" panose="020B0604020202020204" pitchFamily="34" charset="0"/>
              <a:buChar char="•"/>
            </a:pPr>
            <a:r>
              <a:rPr lang="en-US" sz="2400" dirty="0">
                <a:latin typeface="Times-Roman"/>
              </a:rPr>
              <a:t>M</a:t>
            </a:r>
            <a:r>
              <a:rPr lang="en-US" sz="2400" b="0" i="0" u="none" strike="noStrike" baseline="0" dirty="0">
                <a:latin typeface="Times-Roman"/>
              </a:rPr>
              <a:t>ost theoretical computer scientists view the relationships among P, NP, and NPC. Both P and NPC are wholly contained with in NP, and P </a:t>
            </a:r>
            <a:r>
              <a:rPr lang="en-US" sz="2400" dirty="0">
                <a:latin typeface="MT2SYT"/>
              </a:rPr>
              <a:t> Ո </a:t>
            </a:r>
            <a:r>
              <a:rPr lang="en-US" sz="2400" b="0" i="0" u="none" strike="noStrike" baseline="0" dirty="0">
                <a:latin typeface="Times-Roman"/>
              </a:rPr>
              <a:t>NPC </a:t>
            </a:r>
            <a:r>
              <a:rPr lang="en-US" sz="2400" dirty="0">
                <a:latin typeface="MT2SYT"/>
              </a:rPr>
              <a:t>= </a:t>
            </a:r>
            <a:r>
              <a:rPr lang="en-US" sz="2400" dirty="0">
                <a:latin typeface="MT2SYT"/>
                <a:cs typeface="Calibri" panose="020F0502020204030204" pitchFamily="34" charset="0"/>
              </a:rPr>
              <a:t>Ø</a:t>
            </a:r>
            <a:endParaRPr lang="en-US" sz="2400" dirty="0"/>
          </a:p>
        </p:txBody>
      </p:sp>
      <p:pic>
        <p:nvPicPr>
          <p:cNvPr id="12" name="Picture 11">
            <a:extLst>
              <a:ext uri="{FF2B5EF4-FFF2-40B4-BE49-F238E27FC236}">
                <a16:creationId xmlns:a16="http://schemas.microsoft.com/office/drawing/2014/main" id="{9DCCFBE8-C87A-960B-C1AD-0F776278940D}"/>
              </a:ext>
            </a:extLst>
          </p:cNvPr>
          <p:cNvPicPr>
            <a:picLocks noChangeAspect="1"/>
          </p:cNvPicPr>
          <p:nvPr/>
        </p:nvPicPr>
        <p:blipFill rotWithShape="1">
          <a:blip r:embed="rId3"/>
          <a:srcRect l="17826" t="13896" r="19131" b="19405"/>
          <a:stretch/>
        </p:blipFill>
        <p:spPr>
          <a:xfrm>
            <a:off x="5499652" y="2731643"/>
            <a:ext cx="5128591" cy="3050628"/>
          </a:xfrm>
          <a:prstGeom prst="rect">
            <a:avLst/>
          </a:prstGeom>
        </p:spPr>
      </p:pic>
    </p:spTree>
    <p:extLst>
      <p:ext uri="{BB962C8B-B14F-4D97-AF65-F5344CB8AC3E}">
        <p14:creationId xmlns:p14="http://schemas.microsoft.com/office/powerpoint/2010/main" val="422021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79854B-C161-CE34-575E-4453CFD0AFA9}"/>
              </a:ext>
            </a:extLst>
          </p:cNvPr>
          <p:cNvSpPr>
            <a:spLocks noGrp="1"/>
          </p:cNvSpPr>
          <p:nvPr>
            <p:ph type="title"/>
          </p:nvPr>
        </p:nvSpPr>
        <p:spPr>
          <a:xfrm>
            <a:off x="699713" y="248038"/>
            <a:ext cx="8033470" cy="1159200"/>
          </a:xfrm>
        </p:spPr>
        <p:txBody>
          <a:bodyPr vert="horz" lIns="91440" tIns="45720" rIns="91440" bIns="45720" rtlCol="0" anchor="ctr">
            <a:normAutofit fontScale="90000"/>
          </a:bodyPr>
          <a:lstStyle/>
          <a:p>
            <a:r>
              <a:rPr lang="en-US" sz="4000" kern="1200" dirty="0">
                <a:solidFill>
                  <a:srgbClr val="FFFFFF"/>
                </a:solidFill>
                <a:latin typeface="+mj-lt"/>
                <a:ea typeface="+mj-ea"/>
                <a:cs typeface="+mj-cs"/>
              </a:rPr>
              <a:t>Example : State space tree for 4-queens</a:t>
            </a:r>
          </a:p>
        </p:txBody>
      </p:sp>
      <p:pic>
        <p:nvPicPr>
          <p:cNvPr id="5" name="Picture 4">
            <a:extLst>
              <a:ext uri="{FF2B5EF4-FFF2-40B4-BE49-F238E27FC236}">
                <a16:creationId xmlns:a16="http://schemas.microsoft.com/office/drawing/2014/main" id="{3EC5195F-90CB-6116-5271-469C15AB6654}"/>
              </a:ext>
            </a:extLst>
          </p:cNvPr>
          <p:cNvPicPr>
            <a:picLocks noChangeAspect="1"/>
          </p:cNvPicPr>
          <p:nvPr/>
        </p:nvPicPr>
        <p:blipFill rotWithShape="1">
          <a:blip r:embed="rId2"/>
          <a:srcRect l="22615" t="29734" r="14039" b="10750"/>
          <a:stretch/>
        </p:blipFill>
        <p:spPr>
          <a:xfrm>
            <a:off x="3485323" y="1837662"/>
            <a:ext cx="8588428" cy="4538900"/>
          </a:xfrm>
          <a:prstGeom prst="rect">
            <a:avLst/>
          </a:prstGeom>
        </p:spPr>
      </p:pic>
      <p:sp>
        <p:nvSpPr>
          <p:cNvPr id="4" name="TextBox 3">
            <a:extLst>
              <a:ext uri="{FF2B5EF4-FFF2-40B4-BE49-F238E27FC236}">
                <a16:creationId xmlns:a16="http://schemas.microsoft.com/office/drawing/2014/main" id="{F147D428-BC26-8AE1-1A97-84BA40943E0B}"/>
              </a:ext>
            </a:extLst>
          </p:cNvPr>
          <p:cNvSpPr txBox="1"/>
          <p:nvPr/>
        </p:nvSpPr>
        <p:spPr>
          <a:xfrm>
            <a:off x="38741" y="2264901"/>
            <a:ext cx="3645363" cy="3970318"/>
          </a:xfrm>
          <a:prstGeom prst="rect">
            <a:avLst/>
          </a:prstGeom>
          <a:noFill/>
        </p:spPr>
        <p:txBody>
          <a:bodyPr wrap="square">
            <a:spAutoFit/>
          </a:bodyPr>
          <a:lstStyle/>
          <a:p>
            <a:pPr marL="285750" indent="-285750">
              <a:buFont typeface="Arial" panose="020B0604020202020204" pitchFamily="34" charset="0"/>
              <a:buChar char="•"/>
            </a:pPr>
            <a:r>
              <a:rPr lang="en-US" sz="1800" dirty="0">
                <a:solidFill>
                  <a:schemeClr val="tx1"/>
                </a:solidFill>
              </a:rPr>
              <a:t>Each node in the tree is known as </a:t>
            </a:r>
            <a:r>
              <a:rPr lang="en-US" sz="1800" b="1" dirty="0">
                <a:solidFill>
                  <a:schemeClr val="tx1"/>
                </a:solidFill>
              </a:rPr>
              <a:t>problem state.</a:t>
            </a:r>
          </a:p>
          <a:p>
            <a:pPr marL="285750" indent="-285750">
              <a:buFont typeface="Arial" panose="020B0604020202020204" pitchFamily="34" charset="0"/>
              <a:buChar char="•"/>
            </a:pPr>
            <a:r>
              <a:rPr lang="en-US" sz="1800" b="0" i="0" u="none" strike="noStrike" kern="1200" baseline="0" dirty="0">
                <a:solidFill>
                  <a:schemeClr val="dk1"/>
                </a:solidFill>
                <a:latin typeface="+mn-lt"/>
                <a:ea typeface="+mn-ea"/>
                <a:cs typeface="+mn-cs"/>
              </a:rPr>
              <a:t>All paths from the root to other nodes define the state space of the problem.</a:t>
            </a:r>
          </a:p>
          <a:p>
            <a:pPr marL="285750" indent="-285750">
              <a:buFont typeface="Arial" panose="020B0604020202020204" pitchFamily="34" charset="0"/>
              <a:buChar char="•"/>
            </a:pPr>
            <a:r>
              <a:rPr lang="en-US" sz="1800" b="1" i="0" u="none" strike="noStrike" kern="1200" baseline="0" dirty="0">
                <a:solidFill>
                  <a:schemeClr val="dk1"/>
                </a:solidFill>
                <a:latin typeface="+mn-lt"/>
                <a:ea typeface="+mn-ea"/>
                <a:cs typeface="+mn-cs"/>
              </a:rPr>
              <a:t>Solution states</a:t>
            </a:r>
            <a:r>
              <a:rPr lang="en-US" sz="1800" b="0" i="0" u="none" strike="noStrike" kern="1200" baseline="0" dirty="0">
                <a:solidFill>
                  <a:schemeClr val="dk1"/>
                </a:solidFill>
                <a:latin typeface="+mn-lt"/>
                <a:ea typeface="+mn-ea"/>
                <a:cs typeface="+mn-cs"/>
              </a:rPr>
              <a:t> are problem states in S for which the path from the root to s define a tuple in the solution space.</a:t>
            </a:r>
          </a:p>
          <a:p>
            <a:pPr marL="285750" indent="-285750">
              <a:buFont typeface="Arial" panose="020B0604020202020204" pitchFamily="34" charset="0"/>
              <a:buChar char="•"/>
            </a:pPr>
            <a:r>
              <a:rPr lang="en-US" sz="1800" b="0" i="0" u="none" strike="noStrike" kern="1200" baseline="0" dirty="0">
                <a:solidFill>
                  <a:schemeClr val="dk1"/>
                </a:solidFill>
                <a:latin typeface="+mn-lt"/>
                <a:ea typeface="+mn-ea"/>
                <a:cs typeface="+mn-cs"/>
              </a:rPr>
              <a:t>The solution states that forms a tuple in solution space that satisfies implicit constraints of the problem is known as </a:t>
            </a:r>
            <a:r>
              <a:rPr lang="en-US" sz="1800" b="1" i="0" u="none" strike="noStrike" kern="1200" baseline="0" dirty="0">
                <a:solidFill>
                  <a:schemeClr val="dk1"/>
                </a:solidFill>
                <a:latin typeface="+mn-lt"/>
                <a:ea typeface="+mn-ea"/>
                <a:cs typeface="+mn-cs"/>
              </a:rPr>
              <a:t>answer states</a:t>
            </a:r>
            <a:r>
              <a:rPr lang="en-US" sz="1800" b="0" i="0" u="none" strike="noStrike" kern="1200" baseline="0" dirty="0">
                <a:solidFill>
                  <a:schemeClr val="dk1"/>
                </a:solidFill>
                <a:latin typeface="+mn-lt"/>
                <a:ea typeface="+mn-ea"/>
                <a:cs typeface="+mn-cs"/>
              </a:rPr>
              <a:t>.</a:t>
            </a:r>
          </a:p>
        </p:txBody>
      </p:sp>
      <p:cxnSp>
        <p:nvCxnSpPr>
          <p:cNvPr id="7" name="Straight Arrow Connector 6">
            <a:extLst>
              <a:ext uri="{FF2B5EF4-FFF2-40B4-BE49-F238E27FC236}">
                <a16:creationId xmlns:a16="http://schemas.microsoft.com/office/drawing/2014/main" id="{6E9F198D-D963-3FDA-0E38-5087955E733B}"/>
              </a:ext>
            </a:extLst>
          </p:cNvPr>
          <p:cNvCxnSpPr>
            <a:cxnSpLocks/>
            <a:stCxn id="9" idx="2"/>
          </p:cNvCxnSpPr>
          <p:nvPr/>
        </p:nvCxnSpPr>
        <p:spPr>
          <a:xfrm>
            <a:off x="4538870" y="2159751"/>
            <a:ext cx="152400" cy="79548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A9035555-B004-EF7D-F227-96B5DD7D2883}"/>
              </a:ext>
            </a:extLst>
          </p:cNvPr>
          <p:cNvSpPr txBox="1"/>
          <p:nvPr/>
        </p:nvSpPr>
        <p:spPr>
          <a:xfrm>
            <a:off x="3684104" y="1790419"/>
            <a:ext cx="1709531" cy="369332"/>
          </a:xfrm>
          <a:prstGeom prst="rect">
            <a:avLst/>
          </a:prstGeom>
          <a:noFill/>
        </p:spPr>
        <p:txBody>
          <a:bodyPr wrap="square">
            <a:spAutoFit/>
          </a:bodyPr>
          <a:lstStyle/>
          <a:p>
            <a:r>
              <a:rPr lang="en-US" sz="1800" b="1" dirty="0">
                <a:solidFill>
                  <a:schemeClr val="tx1"/>
                </a:solidFill>
              </a:rPr>
              <a:t>problem states</a:t>
            </a:r>
          </a:p>
        </p:txBody>
      </p:sp>
      <p:cxnSp>
        <p:nvCxnSpPr>
          <p:cNvPr id="10" name="Straight Arrow Connector 9">
            <a:extLst>
              <a:ext uri="{FF2B5EF4-FFF2-40B4-BE49-F238E27FC236}">
                <a16:creationId xmlns:a16="http://schemas.microsoft.com/office/drawing/2014/main" id="{8274433E-9B36-332F-7B73-9D9BFEB10B88}"/>
              </a:ext>
            </a:extLst>
          </p:cNvPr>
          <p:cNvCxnSpPr>
            <a:cxnSpLocks/>
          </p:cNvCxnSpPr>
          <p:nvPr/>
        </p:nvCxnSpPr>
        <p:spPr>
          <a:xfrm flipH="1">
            <a:off x="3971505" y="2159751"/>
            <a:ext cx="428217" cy="180323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FD37B745-DE66-7DF9-CB2B-A910242E9F25}"/>
              </a:ext>
            </a:extLst>
          </p:cNvPr>
          <p:cNvSpPr txBox="1"/>
          <p:nvPr/>
        </p:nvSpPr>
        <p:spPr>
          <a:xfrm>
            <a:off x="9130750" y="1617356"/>
            <a:ext cx="1709531" cy="369332"/>
          </a:xfrm>
          <a:prstGeom prst="rect">
            <a:avLst/>
          </a:prstGeom>
          <a:noFill/>
        </p:spPr>
        <p:txBody>
          <a:bodyPr wrap="square">
            <a:spAutoFit/>
          </a:bodyPr>
          <a:lstStyle/>
          <a:p>
            <a:r>
              <a:rPr lang="en-US" b="1" dirty="0"/>
              <a:t>Answer</a:t>
            </a:r>
            <a:r>
              <a:rPr lang="en-US" sz="1800" b="1" dirty="0">
                <a:solidFill>
                  <a:schemeClr val="tx1"/>
                </a:solidFill>
              </a:rPr>
              <a:t> state</a:t>
            </a:r>
          </a:p>
        </p:txBody>
      </p:sp>
      <p:cxnSp>
        <p:nvCxnSpPr>
          <p:cNvPr id="19" name="Straight Arrow Connector 18">
            <a:extLst>
              <a:ext uri="{FF2B5EF4-FFF2-40B4-BE49-F238E27FC236}">
                <a16:creationId xmlns:a16="http://schemas.microsoft.com/office/drawing/2014/main" id="{6EB92A65-91E8-9A67-BDA3-A7339BE42E6B}"/>
              </a:ext>
            </a:extLst>
          </p:cNvPr>
          <p:cNvCxnSpPr>
            <a:cxnSpLocks/>
          </p:cNvCxnSpPr>
          <p:nvPr/>
        </p:nvCxnSpPr>
        <p:spPr>
          <a:xfrm flipH="1">
            <a:off x="8287052" y="1767357"/>
            <a:ext cx="790687" cy="18217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p14="http://schemas.microsoft.com/office/powerpoint/2010/main">
        <mc:Choice Requires="p14">
          <p:contentPart p14:bwMode="auto" r:id="rId3">
            <p14:nvContentPartPr>
              <p14:cNvPr id="22" name="Ink 21">
                <a:extLst>
                  <a:ext uri="{FF2B5EF4-FFF2-40B4-BE49-F238E27FC236}">
                    <a16:creationId xmlns:a16="http://schemas.microsoft.com/office/drawing/2014/main" id="{7C758180-ACBA-B23D-AD91-86669430ADE5}"/>
                  </a:ext>
                </a:extLst>
              </p14:cNvPr>
              <p14:cNvContentPartPr/>
              <p14:nvPr/>
            </p14:nvContentPartPr>
            <p14:xfrm>
              <a:off x="6545421" y="1827386"/>
              <a:ext cx="1659240" cy="4548240"/>
            </p14:xfrm>
          </p:contentPart>
        </mc:Choice>
        <mc:Fallback xmlns="">
          <p:pic>
            <p:nvPicPr>
              <p:cNvPr id="22" name="Ink 21">
                <a:extLst>
                  <a:ext uri="{FF2B5EF4-FFF2-40B4-BE49-F238E27FC236}">
                    <a16:creationId xmlns:a16="http://schemas.microsoft.com/office/drawing/2014/main" id="{7C758180-ACBA-B23D-AD91-86669430ADE5}"/>
                  </a:ext>
                </a:extLst>
              </p:cNvPr>
              <p:cNvPicPr/>
              <p:nvPr/>
            </p:nvPicPr>
            <p:blipFill>
              <a:blip r:embed="rId4"/>
              <a:stretch>
                <a:fillRect/>
              </a:stretch>
            </p:blipFill>
            <p:spPr>
              <a:xfrm>
                <a:off x="6527421" y="1809746"/>
                <a:ext cx="1694880" cy="4583880"/>
              </a:xfrm>
              <a:prstGeom prst="rect">
                <a:avLst/>
              </a:prstGeom>
            </p:spPr>
          </p:pic>
        </mc:Fallback>
      </mc:AlternateContent>
      <p:sp>
        <p:nvSpPr>
          <p:cNvPr id="31" name="Right Brace 30">
            <a:extLst>
              <a:ext uri="{FF2B5EF4-FFF2-40B4-BE49-F238E27FC236}">
                <a16:creationId xmlns:a16="http://schemas.microsoft.com/office/drawing/2014/main" id="{F134C2D1-E744-CE98-C4DD-D8F7CC7158EB}"/>
              </a:ext>
            </a:extLst>
          </p:cNvPr>
          <p:cNvSpPr/>
          <p:nvPr/>
        </p:nvSpPr>
        <p:spPr>
          <a:xfrm rot="5400000">
            <a:off x="7571440" y="2396469"/>
            <a:ext cx="574194" cy="8110331"/>
          </a:xfrm>
          <a:prstGeom prst="righ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 name="TextBox 31">
            <a:extLst>
              <a:ext uri="{FF2B5EF4-FFF2-40B4-BE49-F238E27FC236}">
                <a16:creationId xmlns:a16="http://schemas.microsoft.com/office/drawing/2014/main" id="{BA5F2460-2FF6-707B-8112-E3327CC31DCA}"/>
              </a:ext>
            </a:extLst>
          </p:cNvPr>
          <p:cNvSpPr txBox="1"/>
          <p:nvPr/>
        </p:nvSpPr>
        <p:spPr>
          <a:xfrm>
            <a:off x="6276593" y="6446867"/>
            <a:ext cx="1709531" cy="369332"/>
          </a:xfrm>
          <a:prstGeom prst="rect">
            <a:avLst/>
          </a:prstGeom>
          <a:noFill/>
        </p:spPr>
        <p:txBody>
          <a:bodyPr wrap="square">
            <a:spAutoFit/>
          </a:bodyPr>
          <a:lstStyle/>
          <a:p>
            <a:r>
              <a:rPr lang="en-US" sz="1800" b="1" dirty="0">
                <a:solidFill>
                  <a:schemeClr val="tx1"/>
                </a:solidFill>
              </a:rPr>
              <a:t>Solution states</a:t>
            </a:r>
          </a:p>
        </p:txBody>
      </p:sp>
    </p:spTree>
    <p:extLst>
      <p:ext uri="{BB962C8B-B14F-4D97-AF65-F5344CB8AC3E}">
        <p14:creationId xmlns:p14="http://schemas.microsoft.com/office/powerpoint/2010/main" val="30266122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ext, letter&#10;&#10;Description automatically generated">
            <a:extLst>
              <a:ext uri="{FF2B5EF4-FFF2-40B4-BE49-F238E27FC236}">
                <a16:creationId xmlns:a16="http://schemas.microsoft.com/office/drawing/2014/main" id="{330A2FA6-94D6-BC99-6FE0-5C4A60DFA7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3466" y="1906767"/>
            <a:ext cx="5536433" cy="3476995"/>
          </a:xfrm>
          <a:prstGeom prst="rect">
            <a:avLst/>
          </a:prstGeom>
        </p:spPr>
      </p:pic>
      <p:pic>
        <p:nvPicPr>
          <p:cNvPr id="2" name="Picture 1" descr="Text, letter&#10;&#10;Description automatically generated">
            <a:extLst>
              <a:ext uri="{FF2B5EF4-FFF2-40B4-BE49-F238E27FC236}">
                <a16:creationId xmlns:a16="http://schemas.microsoft.com/office/drawing/2014/main" id="{7B08D143-B5B7-7C7F-F90F-11F5E4E348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53817" y="1767783"/>
            <a:ext cx="5294715" cy="3322433"/>
          </a:xfrm>
          <a:prstGeom prst="rect">
            <a:avLst/>
          </a:prstGeom>
        </p:spPr>
      </p:pic>
      <p:sp>
        <p:nvSpPr>
          <p:cNvPr id="3" name="TextBox 2">
            <a:extLst>
              <a:ext uri="{FF2B5EF4-FFF2-40B4-BE49-F238E27FC236}">
                <a16:creationId xmlns:a16="http://schemas.microsoft.com/office/drawing/2014/main" id="{6A8C22FB-8C61-F8DC-42A0-860CD2EEA447}"/>
              </a:ext>
            </a:extLst>
          </p:cNvPr>
          <p:cNvSpPr txBox="1"/>
          <p:nvPr/>
        </p:nvSpPr>
        <p:spPr>
          <a:xfrm>
            <a:off x="872197" y="1196008"/>
            <a:ext cx="2076851" cy="369332"/>
          </a:xfrm>
          <a:prstGeom prst="rect">
            <a:avLst/>
          </a:prstGeom>
          <a:noFill/>
        </p:spPr>
        <p:txBody>
          <a:bodyPr wrap="none" rtlCol="0">
            <a:spAutoFit/>
          </a:bodyPr>
          <a:lstStyle/>
          <a:p>
            <a:r>
              <a:rPr lang="en-US" b="1" u="sng" dirty="0"/>
              <a:t>Recursive algorithm</a:t>
            </a:r>
          </a:p>
        </p:txBody>
      </p:sp>
      <p:sp>
        <p:nvSpPr>
          <p:cNvPr id="6" name="TextBox 5">
            <a:extLst>
              <a:ext uri="{FF2B5EF4-FFF2-40B4-BE49-F238E27FC236}">
                <a16:creationId xmlns:a16="http://schemas.microsoft.com/office/drawing/2014/main" id="{3E8216CC-CCE0-E53F-923F-6F1129A05016}"/>
              </a:ext>
            </a:extLst>
          </p:cNvPr>
          <p:cNvSpPr txBox="1"/>
          <p:nvPr/>
        </p:nvSpPr>
        <p:spPr>
          <a:xfrm>
            <a:off x="6680267" y="1143000"/>
            <a:ext cx="2278203" cy="369332"/>
          </a:xfrm>
          <a:prstGeom prst="rect">
            <a:avLst/>
          </a:prstGeom>
          <a:noFill/>
        </p:spPr>
        <p:txBody>
          <a:bodyPr wrap="square">
            <a:spAutoFit/>
          </a:bodyPr>
          <a:lstStyle/>
          <a:p>
            <a:r>
              <a:rPr lang="en-US" b="1" u="sng" dirty="0"/>
              <a:t>Iterative algorithm</a:t>
            </a:r>
          </a:p>
        </p:txBody>
      </p:sp>
      <p:sp>
        <p:nvSpPr>
          <p:cNvPr id="7" name="TextBox 6">
            <a:extLst>
              <a:ext uri="{FF2B5EF4-FFF2-40B4-BE49-F238E27FC236}">
                <a16:creationId xmlns:a16="http://schemas.microsoft.com/office/drawing/2014/main" id="{90D49401-1C7C-B4D9-D58B-A160F678EDD7}"/>
              </a:ext>
            </a:extLst>
          </p:cNvPr>
          <p:cNvSpPr txBox="1"/>
          <p:nvPr/>
        </p:nvSpPr>
        <p:spPr>
          <a:xfrm>
            <a:off x="852758" y="589702"/>
            <a:ext cx="3830857" cy="400110"/>
          </a:xfrm>
          <a:prstGeom prst="rect">
            <a:avLst/>
          </a:prstGeom>
          <a:noFill/>
        </p:spPr>
        <p:txBody>
          <a:bodyPr wrap="none" rtlCol="0">
            <a:spAutoFit/>
          </a:bodyPr>
          <a:lstStyle/>
          <a:p>
            <a:r>
              <a:rPr lang="en-US" sz="2000" b="1" u="sng" dirty="0"/>
              <a:t>General Algorithm of Backtracking</a:t>
            </a:r>
          </a:p>
        </p:txBody>
      </p:sp>
      <p:cxnSp>
        <p:nvCxnSpPr>
          <p:cNvPr id="8" name="Straight Arrow Connector 7">
            <a:extLst>
              <a:ext uri="{FF2B5EF4-FFF2-40B4-BE49-F238E27FC236}">
                <a16:creationId xmlns:a16="http://schemas.microsoft.com/office/drawing/2014/main" id="{EAF3C304-480D-F107-374E-FAA9E31CED14}"/>
              </a:ext>
            </a:extLst>
          </p:cNvPr>
          <p:cNvCxnSpPr>
            <a:cxnSpLocks/>
          </p:cNvCxnSpPr>
          <p:nvPr/>
        </p:nvCxnSpPr>
        <p:spPr>
          <a:xfrm flipH="1">
            <a:off x="3452327" y="3429000"/>
            <a:ext cx="1231288" cy="20993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CEA35BEF-6503-7889-A118-7A29E4DE6345}"/>
              </a:ext>
            </a:extLst>
          </p:cNvPr>
          <p:cNvSpPr txBox="1"/>
          <p:nvPr/>
        </p:nvSpPr>
        <p:spPr>
          <a:xfrm>
            <a:off x="4683615" y="3065306"/>
            <a:ext cx="1570202" cy="923330"/>
          </a:xfrm>
          <a:prstGeom prst="rect">
            <a:avLst/>
          </a:prstGeom>
          <a:noFill/>
        </p:spPr>
        <p:txBody>
          <a:bodyPr wrap="square" rtlCol="0">
            <a:spAutoFit/>
          </a:bodyPr>
          <a:lstStyle/>
          <a:p>
            <a:r>
              <a:rPr lang="en-IN" dirty="0">
                <a:highlight>
                  <a:srgbClr val="FFFF00"/>
                </a:highlight>
              </a:rPr>
              <a:t>Bounding function returns true</a:t>
            </a:r>
          </a:p>
        </p:txBody>
      </p:sp>
    </p:spTree>
    <p:extLst>
      <p:ext uri="{BB962C8B-B14F-4D97-AF65-F5344CB8AC3E}">
        <p14:creationId xmlns:p14="http://schemas.microsoft.com/office/powerpoint/2010/main" val="3626029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89A9E7-7CDE-C1BF-531D-A99FB8570EBE}"/>
              </a:ext>
            </a:extLst>
          </p:cNvPr>
          <p:cNvSpPr>
            <a:spLocks noGrp="1"/>
          </p:cNvSpPr>
          <p:nvPr>
            <p:ph type="title"/>
          </p:nvPr>
        </p:nvSpPr>
        <p:spPr>
          <a:xfrm>
            <a:off x="559907" y="126590"/>
            <a:ext cx="10515600" cy="761310"/>
          </a:xfrm>
        </p:spPr>
        <p:txBody>
          <a:bodyPr/>
          <a:lstStyle/>
          <a:p>
            <a:r>
              <a:rPr lang="en-US" u="sng" dirty="0"/>
              <a:t>8-Queens Problem</a:t>
            </a:r>
          </a:p>
        </p:txBody>
      </p:sp>
      <p:sp>
        <p:nvSpPr>
          <p:cNvPr id="3" name="Content Placeholder 2">
            <a:extLst>
              <a:ext uri="{FF2B5EF4-FFF2-40B4-BE49-F238E27FC236}">
                <a16:creationId xmlns:a16="http://schemas.microsoft.com/office/drawing/2014/main" id="{8D037272-B2A4-5C21-EC75-750514F53601}"/>
              </a:ext>
            </a:extLst>
          </p:cNvPr>
          <p:cNvSpPr>
            <a:spLocks noGrp="1"/>
          </p:cNvSpPr>
          <p:nvPr>
            <p:ph idx="1"/>
          </p:nvPr>
        </p:nvSpPr>
        <p:spPr>
          <a:xfrm>
            <a:off x="520149" y="961786"/>
            <a:ext cx="10320129" cy="4763153"/>
          </a:xfrm>
        </p:spPr>
        <p:txBody>
          <a:bodyPr>
            <a:normAutofit/>
          </a:bodyPr>
          <a:lstStyle/>
          <a:p>
            <a:r>
              <a:rPr lang="en-US" sz="2400" dirty="0"/>
              <a:t>A classic Combinatorial Problem is to place eight queens on an 8x8 chessboard so that no two attack that is, no two of them are on the same row ,column, or diagonal.</a:t>
            </a:r>
          </a:p>
          <a:p>
            <a:r>
              <a:rPr lang="en-US" sz="2400" dirty="0"/>
              <a:t>All solutions to the 8-queens problem can be represented as 8-tuples (x</a:t>
            </a:r>
            <a:r>
              <a:rPr lang="en-US" sz="2400" baseline="-25000" dirty="0"/>
              <a:t>1</a:t>
            </a:r>
            <a:r>
              <a:rPr lang="en-US" sz="2400" dirty="0"/>
              <a:t>,x</a:t>
            </a:r>
            <a:r>
              <a:rPr lang="en-US" sz="2400" baseline="-25000" dirty="0"/>
              <a:t>2</a:t>
            </a:r>
            <a:r>
              <a:rPr lang="en-US" sz="2400" dirty="0"/>
              <a:t>,…x</a:t>
            </a:r>
            <a:r>
              <a:rPr lang="en-US" sz="2400" baseline="-25000" dirty="0"/>
              <a:t>8</a:t>
            </a:r>
            <a:r>
              <a:rPr lang="en-US" sz="2400" dirty="0"/>
              <a:t>) where x</a:t>
            </a:r>
            <a:r>
              <a:rPr lang="en-US" sz="2400" baseline="-25000" dirty="0"/>
              <a:t>i</a:t>
            </a:r>
            <a:r>
              <a:rPr lang="en-US" sz="2400" dirty="0"/>
              <a:t> is the column on which queen </a:t>
            </a:r>
            <a:r>
              <a:rPr lang="en-US" sz="2400" i="1" dirty="0" err="1"/>
              <a:t>i</a:t>
            </a:r>
            <a:r>
              <a:rPr lang="en-US" sz="2400" dirty="0"/>
              <a:t> is placed.</a:t>
            </a:r>
          </a:p>
          <a:p>
            <a:r>
              <a:rPr lang="en-US" sz="2400" dirty="0"/>
              <a:t>The </a:t>
            </a:r>
            <a:r>
              <a:rPr lang="en-US" sz="2400" b="1" u="sng" dirty="0"/>
              <a:t>explicit constraints</a:t>
            </a:r>
            <a:r>
              <a:rPr lang="en-US" sz="2400" dirty="0"/>
              <a:t> for the problem is S</a:t>
            </a:r>
            <a:r>
              <a:rPr lang="en-US" sz="2400" baseline="-25000" dirty="0"/>
              <a:t>i</a:t>
            </a:r>
            <a:r>
              <a:rPr lang="en-US" sz="2400" dirty="0"/>
              <a:t> = {1,2,3,4,5,6,7,8} where 1 </a:t>
            </a:r>
            <a:r>
              <a:rPr lang="en-US" sz="2400" dirty="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i</a:t>
            </a:r>
            <a:r>
              <a:rPr lang="en-US" sz="2400" dirty="0">
                <a:latin typeface="Calibri" panose="020F0502020204030204" pitchFamily="34" charset="0"/>
                <a:cs typeface="Calibri" panose="020F0502020204030204" pitchFamily="34" charset="0"/>
              </a:rPr>
              <a:t> ≤ 8. Therefore, the solution space contains </a:t>
            </a:r>
            <a:r>
              <a:rPr lang="en-US" sz="2400" i="1" dirty="0">
                <a:latin typeface="Calibri" panose="020F0502020204030204" pitchFamily="34" charset="0"/>
                <a:cs typeface="Calibri" panose="020F0502020204030204" pitchFamily="34" charset="0"/>
              </a:rPr>
              <a:t>8</a:t>
            </a:r>
            <a:r>
              <a:rPr lang="en-US" sz="3200" i="1" baseline="30000" dirty="0">
                <a:latin typeface="Calibri" panose="020F0502020204030204" pitchFamily="34" charset="0"/>
                <a:cs typeface="Calibri" panose="020F0502020204030204" pitchFamily="34" charset="0"/>
              </a:rPr>
              <a:t>8</a:t>
            </a:r>
            <a:r>
              <a:rPr lang="en-US" sz="2400" dirty="0">
                <a:latin typeface="Calibri" panose="020F0502020204030204" pitchFamily="34" charset="0"/>
                <a:cs typeface="Calibri" panose="020F0502020204030204" pitchFamily="34" charset="0"/>
              </a:rPr>
              <a:t> 8-tuples. </a:t>
            </a:r>
          </a:p>
          <a:p>
            <a:r>
              <a:rPr lang="en-US" sz="2400" dirty="0">
                <a:latin typeface="Calibri" panose="020F0502020204030204" pitchFamily="34" charset="0"/>
                <a:cs typeface="Calibri" panose="020F0502020204030204" pitchFamily="34" charset="0"/>
              </a:rPr>
              <a:t>The </a:t>
            </a:r>
            <a:r>
              <a:rPr lang="en-US" sz="2400" b="1" u="sng" dirty="0">
                <a:latin typeface="Calibri" panose="020F0502020204030204" pitchFamily="34" charset="0"/>
                <a:cs typeface="Calibri" panose="020F0502020204030204" pitchFamily="34" charset="0"/>
              </a:rPr>
              <a:t>implicit constraints </a:t>
            </a:r>
            <a:r>
              <a:rPr lang="en-US" sz="2400" dirty="0">
                <a:latin typeface="Calibri" panose="020F0502020204030204" pitchFamily="34" charset="0"/>
                <a:cs typeface="Calibri" panose="020F0502020204030204" pitchFamily="34" charset="0"/>
              </a:rPr>
              <a:t>for the problem are that </a:t>
            </a:r>
          </a:p>
          <a:p>
            <a:pPr lvl="1">
              <a:buFont typeface="Wingdings" panose="05000000000000000000" pitchFamily="2" charset="2"/>
              <a:buChar char="Ø"/>
            </a:pPr>
            <a:r>
              <a:rPr lang="en-US" sz="1800" dirty="0">
                <a:latin typeface="Calibri" panose="020F0502020204030204" pitchFamily="34" charset="0"/>
                <a:cs typeface="Calibri" panose="020F0502020204030204" pitchFamily="34" charset="0"/>
              </a:rPr>
              <a:t>no two x</a:t>
            </a:r>
            <a:r>
              <a:rPr lang="en-US" sz="1800" baseline="-25000" dirty="0">
                <a:latin typeface="Calibri" panose="020F0502020204030204" pitchFamily="34" charset="0"/>
                <a:cs typeface="Calibri" panose="020F0502020204030204" pitchFamily="34" charset="0"/>
              </a:rPr>
              <a:t>i</a:t>
            </a:r>
            <a:r>
              <a:rPr lang="en-US" sz="1800" dirty="0">
                <a:latin typeface="Calibri" panose="020F0502020204030204" pitchFamily="34" charset="0"/>
                <a:cs typeface="Calibri" panose="020F0502020204030204" pitchFamily="34" charset="0"/>
              </a:rPr>
              <a:t>’s can be same (i.e., all queens must be on different columns) and</a:t>
            </a:r>
          </a:p>
          <a:p>
            <a:pPr lvl="1">
              <a:buFont typeface="Wingdings" panose="05000000000000000000" pitchFamily="2" charset="2"/>
              <a:buChar char="Ø"/>
            </a:pPr>
            <a:r>
              <a:rPr lang="en-US" sz="1800" dirty="0">
                <a:latin typeface="Calibri" panose="020F0502020204030204" pitchFamily="34" charset="0"/>
                <a:cs typeface="Calibri" panose="020F0502020204030204" pitchFamily="34" charset="0"/>
              </a:rPr>
              <a:t>no two queens can be on the same diagonal.</a:t>
            </a:r>
          </a:p>
          <a:p>
            <a:r>
              <a:rPr lang="en-US" sz="2200" dirty="0">
                <a:latin typeface="Calibri" panose="020F0502020204030204" pitchFamily="34" charset="0"/>
                <a:cs typeface="Calibri" panose="020F0502020204030204" pitchFamily="34" charset="0"/>
              </a:rPr>
              <a:t>The implicit constraint 1 reduces the solution space size from </a:t>
            </a:r>
            <a:r>
              <a:rPr lang="en-US" sz="2400" i="1" dirty="0">
                <a:latin typeface="Calibri" panose="020F0502020204030204" pitchFamily="34" charset="0"/>
                <a:cs typeface="Calibri" panose="020F0502020204030204" pitchFamily="34" charset="0"/>
              </a:rPr>
              <a:t>8</a:t>
            </a:r>
            <a:r>
              <a:rPr lang="en-US" i="1" baseline="30000" dirty="0">
                <a:latin typeface="Calibri" panose="020F0502020204030204" pitchFamily="34" charset="0"/>
                <a:cs typeface="Calibri" panose="020F0502020204030204" pitchFamily="34" charset="0"/>
              </a:rPr>
              <a:t>8</a:t>
            </a:r>
            <a:r>
              <a:rPr lang="en-US" sz="2400" i="1" baseline="30000" dirty="0">
                <a:latin typeface="Calibri" panose="020F0502020204030204" pitchFamily="34" charset="0"/>
                <a:cs typeface="Calibri" panose="020F0502020204030204" pitchFamily="34" charset="0"/>
              </a:rPr>
              <a:t>  </a:t>
            </a:r>
            <a:r>
              <a:rPr lang="en-US" sz="2200" dirty="0">
                <a:latin typeface="Calibri" panose="020F0502020204030204" pitchFamily="34" charset="0"/>
                <a:cs typeface="Calibri" panose="020F0502020204030204" pitchFamily="34" charset="0"/>
              </a:rPr>
              <a:t>to 8!.</a:t>
            </a:r>
          </a:p>
          <a:p>
            <a:r>
              <a:rPr lang="en-US" sz="2200" dirty="0">
                <a:latin typeface="Calibri" panose="020F0502020204030204" pitchFamily="34" charset="0"/>
                <a:cs typeface="Calibri" panose="020F0502020204030204" pitchFamily="34" charset="0"/>
              </a:rPr>
              <a:t>one of the solution tuple is (4,6,8,2,7,1,3,5)</a:t>
            </a:r>
          </a:p>
        </p:txBody>
      </p:sp>
      <p:graphicFrame>
        <p:nvGraphicFramePr>
          <p:cNvPr id="4" name="Table 4">
            <a:extLst>
              <a:ext uri="{FF2B5EF4-FFF2-40B4-BE49-F238E27FC236}">
                <a16:creationId xmlns:a16="http://schemas.microsoft.com/office/drawing/2014/main" id="{7B9B38BF-7CCD-59A9-715A-AE503FB8ACC2}"/>
              </a:ext>
            </a:extLst>
          </p:cNvPr>
          <p:cNvGraphicFramePr>
            <a:graphicFrameLocks noGrp="1"/>
          </p:cNvGraphicFramePr>
          <p:nvPr/>
        </p:nvGraphicFramePr>
        <p:xfrm>
          <a:off x="8931965" y="3356614"/>
          <a:ext cx="3087756" cy="3291840"/>
        </p:xfrm>
        <a:graphic>
          <a:graphicData uri="http://schemas.openxmlformats.org/drawingml/2006/table">
            <a:tbl>
              <a:tblPr firstRow="1" bandRow="1">
                <a:tableStyleId>{5C22544A-7EE6-4342-B048-85BDC9FD1C3A}</a:tableStyleId>
              </a:tblPr>
              <a:tblGrid>
                <a:gridCol w="343084">
                  <a:extLst>
                    <a:ext uri="{9D8B030D-6E8A-4147-A177-3AD203B41FA5}">
                      <a16:colId xmlns:a16="http://schemas.microsoft.com/office/drawing/2014/main" val="314206505"/>
                    </a:ext>
                  </a:extLst>
                </a:gridCol>
                <a:gridCol w="343084">
                  <a:extLst>
                    <a:ext uri="{9D8B030D-6E8A-4147-A177-3AD203B41FA5}">
                      <a16:colId xmlns:a16="http://schemas.microsoft.com/office/drawing/2014/main" val="345861930"/>
                    </a:ext>
                  </a:extLst>
                </a:gridCol>
                <a:gridCol w="343084">
                  <a:extLst>
                    <a:ext uri="{9D8B030D-6E8A-4147-A177-3AD203B41FA5}">
                      <a16:colId xmlns:a16="http://schemas.microsoft.com/office/drawing/2014/main" val="2168317043"/>
                    </a:ext>
                  </a:extLst>
                </a:gridCol>
                <a:gridCol w="343084">
                  <a:extLst>
                    <a:ext uri="{9D8B030D-6E8A-4147-A177-3AD203B41FA5}">
                      <a16:colId xmlns:a16="http://schemas.microsoft.com/office/drawing/2014/main" val="1951514644"/>
                    </a:ext>
                  </a:extLst>
                </a:gridCol>
                <a:gridCol w="343084">
                  <a:extLst>
                    <a:ext uri="{9D8B030D-6E8A-4147-A177-3AD203B41FA5}">
                      <a16:colId xmlns:a16="http://schemas.microsoft.com/office/drawing/2014/main" val="3764902025"/>
                    </a:ext>
                  </a:extLst>
                </a:gridCol>
                <a:gridCol w="343084">
                  <a:extLst>
                    <a:ext uri="{9D8B030D-6E8A-4147-A177-3AD203B41FA5}">
                      <a16:colId xmlns:a16="http://schemas.microsoft.com/office/drawing/2014/main" val="15255505"/>
                    </a:ext>
                  </a:extLst>
                </a:gridCol>
                <a:gridCol w="343084">
                  <a:extLst>
                    <a:ext uri="{9D8B030D-6E8A-4147-A177-3AD203B41FA5}">
                      <a16:colId xmlns:a16="http://schemas.microsoft.com/office/drawing/2014/main" val="2708250416"/>
                    </a:ext>
                  </a:extLst>
                </a:gridCol>
                <a:gridCol w="343084">
                  <a:extLst>
                    <a:ext uri="{9D8B030D-6E8A-4147-A177-3AD203B41FA5}">
                      <a16:colId xmlns:a16="http://schemas.microsoft.com/office/drawing/2014/main" val="2483360344"/>
                    </a:ext>
                  </a:extLst>
                </a:gridCol>
                <a:gridCol w="343084">
                  <a:extLst>
                    <a:ext uri="{9D8B030D-6E8A-4147-A177-3AD203B41FA5}">
                      <a16:colId xmlns:a16="http://schemas.microsoft.com/office/drawing/2014/main" val="3861373892"/>
                    </a:ext>
                  </a:extLst>
                </a:gridCol>
              </a:tblGrid>
              <a:tr h="349252">
                <a:tc>
                  <a:txBody>
                    <a:bodyPr/>
                    <a:lstStyle/>
                    <a:p>
                      <a:pPr algn="ctr"/>
                      <a:endParaRPr lang="en-US" b="1"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1" dirty="0">
                          <a:solidFill>
                            <a:schemeClr val="tx1"/>
                          </a:solidFill>
                        </a:rPr>
                        <a:t>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1" dirty="0">
                          <a:solidFill>
                            <a:schemeClr val="tx1"/>
                          </a:solidFill>
                        </a:rPr>
                        <a:t>2</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1" dirty="0">
                          <a:solidFill>
                            <a:schemeClr val="tx1"/>
                          </a:solidFill>
                        </a:rPr>
                        <a:t>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1" dirty="0">
                          <a:solidFill>
                            <a:schemeClr val="tx1"/>
                          </a:solidFill>
                        </a:rPr>
                        <a:t>4</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1" dirty="0">
                          <a:solidFill>
                            <a:schemeClr val="tx1"/>
                          </a:solidFill>
                        </a:rPr>
                        <a:t>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1" dirty="0">
                          <a:solidFill>
                            <a:schemeClr val="tx1"/>
                          </a:solidFill>
                        </a:rPr>
                        <a:t>6</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1" dirty="0">
                          <a:solidFill>
                            <a:schemeClr val="tx1"/>
                          </a:solidFill>
                        </a:rPr>
                        <a:t>7</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1" dirty="0">
                          <a:solidFill>
                            <a:schemeClr val="tx1"/>
                          </a:solidFill>
                        </a:rPr>
                        <a:t>8</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28239156"/>
                  </a:ext>
                </a:extLst>
              </a:tr>
              <a:tr h="349252">
                <a:tc>
                  <a:txBody>
                    <a:bodyPr/>
                    <a:lstStyle/>
                    <a:p>
                      <a:pPr algn="ctr"/>
                      <a:r>
                        <a:rPr lang="en-US" b="1" dirty="0">
                          <a:solidFill>
                            <a:schemeClr val="tx1"/>
                          </a:solidFill>
                        </a:rPr>
                        <a:t>1</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b="1" baseline="-250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1" dirty="0">
                          <a:solidFill>
                            <a:schemeClr val="tx1"/>
                          </a:solidFill>
                        </a:rPr>
                        <a:t>Q</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86998476"/>
                  </a:ext>
                </a:extLst>
              </a:tr>
              <a:tr h="349252">
                <a:tc>
                  <a:txBody>
                    <a:bodyPr/>
                    <a:lstStyle/>
                    <a:p>
                      <a:pPr algn="ctr"/>
                      <a:r>
                        <a:rPr lang="en-US" b="1" dirty="0">
                          <a:solidFill>
                            <a:schemeClr val="tx1"/>
                          </a:solidFill>
                        </a:rPr>
                        <a:t>2</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b="1" baseline="-250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1" dirty="0">
                          <a:solidFill>
                            <a:schemeClr val="tx1"/>
                          </a:solidFill>
                        </a:rPr>
                        <a:t>Q</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51588930"/>
                  </a:ext>
                </a:extLst>
              </a:tr>
              <a:tr h="349252">
                <a:tc>
                  <a:txBody>
                    <a:bodyPr/>
                    <a:lstStyle/>
                    <a:p>
                      <a:pPr algn="ctr"/>
                      <a:r>
                        <a:rPr lang="en-US" b="1" dirty="0">
                          <a:solidFill>
                            <a:schemeClr val="tx1"/>
                          </a:solidFill>
                        </a:rPr>
                        <a:t>3</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1" dirty="0">
                          <a:solidFill>
                            <a:schemeClr val="tx1"/>
                          </a:solidFill>
                        </a:rPr>
                        <a:t>Q</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72723053"/>
                  </a:ext>
                </a:extLst>
              </a:tr>
              <a:tr h="349252">
                <a:tc>
                  <a:txBody>
                    <a:bodyPr/>
                    <a:lstStyle/>
                    <a:p>
                      <a:pPr algn="ctr"/>
                      <a:r>
                        <a:rPr lang="en-US" b="1" dirty="0">
                          <a:solidFill>
                            <a:schemeClr val="tx1"/>
                          </a:solidFill>
                        </a:rPr>
                        <a:t>4</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1" dirty="0">
                          <a:solidFill>
                            <a:schemeClr val="tx1"/>
                          </a:solidFill>
                        </a:rPr>
                        <a:t>Q</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20075131"/>
                  </a:ext>
                </a:extLst>
              </a:tr>
              <a:tr h="349252">
                <a:tc>
                  <a:txBody>
                    <a:bodyPr/>
                    <a:lstStyle/>
                    <a:p>
                      <a:pPr algn="ctr"/>
                      <a:r>
                        <a:rPr lang="en-US" b="1" dirty="0">
                          <a:solidFill>
                            <a:schemeClr val="tx1"/>
                          </a:solidFill>
                        </a:rPr>
                        <a:t>5</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1" dirty="0">
                          <a:solidFill>
                            <a:schemeClr val="tx1"/>
                          </a:solidFill>
                        </a:rPr>
                        <a:t>Q</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25057198"/>
                  </a:ext>
                </a:extLst>
              </a:tr>
              <a:tr h="349252">
                <a:tc>
                  <a:txBody>
                    <a:bodyPr/>
                    <a:lstStyle/>
                    <a:p>
                      <a:pPr algn="ctr"/>
                      <a:r>
                        <a:rPr lang="en-US" b="1" dirty="0">
                          <a:solidFill>
                            <a:schemeClr val="tx1"/>
                          </a:solidFill>
                        </a:rPr>
                        <a:t>6</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1" dirty="0">
                          <a:solidFill>
                            <a:schemeClr val="tx1"/>
                          </a:solidFill>
                        </a:rPr>
                        <a:t>Q</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28704904"/>
                  </a:ext>
                </a:extLst>
              </a:tr>
              <a:tr h="349252">
                <a:tc>
                  <a:txBody>
                    <a:bodyPr/>
                    <a:lstStyle/>
                    <a:p>
                      <a:pPr algn="ctr"/>
                      <a:r>
                        <a:rPr lang="en-US" b="1" dirty="0">
                          <a:solidFill>
                            <a:schemeClr val="tx1"/>
                          </a:solidFill>
                        </a:rPr>
                        <a:t>7</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1" dirty="0">
                          <a:solidFill>
                            <a:schemeClr val="tx1"/>
                          </a:solidFill>
                        </a:rPr>
                        <a:t>Q</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32245049"/>
                  </a:ext>
                </a:extLst>
              </a:tr>
              <a:tr h="349252">
                <a:tc>
                  <a:txBody>
                    <a:bodyPr/>
                    <a:lstStyle/>
                    <a:p>
                      <a:pPr algn="ctr"/>
                      <a:r>
                        <a:rPr lang="en-US" b="1" dirty="0">
                          <a:solidFill>
                            <a:schemeClr val="tx1"/>
                          </a:solidFill>
                        </a:rPr>
                        <a:t>8</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1" dirty="0">
                          <a:solidFill>
                            <a:schemeClr val="tx1"/>
                          </a:solidFill>
                        </a:rPr>
                        <a:t>Q</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97614396"/>
                  </a:ext>
                </a:extLst>
              </a:tr>
            </a:tbl>
          </a:graphicData>
        </a:graphic>
      </p:graphicFrame>
      <p:sp>
        <p:nvSpPr>
          <p:cNvPr id="6" name="TextBox 5">
            <a:extLst>
              <a:ext uri="{FF2B5EF4-FFF2-40B4-BE49-F238E27FC236}">
                <a16:creationId xmlns:a16="http://schemas.microsoft.com/office/drawing/2014/main" id="{1C679917-91C4-0C3C-BC2E-F61AE3D69173}"/>
              </a:ext>
            </a:extLst>
          </p:cNvPr>
          <p:cNvSpPr txBox="1"/>
          <p:nvPr/>
        </p:nvSpPr>
        <p:spPr>
          <a:xfrm>
            <a:off x="543336" y="5724939"/>
            <a:ext cx="8070573" cy="400110"/>
          </a:xfrm>
          <a:prstGeom prst="rect">
            <a:avLst/>
          </a:prstGeom>
          <a:noFill/>
        </p:spPr>
        <p:txBody>
          <a:bodyPr wrap="square">
            <a:spAutoFit/>
          </a:bodyPr>
          <a:lstStyle/>
          <a:p>
            <a:r>
              <a:rPr lang="en-US" sz="2000" b="1" dirty="0"/>
              <a:t>N - Queens problem is generalization of 8 – Queens problem for any n </a:t>
            </a:r>
            <a:r>
              <a:rPr lang="en-US" sz="2000" b="1" dirty="0">
                <a:latin typeface="Calibri" panose="020F0502020204030204" pitchFamily="34" charset="0"/>
                <a:cs typeface="Calibri" panose="020F0502020204030204" pitchFamily="34" charset="0"/>
              </a:rPr>
              <a:t>≥ 4.</a:t>
            </a:r>
            <a:r>
              <a:rPr lang="en-US" sz="2000" b="1" dirty="0"/>
              <a:t>  </a:t>
            </a:r>
          </a:p>
        </p:txBody>
      </p:sp>
    </p:spTree>
    <p:extLst>
      <p:ext uri="{BB962C8B-B14F-4D97-AF65-F5344CB8AC3E}">
        <p14:creationId xmlns:p14="http://schemas.microsoft.com/office/powerpoint/2010/main" val="25717422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FF2546-0743-F00C-F65E-0DCB01243E58}"/>
              </a:ext>
            </a:extLst>
          </p:cNvPr>
          <p:cNvSpPr>
            <a:spLocks noGrp="1"/>
          </p:cNvSpPr>
          <p:nvPr>
            <p:ph type="title"/>
          </p:nvPr>
        </p:nvSpPr>
        <p:spPr>
          <a:xfrm>
            <a:off x="414131" y="285613"/>
            <a:ext cx="5203135" cy="734805"/>
          </a:xfrm>
        </p:spPr>
        <p:txBody>
          <a:bodyPr/>
          <a:lstStyle/>
          <a:p>
            <a:r>
              <a:rPr lang="en-US" dirty="0"/>
              <a:t>N-Queens Solution</a:t>
            </a:r>
          </a:p>
        </p:txBody>
      </p:sp>
      <p:graphicFrame>
        <p:nvGraphicFramePr>
          <p:cNvPr id="4" name="Table 4">
            <a:extLst>
              <a:ext uri="{FF2B5EF4-FFF2-40B4-BE49-F238E27FC236}">
                <a16:creationId xmlns:a16="http://schemas.microsoft.com/office/drawing/2014/main" id="{CB093EFB-1FDA-D7C1-1A3E-C3AE148F408F}"/>
              </a:ext>
            </a:extLst>
          </p:cNvPr>
          <p:cNvGraphicFramePr>
            <a:graphicFrameLocks noGrp="1"/>
          </p:cNvGraphicFramePr>
          <p:nvPr/>
        </p:nvGraphicFramePr>
        <p:xfrm>
          <a:off x="640524" y="1528051"/>
          <a:ext cx="4421808" cy="4488435"/>
        </p:xfrm>
        <a:graphic>
          <a:graphicData uri="http://schemas.openxmlformats.org/drawingml/2006/table">
            <a:tbl>
              <a:tblPr firstRow="1" bandRow="1">
                <a:tableStyleId>{5C22544A-7EE6-4342-B048-85BDC9FD1C3A}</a:tableStyleId>
              </a:tblPr>
              <a:tblGrid>
                <a:gridCol w="491312">
                  <a:extLst>
                    <a:ext uri="{9D8B030D-6E8A-4147-A177-3AD203B41FA5}">
                      <a16:colId xmlns:a16="http://schemas.microsoft.com/office/drawing/2014/main" val="314206505"/>
                    </a:ext>
                  </a:extLst>
                </a:gridCol>
                <a:gridCol w="491312">
                  <a:extLst>
                    <a:ext uri="{9D8B030D-6E8A-4147-A177-3AD203B41FA5}">
                      <a16:colId xmlns:a16="http://schemas.microsoft.com/office/drawing/2014/main" val="345861930"/>
                    </a:ext>
                  </a:extLst>
                </a:gridCol>
                <a:gridCol w="491312">
                  <a:extLst>
                    <a:ext uri="{9D8B030D-6E8A-4147-A177-3AD203B41FA5}">
                      <a16:colId xmlns:a16="http://schemas.microsoft.com/office/drawing/2014/main" val="2168317043"/>
                    </a:ext>
                  </a:extLst>
                </a:gridCol>
                <a:gridCol w="491312">
                  <a:extLst>
                    <a:ext uri="{9D8B030D-6E8A-4147-A177-3AD203B41FA5}">
                      <a16:colId xmlns:a16="http://schemas.microsoft.com/office/drawing/2014/main" val="1951514644"/>
                    </a:ext>
                  </a:extLst>
                </a:gridCol>
                <a:gridCol w="491312">
                  <a:extLst>
                    <a:ext uri="{9D8B030D-6E8A-4147-A177-3AD203B41FA5}">
                      <a16:colId xmlns:a16="http://schemas.microsoft.com/office/drawing/2014/main" val="3764902025"/>
                    </a:ext>
                  </a:extLst>
                </a:gridCol>
                <a:gridCol w="491312">
                  <a:extLst>
                    <a:ext uri="{9D8B030D-6E8A-4147-A177-3AD203B41FA5}">
                      <a16:colId xmlns:a16="http://schemas.microsoft.com/office/drawing/2014/main" val="15255505"/>
                    </a:ext>
                  </a:extLst>
                </a:gridCol>
                <a:gridCol w="491312">
                  <a:extLst>
                    <a:ext uri="{9D8B030D-6E8A-4147-A177-3AD203B41FA5}">
                      <a16:colId xmlns:a16="http://schemas.microsoft.com/office/drawing/2014/main" val="2708250416"/>
                    </a:ext>
                  </a:extLst>
                </a:gridCol>
                <a:gridCol w="491312">
                  <a:extLst>
                    <a:ext uri="{9D8B030D-6E8A-4147-A177-3AD203B41FA5}">
                      <a16:colId xmlns:a16="http://schemas.microsoft.com/office/drawing/2014/main" val="2483360344"/>
                    </a:ext>
                  </a:extLst>
                </a:gridCol>
                <a:gridCol w="491312">
                  <a:extLst>
                    <a:ext uri="{9D8B030D-6E8A-4147-A177-3AD203B41FA5}">
                      <a16:colId xmlns:a16="http://schemas.microsoft.com/office/drawing/2014/main" val="3861373892"/>
                    </a:ext>
                  </a:extLst>
                </a:gridCol>
              </a:tblGrid>
              <a:tr h="498715">
                <a:tc>
                  <a:txBody>
                    <a:bodyPr/>
                    <a:lstStyle/>
                    <a:p>
                      <a:pPr algn="ctr"/>
                      <a:endParaRPr lang="en-US" b="1"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1" dirty="0">
                          <a:solidFill>
                            <a:schemeClr val="tx1"/>
                          </a:solidFill>
                        </a:rPr>
                        <a:t>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1" dirty="0">
                          <a:solidFill>
                            <a:schemeClr val="tx1"/>
                          </a:solidFill>
                        </a:rPr>
                        <a:t>2</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1" dirty="0">
                          <a:solidFill>
                            <a:schemeClr val="tx1"/>
                          </a:solidFill>
                        </a:rPr>
                        <a:t>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1" dirty="0">
                          <a:solidFill>
                            <a:schemeClr val="tx1"/>
                          </a:solidFill>
                        </a:rPr>
                        <a:t>4</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1" dirty="0">
                          <a:solidFill>
                            <a:schemeClr val="tx1"/>
                          </a:solidFill>
                        </a:rPr>
                        <a:t>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1" dirty="0">
                          <a:solidFill>
                            <a:schemeClr val="tx1"/>
                          </a:solidFill>
                        </a:rPr>
                        <a:t>6</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1" dirty="0">
                          <a:solidFill>
                            <a:schemeClr val="tx1"/>
                          </a:solidFill>
                        </a:rPr>
                        <a:t>7</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1" dirty="0">
                          <a:solidFill>
                            <a:schemeClr val="tx1"/>
                          </a:solidFill>
                        </a:rPr>
                        <a:t>8</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28239156"/>
                  </a:ext>
                </a:extLst>
              </a:tr>
              <a:tr h="498715">
                <a:tc>
                  <a:txBody>
                    <a:bodyPr/>
                    <a:lstStyle/>
                    <a:p>
                      <a:pPr algn="ctr"/>
                      <a:r>
                        <a:rPr lang="en-US" b="1" dirty="0">
                          <a:solidFill>
                            <a:schemeClr val="tx1"/>
                          </a:solidFill>
                        </a:rPr>
                        <a:t>1</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algn="ctr"/>
                      <a:endParaRPr lang="en-US"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86998476"/>
                  </a:ext>
                </a:extLst>
              </a:tr>
              <a:tr h="498715">
                <a:tc>
                  <a:txBody>
                    <a:bodyPr/>
                    <a:lstStyle/>
                    <a:p>
                      <a:pPr algn="ctr"/>
                      <a:r>
                        <a:rPr lang="en-US" b="1" dirty="0">
                          <a:solidFill>
                            <a:schemeClr val="tx1"/>
                          </a:solidFill>
                        </a:rPr>
                        <a:t>2</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algn="ctr"/>
                      <a:endParaRPr lang="en-US"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51588930"/>
                  </a:ext>
                </a:extLst>
              </a:tr>
              <a:tr h="498715">
                <a:tc>
                  <a:txBody>
                    <a:bodyPr/>
                    <a:lstStyle/>
                    <a:p>
                      <a:pPr algn="ctr"/>
                      <a:r>
                        <a:rPr lang="en-US" b="1" dirty="0">
                          <a:solidFill>
                            <a:schemeClr val="tx1"/>
                          </a:solidFill>
                        </a:rPr>
                        <a:t>3</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endParaRPr lang="en-US"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algn="ctr"/>
                      <a:endParaRPr lang="en-US"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72723053"/>
                  </a:ext>
                </a:extLst>
              </a:tr>
              <a:tr h="498715">
                <a:tc>
                  <a:txBody>
                    <a:bodyPr/>
                    <a:lstStyle/>
                    <a:p>
                      <a:pPr algn="ctr"/>
                      <a:r>
                        <a:rPr lang="en-US" b="1" dirty="0">
                          <a:solidFill>
                            <a:schemeClr val="tx1"/>
                          </a:solidFill>
                        </a:rPr>
                        <a:t>4</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1" dirty="0">
                          <a:solidFill>
                            <a:schemeClr val="tx1"/>
                          </a:solidFill>
                        </a:rPr>
                        <a:t>Q</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20075131"/>
                  </a:ext>
                </a:extLst>
              </a:tr>
              <a:tr h="498715">
                <a:tc>
                  <a:txBody>
                    <a:bodyPr/>
                    <a:lstStyle/>
                    <a:p>
                      <a:pPr algn="ctr"/>
                      <a:r>
                        <a:rPr lang="en-US" b="1" dirty="0">
                          <a:solidFill>
                            <a:schemeClr val="tx1"/>
                          </a:solidFill>
                        </a:rPr>
                        <a:t>5</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algn="ctr"/>
                      <a:endParaRPr lang="en-US"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endParaRPr lang="en-US"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25057198"/>
                  </a:ext>
                </a:extLst>
              </a:tr>
              <a:tr h="498715">
                <a:tc>
                  <a:txBody>
                    <a:bodyPr/>
                    <a:lstStyle/>
                    <a:p>
                      <a:pPr algn="ctr"/>
                      <a:r>
                        <a:rPr lang="en-US" b="1" dirty="0">
                          <a:solidFill>
                            <a:schemeClr val="tx1"/>
                          </a:solidFill>
                        </a:rPr>
                        <a:t>6</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endParaRPr lang="en-US"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28704904"/>
                  </a:ext>
                </a:extLst>
              </a:tr>
              <a:tr h="498715">
                <a:tc>
                  <a:txBody>
                    <a:bodyPr/>
                    <a:lstStyle/>
                    <a:p>
                      <a:pPr algn="ctr"/>
                      <a:r>
                        <a:rPr lang="en-US" b="1" dirty="0">
                          <a:solidFill>
                            <a:schemeClr val="tx1"/>
                          </a:solidFill>
                        </a:rPr>
                        <a:t>7</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endParaRPr lang="en-US"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32245049"/>
                  </a:ext>
                </a:extLst>
              </a:tr>
              <a:tr h="498715">
                <a:tc>
                  <a:txBody>
                    <a:bodyPr/>
                    <a:lstStyle/>
                    <a:p>
                      <a:pPr algn="ctr"/>
                      <a:r>
                        <a:rPr lang="en-US" b="1" dirty="0">
                          <a:solidFill>
                            <a:schemeClr val="tx1"/>
                          </a:solidFill>
                        </a:rPr>
                        <a:t>8</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endParaRPr lang="en-US"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97614396"/>
                  </a:ext>
                </a:extLst>
              </a:tr>
            </a:tbl>
          </a:graphicData>
        </a:graphic>
      </p:graphicFrame>
      <p:sp>
        <p:nvSpPr>
          <p:cNvPr id="12" name="TextBox 11">
            <a:extLst>
              <a:ext uri="{FF2B5EF4-FFF2-40B4-BE49-F238E27FC236}">
                <a16:creationId xmlns:a16="http://schemas.microsoft.com/office/drawing/2014/main" id="{E86C7FAC-94DB-75C4-530F-3878A604D6E1}"/>
              </a:ext>
            </a:extLst>
          </p:cNvPr>
          <p:cNvSpPr txBox="1"/>
          <p:nvPr/>
        </p:nvSpPr>
        <p:spPr>
          <a:xfrm>
            <a:off x="5883964" y="326001"/>
            <a:ext cx="5377070" cy="2126864"/>
          </a:xfrm>
          <a:prstGeom prst="rect">
            <a:avLst/>
          </a:prstGeom>
          <a:noFill/>
        </p:spPr>
        <p:txBody>
          <a:bodyPr wrap="square" rtlCol="0">
            <a:spAutoFit/>
          </a:bodyPr>
          <a:lstStyle/>
          <a:p>
            <a:pPr>
              <a:lnSpc>
                <a:spcPct val="150000"/>
              </a:lnSpc>
            </a:pPr>
            <a:r>
              <a:rPr lang="en-US" dirty="0">
                <a:latin typeface="Constantia" panose="02030602050306030303" pitchFamily="18" charset="0"/>
                <a:ea typeface="Cambria" panose="02040503050406030204" pitchFamily="18" charset="0"/>
              </a:rPr>
              <a:t>Let Queen location is (</a:t>
            </a:r>
            <a:r>
              <a:rPr lang="en-US" dirty="0" err="1">
                <a:latin typeface="Constantia" panose="02030602050306030303" pitchFamily="18" charset="0"/>
                <a:ea typeface="Cambria" panose="02040503050406030204" pitchFamily="18" charset="0"/>
              </a:rPr>
              <a:t>i</a:t>
            </a:r>
            <a:r>
              <a:rPr lang="en-US" dirty="0">
                <a:latin typeface="Constantia" panose="02030602050306030303" pitchFamily="18" charset="0"/>
                <a:ea typeface="Cambria" panose="02040503050406030204" pitchFamily="18" charset="0"/>
              </a:rPr>
              <a:t>, j) and the squares diagonal  to it (say (k, l)) have the property</a:t>
            </a:r>
          </a:p>
          <a:p>
            <a:pPr>
              <a:lnSpc>
                <a:spcPct val="150000"/>
              </a:lnSpc>
            </a:pPr>
            <a:r>
              <a:rPr lang="en-US" dirty="0">
                <a:latin typeface="Constantia" panose="02030602050306030303" pitchFamily="18" charset="0"/>
                <a:ea typeface="Cambria" panose="02040503050406030204" pitchFamily="18" charset="0"/>
              </a:rPr>
              <a:t>           </a:t>
            </a:r>
            <a:r>
              <a:rPr lang="en-US" i="1" dirty="0">
                <a:latin typeface="Constantia" panose="02030602050306030303" pitchFamily="18" charset="0"/>
                <a:ea typeface="Cambria" panose="02040503050406030204" pitchFamily="18" charset="0"/>
              </a:rPr>
              <a:t> </a:t>
            </a:r>
            <a:r>
              <a:rPr lang="en-US" i="1" dirty="0" err="1">
                <a:latin typeface="Constantia" panose="02030602050306030303" pitchFamily="18" charset="0"/>
                <a:ea typeface="Cambria" panose="02040503050406030204" pitchFamily="18" charset="0"/>
              </a:rPr>
              <a:t>i</a:t>
            </a:r>
            <a:r>
              <a:rPr lang="en-US" i="1" dirty="0">
                <a:latin typeface="Constantia" panose="02030602050306030303" pitchFamily="18" charset="0"/>
                <a:ea typeface="Cambria" panose="02040503050406030204" pitchFamily="18" charset="0"/>
              </a:rPr>
              <a:t>-j = k-l</a:t>
            </a:r>
            <a:r>
              <a:rPr lang="en-US" dirty="0">
                <a:latin typeface="Constantia" panose="02030602050306030303" pitchFamily="18" charset="0"/>
                <a:ea typeface="Cambria" panose="02040503050406030204" pitchFamily="18" charset="0"/>
              </a:rPr>
              <a:t> (upper left to lower right)</a:t>
            </a:r>
          </a:p>
          <a:p>
            <a:pPr>
              <a:lnSpc>
                <a:spcPct val="150000"/>
              </a:lnSpc>
            </a:pPr>
            <a:r>
              <a:rPr lang="en-US" dirty="0">
                <a:latin typeface="Constantia" panose="02030602050306030303" pitchFamily="18" charset="0"/>
                <a:ea typeface="Cambria" panose="02040503050406030204" pitchFamily="18" charset="0"/>
              </a:rPr>
              <a:t>	or </a:t>
            </a:r>
          </a:p>
          <a:p>
            <a:pPr>
              <a:lnSpc>
                <a:spcPct val="150000"/>
              </a:lnSpc>
            </a:pPr>
            <a:r>
              <a:rPr lang="en-US" dirty="0">
                <a:latin typeface="Constantia" panose="02030602050306030303" pitchFamily="18" charset="0"/>
                <a:ea typeface="Cambria" panose="02040503050406030204" pitchFamily="18" charset="0"/>
              </a:rPr>
              <a:t>            </a:t>
            </a:r>
            <a:r>
              <a:rPr lang="en-US" i="1" dirty="0" err="1">
                <a:latin typeface="Constantia" panose="02030602050306030303" pitchFamily="18" charset="0"/>
                <a:ea typeface="Cambria" panose="02040503050406030204" pitchFamily="18" charset="0"/>
              </a:rPr>
              <a:t>i+j</a:t>
            </a:r>
            <a:r>
              <a:rPr lang="en-US" i="1" dirty="0">
                <a:latin typeface="Constantia" panose="02030602050306030303" pitchFamily="18" charset="0"/>
                <a:ea typeface="Cambria" panose="02040503050406030204" pitchFamily="18" charset="0"/>
              </a:rPr>
              <a:t> = </a:t>
            </a:r>
            <a:r>
              <a:rPr lang="en-US" i="1" dirty="0" err="1">
                <a:latin typeface="Constantia" panose="02030602050306030303" pitchFamily="18" charset="0"/>
                <a:ea typeface="Cambria" panose="02040503050406030204" pitchFamily="18" charset="0"/>
              </a:rPr>
              <a:t>k+l</a:t>
            </a:r>
            <a:r>
              <a:rPr lang="en-US" dirty="0">
                <a:latin typeface="Constantia" panose="02030602050306030303" pitchFamily="18" charset="0"/>
                <a:ea typeface="Cambria" panose="02040503050406030204" pitchFamily="18" charset="0"/>
              </a:rPr>
              <a:t> (upper right to lower left)</a:t>
            </a:r>
          </a:p>
        </p:txBody>
      </p:sp>
      <p:sp>
        <p:nvSpPr>
          <p:cNvPr id="14" name="TextBox 13">
            <a:extLst>
              <a:ext uri="{FF2B5EF4-FFF2-40B4-BE49-F238E27FC236}">
                <a16:creationId xmlns:a16="http://schemas.microsoft.com/office/drawing/2014/main" id="{2649F261-504B-5B3A-D510-1B20125F34AD}"/>
              </a:ext>
            </a:extLst>
          </p:cNvPr>
          <p:cNvSpPr txBox="1"/>
          <p:nvPr/>
        </p:nvSpPr>
        <p:spPr>
          <a:xfrm>
            <a:off x="5617266" y="3825984"/>
            <a:ext cx="6096000" cy="400110"/>
          </a:xfrm>
          <a:prstGeom prst="rect">
            <a:avLst/>
          </a:prstGeom>
          <a:noFill/>
        </p:spPr>
        <p:txBody>
          <a:bodyPr wrap="square">
            <a:spAutoFit/>
          </a:bodyPr>
          <a:lstStyle/>
          <a:p>
            <a:r>
              <a:rPr lang="en-US" sz="2000" b="1" u="sng" dirty="0"/>
              <a:t>Determining the two queens in same diagonal or not</a:t>
            </a:r>
          </a:p>
        </p:txBody>
      </p:sp>
      <p:sp>
        <p:nvSpPr>
          <p:cNvPr id="15" name="TextBox 14">
            <a:extLst>
              <a:ext uri="{FF2B5EF4-FFF2-40B4-BE49-F238E27FC236}">
                <a16:creationId xmlns:a16="http://schemas.microsoft.com/office/drawing/2014/main" id="{27FAC015-5D75-E1BA-265F-25032F552528}"/>
              </a:ext>
            </a:extLst>
          </p:cNvPr>
          <p:cNvSpPr txBox="1"/>
          <p:nvPr/>
        </p:nvSpPr>
        <p:spPr>
          <a:xfrm>
            <a:off x="5976734" y="2552771"/>
            <a:ext cx="5377066" cy="1477328"/>
          </a:xfrm>
          <a:prstGeom prst="rect">
            <a:avLst/>
          </a:prstGeom>
          <a:noFill/>
        </p:spPr>
        <p:txBody>
          <a:bodyPr wrap="square" rtlCol="0">
            <a:spAutoFit/>
          </a:bodyPr>
          <a:lstStyle>
            <a:defPPr>
              <a:defRPr lang="en-US"/>
            </a:defPPr>
            <a:lvl1pPr>
              <a:defRPr>
                <a:latin typeface="Constantia" panose="02030602050306030303" pitchFamily="18" charset="0"/>
                <a:ea typeface="Cambria" panose="02040503050406030204" pitchFamily="18" charset="0"/>
              </a:defRPr>
            </a:lvl1pPr>
          </a:lstStyle>
          <a:p>
            <a:r>
              <a:rPr lang="en-US" b="1" u="sng" dirty="0">
                <a:latin typeface="Cambria" panose="02040503050406030204" pitchFamily="18" charset="0"/>
              </a:rPr>
              <a:t>Example</a:t>
            </a:r>
            <a:r>
              <a:rPr lang="en-US" dirty="0">
                <a:latin typeface="Cambria" panose="02040503050406030204" pitchFamily="18" charset="0"/>
              </a:rPr>
              <a:t> : Let Q location (</a:t>
            </a:r>
            <a:r>
              <a:rPr lang="en-US" dirty="0" err="1">
                <a:latin typeface="Cambria" panose="02040503050406030204" pitchFamily="18" charset="0"/>
              </a:rPr>
              <a:t>i,j</a:t>
            </a:r>
            <a:r>
              <a:rPr lang="en-US" dirty="0">
                <a:latin typeface="Cambria" panose="02040503050406030204" pitchFamily="18" charset="0"/>
              </a:rPr>
              <a:t>) = (4,2)</a:t>
            </a:r>
          </a:p>
          <a:p>
            <a:pPr>
              <a:lnSpc>
                <a:spcPct val="150000"/>
              </a:lnSpc>
            </a:pPr>
            <a:r>
              <a:rPr lang="en-US" dirty="0">
                <a:latin typeface="Cambria" panose="02040503050406030204" pitchFamily="18" charset="0"/>
              </a:rPr>
              <a:t>        (</a:t>
            </a:r>
            <a:r>
              <a:rPr lang="en-US" dirty="0" err="1">
                <a:latin typeface="Cambria" panose="02040503050406030204" pitchFamily="18" charset="0"/>
              </a:rPr>
              <a:t>i</a:t>
            </a:r>
            <a:r>
              <a:rPr lang="en-US" dirty="0">
                <a:latin typeface="Cambria" panose="02040503050406030204" pitchFamily="18" charset="0"/>
              </a:rPr>
              <a:t>-j) = (k-l) </a:t>
            </a:r>
            <a:r>
              <a:rPr lang="en-US" dirty="0">
                <a:highlight>
                  <a:srgbClr val="FFFF00"/>
                </a:highlight>
                <a:latin typeface="Cambria" panose="02040503050406030204" pitchFamily="18" charset="0"/>
              </a:rPr>
              <a:t>= {(3,1),(5,3),(6,5),(7,5)(8,6)}</a:t>
            </a:r>
          </a:p>
          <a:p>
            <a:pPr>
              <a:lnSpc>
                <a:spcPct val="150000"/>
              </a:lnSpc>
            </a:pPr>
            <a:r>
              <a:rPr lang="en-US" dirty="0">
                <a:latin typeface="Cambria" panose="02040503050406030204" pitchFamily="18" charset="0"/>
              </a:rPr>
              <a:t>        (</a:t>
            </a:r>
            <a:r>
              <a:rPr lang="en-US" dirty="0" err="1">
                <a:latin typeface="Cambria" panose="02040503050406030204" pitchFamily="18" charset="0"/>
              </a:rPr>
              <a:t>i+j</a:t>
            </a:r>
            <a:r>
              <a:rPr lang="en-US" dirty="0">
                <a:latin typeface="Cambria" panose="02040503050406030204" pitchFamily="18" charset="0"/>
              </a:rPr>
              <a:t>)= (</a:t>
            </a:r>
            <a:r>
              <a:rPr lang="en-US" dirty="0" err="1">
                <a:latin typeface="Cambria" panose="02040503050406030204" pitchFamily="18" charset="0"/>
              </a:rPr>
              <a:t>k+l</a:t>
            </a:r>
            <a:r>
              <a:rPr lang="en-US" dirty="0">
                <a:latin typeface="Cambria" panose="02040503050406030204" pitchFamily="18" charset="0"/>
              </a:rPr>
              <a:t>) = </a:t>
            </a:r>
            <a:r>
              <a:rPr lang="en-US" dirty="0">
                <a:highlight>
                  <a:srgbClr val="FFFF00"/>
                </a:highlight>
                <a:latin typeface="Cambria" panose="02040503050406030204" pitchFamily="18" charset="0"/>
              </a:rPr>
              <a:t>{(1,5),(2,4),(3,3),(5,1)}</a:t>
            </a:r>
          </a:p>
          <a:p>
            <a:endParaRPr lang="en-US" dirty="0">
              <a:latin typeface="Cambria" panose="02040503050406030204" pitchFamily="18" charset="0"/>
            </a:endParaRPr>
          </a:p>
        </p:txBody>
      </p:sp>
      <p:grpSp>
        <p:nvGrpSpPr>
          <p:cNvPr id="35" name="Group 34">
            <a:extLst>
              <a:ext uri="{FF2B5EF4-FFF2-40B4-BE49-F238E27FC236}">
                <a16:creationId xmlns:a16="http://schemas.microsoft.com/office/drawing/2014/main" id="{EE920655-3A24-90AB-CD8E-D8FB27705E6C}"/>
              </a:ext>
            </a:extLst>
          </p:cNvPr>
          <p:cNvGrpSpPr/>
          <p:nvPr/>
        </p:nvGrpSpPr>
        <p:grpSpPr>
          <a:xfrm>
            <a:off x="6202018" y="4238363"/>
            <a:ext cx="5526156" cy="2440483"/>
            <a:chOff x="6202018" y="4066087"/>
            <a:chExt cx="5526156" cy="2440483"/>
          </a:xfrm>
        </p:grpSpPr>
        <p:sp>
          <p:nvSpPr>
            <p:cNvPr id="17" name="TextBox 16">
              <a:extLst>
                <a:ext uri="{FF2B5EF4-FFF2-40B4-BE49-F238E27FC236}">
                  <a16:creationId xmlns:a16="http://schemas.microsoft.com/office/drawing/2014/main" id="{F3F73474-3AFA-0BA5-7DD5-E5E0155F4C9A}"/>
                </a:ext>
              </a:extLst>
            </p:cNvPr>
            <p:cNvSpPr txBox="1"/>
            <p:nvPr/>
          </p:nvSpPr>
          <p:spPr>
            <a:xfrm>
              <a:off x="6202018" y="4066087"/>
              <a:ext cx="5526156" cy="646331"/>
            </a:xfrm>
            <a:prstGeom prst="rect">
              <a:avLst/>
            </a:prstGeom>
            <a:noFill/>
          </p:spPr>
          <p:txBody>
            <a:bodyPr wrap="square">
              <a:spAutoFit/>
            </a:bodyPr>
            <a:lstStyle/>
            <a:p>
              <a:r>
                <a:rPr lang="en-US" dirty="0">
                  <a:latin typeface="Constantia" panose="02030602050306030303" pitchFamily="18" charset="0"/>
                  <a:ea typeface="Cambria" panose="02040503050406030204" pitchFamily="18" charset="0"/>
                </a:rPr>
                <a:t>If Q1 = (</a:t>
              </a:r>
              <a:r>
                <a:rPr lang="en-US" dirty="0" err="1">
                  <a:latin typeface="Constantia" panose="02030602050306030303" pitchFamily="18" charset="0"/>
                  <a:ea typeface="Cambria" panose="02040503050406030204" pitchFamily="18" charset="0"/>
                </a:rPr>
                <a:t>i</a:t>
              </a:r>
              <a:r>
                <a:rPr lang="en-US" dirty="0">
                  <a:latin typeface="Constantia" panose="02030602050306030303" pitchFamily="18" charset="0"/>
                  <a:ea typeface="Cambria" panose="02040503050406030204" pitchFamily="18" charset="0"/>
                </a:rPr>
                <a:t>, j) and Q2= (k, </a:t>
              </a:r>
              <a:r>
                <a:rPr lang="en-US" i="1" dirty="0">
                  <a:latin typeface="Constantia" panose="02030602050306030303" pitchFamily="18" charset="0"/>
                  <a:ea typeface="Cambria" panose="02040503050406030204" pitchFamily="18" charset="0"/>
                </a:rPr>
                <a:t>l</a:t>
              </a:r>
              <a:r>
                <a:rPr lang="en-US" dirty="0">
                  <a:latin typeface="Constantia" panose="02030602050306030303" pitchFamily="18" charset="0"/>
                  <a:ea typeface="Cambria" panose="02040503050406030204" pitchFamily="18" charset="0"/>
                </a:rPr>
                <a:t>) then they belong to same diagonal or not if </a:t>
              </a:r>
              <a:endParaRPr lang="en-US" dirty="0"/>
            </a:p>
          </p:txBody>
        </p:sp>
        <p:sp>
          <p:nvSpPr>
            <p:cNvPr id="19" name="TextBox 18">
              <a:extLst>
                <a:ext uri="{FF2B5EF4-FFF2-40B4-BE49-F238E27FC236}">
                  <a16:creationId xmlns:a16="http://schemas.microsoft.com/office/drawing/2014/main" id="{5B34AC97-F80F-3E60-13EC-B048B3DE01F6}"/>
                </a:ext>
              </a:extLst>
            </p:cNvPr>
            <p:cNvSpPr txBox="1"/>
            <p:nvPr/>
          </p:nvSpPr>
          <p:spPr>
            <a:xfrm>
              <a:off x="6931991" y="4706604"/>
              <a:ext cx="1046922" cy="369332"/>
            </a:xfrm>
            <a:prstGeom prst="rect">
              <a:avLst/>
            </a:prstGeom>
            <a:noFill/>
          </p:spPr>
          <p:txBody>
            <a:bodyPr wrap="square">
              <a:spAutoFit/>
            </a:bodyPr>
            <a:lstStyle/>
            <a:p>
              <a:r>
                <a:rPr lang="en-US" i="1" dirty="0">
                  <a:latin typeface="Constantia" panose="02030602050306030303" pitchFamily="18" charset="0"/>
                  <a:ea typeface="Cambria" panose="02040503050406030204" pitchFamily="18" charset="0"/>
                </a:rPr>
                <a:t> </a:t>
              </a:r>
              <a:r>
                <a:rPr lang="en-US" i="1" dirty="0" err="1">
                  <a:latin typeface="Constantia" panose="02030602050306030303" pitchFamily="18" charset="0"/>
                  <a:ea typeface="Cambria" panose="02040503050406030204" pitchFamily="18" charset="0"/>
                </a:rPr>
                <a:t>i</a:t>
              </a:r>
              <a:r>
                <a:rPr lang="en-US" i="1" dirty="0">
                  <a:latin typeface="Constantia" panose="02030602050306030303" pitchFamily="18" charset="0"/>
                  <a:ea typeface="Cambria" panose="02040503050406030204" pitchFamily="18" charset="0"/>
                </a:rPr>
                <a:t>-j = k-l </a:t>
              </a:r>
              <a:endParaRPr lang="en-US" i="1" dirty="0"/>
            </a:p>
          </p:txBody>
        </p:sp>
        <p:sp>
          <p:nvSpPr>
            <p:cNvPr id="20" name="TextBox 19">
              <a:extLst>
                <a:ext uri="{FF2B5EF4-FFF2-40B4-BE49-F238E27FC236}">
                  <a16:creationId xmlns:a16="http://schemas.microsoft.com/office/drawing/2014/main" id="{3197C931-23DA-7116-5110-A6110AA18AF3}"/>
                </a:ext>
              </a:extLst>
            </p:cNvPr>
            <p:cNvSpPr txBox="1"/>
            <p:nvPr/>
          </p:nvSpPr>
          <p:spPr>
            <a:xfrm>
              <a:off x="8496852" y="4687185"/>
              <a:ext cx="1046922" cy="369332"/>
            </a:xfrm>
            <a:prstGeom prst="rect">
              <a:avLst/>
            </a:prstGeom>
            <a:noFill/>
          </p:spPr>
          <p:txBody>
            <a:bodyPr wrap="square">
              <a:spAutoFit/>
            </a:bodyPr>
            <a:lstStyle/>
            <a:p>
              <a:r>
                <a:rPr lang="en-US" i="1" dirty="0">
                  <a:latin typeface="Constantia" panose="02030602050306030303" pitchFamily="18" charset="0"/>
                  <a:ea typeface="Cambria" panose="02040503050406030204" pitchFamily="18" charset="0"/>
                </a:rPr>
                <a:t> </a:t>
              </a:r>
              <a:r>
                <a:rPr lang="en-US" i="1" dirty="0" err="1">
                  <a:latin typeface="Constantia" panose="02030602050306030303" pitchFamily="18" charset="0"/>
                  <a:ea typeface="Cambria" panose="02040503050406030204" pitchFamily="18" charset="0"/>
                </a:rPr>
                <a:t>i+j</a:t>
              </a:r>
              <a:r>
                <a:rPr lang="en-US" i="1" dirty="0">
                  <a:latin typeface="Constantia" panose="02030602050306030303" pitchFamily="18" charset="0"/>
                  <a:ea typeface="Cambria" panose="02040503050406030204" pitchFamily="18" charset="0"/>
                </a:rPr>
                <a:t> = </a:t>
              </a:r>
              <a:r>
                <a:rPr lang="en-US" i="1" dirty="0" err="1">
                  <a:latin typeface="Constantia" panose="02030602050306030303" pitchFamily="18" charset="0"/>
                  <a:ea typeface="Cambria" panose="02040503050406030204" pitchFamily="18" charset="0"/>
                </a:rPr>
                <a:t>k+l</a:t>
              </a:r>
              <a:r>
                <a:rPr lang="en-US" i="1" dirty="0">
                  <a:latin typeface="Constantia" panose="02030602050306030303" pitchFamily="18" charset="0"/>
                  <a:ea typeface="Cambria" panose="02040503050406030204" pitchFamily="18" charset="0"/>
                </a:rPr>
                <a:t> </a:t>
              </a:r>
              <a:endParaRPr lang="en-US" i="1" dirty="0"/>
            </a:p>
          </p:txBody>
        </p:sp>
        <p:sp>
          <p:nvSpPr>
            <p:cNvPr id="22" name="TextBox 21">
              <a:extLst>
                <a:ext uri="{FF2B5EF4-FFF2-40B4-BE49-F238E27FC236}">
                  <a16:creationId xmlns:a16="http://schemas.microsoft.com/office/drawing/2014/main" id="{C461D8CB-3209-E920-D64C-28F5B5CFB412}"/>
                </a:ext>
              </a:extLst>
            </p:cNvPr>
            <p:cNvSpPr txBox="1"/>
            <p:nvPr/>
          </p:nvSpPr>
          <p:spPr>
            <a:xfrm>
              <a:off x="8018669" y="4687185"/>
              <a:ext cx="503583" cy="369332"/>
            </a:xfrm>
            <a:prstGeom prst="rect">
              <a:avLst/>
            </a:prstGeom>
            <a:noFill/>
          </p:spPr>
          <p:txBody>
            <a:bodyPr wrap="square">
              <a:spAutoFit/>
            </a:bodyPr>
            <a:lstStyle/>
            <a:p>
              <a:r>
                <a:rPr lang="en-US" dirty="0">
                  <a:latin typeface="Constantia" panose="02030602050306030303" pitchFamily="18" charset="0"/>
                  <a:ea typeface="Cambria" panose="02040503050406030204" pitchFamily="18" charset="0"/>
                </a:rPr>
                <a:t>or</a:t>
              </a:r>
              <a:endParaRPr lang="en-US" dirty="0"/>
            </a:p>
          </p:txBody>
        </p:sp>
        <p:sp>
          <p:nvSpPr>
            <p:cNvPr id="23" name="TextBox 22">
              <a:extLst>
                <a:ext uri="{FF2B5EF4-FFF2-40B4-BE49-F238E27FC236}">
                  <a16:creationId xmlns:a16="http://schemas.microsoft.com/office/drawing/2014/main" id="{60A2166F-80E9-B3A9-7EA1-19B59B203357}"/>
                </a:ext>
              </a:extLst>
            </p:cNvPr>
            <p:cNvSpPr txBox="1"/>
            <p:nvPr/>
          </p:nvSpPr>
          <p:spPr>
            <a:xfrm>
              <a:off x="6938618" y="5349333"/>
              <a:ext cx="1046922" cy="369332"/>
            </a:xfrm>
            <a:prstGeom prst="rect">
              <a:avLst/>
            </a:prstGeom>
            <a:noFill/>
          </p:spPr>
          <p:txBody>
            <a:bodyPr wrap="square">
              <a:spAutoFit/>
            </a:bodyPr>
            <a:lstStyle/>
            <a:p>
              <a:r>
                <a:rPr lang="en-US" i="1" dirty="0">
                  <a:latin typeface="Constantia" panose="02030602050306030303" pitchFamily="18" charset="0"/>
                  <a:ea typeface="Cambria" panose="02040503050406030204" pitchFamily="18" charset="0"/>
                </a:rPr>
                <a:t> l-j = k-</a:t>
              </a:r>
              <a:r>
                <a:rPr lang="en-US" i="1" dirty="0" err="1">
                  <a:latin typeface="Constantia" panose="02030602050306030303" pitchFamily="18" charset="0"/>
                  <a:ea typeface="Cambria" panose="02040503050406030204" pitchFamily="18" charset="0"/>
                </a:rPr>
                <a:t>i</a:t>
              </a:r>
              <a:r>
                <a:rPr lang="en-US" i="1" dirty="0">
                  <a:latin typeface="Constantia" panose="02030602050306030303" pitchFamily="18" charset="0"/>
                  <a:ea typeface="Cambria" panose="02040503050406030204" pitchFamily="18" charset="0"/>
                </a:rPr>
                <a:t> </a:t>
              </a:r>
              <a:endParaRPr lang="en-US" i="1" dirty="0"/>
            </a:p>
          </p:txBody>
        </p:sp>
        <p:sp>
          <p:nvSpPr>
            <p:cNvPr id="24" name="TextBox 23">
              <a:extLst>
                <a:ext uri="{FF2B5EF4-FFF2-40B4-BE49-F238E27FC236}">
                  <a16:creationId xmlns:a16="http://schemas.microsoft.com/office/drawing/2014/main" id="{530D5A7E-3969-CD98-2863-990B8421808B}"/>
                </a:ext>
              </a:extLst>
            </p:cNvPr>
            <p:cNvSpPr txBox="1"/>
            <p:nvPr/>
          </p:nvSpPr>
          <p:spPr>
            <a:xfrm>
              <a:off x="8490228" y="5343164"/>
              <a:ext cx="1046922" cy="369332"/>
            </a:xfrm>
            <a:prstGeom prst="rect">
              <a:avLst/>
            </a:prstGeom>
            <a:noFill/>
          </p:spPr>
          <p:txBody>
            <a:bodyPr wrap="square">
              <a:spAutoFit/>
            </a:bodyPr>
            <a:lstStyle/>
            <a:p>
              <a:r>
                <a:rPr lang="en-US" i="1" dirty="0">
                  <a:latin typeface="Constantia" panose="02030602050306030303" pitchFamily="18" charset="0"/>
                  <a:ea typeface="Cambria" panose="02040503050406030204" pitchFamily="18" charset="0"/>
                </a:rPr>
                <a:t> j- l = k-</a:t>
              </a:r>
              <a:r>
                <a:rPr lang="en-US" i="1" dirty="0" err="1">
                  <a:latin typeface="Constantia" panose="02030602050306030303" pitchFamily="18" charset="0"/>
                  <a:ea typeface="Cambria" panose="02040503050406030204" pitchFamily="18" charset="0"/>
                </a:rPr>
                <a:t>i</a:t>
              </a:r>
              <a:endParaRPr lang="en-US" i="1" dirty="0"/>
            </a:p>
          </p:txBody>
        </p:sp>
        <p:sp>
          <p:nvSpPr>
            <p:cNvPr id="25" name="TextBox 24">
              <a:extLst>
                <a:ext uri="{FF2B5EF4-FFF2-40B4-BE49-F238E27FC236}">
                  <a16:creationId xmlns:a16="http://schemas.microsoft.com/office/drawing/2014/main" id="{398ADB1D-B026-5AAA-E090-D9A4B148D916}"/>
                </a:ext>
              </a:extLst>
            </p:cNvPr>
            <p:cNvSpPr txBox="1"/>
            <p:nvPr/>
          </p:nvSpPr>
          <p:spPr>
            <a:xfrm>
              <a:off x="7264405" y="6106460"/>
              <a:ext cx="2568709" cy="400110"/>
            </a:xfrm>
            <a:prstGeom prst="rect">
              <a:avLst/>
            </a:prstGeom>
            <a:solidFill>
              <a:srgbClr val="FFFF00"/>
            </a:solidFill>
          </p:spPr>
          <p:txBody>
            <a:bodyPr wrap="square">
              <a:spAutoFit/>
            </a:bodyPr>
            <a:lstStyle/>
            <a:p>
              <a:r>
                <a:rPr lang="en-US" sz="2000" i="1" dirty="0">
                  <a:latin typeface="Constantia" panose="02030602050306030303" pitchFamily="18" charset="0"/>
                  <a:ea typeface="Cambria" panose="02040503050406030204" pitchFamily="18" charset="0"/>
                </a:rPr>
                <a:t> abs( l – j ) = abs(k - </a:t>
              </a:r>
              <a:r>
                <a:rPr lang="en-US" sz="2000" i="1" dirty="0" err="1">
                  <a:latin typeface="Constantia" panose="02030602050306030303" pitchFamily="18" charset="0"/>
                  <a:ea typeface="Cambria" panose="02040503050406030204" pitchFamily="18" charset="0"/>
                </a:rPr>
                <a:t>i</a:t>
              </a:r>
              <a:r>
                <a:rPr lang="en-US" sz="2000" i="1" dirty="0">
                  <a:latin typeface="Constantia" panose="02030602050306030303" pitchFamily="18" charset="0"/>
                  <a:ea typeface="Cambria" panose="02040503050406030204" pitchFamily="18" charset="0"/>
                </a:rPr>
                <a:t>) </a:t>
              </a:r>
              <a:endParaRPr lang="en-US" sz="2000" i="1" dirty="0"/>
            </a:p>
          </p:txBody>
        </p:sp>
        <p:cxnSp>
          <p:nvCxnSpPr>
            <p:cNvPr id="27" name="Straight Arrow Connector 26">
              <a:extLst>
                <a:ext uri="{FF2B5EF4-FFF2-40B4-BE49-F238E27FC236}">
                  <a16:creationId xmlns:a16="http://schemas.microsoft.com/office/drawing/2014/main" id="{3F5CBF14-00BA-F679-D515-EBD726ED3BED}"/>
                </a:ext>
              </a:extLst>
            </p:cNvPr>
            <p:cNvCxnSpPr>
              <a:cxnSpLocks/>
            </p:cNvCxnSpPr>
            <p:nvPr/>
          </p:nvCxnSpPr>
          <p:spPr>
            <a:xfrm>
              <a:off x="7455452" y="5062683"/>
              <a:ext cx="6627" cy="36576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CD4A7E42-5EB1-636C-3204-6A324D5EF977}"/>
                </a:ext>
              </a:extLst>
            </p:cNvPr>
            <p:cNvCxnSpPr>
              <a:cxnSpLocks/>
            </p:cNvCxnSpPr>
            <p:nvPr/>
          </p:nvCxnSpPr>
          <p:spPr>
            <a:xfrm>
              <a:off x="9012582" y="5016302"/>
              <a:ext cx="6627" cy="36576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CC69FBB0-54F9-1983-D499-7FC4A615E9C1}"/>
                </a:ext>
              </a:extLst>
            </p:cNvPr>
            <p:cNvCxnSpPr/>
            <p:nvPr/>
          </p:nvCxnSpPr>
          <p:spPr>
            <a:xfrm>
              <a:off x="7606748" y="5712496"/>
              <a:ext cx="622852" cy="34095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12B39470-E986-405F-F079-9C4577B43A09}"/>
                </a:ext>
              </a:extLst>
            </p:cNvPr>
            <p:cNvCxnSpPr>
              <a:stCxn id="24" idx="2"/>
            </p:cNvCxnSpPr>
            <p:nvPr/>
          </p:nvCxnSpPr>
          <p:spPr>
            <a:xfrm flipH="1">
              <a:off x="8490228" y="5712496"/>
              <a:ext cx="523461" cy="36933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587646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AA6E3E-9B1C-CD78-9750-1EC8E73E0EE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3C44DE1-B508-6789-DE1A-AF24DC395C78}"/>
              </a:ext>
            </a:extLst>
          </p:cNvPr>
          <p:cNvSpPr>
            <a:spLocks noGrp="1"/>
          </p:cNvSpPr>
          <p:nvPr>
            <p:ph type="title"/>
          </p:nvPr>
        </p:nvSpPr>
        <p:spPr>
          <a:xfrm>
            <a:off x="414131" y="43010"/>
            <a:ext cx="5203135" cy="734805"/>
          </a:xfrm>
        </p:spPr>
        <p:txBody>
          <a:bodyPr/>
          <a:lstStyle/>
          <a:p>
            <a:r>
              <a:rPr lang="en-US" dirty="0"/>
              <a:t>N-Queens Solution</a:t>
            </a:r>
          </a:p>
        </p:txBody>
      </p:sp>
      <p:graphicFrame>
        <p:nvGraphicFramePr>
          <p:cNvPr id="4" name="Table 4">
            <a:extLst>
              <a:ext uri="{FF2B5EF4-FFF2-40B4-BE49-F238E27FC236}">
                <a16:creationId xmlns:a16="http://schemas.microsoft.com/office/drawing/2014/main" id="{B6A3A6EA-F73A-8C26-1794-881035C4D644}"/>
              </a:ext>
            </a:extLst>
          </p:cNvPr>
          <p:cNvGraphicFramePr>
            <a:graphicFrameLocks noGrp="1"/>
          </p:cNvGraphicFramePr>
          <p:nvPr/>
        </p:nvGraphicFramePr>
        <p:xfrm>
          <a:off x="639365" y="705467"/>
          <a:ext cx="4421808" cy="4488435"/>
        </p:xfrm>
        <a:graphic>
          <a:graphicData uri="http://schemas.openxmlformats.org/drawingml/2006/table">
            <a:tbl>
              <a:tblPr firstRow="1" bandRow="1">
                <a:tableStyleId>{5C22544A-7EE6-4342-B048-85BDC9FD1C3A}</a:tableStyleId>
              </a:tblPr>
              <a:tblGrid>
                <a:gridCol w="491312">
                  <a:extLst>
                    <a:ext uri="{9D8B030D-6E8A-4147-A177-3AD203B41FA5}">
                      <a16:colId xmlns:a16="http://schemas.microsoft.com/office/drawing/2014/main" val="314206505"/>
                    </a:ext>
                  </a:extLst>
                </a:gridCol>
                <a:gridCol w="491312">
                  <a:extLst>
                    <a:ext uri="{9D8B030D-6E8A-4147-A177-3AD203B41FA5}">
                      <a16:colId xmlns:a16="http://schemas.microsoft.com/office/drawing/2014/main" val="345861930"/>
                    </a:ext>
                  </a:extLst>
                </a:gridCol>
                <a:gridCol w="491312">
                  <a:extLst>
                    <a:ext uri="{9D8B030D-6E8A-4147-A177-3AD203B41FA5}">
                      <a16:colId xmlns:a16="http://schemas.microsoft.com/office/drawing/2014/main" val="2168317043"/>
                    </a:ext>
                  </a:extLst>
                </a:gridCol>
                <a:gridCol w="491312">
                  <a:extLst>
                    <a:ext uri="{9D8B030D-6E8A-4147-A177-3AD203B41FA5}">
                      <a16:colId xmlns:a16="http://schemas.microsoft.com/office/drawing/2014/main" val="1951514644"/>
                    </a:ext>
                  </a:extLst>
                </a:gridCol>
                <a:gridCol w="491312">
                  <a:extLst>
                    <a:ext uri="{9D8B030D-6E8A-4147-A177-3AD203B41FA5}">
                      <a16:colId xmlns:a16="http://schemas.microsoft.com/office/drawing/2014/main" val="3764902025"/>
                    </a:ext>
                  </a:extLst>
                </a:gridCol>
                <a:gridCol w="491312">
                  <a:extLst>
                    <a:ext uri="{9D8B030D-6E8A-4147-A177-3AD203B41FA5}">
                      <a16:colId xmlns:a16="http://schemas.microsoft.com/office/drawing/2014/main" val="15255505"/>
                    </a:ext>
                  </a:extLst>
                </a:gridCol>
                <a:gridCol w="491312">
                  <a:extLst>
                    <a:ext uri="{9D8B030D-6E8A-4147-A177-3AD203B41FA5}">
                      <a16:colId xmlns:a16="http://schemas.microsoft.com/office/drawing/2014/main" val="2708250416"/>
                    </a:ext>
                  </a:extLst>
                </a:gridCol>
                <a:gridCol w="491312">
                  <a:extLst>
                    <a:ext uri="{9D8B030D-6E8A-4147-A177-3AD203B41FA5}">
                      <a16:colId xmlns:a16="http://schemas.microsoft.com/office/drawing/2014/main" val="2483360344"/>
                    </a:ext>
                  </a:extLst>
                </a:gridCol>
                <a:gridCol w="491312">
                  <a:extLst>
                    <a:ext uri="{9D8B030D-6E8A-4147-A177-3AD203B41FA5}">
                      <a16:colId xmlns:a16="http://schemas.microsoft.com/office/drawing/2014/main" val="3861373892"/>
                    </a:ext>
                  </a:extLst>
                </a:gridCol>
              </a:tblGrid>
              <a:tr h="498715">
                <a:tc>
                  <a:txBody>
                    <a:bodyPr/>
                    <a:lstStyle/>
                    <a:p>
                      <a:pPr algn="ctr"/>
                      <a:endParaRPr lang="en-US" b="1"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1" dirty="0">
                          <a:solidFill>
                            <a:schemeClr val="tx1"/>
                          </a:solidFill>
                        </a:rPr>
                        <a:t>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1" dirty="0">
                          <a:solidFill>
                            <a:schemeClr val="tx1"/>
                          </a:solidFill>
                        </a:rPr>
                        <a:t>2</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1" dirty="0">
                          <a:solidFill>
                            <a:schemeClr val="tx1"/>
                          </a:solidFill>
                        </a:rPr>
                        <a:t>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1" dirty="0">
                          <a:solidFill>
                            <a:schemeClr val="tx1"/>
                          </a:solidFill>
                        </a:rPr>
                        <a:t>4</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1" dirty="0">
                          <a:solidFill>
                            <a:schemeClr val="tx1"/>
                          </a:solidFill>
                        </a:rPr>
                        <a:t>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1" dirty="0">
                          <a:solidFill>
                            <a:schemeClr val="tx1"/>
                          </a:solidFill>
                        </a:rPr>
                        <a:t>6</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1" dirty="0">
                          <a:solidFill>
                            <a:schemeClr val="tx1"/>
                          </a:solidFill>
                        </a:rPr>
                        <a:t>7</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1" dirty="0">
                          <a:solidFill>
                            <a:schemeClr val="tx1"/>
                          </a:solidFill>
                        </a:rPr>
                        <a:t>8</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28239156"/>
                  </a:ext>
                </a:extLst>
              </a:tr>
              <a:tr h="498715">
                <a:tc>
                  <a:txBody>
                    <a:bodyPr/>
                    <a:lstStyle/>
                    <a:p>
                      <a:pPr algn="ctr"/>
                      <a:r>
                        <a:rPr lang="en-US" b="1" dirty="0">
                          <a:solidFill>
                            <a:schemeClr val="tx1"/>
                          </a:solidFill>
                        </a:rPr>
                        <a:t>1</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algn="ctr"/>
                      <a:endParaRPr lang="en-US"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86998476"/>
                  </a:ext>
                </a:extLst>
              </a:tr>
              <a:tr h="498715">
                <a:tc>
                  <a:txBody>
                    <a:bodyPr/>
                    <a:lstStyle/>
                    <a:p>
                      <a:pPr algn="ctr"/>
                      <a:r>
                        <a:rPr lang="en-US" b="1" dirty="0">
                          <a:solidFill>
                            <a:schemeClr val="tx1"/>
                          </a:solidFill>
                        </a:rPr>
                        <a:t>2</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algn="ctr"/>
                      <a:endParaRPr lang="en-US"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51588930"/>
                  </a:ext>
                </a:extLst>
              </a:tr>
              <a:tr h="498715">
                <a:tc>
                  <a:txBody>
                    <a:bodyPr/>
                    <a:lstStyle/>
                    <a:p>
                      <a:pPr algn="ctr"/>
                      <a:r>
                        <a:rPr lang="en-US" b="1" dirty="0">
                          <a:solidFill>
                            <a:schemeClr val="tx1"/>
                          </a:solidFill>
                        </a:rPr>
                        <a:t>3</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endParaRPr lang="en-US"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algn="ctr"/>
                      <a:endParaRPr lang="en-US"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72723053"/>
                  </a:ext>
                </a:extLst>
              </a:tr>
              <a:tr h="498715">
                <a:tc>
                  <a:txBody>
                    <a:bodyPr/>
                    <a:lstStyle/>
                    <a:p>
                      <a:pPr algn="ctr"/>
                      <a:r>
                        <a:rPr lang="en-US" b="1" dirty="0">
                          <a:solidFill>
                            <a:schemeClr val="tx1"/>
                          </a:solidFill>
                        </a:rPr>
                        <a:t>4</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1" dirty="0">
                          <a:solidFill>
                            <a:schemeClr val="tx1"/>
                          </a:solidFill>
                        </a:rPr>
                        <a:t>Q</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20075131"/>
                  </a:ext>
                </a:extLst>
              </a:tr>
              <a:tr h="498715">
                <a:tc>
                  <a:txBody>
                    <a:bodyPr/>
                    <a:lstStyle/>
                    <a:p>
                      <a:pPr algn="ctr"/>
                      <a:r>
                        <a:rPr lang="en-US" b="1" dirty="0">
                          <a:solidFill>
                            <a:schemeClr val="tx1"/>
                          </a:solidFill>
                        </a:rPr>
                        <a:t>5</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algn="ctr"/>
                      <a:endParaRPr lang="en-US"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endParaRPr lang="en-US"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25057198"/>
                  </a:ext>
                </a:extLst>
              </a:tr>
              <a:tr h="498715">
                <a:tc>
                  <a:txBody>
                    <a:bodyPr/>
                    <a:lstStyle/>
                    <a:p>
                      <a:pPr algn="ctr"/>
                      <a:r>
                        <a:rPr lang="en-US" b="1" dirty="0">
                          <a:solidFill>
                            <a:schemeClr val="tx1"/>
                          </a:solidFill>
                        </a:rPr>
                        <a:t>6</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endParaRPr lang="en-US"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28704904"/>
                  </a:ext>
                </a:extLst>
              </a:tr>
              <a:tr h="498715">
                <a:tc>
                  <a:txBody>
                    <a:bodyPr/>
                    <a:lstStyle/>
                    <a:p>
                      <a:pPr algn="ctr"/>
                      <a:r>
                        <a:rPr lang="en-US" b="1" dirty="0">
                          <a:solidFill>
                            <a:schemeClr val="tx1"/>
                          </a:solidFill>
                        </a:rPr>
                        <a:t>7</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endParaRPr lang="en-US"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32245049"/>
                  </a:ext>
                </a:extLst>
              </a:tr>
              <a:tr h="498715">
                <a:tc>
                  <a:txBody>
                    <a:bodyPr/>
                    <a:lstStyle/>
                    <a:p>
                      <a:pPr algn="ctr"/>
                      <a:r>
                        <a:rPr lang="en-US" b="1" dirty="0">
                          <a:solidFill>
                            <a:schemeClr val="tx1"/>
                          </a:solidFill>
                        </a:rPr>
                        <a:t>8</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endParaRPr lang="en-US"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97614396"/>
                  </a:ext>
                </a:extLst>
              </a:tr>
            </a:tbl>
          </a:graphicData>
        </a:graphic>
      </p:graphicFrame>
      <p:sp>
        <p:nvSpPr>
          <p:cNvPr id="12" name="TextBox 11">
            <a:extLst>
              <a:ext uri="{FF2B5EF4-FFF2-40B4-BE49-F238E27FC236}">
                <a16:creationId xmlns:a16="http://schemas.microsoft.com/office/drawing/2014/main" id="{C377592B-26CE-10A7-1DFB-842C580B1700}"/>
              </a:ext>
            </a:extLst>
          </p:cNvPr>
          <p:cNvSpPr txBox="1"/>
          <p:nvPr/>
        </p:nvSpPr>
        <p:spPr>
          <a:xfrm>
            <a:off x="5883964" y="326001"/>
            <a:ext cx="5377070" cy="2126864"/>
          </a:xfrm>
          <a:prstGeom prst="rect">
            <a:avLst/>
          </a:prstGeom>
          <a:noFill/>
        </p:spPr>
        <p:txBody>
          <a:bodyPr wrap="square" rtlCol="0">
            <a:spAutoFit/>
          </a:bodyPr>
          <a:lstStyle/>
          <a:p>
            <a:pPr>
              <a:lnSpc>
                <a:spcPct val="150000"/>
              </a:lnSpc>
            </a:pPr>
            <a:r>
              <a:rPr lang="en-US" dirty="0">
                <a:latin typeface="Constantia" panose="02030602050306030303" pitchFamily="18" charset="0"/>
                <a:ea typeface="Cambria" panose="02040503050406030204" pitchFamily="18" charset="0"/>
              </a:rPr>
              <a:t>Let Queen location is (</a:t>
            </a:r>
            <a:r>
              <a:rPr lang="en-US" dirty="0" err="1">
                <a:latin typeface="Constantia" panose="02030602050306030303" pitchFamily="18" charset="0"/>
                <a:ea typeface="Cambria" panose="02040503050406030204" pitchFamily="18" charset="0"/>
              </a:rPr>
              <a:t>i</a:t>
            </a:r>
            <a:r>
              <a:rPr lang="en-US" dirty="0">
                <a:latin typeface="Constantia" panose="02030602050306030303" pitchFamily="18" charset="0"/>
                <a:ea typeface="Cambria" panose="02040503050406030204" pitchFamily="18" charset="0"/>
              </a:rPr>
              <a:t>, j) and the squares diagonal  to it (say (k, l)) have the property</a:t>
            </a:r>
          </a:p>
          <a:p>
            <a:pPr>
              <a:lnSpc>
                <a:spcPct val="150000"/>
              </a:lnSpc>
            </a:pPr>
            <a:r>
              <a:rPr lang="en-US" dirty="0">
                <a:latin typeface="Constantia" panose="02030602050306030303" pitchFamily="18" charset="0"/>
                <a:ea typeface="Cambria" panose="02040503050406030204" pitchFamily="18" charset="0"/>
              </a:rPr>
              <a:t>           </a:t>
            </a:r>
            <a:r>
              <a:rPr lang="en-US" i="1" dirty="0">
                <a:latin typeface="Constantia" panose="02030602050306030303" pitchFamily="18" charset="0"/>
                <a:ea typeface="Cambria" panose="02040503050406030204" pitchFamily="18" charset="0"/>
              </a:rPr>
              <a:t> </a:t>
            </a:r>
            <a:r>
              <a:rPr lang="en-US" i="1" dirty="0" err="1">
                <a:latin typeface="Constantia" panose="02030602050306030303" pitchFamily="18" charset="0"/>
                <a:ea typeface="Cambria" panose="02040503050406030204" pitchFamily="18" charset="0"/>
              </a:rPr>
              <a:t>i</a:t>
            </a:r>
            <a:r>
              <a:rPr lang="en-US" i="1" dirty="0">
                <a:latin typeface="Constantia" panose="02030602050306030303" pitchFamily="18" charset="0"/>
                <a:ea typeface="Cambria" panose="02040503050406030204" pitchFamily="18" charset="0"/>
              </a:rPr>
              <a:t>-j = k-l</a:t>
            </a:r>
            <a:r>
              <a:rPr lang="en-US" dirty="0">
                <a:latin typeface="Constantia" panose="02030602050306030303" pitchFamily="18" charset="0"/>
                <a:ea typeface="Cambria" panose="02040503050406030204" pitchFamily="18" charset="0"/>
              </a:rPr>
              <a:t> (upper left to lower right)</a:t>
            </a:r>
          </a:p>
          <a:p>
            <a:pPr>
              <a:lnSpc>
                <a:spcPct val="150000"/>
              </a:lnSpc>
            </a:pPr>
            <a:r>
              <a:rPr lang="en-US" dirty="0">
                <a:latin typeface="Constantia" panose="02030602050306030303" pitchFamily="18" charset="0"/>
                <a:ea typeface="Cambria" panose="02040503050406030204" pitchFamily="18" charset="0"/>
              </a:rPr>
              <a:t>	or </a:t>
            </a:r>
          </a:p>
          <a:p>
            <a:pPr>
              <a:lnSpc>
                <a:spcPct val="150000"/>
              </a:lnSpc>
            </a:pPr>
            <a:r>
              <a:rPr lang="en-US" dirty="0">
                <a:latin typeface="Constantia" panose="02030602050306030303" pitchFamily="18" charset="0"/>
                <a:ea typeface="Cambria" panose="02040503050406030204" pitchFamily="18" charset="0"/>
              </a:rPr>
              <a:t>            </a:t>
            </a:r>
            <a:r>
              <a:rPr lang="en-US" i="1" dirty="0" err="1">
                <a:latin typeface="Constantia" panose="02030602050306030303" pitchFamily="18" charset="0"/>
                <a:ea typeface="Cambria" panose="02040503050406030204" pitchFamily="18" charset="0"/>
              </a:rPr>
              <a:t>i+j</a:t>
            </a:r>
            <a:r>
              <a:rPr lang="en-US" i="1" dirty="0">
                <a:latin typeface="Constantia" panose="02030602050306030303" pitchFamily="18" charset="0"/>
                <a:ea typeface="Cambria" panose="02040503050406030204" pitchFamily="18" charset="0"/>
              </a:rPr>
              <a:t> = </a:t>
            </a:r>
            <a:r>
              <a:rPr lang="en-US" i="1" dirty="0" err="1">
                <a:latin typeface="Constantia" panose="02030602050306030303" pitchFamily="18" charset="0"/>
                <a:ea typeface="Cambria" panose="02040503050406030204" pitchFamily="18" charset="0"/>
              </a:rPr>
              <a:t>k+l</a:t>
            </a:r>
            <a:r>
              <a:rPr lang="en-US" dirty="0">
                <a:latin typeface="Constantia" panose="02030602050306030303" pitchFamily="18" charset="0"/>
                <a:ea typeface="Cambria" panose="02040503050406030204" pitchFamily="18" charset="0"/>
              </a:rPr>
              <a:t> (upper right to lower left)</a:t>
            </a:r>
          </a:p>
        </p:txBody>
      </p:sp>
      <p:sp>
        <p:nvSpPr>
          <p:cNvPr id="14" name="TextBox 13">
            <a:extLst>
              <a:ext uri="{FF2B5EF4-FFF2-40B4-BE49-F238E27FC236}">
                <a16:creationId xmlns:a16="http://schemas.microsoft.com/office/drawing/2014/main" id="{02B7AC81-C307-0893-53D2-8C40CCD4736D}"/>
              </a:ext>
            </a:extLst>
          </p:cNvPr>
          <p:cNvSpPr txBox="1"/>
          <p:nvPr/>
        </p:nvSpPr>
        <p:spPr>
          <a:xfrm>
            <a:off x="5617266" y="3825984"/>
            <a:ext cx="6096000" cy="400110"/>
          </a:xfrm>
          <a:prstGeom prst="rect">
            <a:avLst/>
          </a:prstGeom>
          <a:noFill/>
        </p:spPr>
        <p:txBody>
          <a:bodyPr wrap="square">
            <a:spAutoFit/>
          </a:bodyPr>
          <a:lstStyle/>
          <a:p>
            <a:r>
              <a:rPr lang="en-US" sz="2000" b="1" u="sng" dirty="0"/>
              <a:t>Determining the two queens in same diagonal or not</a:t>
            </a:r>
          </a:p>
        </p:txBody>
      </p:sp>
      <p:sp>
        <p:nvSpPr>
          <p:cNvPr id="15" name="TextBox 14">
            <a:extLst>
              <a:ext uri="{FF2B5EF4-FFF2-40B4-BE49-F238E27FC236}">
                <a16:creationId xmlns:a16="http://schemas.microsoft.com/office/drawing/2014/main" id="{D3F5B87C-D191-6978-82B2-F7CFE9F522AC}"/>
              </a:ext>
            </a:extLst>
          </p:cNvPr>
          <p:cNvSpPr txBox="1"/>
          <p:nvPr/>
        </p:nvSpPr>
        <p:spPr>
          <a:xfrm>
            <a:off x="5976734" y="2552771"/>
            <a:ext cx="5377066" cy="1477328"/>
          </a:xfrm>
          <a:prstGeom prst="rect">
            <a:avLst/>
          </a:prstGeom>
          <a:noFill/>
        </p:spPr>
        <p:txBody>
          <a:bodyPr wrap="square" rtlCol="0">
            <a:spAutoFit/>
          </a:bodyPr>
          <a:lstStyle>
            <a:defPPr>
              <a:defRPr lang="en-US"/>
            </a:defPPr>
            <a:lvl1pPr>
              <a:defRPr>
                <a:latin typeface="Constantia" panose="02030602050306030303" pitchFamily="18" charset="0"/>
                <a:ea typeface="Cambria" panose="02040503050406030204" pitchFamily="18" charset="0"/>
              </a:defRPr>
            </a:lvl1pPr>
          </a:lstStyle>
          <a:p>
            <a:r>
              <a:rPr lang="en-US" b="1" u="sng" dirty="0">
                <a:latin typeface="Cambria" panose="02040503050406030204" pitchFamily="18" charset="0"/>
              </a:rPr>
              <a:t>Example</a:t>
            </a:r>
            <a:r>
              <a:rPr lang="en-US" dirty="0">
                <a:latin typeface="Cambria" panose="02040503050406030204" pitchFamily="18" charset="0"/>
              </a:rPr>
              <a:t> : Let Q location (</a:t>
            </a:r>
            <a:r>
              <a:rPr lang="en-US" dirty="0" err="1">
                <a:latin typeface="Cambria" panose="02040503050406030204" pitchFamily="18" charset="0"/>
              </a:rPr>
              <a:t>i,j</a:t>
            </a:r>
            <a:r>
              <a:rPr lang="en-US" dirty="0">
                <a:latin typeface="Cambria" panose="02040503050406030204" pitchFamily="18" charset="0"/>
              </a:rPr>
              <a:t>) = (4,2)</a:t>
            </a:r>
          </a:p>
          <a:p>
            <a:pPr>
              <a:lnSpc>
                <a:spcPct val="150000"/>
              </a:lnSpc>
            </a:pPr>
            <a:r>
              <a:rPr lang="en-US" dirty="0">
                <a:latin typeface="Cambria" panose="02040503050406030204" pitchFamily="18" charset="0"/>
              </a:rPr>
              <a:t>        (</a:t>
            </a:r>
            <a:r>
              <a:rPr lang="en-US" dirty="0" err="1">
                <a:latin typeface="Cambria" panose="02040503050406030204" pitchFamily="18" charset="0"/>
              </a:rPr>
              <a:t>i</a:t>
            </a:r>
            <a:r>
              <a:rPr lang="en-US" dirty="0">
                <a:latin typeface="Cambria" panose="02040503050406030204" pitchFamily="18" charset="0"/>
              </a:rPr>
              <a:t>-j) = (k-l) = </a:t>
            </a:r>
            <a:r>
              <a:rPr lang="en-US" dirty="0">
                <a:highlight>
                  <a:srgbClr val="FF0000"/>
                </a:highlight>
                <a:latin typeface="Cambria" panose="02040503050406030204" pitchFamily="18" charset="0"/>
              </a:rPr>
              <a:t>{(3,1),(5,3),(6,5),(7,5)(8,6)}</a:t>
            </a:r>
          </a:p>
          <a:p>
            <a:pPr>
              <a:lnSpc>
                <a:spcPct val="150000"/>
              </a:lnSpc>
            </a:pPr>
            <a:r>
              <a:rPr lang="en-US" dirty="0">
                <a:latin typeface="Cambria" panose="02040503050406030204" pitchFamily="18" charset="0"/>
              </a:rPr>
              <a:t>        (</a:t>
            </a:r>
            <a:r>
              <a:rPr lang="en-US" dirty="0" err="1">
                <a:latin typeface="Cambria" panose="02040503050406030204" pitchFamily="18" charset="0"/>
              </a:rPr>
              <a:t>i+j</a:t>
            </a:r>
            <a:r>
              <a:rPr lang="en-US" dirty="0">
                <a:latin typeface="Cambria" panose="02040503050406030204" pitchFamily="18" charset="0"/>
              </a:rPr>
              <a:t>)= (</a:t>
            </a:r>
            <a:r>
              <a:rPr lang="en-US" dirty="0" err="1">
                <a:latin typeface="Cambria" panose="02040503050406030204" pitchFamily="18" charset="0"/>
              </a:rPr>
              <a:t>k+l</a:t>
            </a:r>
            <a:r>
              <a:rPr lang="en-US" dirty="0">
                <a:latin typeface="Cambria" panose="02040503050406030204" pitchFamily="18" charset="0"/>
              </a:rPr>
              <a:t>) = </a:t>
            </a:r>
            <a:r>
              <a:rPr lang="en-US" dirty="0">
                <a:highlight>
                  <a:srgbClr val="008000"/>
                </a:highlight>
                <a:latin typeface="Cambria" panose="02040503050406030204" pitchFamily="18" charset="0"/>
              </a:rPr>
              <a:t>{(1,5),(2,4),(3,3),(5,1)}</a:t>
            </a:r>
          </a:p>
          <a:p>
            <a:endParaRPr lang="en-US" dirty="0">
              <a:latin typeface="Cambria" panose="02040503050406030204" pitchFamily="18" charset="0"/>
            </a:endParaRPr>
          </a:p>
        </p:txBody>
      </p:sp>
      <p:grpSp>
        <p:nvGrpSpPr>
          <p:cNvPr id="35" name="Group 34">
            <a:extLst>
              <a:ext uri="{FF2B5EF4-FFF2-40B4-BE49-F238E27FC236}">
                <a16:creationId xmlns:a16="http://schemas.microsoft.com/office/drawing/2014/main" id="{5A55DCE2-1E74-B4DC-8093-8C1C0BB2E9EC}"/>
              </a:ext>
            </a:extLst>
          </p:cNvPr>
          <p:cNvGrpSpPr/>
          <p:nvPr/>
        </p:nvGrpSpPr>
        <p:grpSpPr>
          <a:xfrm>
            <a:off x="6202018" y="4238363"/>
            <a:ext cx="5526156" cy="2440483"/>
            <a:chOff x="6202018" y="4066087"/>
            <a:chExt cx="5526156" cy="2440483"/>
          </a:xfrm>
        </p:grpSpPr>
        <p:sp>
          <p:nvSpPr>
            <p:cNvPr id="17" name="TextBox 16">
              <a:extLst>
                <a:ext uri="{FF2B5EF4-FFF2-40B4-BE49-F238E27FC236}">
                  <a16:creationId xmlns:a16="http://schemas.microsoft.com/office/drawing/2014/main" id="{512C01AC-4197-F989-14E5-B93C10D1CE20}"/>
                </a:ext>
              </a:extLst>
            </p:cNvPr>
            <p:cNvSpPr txBox="1"/>
            <p:nvPr/>
          </p:nvSpPr>
          <p:spPr>
            <a:xfrm>
              <a:off x="6202018" y="4066087"/>
              <a:ext cx="5526156" cy="646331"/>
            </a:xfrm>
            <a:prstGeom prst="rect">
              <a:avLst/>
            </a:prstGeom>
            <a:noFill/>
          </p:spPr>
          <p:txBody>
            <a:bodyPr wrap="square">
              <a:spAutoFit/>
            </a:bodyPr>
            <a:lstStyle/>
            <a:p>
              <a:r>
                <a:rPr lang="en-US" dirty="0">
                  <a:latin typeface="Constantia" panose="02030602050306030303" pitchFamily="18" charset="0"/>
                  <a:ea typeface="Cambria" panose="02040503050406030204" pitchFamily="18" charset="0"/>
                </a:rPr>
                <a:t>If Q1 = (</a:t>
              </a:r>
              <a:r>
                <a:rPr lang="en-US" dirty="0" err="1">
                  <a:latin typeface="Constantia" panose="02030602050306030303" pitchFamily="18" charset="0"/>
                  <a:ea typeface="Cambria" panose="02040503050406030204" pitchFamily="18" charset="0"/>
                </a:rPr>
                <a:t>i</a:t>
              </a:r>
              <a:r>
                <a:rPr lang="en-US" dirty="0">
                  <a:latin typeface="Constantia" panose="02030602050306030303" pitchFamily="18" charset="0"/>
                  <a:ea typeface="Cambria" panose="02040503050406030204" pitchFamily="18" charset="0"/>
                </a:rPr>
                <a:t>, j) and Q2= (k, j) then they belong to same diagonal or not if </a:t>
              </a:r>
              <a:endParaRPr lang="en-US" dirty="0"/>
            </a:p>
          </p:txBody>
        </p:sp>
        <p:sp>
          <p:nvSpPr>
            <p:cNvPr id="19" name="TextBox 18">
              <a:extLst>
                <a:ext uri="{FF2B5EF4-FFF2-40B4-BE49-F238E27FC236}">
                  <a16:creationId xmlns:a16="http://schemas.microsoft.com/office/drawing/2014/main" id="{1DFB5C0E-F7C1-667A-6B12-B5D648E64606}"/>
                </a:ext>
              </a:extLst>
            </p:cNvPr>
            <p:cNvSpPr txBox="1"/>
            <p:nvPr/>
          </p:nvSpPr>
          <p:spPr>
            <a:xfrm>
              <a:off x="6931991" y="4706604"/>
              <a:ext cx="1046922" cy="369332"/>
            </a:xfrm>
            <a:prstGeom prst="rect">
              <a:avLst/>
            </a:prstGeom>
            <a:noFill/>
          </p:spPr>
          <p:txBody>
            <a:bodyPr wrap="square">
              <a:spAutoFit/>
            </a:bodyPr>
            <a:lstStyle/>
            <a:p>
              <a:r>
                <a:rPr lang="en-US" i="1" dirty="0">
                  <a:latin typeface="Constantia" panose="02030602050306030303" pitchFamily="18" charset="0"/>
                  <a:ea typeface="Cambria" panose="02040503050406030204" pitchFamily="18" charset="0"/>
                </a:rPr>
                <a:t> </a:t>
              </a:r>
              <a:r>
                <a:rPr lang="en-US" i="1" dirty="0" err="1">
                  <a:latin typeface="Constantia" panose="02030602050306030303" pitchFamily="18" charset="0"/>
                  <a:ea typeface="Cambria" panose="02040503050406030204" pitchFamily="18" charset="0"/>
                </a:rPr>
                <a:t>i</a:t>
              </a:r>
              <a:r>
                <a:rPr lang="en-US" i="1" dirty="0">
                  <a:latin typeface="Constantia" panose="02030602050306030303" pitchFamily="18" charset="0"/>
                  <a:ea typeface="Cambria" panose="02040503050406030204" pitchFamily="18" charset="0"/>
                </a:rPr>
                <a:t>-j = k-l </a:t>
              </a:r>
              <a:endParaRPr lang="en-US" i="1" dirty="0"/>
            </a:p>
          </p:txBody>
        </p:sp>
        <p:sp>
          <p:nvSpPr>
            <p:cNvPr id="20" name="TextBox 19">
              <a:extLst>
                <a:ext uri="{FF2B5EF4-FFF2-40B4-BE49-F238E27FC236}">
                  <a16:creationId xmlns:a16="http://schemas.microsoft.com/office/drawing/2014/main" id="{CA6580A5-F85C-6D5D-4D09-0F55EA6DA670}"/>
                </a:ext>
              </a:extLst>
            </p:cNvPr>
            <p:cNvSpPr txBox="1"/>
            <p:nvPr/>
          </p:nvSpPr>
          <p:spPr>
            <a:xfrm>
              <a:off x="8496852" y="4687185"/>
              <a:ext cx="1046922" cy="369332"/>
            </a:xfrm>
            <a:prstGeom prst="rect">
              <a:avLst/>
            </a:prstGeom>
            <a:noFill/>
          </p:spPr>
          <p:txBody>
            <a:bodyPr wrap="square">
              <a:spAutoFit/>
            </a:bodyPr>
            <a:lstStyle/>
            <a:p>
              <a:r>
                <a:rPr lang="en-US" i="1" dirty="0">
                  <a:latin typeface="Constantia" panose="02030602050306030303" pitchFamily="18" charset="0"/>
                  <a:ea typeface="Cambria" panose="02040503050406030204" pitchFamily="18" charset="0"/>
                </a:rPr>
                <a:t> </a:t>
              </a:r>
              <a:r>
                <a:rPr lang="en-US" i="1" dirty="0" err="1">
                  <a:latin typeface="Constantia" panose="02030602050306030303" pitchFamily="18" charset="0"/>
                  <a:ea typeface="Cambria" panose="02040503050406030204" pitchFamily="18" charset="0"/>
                </a:rPr>
                <a:t>i+j</a:t>
              </a:r>
              <a:r>
                <a:rPr lang="en-US" i="1" dirty="0">
                  <a:latin typeface="Constantia" panose="02030602050306030303" pitchFamily="18" charset="0"/>
                  <a:ea typeface="Cambria" panose="02040503050406030204" pitchFamily="18" charset="0"/>
                </a:rPr>
                <a:t> = </a:t>
              </a:r>
              <a:r>
                <a:rPr lang="en-US" i="1" dirty="0" err="1">
                  <a:latin typeface="Constantia" panose="02030602050306030303" pitchFamily="18" charset="0"/>
                  <a:ea typeface="Cambria" panose="02040503050406030204" pitchFamily="18" charset="0"/>
                </a:rPr>
                <a:t>k+l</a:t>
              </a:r>
              <a:r>
                <a:rPr lang="en-US" i="1" dirty="0">
                  <a:latin typeface="Constantia" panose="02030602050306030303" pitchFamily="18" charset="0"/>
                  <a:ea typeface="Cambria" panose="02040503050406030204" pitchFamily="18" charset="0"/>
                </a:rPr>
                <a:t> </a:t>
              </a:r>
              <a:endParaRPr lang="en-US" i="1" dirty="0"/>
            </a:p>
          </p:txBody>
        </p:sp>
        <p:sp>
          <p:nvSpPr>
            <p:cNvPr id="22" name="TextBox 21">
              <a:extLst>
                <a:ext uri="{FF2B5EF4-FFF2-40B4-BE49-F238E27FC236}">
                  <a16:creationId xmlns:a16="http://schemas.microsoft.com/office/drawing/2014/main" id="{EE5D8F6D-2AFE-3480-ED0C-6E239D66FAA1}"/>
                </a:ext>
              </a:extLst>
            </p:cNvPr>
            <p:cNvSpPr txBox="1"/>
            <p:nvPr/>
          </p:nvSpPr>
          <p:spPr>
            <a:xfrm>
              <a:off x="8018669" y="4687185"/>
              <a:ext cx="503583" cy="369332"/>
            </a:xfrm>
            <a:prstGeom prst="rect">
              <a:avLst/>
            </a:prstGeom>
            <a:noFill/>
          </p:spPr>
          <p:txBody>
            <a:bodyPr wrap="square">
              <a:spAutoFit/>
            </a:bodyPr>
            <a:lstStyle/>
            <a:p>
              <a:r>
                <a:rPr lang="en-US" dirty="0">
                  <a:latin typeface="Constantia" panose="02030602050306030303" pitchFamily="18" charset="0"/>
                  <a:ea typeface="Cambria" panose="02040503050406030204" pitchFamily="18" charset="0"/>
                </a:rPr>
                <a:t>or</a:t>
              </a:r>
              <a:endParaRPr lang="en-US" dirty="0"/>
            </a:p>
          </p:txBody>
        </p:sp>
        <p:sp>
          <p:nvSpPr>
            <p:cNvPr id="23" name="TextBox 22">
              <a:extLst>
                <a:ext uri="{FF2B5EF4-FFF2-40B4-BE49-F238E27FC236}">
                  <a16:creationId xmlns:a16="http://schemas.microsoft.com/office/drawing/2014/main" id="{FCD61D5B-78C6-E62A-B4BE-AB2E00D6530B}"/>
                </a:ext>
              </a:extLst>
            </p:cNvPr>
            <p:cNvSpPr txBox="1"/>
            <p:nvPr/>
          </p:nvSpPr>
          <p:spPr>
            <a:xfrm>
              <a:off x="6938618" y="5349333"/>
              <a:ext cx="1046922" cy="369332"/>
            </a:xfrm>
            <a:prstGeom prst="rect">
              <a:avLst/>
            </a:prstGeom>
            <a:noFill/>
          </p:spPr>
          <p:txBody>
            <a:bodyPr wrap="square">
              <a:spAutoFit/>
            </a:bodyPr>
            <a:lstStyle/>
            <a:p>
              <a:r>
                <a:rPr lang="en-US" i="1" dirty="0">
                  <a:latin typeface="Constantia" panose="02030602050306030303" pitchFamily="18" charset="0"/>
                  <a:ea typeface="Cambria" panose="02040503050406030204" pitchFamily="18" charset="0"/>
                </a:rPr>
                <a:t> l-j = k-</a:t>
              </a:r>
              <a:r>
                <a:rPr lang="en-US" i="1" dirty="0" err="1">
                  <a:latin typeface="Constantia" panose="02030602050306030303" pitchFamily="18" charset="0"/>
                  <a:ea typeface="Cambria" panose="02040503050406030204" pitchFamily="18" charset="0"/>
                </a:rPr>
                <a:t>i</a:t>
              </a:r>
              <a:r>
                <a:rPr lang="en-US" i="1" dirty="0">
                  <a:latin typeface="Constantia" panose="02030602050306030303" pitchFamily="18" charset="0"/>
                  <a:ea typeface="Cambria" panose="02040503050406030204" pitchFamily="18" charset="0"/>
                </a:rPr>
                <a:t> </a:t>
              </a:r>
              <a:endParaRPr lang="en-US" i="1" dirty="0"/>
            </a:p>
          </p:txBody>
        </p:sp>
        <p:sp>
          <p:nvSpPr>
            <p:cNvPr id="24" name="TextBox 23">
              <a:extLst>
                <a:ext uri="{FF2B5EF4-FFF2-40B4-BE49-F238E27FC236}">
                  <a16:creationId xmlns:a16="http://schemas.microsoft.com/office/drawing/2014/main" id="{AB956843-C3E6-F0FB-8BB5-B76F75D8AC0D}"/>
                </a:ext>
              </a:extLst>
            </p:cNvPr>
            <p:cNvSpPr txBox="1"/>
            <p:nvPr/>
          </p:nvSpPr>
          <p:spPr>
            <a:xfrm>
              <a:off x="8490228" y="5343164"/>
              <a:ext cx="1046922" cy="369332"/>
            </a:xfrm>
            <a:prstGeom prst="rect">
              <a:avLst/>
            </a:prstGeom>
            <a:noFill/>
          </p:spPr>
          <p:txBody>
            <a:bodyPr wrap="square">
              <a:spAutoFit/>
            </a:bodyPr>
            <a:lstStyle/>
            <a:p>
              <a:r>
                <a:rPr lang="en-US" i="1" dirty="0">
                  <a:latin typeface="Constantia" panose="02030602050306030303" pitchFamily="18" charset="0"/>
                  <a:ea typeface="Cambria" panose="02040503050406030204" pitchFamily="18" charset="0"/>
                </a:rPr>
                <a:t> j- l = k-</a:t>
              </a:r>
              <a:r>
                <a:rPr lang="en-US" i="1" dirty="0" err="1">
                  <a:latin typeface="Constantia" panose="02030602050306030303" pitchFamily="18" charset="0"/>
                  <a:ea typeface="Cambria" panose="02040503050406030204" pitchFamily="18" charset="0"/>
                </a:rPr>
                <a:t>i</a:t>
              </a:r>
              <a:endParaRPr lang="en-US" i="1" dirty="0"/>
            </a:p>
          </p:txBody>
        </p:sp>
        <p:sp>
          <p:nvSpPr>
            <p:cNvPr id="25" name="TextBox 24">
              <a:extLst>
                <a:ext uri="{FF2B5EF4-FFF2-40B4-BE49-F238E27FC236}">
                  <a16:creationId xmlns:a16="http://schemas.microsoft.com/office/drawing/2014/main" id="{0ECA917E-E6CF-250B-B024-231C86828078}"/>
                </a:ext>
              </a:extLst>
            </p:cNvPr>
            <p:cNvSpPr txBox="1"/>
            <p:nvPr/>
          </p:nvSpPr>
          <p:spPr>
            <a:xfrm>
              <a:off x="7264405" y="6106460"/>
              <a:ext cx="2568709" cy="400110"/>
            </a:xfrm>
            <a:prstGeom prst="rect">
              <a:avLst/>
            </a:prstGeom>
            <a:solidFill>
              <a:srgbClr val="FFFF00"/>
            </a:solidFill>
          </p:spPr>
          <p:txBody>
            <a:bodyPr wrap="square">
              <a:spAutoFit/>
            </a:bodyPr>
            <a:lstStyle/>
            <a:p>
              <a:r>
                <a:rPr lang="en-US" sz="2000" i="1" dirty="0">
                  <a:latin typeface="Constantia" panose="02030602050306030303" pitchFamily="18" charset="0"/>
                  <a:ea typeface="Cambria" panose="02040503050406030204" pitchFamily="18" charset="0"/>
                </a:rPr>
                <a:t> abs( l – j ) = abs(k - </a:t>
              </a:r>
              <a:r>
                <a:rPr lang="en-US" sz="2000" i="1" dirty="0" err="1">
                  <a:latin typeface="Constantia" panose="02030602050306030303" pitchFamily="18" charset="0"/>
                  <a:ea typeface="Cambria" panose="02040503050406030204" pitchFamily="18" charset="0"/>
                </a:rPr>
                <a:t>i</a:t>
              </a:r>
              <a:r>
                <a:rPr lang="en-US" sz="2000" i="1" dirty="0">
                  <a:latin typeface="Constantia" panose="02030602050306030303" pitchFamily="18" charset="0"/>
                  <a:ea typeface="Cambria" panose="02040503050406030204" pitchFamily="18" charset="0"/>
                </a:rPr>
                <a:t>) </a:t>
              </a:r>
              <a:endParaRPr lang="en-US" sz="2000" i="1" dirty="0"/>
            </a:p>
          </p:txBody>
        </p:sp>
        <p:cxnSp>
          <p:nvCxnSpPr>
            <p:cNvPr id="27" name="Straight Arrow Connector 26">
              <a:extLst>
                <a:ext uri="{FF2B5EF4-FFF2-40B4-BE49-F238E27FC236}">
                  <a16:creationId xmlns:a16="http://schemas.microsoft.com/office/drawing/2014/main" id="{8D3D7554-CB90-7A5F-CA5B-3C709805D658}"/>
                </a:ext>
              </a:extLst>
            </p:cNvPr>
            <p:cNvCxnSpPr>
              <a:cxnSpLocks/>
            </p:cNvCxnSpPr>
            <p:nvPr/>
          </p:nvCxnSpPr>
          <p:spPr>
            <a:xfrm>
              <a:off x="7455452" y="5062683"/>
              <a:ext cx="6627" cy="36576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ACD07D70-A30A-D53D-0A9B-53D4479ACF37}"/>
                </a:ext>
              </a:extLst>
            </p:cNvPr>
            <p:cNvCxnSpPr>
              <a:cxnSpLocks/>
            </p:cNvCxnSpPr>
            <p:nvPr/>
          </p:nvCxnSpPr>
          <p:spPr>
            <a:xfrm>
              <a:off x="9012582" y="5016302"/>
              <a:ext cx="6627" cy="36576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EAE5AE9B-A726-4885-1481-5A9E8830A98B}"/>
                </a:ext>
              </a:extLst>
            </p:cNvPr>
            <p:cNvCxnSpPr/>
            <p:nvPr/>
          </p:nvCxnSpPr>
          <p:spPr>
            <a:xfrm>
              <a:off x="7606748" y="5712496"/>
              <a:ext cx="622852" cy="34095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7EF5CDFC-99C5-972A-2BEB-95AF7D3D4161}"/>
                </a:ext>
              </a:extLst>
            </p:cNvPr>
            <p:cNvCxnSpPr>
              <a:stCxn id="24" idx="2"/>
            </p:cNvCxnSpPr>
            <p:nvPr/>
          </p:nvCxnSpPr>
          <p:spPr>
            <a:xfrm flipH="1">
              <a:off x="8490228" y="5712496"/>
              <a:ext cx="523461" cy="36933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3" name="TextBox 2">
            <a:extLst>
              <a:ext uri="{FF2B5EF4-FFF2-40B4-BE49-F238E27FC236}">
                <a16:creationId xmlns:a16="http://schemas.microsoft.com/office/drawing/2014/main" id="{80471CB0-0174-ECEB-9178-F8BBAC7AB0E3}"/>
              </a:ext>
            </a:extLst>
          </p:cNvPr>
          <p:cNvSpPr txBox="1"/>
          <p:nvPr/>
        </p:nvSpPr>
        <p:spPr>
          <a:xfrm>
            <a:off x="1261098" y="6225728"/>
            <a:ext cx="4421807" cy="400110"/>
          </a:xfrm>
          <a:prstGeom prst="rect">
            <a:avLst/>
          </a:prstGeom>
          <a:solidFill>
            <a:srgbClr val="FFFF00"/>
          </a:solidFill>
        </p:spPr>
        <p:txBody>
          <a:bodyPr wrap="square">
            <a:spAutoFit/>
          </a:bodyPr>
          <a:lstStyle/>
          <a:p>
            <a:r>
              <a:rPr lang="en-US" sz="2000" i="1" dirty="0">
                <a:latin typeface="Constantia" panose="02030602050306030303" pitchFamily="18" charset="0"/>
                <a:ea typeface="Cambria" panose="02040503050406030204" pitchFamily="18" charset="0"/>
              </a:rPr>
              <a:t> abs( col – </a:t>
            </a:r>
            <a:r>
              <a:rPr lang="en-US" sz="2000" i="1" dirty="0" err="1">
                <a:latin typeface="Constantia" panose="02030602050306030303" pitchFamily="18" charset="0"/>
                <a:ea typeface="Cambria" panose="02040503050406030204" pitchFamily="18" charset="0"/>
              </a:rPr>
              <a:t>Qcol</a:t>
            </a:r>
            <a:r>
              <a:rPr lang="en-US" sz="2000" i="1" dirty="0">
                <a:latin typeface="Constantia" panose="02030602050306030303" pitchFamily="18" charset="0"/>
                <a:ea typeface="Cambria" panose="02040503050406030204" pitchFamily="18" charset="0"/>
              </a:rPr>
              <a:t> ) = abs(row - </a:t>
            </a:r>
            <a:r>
              <a:rPr lang="en-US" sz="2000" i="1" dirty="0" err="1">
                <a:latin typeface="Constantia" panose="02030602050306030303" pitchFamily="18" charset="0"/>
                <a:ea typeface="Cambria" panose="02040503050406030204" pitchFamily="18" charset="0"/>
              </a:rPr>
              <a:t>Qrow</a:t>
            </a:r>
            <a:r>
              <a:rPr lang="en-US" sz="2000" i="1" dirty="0">
                <a:latin typeface="Constantia" panose="02030602050306030303" pitchFamily="18" charset="0"/>
                <a:ea typeface="Cambria" panose="02040503050406030204" pitchFamily="18" charset="0"/>
              </a:rPr>
              <a:t>) </a:t>
            </a:r>
            <a:endParaRPr lang="en-US" sz="2000" i="1" dirty="0"/>
          </a:p>
        </p:txBody>
      </p:sp>
      <p:sp>
        <p:nvSpPr>
          <p:cNvPr id="6" name="TextBox 5">
            <a:extLst>
              <a:ext uri="{FF2B5EF4-FFF2-40B4-BE49-F238E27FC236}">
                <a16:creationId xmlns:a16="http://schemas.microsoft.com/office/drawing/2014/main" id="{0051CE18-8887-148B-3536-E7E2E91255BB}"/>
              </a:ext>
            </a:extLst>
          </p:cNvPr>
          <p:cNvSpPr txBox="1"/>
          <p:nvPr/>
        </p:nvSpPr>
        <p:spPr>
          <a:xfrm>
            <a:off x="1261098" y="5406530"/>
            <a:ext cx="2158251" cy="646331"/>
          </a:xfrm>
          <a:prstGeom prst="rect">
            <a:avLst/>
          </a:prstGeom>
          <a:noFill/>
        </p:spPr>
        <p:txBody>
          <a:bodyPr wrap="square">
            <a:spAutoFit/>
          </a:bodyPr>
          <a:lstStyle/>
          <a:p>
            <a:r>
              <a:rPr lang="en-US" dirty="0">
                <a:latin typeface="Constantia" panose="02030602050306030303" pitchFamily="18" charset="0"/>
                <a:ea typeface="Cambria" panose="02040503050406030204" pitchFamily="18" charset="0"/>
              </a:rPr>
              <a:t>(</a:t>
            </a:r>
            <a:r>
              <a:rPr lang="en-US" dirty="0" err="1">
                <a:latin typeface="Constantia" panose="02030602050306030303" pitchFamily="18" charset="0"/>
                <a:ea typeface="Cambria" panose="02040503050406030204" pitchFamily="18" charset="0"/>
              </a:rPr>
              <a:t>i</a:t>
            </a:r>
            <a:r>
              <a:rPr lang="en-US" dirty="0">
                <a:latin typeface="Constantia" panose="02030602050306030303" pitchFamily="18" charset="0"/>
                <a:ea typeface="Cambria" panose="02040503050406030204" pitchFamily="18" charset="0"/>
              </a:rPr>
              <a:t>, j)= (</a:t>
            </a:r>
            <a:r>
              <a:rPr lang="en-US" dirty="0" err="1">
                <a:latin typeface="Constantia" panose="02030602050306030303" pitchFamily="18" charset="0"/>
                <a:ea typeface="Cambria" panose="02040503050406030204" pitchFamily="18" charset="0"/>
              </a:rPr>
              <a:t>Qrow</a:t>
            </a:r>
            <a:r>
              <a:rPr lang="en-US" dirty="0">
                <a:latin typeface="Constantia" panose="02030602050306030303" pitchFamily="18" charset="0"/>
                <a:ea typeface="Cambria" panose="02040503050406030204" pitchFamily="18" charset="0"/>
              </a:rPr>
              <a:t>, </a:t>
            </a:r>
            <a:r>
              <a:rPr lang="en-US" dirty="0" err="1">
                <a:latin typeface="Constantia" panose="02030602050306030303" pitchFamily="18" charset="0"/>
                <a:ea typeface="Cambria" panose="02040503050406030204" pitchFamily="18" charset="0"/>
              </a:rPr>
              <a:t>Qcol</a:t>
            </a:r>
            <a:r>
              <a:rPr lang="en-US" dirty="0">
                <a:latin typeface="Constantia" panose="02030602050306030303" pitchFamily="18" charset="0"/>
                <a:ea typeface="Cambria" panose="02040503050406030204" pitchFamily="18" charset="0"/>
              </a:rPr>
              <a:t>)</a:t>
            </a:r>
          </a:p>
          <a:p>
            <a:r>
              <a:rPr lang="en-US" dirty="0">
                <a:latin typeface="Constantia" panose="02030602050306030303" pitchFamily="18" charset="0"/>
                <a:ea typeface="Cambria" panose="02040503050406030204" pitchFamily="18" charset="0"/>
              </a:rPr>
              <a:t>(k, </a:t>
            </a:r>
            <a:r>
              <a:rPr lang="en-US" i="1" dirty="0">
                <a:latin typeface="Constantia" panose="02030602050306030303" pitchFamily="18" charset="0"/>
                <a:ea typeface="Cambria" panose="02040503050406030204" pitchFamily="18" charset="0"/>
              </a:rPr>
              <a:t>l</a:t>
            </a:r>
            <a:r>
              <a:rPr lang="en-US" dirty="0">
                <a:latin typeface="Constantia" panose="02030602050306030303" pitchFamily="18" charset="0"/>
                <a:ea typeface="Cambria" panose="02040503050406030204" pitchFamily="18" charset="0"/>
              </a:rPr>
              <a:t>) = (row, col)</a:t>
            </a:r>
            <a:endParaRPr lang="en-IN" dirty="0"/>
          </a:p>
        </p:txBody>
      </p:sp>
    </p:spTree>
    <p:extLst>
      <p:ext uri="{BB962C8B-B14F-4D97-AF65-F5344CB8AC3E}">
        <p14:creationId xmlns:p14="http://schemas.microsoft.com/office/powerpoint/2010/main" val="294216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3" grpId="0" animBg="1"/>
      <p:bldP spid="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TotalTime>
  <Words>5644</Words>
  <Application>Microsoft Office PowerPoint</Application>
  <PresentationFormat>Widescreen</PresentationFormat>
  <Paragraphs>1615</Paragraphs>
  <Slides>46</Slides>
  <Notes>0</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46</vt:i4>
      </vt:variant>
    </vt:vector>
  </HeadingPairs>
  <TitlesOfParts>
    <vt:vector size="59" baseType="lpstr">
      <vt:lpstr>Aldhabi</vt:lpstr>
      <vt:lpstr>Arial</vt:lpstr>
      <vt:lpstr>Bell MT</vt:lpstr>
      <vt:lpstr>Calibri</vt:lpstr>
      <vt:lpstr>Calibri Light</vt:lpstr>
      <vt:lpstr>Cambria</vt:lpstr>
      <vt:lpstr>Cambria Math</vt:lpstr>
      <vt:lpstr>Constantia</vt:lpstr>
      <vt:lpstr>MT2SYT</vt:lpstr>
      <vt:lpstr>Times New Roman</vt:lpstr>
      <vt:lpstr>Times-Roman</vt:lpstr>
      <vt:lpstr>Wingdings</vt:lpstr>
      <vt:lpstr>Office Theme</vt:lpstr>
      <vt:lpstr>Backtracking &amp;  Branch-and-Bound</vt:lpstr>
      <vt:lpstr>Introduction</vt:lpstr>
      <vt:lpstr>PowerPoint Presentation</vt:lpstr>
      <vt:lpstr>PowerPoint Presentation</vt:lpstr>
      <vt:lpstr>Example : State space tree for 4-queens</vt:lpstr>
      <vt:lpstr>PowerPoint Presentation</vt:lpstr>
      <vt:lpstr>8-Queens Problem</vt:lpstr>
      <vt:lpstr>N-Queens Solution</vt:lpstr>
      <vt:lpstr>N-Queens Solution</vt:lpstr>
      <vt:lpstr>State space tree generated for 4-queens using backtracking</vt:lpstr>
      <vt:lpstr>PowerPoint Presentation</vt:lpstr>
      <vt:lpstr>SumOfSubsets Problem</vt:lpstr>
      <vt:lpstr>State space tree generated for Sum of subsets problem using backtracking</vt:lpstr>
      <vt:lpstr>PowerPoint Presentation</vt:lpstr>
      <vt:lpstr>PowerPoint Presentation</vt:lpstr>
      <vt:lpstr>Graph Coloring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Branch-and-Bound</vt:lpstr>
      <vt:lpstr>Branch-and-Bound</vt:lpstr>
      <vt:lpstr>PowerPoint Presentation</vt:lpstr>
      <vt:lpstr>Bounding</vt:lpstr>
      <vt:lpstr>State space tree for TSP using LC-BB</vt:lpstr>
      <vt:lpstr>PowerPoint Presentation</vt:lpstr>
      <vt:lpstr>PowerPoint Presentation</vt:lpstr>
      <vt:lpstr>PowerPoint Presentation</vt:lpstr>
      <vt:lpstr>PowerPoint Presentation</vt:lpstr>
      <vt:lpstr>PowerPoint Presentation</vt:lpstr>
      <vt:lpstr>PowerPoint Presentation</vt:lpstr>
      <vt:lpstr>0/1 knapsack Problem</vt:lpstr>
      <vt:lpstr>0/1 knapsack Problem-using Least Cost(LC) BB</vt:lpstr>
      <vt:lpstr>PowerPoint Presentation</vt:lpstr>
      <vt:lpstr>PowerPoint Presentation</vt:lpstr>
      <vt:lpstr>PowerPoint Presentation</vt:lpstr>
      <vt:lpstr>PowerPoint Presentation</vt:lpstr>
      <vt:lpstr>PowerPoint Presentation</vt:lpstr>
      <vt:lpstr>Notion of Branch-and-Bound</vt:lpstr>
      <vt:lpstr>PowerPoint Presentation</vt:lpstr>
      <vt:lpstr>Complexity classes - P, NP, and NP-Complete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venkata krishna rao likki</dc:creator>
  <cp:lastModifiedBy>venkata krishna rao likki</cp:lastModifiedBy>
  <cp:revision>3</cp:revision>
  <cp:lastPrinted>2025-05-14T09:17:38Z</cp:lastPrinted>
  <dcterms:created xsi:type="dcterms:W3CDTF">2025-05-14T09:11:52Z</dcterms:created>
  <dcterms:modified xsi:type="dcterms:W3CDTF">2025-05-14T09:21:19Z</dcterms:modified>
</cp:coreProperties>
</file>