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82" r:id="rId2"/>
    <p:sldId id="276" r:id="rId3"/>
    <p:sldId id="277" r:id="rId4"/>
    <p:sldId id="278" r:id="rId5"/>
    <p:sldId id="281" r:id="rId6"/>
    <p:sldId id="279" r:id="rId7"/>
    <p:sldId id="280" r:id="rId8"/>
    <p:sldId id="301" r:id="rId9"/>
    <p:sldId id="323" r:id="rId10"/>
    <p:sldId id="302" r:id="rId11"/>
    <p:sldId id="303" r:id="rId12"/>
    <p:sldId id="324" r:id="rId13"/>
    <p:sldId id="304" r:id="rId14"/>
    <p:sldId id="256" r:id="rId15"/>
    <p:sldId id="257" r:id="rId16"/>
    <p:sldId id="259" r:id="rId17"/>
    <p:sldId id="261" r:id="rId18"/>
    <p:sldId id="266" r:id="rId19"/>
    <p:sldId id="305" r:id="rId20"/>
    <p:sldId id="306" r:id="rId21"/>
    <p:sldId id="308" r:id="rId22"/>
    <p:sldId id="307" r:id="rId23"/>
    <p:sldId id="309" r:id="rId24"/>
    <p:sldId id="310" r:id="rId25"/>
    <p:sldId id="341" r:id="rId26"/>
    <p:sldId id="295" r:id="rId27"/>
    <p:sldId id="340" r:id="rId28"/>
    <p:sldId id="311" r:id="rId29"/>
    <p:sldId id="325" r:id="rId30"/>
    <p:sldId id="329" r:id="rId31"/>
    <p:sldId id="312" r:id="rId32"/>
    <p:sldId id="313" r:id="rId33"/>
    <p:sldId id="314" r:id="rId34"/>
    <p:sldId id="326" r:id="rId35"/>
    <p:sldId id="315" r:id="rId36"/>
    <p:sldId id="330" r:id="rId37"/>
    <p:sldId id="316" r:id="rId38"/>
    <p:sldId id="317" r:id="rId39"/>
    <p:sldId id="331" r:id="rId40"/>
    <p:sldId id="327" r:id="rId41"/>
    <p:sldId id="332" r:id="rId42"/>
    <p:sldId id="318" r:id="rId43"/>
    <p:sldId id="319" r:id="rId44"/>
    <p:sldId id="328" r:id="rId45"/>
    <p:sldId id="321" r:id="rId46"/>
    <p:sldId id="333" r:id="rId47"/>
    <p:sldId id="334" r:id="rId48"/>
    <p:sldId id="338" r:id="rId49"/>
    <p:sldId id="339" r:id="rId50"/>
    <p:sldId id="335" r:id="rId51"/>
    <p:sldId id="337" r:id="rId52"/>
    <p:sldId id="336" r:id="rId53"/>
    <p:sldId id="32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D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5597631654657299"/>
          <c:y val="5.5045296511108413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Distribution of capital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Lbls>
            <c:dLbl>
              <c:idx val="0"/>
              <c:layout/>
              <c:tx>
                <c:rich>
                  <a:bodyPr/>
                  <a:lstStyle/>
                  <a:p>
                    <a:fld id="{2D1F9F7D-8D60-4776-A20D-BD299065072B}" type="VALUE">
                      <a:rPr lang="en-US" smtClean="0"/>
                      <a:pPr/>
                      <a:t>[VALUE]</a:t>
                    </a:fld>
                    <a:r>
                      <a:rPr lang="en-US" baseline="0" dirty="0" smtClean="0"/>
                      <a:t>%</a:t>
                    </a:r>
                  </a:p>
                </c:rich>
              </c:tx>
              <c:dLblPos val="ctr"/>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1"/>
              <c:layout/>
              <c:tx>
                <c:rich>
                  <a:bodyPr/>
                  <a:lstStyle/>
                  <a:p>
                    <a:r>
                      <a:rPr lang="en-US" baseline="0" dirty="0" smtClean="0"/>
                      <a:t> </a:t>
                    </a:r>
                    <a:fld id="{2C68425C-9419-402C-832B-7C4C148D2AF9}" type="PERCENTAGE">
                      <a:rPr lang="en-US" baseline="0"/>
                      <a:pPr/>
                      <a:t>[PERCENTAGE]</a:t>
                    </a:fld>
                    <a:endParaRPr lang="en-US" baseline="0" dirty="0" smtClean="0"/>
                  </a:p>
                </c:rich>
              </c:tx>
              <c:dLblPos val="ctr"/>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2"/>
              <c:layout/>
              <c:tx>
                <c:rich>
                  <a:bodyPr/>
                  <a:lstStyle/>
                  <a:p>
                    <a:r>
                      <a:rPr lang="en-US" baseline="0" dirty="0" smtClean="0"/>
                      <a:t> </a:t>
                    </a:r>
                    <a:fld id="{1F225D19-537B-42B0-8C5F-FB9B2D098C44}" type="PERCENTAGE">
                      <a:rPr lang="en-US" baseline="0"/>
                      <a:pPr/>
                      <a:t>[PERCENTAGE]</a:t>
                    </a:fld>
                    <a:endParaRPr lang="en-US" baseline="0" dirty="0" smtClean="0"/>
                  </a:p>
                </c:rich>
              </c:tx>
              <c:dLblPos val="ctr"/>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Government</c:v>
                </c:pt>
                <c:pt idx="1">
                  <c:v>private</c:v>
                </c:pt>
                <c:pt idx="2">
                  <c:v>public</c:v>
                </c:pt>
              </c:strCache>
            </c:strRef>
          </c:cat>
          <c:val>
            <c:numRef>
              <c:f>Sheet1!$B$2:$B$4</c:f>
              <c:numCache>
                <c:formatCode>General</c:formatCode>
                <c:ptCount val="3"/>
                <c:pt idx="0">
                  <c:v>26</c:v>
                </c:pt>
                <c:pt idx="1">
                  <c:v>25</c:v>
                </c:pt>
                <c:pt idx="2">
                  <c:v>49</c:v>
                </c:pt>
              </c:numCache>
            </c:numRef>
          </c:val>
        </c:ser>
        <c:dLbls>
          <c:dLblPos val="ctr"/>
          <c:showLegendKey val="0"/>
          <c:showVal val="1"/>
          <c:showCatName val="0"/>
          <c:showSerName val="0"/>
          <c:showPercent val="0"/>
          <c:showBubbleSize val="0"/>
          <c:showLeaderLines val="1"/>
        </c:dLbls>
      </c:pie3DChart>
      <c:spPr>
        <a:solidFill>
          <a:srgbClr val="BEDCAA"/>
        </a:solidFill>
        <a:ln>
          <a:noFill/>
        </a:ln>
        <a:effectLst/>
      </c:spPr>
    </c:plotArea>
    <c:legend>
      <c:legendPos val="r"/>
      <c:layout>
        <c:manualLayout>
          <c:xMode val="edge"/>
          <c:yMode val="edge"/>
          <c:x val="0.78804810531496072"/>
          <c:y val="0.34999917876481434"/>
          <c:w val="0.20257689468503937"/>
          <c:h val="0.2879431417357811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rgbClr val="BEDCAA"/>
    </a:soli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52E94D-537A-43F1-ACC5-4AFFC81538DC}" type="doc">
      <dgm:prSet loTypeId="urn:microsoft.com/office/officeart/2008/layout/HorizontalMultiLevelHierarchy" loCatId="hierarchy" qsTypeId="urn:microsoft.com/office/officeart/2005/8/quickstyle/simple1" qsCatId="simple" csTypeId="urn:microsoft.com/office/officeart/2005/8/colors/accent2_2" csCatId="accent2" phldr="1"/>
      <dgm:spPr/>
      <dgm:t>
        <a:bodyPr/>
        <a:lstStyle/>
        <a:p>
          <a:endParaRPr lang="en-US"/>
        </a:p>
      </dgm:t>
    </dgm:pt>
    <dgm:pt modelId="{8EB019AD-6FC6-4282-9111-16C25A73C235}">
      <dgm:prSet phldrT="[Text]" custT="1"/>
      <dgm:spPr/>
      <dgm:t>
        <a:bodyPr/>
        <a:lstStyle/>
        <a:p>
          <a:r>
            <a:rPr lang="en-US" sz="2400" dirty="0" smtClean="0"/>
            <a:t>Characteristics of </a:t>
          </a:r>
        </a:p>
        <a:p>
          <a:r>
            <a:rPr lang="en-US" sz="2400" dirty="0" smtClean="0"/>
            <a:t>Private sector</a:t>
          </a:r>
          <a:endParaRPr lang="en-US" sz="2400" dirty="0"/>
        </a:p>
      </dgm:t>
    </dgm:pt>
    <dgm:pt modelId="{AF36238F-E284-4DBD-80E6-BABAFD3DBD4D}" type="parTrans" cxnId="{11F1A8A1-958B-434E-A690-0A0DA9DC4F06}">
      <dgm:prSet/>
      <dgm:spPr/>
      <dgm:t>
        <a:bodyPr/>
        <a:lstStyle/>
        <a:p>
          <a:endParaRPr lang="en-US" sz="2400"/>
        </a:p>
      </dgm:t>
    </dgm:pt>
    <dgm:pt modelId="{455385F6-E5BA-4939-B75C-A91AD69A34D3}" type="sibTrans" cxnId="{11F1A8A1-958B-434E-A690-0A0DA9DC4F06}">
      <dgm:prSet/>
      <dgm:spPr/>
      <dgm:t>
        <a:bodyPr/>
        <a:lstStyle/>
        <a:p>
          <a:endParaRPr lang="en-US" sz="2400"/>
        </a:p>
      </dgm:t>
    </dgm:pt>
    <dgm:pt modelId="{747FC2E7-04DB-48AF-9CEA-84BF917B50A4}">
      <dgm:prSet phldrT="[Text]" custT="1"/>
      <dgm:spPr/>
      <dgm:t>
        <a:bodyPr/>
        <a:lstStyle/>
        <a:p>
          <a:r>
            <a:rPr lang="en-US" sz="2400" dirty="0" smtClean="0"/>
            <a:t>Profit motive</a:t>
          </a:r>
          <a:endParaRPr lang="en-US" sz="2400" dirty="0"/>
        </a:p>
      </dgm:t>
    </dgm:pt>
    <dgm:pt modelId="{4FA5F9B8-4398-4379-B702-5A5B79A8371B}" type="parTrans" cxnId="{24D2F1E0-B360-46D4-A86E-BF18340EA00C}">
      <dgm:prSet custT="1"/>
      <dgm:spPr/>
      <dgm:t>
        <a:bodyPr/>
        <a:lstStyle/>
        <a:p>
          <a:endParaRPr lang="en-US" sz="2400" dirty="0"/>
        </a:p>
      </dgm:t>
    </dgm:pt>
    <dgm:pt modelId="{212B6482-2465-4877-ABB5-6AE36C29E8E4}" type="sibTrans" cxnId="{24D2F1E0-B360-46D4-A86E-BF18340EA00C}">
      <dgm:prSet/>
      <dgm:spPr/>
      <dgm:t>
        <a:bodyPr/>
        <a:lstStyle/>
        <a:p>
          <a:endParaRPr lang="en-US" sz="2400"/>
        </a:p>
      </dgm:t>
    </dgm:pt>
    <dgm:pt modelId="{6B75BAAA-18B2-49AB-9D78-27D6EAC36415}">
      <dgm:prSet phldrT="[Text]" custT="1"/>
      <dgm:spPr/>
      <dgm:t>
        <a:bodyPr/>
        <a:lstStyle/>
        <a:p>
          <a:r>
            <a:rPr lang="en-US" sz="2400" dirty="0" smtClean="0"/>
            <a:t>Private ownership</a:t>
          </a:r>
          <a:endParaRPr lang="en-US" sz="2400" dirty="0"/>
        </a:p>
      </dgm:t>
    </dgm:pt>
    <dgm:pt modelId="{69B7B871-B385-441A-92F6-06A4BA5FA740}" type="parTrans" cxnId="{C9397BA9-5D8E-436F-9629-A16B158DE4FE}">
      <dgm:prSet custT="1"/>
      <dgm:spPr/>
      <dgm:t>
        <a:bodyPr/>
        <a:lstStyle/>
        <a:p>
          <a:endParaRPr lang="en-US" sz="2400" dirty="0"/>
        </a:p>
      </dgm:t>
    </dgm:pt>
    <dgm:pt modelId="{2097AE16-3D70-4237-8BDB-C745EDD2FE81}" type="sibTrans" cxnId="{C9397BA9-5D8E-436F-9629-A16B158DE4FE}">
      <dgm:prSet/>
      <dgm:spPr/>
      <dgm:t>
        <a:bodyPr/>
        <a:lstStyle/>
        <a:p>
          <a:endParaRPr lang="en-US" sz="2400"/>
        </a:p>
      </dgm:t>
    </dgm:pt>
    <dgm:pt modelId="{66003C47-4E4A-4454-9A81-299906666603}">
      <dgm:prSet phldrT="[Text]" custT="1"/>
      <dgm:spPr/>
      <dgm:t>
        <a:bodyPr/>
        <a:lstStyle/>
        <a:p>
          <a:r>
            <a:rPr lang="en-US" sz="2400" dirty="0" smtClean="0"/>
            <a:t>No state participation</a:t>
          </a:r>
          <a:endParaRPr lang="en-US" sz="2400" dirty="0"/>
        </a:p>
      </dgm:t>
    </dgm:pt>
    <dgm:pt modelId="{1639BDA7-7E31-414A-81E4-FFDB9023BCD6}" type="parTrans" cxnId="{22AE827E-2E93-4A95-93C9-9305A2E6DCF9}">
      <dgm:prSet custT="1"/>
      <dgm:spPr/>
      <dgm:t>
        <a:bodyPr/>
        <a:lstStyle/>
        <a:p>
          <a:endParaRPr lang="en-US" sz="2400" dirty="0"/>
        </a:p>
      </dgm:t>
    </dgm:pt>
    <dgm:pt modelId="{F37473C6-9060-4049-BDCC-47036A4F7448}" type="sibTrans" cxnId="{22AE827E-2E93-4A95-93C9-9305A2E6DCF9}">
      <dgm:prSet/>
      <dgm:spPr/>
      <dgm:t>
        <a:bodyPr/>
        <a:lstStyle/>
        <a:p>
          <a:endParaRPr lang="en-US" sz="2400"/>
        </a:p>
      </dgm:t>
    </dgm:pt>
    <dgm:pt modelId="{2F85C185-7FF5-4426-8393-ADC4CCEBEED0}">
      <dgm:prSet phldrT="[Text]" custT="1"/>
      <dgm:spPr/>
      <dgm:t>
        <a:bodyPr/>
        <a:lstStyle/>
        <a:p>
          <a:r>
            <a:rPr lang="en-US" sz="2400" dirty="0" smtClean="0"/>
            <a:t>Independent management</a:t>
          </a:r>
          <a:endParaRPr lang="en-US" sz="2400" dirty="0"/>
        </a:p>
      </dgm:t>
    </dgm:pt>
    <dgm:pt modelId="{D258EA0A-C93D-4B05-A6B0-417E2CADBF03}" type="parTrans" cxnId="{60F10523-72AB-4DD1-B00C-31B9D809A2A0}">
      <dgm:prSet custT="1"/>
      <dgm:spPr/>
      <dgm:t>
        <a:bodyPr/>
        <a:lstStyle/>
        <a:p>
          <a:endParaRPr lang="en-US" sz="2400" dirty="0"/>
        </a:p>
      </dgm:t>
    </dgm:pt>
    <dgm:pt modelId="{B0509D99-81D5-4FDD-867F-5310B2DD7647}" type="sibTrans" cxnId="{60F10523-72AB-4DD1-B00C-31B9D809A2A0}">
      <dgm:prSet/>
      <dgm:spPr/>
      <dgm:t>
        <a:bodyPr/>
        <a:lstStyle/>
        <a:p>
          <a:endParaRPr lang="en-US" sz="2400"/>
        </a:p>
      </dgm:t>
    </dgm:pt>
    <dgm:pt modelId="{5BD03E67-AD16-4F5F-B702-87CDE1966DA0}" type="pres">
      <dgm:prSet presAssocID="{B052E94D-537A-43F1-ACC5-4AFFC81538DC}" presName="Name0" presStyleCnt="0">
        <dgm:presLayoutVars>
          <dgm:chPref val="1"/>
          <dgm:dir/>
          <dgm:animOne val="branch"/>
          <dgm:animLvl val="lvl"/>
          <dgm:resizeHandles val="exact"/>
        </dgm:presLayoutVars>
      </dgm:prSet>
      <dgm:spPr/>
      <dgm:t>
        <a:bodyPr/>
        <a:lstStyle/>
        <a:p>
          <a:endParaRPr lang="en-US"/>
        </a:p>
      </dgm:t>
    </dgm:pt>
    <dgm:pt modelId="{47A7D37E-FA9D-4C97-B4E5-041B9A7EDA62}" type="pres">
      <dgm:prSet presAssocID="{8EB019AD-6FC6-4282-9111-16C25A73C235}" presName="root1" presStyleCnt="0"/>
      <dgm:spPr/>
      <dgm:t>
        <a:bodyPr/>
        <a:lstStyle/>
        <a:p>
          <a:endParaRPr lang="en-US"/>
        </a:p>
      </dgm:t>
    </dgm:pt>
    <dgm:pt modelId="{C2F81A93-3711-4E7A-94E7-8D115E82134D}" type="pres">
      <dgm:prSet presAssocID="{8EB019AD-6FC6-4282-9111-16C25A73C235}" presName="LevelOneTextNode" presStyleLbl="node0" presStyleIdx="0" presStyleCnt="1" custAng="5400000" custScaleY="42321" custLinFactX="-19469" custLinFactNeighborX="-100000" custLinFactNeighborY="1007">
        <dgm:presLayoutVars>
          <dgm:chPref val="3"/>
        </dgm:presLayoutVars>
      </dgm:prSet>
      <dgm:spPr/>
      <dgm:t>
        <a:bodyPr/>
        <a:lstStyle/>
        <a:p>
          <a:endParaRPr lang="en-US"/>
        </a:p>
      </dgm:t>
    </dgm:pt>
    <dgm:pt modelId="{25EA6D34-0549-4A8C-96DA-2CB002D3F877}" type="pres">
      <dgm:prSet presAssocID="{8EB019AD-6FC6-4282-9111-16C25A73C235}" presName="level2hierChild" presStyleCnt="0"/>
      <dgm:spPr/>
      <dgm:t>
        <a:bodyPr/>
        <a:lstStyle/>
        <a:p>
          <a:endParaRPr lang="en-US"/>
        </a:p>
      </dgm:t>
    </dgm:pt>
    <dgm:pt modelId="{250F6223-DA20-4FE4-BD7A-230C1AC38A80}" type="pres">
      <dgm:prSet presAssocID="{4FA5F9B8-4398-4379-B702-5A5B79A8371B}" presName="conn2-1" presStyleLbl="parChTrans1D2" presStyleIdx="0" presStyleCnt="4"/>
      <dgm:spPr/>
      <dgm:t>
        <a:bodyPr/>
        <a:lstStyle/>
        <a:p>
          <a:endParaRPr lang="en-US"/>
        </a:p>
      </dgm:t>
    </dgm:pt>
    <dgm:pt modelId="{B4F4E8A3-78DA-4DEA-ADE0-3C5F3DBC1290}" type="pres">
      <dgm:prSet presAssocID="{4FA5F9B8-4398-4379-B702-5A5B79A8371B}" presName="connTx" presStyleLbl="parChTrans1D2" presStyleIdx="0" presStyleCnt="4"/>
      <dgm:spPr/>
      <dgm:t>
        <a:bodyPr/>
        <a:lstStyle/>
        <a:p>
          <a:endParaRPr lang="en-US"/>
        </a:p>
      </dgm:t>
    </dgm:pt>
    <dgm:pt modelId="{28C57203-5BCF-44F3-8688-9326B92E35EE}" type="pres">
      <dgm:prSet presAssocID="{747FC2E7-04DB-48AF-9CEA-84BF917B50A4}" presName="root2" presStyleCnt="0"/>
      <dgm:spPr/>
      <dgm:t>
        <a:bodyPr/>
        <a:lstStyle/>
        <a:p>
          <a:endParaRPr lang="en-US"/>
        </a:p>
      </dgm:t>
    </dgm:pt>
    <dgm:pt modelId="{2C155F72-6796-4D03-8D9D-0C1FAF8D4D77}" type="pres">
      <dgm:prSet presAssocID="{747FC2E7-04DB-48AF-9CEA-84BF917B50A4}" presName="LevelTwoTextNode" presStyleLbl="node2" presStyleIdx="0" presStyleCnt="4" custScaleY="52850" custLinFactNeighborX="57658" custLinFactNeighborY="-1994">
        <dgm:presLayoutVars>
          <dgm:chPref val="3"/>
        </dgm:presLayoutVars>
      </dgm:prSet>
      <dgm:spPr/>
      <dgm:t>
        <a:bodyPr/>
        <a:lstStyle/>
        <a:p>
          <a:endParaRPr lang="en-US"/>
        </a:p>
      </dgm:t>
    </dgm:pt>
    <dgm:pt modelId="{E67DF39B-5BE7-4DEE-8750-710338533649}" type="pres">
      <dgm:prSet presAssocID="{747FC2E7-04DB-48AF-9CEA-84BF917B50A4}" presName="level3hierChild" presStyleCnt="0"/>
      <dgm:spPr/>
      <dgm:t>
        <a:bodyPr/>
        <a:lstStyle/>
        <a:p>
          <a:endParaRPr lang="en-US"/>
        </a:p>
      </dgm:t>
    </dgm:pt>
    <dgm:pt modelId="{2D98A1DC-495A-4532-9F10-4B3417B15A71}" type="pres">
      <dgm:prSet presAssocID="{1639BDA7-7E31-414A-81E4-FFDB9023BCD6}" presName="conn2-1" presStyleLbl="parChTrans1D2" presStyleIdx="1" presStyleCnt="4"/>
      <dgm:spPr/>
      <dgm:t>
        <a:bodyPr/>
        <a:lstStyle/>
        <a:p>
          <a:endParaRPr lang="en-US"/>
        </a:p>
      </dgm:t>
    </dgm:pt>
    <dgm:pt modelId="{E337F366-A61F-498C-8A49-8DC45224B19E}" type="pres">
      <dgm:prSet presAssocID="{1639BDA7-7E31-414A-81E4-FFDB9023BCD6}" presName="connTx" presStyleLbl="parChTrans1D2" presStyleIdx="1" presStyleCnt="4"/>
      <dgm:spPr/>
      <dgm:t>
        <a:bodyPr/>
        <a:lstStyle/>
        <a:p>
          <a:endParaRPr lang="en-US"/>
        </a:p>
      </dgm:t>
    </dgm:pt>
    <dgm:pt modelId="{57B2D74D-AA03-4801-8A43-B02C478B2159}" type="pres">
      <dgm:prSet presAssocID="{66003C47-4E4A-4454-9A81-299906666603}" presName="root2" presStyleCnt="0"/>
      <dgm:spPr/>
      <dgm:t>
        <a:bodyPr/>
        <a:lstStyle/>
        <a:p>
          <a:endParaRPr lang="en-US"/>
        </a:p>
      </dgm:t>
    </dgm:pt>
    <dgm:pt modelId="{5DAECA27-2744-4098-9118-B3D7AD101E14}" type="pres">
      <dgm:prSet presAssocID="{66003C47-4E4A-4454-9A81-299906666603}" presName="LevelTwoTextNode" presStyleLbl="node2" presStyleIdx="1" presStyleCnt="4" custScaleY="53383" custLinFactNeighborX="54985" custLinFactNeighborY="-1252">
        <dgm:presLayoutVars>
          <dgm:chPref val="3"/>
        </dgm:presLayoutVars>
      </dgm:prSet>
      <dgm:spPr/>
      <dgm:t>
        <a:bodyPr/>
        <a:lstStyle/>
        <a:p>
          <a:endParaRPr lang="en-US"/>
        </a:p>
      </dgm:t>
    </dgm:pt>
    <dgm:pt modelId="{AC2A8633-2112-43DD-91AC-3E84CCA502B7}" type="pres">
      <dgm:prSet presAssocID="{66003C47-4E4A-4454-9A81-299906666603}" presName="level3hierChild" presStyleCnt="0"/>
      <dgm:spPr/>
      <dgm:t>
        <a:bodyPr/>
        <a:lstStyle/>
        <a:p>
          <a:endParaRPr lang="en-US"/>
        </a:p>
      </dgm:t>
    </dgm:pt>
    <dgm:pt modelId="{48EC1931-81DF-4028-9A7E-391BA95D5CF7}" type="pres">
      <dgm:prSet presAssocID="{69B7B871-B385-441A-92F6-06A4BA5FA740}" presName="conn2-1" presStyleLbl="parChTrans1D2" presStyleIdx="2" presStyleCnt="4"/>
      <dgm:spPr/>
      <dgm:t>
        <a:bodyPr/>
        <a:lstStyle/>
        <a:p>
          <a:endParaRPr lang="en-US"/>
        </a:p>
      </dgm:t>
    </dgm:pt>
    <dgm:pt modelId="{CE3DCEB9-D83A-4404-BAAF-D1A57618E920}" type="pres">
      <dgm:prSet presAssocID="{69B7B871-B385-441A-92F6-06A4BA5FA740}" presName="connTx" presStyleLbl="parChTrans1D2" presStyleIdx="2" presStyleCnt="4"/>
      <dgm:spPr/>
      <dgm:t>
        <a:bodyPr/>
        <a:lstStyle/>
        <a:p>
          <a:endParaRPr lang="en-US"/>
        </a:p>
      </dgm:t>
    </dgm:pt>
    <dgm:pt modelId="{5E1B7FE3-FF4E-4D6A-A735-62C6DD9852F1}" type="pres">
      <dgm:prSet presAssocID="{6B75BAAA-18B2-49AB-9D78-27D6EAC36415}" presName="root2" presStyleCnt="0"/>
      <dgm:spPr/>
      <dgm:t>
        <a:bodyPr/>
        <a:lstStyle/>
        <a:p>
          <a:endParaRPr lang="en-US"/>
        </a:p>
      </dgm:t>
    </dgm:pt>
    <dgm:pt modelId="{E4B40D08-D095-414D-9A9E-87A5AD06FD83}" type="pres">
      <dgm:prSet presAssocID="{6B75BAAA-18B2-49AB-9D78-27D6EAC36415}" presName="LevelTwoTextNode" presStyleLbl="node2" presStyleIdx="2" presStyleCnt="4" custScaleY="50635" custLinFactNeighborX="38184" custLinFactNeighborY="-5010">
        <dgm:presLayoutVars>
          <dgm:chPref val="3"/>
        </dgm:presLayoutVars>
      </dgm:prSet>
      <dgm:spPr/>
      <dgm:t>
        <a:bodyPr/>
        <a:lstStyle/>
        <a:p>
          <a:endParaRPr lang="en-US"/>
        </a:p>
      </dgm:t>
    </dgm:pt>
    <dgm:pt modelId="{FA234371-A635-4EEC-8AF8-81F6FB4F6502}" type="pres">
      <dgm:prSet presAssocID="{6B75BAAA-18B2-49AB-9D78-27D6EAC36415}" presName="level3hierChild" presStyleCnt="0"/>
      <dgm:spPr/>
      <dgm:t>
        <a:bodyPr/>
        <a:lstStyle/>
        <a:p>
          <a:endParaRPr lang="en-US"/>
        </a:p>
      </dgm:t>
    </dgm:pt>
    <dgm:pt modelId="{85E0F6C8-E741-4B57-BC69-37053E1AF190}" type="pres">
      <dgm:prSet presAssocID="{D258EA0A-C93D-4B05-A6B0-417E2CADBF03}" presName="conn2-1" presStyleLbl="parChTrans1D2" presStyleIdx="3" presStyleCnt="4"/>
      <dgm:spPr/>
      <dgm:t>
        <a:bodyPr/>
        <a:lstStyle/>
        <a:p>
          <a:endParaRPr lang="en-US"/>
        </a:p>
      </dgm:t>
    </dgm:pt>
    <dgm:pt modelId="{19FEC028-2BE6-4C41-AF36-3ED9A8BDC593}" type="pres">
      <dgm:prSet presAssocID="{D258EA0A-C93D-4B05-A6B0-417E2CADBF03}" presName="connTx" presStyleLbl="parChTrans1D2" presStyleIdx="3" presStyleCnt="4"/>
      <dgm:spPr/>
      <dgm:t>
        <a:bodyPr/>
        <a:lstStyle/>
        <a:p>
          <a:endParaRPr lang="en-US"/>
        </a:p>
      </dgm:t>
    </dgm:pt>
    <dgm:pt modelId="{E2B88A3E-0D4F-4F51-8B27-0CBF6A0399EF}" type="pres">
      <dgm:prSet presAssocID="{2F85C185-7FF5-4426-8393-ADC4CCEBEED0}" presName="root2" presStyleCnt="0"/>
      <dgm:spPr/>
      <dgm:t>
        <a:bodyPr/>
        <a:lstStyle/>
        <a:p>
          <a:endParaRPr lang="en-US"/>
        </a:p>
      </dgm:t>
    </dgm:pt>
    <dgm:pt modelId="{7675190F-6FA4-49A5-9B9A-B68156DB0C61}" type="pres">
      <dgm:prSet presAssocID="{2F85C185-7FF5-4426-8393-ADC4CCEBEED0}" presName="LevelTwoTextNode" presStyleLbl="node2" presStyleIdx="3" presStyleCnt="4" custScaleY="58100" custLinFactNeighborX="31872" custLinFactNeighborY="4769">
        <dgm:presLayoutVars>
          <dgm:chPref val="3"/>
        </dgm:presLayoutVars>
      </dgm:prSet>
      <dgm:spPr/>
      <dgm:t>
        <a:bodyPr/>
        <a:lstStyle/>
        <a:p>
          <a:endParaRPr lang="en-US"/>
        </a:p>
      </dgm:t>
    </dgm:pt>
    <dgm:pt modelId="{CBECFA56-4D8B-4893-B656-3028D3C155F9}" type="pres">
      <dgm:prSet presAssocID="{2F85C185-7FF5-4426-8393-ADC4CCEBEED0}" presName="level3hierChild" presStyleCnt="0"/>
      <dgm:spPr/>
      <dgm:t>
        <a:bodyPr/>
        <a:lstStyle/>
        <a:p>
          <a:endParaRPr lang="en-US"/>
        </a:p>
      </dgm:t>
    </dgm:pt>
  </dgm:ptLst>
  <dgm:cxnLst>
    <dgm:cxn modelId="{39F1ADE1-BABF-409B-9C97-78D554A03410}" type="presOf" srcId="{747FC2E7-04DB-48AF-9CEA-84BF917B50A4}" destId="{2C155F72-6796-4D03-8D9D-0C1FAF8D4D77}" srcOrd="0" destOrd="0" presId="urn:microsoft.com/office/officeart/2008/layout/HorizontalMultiLevelHierarchy"/>
    <dgm:cxn modelId="{C9397BA9-5D8E-436F-9629-A16B158DE4FE}" srcId="{8EB019AD-6FC6-4282-9111-16C25A73C235}" destId="{6B75BAAA-18B2-49AB-9D78-27D6EAC36415}" srcOrd="2" destOrd="0" parTransId="{69B7B871-B385-441A-92F6-06A4BA5FA740}" sibTransId="{2097AE16-3D70-4237-8BDB-C745EDD2FE81}"/>
    <dgm:cxn modelId="{60F10523-72AB-4DD1-B00C-31B9D809A2A0}" srcId="{8EB019AD-6FC6-4282-9111-16C25A73C235}" destId="{2F85C185-7FF5-4426-8393-ADC4CCEBEED0}" srcOrd="3" destOrd="0" parTransId="{D258EA0A-C93D-4B05-A6B0-417E2CADBF03}" sibTransId="{B0509D99-81D5-4FDD-867F-5310B2DD7647}"/>
    <dgm:cxn modelId="{11F1A8A1-958B-434E-A690-0A0DA9DC4F06}" srcId="{B052E94D-537A-43F1-ACC5-4AFFC81538DC}" destId="{8EB019AD-6FC6-4282-9111-16C25A73C235}" srcOrd="0" destOrd="0" parTransId="{AF36238F-E284-4DBD-80E6-BABAFD3DBD4D}" sibTransId="{455385F6-E5BA-4939-B75C-A91AD69A34D3}"/>
    <dgm:cxn modelId="{7AB11BF4-A0CF-4BA4-8CA8-F67226DC30D9}" type="presOf" srcId="{66003C47-4E4A-4454-9A81-299906666603}" destId="{5DAECA27-2744-4098-9118-B3D7AD101E14}" srcOrd="0" destOrd="0" presId="urn:microsoft.com/office/officeart/2008/layout/HorizontalMultiLevelHierarchy"/>
    <dgm:cxn modelId="{723AB18D-E537-4288-87D8-1D4DFF46862E}" type="presOf" srcId="{2F85C185-7FF5-4426-8393-ADC4CCEBEED0}" destId="{7675190F-6FA4-49A5-9B9A-B68156DB0C61}" srcOrd="0" destOrd="0" presId="urn:microsoft.com/office/officeart/2008/layout/HorizontalMultiLevelHierarchy"/>
    <dgm:cxn modelId="{49B30A49-C023-4F7F-95F6-CFEAD6499521}" type="presOf" srcId="{1639BDA7-7E31-414A-81E4-FFDB9023BCD6}" destId="{E337F366-A61F-498C-8A49-8DC45224B19E}" srcOrd="1" destOrd="0" presId="urn:microsoft.com/office/officeart/2008/layout/HorizontalMultiLevelHierarchy"/>
    <dgm:cxn modelId="{905D88A3-14E9-4BAA-81C5-003ABF92E5AB}" type="presOf" srcId="{1639BDA7-7E31-414A-81E4-FFDB9023BCD6}" destId="{2D98A1DC-495A-4532-9F10-4B3417B15A71}" srcOrd="0" destOrd="0" presId="urn:microsoft.com/office/officeart/2008/layout/HorizontalMultiLevelHierarchy"/>
    <dgm:cxn modelId="{BDCD1741-F0B1-4AB5-903B-26A0F7E2360E}" type="presOf" srcId="{4FA5F9B8-4398-4379-B702-5A5B79A8371B}" destId="{250F6223-DA20-4FE4-BD7A-230C1AC38A80}" srcOrd="0" destOrd="0" presId="urn:microsoft.com/office/officeart/2008/layout/HorizontalMultiLevelHierarchy"/>
    <dgm:cxn modelId="{95E54179-3BE6-469F-B3C5-BBDC8011E22F}" type="presOf" srcId="{D258EA0A-C93D-4B05-A6B0-417E2CADBF03}" destId="{85E0F6C8-E741-4B57-BC69-37053E1AF190}" srcOrd="0" destOrd="0" presId="urn:microsoft.com/office/officeart/2008/layout/HorizontalMultiLevelHierarchy"/>
    <dgm:cxn modelId="{EED7B938-BADB-4810-9B17-D499ABDECF2A}" type="presOf" srcId="{8EB019AD-6FC6-4282-9111-16C25A73C235}" destId="{C2F81A93-3711-4E7A-94E7-8D115E82134D}" srcOrd="0" destOrd="0" presId="urn:microsoft.com/office/officeart/2008/layout/HorizontalMultiLevelHierarchy"/>
    <dgm:cxn modelId="{EB25F6B2-C4D6-4141-943F-787602BAC76C}" type="presOf" srcId="{B052E94D-537A-43F1-ACC5-4AFFC81538DC}" destId="{5BD03E67-AD16-4F5F-B702-87CDE1966DA0}" srcOrd="0" destOrd="0" presId="urn:microsoft.com/office/officeart/2008/layout/HorizontalMultiLevelHierarchy"/>
    <dgm:cxn modelId="{9D5B11AF-DE50-4D3A-BEC4-4ADA279C41FC}" type="presOf" srcId="{69B7B871-B385-441A-92F6-06A4BA5FA740}" destId="{48EC1931-81DF-4028-9A7E-391BA95D5CF7}" srcOrd="0" destOrd="0" presId="urn:microsoft.com/office/officeart/2008/layout/HorizontalMultiLevelHierarchy"/>
    <dgm:cxn modelId="{92FEBCAC-02AD-4DCD-B48F-69EBF515168A}" type="presOf" srcId="{69B7B871-B385-441A-92F6-06A4BA5FA740}" destId="{CE3DCEB9-D83A-4404-BAAF-D1A57618E920}" srcOrd="1" destOrd="0" presId="urn:microsoft.com/office/officeart/2008/layout/HorizontalMultiLevelHierarchy"/>
    <dgm:cxn modelId="{22AE827E-2E93-4A95-93C9-9305A2E6DCF9}" srcId="{8EB019AD-6FC6-4282-9111-16C25A73C235}" destId="{66003C47-4E4A-4454-9A81-299906666603}" srcOrd="1" destOrd="0" parTransId="{1639BDA7-7E31-414A-81E4-FFDB9023BCD6}" sibTransId="{F37473C6-9060-4049-BDCC-47036A4F7448}"/>
    <dgm:cxn modelId="{08923F70-6225-479C-8F18-2DCC14B9985B}" type="presOf" srcId="{D258EA0A-C93D-4B05-A6B0-417E2CADBF03}" destId="{19FEC028-2BE6-4C41-AF36-3ED9A8BDC593}" srcOrd="1" destOrd="0" presId="urn:microsoft.com/office/officeart/2008/layout/HorizontalMultiLevelHierarchy"/>
    <dgm:cxn modelId="{FCA08C8E-784B-42F6-82B6-F28242F43A3E}" type="presOf" srcId="{4FA5F9B8-4398-4379-B702-5A5B79A8371B}" destId="{B4F4E8A3-78DA-4DEA-ADE0-3C5F3DBC1290}" srcOrd="1" destOrd="0" presId="urn:microsoft.com/office/officeart/2008/layout/HorizontalMultiLevelHierarchy"/>
    <dgm:cxn modelId="{24D2F1E0-B360-46D4-A86E-BF18340EA00C}" srcId="{8EB019AD-6FC6-4282-9111-16C25A73C235}" destId="{747FC2E7-04DB-48AF-9CEA-84BF917B50A4}" srcOrd="0" destOrd="0" parTransId="{4FA5F9B8-4398-4379-B702-5A5B79A8371B}" sibTransId="{212B6482-2465-4877-ABB5-6AE36C29E8E4}"/>
    <dgm:cxn modelId="{EDBD8191-F9F5-438A-B8D6-D43F7A35678A}" type="presOf" srcId="{6B75BAAA-18B2-49AB-9D78-27D6EAC36415}" destId="{E4B40D08-D095-414D-9A9E-87A5AD06FD83}" srcOrd="0" destOrd="0" presId="urn:microsoft.com/office/officeart/2008/layout/HorizontalMultiLevelHierarchy"/>
    <dgm:cxn modelId="{B5F1A62E-409E-4B0B-BAB5-39F76AB20F10}" type="presParOf" srcId="{5BD03E67-AD16-4F5F-B702-87CDE1966DA0}" destId="{47A7D37E-FA9D-4C97-B4E5-041B9A7EDA62}" srcOrd="0" destOrd="0" presId="urn:microsoft.com/office/officeart/2008/layout/HorizontalMultiLevelHierarchy"/>
    <dgm:cxn modelId="{33E93AB2-3B6B-45B0-A731-D014563608E2}" type="presParOf" srcId="{47A7D37E-FA9D-4C97-B4E5-041B9A7EDA62}" destId="{C2F81A93-3711-4E7A-94E7-8D115E82134D}" srcOrd="0" destOrd="0" presId="urn:microsoft.com/office/officeart/2008/layout/HorizontalMultiLevelHierarchy"/>
    <dgm:cxn modelId="{A97C6CFA-8A1D-4758-98B2-AE9758D405B6}" type="presParOf" srcId="{47A7D37E-FA9D-4C97-B4E5-041B9A7EDA62}" destId="{25EA6D34-0549-4A8C-96DA-2CB002D3F877}" srcOrd="1" destOrd="0" presId="urn:microsoft.com/office/officeart/2008/layout/HorizontalMultiLevelHierarchy"/>
    <dgm:cxn modelId="{9C0DA3FC-4A2C-4738-971E-43B1BA4F36F4}" type="presParOf" srcId="{25EA6D34-0549-4A8C-96DA-2CB002D3F877}" destId="{250F6223-DA20-4FE4-BD7A-230C1AC38A80}" srcOrd="0" destOrd="0" presId="urn:microsoft.com/office/officeart/2008/layout/HorizontalMultiLevelHierarchy"/>
    <dgm:cxn modelId="{41731A38-7233-4320-A941-21D0CAC0F2D5}" type="presParOf" srcId="{250F6223-DA20-4FE4-BD7A-230C1AC38A80}" destId="{B4F4E8A3-78DA-4DEA-ADE0-3C5F3DBC1290}" srcOrd="0" destOrd="0" presId="urn:microsoft.com/office/officeart/2008/layout/HorizontalMultiLevelHierarchy"/>
    <dgm:cxn modelId="{6B1CCE56-4D29-4CDC-8EB3-6E6F92472477}" type="presParOf" srcId="{25EA6D34-0549-4A8C-96DA-2CB002D3F877}" destId="{28C57203-5BCF-44F3-8688-9326B92E35EE}" srcOrd="1" destOrd="0" presId="urn:microsoft.com/office/officeart/2008/layout/HorizontalMultiLevelHierarchy"/>
    <dgm:cxn modelId="{7DEC35A0-D02C-4E22-AD1D-051E6DEECCB4}" type="presParOf" srcId="{28C57203-5BCF-44F3-8688-9326B92E35EE}" destId="{2C155F72-6796-4D03-8D9D-0C1FAF8D4D77}" srcOrd="0" destOrd="0" presId="urn:microsoft.com/office/officeart/2008/layout/HorizontalMultiLevelHierarchy"/>
    <dgm:cxn modelId="{D9F33316-A093-4B6F-8AD5-42B51EB0F9C7}" type="presParOf" srcId="{28C57203-5BCF-44F3-8688-9326B92E35EE}" destId="{E67DF39B-5BE7-4DEE-8750-710338533649}" srcOrd="1" destOrd="0" presId="urn:microsoft.com/office/officeart/2008/layout/HorizontalMultiLevelHierarchy"/>
    <dgm:cxn modelId="{B914F44F-6F53-4D0F-9644-58146D5ED1C2}" type="presParOf" srcId="{25EA6D34-0549-4A8C-96DA-2CB002D3F877}" destId="{2D98A1DC-495A-4532-9F10-4B3417B15A71}" srcOrd="2" destOrd="0" presId="urn:microsoft.com/office/officeart/2008/layout/HorizontalMultiLevelHierarchy"/>
    <dgm:cxn modelId="{7BE099A5-FC1B-44D3-B366-1DCDEED09CEF}" type="presParOf" srcId="{2D98A1DC-495A-4532-9F10-4B3417B15A71}" destId="{E337F366-A61F-498C-8A49-8DC45224B19E}" srcOrd="0" destOrd="0" presId="urn:microsoft.com/office/officeart/2008/layout/HorizontalMultiLevelHierarchy"/>
    <dgm:cxn modelId="{209A35E0-410F-4193-873F-6284DE73ED1D}" type="presParOf" srcId="{25EA6D34-0549-4A8C-96DA-2CB002D3F877}" destId="{57B2D74D-AA03-4801-8A43-B02C478B2159}" srcOrd="3" destOrd="0" presId="urn:microsoft.com/office/officeart/2008/layout/HorizontalMultiLevelHierarchy"/>
    <dgm:cxn modelId="{0474B5B0-343D-40D1-8CBE-F1D4E487F9D5}" type="presParOf" srcId="{57B2D74D-AA03-4801-8A43-B02C478B2159}" destId="{5DAECA27-2744-4098-9118-B3D7AD101E14}" srcOrd="0" destOrd="0" presId="urn:microsoft.com/office/officeart/2008/layout/HorizontalMultiLevelHierarchy"/>
    <dgm:cxn modelId="{7D9ECA67-57CE-4A20-AF7E-C84B9DD31781}" type="presParOf" srcId="{57B2D74D-AA03-4801-8A43-B02C478B2159}" destId="{AC2A8633-2112-43DD-91AC-3E84CCA502B7}" srcOrd="1" destOrd="0" presId="urn:microsoft.com/office/officeart/2008/layout/HorizontalMultiLevelHierarchy"/>
    <dgm:cxn modelId="{9B6ADCF8-4FF1-4451-821F-A19577B16848}" type="presParOf" srcId="{25EA6D34-0549-4A8C-96DA-2CB002D3F877}" destId="{48EC1931-81DF-4028-9A7E-391BA95D5CF7}" srcOrd="4" destOrd="0" presId="urn:microsoft.com/office/officeart/2008/layout/HorizontalMultiLevelHierarchy"/>
    <dgm:cxn modelId="{D76FD744-65D8-4071-BE49-352C70B424A0}" type="presParOf" srcId="{48EC1931-81DF-4028-9A7E-391BA95D5CF7}" destId="{CE3DCEB9-D83A-4404-BAAF-D1A57618E920}" srcOrd="0" destOrd="0" presId="urn:microsoft.com/office/officeart/2008/layout/HorizontalMultiLevelHierarchy"/>
    <dgm:cxn modelId="{D1BD4CCF-8706-44B0-A1F0-B9F4576DF2E2}" type="presParOf" srcId="{25EA6D34-0549-4A8C-96DA-2CB002D3F877}" destId="{5E1B7FE3-FF4E-4D6A-A735-62C6DD9852F1}" srcOrd="5" destOrd="0" presId="urn:microsoft.com/office/officeart/2008/layout/HorizontalMultiLevelHierarchy"/>
    <dgm:cxn modelId="{0F701E50-FC7D-4017-BE68-8756C4325A5E}" type="presParOf" srcId="{5E1B7FE3-FF4E-4D6A-A735-62C6DD9852F1}" destId="{E4B40D08-D095-414D-9A9E-87A5AD06FD83}" srcOrd="0" destOrd="0" presId="urn:microsoft.com/office/officeart/2008/layout/HorizontalMultiLevelHierarchy"/>
    <dgm:cxn modelId="{BABA796E-8106-4311-A424-78897537B1D5}" type="presParOf" srcId="{5E1B7FE3-FF4E-4D6A-A735-62C6DD9852F1}" destId="{FA234371-A635-4EEC-8AF8-81F6FB4F6502}" srcOrd="1" destOrd="0" presId="urn:microsoft.com/office/officeart/2008/layout/HorizontalMultiLevelHierarchy"/>
    <dgm:cxn modelId="{362EE215-2369-488E-825E-116F93AA5B7E}" type="presParOf" srcId="{25EA6D34-0549-4A8C-96DA-2CB002D3F877}" destId="{85E0F6C8-E741-4B57-BC69-37053E1AF190}" srcOrd="6" destOrd="0" presId="urn:microsoft.com/office/officeart/2008/layout/HorizontalMultiLevelHierarchy"/>
    <dgm:cxn modelId="{675FB0FC-B634-4561-8AEB-7F633A7BB7C3}" type="presParOf" srcId="{85E0F6C8-E741-4B57-BC69-37053E1AF190}" destId="{19FEC028-2BE6-4C41-AF36-3ED9A8BDC593}" srcOrd="0" destOrd="0" presId="urn:microsoft.com/office/officeart/2008/layout/HorizontalMultiLevelHierarchy"/>
    <dgm:cxn modelId="{68753E58-F44C-4553-962D-055FEF6B5A30}" type="presParOf" srcId="{25EA6D34-0549-4A8C-96DA-2CB002D3F877}" destId="{E2B88A3E-0D4F-4F51-8B27-0CBF6A0399EF}" srcOrd="7" destOrd="0" presId="urn:microsoft.com/office/officeart/2008/layout/HorizontalMultiLevelHierarchy"/>
    <dgm:cxn modelId="{AFBF589B-F1F4-4EA2-A0F5-C3486B053433}" type="presParOf" srcId="{E2B88A3E-0D4F-4F51-8B27-0CBF6A0399EF}" destId="{7675190F-6FA4-49A5-9B9A-B68156DB0C61}" srcOrd="0" destOrd="0" presId="urn:microsoft.com/office/officeart/2008/layout/HorizontalMultiLevelHierarchy"/>
    <dgm:cxn modelId="{D4C48DD7-1152-498C-A3F3-40350CB5BCFC}" type="presParOf" srcId="{E2B88A3E-0D4F-4F51-8B27-0CBF6A0399EF}" destId="{CBECFA56-4D8B-4893-B656-3028D3C155F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4A20615-18E8-491A-A78D-F6AA0C0154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D70016C-CE3C-46F7-9C9C-7BE28AB164D9}">
      <dgm:prSet phldrT="[Text]" custT="1"/>
      <dgm:spPr>
        <a:solidFill>
          <a:srgbClr val="7030A0"/>
        </a:solidFill>
      </dgm:spPr>
      <dgm:t>
        <a:bodyPr/>
        <a:lstStyle/>
        <a:p>
          <a:r>
            <a:rPr lang="en-US" sz="2400" dirty="0" smtClean="0"/>
            <a:t>Rights of partners</a:t>
          </a:r>
          <a:endParaRPr lang="en-US" sz="2400" dirty="0"/>
        </a:p>
      </dgm:t>
    </dgm:pt>
    <dgm:pt modelId="{1E077332-8437-48D3-8D58-E4D1EA088EFF}" type="parTrans" cxnId="{DAC09325-A1F2-4500-A0AC-94662E0FF758}">
      <dgm:prSet/>
      <dgm:spPr/>
      <dgm:t>
        <a:bodyPr/>
        <a:lstStyle/>
        <a:p>
          <a:endParaRPr lang="en-US"/>
        </a:p>
      </dgm:t>
    </dgm:pt>
    <dgm:pt modelId="{F965BD28-4E18-41E8-ABDD-A36E178C2974}" type="sibTrans" cxnId="{DAC09325-A1F2-4500-A0AC-94662E0FF758}">
      <dgm:prSet/>
      <dgm:spPr/>
      <dgm:t>
        <a:bodyPr/>
        <a:lstStyle/>
        <a:p>
          <a:endParaRPr lang="en-US"/>
        </a:p>
      </dgm:t>
    </dgm:pt>
    <dgm:pt modelId="{313DBEE5-02D1-46E0-922F-A5EDC5BB169D}">
      <dgm:prSet phldrT="[Text]" custT="1"/>
      <dgm:spPr/>
      <dgm:t>
        <a:bodyPr/>
        <a:lstStyle/>
        <a:p>
          <a:r>
            <a:rPr lang="en-US" sz="2400" dirty="0" smtClean="0"/>
            <a:t>Taking part in managing the business.</a:t>
          </a:r>
          <a:endParaRPr lang="en-US" sz="2400" dirty="0"/>
        </a:p>
      </dgm:t>
    </dgm:pt>
    <dgm:pt modelId="{1E75D0A2-A41A-4AA1-8F03-FC17A6E6A384}" type="parTrans" cxnId="{5E87142A-E47B-487E-82DF-1293B8989848}">
      <dgm:prSet/>
      <dgm:spPr/>
      <dgm:t>
        <a:bodyPr/>
        <a:lstStyle/>
        <a:p>
          <a:endParaRPr lang="en-US"/>
        </a:p>
      </dgm:t>
    </dgm:pt>
    <dgm:pt modelId="{04AC7270-4294-4F7C-995C-795C753ACEBF}" type="sibTrans" cxnId="{5E87142A-E47B-487E-82DF-1293B8989848}">
      <dgm:prSet/>
      <dgm:spPr/>
      <dgm:t>
        <a:bodyPr/>
        <a:lstStyle/>
        <a:p>
          <a:endParaRPr lang="en-US"/>
        </a:p>
      </dgm:t>
    </dgm:pt>
    <dgm:pt modelId="{97385FB2-5A78-4E13-8FDA-D5E5E05E2725}">
      <dgm:prSet custT="1"/>
      <dgm:spPr/>
      <dgm:t>
        <a:bodyPr/>
        <a:lstStyle/>
        <a:p>
          <a:r>
            <a:rPr lang="en-US" sz="2400" dirty="0" smtClean="0"/>
            <a:t>Expressing opinions.</a:t>
          </a:r>
        </a:p>
      </dgm:t>
    </dgm:pt>
    <dgm:pt modelId="{CE01430B-FB75-49C5-B446-D036A84145DF}" type="parTrans" cxnId="{4663A442-D715-409B-9A0E-A20F4B0C97D0}">
      <dgm:prSet/>
      <dgm:spPr/>
      <dgm:t>
        <a:bodyPr/>
        <a:lstStyle/>
        <a:p>
          <a:endParaRPr lang="en-US"/>
        </a:p>
      </dgm:t>
    </dgm:pt>
    <dgm:pt modelId="{B38B59F4-1FDE-403C-9EC5-A7C59139912D}" type="sibTrans" cxnId="{4663A442-D715-409B-9A0E-A20F4B0C97D0}">
      <dgm:prSet/>
      <dgm:spPr/>
      <dgm:t>
        <a:bodyPr/>
        <a:lstStyle/>
        <a:p>
          <a:endParaRPr lang="en-US"/>
        </a:p>
      </dgm:t>
    </dgm:pt>
    <dgm:pt modelId="{E1515934-92FC-49C0-A19D-C1362AA39560}">
      <dgm:prSet custT="1"/>
      <dgm:spPr/>
      <dgm:t>
        <a:bodyPr/>
        <a:lstStyle/>
        <a:p>
          <a:r>
            <a:rPr lang="en-US" sz="2400" dirty="0" smtClean="0"/>
            <a:t>Accessing, inspecting and copying of any account books of the firm.</a:t>
          </a:r>
        </a:p>
      </dgm:t>
    </dgm:pt>
    <dgm:pt modelId="{0FA01947-F8E6-4B81-9353-848FE9308110}" type="parTrans" cxnId="{B4730171-3B89-4BEA-B042-33C12A993C09}">
      <dgm:prSet/>
      <dgm:spPr/>
      <dgm:t>
        <a:bodyPr/>
        <a:lstStyle/>
        <a:p>
          <a:endParaRPr lang="en-US"/>
        </a:p>
      </dgm:t>
    </dgm:pt>
    <dgm:pt modelId="{97DE7B3C-D6BD-4839-B77F-306DA05E7E63}" type="sibTrans" cxnId="{B4730171-3B89-4BEA-B042-33C12A993C09}">
      <dgm:prSet/>
      <dgm:spPr/>
      <dgm:t>
        <a:bodyPr/>
        <a:lstStyle/>
        <a:p>
          <a:endParaRPr lang="en-US"/>
        </a:p>
      </dgm:t>
    </dgm:pt>
    <dgm:pt modelId="{E3ED580B-A735-40F9-8C2A-ACF40FF83883}">
      <dgm:prSet custT="1"/>
      <dgm:spPr/>
      <dgm:t>
        <a:bodyPr/>
        <a:lstStyle/>
        <a:p>
          <a:r>
            <a:rPr lang="en-US" sz="2400" dirty="0" smtClean="0"/>
            <a:t>In absence of agreement, sharing profits equally.</a:t>
          </a:r>
        </a:p>
      </dgm:t>
    </dgm:pt>
    <dgm:pt modelId="{7A49B4FA-29D7-4CEE-A947-134E8B46C4CC}" type="parTrans" cxnId="{091D9B15-0F65-42E7-BA72-DB1C7D0A088C}">
      <dgm:prSet/>
      <dgm:spPr/>
      <dgm:t>
        <a:bodyPr/>
        <a:lstStyle/>
        <a:p>
          <a:endParaRPr lang="en-US"/>
        </a:p>
      </dgm:t>
    </dgm:pt>
    <dgm:pt modelId="{E78854B2-9497-47DF-A5E9-B6EC44346370}" type="sibTrans" cxnId="{091D9B15-0F65-42E7-BA72-DB1C7D0A088C}">
      <dgm:prSet/>
      <dgm:spPr/>
      <dgm:t>
        <a:bodyPr/>
        <a:lstStyle/>
        <a:p>
          <a:endParaRPr lang="en-US"/>
        </a:p>
      </dgm:t>
    </dgm:pt>
    <dgm:pt modelId="{57790147-094E-4B62-B620-7539C13C552A}">
      <dgm:prSet custT="1"/>
      <dgm:spPr/>
      <dgm:t>
        <a:bodyPr/>
        <a:lstStyle/>
        <a:p>
          <a:r>
            <a:rPr lang="en-US" sz="2400" dirty="0" smtClean="0"/>
            <a:t>Reimbursement of money spent for conduct of business.</a:t>
          </a:r>
        </a:p>
      </dgm:t>
    </dgm:pt>
    <dgm:pt modelId="{3CE38508-64A3-4B37-81F0-FE3EB85C68A1}" type="parTrans" cxnId="{2FBCA579-44FF-4FCE-A70C-17B9918F93F6}">
      <dgm:prSet/>
      <dgm:spPr/>
      <dgm:t>
        <a:bodyPr/>
        <a:lstStyle/>
        <a:p>
          <a:endParaRPr lang="en-US"/>
        </a:p>
      </dgm:t>
    </dgm:pt>
    <dgm:pt modelId="{7E6BA031-DA6C-425D-A0CC-572357C8FF0D}" type="sibTrans" cxnId="{2FBCA579-44FF-4FCE-A70C-17B9918F93F6}">
      <dgm:prSet/>
      <dgm:spPr/>
      <dgm:t>
        <a:bodyPr/>
        <a:lstStyle/>
        <a:p>
          <a:endParaRPr lang="en-US"/>
        </a:p>
      </dgm:t>
    </dgm:pt>
    <dgm:pt modelId="{48A8A0FB-7340-4EBA-8373-02548003E584}">
      <dgm:prSet custT="1"/>
      <dgm:spPr/>
      <dgm:t>
        <a:bodyPr/>
        <a:lstStyle/>
        <a:p>
          <a:r>
            <a:rPr lang="en-US" sz="2400" dirty="0" smtClean="0"/>
            <a:t>Receiving interest on loans if any extended to the firm.</a:t>
          </a:r>
        </a:p>
      </dgm:t>
    </dgm:pt>
    <dgm:pt modelId="{03B67897-490D-4D90-9AE7-875A0ADC5E1B}" type="parTrans" cxnId="{1402AAA7-E989-4B96-BA3C-7F03EB03B92E}">
      <dgm:prSet/>
      <dgm:spPr/>
      <dgm:t>
        <a:bodyPr/>
        <a:lstStyle/>
        <a:p>
          <a:endParaRPr lang="en-US"/>
        </a:p>
      </dgm:t>
    </dgm:pt>
    <dgm:pt modelId="{D808451E-24D9-4C3E-81A0-2045CAE2EDAF}" type="sibTrans" cxnId="{1402AAA7-E989-4B96-BA3C-7F03EB03B92E}">
      <dgm:prSet/>
      <dgm:spPr/>
      <dgm:t>
        <a:bodyPr/>
        <a:lstStyle/>
        <a:p>
          <a:endParaRPr lang="en-US"/>
        </a:p>
      </dgm:t>
    </dgm:pt>
    <dgm:pt modelId="{2E65BE3F-F276-4254-AD69-F64F10A5D3B8}" type="pres">
      <dgm:prSet presAssocID="{74A20615-18E8-491A-A78D-F6AA0C0154E6}" presName="linear" presStyleCnt="0">
        <dgm:presLayoutVars>
          <dgm:animLvl val="lvl"/>
          <dgm:resizeHandles val="exact"/>
        </dgm:presLayoutVars>
      </dgm:prSet>
      <dgm:spPr/>
      <dgm:t>
        <a:bodyPr/>
        <a:lstStyle/>
        <a:p>
          <a:endParaRPr lang="en-US"/>
        </a:p>
      </dgm:t>
    </dgm:pt>
    <dgm:pt modelId="{56CDD34C-B5E8-426B-8607-505799963994}" type="pres">
      <dgm:prSet presAssocID="{4D70016C-CE3C-46F7-9C9C-7BE28AB164D9}" presName="parentText" presStyleLbl="node1" presStyleIdx="0" presStyleCnt="1" custScaleY="40375" custLinFactNeighborX="-184" custLinFactNeighborY="-6137">
        <dgm:presLayoutVars>
          <dgm:chMax val="0"/>
          <dgm:bulletEnabled val="1"/>
        </dgm:presLayoutVars>
      </dgm:prSet>
      <dgm:spPr/>
      <dgm:t>
        <a:bodyPr/>
        <a:lstStyle/>
        <a:p>
          <a:endParaRPr lang="en-US"/>
        </a:p>
      </dgm:t>
    </dgm:pt>
    <dgm:pt modelId="{A4FFCBDB-42E7-4A69-B7AD-654C49F13F04}" type="pres">
      <dgm:prSet presAssocID="{4D70016C-CE3C-46F7-9C9C-7BE28AB164D9}" presName="childText" presStyleLbl="revTx" presStyleIdx="0" presStyleCnt="1">
        <dgm:presLayoutVars>
          <dgm:bulletEnabled val="1"/>
        </dgm:presLayoutVars>
      </dgm:prSet>
      <dgm:spPr/>
      <dgm:t>
        <a:bodyPr/>
        <a:lstStyle/>
        <a:p>
          <a:endParaRPr lang="en-US"/>
        </a:p>
      </dgm:t>
    </dgm:pt>
  </dgm:ptLst>
  <dgm:cxnLst>
    <dgm:cxn modelId="{4663A442-D715-409B-9A0E-A20F4B0C97D0}" srcId="{4D70016C-CE3C-46F7-9C9C-7BE28AB164D9}" destId="{97385FB2-5A78-4E13-8FDA-D5E5E05E2725}" srcOrd="1" destOrd="0" parTransId="{CE01430B-FB75-49C5-B446-D036A84145DF}" sibTransId="{B38B59F4-1FDE-403C-9EC5-A7C59139912D}"/>
    <dgm:cxn modelId="{5E87142A-E47B-487E-82DF-1293B8989848}" srcId="{4D70016C-CE3C-46F7-9C9C-7BE28AB164D9}" destId="{313DBEE5-02D1-46E0-922F-A5EDC5BB169D}" srcOrd="0" destOrd="0" parTransId="{1E75D0A2-A41A-4AA1-8F03-FC17A6E6A384}" sibTransId="{04AC7270-4294-4F7C-995C-795C753ACEBF}"/>
    <dgm:cxn modelId="{07B4653B-88B9-4181-94CC-D9649C26763E}" type="presOf" srcId="{313DBEE5-02D1-46E0-922F-A5EDC5BB169D}" destId="{A4FFCBDB-42E7-4A69-B7AD-654C49F13F04}" srcOrd="0" destOrd="0" presId="urn:microsoft.com/office/officeart/2005/8/layout/vList2"/>
    <dgm:cxn modelId="{628BDB47-2EE6-4DA4-9F6C-014F6CCCED5F}" type="presOf" srcId="{4D70016C-CE3C-46F7-9C9C-7BE28AB164D9}" destId="{56CDD34C-B5E8-426B-8607-505799963994}" srcOrd="0" destOrd="0" presId="urn:microsoft.com/office/officeart/2005/8/layout/vList2"/>
    <dgm:cxn modelId="{091D9B15-0F65-42E7-BA72-DB1C7D0A088C}" srcId="{4D70016C-CE3C-46F7-9C9C-7BE28AB164D9}" destId="{E3ED580B-A735-40F9-8C2A-ACF40FF83883}" srcOrd="3" destOrd="0" parTransId="{7A49B4FA-29D7-4CEE-A947-134E8B46C4CC}" sibTransId="{E78854B2-9497-47DF-A5E9-B6EC44346370}"/>
    <dgm:cxn modelId="{DAC09325-A1F2-4500-A0AC-94662E0FF758}" srcId="{74A20615-18E8-491A-A78D-F6AA0C0154E6}" destId="{4D70016C-CE3C-46F7-9C9C-7BE28AB164D9}" srcOrd="0" destOrd="0" parTransId="{1E077332-8437-48D3-8D58-E4D1EA088EFF}" sibTransId="{F965BD28-4E18-41E8-ABDD-A36E178C2974}"/>
    <dgm:cxn modelId="{BD4B6A15-DCBD-4701-B83B-FAE225986583}" type="presOf" srcId="{E3ED580B-A735-40F9-8C2A-ACF40FF83883}" destId="{A4FFCBDB-42E7-4A69-B7AD-654C49F13F04}" srcOrd="0" destOrd="3" presId="urn:microsoft.com/office/officeart/2005/8/layout/vList2"/>
    <dgm:cxn modelId="{1402AAA7-E989-4B96-BA3C-7F03EB03B92E}" srcId="{4D70016C-CE3C-46F7-9C9C-7BE28AB164D9}" destId="{48A8A0FB-7340-4EBA-8373-02548003E584}" srcOrd="5" destOrd="0" parTransId="{03B67897-490D-4D90-9AE7-875A0ADC5E1B}" sibTransId="{D808451E-24D9-4C3E-81A0-2045CAE2EDAF}"/>
    <dgm:cxn modelId="{20BE7C18-7D59-484D-BE77-4A5BFA0D55FA}" type="presOf" srcId="{48A8A0FB-7340-4EBA-8373-02548003E584}" destId="{A4FFCBDB-42E7-4A69-B7AD-654C49F13F04}" srcOrd="0" destOrd="5" presId="urn:microsoft.com/office/officeart/2005/8/layout/vList2"/>
    <dgm:cxn modelId="{B92B62C3-B4F3-4566-BCCD-61C3C525EA86}" type="presOf" srcId="{74A20615-18E8-491A-A78D-F6AA0C0154E6}" destId="{2E65BE3F-F276-4254-AD69-F64F10A5D3B8}" srcOrd="0" destOrd="0" presId="urn:microsoft.com/office/officeart/2005/8/layout/vList2"/>
    <dgm:cxn modelId="{4DFC0C2B-CFFD-4A39-9606-0013DCC5B99F}" type="presOf" srcId="{57790147-094E-4B62-B620-7539C13C552A}" destId="{A4FFCBDB-42E7-4A69-B7AD-654C49F13F04}" srcOrd="0" destOrd="4" presId="urn:microsoft.com/office/officeart/2005/8/layout/vList2"/>
    <dgm:cxn modelId="{C64994C3-B5E3-4233-BAF3-2524D4104DED}" type="presOf" srcId="{97385FB2-5A78-4E13-8FDA-D5E5E05E2725}" destId="{A4FFCBDB-42E7-4A69-B7AD-654C49F13F04}" srcOrd="0" destOrd="1" presId="urn:microsoft.com/office/officeart/2005/8/layout/vList2"/>
    <dgm:cxn modelId="{B4730171-3B89-4BEA-B042-33C12A993C09}" srcId="{4D70016C-CE3C-46F7-9C9C-7BE28AB164D9}" destId="{E1515934-92FC-49C0-A19D-C1362AA39560}" srcOrd="2" destOrd="0" parTransId="{0FA01947-F8E6-4B81-9353-848FE9308110}" sibTransId="{97DE7B3C-D6BD-4839-B77F-306DA05E7E63}"/>
    <dgm:cxn modelId="{2FBCA579-44FF-4FCE-A70C-17B9918F93F6}" srcId="{4D70016C-CE3C-46F7-9C9C-7BE28AB164D9}" destId="{57790147-094E-4B62-B620-7539C13C552A}" srcOrd="4" destOrd="0" parTransId="{3CE38508-64A3-4B37-81F0-FE3EB85C68A1}" sibTransId="{7E6BA031-DA6C-425D-A0CC-572357C8FF0D}"/>
    <dgm:cxn modelId="{C365964D-96B7-4399-B93E-C315829612CF}" type="presOf" srcId="{E1515934-92FC-49C0-A19D-C1362AA39560}" destId="{A4FFCBDB-42E7-4A69-B7AD-654C49F13F04}" srcOrd="0" destOrd="2" presId="urn:microsoft.com/office/officeart/2005/8/layout/vList2"/>
    <dgm:cxn modelId="{3895FE63-F12C-4CF6-96B9-F049B1347F8F}" type="presParOf" srcId="{2E65BE3F-F276-4254-AD69-F64F10A5D3B8}" destId="{56CDD34C-B5E8-426B-8607-505799963994}" srcOrd="0" destOrd="0" presId="urn:microsoft.com/office/officeart/2005/8/layout/vList2"/>
    <dgm:cxn modelId="{C037F2FC-D373-4ED9-8437-E967BD5B2EE9}" type="presParOf" srcId="{2E65BE3F-F276-4254-AD69-F64F10A5D3B8}" destId="{A4FFCBDB-42E7-4A69-B7AD-654C49F13F0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52B98A6-D446-4F62-833C-EBC08012EB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4B1AFF8-CAD3-410F-BFDE-6C017640F239}">
      <dgm:prSet phldrT="[Text]" custT="1"/>
      <dgm:spPr>
        <a:solidFill>
          <a:srgbClr val="00B050"/>
        </a:solidFill>
      </dgm:spPr>
      <dgm:t>
        <a:bodyPr/>
        <a:lstStyle/>
        <a:p>
          <a:r>
            <a:rPr lang="en-US" sz="2400" dirty="0" smtClean="0"/>
            <a:t>Obligations and liabilities of partners</a:t>
          </a:r>
          <a:endParaRPr lang="en-US" sz="2400" dirty="0"/>
        </a:p>
      </dgm:t>
    </dgm:pt>
    <dgm:pt modelId="{85CB4DA2-DDE6-4672-8235-A339098D739D}" type="parTrans" cxnId="{012157A3-C329-43EE-A43A-EA32F7752298}">
      <dgm:prSet/>
      <dgm:spPr/>
      <dgm:t>
        <a:bodyPr/>
        <a:lstStyle/>
        <a:p>
          <a:endParaRPr lang="en-US"/>
        </a:p>
      </dgm:t>
    </dgm:pt>
    <dgm:pt modelId="{377F2A03-4447-4901-AACF-D2358DE02867}" type="sibTrans" cxnId="{012157A3-C329-43EE-A43A-EA32F7752298}">
      <dgm:prSet/>
      <dgm:spPr/>
      <dgm:t>
        <a:bodyPr/>
        <a:lstStyle/>
        <a:p>
          <a:endParaRPr lang="en-US"/>
        </a:p>
      </dgm:t>
    </dgm:pt>
    <dgm:pt modelId="{1BAA0360-19B2-4DEA-BE3B-1C77BA9C8858}">
      <dgm:prSet phldrT="[Text]" custT="1"/>
      <dgm:spPr/>
      <dgm:t>
        <a:bodyPr/>
        <a:lstStyle/>
        <a:p>
          <a:r>
            <a:rPr lang="en-US" sz="2400" dirty="0" smtClean="0"/>
            <a:t>Carrying on business to the maximum advantage of the firm and all partners.</a:t>
          </a:r>
          <a:endParaRPr lang="en-US" sz="2400" dirty="0"/>
        </a:p>
      </dgm:t>
    </dgm:pt>
    <dgm:pt modelId="{A010D940-CBCA-48E2-B284-4FBEC4AA9D0B}" type="parTrans" cxnId="{8B108FAA-4FB9-4BFE-84C7-ADE80F3D7F6D}">
      <dgm:prSet/>
      <dgm:spPr/>
      <dgm:t>
        <a:bodyPr/>
        <a:lstStyle/>
        <a:p>
          <a:endParaRPr lang="en-US"/>
        </a:p>
      </dgm:t>
    </dgm:pt>
    <dgm:pt modelId="{5EB4FEC0-8F59-458D-801F-8D139C792EC7}" type="sibTrans" cxnId="{8B108FAA-4FB9-4BFE-84C7-ADE80F3D7F6D}">
      <dgm:prSet/>
      <dgm:spPr/>
      <dgm:t>
        <a:bodyPr/>
        <a:lstStyle/>
        <a:p>
          <a:endParaRPr lang="en-US"/>
        </a:p>
      </dgm:t>
    </dgm:pt>
    <dgm:pt modelId="{7C5B7328-229D-4873-AFAA-08D980A67091}">
      <dgm:prSet custT="1"/>
      <dgm:spPr/>
      <dgm:t>
        <a:bodyPr/>
        <a:lstStyle/>
        <a:p>
          <a:r>
            <a:rPr lang="en-US" sz="2400" dirty="0" smtClean="0"/>
            <a:t>Loyalty to one another and to the firm.</a:t>
          </a:r>
        </a:p>
      </dgm:t>
    </dgm:pt>
    <dgm:pt modelId="{CB405143-F8D3-49C5-AD7F-76F8D8DEBC91}" type="parTrans" cxnId="{85A98137-89E6-4BBE-A9BE-2F52995D45B5}">
      <dgm:prSet/>
      <dgm:spPr/>
      <dgm:t>
        <a:bodyPr/>
        <a:lstStyle/>
        <a:p>
          <a:endParaRPr lang="en-US"/>
        </a:p>
      </dgm:t>
    </dgm:pt>
    <dgm:pt modelId="{A687026C-34EA-4F91-B955-700CD1A341F4}" type="sibTrans" cxnId="{85A98137-89E6-4BBE-A9BE-2F52995D45B5}">
      <dgm:prSet/>
      <dgm:spPr/>
      <dgm:t>
        <a:bodyPr/>
        <a:lstStyle/>
        <a:p>
          <a:endParaRPr lang="en-US"/>
        </a:p>
      </dgm:t>
    </dgm:pt>
    <dgm:pt modelId="{AF4D65B9-45FC-403F-BA54-6ACE11E0464E}">
      <dgm:prSet custT="1"/>
      <dgm:spPr/>
      <dgm:t>
        <a:bodyPr/>
        <a:lstStyle/>
        <a:p>
          <a:r>
            <a:rPr lang="en-US" sz="2400" dirty="0" smtClean="0"/>
            <a:t>Sharing authentic information on accounts of the firm to one another.</a:t>
          </a:r>
        </a:p>
      </dgm:t>
    </dgm:pt>
    <dgm:pt modelId="{D65AA20D-10ED-4A1E-926A-4A0B68708783}" type="parTrans" cxnId="{EB02974E-D8A4-4E74-82A5-6CAA39D80BC3}">
      <dgm:prSet/>
      <dgm:spPr/>
      <dgm:t>
        <a:bodyPr/>
        <a:lstStyle/>
        <a:p>
          <a:endParaRPr lang="en-US"/>
        </a:p>
      </dgm:t>
    </dgm:pt>
    <dgm:pt modelId="{9E750F81-9F25-400E-A57D-2E0A1D970DA6}" type="sibTrans" cxnId="{EB02974E-D8A4-4E74-82A5-6CAA39D80BC3}">
      <dgm:prSet/>
      <dgm:spPr/>
      <dgm:t>
        <a:bodyPr/>
        <a:lstStyle/>
        <a:p>
          <a:endParaRPr lang="en-US"/>
        </a:p>
      </dgm:t>
    </dgm:pt>
    <dgm:pt modelId="{7A821149-C653-459A-ADE1-615E9FBEF67B}">
      <dgm:prSet custT="1"/>
      <dgm:spPr/>
      <dgm:t>
        <a:bodyPr/>
        <a:lstStyle/>
        <a:p>
          <a:r>
            <a:rPr lang="en-US" sz="2400" dirty="0" smtClean="0"/>
            <a:t>Indemnifying the partner or firm for any losses.</a:t>
          </a:r>
        </a:p>
      </dgm:t>
    </dgm:pt>
    <dgm:pt modelId="{0793E286-64B0-40CE-9104-55AC34DEC89A}" type="parTrans" cxnId="{1C70F0CE-EF71-4A25-A178-FE3423772E6C}">
      <dgm:prSet/>
      <dgm:spPr/>
      <dgm:t>
        <a:bodyPr/>
        <a:lstStyle/>
        <a:p>
          <a:endParaRPr lang="en-US"/>
        </a:p>
      </dgm:t>
    </dgm:pt>
    <dgm:pt modelId="{3E602DC7-D838-4D9F-88C7-B8C392529327}" type="sibTrans" cxnId="{1C70F0CE-EF71-4A25-A178-FE3423772E6C}">
      <dgm:prSet/>
      <dgm:spPr/>
      <dgm:t>
        <a:bodyPr/>
        <a:lstStyle/>
        <a:p>
          <a:endParaRPr lang="en-US"/>
        </a:p>
      </dgm:t>
    </dgm:pt>
    <dgm:pt modelId="{21E47968-3B33-43AD-AE61-4DC94874E033}">
      <dgm:prSet custT="1"/>
      <dgm:spPr/>
      <dgm:t>
        <a:bodyPr/>
        <a:lstStyle/>
        <a:p>
          <a:r>
            <a:rPr lang="en-US" sz="2400" dirty="0" smtClean="0"/>
            <a:t>Not transferring one’s share in the firm without consulting other partners.</a:t>
          </a:r>
        </a:p>
      </dgm:t>
    </dgm:pt>
    <dgm:pt modelId="{7DC79A61-5C02-4C37-AD82-C2E9AA3FFA5F}" type="parTrans" cxnId="{E823B9F1-CB6F-4EB3-8C7C-904B95E12964}">
      <dgm:prSet/>
      <dgm:spPr/>
      <dgm:t>
        <a:bodyPr/>
        <a:lstStyle/>
        <a:p>
          <a:endParaRPr lang="en-US"/>
        </a:p>
      </dgm:t>
    </dgm:pt>
    <dgm:pt modelId="{F73F15C3-F727-421E-BAF9-553A463623BE}" type="sibTrans" cxnId="{E823B9F1-CB6F-4EB3-8C7C-904B95E12964}">
      <dgm:prSet/>
      <dgm:spPr/>
      <dgm:t>
        <a:bodyPr/>
        <a:lstStyle/>
        <a:p>
          <a:endParaRPr lang="en-US"/>
        </a:p>
      </dgm:t>
    </dgm:pt>
    <dgm:pt modelId="{4C540DCB-B76B-458B-B83E-43DE0D2E950D}">
      <dgm:prSet custT="1"/>
      <dgm:spPr/>
      <dgm:t>
        <a:bodyPr/>
        <a:lstStyle/>
        <a:p>
          <a:r>
            <a:rPr lang="en-US" sz="2400" dirty="0" smtClean="0"/>
            <a:t>Not engaging in any activities which may/will compete with the firm’s business.</a:t>
          </a:r>
          <a:endParaRPr lang="en-US" sz="2400" dirty="0"/>
        </a:p>
      </dgm:t>
    </dgm:pt>
    <dgm:pt modelId="{50E7C34A-2B54-4C27-A2FB-A929BD678A93}" type="parTrans" cxnId="{05883BCC-6ABF-4401-B346-0AADF92A4B49}">
      <dgm:prSet/>
      <dgm:spPr/>
      <dgm:t>
        <a:bodyPr/>
        <a:lstStyle/>
        <a:p>
          <a:endParaRPr lang="en-US"/>
        </a:p>
      </dgm:t>
    </dgm:pt>
    <dgm:pt modelId="{D5CC6CEC-30DB-4C0B-92F1-D918080FA369}" type="sibTrans" cxnId="{05883BCC-6ABF-4401-B346-0AADF92A4B49}">
      <dgm:prSet/>
      <dgm:spPr/>
      <dgm:t>
        <a:bodyPr/>
        <a:lstStyle/>
        <a:p>
          <a:endParaRPr lang="en-US"/>
        </a:p>
      </dgm:t>
    </dgm:pt>
    <dgm:pt modelId="{0F0E5960-D3B8-482E-859F-6ACBD055B01D}" type="pres">
      <dgm:prSet presAssocID="{952B98A6-D446-4F62-833C-EBC08012EBA7}" presName="linear" presStyleCnt="0">
        <dgm:presLayoutVars>
          <dgm:animLvl val="lvl"/>
          <dgm:resizeHandles val="exact"/>
        </dgm:presLayoutVars>
      </dgm:prSet>
      <dgm:spPr/>
      <dgm:t>
        <a:bodyPr/>
        <a:lstStyle/>
        <a:p>
          <a:endParaRPr lang="en-US"/>
        </a:p>
      </dgm:t>
    </dgm:pt>
    <dgm:pt modelId="{CD9AC491-578A-4DC5-A9EE-33801902A320}" type="pres">
      <dgm:prSet presAssocID="{A4B1AFF8-CAD3-410F-BFDE-6C017640F239}" presName="parentText" presStyleLbl="node1" presStyleIdx="0" presStyleCnt="1" custScaleY="44558" custLinFactNeighborX="-206" custLinFactNeighborY="-710">
        <dgm:presLayoutVars>
          <dgm:chMax val="0"/>
          <dgm:bulletEnabled val="1"/>
        </dgm:presLayoutVars>
      </dgm:prSet>
      <dgm:spPr/>
      <dgm:t>
        <a:bodyPr/>
        <a:lstStyle/>
        <a:p>
          <a:endParaRPr lang="en-US"/>
        </a:p>
      </dgm:t>
    </dgm:pt>
    <dgm:pt modelId="{1C06CFD7-3FA5-4954-8C6D-09FFADD4EE42}" type="pres">
      <dgm:prSet presAssocID="{A4B1AFF8-CAD3-410F-BFDE-6C017640F239}" presName="childText" presStyleLbl="revTx" presStyleIdx="0" presStyleCnt="1">
        <dgm:presLayoutVars>
          <dgm:bulletEnabled val="1"/>
        </dgm:presLayoutVars>
      </dgm:prSet>
      <dgm:spPr/>
      <dgm:t>
        <a:bodyPr/>
        <a:lstStyle/>
        <a:p>
          <a:endParaRPr lang="en-US"/>
        </a:p>
      </dgm:t>
    </dgm:pt>
  </dgm:ptLst>
  <dgm:cxnLst>
    <dgm:cxn modelId="{BB6EEC19-160D-4707-B3F9-80F38DC16057}" type="presOf" srcId="{7C5B7328-229D-4873-AFAA-08D980A67091}" destId="{1C06CFD7-3FA5-4954-8C6D-09FFADD4EE42}" srcOrd="0" destOrd="1" presId="urn:microsoft.com/office/officeart/2005/8/layout/vList2"/>
    <dgm:cxn modelId="{E823B9F1-CB6F-4EB3-8C7C-904B95E12964}" srcId="{A4B1AFF8-CAD3-410F-BFDE-6C017640F239}" destId="{21E47968-3B33-43AD-AE61-4DC94874E033}" srcOrd="4" destOrd="0" parTransId="{7DC79A61-5C02-4C37-AD82-C2E9AA3FFA5F}" sibTransId="{F73F15C3-F727-421E-BAF9-553A463623BE}"/>
    <dgm:cxn modelId="{85A98137-89E6-4BBE-A9BE-2F52995D45B5}" srcId="{A4B1AFF8-CAD3-410F-BFDE-6C017640F239}" destId="{7C5B7328-229D-4873-AFAA-08D980A67091}" srcOrd="1" destOrd="0" parTransId="{CB405143-F8D3-49C5-AD7F-76F8D8DEBC91}" sibTransId="{A687026C-34EA-4F91-B955-700CD1A341F4}"/>
    <dgm:cxn modelId="{EB02974E-D8A4-4E74-82A5-6CAA39D80BC3}" srcId="{A4B1AFF8-CAD3-410F-BFDE-6C017640F239}" destId="{AF4D65B9-45FC-403F-BA54-6ACE11E0464E}" srcOrd="2" destOrd="0" parTransId="{D65AA20D-10ED-4A1E-926A-4A0B68708783}" sibTransId="{9E750F81-9F25-400E-A57D-2E0A1D970DA6}"/>
    <dgm:cxn modelId="{8F9A2A76-0473-4ED0-9E35-1FF1F73742A8}" type="presOf" srcId="{952B98A6-D446-4F62-833C-EBC08012EBA7}" destId="{0F0E5960-D3B8-482E-859F-6ACBD055B01D}" srcOrd="0" destOrd="0" presId="urn:microsoft.com/office/officeart/2005/8/layout/vList2"/>
    <dgm:cxn modelId="{012157A3-C329-43EE-A43A-EA32F7752298}" srcId="{952B98A6-D446-4F62-833C-EBC08012EBA7}" destId="{A4B1AFF8-CAD3-410F-BFDE-6C017640F239}" srcOrd="0" destOrd="0" parTransId="{85CB4DA2-DDE6-4672-8235-A339098D739D}" sibTransId="{377F2A03-4447-4901-AACF-D2358DE02867}"/>
    <dgm:cxn modelId="{4121E869-F674-4566-9333-5A2AB3E9C336}" type="presOf" srcId="{AF4D65B9-45FC-403F-BA54-6ACE11E0464E}" destId="{1C06CFD7-3FA5-4954-8C6D-09FFADD4EE42}" srcOrd="0" destOrd="2" presId="urn:microsoft.com/office/officeart/2005/8/layout/vList2"/>
    <dgm:cxn modelId="{1A0F0BF1-8EB6-4C74-94D4-6F75880192BF}" type="presOf" srcId="{21E47968-3B33-43AD-AE61-4DC94874E033}" destId="{1C06CFD7-3FA5-4954-8C6D-09FFADD4EE42}" srcOrd="0" destOrd="4" presId="urn:microsoft.com/office/officeart/2005/8/layout/vList2"/>
    <dgm:cxn modelId="{05883BCC-6ABF-4401-B346-0AADF92A4B49}" srcId="{A4B1AFF8-CAD3-410F-BFDE-6C017640F239}" destId="{4C540DCB-B76B-458B-B83E-43DE0D2E950D}" srcOrd="5" destOrd="0" parTransId="{50E7C34A-2B54-4C27-A2FB-A929BD678A93}" sibTransId="{D5CC6CEC-30DB-4C0B-92F1-D918080FA369}"/>
    <dgm:cxn modelId="{115EB61F-048B-49F0-AE75-FE974045C6AD}" type="presOf" srcId="{4C540DCB-B76B-458B-B83E-43DE0D2E950D}" destId="{1C06CFD7-3FA5-4954-8C6D-09FFADD4EE42}" srcOrd="0" destOrd="5" presId="urn:microsoft.com/office/officeart/2005/8/layout/vList2"/>
    <dgm:cxn modelId="{1C70F0CE-EF71-4A25-A178-FE3423772E6C}" srcId="{A4B1AFF8-CAD3-410F-BFDE-6C017640F239}" destId="{7A821149-C653-459A-ADE1-615E9FBEF67B}" srcOrd="3" destOrd="0" parTransId="{0793E286-64B0-40CE-9104-55AC34DEC89A}" sibTransId="{3E602DC7-D838-4D9F-88C7-B8C392529327}"/>
    <dgm:cxn modelId="{2475AC73-5A23-456F-BC78-06232D86CB33}" type="presOf" srcId="{7A821149-C653-459A-ADE1-615E9FBEF67B}" destId="{1C06CFD7-3FA5-4954-8C6D-09FFADD4EE42}" srcOrd="0" destOrd="3" presId="urn:microsoft.com/office/officeart/2005/8/layout/vList2"/>
    <dgm:cxn modelId="{6C135A13-C76C-454A-B1BC-1A98580E5B4C}" type="presOf" srcId="{1BAA0360-19B2-4DEA-BE3B-1C77BA9C8858}" destId="{1C06CFD7-3FA5-4954-8C6D-09FFADD4EE42}" srcOrd="0" destOrd="0" presId="urn:microsoft.com/office/officeart/2005/8/layout/vList2"/>
    <dgm:cxn modelId="{8B108FAA-4FB9-4BFE-84C7-ADE80F3D7F6D}" srcId="{A4B1AFF8-CAD3-410F-BFDE-6C017640F239}" destId="{1BAA0360-19B2-4DEA-BE3B-1C77BA9C8858}" srcOrd="0" destOrd="0" parTransId="{A010D940-CBCA-48E2-B284-4FBEC4AA9D0B}" sibTransId="{5EB4FEC0-8F59-458D-801F-8D139C792EC7}"/>
    <dgm:cxn modelId="{BBD1EBB6-DE71-4598-B6A9-5193446EF7CA}" type="presOf" srcId="{A4B1AFF8-CAD3-410F-BFDE-6C017640F239}" destId="{CD9AC491-578A-4DC5-A9EE-33801902A320}" srcOrd="0" destOrd="0" presId="urn:microsoft.com/office/officeart/2005/8/layout/vList2"/>
    <dgm:cxn modelId="{87378C4F-564E-40D5-9898-8ADD07D7E0B6}" type="presParOf" srcId="{0F0E5960-D3B8-482E-859F-6ACBD055B01D}" destId="{CD9AC491-578A-4DC5-A9EE-33801902A320}" srcOrd="0" destOrd="0" presId="urn:microsoft.com/office/officeart/2005/8/layout/vList2"/>
    <dgm:cxn modelId="{E60D70AA-D577-452F-8881-D9334DDBE7AC}" type="presParOf" srcId="{0F0E5960-D3B8-482E-859F-6ACBD055B01D}" destId="{1C06CFD7-3FA5-4954-8C6D-09FFADD4EE42}"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2C2115B-EBF5-45A2-8A9C-C1B0A1E3EF61}"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A18331E-DFC1-4149-A3BA-6ACC7DC28383}">
      <dgm:prSet phldrT="[Text]" custT="1"/>
      <dgm:spPr/>
      <dgm:t>
        <a:bodyPr/>
        <a:lstStyle/>
        <a:p>
          <a:r>
            <a:rPr lang="en-US" sz="1800" dirty="0" smtClean="0"/>
            <a:t>Merits/advantages</a:t>
          </a:r>
          <a:endParaRPr lang="en-US" sz="1800" dirty="0"/>
        </a:p>
      </dgm:t>
    </dgm:pt>
    <dgm:pt modelId="{922FBB40-BFE9-4EC5-AD63-E5D0B721706C}" type="parTrans" cxnId="{109548A4-5999-4FAB-B59D-1F55F46D0F9D}">
      <dgm:prSet/>
      <dgm:spPr/>
      <dgm:t>
        <a:bodyPr/>
        <a:lstStyle/>
        <a:p>
          <a:endParaRPr lang="en-US"/>
        </a:p>
      </dgm:t>
    </dgm:pt>
    <dgm:pt modelId="{62B1AFD7-3EE4-4B5D-84BB-69C4CF613256}" type="sibTrans" cxnId="{109548A4-5999-4FAB-B59D-1F55F46D0F9D}">
      <dgm:prSet/>
      <dgm:spPr/>
      <dgm:t>
        <a:bodyPr/>
        <a:lstStyle/>
        <a:p>
          <a:endParaRPr lang="en-US"/>
        </a:p>
      </dgm:t>
    </dgm:pt>
    <dgm:pt modelId="{E211F6BC-E4F0-4C77-9A53-FBB5673D36F1}">
      <dgm:prSet phldrT="[Text]" custT="1"/>
      <dgm:spPr/>
      <dgm:t>
        <a:bodyPr/>
        <a:lstStyle/>
        <a:p>
          <a:r>
            <a:rPr lang="en-US" sz="1800" dirty="0" smtClean="0"/>
            <a:t>Easy formation</a:t>
          </a:r>
          <a:endParaRPr lang="en-US" sz="1800" dirty="0"/>
        </a:p>
      </dgm:t>
    </dgm:pt>
    <dgm:pt modelId="{40F55654-A237-4ED7-B4EA-674710E10231}" type="parTrans" cxnId="{1618D969-F58F-4602-8C6A-68A256674028}">
      <dgm:prSet/>
      <dgm:spPr/>
      <dgm:t>
        <a:bodyPr/>
        <a:lstStyle/>
        <a:p>
          <a:endParaRPr lang="en-US" sz="1800"/>
        </a:p>
      </dgm:t>
    </dgm:pt>
    <dgm:pt modelId="{AF596942-DBA0-4954-A6FE-8CEA59B3BC43}" type="sibTrans" cxnId="{1618D969-F58F-4602-8C6A-68A256674028}">
      <dgm:prSet/>
      <dgm:spPr/>
      <dgm:t>
        <a:bodyPr/>
        <a:lstStyle/>
        <a:p>
          <a:endParaRPr lang="en-US"/>
        </a:p>
      </dgm:t>
    </dgm:pt>
    <dgm:pt modelId="{1E1F5ED9-65AB-44DA-9192-25B57A569358}">
      <dgm:prSet phldrT="[Text]" custT="1"/>
      <dgm:spPr/>
      <dgm:t>
        <a:bodyPr/>
        <a:lstStyle/>
        <a:p>
          <a:r>
            <a:rPr lang="en-US" sz="1800" dirty="0" smtClean="0"/>
            <a:t>More resources and talent</a:t>
          </a:r>
          <a:endParaRPr lang="en-US" sz="1800" dirty="0"/>
        </a:p>
      </dgm:t>
    </dgm:pt>
    <dgm:pt modelId="{7D1E51E2-1F76-4EEA-AB83-0073F3C04984}" type="parTrans" cxnId="{F66069D5-42E7-4270-8D53-05EB25913F9C}">
      <dgm:prSet/>
      <dgm:spPr/>
      <dgm:t>
        <a:bodyPr/>
        <a:lstStyle/>
        <a:p>
          <a:endParaRPr lang="en-US" sz="1800"/>
        </a:p>
      </dgm:t>
    </dgm:pt>
    <dgm:pt modelId="{3F5C9E8D-F93C-47C4-9019-06B0EC4B8643}" type="sibTrans" cxnId="{F66069D5-42E7-4270-8D53-05EB25913F9C}">
      <dgm:prSet/>
      <dgm:spPr/>
      <dgm:t>
        <a:bodyPr/>
        <a:lstStyle/>
        <a:p>
          <a:endParaRPr lang="en-US"/>
        </a:p>
      </dgm:t>
    </dgm:pt>
    <dgm:pt modelId="{B7B0C685-40A9-497F-AF25-D88DAB042F02}">
      <dgm:prSet phldrT="[Text]" custT="1"/>
      <dgm:spPr/>
      <dgm:t>
        <a:bodyPr/>
        <a:lstStyle/>
        <a:p>
          <a:r>
            <a:rPr lang="en-US" sz="1800" dirty="0" smtClean="0"/>
            <a:t>Demerits/disadvantages</a:t>
          </a:r>
          <a:endParaRPr lang="en-US" sz="1800" dirty="0"/>
        </a:p>
      </dgm:t>
    </dgm:pt>
    <dgm:pt modelId="{E4193932-D37B-483F-99CE-47B4CFD528F9}" type="parTrans" cxnId="{354ECEC1-5EB3-4F94-A370-26D764E5A818}">
      <dgm:prSet/>
      <dgm:spPr/>
      <dgm:t>
        <a:bodyPr/>
        <a:lstStyle/>
        <a:p>
          <a:endParaRPr lang="en-US"/>
        </a:p>
      </dgm:t>
    </dgm:pt>
    <dgm:pt modelId="{6247DE25-74A7-4234-986E-3E36BB128612}" type="sibTrans" cxnId="{354ECEC1-5EB3-4F94-A370-26D764E5A818}">
      <dgm:prSet/>
      <dgm:spPr/>
      <dgm:t>
        <a:bodyPr/>
        <a:lstStyle/>
        <a:p>
          <a:endParaRPr lang="en-US"/>
        </a:p>
      </dgm:t>
    </dgm:pt>
    <dgm:pt modelId="{42CA32F7-4053-4E3C-9F98-7ED3D3C8C6D0}">
      <dgm:prSet phldrT="[Text]" custT="1"/>
      <dgm:spPr/>
      <dgm:t>
        <a:bodyPr/>
        <a:lstStyle/>
        <a:p>
          <a:r>
            <a:rPr lang="en-US" sz="1800" dirty="0" smtClean="0"/>
            <a:t>Unlimited liability</a:t>
          </a:r>
          <a:endParaRPr lang="en-US" sz="1800" dirty="0"/>
        </a:p>
      </dgm:t>
    </dgm:pt>
    <dgm:pt modelId="{EAF497A6-A32B-4031-9D99-91D8422B3BD1}" type="parTrans" cxnId="{D76EA9A3-E753-440E-916C-6F1F408A49A6}">
      <dgm:prSet/>
      <dgm:spPr/>
      <dgm:t>
        <a:bodyPr/>
        <a:lstStyle/>
        <a:p>
          <a:endParaRPr lang="en-US" sz="1800"/>
        </a:p>
      </dgm:t>
    </dgm:pt>
    <dgm:pt modelId="{51E1E664-BE0A-40D2-B337-657BB1459C6A}" type="sibTrans" cxnId="{D76EA9A3-E753-440E-916C-6F1F408A49A6}">
      <dgm:prSet/>
      <dgm:spPr/>
      <dgm:t>
        <a:bodyPr/>
        <a:lstStyle/>
        <a:p>
          <a:endParaRPr lang="en-US"/>
        </a:p>
      </dgm:t>
    </dgm:pt>
    <dgm:pt modelId="{02B01691-AEDC-49D9-A7C1-B02BF4452C5B}">
      <dgm:prSet phldrT="[Text]" custT="1"/>
      <dgm:spPr/>
      <dgm:t>
        <a:bodyPr/>
        <a:lstStyle/>
        <a:p>
          <a:r>
            <a:rPr lang="en-US" sz="1800" dirty="0" smtClean="0"/>
            <a:t>Limited resources</a:t>
          </a:r>
          <a:endParaRPr lang="en-US" sz="1800" dirty="0"/>
        </a:p>
      </dgm:t>
    </dgm:pt>
    <dgm:pt modelId="{FBD6471F-2557-4B9B-9827-BE8BFC77025A}" type="parTrans" cxnId="{96DBFF44-2C75-47F9-A61A-04936AE30EB4}">
      <dgm:prSet/>
      <dgm:spPr/>
      <dgm:t>
        <a:bodyPr/>
        <a:lstStyle/>
        <a:p>
          <a:endParaRPr lang="en-US" sz="1800"/>
        </a:p>
      </dgm:t>
    </dgm:pt>
    <dgm:pt modelId="{099A3F19-9DE4-4CEF-9739-FC1D74B2E601}" type="sibTrans" cxnId="{96DBFF44-2C75-47F9-A61A-04936AE30EB4}">
      <dgm:prSet/>
      <dgm:spPr/>
      <dgm:t>
        <a:bodyPr/>
        <a:lstStyle/>
        <a:p>
          <a:endParaRPr lang="en-US"/>
        </a:p>
      </dgm:t>
    </dgm:pt>
    <dgm:pt modelId="{F69B2389-1FB8-4F49-AA52-142BC26D626C}">
      <dgm:prSet phldrT="[Text]" custT="1"/>
      <dgm:spPr/>
      <dgm:t>
        <a:bodyPr/>
        <a:lstStyle/>
        <a:p>
          <a:r>
            <a:rPr lang="en-US" sz="1800" dirty="0" smtClean="0"/>
            <a:t>Legal protection to minors</a:t>
          </a:r>
          <a:endParaRPr lang="en-US" sz="1800" dirty="0"/>
        </a:p>
      </dgm:t>
    </dgm:pt>
    <dgm:pt modelId="{3121E8B7-1E80-42D2-9CE2-B0DD3BB6FEAF}" type="parTrans" cxnId="{D62A17EE-8468-43A5-BF8B-6CD094203D44}">
      <dgm:prSet/>
      <dgm:spPr/>
      <dgm:t>
        <a:bodyPr/>
        <a:lstStyle/>
        <a:p>
          <a:endParaRPr lang="en-US" sz="1800"/>
        </a:p>
      </dgm:t>
    </dgm:pt>
    <dgm:pt modelId="{D6BCD8F8-424E-408F-A505-BF1FD574E458}" type="sibTrans" cxnId="{D62A17EE-8468-43A5-BF8B-6CD094203D44}">
      <dgm:prSet/>
      <dgm:spPr/>
      <dgm:t>
        <a:bodyPr/>
        <a:lstStyle/>
        <a:p>
          <a:endParaRPr lang="en-US"/>
        </a:p>
      </dgm:t>
    </dgm:pt>
    <dgm:pt modelId="{02C35767-0081-4BD7-BC6E-FAD3919B006E}">
      <dgm:prSet phldrT="[Text]" custT="1"/>
      <dgm:spPr/>
      <dgm:t>
        <a:bodyPr/>
        <a:lstStyle/>
        <a:p>
          <a:r>
            <a:rPr lang="en-US" sz="1800" dirty="0" smtClean="0"/>
            <a:t>Personal relation</a:t>
          </a:r>
          <a:endParaRPr lang="en-US" sz="1800" dirty="0"/>
        </a:p>
      </dgm:t>
    </dgm:pt>
    <dgm:pt modelId="{587B4D6C-AB32-4A40-AAE1-3735703CC8A6}" type="parTrans" cxnId="{BAC56516-D641-4018-A9B1-B158F2663699}">
      <dgm:prSet/>
      <dgm:spPr/>
      <dgm:t>
        <a:bodyPr/>
        <a:lstStyle/>
        <a:p>
          <a:endParaRPr lang="en-US" sz="1800"/>
        </a:p>
      </dgm:t>
    </dgm:pt>
    <dgm:pt modelId="{7CB7F3C7-2ACB-4B3C-BE01-A6C0791533E7}" type="sibTrans" cxnId="{BAC56516-D641-4018-A9B1-B158F2663699}">
      <dgm:prSet/>
      <dgm:spPr/>
      <dgm:t>
        <a:bodyPr/>
        <a:lstStyle/>
        <a:p>
          <a:endParaRPr lang="en-US"/>
        </a:p>
      </dgm:t>
    </dgm:pt>
    <dgm:pt modelId="{22A00AA1-C6BA-494D-A658-7CE9B5295535}">
      <dgm:prSet phldrT="[Text]" custT="1"/>
      <dgm:spPr/>
      <dgm:t>
        <a:bodyPr/>
        <a:lstStyle/>
        <a:p>
          <a:r>
            <a:rPr lang="en-US" sz="1800" dirty="0" smtClean="0"/>
            <a:t>Lesser risk</a:t>
          </a:r>
          <a:endParaRPr lang="en-US" sz="1800" dirty="0"/>
        </a:p>
      </dgm:t>
    </dgm:pt>
    <dgm:pt modelId="{F24458C9-8BC1-4FFF-A967-8E55DFD68F45}" type="parTrans" cxnId="{E0A07A92-45C0-4A09-B457-F0B2E3340C90}">
      <dgm:prSet/>
      <dgm:spPr/>
      <dgm:t>
        <a:bodyPr/>
        <a:lstStyle/>
        <a:p>
          <a:endParaRPr lang="en-US" sz="1800"/>
        </a:p>
      </dgm:t>
    </dgm:pt>
    <dgm:pt modelId="{E6542EA5-4C2D-469B-9BFC-1B3F7FD48ACB}" type="sibTrans" cxnId="{E0A07A92-45C0-4A09-B457-F0B2E3340C90}">
      <dgm:prSet/>
      <dgm:spPr/>
      <dgm:t>
        <a:bodyPr/>
        <a:lstStyle/>
        <a:p>
          <a:endParaRPr lang="en-US"/>
        </a:p>
      </dgm:t>
    </dgm:pt>
    <dgm:pt modelId="{350399E3-2EB4-4133-870B-4042263261CC}">
      <dgm:prSet phldrT="[Text]" custT="1"/>
      <dgm:spPr/>
      <dgm:t>
        <a:bodyPr/>
        <a:lstStyle/>
        <a:p>
          <a:r>
            <a:rPr lang="en-US" sz="1800" dirty="0" smtClean="0"/>
            <a:t>Difficulty in transfer of interest</a:t>
          </a:r>
          <a:endParaRPr lang="en-US" sz="1800" dirty="0"/>
        </a:p>
      </dgm:t>
    </dgm:pt>
    <dgm:pt modelId="{2293F62C-5969-4058-862F-FA623AD36F1E}" type="parTrans" cxnId="{849F09B8-A20E-4C76-B843-C8DB57C5856D}">
      <dgm:prSet/>
      <dgm:spPr/>
      <dgm:t>
        <a:bodyPr/>
        <a:lstStyle/>
        <a:p>
          <a:endParaRPr lang="en-US" sz="1800"/>
        </a:p>
      </dgm:t>
    </dgm:pt>
    <dgm:pt modelId="{C0018CF1-EF0F-49E6-969B-B81516EF8200}" type="sibTrans" cxnId="{849F09B8-A20E-4C76-B843-C8DB57C5856D}">
      <dgm:prSet/>
      <dgm:spPr/>
      <dgm:t>
        <a:bodyPr/>
        <a:lstStyle/>
        <a:p>
          <a:endParaRPr lang="en-US"/>
        </a:p>
      </dgm:t>
    </dgm:pt>
    <dgm:pt modelId="{58ABA4AC-BE2D-47A2-9CB3-CE4FB28EFB26}">
      <dgm:prSet phldrT="[Text]" custT="1"/>
      <dgm:spPr/>
      <dgm:t>
        <a:bodyPr/>
        <a:lstStyle/>
        <a:p>
          <a:r>
            <a:rPr lang="en-US" sz="1800" dirty="0" smtClean="0"/>
            <a:t>Lack of quick decisions.</a:t>
          </a:r>
          <a:endParaRPr lang="en-US" sz="1800" dirty="0"/>
        </a:p>
      </dgm:t>
    </dgm:pt>
    <dgm:pt modelId="{74FF5EA6-8451-47B7-A4EA-950A6F00C435}" type="parTrans" cxnId="{1F3D85AA-0049-4702-86EB-19D61EA1F3B4}">
      <dgm:prSet/>
      <dgm:spPr/>
      <dgm:t>
        <a:bodyPr/>
        <a:lstStyle/>
        <a:p>
          <a:endParaRPr lang="en-US" sz="1800"/>
        </a:p>
      </dgm:t>
    </dgm:pt>
    <dgm:pt modelId="{506C1C6A-B3BA-4AA4-950E-4385E5B7A7DA}" type="sibTrans" cxnId="{1F3D85AA-0049-4702-86EB-19D61EA1F3B4}">
      <dgm:prSet/>
      <dgm:spPr/>
      <dgm:t>
        <a:bodyPr/>
        <a:lstStyle/>
        <a:p>
          <a:endParaRPr lang="en-US"/>
        </a:p>
      </dgm:t>
    </dgm:pt>
    <dgm:pt modelId="{2679B089-5786-4E58-A81D-F3577AAFD562}">
      <dgm:prSet phldrT="[Text]" custT="1"/>
      <dgm:spPr/>
      <dgm:t>
        <a:bodyPr/>
        <a:lstStyle/>
        <a:p>
          <a:r>
            <a:rPr lang="en-US" sz="1800" dirty="0" smtClean="0"/>
            <a:t>Temporary life</a:t>
          </a:r>
          <a:endParaRPr lang="en-US" sz="1800" dirty="0"/>
        </a:p>
      </dgm:t>
    </dgm:pt>
    <dgm:pt modelId="{736C242D-AE58-42FF-AEDE-15CC24A3BF20}" type="parTrans" cxnId="{698A6FDC-C1ED-4741-B125-7240534D282F}">
      <dgm:prSet/>
      <dgm:spPr/>
      <dgm:t>
        <a:bodyPr/>
        <a:lstStyle/>
        <a:p>
          <a:endParaRPr lang="en-US" sz="1800"/>
        </a:p>
      </dgm:t>
    </dgm:pt>
    <dgm:pt modelId="{8578F95B-8ADE-46A5-BA29-A2AE8ED6C195}" type="sibTrans" cxnId="{698A6FDC-C1ED-4741-B125-7240534D282F}">
      <dgm:prSet/>
      <dgm:spPr/>
      <dgm:t>
        <a:bodyPr/>
        <a:lstStyle/>
        <a:p>
          <a:endParaRPr lang="en-US"/>
        </a:p>
      </dgm:t>
    </dgm:pt>
    <dgm:pt modelId="{BC590EB4-D4E0-4390-BB16-C9AB50E9E0AE}">
      <dgm:prSet phldrT="[Text]" custT="1"/>
      <dgm:spPr/>
      <dgm:t>
        <a:bodyPr/>
        <a:lstStyle/>
        <a:p>
          <a:r>
            <a:rPr lang="en-US" sz="1800" dirty="0" smtClean="0"/>
            <a:t>Slackness</a:t>
          </a:r>
          <a:endParaRPr lang="en-US" sz="1800" dirty="0"/>
        </a:p>
      </dgm:t>
    </dgm:pt>
    <dgm:pt modelId="{C7182B52-3356-4005-BC92-9D3B61E9CA25}" type="parTrans" cxnId="{EF8E7A84-E7E4-43B6-BB3C-BFAA31240159}">
      <dgm:prSet/>
      <dgm:spPr/>
      <dgm:t>
        <a:bodyPr/>
        <a:lstStyle/>
        <a:p>
          <a:endParaRPr lang="en-US" sz="1800"/>
        </a:p>
      </dgm:t>
    </dgm:pt>
    <dgm:pt modelId="{20F3FBEF-AC57-4B73-AC08-CA37C4C36D16}" type="sibTrans" cxnId="{EF8E7A84-E7E4-43B6-BB3C-BFAA31240159}">
      <dgm:prSet/>
      <dgm:spPr/>
      <dgm:t>
        <a:bodyPr/>
        <a:lstStyle/>
        <a:p>
          <a:endParaRPr lang="en-US"/>
        </a:p>
      </dgm:t>
    </dgm:pt>
    <dgm:pt modelId="{2572BBF2-45B3-4150-B16A-3744C34A35B2}">
      <dgm:prSet phldrT="[Text]" custT="1"/>
      <dgm:spPr/>
      <dgm:t>
        <a:bodyPr/>
        <a:lstStyle/>
        <a:p>
          <a:r>
            <a:rPr lang="en-US" sz="1800" dirty="0" smtClean="0"/>
            <a:t>Lack of initiative.</a:t>
          </a:r>
          <a:endParaRPr lang="en-US" sz="1800" dirty="0"/>
        </a:p>
      </dgm:t>
    </dgm:pt>
    <dgm:pt modelId="{FA7E5DBF-5BD1-4B60-99DC-C6E19B177026}" type="parTrans" cxnId="{9370C46A-96BA-469D-B506-0210DF18A485}">
      <dgm:prSet/>
      <dgm:spPr/>
      <dgm:t>
        <a:bodyPr/>
        <a:lstStyle/>
        <a:p>
          <a:endParaRPr lang="en-US" sz="1800"/>
        </a:p>
      </dgm:t>
    </dgm:pt>
    <dgm:pt modelId="{56054167-BEC0-4917-9083-A22AA11DB201}" type="sibTrans" cxnId="{9370C46A-96BA-469D-B506-0210DF18A485}">
      <dgm:prSet/>
      <dgm:spPr/>
      <dgm:t>
        <a:bodyPr/>
        <a:lstStyle/>
        <a:p>
          <a:endParaRPr lang="en-US"/>
        </a:p>
      </dgm:t>
    </dgm:pt>
    <dgm:pt modelId="{CBD348CA-25C0-41B3-95CF-510D5A509DB7}" type="pres">
      <dgm:prSet presAssocID="{A2C2115B-EBF5-45A2-8A9C-C1B0A1E3EF61}" presName="diagram" presStyleCnt="0">
        <dgm:presLayoutVars>
          <dgm:chPref val="1"/>
          <dgm:dir/>
          <dgm:animOne val="branch"/>
          <dgm:animLvl val="lvl"/>
          <dgm:resizeHandles/>
        </dgm:presLayoutVars>
      </dgm:prSet>
      <dgm:spPr/>
      <dgm:t>
        <a:bodyPr/>
        <a:lstStyle/>
        <a:p>
          <a:endParaRPr lang="en-US"/>
        </a:p>
      </dgm:t>
    </dgm:pt>
    <dgm:pt modelId="{EBBB4978-E811-4D20-8B5A-2631663AC379}" type="pres">
      <dgm:prSet presAssocID="{CA18331E-DFC1-4149-A3BA-6ACC7DC28383}" presName="root" presStyleCnt="0"/>
      <dgm:spPr/>
      <dgm:t>
        <a:bodyPr/>
        <a:lstStyle/>
        <a:p>
          <a:endParaRPr lang="en-US"/>
        </a:p>
      </dgm:t>
    </dgm:pt>
    <dgm:pt modelId="{350DD7E4-7494-4D3A-9761-8CD14E902484}" type="pres">
      <dgm:prSet presAssocID="{CA18331E-DFC1-4149-A3BA-6ACC7DC28383}" presName="rootComposite" presStyleCnt="0"/>
      <dgm:spPr/>
      <dgm:t>
        <a:bodyPr/>
        <a:lstStyle/>
        <a:p>
          <a:endParaRPr lang="en-US"/>
        </a:p>
      </dgm:t>
    </dgm:pt>
    <dgm:pt modelId="{F13CDB05-07EF-4F4A-A9D7-BF2F0D64AEEC}" type="pres">
      <dgm:prSet presAssocID="{CA18331E-DFC1-4149-A3BA-6ACC7DC28383}" presName="rootText" presStyleLbl="node1" presStyleIdx="0" presStyleCnt="2" custScaleX="257120" custLinFactNeighborX="-36508" custLinFactNeighborY="14762"/>
      <dgm:spPr/>
      <dgm:t>
        <a:bodyPr/>
        <a:lstStyle/>
        <a:p>
          <a:endParaRPr lang="en-US"/>
        </a:p>
      </dgm:t>
    </dgm:pt>
    <dgm:pt modelId="{853A4DEC-076B-41A2-A02C-6FF1CD4B7425}" type="pres">
      <dgm:prSet presAssocID="{CA18331E-DFC1-4149-A3BA-6ACC7DC28383}" presName="rootConnector" presStyleLbl="node1" presStyleIdx="0" presStyleCnt="2"/>
      <dgm:spPr/>
      <dgm:t>
        <a:bodyPr/>
        <a:lstStyle/>
        <a:p>
          <a:endParaRPr lang="en-US"/>
        </a:p>
      </dgm:t>
    </dgm:pt>
    <dgm:pt modelId="{B3EE6F6E-43C5-44C3-9290-BD3AA76523F7}" type="pres">
      <dgm:prSet presAssocID="{CA18331E-DFC1-4149-A3BA-6ACC7DC28383}" presName="childShape" presStyleCnt="0"/>
      <dgm:spPr/>
      <dgm:t>
        <a:bodyPr/>
        <a:lstStyle/>
        <a:p>
          <a:endParaRPr lang="en-US"/>
        </a:p>
      </dgm:t>
    </dgm:pt>
    <dgm:pt modelId="{2D29BC26-789C-4EF8-A5DD-8CD2FA5B575A}" type="pres">
      <dgm:prSet presAssocID="{40F55654-A237-4ED7-B4EA-674710E10231}" presName="Name13" presStyleLbl="parChTrans1D2" presStyleIdx="0" presStyleCnt="12"/>
      <dgm:spPr/>
      <dgm:t>
        <a:bodyPr/>
        <a:lstStyle/>
        <a:p>
          <a:endParaRPr lang="en-US"/>
        </a:p>
      </dgm:t>
    </dgm:pt>
    <dgm:pt modelId="{7468BC02-0CE5-4531-AB20-7B44A4953C66}" type="pres">
      <dgm:prSet presAssocID="{E211F6BC-E4F0-4C77-9A53-FBB5673D36F1}" presName="childText" presStyleLbl="bgAcc1" presStyleIdx="0" presStyleCnt="12" custScaleX="257121" custLinFactNeighborX="-48458" custLinFactNeighborY="58997">
        <dgm:presLayoutVars>
          <dgm:bulletEnabled val="1"/>
        </dgm:presLayoutVars>
      </dgm:prSet>
      <dgm:spPr/>
      <dgm:t>
        <a:bodyPr/>
        <a:lstStyle/>
        <a:p>
          <a:endParaRPr lang="en-US"/>
        </a:p>
      </dgm:t>
    </dgm:pt>
    <dgm:pt modelId="{F52003E1-3408-4F79-964F-95DD4DBBDCBC}" type="pres">
      <dgm:prSet presAssocID="{7D1E51E2-1F76-4EEA-AB83-0073F3C04984}" presName="Name13" presStyleLbl="parChTrans1D2" presStyleIdx="1" presStyleCnt="12"/>
      <dgm:spPr/>
      <dgm:t>
        <a:bodyPr/>
        <a:lstStyle/>
        <a:p>
          <a:endParaRPr lang="en-US"/>
        </a:p>
      </dgm:t>
    </dgm:pt>
    <dgm:pt modelId="{E68C4E08-9D3C-4E03-9A42-5183FDB52B13}" type="pres">
      <dgm:prSet presAssocID="{1E1F5ED9-65AB-44DA-9192-25B57A569358}" presName="childText" presStyleLbl="bgAcc1" presStyleIdx="1" presStyleCnt="12" custScaleX="257121" custLinFactNeighborX="-48458" custLinFactNeighborY="58997">
        <dgm:presLayoutVars>
          <dgm:bulletEnabled val="1"/>
        </dgm:presLayoutVars>
      </dgm:prSet>
      <dgm:spPr/>
      <dgm:t>
        <a:bodyPr/>
        <a:lstStyle/>
        <a:p>
          <a:endParaRPr lang="en-US"/>
        </a:p>
      </dgm:t>
    </dgm:pt>
    <dgm:pt modelId="{D8F158C0-545E-47AB-A6E1-9936C888DD83}" type="pres">
      <dgm:prSet presAssocID="{3121E8B7-1E80-42D2-9CE2-B0DD3BB6FEAF}" presName="Name13" presStyleLbl="parChTrans1D2" presStyleIdx="2" presStyleCnt="12"/>
      <dgm:spPr/>
      <dgm:t>
        <a:bodyPr/>
        <a:lstStyle/>
        <a:p>
          <a:endParaRPr lang="en-US"/>
        </a:p>
      </dgm:t>
    </dgm:pt>
    <dgm:pt modelId="{8A7B273E-98C4-48B0-9DA0-D81739461431}" type="pres">
      <dgm:prSet presAssocID="{F69B2389-1FB8-4F49-AA52-142BC26D626C}" presName="childText" presStyleLbl="bgAcc1" presStyleIdx="2" presStyleCnt="12" custScaleX="257121" custLinFactNeighborX="-48458" custLinFactNeighborY="58997">
        <dgm:presLayoutVars>
          <dgm:bulletEnabled val="1"/>
        </dgm:presLayoutVars>
      </dgm:prSet>
      <dgm:spPr/>
      <dgm:t>
        <a:bodyPr/>
        <a:lstStyle/>
        <a:p>
          <a:endParaRPr lang="en-US"/>
        </a:p>
      </dgm:t>
    </dgm:pt>
    <dgm:pt modelId="{31B7E395-4333-439B-AF41-96955C0FF8EB}" type="pres">
      <dgm:prSet presAssocID="{587B4D6C-AB32-4A40-AAE1-3735703CC8A6}" presName="Name13" presStyleLbl="parChTrans1D2" presStyleIdx="3" presStyleCnt="12"/>
      <dgm:spPr/>
      <dgm:t>
        <a:bodyPr/>
        <a:lstStyle/>
        <a:p>
          <a:endParaRPr lang="en-US"/>
        </a:p>
      </dgm:t>
    </dgm:pt>
    <dgm:pt modelId="{0E39E4FC-D740-4226-83D0-AB00F1352D84}" type="pres">
      <dgm:prSet presAssocID="{02C35767-0081-4BD7-BC6E-FAD3919B006E}" presName="childText" presStyleLbl="bgAcc1" presStyleIdx="3" presStyleCnt="12" custScaleX="257121" custLinFactNeighborX="-48458" custLinFactNeighborY="58997">
        <dgm:presLayoutVars>
          <dgm:bulletEnabled val="1"/>
        </dgm:presLayoutVars>
      </dgm:prSet>
      <dgm:spPr/>
      <dgm:t>
        <a:bodyPr/>
        <a:lstStyle/>
        <a:p>
          <a:endParaRPr lang="en-US"/>
        </a:p>
      </dgm:t>
    </dgm:pt>
    <dgm:pt modelId="{7506B1EF-4CF5-462C-8939-96CF07BAA895}" type="pres">
      <dgm:prSet presAssocID="{F24458C9-8BC1-4FFF-A967-8E55DFD68F45}" presName="Name13" presStyleLbl="parChTrans1D2" presStyleIdx="4" presStyleCnt="12"/>
      <dgm:spPr/>
      <dgm:t>
        <a:bodyPr/>
        <a:lstStyle/>
        <a:p>
          <a:endParaRPr lang="en-US"/>
        </a:p>
      </dgm:t>
    </dgm:pt>
    <dgm:pt modelId="{050D8646-2C02-4E7E-BB45-4A9B26B26FE1}" type="pres">
      <dgm:prSet presAssocID="{22A00AA1-C6BA-494D-A658-7CE9B5295535}" presName="childText" presStyleLbl="bgAcc1" presStyleIdx="4" presStyleCnt="12" custScaleX="257121" custLinFactNeighborX="-48458" custLinFactNeighborY="58997">
        <dgm:presLayoutVars>
          <dgm:bulletEnabled val="1"/>
        </dgm:presLayoutVars>
      </dgm:prSet>
      <dgm:spPr/>
      <dgm:t>
        <a:bodyPr/>
        <a:lstStyle/>
        <a:p>
          <a:endParaRPr lang="en-US"/>
        </a:p>
      </dgm:t>
    </dgm:pt>
    <dgm:pt modelId="{F3D4D819-2FB5-4FD4-8C99-F0B84D8610E5}" type="pres">
      <dgm:prSet presAssocID="{B7B0C685-40A9-497F-AF25-D88DAB042F02}" presName="root" presStyleCnt="0"/>
      <dgm:spPr/>
      <dgm:t>
        <a:bodyPr/>
        <a:lstStyle/>
        <a:p>
          <a:endParaRPr lang="en-US"/>
        </a:p>
      </dgm:t>
    </dgm:pt>
    <dgm:pt modelId="{1CA0A61A-59D6-49F8-BABF-07B1B3EC5CDD}" type="pres">
      <dgm:prSet presAssocID="{B7B0C685-40A9-497F-AF25-D88DAB042F02}" presName="rootComposite" presStyleCnt="0"/>
      <dgm:spPr/>
      <dgm:t>
        <a:bodyPr/>
        <a:lstStyle/>
        <a:p>
          <a:endParaRPr lang="en-US"/>
        </a:p>
      </dgm:t>
    </dgm:pt>
    <dgm:pt modelId="{3C0BDF4A-CBCC-410F-880A-1E538648EEBB}" type="pres">
      <dgm:prSet presAssocID="{B7B0C685-40A9-497F-AF25-D88DAB042F02}" presName="rootText" presStyleLbl="node1" presStyleIdx="1" presStyleCnt="2" custScaleX="239892" custLinFactNeighborX="66372" custLinFactNeighborY="17208"/>
      <dgm:spPr/>
      <dgm:t>
        <a:bodyPr/>
        <a:lstStyle/>
        <a:p>
          <a:endParaRPr lang="en-US"/>
        </a:p>
      </dgm:t>
    </dgm:pt>
    <dgm:pt modelId="{DE97E5B7-B060-40EA-8B41-2F3A05E86205}" type="pres">
      <dgm:prSet presAssocID="{B7B0C685-40A9-497F-AF25-D88DAB042F02}" presName="rootConnector" presStyleLbl="node1" presStyleIdx="1" presStyleCnt="2"/>
      <dgm:spPr/>
      <dgm:t>
        <a:bodyPr/>
        <a:lstStyle/>
        <a:p>
          <a:endParaRPr lang="en-US"/>
        </a:p>
      </dgm:t>
    </dgm:pt>
    <dgm:pt modelId="{9D586C3E-E26F-47CF-B4BC-D56AB0E6612E}" type="pres">
      <dgm:prSet presAssocID="{B7B0C685-40A9-497F-AF25-D88DAB042F02}" presName="childShape" presStyleCnt="0"/>
      <dgm:spPr/>
      <dgm:t>
        <a:bodyPr/>
        <a:lstStyle/>
        <a:p>
          <a:endParaRPr lang="en-US"/>
        </a:p>
      </dgm:t>
    </dgm:pt>
    <dgm:pt modelId="{A552C161-6D81-4F60-AC16-27A315149964}" type="pres">
      <dgm:prSet presAssocID="{EAF497A6-A32B-4031-9D99-91D8422B3BD1}" presName="Name13" presStyleLbl="parChTrans1D2" presStyleIdx="5" presStyleCnt="12"/>
      <dgm:spPr/>
      <dgm:t>
        <a:bodyPr/>
        <a:lstStyle/>
        <a:p>
          <a:endParaRPr lang="en-US"/>
        </a:p>
      </dgm:t>
    </dgm:pt>
    <dgm:pt modelId="{8F2E2941-55EA-44CF-B715-53FE04A2BABD}" type="pres">
      <dgm:prSet presAssocID="{42CA32F7-4053-4E3C-9F98-7ED3D3C8C6D0}" presName="childText" presStyleLbl="bgAcc1" presStyleIdx="5" presStyleCnt="12" custScaleX="239892" custLinFactNeighborX="82965" custLinFactNeighborY="17208">
        <dgm:presLayoutVars>
          <dgm:bulletEnabled val="1"/>
        </dgm:presLayoutVars>
      </dgm:prSet>
      <dgm:spPr/>
      <dgm:t>
        <a:bodyPr/>
        <a:lstStyle/>
        <a:p>
          <a:endParaRPr lang="en-US"/>
        </a:p>
      </dgm:t>
    </dgm:pt>
    <dgm:pt modelId="{96225A8B-822D-4E41-AF3A-4B33BE97C924}" type="pres">
      <dgm:prSet presAssocID="{FBD6471F-2557-4B9B-9827-BE8BFC77025A}" presName="Name13" presStyleLbl="parChTrans1D2" presStyleIdx="6" presStyleCnt="12"/>
      <dgm:spPr/>
      <dgm:t>
        <a:bodyPr/>
        <a:lstStyle/>
        <a:p>
          <a:endParaRPr lang="en-US"/>
        </a:p>
      </dgm:t>
    </dgm:pt>
    <dgm:pt modelId="{C6491178-E344-4CC1-B8D4-DA2294C112D4}" type="pres">
      <dgm:prSet presAssocID="{02B01691-AEDC-49D9-A7C1-B02BF4452C5B}" presName="childText" presStyleLbl="bgAcc1" presStyleIdx="6" presStyleCnt="12" custScaleX="239892" custLinFactNeighborX="82965" custLinFactNeighborY="17208">
        <dgm:presLayoutVars>
          <dgm:bulletEnabled val="1"/>
        </dgm:presLayoutVars>
      </dgm:prSet>
      <dgm:spPr/>
      <dgm:t>
        <a:bodyPr/>
        <a:lstStyle/>
        <a:p>
          <a:endParaRPr lang="en-US"/>
        </a:p>
      </dgm:t>
    </dgm:pt>
    <dgm:pt modelId="{9C7BB28D-B012-4C22-90B8-7F7C7E859FAC}" type="pres">
      <dgm:prSet presAssocID="{2293F62C-5969-4058-862F-FA623AD36F1E}" presName="Name13" presStyleLbl="parChTrans1D2" presStyleIdx="7" presStyleCnt="12"/>
      <dgm:spPr/>
      <dgm:t>
        <a:bodyPr/>
        <a:lstStyle/>
        <a:p>
          <a:endParaRPr lang="en-US"/>
        </a:p>
      </dgm:t>
    </dgm:pt>
    <dgm:pt modelId="{9EC1D34A-D6F2-469C-8037-54BA92C9ED49}" type="pres">
      <dgm:prSet presAssocID="{350399E3-2EB4-4133-870B-4042263261CC}" presName="childText" presStyleLbl="bgAcc1" presStyleIdx="7" presStyleCnt="12" custScaleX="239892" custLinFactNeighborX="82965" custLinFactNeighborY="17208">
        <dgm:presLayoutVars>
          <dgm:bulletEnabled val="1"/>
        </dgm:presLayoutVars>
      </dgm:prSet>
      <dgm:spPr/>
      <dgm:t>
        <a:bodyPr/>
        <a:lstStyle/>
        <a:p>
          <a:endParaRPr lang="en-US"/>
        </a:p>
      </dgm:t>
    </dgm:pt>
    <dgm:pt modelId="{115A034F-8900-4072-B601-A641E14DE189}" type="pres">
      <dgm:prSet presAssocID="{74FF5EA6-8451-47B7-A4EA-950A6F00C435}" presName="Name13" presStyleLbl="parChTrans1D2" presStyleIdx="8" presStyleCnt="12"/>
      <dgm:spPr/>
      <dgm:t>
        <a:bodyPr/>
        <a:lstStyle/>
        <a:p>
          <a:endParaRPr lang="en-US"/>
        </a:p>
      </dgm:t>
    </dgm:pt>
    <dgm:pt modelId="{AC4DC47B-464D-4F6A-A1DB-3187E66C4118}" type="pres">
      <dgm:prSet presAssocID="{58ABA4AC-BE2D-47A2-9CB3-CE4FB28EFB26}" presName="childText" presStyleLbl="bgAcc1" presStyleIdx="8" presStyleCnt="12" custScaleX="239892" custLinFactNeighborX="82965" custLinFactNeighborY="17208">
        <dgm:presLayoutVars>
          <dgm:bulletEnabled val="1"/>
        </dgm:presLayoutVars>
      </dgm:prSet>
      <dgm:spPr/>
      <dgm:t>
        <a:bodyPr/>
        <a:lstStyle/>
        <a:p>
          <a:endParaRPr lang="en-US"/>
        </a:p>
      </dgm:t>
    </dgm:pt>
    <dgm:pt modelId="{FF7DC9DA-41C9-4DC0-BC97-0014A5602971}" type="pres">
      <dgm:prSet presAssocID="{736C242D-AE58-42FF-AEDE-15CC24A3BF20}" presName="Name13" presStyleLbl="parChTrans1D2" presStyleIdx="9" presStyleCnt="12"/>
      <dgm:spPr/>
      <dgm:t>
        <a:bodyPr/>
        <a:lstStyle/>
        <a:p>
          <a:endParaRPr lang="en-US"/>
        </a:p>
      </dgm:t>
    </dgm:pt>
    <dgm:pt modelId="{7EBA515F-5125-4C38-8C26-1A10F45D3174}" type="pres">
      <dgm:prSet presAssocID="{2679B089-5786-4E58-A81D-F3577AAFD562}" presName="childText" presStyleLbl="bgAcc1" presStyleIdx="9" presStyleCnt="12" custScaleX="239892" custLinFactNeighborX="82965" custLinFactNeighborY="17208">
        <dgm:presLayoutVars>
          <dgm:bulletEnabled val="1"/>
        </dgm:presLayoutVars>
      </dgm:prSet>
      <dgm:spPr/>
      <dgm:t>
        <a:bodyPr/>
        <a:lstStyle/>
        <a:p>
          <a:endParaRPr lang="en-US"/>
        </a:p>
      </dgm:t>
    </dgm:pt>
    <dgm:pt modelId="{16EFC865-8897-4B9A-A1B2-FFB94F2469FA}" type="pres">
      <dgm:prSet presAssocID="{C7182B52-3356-4005-BC92-9D3B61E9CA25}" presName="Name13" presStyleLbl="parChTrans1D2" presStyleIdx="10" presStyleCnt="12"/>
      <dgm:spPr/>
      <dgm:t>
        <a:bodyPr/>
        <a:lstStyle/>
        <a:p>
          <a:endParaRPr lang="en-US"/>
        </a:p>
      </dgm:t>
    </dgm:pt>
    <dgm:pt modelId="{D06687DC-E6A3-49AC-86E3-9558E9FFD945}" type="pres">
      <dgm:prSet presAssocID="{BC590EB4-D4E0-4390-BB16-C9AB50E9E0AE}" presName="childText" presStyleLbl="bgAcc1" presStyleIdx="10" presStyleCnt="12" custScaleX="239892" custLinFactNeighborX="82965" custLinFactNeighborY="17208">
        <dgm:presLayoutVars>
          <dgm:bulletEnabled val="1"/>
        </dgm:presLayoutVars>
      </dgm:prSet>
      <dgm:spPr/>
      <dgm:t>
        <a:bodyPr/>
        <a:lstStyle/>
        <a:p>
          <a:endParaRPr lang="en-US"/>
        </a:p>
      </dgm:t>
    </dgm:pt>
    <dgm:pt modelId="{3223B721-4A38-4B21-AFA1-F2637DD57904}" type="pres">
      <dgm:prSet presAssocID="{FA7E5DBF-5BD1-4B60-99DC-C6E19B177026}" presName="Name13" presStyleLbl="parChTrans1D2" presStyleIdx="11" presStyleCnt="12"/>
      <dgm:spPr/>
      <dgm:t>
        <a:bodyPr/>
        <a:lstStyle/>
        <a:p>
          <a:endParaRPr lang="en-US"/>
        </a:p>
      </dgm:t>
    </dgm:pt>
    <dgm:pt modelId="{CC6ED0D9-2D52-4558-A994-7A3E11A2C6A5}" type="pres">
      <dgm:prSet presAssocID="{2572BBF2-45B3-4150-B16A-3744C34A35B2}" presName="childText" presStyleLbl="bgAcc1" presStyleIdx="11" presStyleCnt="12" custScaleX="239892" custLinFactNeighborX="82965" custLinFactNeighborY="17208">
        <dgm:presLayoutVars>
          <dgm:bulletEnabled val="1"/>
        </dgm:presLayoutVars>
      </dgm:prSet>
      <dgm:spPr/>
      <dgm:t>
        <a:bodyPr/>
        <a:lstStyle/>
        <a:p>
          <a:endParaRPr lang="en-US"/>
        </a:p>
      </dgm:t>
    </dgm:pt>
  </dgm:ptLst>
  <dgm:cxnLst>
    <dgm:cxn modelId="{F66069D5-42E7-4270-8D53-05EB25913F9C}" srcId="{CA18331E-DFC1-4149-A3BA-6ACC7DC28383}" destId="{1E1F5ED9-65AB-44DA-9192-25B57A569358}" srcOrd="1" destOrd="0" parTransId="{7D1E51E2-1F76-4EEA-AB83-0073F3C04984}" sibTransId="{3F5C9E8D-F93C-47C4-9019-06B0EC4B8643}"/>
    <dgm:cxn modelId="{FAA872C9-96FB-42C1-9CE9-32167977BBB9}" type="presOf" srcId="{B7B0C685-40A9-497F-AF25-D88DAB042F02}" destId="{3C0BDF4A-CBCC-410F-880A-1E538648EEBB}" srcOrd="0" destOrd="0" presId="urn:microsoft.com/office/officeart/2005/8/layout/hierarchy3"/>
    <dgm:cxn modelId="{BAC56516-D641-4018-A9B1-B158F2663699}" srcId="{CA18331E-DFC1-4149-A3BA-6ACC7DC28383}" destId="{02C35767-0081-4BD7-BC6E-FAD3919B006E}" srcOrd="3" destOrd="0" parTransId="{587B4D6C-AB32-4A40-AAE1-3735703CC8A6}" sibTransId="{7CB7F3C7-2ACB-4B3C-BE01-A6C0791533E7}"/>
    <dgm:cxn modelId="{E0A07A92-45C0-4A09-B457-F0B2E3340C90}" srcId="{CA18331E-DFC1-4149-A3BA-6ACC7DC28383}" destId="{22A00AA1-C6BA-494D-A658-7CE9B5295535}" srcOrd="4" destOrd="0" parTransId="{F24458C9-8BC1-4FFF-A967-8E55DFD68F45}" sibTransId="{E6542EA5-4C2D-469B-9BFC-1B3F7FD48ACB}"/>
    <dgm:cxn modelId="{8C199BA8-3178-41CC-BCB1-4C0FA4D107E4}" type="presOf" srcId="{02C35767-0081-4BD7-BC6E-FAD3919B006E}" destId="{0E39E4FC-D740-4226-83D0-AB00F1352D84}" srcOrd="0" destOrd="0" presId="urn:microsoft.com/office/officeart/2005/8/layout/hierarchy3"/>
    <dgm:cxn modelId="{1F3D85AA-0049-4702-86EB-19D61EA1F3B4}" srcId="{B7B0C685-40A9-497F-AF25-D88DAB042F02}" destId="{58ABA4AC-BE2D-47A2-9CB3-CE4FB28EFB26}" srcOrd="3" destOrd="0" parTransId="{74FF5EA6-8451-47B7-A4EA-950A6F00C435}" sibTransId="{506C1C6A-B3BA-4AA4-950E-4385E5B7A7DA}"/>
    <dgm:cxn modelId="{D09B3C55-AA0A-4F15-A7DE-0191669EC615}" type="presOf" srcId="{2679B089-5786-4E58-A81D-F3577AAFD562}" destId="{7EBA515F-5125-4C38-8C26-1A10F45D3174}" srcOrd="0" destOrd="0" presId="urn:microsoft.com/office/officeart/2005/8/layout/hierarchy3"/>
    <dgm:cxn modelId="{907F4A18-7A29-4EBE-B3FF-FE388D3E78BB}" type="presOf" srcId="{CA18331E-DFC1-4149-A3BA-6ACC7DC28383}" destId="{F13CDB05-07EF-4F4A-A9D7-BF2F0D64AEEC}" srcOrd="0" destOrd="0" presId="urn:microsoft.com/office/officeart/2005/8/layout/hierarchy3"/>
    <dgm:cxn modelId="{F9F10914-0AC6-4AB2-A755-5F9E7D7BE2B7}" type="presOf" srcId="{58ABA4AC-BE2D-47A2-9CB3-CE4FB28EFB26}" destId="{AC4DC47B-464D-4F6A-A1DB-3187E66C4118}" srcOrd="0" destOrd="0" presId="urn:microsoft.com/office/officeart/2005/8/layout/hierarchy3"/>
    <dgm:cxn modelId="{2AEBA42D-3B06-48E6-BEB3-C5AE10FAC0F6}" type="presOf" srcId="{B7B0C685-40A9-497F-AF25-D88DAB042F02}" destId="{DE97E5B7-B060-40EA-8B41-2F3A05E86205}" srcOrd="1" destOrd="0" presId="urn:microsoft.com/office/officeart/2005/8/layout/hierarchy3"/>
    <dgm:cxn modelId="{68B1DCE8-6610-40B2-BBAC-807B0ECECC2D}" type="presOf" srcId="{40F55654-A237-4ED7-B4EA-674710E10231}" destId="{2D29BC26-789C-4EF8-A5DD-8CD2FA5B575A}" srcOrd="0" destOrd="0" presId="urn:microsoft.com/office/officeart/2005/8/layout/hierarchy3"/>
    <dgm:cxn modelId="{79B69FB9-F2A4-458A-9C2F-8713E972D1A2}" type="presOf" srcId="{02B01691-AEDC-49D9-A7C1-B02BF4452C5B}" destId="{C6491178-E344-4CC1-B8D4-DA2294C112D4}" srcOrd="0" destOrd="0" presId="urn:microsoft.com/office/officeart/2005/8/layout/hierarchy3"/>
    <dgm:cxn modelId="{354ECEC1-5EB3-4F94-A370-26D764E5A818}" srcId="{A2C2115B-EBF5-45A2-8A9C-C1B0A1E3EF61}" destId="{B7B0C685-40A9-497F-AF25-D88DAB042F02}" srcOrd="1" destOrd="0" parTransId="{E4193932-D37B-483F-99CE-47B4CFD528F9}" sibTransId="{6247DE25-74A7-4234-986E-3E36BB128612}"/>
    <dgm:cxn modelId="{E81F7CEF-4448-4CD1-8173-24CA25C68C7A}" type="presOf" srcId="{BC590EB4-D4E0-4390-BB16-C9AB50E9E0AE}" destId="{D06687DC-E6A3-49AC-86E3-9558E9FFD945}" srcOrd="0" destOrd="0" presId="urn:microsoft.com/office/officeart/2005/8/layout/hierarchy3"/>
    <dgm:cxn modelId="{BD79E2E5-ABBF-4391-864F-7923600CAF89}" type="presOf" srcId="{7D1E51E2-1F76-4EEA-AB83-0073F3C04984}" destId="{F52003E1-3408-4F79-964F-95DD4DBBDCBC}" srcOrd="0" destOrd="0" presId="urn:microsoft.com/office/officeart/2005/8/layout/hierarchy3"/>
    <dgm:cxn modelId="{82ECA822-6FC0-4CCF-B2D1-B538656F7926}" type="presOf" srcId="{FA7E5DBF-5BD1-4B60-99DC-C6E19B177026}" destId="{3223B721-4A38-4B21-AFA1-F2637DD57904}" srcOrd="0" destOrd="0" presId="urn:microsoft.com/office/officeart/2005/8/layout/hierarchy3"/>
    <dgm:cxn modelId="{EF8E7A84-E7E4-43B6-BB3C-BFAA31240159}" srcId="{B7B0C685-40A9-497F-AF25-D88DAB042F02}" destId="{BC590EB4-D4E0-4390-BB16-C9AB50E9E0AE}" srcOrd="5" destOrd="0" parTransId="{C7182B52-3356-4005-BC92-9D3B61E9CA25}" sibTransId="{20F3FBEF-AC57-4B73-AC08-CA37C4C36D16}"/>
    <dgm:cxn modelId="{D13EF6BF-4F49-4A2A-B75C-8569BFABE828}" type="presOf" srcId="{587B4D6C-AB32-4A40-AAE1-3735703CC8A6}" destId="{31B7E395-4333-439B-AF41-96955C0FF8EB}" srcOrd="0" destOrd="0" presId="urn:microsoft.com/office/officeart/2005/8/layout/hierarchy3"/>
    <dgm:cxn modelId="{FB12E189-FFD1-4595-8FFB-F2AB3F6DE43C}" type="presOf" srcId="{42CA32F7-4053-4E3C-9F98-7ED3D3C8C6D0}" destId="{8F2E2941-55EA-44CF-B715-53FE04A2BABD}" srcOrd="0" destOrd="0" presId="urn:microsoft.com/office/officeart/2005/8/layout/hierarchy3"/>
    <dgm:cxn modelId="{E6079D66-0B94-430F-AB56-6A60B1B06361}" type="presOf" srcId="{2572BBF2-45B3-4150-B16A-3744C34A35B2}" destId="{CC6ED0D9-2D52-4558-A994-7A3E11A2C6A5}" srcOrd="0" destOrd="0" presId="urn:microsoft.com/office/officeart/2005/8/layout/hierarchy3"/>
    <dgm:cxn modelId="{F179B118-A656-428C-B233-ED60F7E9EADB}" type="presOf" srcId="{2293F62C-5969-4058-862F-FA623AD36F1E}" destId="{9C7BB28D-B012-4C22-90B8-7F7C7E859FAC}" srcOrd="0" destOrd="0" presId="urn:microsoft.com/office/officeart/2005/8/layout/hierarchy3"/>
    <dgm:cxn modelId="{5D9E1880-692A-4AA8-8220-F16A8699F0C6}" type="presOf" srcId="{A2C2115B-EBF5-45A2-8A9C-C1B0A1E3EF61}" destId="{CBD348CA-25C0-41B3-95CF-510D5A509DB7}" srcOrd="0" destOrd="0" presId="urn:microsoft.com/office/officeart/2005/8/layout/hierarchy3"/>
    <dgm:cxn modelId="{29DE2D1A-2D77-4A43-B21F-629E5EBF5D56}" type="presOf" srcId="{74FF5EA6-8451-47B7-A4EA-950A6F00C435}" destId="{115A034F-8900-4072-B601-A641E14DE189}" srcOrd="0" destOrd="0" presId="urn:microsoft.com/office/officeart/2005/8/layout/hierarchy3"/>
    <dgm:cxn modelId="{D62A17EE-8468-43A5-BF8B-6CD094203D44}" srcId="{CA18331E-DFC1-4149-A3BA-6ACC7DC28383}" destId="{F69B2389-1FB8-4F49-AA52-142BC26D626C}" srcOrd="2" destOrd="0" parTransId="{3121E8B7-1E80-42D2-9CE2-B0DD3BB6FEAF}" sibTransId="{D6BCD8F8-424E-408F-A505-BF1FD574E458}"/>
    <dgm:cxn modelId="{3403D018-FE2A-427D-9BEE-89FC8108C537}" type="presOf" srcId="{F69B2389-1FB8-4F49-AA52-142BC26D626C}" destId="{8A7B273E-98C4-48B0-9DA0-D81739461431}" srcOrd="0" destOrd="0" presId="urn:microsoft.com/office/officeart/2005/8/layout/hierarchy3"/>
    <dgm:cxn modelId="{D76EA9A3-E753-440E-916C-6F1F408A49A6}" srcId="{B7B0C685-40A9-497F-AF25-D88DAB042F02}" destId="{42CA32F7-4053-4E3C-9F98-7ED3D3C8C6D0}" srcOrd="0" destOrd="0" parTransId="{EAF497A6-A32B-4031-9D99-91D8422B3BD1}" sibTransId="{51E1E664-BE0A-40D2-B337-657BB1459C6A}"/>
    <dgm:cxn modelId="{109548A4-5999-4FAB-B59D-1F55F46D0F9D}" srcId="{A2C2115B-EBF5-45A2-8A9C-C1B0A1E3EF61}" destId="{CA18331E-DFC1-4149-A3BA-6ACC7DC28383}" srcOrd="0" destOrd="0" parTransId="{922FBB40-BFE9-4EC5-AD63-E5D0B721706C}" sibTransId="{62B1AFD7-3EE4-4B5D-84BB-69C4CF613256}"/>
    <dgm:cxn modelId="{9370C46A-96BA-469D-B506-0210DF18A485}" srcId="{B7B0C685-40A9-497F-AF25-D88DAB042F02}" destId="{2572BBF2-45B3-4150-B16A-3744C34A35B2}" srcOrd="6" destOrd="0" parTransId="{FA7E5DBF-5BD1-4B60-99DC-C6E19B177026}" sibTransId="{56054167-BEC0-4917-9083-A22AA11DB201}"/>
    <dgm:cxn modelId="{849F09B8-A20E-4C76-B843-C8DB57C5856D}" srcId="{B7B0C685-40A9-497F-AF25-D88DAB042F02}" destId="{350399E3-2EB4-4133-870B-4042263261CC}" srcOrd="2" destOrd="0" parTransId="{2293F62C-5969-4058-862F-FA623AD36F1E}" sibTransId="{C0018CF1-EF0F-49E6-969B-B81516EF8200}"/>
    <dgm:cxn modelId="{CB4FE06C-6ECE-442C-B6F7-AEC750C4C0DC}" type="presOf" srcId="{CA18331E-DFC1-4149-A3BA-6ACC7DC28383}" destId="{853A4DEC-076B-41A2-A02C-6FF1CD4B7425}" srcOrd="1" destOrd="0" presId="urn:microsoft.com/office/officeart/2005/8/layout/hierarchy3"/>
    <dgm:cxn modelId="{10501C94-145C-4A07-9A06-2B6DA984C1DA}" type="presOf" srcId="{C7182B52-3356-4005-BC92-9D3B61E9CA25}" destId="{16EFC865-8897-4B9A-A1B2-FFB94F2469FA}" srcOrd="0" destOrd="0" presId="urn:microsoft.com/office/officeart/2005/8/layout/hierarchy3"/>
    <dgm:cxn modelId="{96DBFF44-2C75-47F9-A61A-04936AE30EB4}" srcId="{B7B0C685-40A9-497F-AF25-D88DAB042F02}" destId="{02B01691-AEDC-49D9-A7C1-B02BF4452C5B}" srcOrd="1" destOrd="0" parTransId="{FBD6471F-2557-4B9B-9827-BE8BFC77025A}" sibTransId="{099A3F19-9DE4-4CEF-9739-FC1D74B2E601}"/>
    <dgm:cxn modelId="{79DE3167-F438-43B8-AB3A-6A11B989A000}" type="presOf" srcId="{FBD6471F-2557-4B9B-9827-BE8BFC77025A}" destId="{96225A8B-822D-4E41-AF3A-4B33BE97C924}" srcOrd="0" destOrd="0" presId="urn:microsoft.com/office/officeart/2005/8/layout/hierarchy3"/>
    <dgm:cxn modelId="{E25161A0-E17D-49A0-9191-27716FDCFA3F}" type="presOf" srcId="{22A00AA1-C6BA-494D-A658-7CE9B5295535}" destId="{050D8646-2C02-4E7E-BB45-4A9B26B26FE1}" srcOrd="0" destOrd="0" presId="urn:microsoft.com/office/officeart/2005/8/layout/hierarchy3"/>
    <dgm:cxn modelId="{698A6FDC-C1ED-4741-B125-7240534D282F}" srcId="{B7B0C685-40A9-497F-AF25-D88DAB042F02}" destId="{2679B089-5786-4E58-A81D-F3577AAFD562}" srcOrd="4" destOrd="0" parTransId="{736C242D-AE58-42FF-AEDE-15CC24A3BF20}" sibTransId="{8578F95B-8ADE-46A5-BA29-A2AE8ED6C195}"/>
    <dgm:cxn modelId="{1618D969-F58F-4602-8C6A-68A256674028}" srcId="{CA18331E-DFC1-4149-A3BA-6ACC7DC28383}" destId="{E211F6BC-E4F0-4C77-9A53-FBB5673D36F1}" srcOrd="0" destOrd="0" parTransId="{40F55654-A237-4ED7-B4EA-674710E10231}" sibTransId="{AF596942-DBA0-4954-A6FE-8CEA59B3BC43}"/>
    <dgm:cxn modelId="{FA4B19C2-F887-4551-8E0A-D9862C3AB393}" type="presOf" srcId="{F24458C9-8BC1-4FFF-A967-8E55DFD68F45}" destId="{7506B1EF-4CF5-462C-8939-96CF07BAA895}" srcOrd="0" destOrd="0" presId="urn:microsoft.com/office/officeart/2005/8/layout/hierarchy3"/>
    <dgm:cxn modelId="{E1836787-A0B7-4891-9849-E6E386CCE4DE}" type="presOf" srcId="{350399E3-2EB4-4133-870B-4042263261CC}" destId="{9EC1D34A-D6F2-469C-8037-54BA92C9ED49}" srcOrd="0" destOrd="0" presId="urn:microsoft.com/office/officeart/2005/8/layout/hierarchy3"/>
    <dgm:cxn modelId="{6F29C4FF-6BDB-40EF-908F-F0C51D835071}" type="presOf" srcId="{736C242D-AE58-42FF-AEDE-15CC24A3BF20}" destId="{FF7DC9DA-41C9-4DC0-BC97-0014A5602971}" srcOrd="0" destOrd="0" presId="urn:microsoft.com/office/officeart/2005/8/layout/hierarchy3"/>
    <dgm:cxn modelId="{292B8F6C-8151-4F0F-911B-4EC9D22EB33D}" type="presOf" srcId="{3121E8B7-1E80-42D2-9CE2-B0DD3BB6FEAF}" destId="{D8F158C0-545E-47AB-A6E1-9936C888DD83}" srcOrd="0" destOrd="0" presId="urn:microsoft.com/office/officeart/2005/8/layout/hierarchy3"/>
    <dgm:cxn modelId="{D4008D2B-0688-4C5C-AA9B-AAE50570CC1F}" type="presOf" srcId="{E211F6BC-E4F0-4C77-9A53-FBB5673D36F1}" destId="{7468BC02-0CE5-4531-AB20-7B44A4953C66}" srcOrd="0" destOrd="0" presId="urn:microsoft.com/office/officeart/2005/8/layout/hierarchy3"/>
    <dgm:cxn modelId="{85523CC6-8DC5-49B1-8057-B593D1949506}" type="presOf" srcId="{EAF497A6-A32B-4031-9D99-91D8422B3BD1}" destId="{A552C161-6D81-4F60-AC16-27A315149964}" srcOrd="0" destOrd="0" presId="urn:microsoft.com/office/officeart/2005/8/layout/hierarchy3"/>
    <dgm:cxn modelId="{52CEC2D6-F1E5-4574-8844-BCE35153BB85}" type="presOf" srcId="{1E1F5ED9-65AB-44DA-9192-25B57A569358}" destId="{E68C4E08-9D3C-4E03-9A42-5183FDB52B13}" srcOrd="0" destOrd="0" presId="urn:microsoft.com/office/officeart/2005/8/layout/hierarchy3"/>
    <dgm:cxn modelId="{7312E3EE-6BE1-4A3A-98B1-F7021438687E}" type="presParOf" srcId="{CBD348CA-25C0-41B3-95CF-510D5A509DB7}" destId="{EBBB4978-E811-4D20-8B5A-2631663AC379}" srcOrd="0" destOrd="0" presId="urn:microsoft.com/office/officeart/2005/8/layout/hierarchy3"/>
    <dgm:cxn modelId="{7D6121CB-4CA5-4565-B82B-A8FBE0CE82C9}" type="presParOf" srcId="{EBBB4978-E811-4D20-8B5A-2631663AC379}" destId="{350DD7E4-7494-4D3A-9761-8CD14E902484}" srcOrd="0" destOrd="0" presId="urn:microsoft.com/office/officeart/2005/8/layout/hierarchy3"/>
    <dgm:cxn modelId="{B7CB5BA6-2131-4A32-8A02-F3A115598281}" type="presParOf" srcId="{350DD7E4-7494-4D3A-9761-8CD14E902484}" destId="{F13CDB05-07EF-4F4A-A9D7-BF2F0D64AEEC}" srcOrd="0" destOrd="0" presId="urn:microsoft.com/office/officeart/2005/8/layout/hierarchy3"/>
    <dgm:cxn modelId="{78892F5C-7997-4374-A684-BB213EAE2044}" type="presParOf" srcId="{350DD7E4-7494-4D3A-9761-8CD14E902484}" destId="{853A4DEC-076B-41A2-A02C-6FF1CD4B7425}" srcOrd="1" destOrd="0" presId="urn:microsoft.com/office/officeart/2005/8/layout/hierarchy3"/>
    <dgm:cxn modelId="{AEE5A6D4-0B6A-4448-B0DA-9218D1DBC3EC}" type="presParOf" srcId="{EBBB4978-E811-4D20-8B5A-2631663AC379}" destId="{B3EE6F6E-43C5-44C3-9290-BD3AA76523F7}" srcOrd="1" destOrd="0" presId="urn:microsoft.com/office/officeart/2005/8/layout/hierarchy3"/>
    <dgm:cxn modelId="{CE7971B3-751E-43D9-B0D6-DE28A1E74852}" type="presParOf" srcId="{B3EE6F6E-43C5-44C3-9290-BD3AA76523F7}" destId="{2D29BC26-789C-4EF8-A5DD-8CD2FA5B575A}" srcOrd="0" destOrd="0" presId="urn:microsoft.com/office/officeart/2005/8/layout/hierarchy3"/>
    <dgm:cxn modelId="{04C9D689-D1A9-45C4-9A4D-DA5035A9D4F8}" type="presParOf" srcId="{B3EE6F6E-43C5-44C3-9290-BD3AA76523F7}" destId="{7468BC02-0CE5-4531-AB20-7B44A4953C66}" srcOrd="1" destOrd="0" presId="urn:microsoft.com/office/officeart/2005/8/layout/hierarchy3"/>
    <dgm:cxn modelId="{236684DD-8FE3-47C6-A5D3-677AC724D921}" type="presParOf" srcId="{B3EE6F6E-43C5-44C3-9290-BD3AA76523F7}" destId="{F52003E1-3408-4F79-964F-95DD4DBBDCBC}" srcOrd="2" destOrd="0" presId="urn:microsoft.com/office/officeart/2005/8/layout/hierarchy3"/>
    <dgm:cxn modelId="{768DCC07-6196-4B56-81D9-2751BC1554E4}" type="presParOf" srcId="{B3EE6F6E-43C5-44C3-9290-BD3AA76523F7}" destId="{E68C4E08-9D3C-4E03-9A42-5183FDB52B13}" srcOrd="3" destOrd="0" presId="urn:microsoft.com/office/officeart/2005/8/layout/hierarchy3"/>
    <dgm:cxn modelId="{EECD11A6-7721-4AC5-ADAD-A024B7F7E2BC}" type="presParOf" srcId="{B3EE6F6E-43C5-44C3-9290-BD3AA76523F7}" destId="{D8F158C0-545E-47AB-A6E1-9936C888DD83}" srcOrd="4" destOrd="0" presId="urn:microsoft.com/office/officeart/2005/8/layout/hierarchy3"/>
    <dgm:cxn modelId="{5D12CB8A-3E4F-4D49-B14C-5B8CFF43FA98}" type="presParOf" srcId="{B3EE6F6E-43C5-44C3-9290-BD3AA76523F7}" destId="{8A7B273E-98C4-48B0-9DA0-D81739461431}" srcOrd="5" destOrd="0" presId="urn:microsoft.com/office/officeart/2005/8/layout/hierarchy3"/>
    <dgm:cxn modelId="{3C5EB93F-B28D-4343-AE5F-4DBE7839BB6B}" type="presParOf" srcId="{B3EE6F6E-43C5-44C3-9290-BD3AA76523F7}" destId="{31B7E395-4333-439B-AF41-96955C0FF8EB}" srcOrd="6" destOrd="0" presId="urn:microsoft.com/office/officeart/2005/8/layout/hierarchy3"/>
    <dgm:cxn modelId="{1FEF89F2-068D-4526-904B-757573254150}" type="presParOf" srcId="{B3EE6F6E-43C5-44C3-9290-BD3AA76523F7}" destId="{0E39E4FC-D740-4226-83D0-AB00F1352D84}" srcOrd="7" destOrd="0" presId="urn:microsoft.com/office/officeart/2005/8/layout/hierarchy3"/>
    <dgm:cxn modelId="{7F6941C6-0B95-4AB1-AF60-110DF63E661C}" type="presParOf" srcId="{B3EE6F6E-43C5-44C3-9290-BD3AA76523F7}" destId="{7506B1EF-4CF5-462C-8939-96CF07BAA895}" srcOrd="8" destOrd="0" presId="urn:microsoft.com/office/officeart/2005/8/layout/hierarchy3"/>
    <dgm:cxn modelId="{126E80F1-8E2D-4E4D-98E0-38C781AE9EE1}" type="presParOf" srcId="{B3EE6F6E-43C5-44C3-9290-BD3AA76523F7}" destId="{050D8646-2C02-4E7E-BB45-4A9B26B26FE1}" srcOrd="9" destOrd="0" presId="urn:microsoft.com/office/officeart/2005/8/layout/hierarchy3"/>
    <dgm:cxn modelId="{D9388E97-2C79-4308-B2A9-A029E004AB19}" type="presParOf" srcId="{CBD348CA-25C0-41B3-95CF-510D5A509DB7}" destId="{F3D4D819-2FB5-4FD4-8C99-F0B84D8610E5}" srcOrd="1" destOrd="0" presId="urn:microsoft.com/office/officeart/2005/8/layout/hierarchy3"/>
    <dgm:cxn modelId="{7DE14099-6802-40DD-BCD8-23323F911DF5}" type="presParOf" srcId="{F3D4D819-2FB5-4FD4-8C99-F0B84D8610E5}" destId="{1CA0A61A-59D6-49F8-BABF-07B1B3EC5CDD}" srcOrd="0" destOrd="0" presId="urn:microsoft.com/office/officeart/2005/8/layout/hierarchy3"/>
    <dgm:cxn modelId="{A3788BD7-4AA7-4DD8-983F-4B02500EE903}" type="presParOf" srcId="{1CA0A61A-59D6-49F8-BABF-07B1B3EC5CDD}" destId="{3C0BDF4A-CBCC-410F-880A-1E538648EEBB}" srcOrd="0" destOrd="0" presId="urn:microsoft.com/office/officeart/2005/8/layout/hierarchy3"/>
    <dgm:cxn modelId="{4CF0493A-20E8-48D0-BB3D-B60735C5D4FF}" type="presParOf" srcId="{1CA0A61A-59D6-49F8-BABF-07B1B3EC5CDD}" destId="{DE97E5B7-B060-40EA-8B41-2F3A05E86205}" srcOrd="1" destOrd="0" presId="urn:microsoft.com/office/officeart/2005/8/layout/hierarchy3"/>
    <dgm:cxn modelId="{F05647F9-0EDD-4989-A033-C80857E64E8C}" type="presParOf" srcId="{F3D4D819-2FB5-4FD4-8C99-F0B84D8610E5}" destId="{9D586C3E-E26F-47CF-B4BC-D56AB0E6612E}" srcOrd="1" destOrd="0" presId="urn:microsoft.com/office/officeart/2005/8/layout/hierarchy3"/>
    <dgm:cxn modelId="{330FB1E2-BCF2-43BC-8CBC-4B4FAFAA5527}" type="presParOf" srcId="{9D586C3E-E26F-47CF-B4BC-D56AB0E6612E}" destId="{A552C161-6D81-4F60-AC16-27A315149964}" srcOrd="0" destOrd="0" presId="urn:microsoft.com/office/officeart/2005/8/layout/hierarchy3"/>
    <dgm:cxn modelId="{EC5099BE-B02F-4FB9-AF9C-1E876460ABD9}" type="presParOf" srcId="{9D586C3E-E26F-47CF-B4BC-D56AB0E6612E}" destId="{8F2E2941-55EA-44CF-B715-53FE04A2BABD}" srcOrd="1" destOrd="0" presId="urn:microsoft.com/office/officeart/2005/8/layout/hierarchy3"/>
    <dgm:cxn modelId="{7961758E-BB2E-4909-AC7B-D79FACD9F7CB}" type="presParOf" srcId="{9D586C3E-E26F-47CF-B4BC-D56AB0E6612E}" destId="{96225A8B-822D-4E41-AF3A-4B33BE97C924}" srcOrd="2" destOrd="0" presId="urn:microsoft.com/office/officeart/2005/8/layout/hierarchy3"/>
    <dgm:cxn modelId="{FBE37A4C-ED42-4743-918A-29653419C1DC}" type="presParOf" srcId="{9D586C3E-E26F-47CF-B4BC-D56AB0E6612E}" destId="{C6491178-E344-4CC1-B8D4-DA2294C112D4}" srcOrd="3" destOrd="0" presId="urn:microsoft.com/office/officeart/2005/8/layout/hierarchy3"/>
    <dgm:cxn modelId="{3965DD8F-DE6C-49E2-A7F4-EA167FAEEE6F}" type="presParOf" srcId="{9D586C3E-E26F-47CF-B4BC-D56AB0E6612E}" destId="{9C7BB28D-B012-4C22-90B8-7F7C7E859FAC}" srcOrd="4" destOrd="0" presId="urn:microsoft.com/office/officeart/2005/8/layout/hierarchy3"/>
    <dgm:cxn modelId="{58AC169C-2473-4B52-9E00-5E261664EFCF}" type="presParOf" srcId="{9D586C3E-E26F-47CF-B4BC-D56AB0E6612E}" destId="{9EC1D34A-D6F2-469C-8037-54BA92C9ED49}" srcOrd="5" destOrd="0" presId="urn:microsoft.com/office/officeart/2005/8/layout/hierarchy3"/>
    <dgm:cxn modelId="{B1A278A5-CE59-4AD8-AD21-C901ABB9B9CA}" type="presParOf" srcId="{9D586C3E-E26F-47CF-B4BC-D56AB0E6612E}" destId="{115A034F-8900-4072-B601-A641E14DE189}" srcOrd="6" destOrd="0" presId="urn:microsoft.com/office/officeart/2005/8/layout/hierarchy3"/>
    <dgm:cxn modelId="{9C8FCB3A-FBA0-4EFD-AC1E-F494B4E6FA7E}" type="presParOf" srcId="{9D586C3E-E26F-47CF-B4BC-D56AB0E6612E}" destId="{AC4DC47B-464D-4F6A-A1DB-3187E66C4118}" srcOrd="7" destOrd="0" presId="urn:microsoft.com/office/officeart/2005/8/layout/hierarchy3"/>
    <dgm:cxn modelId="{EBBFF231-33AD-45FB-82A6-BAD11C5B5557}" type="presParOf" srcId="{9D586C3E-E26F-47CF-B4BC-D56AB0E6612E}" destId="{FF7DC9DA-41C9-4DC0-BC97-0014A5602971}" srcOrd="8" destOrd="0" presId="urn:microsoft.com/office/officeart/2005/8/layout/hierarchy3"/>
    <dgm:cxn modelId="{DB20E893-78A3-4FA9-9748-BCCD3C6FF812}" type="presParOf" srcId="{9D586C3E-E26F-47CF-B4BC-D56AB0E6612E}" destId="{7EBA515F-5125-4C38-8C26-1A10F45D3174}" srcOrd="9" destOrd="0" presId="urn:microsoft.com/office/officeart/2005/8/layout/hierarchy3"/>
    <dgm:cxn modelId="{6FE0CA52-156B-4F30-B3CF-6AC4B2B7FCF8}" type="presParOf" srcId="{9D586C3E-E26F-47CF-B4BC-D56AB0E6612E}" destId="{16EFC865-8897-4B9A-A1B2-FFB94F2469FA}" srcOrd="10" destOrd="0" presId="urn:microsoft.com/office/officeart/2005/8/layout/hierarchy3"/>
    <dgm:cxn modelId="{80BA2F80-6136-4B07-AD33-F1CC33809BF6}" type="presParOf" srcId="{9D586C3E-E26F-47CF-B4BC-D56AB0E6612E}" destId="{D06687DC-E6A3-49AC-86E3-9558E9FFD945}" srcOrd="11" destOrd="0" presId="urn:microsoft.com/office/officeart/2005/8/layout/hierarchy3"/>
    <dgm:cxn modelId="{2BDD4E69-9157-4C19-BC44-AAD2BD809296}" type="presParOf" srcId="{9D586C3E-E26F-47CF-B4BC-D56AB0E6612E}" destId="{3223B721-4A38-4B21-AFA1-F2637DD57904}" srcOrd="12" destOrd="0" presId="urn:microsoft.com/office/officeart/2005/8/layout/hierarchy3"/>
    <dgm:cxn modelId="{92B02553-91DA-4D33-81B8-2B84202475CB}" type="presParOf" srcId="{9D586C3E-E26F-47CF-B4BC-D56AB0E6612E}" destId="{CC6ED0D9-2D52-4558-A994-7A3E11A2C6A5}" srcOrd="1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52E94D-537A-43F1-ACC5-4AFFC81538DC}" type="doc">
      <dgm:prSet loTypeId="urn:microsoft.com/office/officeart/2008/layout/HorizontalMultiLevelHierarchy" loCatId="hierarchy" qsTypeId="urn:microsoft.com/office/officeart/2005/8/quickstyle/simple1" qsCatId="simple" csTypeId="urn:microsoft.com/office/officeart/2005/8/colors/accent2_3" csCatId="accent2" phldr="1"/>
      <dgm:spPr/>
      <dgm:t>
        <a:bodyPr/>
        <a:lstStyle/>
        <a:p>
          <a:endParaRPr lang="en-US"/>
        </a:p>
      </dgm:t>
    </dgm:pt>
    <dgm:pt modelId="{8EB019AD-6FC6-4282-9111-16C25A73C235}">
      <dgm:prSet phldrT="[Text]" custT="1"/>
      <dgm:spPr/>
      <dgm:t>
        <a:bodyPr/>
        <a:lstStyle/>
        <a:p>
          <a:r>
            <a:rPr lang="en-US" sz="2400" dirty="0" smtClean="0"/>
            <a:t>Characteristics of </a:t>
          </a:r>
        </a:p>
        <a:p>
          <a:r>
            <a:rPr lang="en-US" sz="2400" dirty="0" smtClean="0"/>
            <a:t>Public sector</a:t>
          </a:r>
          <a:endParaRPr lang="en-US" sz="2400" dirty="0"/>
        </a:p>
      </dgm:t>
    </dgm:pt>
    <dgm:pt modelId="{AF36238F-E284-4DBD-80E6-BABAFD3DBD4D}" type="parTrans" cxnId="{11F1A8A1-958B-434E-A690-0A0DA9DC4F06}">
      <dgm:prSet/>
      <dgm:spPr/>
      <dgm:t>
        <a:bodyPr/>
        <a:lstStyle/>
        <a:p>
          <a:endParaRPr lang="en-US"/>
        </a:p>
      </dgm:t>
    </dgm:pt>
    <dgm:pt modelId="{455385F6-E5BA-4939-B75C-A91AD69A34D3}" type="sibTrans" cxnId="{11F1A8A1-958B-434E-A690-0A0DA9DC4F06}">
      <dgm:prSet/>
      <dgm:spPr/>
      <dgm:t>
        <a:bodyPr/>
        <a:lstStyle/>
        <a:p>
          <a:endParaRPr lang="en-US"/>
        </a:p>
      </dgm:t>
    </dgm:pt>
    <dgm:pt modelId="{747FC2E7-04DB-48AF-9CEA-84BF917B50A4}">
      <dgm:prSet phldrT="[Text]" custT="1"/>
      <dgm:spPr/>
      <dgm:t>
        <a:bodyPr/>
        <a:lstStyle/>
        <a:p>
          <a:r>
            <a:rPr lang="en-US" sz="2400" dirty="0" smtClean="0"/>
            <a:t>Public accountability</a:t>
          </a:r>
          <a:endParaRPr lang="en-US" sz="2400" dirty="0"/>
        </a:p>
      </dgm:t>
    </dgm:pt>
    <dgm:pt modelId="{4FA5F9B8-4398-4379-B702-5A5B79A8371B}" type="parTrans" cxnId="{24D2F1E0-B360-46D4-A86E-BF18340EA00C}">
      <dgm:prSet/>
      <dgm:spPr/>
      <dgm:t>
        <a:bodyPr/>
        <a:lstStyle/>
        <a:p>
          <a:endParaRPr lang="en-US" dirty="0"/>
        </a:p>
      </dgm:t>
    </dgm:pt>
    <dgm:pt modelId="{212B6482-2465-4877-ABB5-6AE36C29E8E4}" type="sibTrans" cxnId="{24D2F1E0-B360-46D4-A86E-BF18340EA00C}">
      <dgm:prSet/>
      <dgm:spPr/>
      <dgm:t>
        <a:bodyPr/>
        <a:lstStyle/>
        <a:p>
          <a:endParaRPr lang="en-US"/>
        </a:p>
      </dgm:t>
    </dgm:pt>
    <dgm:pt modelId="{6B75BAAA-18B2-49AB-9D78-27D6EAC36415}">
      <dgm:prSet phldrT="[Text]" custT="1"/>
      <dgm:spPr/>
      <dgm:t>
        <a:bodyPr/>
        <a:lstStyle/>
        <a:p>
          <a:r>
            <a:rPr lang="en-US" sz="2400" dirty="0" smtClean="0"/>
            <a:t>Service motive</a:t>
          </a:r>
          <a:endParaRPr lang="en-US" sz="2400" dirty="0"/>
        </a:p>
      </dgm:t>
    </dgm:pt>
    <dgm:pt modelId="{69B7B871-B385-441A-92F6-06A4BA5FA740}" type="parTrans" cxnId="{C9397BA9-5D8E-436F-9629-A16B158DE4FE}">
      <dgm:prSet/>
      <dgm:spPr/>
      <dgm:t>
        <a:bodyPr/>
        <a:lstStyle/>
        <a:p>
          <a:endParaRPr lang="en-US" dirty="0"/>
        </a:p>
      </dgm:t>
    </dgm:pt>
    <dgm:pt modelId="{2097AE16-3D70-4237-8BDB-C745EDD2FE81}" type="sibTrans" cxnId="{C9397BA9-5D8E-436F-9629-A16B158DE4FE}">
      <dgm:prSet/>
      <dgm:spPr/>
      <dgm:t>
        <a:bodyPr/>
        <a:lstStyle/>
        <a:p>
          <a:endParaRPr lang="en-US"/>
        </a:p>
      </dgm:t>
    </dgm:pt>
    <dgm:pt modelId="{66003C47-4E4A-4454-9A81-299906666603}">
      <dgm:prSet phldrT="[Text]" custT="1"/>
      <dgm:spPr/>
      <dgm:t>
        <a:bodyPr/>
        <a:lstStyle/>
        <a:p>
          <a:r>
            <a:rPr lang="en-US" sz="2400" dirty="0" smtClean="0"/>
            <a:t>Government control</a:t>
          </a:r>
          <a:endParaRPr lang="en-US" sz="2400" dirty="0"/>
        </a:p>
      </dgm:t>
    </dgm:pt>
    <dgm:pt modelId="{1639BDA7-7E31-414A-81E4-FFDB9023BCD6}" type="parTrans" cxnId="{22AE827E-2E93-4A95-93C9-9305A2E6DCF9}">
      <dgm:prSet/>
      <dgm:spPr/>
      <dgm:t>
        <a:bodyPr/>
        <a:lstStyle/>
        <a:p>
          <a:endParaRPr lang="en-US" dirty="0"/>
        </a:p>
      </dgm:t>
    </dgm:pt>
    <dgm:pt modelId="{F37473C6-9060-4049-BDCC-47036A4F7448}" type="sibTrans" cxnId="{22AE827E-2E93-4A95-93C9-9305A2E6DCF9}">
      <dgm:prSet/>
      <dgm:spPr/>
      <dgm:t>
        <a:bodyPr/>
        <a:lstStyle/>
        <a:p>
          <a:endParaRPr lang="en-US"/>
        </a:p>
      </dgm:t>
    </dgm:pt>
    <dgm:pt modelId="{2F85C185-7FF5-4426-8393-ADC4CCEBEED0}">
      <dgm:prSet phldrT="[Text]" custT="1"/>
      <dgm:spPr/>
      <dgm:t>
        <a:bodyPr/>
        <a:lstStyle/>
        <a:p>
          <a:r>
            <a:rPr lang="en-US" sz="2400" dirty="0" smtClean="0"/>
            <a:t>State ownership</a:t>
          </a:r>
          <a:endParaRPr lang="en-US" sz="2400" dirty="0"/>
        </a:p>
      </dgm:t>
    </dgm:pt>
    <dgm:pt modelId="{D258EA0A-C93D-4B05-A6B0-417E2CADBF03}" type="parTrans" cxnId="{60F10523-72AB-4DD1-B00C-31B9D809A2A0}">
      <dgm:prSet/>
      <dgm:spPr/>
      <dgm:t>
        <a:bodyPr/>
        <a:lstStyle/>
        <a:p>
          <a:endParaRPr lang="en-US" dirty="0"/>
        </a:p>
      </dgm:t>
    </dgm:pt>
    <dgm:pt modelId="{B0509D99-81D5-4FDD-867F-5310B2DD7647}" type="sibTrans" cxnId="{60F10523-72AB-4DD1-B00C-31B9D809A2A0}">
      <dgm:prSet/>
      <dgm:spPr/>
      <dgm:t>
        <a:bodyPr/>
        <a:lstStyle/>
        <a:p>
          <a:endParaRPr lang="en-US"/>
        </a:p>
      </dgm:t>
    </dgm:pt>
    <dgm:pt modelId="{5BD03E67-AD16-4F5F-B702-87CDE1966DA0}" type="pres">
      <dgm:prSet presAssocID="{B052E94D-537A-43F1-ACC5-4AFFC81538DC}" presName="Name0" presStyleCnt="0">
        <dgm:presLayoutVars>
          <dgm:chPref val="1"/>
          <dgm:dir/>
          <dgm:animOne val="branch"/>
          <dgm:animLvl val="lvl"/>
          <dgm:resizeHandles val="exact"/>
        </dgm:presLayoutVars>
      </dgm:prSet>
      <dgm:spPr/>
      <dgm:t>
        <a:bodyPr/>
        <a:lstStyle/>
        <a:p>
          <a:endParaRPr lang="en-US"/>
        </a:p>
      </dgm:t>
    </dgm:pt>
    <dgm:pt modelId="{47A7D37E-FA9D-4C97-B4E5-041B9A7EDA62}" type="pres">
      <dgm:prSet presAssocID="{8EB019AD-6FC6-4282-9111-16C25A73C235}" presName="root1" presStyleCnt="0"/>
      <dgm:spPr/>
      <dgm:t>
        <a:bodyPr/>
        <a:lstStyle/>
        <a:p>
          <a:endParaRPr lang="en-US"/>
        </a:p>
      </dgm:t>
    </dgm:pt>
    <dgm:pt modelId="{C2F81A93-3711-4E7A-94E7-8D115E82134D}" type="pres">
      <dgm:prSet presAssocID="{8EB019AD-6FC6-4282-9111-16C25A73C235}" presName="LevelOneTextNode" presStyleLbl="node0" presStyleIdx="0" presStyleCnt="1" custAng="5400000" custScaleY="42321" custLinFactX="-19469" custLinFactNeighborX="-100000" custLinFactNeighborY="1007">
        <dgm:presLayoutVars>
          <dgm:chPref val="3"/>
        </dgm:presLayoutVars>
      </dgm:prSet>
      <dgm:spPr/>
      <dgm:t>
        <a:bodyPr/>
        <a:lstStyle/>
        <a:p>
          <a:endParaRPr lang="en-US"/>
        </a:p>
      </dgm:t>
    </dgm:pt>
    <dgm:pt modelId="{25EA6D34-0549-4A8C-96DA-2CB002D3F877}" type="pres">
      <dgm:prSet presAssocID="{8EB019AD-6FC6-4282-9111-16C25A73C235}" presName="level2hierChild" presStyleCnt="0"/>
      <dgm:spPr/>
      <dgm:t>
        <a:bodyPr/>
        <a:lstStyle/>
        <a:p>
          <a:endParaRPr lang="en-US"/>
        </a:p>
      </dgm:t>
    </dgm:pt>
    <dgm:pt modelId="{250F6223-DA20-4FE4-BD7A-230C1AC38A80}" type="pres">
      <dgm:prSet presAssocID="{4FA5F9B8-4398-4379-B702-5A5B79A8371B}" presName="conn2-1" presStyleLbl="parChTrans1D2" presStyleIdx="0" presStyleCnt="4"/>
      <dgm:spPr/>
      <dgm:t>
        <a:bodyPr/>
        <a:lstStyle/>
        <a:p>
          <a:endParaRPr lang="en-US"/>
        </a:p>
      </dgm:t>
    </dgm:pt>
    <dgm:pt modelId="{B4F4E8A3-78DA-4DEA-ADE0-3C5F3DBC1290}" type="pres">
      <dgm:prSet presAssocID="{4FA5F9B8-4398-4379-B702-5A5B79A8371B}" presName="connTx" presStyleLbl="parChTrans1D2" presStyleIdx="0" presStyleCnt="4"/>
      <dgm:spPr/>
      <dgm:t>
        <a:bodyPr/>
        <a:lstStyle/>
        <a:p>
          <a:endParaRPr lang="en-US"/>
        </a:p>
      </dgm:t>
    </dgm:pt>
    <dgm:pt modelId="{28C57203-5BCF-44F3-8688-9326B92E35EE}" type="pres">
      <dgm:prSet presAssocID="{747FC2E7-04DB-48AF-9CEA-84BF917B50A4}" presName="root2" presStyleCnt="0"/>
      <dgm:spPr/>
      <dgm:t>
        <a:bodyPr/>
        <a:lstStyle/>
        <a:p>
          <a:endParaRPr lang="en-US"/>
        </a:p>
      </dgm:t>
    </dgm:pt>
    <dgm:pt modelId="{2C155F72-6796-4D03-8D9D-0C1FAF8D4D77}" type="pres">
      <dgm:prSet presAssocID="{747FC2E7-04DB-48AF-9CEA-84BF917B50A4}" presName="LevelTwoTextNode" presStyleLbl="node2" presStyleIdx="0" presStyleCnt="4" custScaleY="52850" custLinFactNeighborX="57658" custLinFactNeighborY="-1994">
        <dgm:presLayoutVars>
          <dgm:chPref val="3"/>
        </dgm:presLayoutVars>
      </dgm:prSet>
      <dgm:spPr/>
      <dgm:t>
        <a:bodyPr/>
        <a:lstStyle/>
        <a:p>
          <a:endParaRPr lang="en-US"/>
        </a:p>
      </dgm:t>
    </dgm:pt>
    <dgm:pt modelId="{E67DF39B-5BE7-4DEE-8750-710338533649}" type="pres">
      <dgm:prSet presAssocID="{747FC2E7-04DB-48AF-9CEA-84BF917B50A4}" presName="level3hierChild" presStyleCnt="0"/>
      <dgm:spPr/>
      <dgm:t>
        <a:bodyPr/>
        <a:lstStyle/>
        <a:p>
          <a:endParaRPr lang="en-US"/>
        </a:p>
      </dgm:t>
    </dgm:pt>
    <dgm:pt modelId="{2D98A1DC-495A-4532-9F10-4B3417B15A71}" type="pres">
      <dgm:prSet presAssocID="{1639BDA7-7E31-414A-81E4-FFDB9023BCD6}" presName="conn2-1" presStyleLbl="parChTrans1D2" presStyleIdx="1" presStyleCnt="4"/>
      <dgm:spPr/>
      <dgm:t>
        <a:bodyPr/>
        <a:lstStyle/>
        <a:p>
          <a:endParaRPr lang="en-US"/>
        </a:p>
      </dgm:t>
    </dgm:pt>
    <dgm:pt modelId="{E337F366-A61F-498C-8A49-8DC45224B19E}" type="pres">
      <dgm:prSet presAssocID="{1639BDA7-7E31-414A-81E4-FFDB9023BCD6}" presName="connTx" presStyleLbl="parChTrans1D2" presStyleIdx="1" presStyleCnt="4"/>
      <dgm:spPr/>
      <dgm:t>
        <a:bodyPr/>
        <a:lstStyle/>
        <a:p>
          <a:endParaRPr lang="en-US"/>
        </a:p>
      </dgm:t>
    </dgm:pt>
    <dgm:pt modelId="{57B2D74D-AA03-4801-8A43-B02C478B2159}" type="pres">
      <dgm:prSet presAssocID="{66003C47-4E4A-4454-9A81-299906666603}" presName="root2" presStyleCnt="0"/>
      <dgm:spPr/>
      <dgm:t>
        <a:bodyPr/>
        <a:lstStyle/>
        <a:p>
          <a:endParaRPr lang="en-US"/>
        </a:p>
      </dgm:t>
    </dgm:pt>
    <dgm:pt modelId="{5DAECA27-2744-4098-9118-B3D7AD101E14}" type="pres">
      <dgm:prSet presAssocID="{66003C47-4E4A-4454-9A81-299906666603}" presName="LevelTwoTextNode" presStyleLbl="node2" presStyleIdx="1" presStyleCnt="4" custScaleY="53383" custLinFactNeighborX="54985" custLinFactNeighborY="-1252">
        <dgm:presLayoutVars>
          <dgm:chPref val="3"/>
        </dgm:presLayoutVars>
      </dgm:prSet>
      <dgm:spPr/>
      <dgm:t>
        <a:bodyPr/>
        <a:lstStyle/>
        <a:p>
          <a:endParaRPr lang="en-US"/>
        </a:p>
      </dgm:t>
    </dgm:pt>
    <dgm:pt modelId="{AC2A8633-2112-43DD-91AC-3E84CCA502B7}" type="pres">
      <dgm:prSet presAssocID="{66003C47-4E4A-4454-9A81-299906666603}" presName="level3hierChild" presStyleCnt="0"/>
      <dgm:spPr/>
      <dgm:t>
        <a:bodyPr/>
        <a:lstStyle/>
        <a:p>
          <a:endParaRPr lang="en-US"/>
        </a:p>
      </dgm:t>
    </dgm:pt>
    <dgm:pt modelId="{48EC1931-81DF-4028-9A7E-391BA95D5CF7}" type="pres">
      <dgm:prSet presAssocID="{69B7B871-B385-441A-92F6-06A4BA5FA740}" presName="conn2-1" presStyleLbl="parChTrans1D2" presStyleIdx="2" presStyleCnt="4"/>
      <dgm:spPr/>
      <dgm:t>
        <a:bodyPr/>
        <a:lstStyle/>
        <a:p>
          <a:endParaRPr lang="en-US"/>
        </a:p>
      </dgm:t>
    </dgm:pt>
    <dgm:pt modelId="{CE3DCEB9-D83A-4404-BAAF-D1A57618E920}" type="pres">
      <dgm:prSet presAssocID="{69B7B871-B385-441A-92F6-06A4BA5FA740}" presName="connTx" presStyleLbl="parChTrans1D2" presStyleIdx="2" presStyleCnt="4"/>
      <dgm:spPr/>
      <dgm:t>
        <a:bodyPr/>
        <a:lstStyle/>
        <a:p>
          <a:endParaRPr lang="en-US"/>
        </a:p>
      </dgm:t>
    </dgm:pt>
    <dgm:pt modelId="{5E1B7FE3-FF4E-4D6A-A735-62C6DD9852F1}" type="pres">
      <dgm:prSet presAssocID="{6B75BAAA-18B2-49AB-9D78-27D6EAC36415}" presName="root2" presStyleCnt="0"/>
      <dgm:spPr/>
      <dgm:t>
        <a:bodyPr/>
        <a:lstStyle/>
        <a:p>
          <a:endParaRPr lang="en-US"/>
        </a:p>
      </dgm:t>
    </dgm:pt>
    <dgm:pt modelId="{E4B40D08-D095-414D-9A9E-87A5AD06FD83}" type="pres">
      <dgm:prSet presAssocID="{6B75BAAA-18B2-49AB-9D78-27D6EAC36415}" presName="LevelTwoTextNode" presStyleLbl="node2" presStyleIdx="2" presStyleCnt="4" custScaleY="50635" custLinFactNeighborX="38184" custLinFactNeighborY="-5010">
        <dgm:presLayoutVars>
          <dgm:chPref val="3"/>
        </dgm:presLayoutVars>
      </dgm:prSet>
      <dgm:spPr/>
      <dgm:t>
        <a:bodyPr/>
        <a:lstStyle/>
        <a:p>
          <a:endParaRPr lang="en-US"/>
        </a:p>
      </dgm:t>
    </dgm:pt>
    <dgm:pt modelId="{FA234371-A635-4EEC-8AF8-81F6FB4F6502}" type="pres">
      <dgm:prSet presAssocID="{6B75BAAA-18B2-49AB-9D78-27D6EAC36415}" presName="level3hierChild" presStyleCnt="0"/>
      <dgm:spPr/>
      <dgm:t>
        <a:bodyPr/>
        <a:lstStyle/>
        <a:p>
          <a:endParaRPr lang="en-US"/>
        </a:p>
      </dgm:t>
    </dgm:pt>
    <dgm:pt modelId="{85E0F6C8-E741-4B57-BC69-37053E1AF190}" type="pres">
      <dgm:prSet presAssocID="{D258EA0A-C93D-4B05-A6B0-417E2CADBF03}" presName="conn2-1" presStyleLbl="parChTrans1D2" presStyleIdx="3" presStyleCnt="4"/>
      <dgm:spPr/>
      <dgm:t>
        <a:bodyPr/>
        <a:lstStyle/>
        <a:p>
          <a:endParaRPr lang="en-US"/>
        </a:p>
      </dgm:t>
    </dgm:pt>
    <dgm:pt modelId="{19FEC028-2BE6-4C41-AF36-3ED9A8BDC593}" type="pres">
      <dgm:prSet presAssocID="{D258EA0A-C93D-4B05-A6B0-417E2CADBF03}" presName="connTx" presStyleLbl="parChTrans1D2" presStyleIdx="3" presStyleCnt="4"/>
      <dgm:spPr/>
      <dgm:t>
        <a:bodyPr/>
        <a:lstStyle/>
        <a:p>
          <a:endParaRPr lang="en-US"/>
        </a:p>
      </dgm:t>
    </dgm:pt>
    <dgm:pt modelId="{E2B88A3E-0D4F-4F51-8B27-0CBF6A0399EF}" type="pres">
      <dgm:prSet presAssocID="{2F85C185-7FF5-4426-8393-ADC4CCEBEED0}" presName="root2" presStyleCnt="0"/>
      <dgm:spPr/>
      <dgm:t>
        <a:bodyPr/>
        <a:lstStyle/>
        <a:p>
          <a:endParaRPr lang="en-US"/>
        </a:p>
      </dgm:t>
    </dgm:pt>
    <dgm:pt modelId="{7675190F-6FA4-49A5-9B9A-B68156DB0C61}" type="pres">
      <dgm:prSet presAssocID="{2F85C185-7FF5-4426-8393-ADC4CCEBEED0}" presName="LevelTwoTextNode" presStyleLbl="node2" presStyleIdx="3" presStyleCnt="4" custScaleY="58100" custLinFactNeighborX="31872" custLinFactNeighborY="4769">
        <dgm:presLayoutVars>
          <dgm:chPref val="3"/>
        </dgm:presLayoutVars>
      </dgm:prSet>
      <dgm:spPr/>
      <dgm:t>
        <a:bodyPr/>
        <a:lstStyle/>
        <a:p>
          <a:endParaRPr lang="en-US"/>
        </a:p>
      </dgm:t>
    </dgm:pt>
    <dgm:pt modelId="{CBECFA56-4D8B-4893-B656-3028D3C155F9}" type="pres">
      <dgm:prSet presAssocID="{2F85C185-7FF5-4426-8393-ADC4CCEBEED0}" presName="level3hierChild" presStyleCnt="0"/>
      <dgm:spPr/>
      <dgm:t>
        <a:bodyPr/>
        <a:lstStyle/>
        <a:p>
          <a:endParaRPr lang="en-US"/>
        </a:p>
      </dgm:t>
    </dgm:pt>
  </dgm:ptLst>
  <dgm:cxnLst>
    <dgm:cxn modelId="{11F1A8A1-958B-434E-A690-0A0DA9DC4F06}" srcId="{B052E94D-537A-43F1-ACC5-4AFFC81538DC}" destId="{8EB019AD-6FC6-4282-9111-16C25A73C235}" srcOrd="0" destOrd="0" parTransId="{AF36238F-E284-4DBD-80E6-BABAFD3DBD4D}" sibTransId="{455385F6-E5BA-4939-B75C-A91AD69A34D3}"/>
    <dgm:cxn modelId="{E2903975-FF5F-4502-BC80-129593E9D52A}" type="presOf" srcId="{8EB019AD-6FC6-4282-9111-16C25A73C235}" destId="{C2F81A93-3711-4E7A-94E7-8D115E82134D}" srcOrd="0" destOrd="0" presId="urn:microsoft.com/office/officeart/2008/layout/HorizontalMultiLevelHierarchy"/>
    <dgm:cxn modelId="{24D2F1E0-B360-46D4-A86E-BF18340EA00C}" srcId="{8EB019AD-6FC6-4282-9111-16C25A73C235}" destId="{747FC2E7-04DB-48AF-9CEA-84BF917B50A4}" srcOrd="0" destOrd="0" parTransId="{4FA5F9B8-4398-4379-B702-5A5B79A8371B}" sibTransId="{212B6482-2465-4877-ABB5-6AE36C29E8E4}"/>
    <dgm:cxn modelId="{4B8E3F49-EE6F-4D68-9D9D-8437048742CF}" type="presOf" srcId="{66003C47-4E4A-4454-9A81-299906666603}" destId="{5DAECA27-2744-4098-9118-B3D7AD101E14}" srcOrd="0" destOrd="0" presId="urn:microsoft.com/office/officeart/2008/layout/HorizontalMultiLevelHierarchy"/>
    <dgm:cxn modelId="{41B0286D-D06F-4F7F-B296-9CD82AAEC488}" type="presOf" srcId="{4FA5F9B8-4398-4379-B702-5A5B79A8371B}" destId="{B4F4E8A3-78DA-4DEA-ADE0-3C5F3DBC1290}" srcOrd="1" destOrd="0" presId="urn:microsoft.com/office/officeart/2008/layout/HorizontalMultiLevelHierarchy"/>
    <dgm:cxn modelId="{CE6391A8-B51B-41FD-99FD-7BE7A89DD98A}" type="presOf" srcId="{D258EA0A-C93D-4B05-A6B0-417E2CADBF03}" destId="{19FEC028-2BE6-4C41-AF36-3ED9A8BDC593}" srcOrd="1" destOrd="0" presId="urn:microsoft.com/office/officeart/2008/layout/HorizontalMultiLevelHierarchy"/>
    <dgm:cxn modelId="{31C9B42B-FD4D-4087-9AF2-C7F9B13EF778}" type="presOf" srcId="{69B7B871-B385-441A-92F6-06A4BA5FA740}" destId="{48EC1931-81DF-4028-9A7E-391BA95D5CF7}" srcOrd="0" destOrd="0" presId="urn:microsoft.com/office/officeart/2008/layout/HorizontalMultiLevelHierarchy"/>
    <dgm:cxn modelId="{7DA6F8E0-D25C-4613-8D2C-373784431750}" type="presOf" srcId="{B052E94D-537A-43F1-ACC5-4AFFC81538DC}" destId="{5BD03E67-AD16-4F5F-B702-87CDE1966DA0}" srcOrd="0" destOrd="0" presId="urn:microsoft.com/office/officeart/2008/layout/HorizontalMultiLevelHierarchy"/>
    <dgm:cxn modelId="{A23CA7B4-1012-4816-BBF7-30116858E539}" type="presOf" srcId="{4FA5F9B8-4398-4379-B702-5A5B79A8371B}" destId="{250F6223-DA20-4FE4-BD7A-230C1AC38A80}" srcOrd="0" destOrd="0" presId="urn:microsoft.com/office/officeart/2008/layout/HorizontalMultiLevelHierarchy"/>
    <dgm:cxn modelId="{EE87ACD7-CDC3-4BF0-8BB2-5934DEAE4762}" type="presOf" srcId="{1639BDA7-7E31-414A-81E4-FFDB9023BCD6}" destId="{2D98A1DC-495A-4532-9F10-4B3417B15A71}" srcOrd="0" destOrd="0" presId="urn:microsoft.com/office/officeart/2008/layout/HorizontalMultiLevelHierarchy"/>
    <dgm:cxn modelId="{22AE827E-2E93-4A95-93C9-9305A2E6DCF9}" srcId="{8EB019AD-6FC6-4282-9111-16C25A73C235}" destId="{66003C47-4E4A-4454-9A81-299906666603}" srcOrd="1" destOrd="0" parTransId="{1639BDA7-7E31-414A-81E4-FFDB9023BCD6}" sibTransId="{F37473C6-9060-4049-BDCC-47036A4F7448}"/>
    <dgm:cxn modelId="{79A99779-C0EF-4797-A113-0FCE7D47AA05}" type="presOf" srcId="{1639BDA7-7E31-414A-81E4-FFDB9023BCD6}" destId="{E337F366-A61F-498C-8A49-8DC45224B19E}" srcOrd="1" destOrd="0" presId="urn:microsoft.com/office/officeart/2008/layout/HorizontalMultiLevelHierarchy"/>
    <dgm:cxn modelId="{C6E0F22B-FD80-4844-9AB7-0DDE3EF55C1E}" type="presOf" srcId="{2F85C185-7FF5-4426-8393-ADC4CCEBEED0}" destId="{7675190F-6FA4-49A5-9B9A-B68156DB0C61}" srcOrd="0" destOrd="0" presId="urn:microsoft.com/office/officeart/2008/layout/HorizontalMultiLevelHierarchy"/>
    <dgm:cxn modelId="{60F10523-72AB-4DD1-B00C-31B9D809A2A0}" srcId="{8EB019AD-6FC6-4282-9111-16C25A73C235}" destId="{2F85C185-7FF5-4426-8393-ADC4CCEBEED0}" srcOrd="3" destOrd="0" parTransId="{D258EA0A-C93D-4B05-A6B0-417E2CADBF03}" sibTransId="{B0509D99-81D5-4FDD-867F-5310B2DD7647}"/>
    <dgm:cxn modelId="{C9397BA9-5D8E-436F-9629-A16B158DE4FE}" srcId="{8EB019AD-6FC6-4282-9111-16C25A73C235}" destId="{6B75BAAA-18B2-49AB-9D78-27D6EAC36415}" srcOrd="2" destOrd="0" parTransId="{69B7B871-B385-441A-92F6-06A4BA5FA740}" sibTransId="{2097AE16-3D70-4237-8BDB-C745EDD2FE81}"/>
    <dgm:cxn modelId="{15D67791-369D-4C77-ABE1-56E811903913}" type="presOf" srcId="{747FC2E7-04DB-48AF-9CEA-84BF917B50A4}" destId="{2C155F72-6796-4D03-8D9D-0C1FAF8D4D77}" srcOrd="0" destOrd="0" presId="urn:microsoft.com/office/officeart/2008/layout/HorizontalMultiLevelHierarchy"/>
    <dgm:cxn modelId="{6AFCFE2D-EEA8-467F-8D99-A076A6943C04}" type="presOf" srcId="{69B7B871-B385-441A-92F6-06A4BA5FA740}" destId="{CE3DCEB9-D83A-4404-BAAF-D1A57618E920}" srcOrd="1" destOrd="0" presId="urn:microsoft.com/office/officeart/2008/layout/HorizontalMultiLevelHierarchy"/>
    <dgm:cxn modelId="{0E050E0E-767F-4303-81E5-F24A050818A7}" type="presOf" srcId="{6B75BAAA-18B2-49AB-9D78-27D6EAC36415}" destId="{E4B40D08-D095-414D-9A9E-87A5AD06FD83}" srcOrd="0" destOrd="0" presId="urn:microsoft.com/office/officeart/2008/layout/HorizontalMultiLevelHierarchy"/>
    <dgm:cxn modelId="{01E29093-D0E9-443F-A669-BB550A27832C}" type="presOf" srcId="{D258EA0A-C93D-4B05-A6B0-417E2CADBF03}" destId="{85E0F6C8-E741-4B57-BC69-37053E1AF190}" srcOrd="0" destOrd="0" presId="urn:microsoft.com/office/officeart/2008/layout/HorizontalMultiLevelHierarchy"/>
    <dgm:cxn modelId="{D2BB497B-273E-4BA4-81C9-CC41FF4889EB}" type="presParOf" srcId="{5BD03E67-AD16-4F5F-B702-87CDE1966DA0}" destId="{47A7D37E-FA9D-4C97-B4E5-041B9A7EDA62}" srcOrd="0" destOrd="0" presId="urn:microsoft.com/office/officeart/2008/layout/HorizontalMultiLevelHierarchy"/>
    <dgm:cxn modelId="{1FC5E7B3-3DD4-4F53-A5F6-33404A939E76}" type="presParOf" srcId="{47A7D37E-FA9D-4C97-B4E5-041B9A7EDA62}" destId="{C2F81A93-3711-4E7A-94E7-8D115E82134D}" srcOrd="0" destOrd="0" presId="urn:microsoft.com/office/officeart/2008/layout/HorizontalMultiLevelHierarchy"/>
    <dgm:cxn modelId="{74C528BE-19E4-42DB-A853-5E15EDC0CBD3}" type="presParOf" srcId="{47A7D37E-FA9D-4C97-B4E5-041B9A7EDA62}" destId="{25EA6D34-0549-4A8C-96DA-2CB002D3F877}" srcOrd="1" destOrd="0" presId="urn:microsoft.com/office/officeart/2008/layout/HorizontalMultiLevelHierarchy"/>
    <dgm:cxn modelId="{BCE63522-CFC6-470F-878C-37424F585DBA}" type="presParOf" srcId="{25EA6D34-0549-4A8C-96DA-2CB002D3F877}" destId="{250F6223-DA20-4FE4-BD7A-230C1AC38A80}" srcOrd="0" destOrd="0" presId="urn:microsoft.com/office/officeart/2008/layout/HorizontalMultiLevelHierarchy"/>
    <dgm:cxn modelId="{61A4BAFB-B979-4C72-9544-20BE1F58A8BE}" type="presParOf" srcId="{250F6223-DA20-4FE4-BD7A-230C1AC38A80}" destId="{B4F4E8A3-78DA-4DEA-ADE0-3C5F3DBC1290}" srcOrd="0" destOrd="0" presId="urn:microsoft.com/office/officeart/2008/layout/HorizontalMultiLevelHierarchy"/>
    <dgm:cxn modelId="{AC2FB6B9-F803-429A-B9C5-AAFB9C6BBFE7}" type="presParOf" srcId="{25EA6D34-0549-4A8C-96DA-2CB002D3F877}" destId="{28C57203-5BCF-44F3-8688-9326B92E35EE}" srcOrd="1" destOrd="0" presId="urn:microsoft.com/office/officeart/2008/layout/HorizontalMultiLevelHierarchy"/>
    <dgm:cxn modelId="{F49481A3-B881-42DD-A336-B88CADE19CBC}" type="presParOf" srcId="{28C57203-5BCF-44F3-8688-9326B92E35EE}" destId="{2C155F72-6796-4D03-8D9D-0C1FAF8D4D77}" srcOrd="0" destOrd="0" presId="urn:microsoft.com/office/officeart/2008/layout/HorizontalMultiLevelHierarchy"/>
    <dgm:cxn modelId="{4E94D9C4-AF2D-4996-96A0-C1AABC87F85B}" type="presParOf" srcId="{28C57203-5BCF-44F3-8688-9326B92E35EE}" destId="{E67DF39B-5BE7-4DEE-8750-710338533649}" srcOrd="1" destOrd="0" presId="urn:microsoft.com/office/officeart/2008/layout/HorizontalMultiLevelHierarchy"/>
    <dgm:cxn modelId="{26BEAB7C-6303-4CA2-BAD1-FFEADA1BEF8E}" type="presParOf" srcId="{25EA6D34-0549-4A8C-96DA-2CB002D3F877}" destId="{2D98A1DC-495A-4532-9F10-4B3417B15A71}" srcOrd="2" destOrd="0" presId="urn:microsoft.com/office/officeart/2008/layout/HorizontalMultiLevelHierarchy"/>
    <dgm:cxn modelId="{755248BA-C15E-4DD2-BB7D-590F2A0D5B29}" type="presParOf" srcId="{2D98A1DC-495A-4532-9F10-4B3417B15A71}" destId="{E337F366-A61F-498C-8A49-8DC45224B19E}" srcOrd="0" destOrd="0" presId="urn:microsoft.com/office/officeart/2008/layout/HorizontalMultiLevelHierarchy"/>
    <dgm:cxn modelId="{CBBA445A-CE91-4F47-80F6-B236FFBD44DC}" type="presParOf" srcId="{25EA6D34-0549-4A8C-96DA-2CB002D3F877}" destId="{57B2D74D-AA03-4801-8A43-B02C478B2159}" srcOrd="3" destOrd="0" presId="urn:microsoft.com/office/officeart/2008/layout/HorizontalMultiLevelHierarchy"/>
    <dgm:cxn modelId="{D348D590-E870-4217-BB39-CCAACFAA9687}" type="presParOf" srcId="{57B2D74D-AA03-4801-8A43-B02C478B2159}" destId="{5DAECA27-2744-4098-9118-B3D7AD101E14}" srcOrd="0" destOrd="0" presId="urn:microsoft.com/office/officeart/2008/layout/HorizontalMultiLevelHierarchy"/>
    <dgm:cxn modelId="{51C876DB-EEAC-4438-A86E-33B747438E7B}" type="presParOf" srcId="{57B2D74D-AA03-4801-8A43-B02C478B2159}" destId="{AC2A8633-2112-43DD-91AC-3E84CCA502B7}" srcOrd="1" destOrd="0" presId="urn:microsoft.com/office/officeart/2008/layout/HorizontalMultiLevelHierarchy"/>
    <dgm:cxn modelId="{1A426EBE-600F-4F79-990D-C2B3527289F1}" type="presParOf" srcId="{25EA6D34-0549-4A8C-96DA-2CB002D3F877}" destId="{48EC1931-81DF-4028-9A7E-391BA95D5CF7}" srcOrd="4" destOrd="0" presId="urn:microsoft.com/office/officeart/2008/layout/HorizontalMultiLevelHierarchy"/>
    <dgm:cxn modelId="{8770C821-D820-48DB-98BE-5EBDB3B61D2A}" type="presParOf" srcId="{48EC1931-81DF-4028-9A7E-391BA95D5CF7}" destId="{CE3DCEB9-D83A-4404-BAAF-D1A57618E920}" srcOrd="0" destOrd="0" presId="urn:microsoft.com/office/officeart/2008/layout/HorizontalMultiLevelHierarchy"/>
    <dgm:cxn modelId="{EB086050-03B9-45FB-B7BC-AAB4CE0FBAEF}" type="presParOf" srcId="{25EA6D34-0549-4A8C-96DA-2CB002D3F877}" destId="{5E1B7FE3-FF4E-4D6A-A735-62C6DD9852F1}" srcOrd="5" destOrd="0" presId="urn:microsoft.com/office/officeart/2008/layout/HorizontalMultiLevelHierarchy"/>
    <dgm:cxn modelId="{033AF698-5697-4D9E-BDB1-A07217E643F8}" type="presParOf" srcId="{5E1B7FE3-FF4E-4D6A-A735-62C6DD9852F1}" destId="{E4B40D08-D095-414D-9A9E-87A5AD06FD83}" srcOrd="0" destOrd="0" presId="urn:microsoft.com/office/officeart/2008/layout/HorizontalMultiLevelHierarchy"/>
    <dgm:cxn modelId="{883D8115-155B-4B1A-AE1A-9AEA1E5BFB33}" type="presParOf" srcId="{5E1B7FE3-FF4E-4D6A-A735-62C6DD9852F1}" destId="{FA234371-A635-4EEC-8AF8-81F6FB4F6502}" srcOrd="1" destOrd="0" presId="urn:microsoft.com/office/officeart/2008/layout/HorizontalMultiLevelHierarchy"/>
    <dgm:cxn modelId="{A82C0225-E2E0-48D3-99D1-78ADF628DF23}" type="presParOf" srcId="{25EA6D34-0549-4A8C-96DA-2CB002D3F877}" destId="{85E0F6C8-E741-4B57-BC69-37053E1AF190}" srcOrd="6" destOrd="0" presId="urn:microsoft.com/office/officeart/2008/layout/HorizontalMultiLevelHierarchy"/>
    <dgm:cxn modelId="{4A08D364-8E94-46D4-9F8B-9491AF0380A0}" type="presParOf" srcId="{85E0F6C8-E741-4B57-BC69-37053E1AF190}" destId="{19FEC028-2BE6-4C41-AF36-3ED9A8BDC593}" srcOrd="0" destOrd="0" presId="urn:microsoft.com/office/officeart/2008/layout/HorizontalMultiLevelHierarchy"/>
    <dgm:cxn modelId="{CE25590F-6057-4F21-8A6B-2037BD4D79F1}" type="presParOf" srcId="{25EA6D34-0549-4A8C-96DA-2CB002D3F877}" destId="{E2B88A3E-0D4F-4F51-8B27-0CBF6A0399EF}" srcOrd="7" destOrd="0" presId="urn:microsoft.com/office/officeart/2008/layout/HorizontalMultiLevelHierarchy"/>
    <dgm:cxn modelId="{1D2C472C-6096-4D13-A2FD-3E8D56C921AF}" type="presParOf" srcId="{E2B88A3E-0D4F-4F51-8B27-0CBF6A0399EF}" destId="{7675190F-6FA4-49A5-9B9A-B68156DB0C61}" srcOrd="0" destOrd="0" presId="urn:microsoft.com/office/officeart/2008/layout/HorizontalMultiLevelHierarchy"/>
    <dgm:cxn modelId="{F4222AD4-D15B-465D-999E-8B58E4CC07ED}" type="presParOf" srcId="{E2B88A3E-0D4F-4F51-8B27-0CBF6A0399EF}" destId="{CBECFA56-4D8B-4893-B656-3028D3C155F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F9E4F0-7169-4D6B-AA3A-0435860B6ECB}" type="doc">
      <dgm:prSet loTypeId="urn:microsoft.com/office/officeart/2005/8/layout/hierarchy2" loCatId="hierarchy" qsTypeId="urn:microsoft.com/office/officeart/2005/8/quickstyle/simple5" qsCatId="simple" csTypeId="urn:microsoft.com/office/officeart/2005/8/colors/accent2_4" csCatId="accent2" phldr="1"/>
      <dgm:spPr/>
      <dgm:t>
        <a:bodyPr/>
        <a:lstStyle/>
        <a:p>
          <a:endParaRPr lang="en-US"/>
        </a:p>
      </dgm:t>
    </dgm:pt>
    <dgm:pt modelId="{B303F7F8-524E-44D6-8382-3BCAB79F3C6B}">
      <dgm:prSet phldrT="[Text]" custT="1"/>
      <dgm:spPr/>
      <dgm:t>
        <a:bodyPr/>
        <a:lstStyle/>
        <a:p>
          <a:r>
            <a:rPr lang="en-US" sz="2400" dirty="0" smtClean="0"/>
            <a:t>Characteristics of joint sector enterprises</a:t>
          </a:r>
          <a:endParaRPr lang="en-US" sz="2400" dirty="0"/>
        </a:p>
      </dgm:t>
    </dgm:pt>
    <dgm:pt modelId="{C4E1CC2A-1DA3-40EF-80DC-C756EEA28FDE}" type="parTrans" cxnId="{B8594A1E-231B-4B7E-B6D4-DDDA6122210D}">
      <dgm:prSet/>
      <dgm:spPr/>
      <dgm:t>
        <a:bodyPr/>
        <a:lstStyle/>
        <a:p>
          <a:endParaRPr lang="en-US"/>
        </a:p>
      </dgm:t>
    </dgm:pt>
    <dgm:pt modelId="{B488DB09-CEA9-43DC-8764-0C58BE570577}" type="sibTrans" cxnId="{B8594A1E-231B-4B7E-B6D4-DDDA6122210D}">
      <dgm:prSet/>
      <dgm:spPr/>
      <dgm:t>
        <a:bodyPr/>
        <a:lstStyle/>
        <a:p>
          <a:endParaRPr lang="en-US"/>
        </a:p>
      </dgm:t>
    </dgm:pt>
    <dgm:pt modelId="{E8D68BD3-C084-43D7-A0BC-63089FB89DC9}">
      <dgm:prSet phldrT="[Text]" custT="1"/>
      <dgm:spPr/>
      <dgm:t>
        <a:bodyPr/>
        <a:lstStyle/>
        <a:p>
          <a:r>
            <a:rPr lang="en-US" sz="2400" dirty="0" smtClean="0"/>
            <a:t>Joint share capital</a:t>
          </a:r>
          <a:endParaRPr lang="en-US" sz="2400" dirty="0"/>
        </a:p>
      </dgm:t>
    </dgm:pt>
    <dgm:pt modelId="{639F3FB1-130E-453D-89A7-4C92256F5C66}" type="parTrans" cxnId="{758F35DE-B4BC-48A7-80F7-1F6E87284683}">
      <dgm:prSet custT="1"/>
      <dgm:spPr/>
      <dgm:t>
        <a:bodyPr/>
        <a:lstStyle/>
        <a:p>
          <a:endParaRPr lang="en-US" sz="2400" dirty="0"/>
        </a:p>
      </dgm:t>
    </dgm:pt>
    <dgm:pt modelId="{56B8BBA5-39A7-405B-B1C7-A18B2393E645}" type="sibTrans" cxnId="{758F35DE-B4BC-48A7-80F7-1F6E87284683}">
      <dgm:prSet/>
      <dgm:spPr/>
      <dgm:t>
        <a:bodyPr/>
        <a:lstStyle/>
        <a:p>
          <a:endParaRPr lang="en-US"/>
        </a:p>
      </dgm:t>
    </dgm:pt>
    <dgm:pt modelId="{0EC1BB91-AEE4-4695-91B5-185B8EB12E7C}">
      <dgm:prSet phldrT="[Text]" custT="1"/>
      <dgm:spPr/>
      <dgm:t>
        <a:bodyPr/>
        <a:lstStyle/>
        <a:p>
          <a:r>
            <a:rPr lang="en-US" sz="2400" dirty="0" smtClean="0"/>
            <a:t>Combined management</a:t>
          </a:r>
          <a:endParaRPr lang="en-US" sz="2400" dirty="0"/>
        </a:p>
      </dgm:t>
    </dgm:pt>
    <dgm:pt modelId="{12C619B6-3BD3-4681-BB71-090C2A312253}" type="parTrans" cxnId="{DBA328CE-FE20-47F4-A633-1959B8DB8D9E}">
      <dgm:prSet custT="1"/>
      <dgm:spPr/>
      <dgm:t>
        <a:bodyPr/>
        <a:lstStyle/>
        <a:p>
          <a:endParaRPr lang="en-US" sz="2400" dirty="0"/>
        </a:p>
      </dgm:t>
    </dgm:pt>
    <dgm:pt modelId="{DA1A7050-CB3D-4294-B40A-87E5457C2542}" type="sibTrans" cxnId="{DBA328CE-FE20-47F4-A633-1959B8DB8D9E}">
      <dgm:prSet/>
      <dgm:spPr/>
      <dgm:t>
        <a:bodyPr/>
        <a:lstStyle/>
        <a:p>
          <a:endParaRPr lang="en-US"/>
        </a:p>
      </dgm:t>
    </dgm:pt>
    <dgm:pt modelId="{FF5C6C3A-6670-461F-B350-FC37048ADBEC}">
      <dgm:prSet phldrT="[Text]" custT="1"/>
      <dgm:spPr/>
      <dgm:t>
        <a:bodyPr/>
        <a:lstStyle/>
        <a:p>
          <a:r>
            <a:rPr lang="en-US" sz="2400" dirty="0" smtClean="0"/>
            <a:t>Mixed ownership</a:t>
          </a:r>
          <a:endParaRPr lang="en-US" sz="2400" dirty="0"/>
        </a:p>
      </dgm:t>
    </dgm:pt>
    <dgm:pt modelId="{8290A227-A8AD-47A3-B285-96955C18F9BA}" type="parTrans" cxnId="{652702B1-1980-4802-AC3E-80EA2A011A48}">
      <dgm:prSet custT="1"/>
      <dgm:spPr/>
      <dgm:t>
        <a:bodyPr/>
        <a:lstStyle/>
        <a:p>
          <a:endParaRPr lang="en-US" sz="2400" dirty="0"/>
        </a:p>
      </dgm:t>
    </dgm:pt>
    <dgm:pt modelId="{F9E09F7C-1E1B-4C1F-A7E5-4CFAF5C5E6F1}" type="sibTrans" cxnId="{652702B1-1980-4802-AC3E-80EA2A011A48}">
      <dgm:prSet/>
      <dgm:spPr/>
      <dgm:t>
        <a:bodyPr/>
        <a:lstStyle/>
        <a:p>
          <a:endParaRPr lang="en-US"/>
        </a:p>
      </dgm:t>
    </dgm:pt>
    <dgm:pt modelId="{C531930B-344B-40F9-8A60-23C46D04F8F3}" type="pres">
      <dgm:prSet presAssocID="{2BF9E4F0-7169-4D6B-AA3A-0435860B6ECB}" presName="diagram" presStyleCnt="0">
        <dgm:presLayoutVars>
          <dgm:chPref val="1"/>
          <dgm:dir/>
          <dgm:animOne val="branch"/>
          <dgm:animLvl val="lvl"/>
          <dgm:resizeHandles val="exact"/>
        </dgm:presLayoutVars>
      </dgm:prSet>
      <dgm:spPr/>
      <dgm:t>
        <a:bodyPr/>
        <a:lstStyle/>
        <a:p>
          <a:endParaRPr lang="en-US"/>
        </a:p>
      </dgm:t>
    </dgm:pt>
    <dgm:pt modelId="{15361C41-A9C6-4582-9A15-35376F23675D}" type="pres">
      <dgm:prSet presAssocID="{B303F7F8-524E-44D6-8382-3BCAB79F3C6B}" presName="root1" presStyleCnt="0"/>
      <dgm:spPr/>
      <dgm:t>
        <a:bodyPr/>
        <a:lstStyle/>
        <a:p>
          <a:endParaRPr lang="en-US"/>
        </a:p>
      </dgm:t>
    </dgm:pt>
    <dgm:pt modelId="{C20C0527-D9A1-4B34-A849-F59CA26FFC96}" type="pres">
      <dgm:prSet presAssocID="{B303F7F8-524E-44D6-8382-3BCAB79F3C6B}" presName="LevelOneTextNode" presStyleLbl="node0" presStyleIdx="0" presStyleCnt="1" custScaleY="96402">
        <dgm:presLayoutVars>
          <dgm:chPref val="3"/>
        </dgm:presLayoutVars>
      </dgm:prSet>
      <dgm:spPr/>
      <dgm:t>
        <a:bodyPr/>
        <a:lstStyle/>
        <a:p>
          <a:endParaRPr lang="en-US"/>
        </a:p>
      </dgm:t>
    </dgm:pt>
    <dgm:pt modelId="{CE238C9B-D189-4331-AC39-7BDDB9B55BF6}" type="pres">
      <dgm:prSet presAssocID="{B303F7F8-524E-44D6-8382-3BCAB79F3C6B}" presName="level2hierChild" presStyleCnt="0"/>
      <dgm:spPr/>
      <dgm:t>
        <a:bodyPr/>
        <a:lstStyle/>
        <a:p>
          <a:endParaRPr lang="en-US"/>
        </a:p>
      </dgm:t>
    </dgm:pt>
    <dgm:pt modelId="{1EFFB1F0-9642-4CC0-89C4-94069015D973}" type="pres">
      <dgm:prSet presAssocID="{639F3FB1-130E-453D-89A7-4C92256F5C66}" presName="conn2-1" presStyleLbl="parChTrans1D2" presStyleIdx="0" presStyleCnt="3"/>
      <dgm:spPr/>
      <dgm:t>
        <a:bodyPr/>
        <a:lstStyle/>
        <a:p>
          <a:endParaRPr lang="en-US"/>
        </a:p>
      </dgm:t>
    </dgm:pt>
    <dgm:pt modelId="{CE44AA9B-CDDC-41F5-8EED-C97E0CB62F8A}" type="pres">
      <dgm:prSet presAssocID="{639F3FB1-130E-453D-89A7-4C92256F5C66}" presName="connTx" presStyleLbl="parChTrans1D2" presStyleIdx="0" presStyleCnt="3"/>
      <dgm:spPr/>
      <dgm:t>
        <a:bodyPr/>
        <a:lstStyle/>
        <a:p>
          <a:endParaRPr lang="en-US"/>
        </a:p>
      </dgm:t>
    </dgm:pt>
    <dgm:pt modelId="{E3D0ADB8-3FC4-4F74-AF4A-25C562A4BDCF}" type="pres">
      <dgm:prSet presAssocID="{E8D68BD3-C084-43D7-A0BC-63089FB89DC9}" presName="root2" presStyleCnt="0"/>
      <dgm:spPr/>
      <dgm:t>
        <a:bodyPr/>
        <a:lstStyle/>
        <a:p>
          <a:endParaRPr lang="en-US"/>
        </a:p>
      </dgm:t>
    </dgm:pt>
    <dgm:pt modelId="{3AB6E4E0-3AFC-453A-A3A7-33E13BE23935}" type="pres">
      <dgm:prSet presAssocID="{E8D68BD3-C084-43D7-A0BC-63089FB89DC9}" presName="LevelTwoTextNode" presStyleLbl="node2" presStyleIdx="0" presStyleCnt="3" custScaleY="49266">
        <dgm:presLayoutVars>
          <dgm:chPref val="3"/>
        </dgm:presLayoutVars>
      </dgm:prSet>
      <dgm:spPr/>
      <dgm:t>
        <a:bodyPr/>
        <a:lstStyle/>
        <a:p>
          <a:endParaRPr lang="en-US"/>
        </a:p>
      </dgm:t>
    </dgm:pt>
    <dgm:pt modelId="{85FAC3B1-56E5-40CC-BCEE-D50187662F3B}" type="pres">
      <dgm:prSet presAssocID="{E8D68BD3-C084-43D7-A0BC-63089FB89DC9}" presName="level3hierChild" presStyleCnt="0"/>
      <dgm:spPr/>
      <dgm:t>
        <a:bodyPr/>
        <a:lstStyle/>
        <a:p>
          <a:endParaRPr lang="en-US"/>
        </a:p>
      </dgm:t>
    </dgm:pt>
    <dgm:pt modelId="{E35C3201-944E-4FEA-BF06-55EC1C9616EF}" type="pres">
      <dgm:prSet presAssocID="{12C619B6-3BD3-4681-BB71-090C2A312253}" presName="conn2-1" presStyleLbl="parChTrans1D2" presStyleIdx="1" presStyleCnt="3"/>
      <dgm:spPr/>
      <dgm:t>
        <a:bodyPr/>
        <a:lstStyle/>
        <a:p>
          <a:endParaRPr lang="en-US"/>
        </a:p>
      </dgm:t>
    </dgm:pt>
    <dgm:pt modelId="{ADFADC11-54B3-45D3-B9C5-F125AEA704B8}" type="pres">
      <dgm:prSet presAssocID="{12C619B6-3BD3-4681-BB71-090C2A312253}" presName="connTx" presStyleLbl="parChTrans1D2" presStyleIdx="1" presStyleCnt="3"/>
      <dgm:spPr/>
      <dgm:t>
        <a:bodyPr/>
        <a:lstStyle/>
        <a:p>
          <a:endParaRPr lang="en-US"/>
        </a:p>
      </dgm:t>
    </dgm:pt>
    <dgm:pt modelId="{9E277A67-8186-4780-8028-F715EE245F7A}" type="pres">
      <dgm:prSet presAssocID="{0EC1BB91-AEE4-4695-91B5-185B8EB12E7C}" presName="root2" presStyleCnt="0"/>
      <dgm:spPr/>
      <dgm:t>
        <a:bodyPr/>
        <a:lstStyle/>
        <a:p>
          <a:endParaRPr lang="en-US"/>
        </a:p>
      </dgm:t>
    </dgm:pt>
    <dgm:pt modelId="{3C8FCFB8-CAFE-4167-8710-398C9171B2AB}" type="pres">
      <dgm:prSet presAssocID="{0EC1BB91-AEE4-4695-91B5-185B8EB12E7C}" presName="LevelTwoTextNode" presStyleLbl="node2" presStyleIdx="1" presStyleCnt="3" custScaleY="53222">
        <dgm:presLayoutVars>
          <dgm:chPref val="3"/>
        </dgm:presLayoutVars>
      </dgm:prSet>
      <dgm:spPr/>
      <dgm:t>
        <a:bodyPr/>
        <a:lstStyle/>
        <a:p>
          <a:endParaRPr lang="en-US"/>
        </a:p>
      </dgm:t>
    </dgm:pt>
    <dgm:pt modelId="{28ACAFF8-FC66-4135-9777-7852AE5A0493}" type="pres">
      <dgm:prSet presAssocID="{0EC1BB91-AEE4-4695-91B5-185B8EB12E7C}" presName="level3hierChild" presStyleCnt="0"/>
      <dgm:spPr/>
      <dgm:t>
        <a:bodyPr/>
        <a:lstStyle/>
        <a:p>
          <a:endParaRPr lang="en-US"/>
        </a:p>
      </dgm:t>
    </dgm:pt>
    <dgm:pt modelId="{9CC5CDC3-C838-4234-85F1-64B3CF722426}" type="pres">
      <dgm:prSet presAssocID="{8290A227-A8AD-47A3-B285-96955C18F9BA}" presName="conn2-1" presStyleLbl="parChTrans1D2" presStyleIdx="2" presStyleCnt="3"/>
      <dgm:spPr/>
      <dgm:t>
        <a:bodyPr/>
        <a:lstStyle/>
        <a:p>
          <a:endParaRPr lang="en-US"/>
        </a:p>
      </dgm:t>
    </dgm:pt>
    <dgm:pt modelId="{B25A7F3F-486A-4B65-A75C-76D63CBF3695}" type="pres">
      <dgm:prSet presAssocID="{8290A227-A8AD-47A3-B285-96955C18F9BA}" presName="connTx" presStyleLbl="parChTrans1D2" presStyleIdx="2" presStyleCnt="3"/>
      <dgm:spPr/>
      <dgm:t>
        <a:bodyPr/>
        <a:lstStyle/>
        <a:p>
          <a:endParaRPr lang="en-US"/>
        </a:p>
      </dgm:t>
    </dgm:pt>
    <dgm:pt modelId="{E94A2ADC-BBED-4882-A072-53734221EC8C}" type="pres">
      <dgm:prSet presAssocID="{FF5C6C3A-6670-461F-B350-FC37048ADBEC}" presName="root2" presStyleCnt="0"/>
      <dgm:spPr/>
      <dgm:t>
        <a:bodyPr/>
        <a:lstStyle/>
        <a:p>
          <a:endParaRPr lang="en-US"/>
        </a:p>
      </dgm:t>
    </dgm:pt>
    <dgm:pt modelId="{4B63FA04-D6B7-43F4-AB86-E049160AB75D}" type="pres">
      <dgm:prSet presAssocID="{FF5C6C3A-6670-461F-B350-FC37048ADBEC}" presName="LevelTwoTextNode" presStyleLbl="node2" presStyleIdx="2" presStyleCnt="3" custScaleY="42133" custLinFactNeighborY="-4288">
        <dgm:presLayoutVars>
          <dgm:chPref val="3"/>
        </dgm:presLayoutVars>
      </dgm:prSet>
      <dgm:spPr/>
      <dgm:t>
        <a:bodyPr/>
        <a:lstStyle/>
        <a:p>
          <a:endParaRPr lang="en-US"/>
        </a:p>
      </dgm:t>
    </dgm:pt>
    <dgm:pt modelId="{9948BB4E-9E3E-4A4C-B093-69001201BA62}" type="pres">
      <dgm:prSet presAssocID="{FF5C6C3A-6670-461F-B350-FC37048ADBEC}" presName="level3hierChild" presStyleCnt="0"/>
      <dgm:spPr/>
      <dgm:t>
        <a:bodyPr/>
        <a:lstStyle/>
        <a:p>
          <a:endParaRPr lang="en-US"/>
        </a:p>
      </dgm:t>
    </dgm:pt>
  </dgm:ptLst>
  <dgm:cxnLst>
    <dgm:cxn modelId="{FC88C43F-7B41-4817-8A18-47B683C2CDD8}" type="presOf" srcId="{639F3FB1-130E-453D-89A7-4C92256F5C66}" destId="{CE44AA9B-CDDC-41F5-8EED-C97E0CB62F8A}" srcOrd="1" destOrd="0" presId="urn:microsoft.com/office/officeart/2005/8/layout/hierarchy2"/>
    <dgm:cxn modelId="{758F35DE-B4BC-48A7-80F7-1F6E87284683}" srcId="{B303F7F8-524E-44D6-8382-3BCAB79F3C6B}" destId="{E8D68BD3-C084-43D7-A0BC-63089FB89DC9}" srcOrd="0" destOrd="0" parTransId="{639F3FB1-130E-453D-89A7-4C92256F5C66}" sibTransId="{56B8BBA5-39A7-405B-B1C7-A18B2393E645}"/>
    <dgm:cxn modelId="{12606842-34D6-4165-BA90-328175E62552}" type="presOf" srcId="{8290A227-A8AD-47A3-B285-96955C18F9BA}" destId="{B25A7F3F-486A-4B65-A75C-76D63CBF3695}" srcOrd="1" destOrd="0" presId="urn:microsoft.com/office/officeart/2005/8/layout/hierarchy2"/>
    <dgm:cxn modelId="{B8594A1E-231B-4B7E-B6D4-DDDA6122210D}" srcId="{2BF9E4F0-7169-4D6B-AA3A-0435860B6ECB}" destId="{B303F7F8-524E-44D6-8382-3BCAB79F3C6B}" srcOrd="0" destOrd="0" parTransId="{C4E1CC2A-1DA3-40EF-80DC-C756EEA28FDE}" sibTransId="{B488DB09-CEA9-43DC-8764-0C58BE570577}"/>
    <dgm:cxn modelId="{911699BD-60A6-49BF-A36A-00CBABA2C0BE}" type="presOf" srcId="{0EC1BB91-AEE4-4695-91B5-185B8EB12E7C}" destId="{3C8FCFB8-CAFE-4167-8710-398C9171B2AB}" srcOrd="0" destOrd="0" presId="urn:microsoft.com/office/officeart/2005/8/layout/hierarchy2"/>
    <dgm:cxn modelId="{DBA328CE-FE20-47F4-A633-1959B8DB8D9E}" srcId="{B303F7F8-524E-44D6-8382-3BCAB79F3C6B}" destId="{0EC1BB91-AEE4-4695-91B5-185B8EB12E7C}" srcOrd="1" destOrd="0" parTransId="{12C619B6-3BD3-4681-BB71-090C2A312253}" sibTransId="{DA1A7050-CB3D-4294-B40A-87E5457C2542}"/>
    <dgm:cxn modelId="{A4C7D3E1-8222-4064-A75E-2AC64480B489}" type="presOf" srcId="{8290A227-A8AD-47A3-B285-96955C18F9BA}" destId="{9CC5CDC3-C838-4234-85F1-64B3CF722426}" srcOrd="0" destOrd="0" presId="urn:microsoft.com/office/officeart/2005/8/layout/hierarchy2"/>
    <dgm:cxn modelId="{948CE8A0-85D6-4B07-B959-34B75CB92D83}" type="presOf" srcId="{639F3FB1-130E-453D-89A7-4C92256F5C66}" destId="{1EFFB1F0-9642-4CC0-89C4-94069015D973}" srcOrd="0" destOrd="0" presId="urn:microsoft.com/office/officeart/2005/8/layout/hierarchy2"/>
    <dgm:cxn modelId="{ECB13B1A-E503-44D7-846E-188044346204}" type="presOf" srcId="{12C619B6-3BD3-4681-BB71-090C2A312253}" destId="{E35C3201-944E-4FEA-BF06-55EC1C9616EF}" srcOrd="0" destOrd="0" presId="urn:microsoft.com/office/officeart/2005/8/layout/hierarchy2"/>
    <dgm:cxn modelId="{FB332430-9844-4CB2-BBB1-05BD94BFE4F9}" type="presOf" srcId="{FF5C6C3A-6670-461F-B350-FC37048ADBEC}" destId="{4B63FA04-D6B7-43F4-AB86-E049160AB75D}" srcOrd="0" destOrd="0" presId="urn:microsoft.com/office/officeart/2005/8/layout/hierarchy2"/>
    <dgm:cxn modelId="{E0CF5DB7-0FF1-495E-937D-830EB45C36E2}" type="presOf" srcId="{E8D68BD3-C084-43D7-A0BC-63089FB89DC9}" destId="{3AB6E4E0-3AFC-453A-A3A7-33E13BE23935}" srcOrd="0" destOrd="0" presId="urn:microsoft.com/office/officeart/2005/8/layout/hierarchy2"/>
    <dgm:cxn modelId="{FD551703-BF79-4802-BC3C-DFA65D516AC3}" type="presOf" srcId="{12C619B6-3BD3-4681-BB71-090C2A312253}" destId="{ADFADC11-54B3-45D3-B9C5-F125AEA704B8}" srcOrd="1" destOrd="0" presId="urn:microsoft.com/office/officeart/2005/8/layout/hierarchy2"/>
    <dgm:cxn modelId="{652702B1-1980-4802-AC3E-80EA2A011A48}" srcId="{B303F7F8-524E-44D6-8382-3BCAB79F3C6B}" destId="{FF5C6C3A-6670-461F-B350-FC37048ADBEC}" srcOrd="2" destOrd="0" parTransId="{8290A227-A8AD-47A3-B285-96955C18F9BA}" sibTransId="{F9E09F7C-1E1B-4C1F-A7E5-4CFAF5C5E6F1}"/>
    <dgm:cxn modelId="{D49CEC22-F969-447F-9E0D-E92F64BD1673}" type="presOf" srcId="{2BF9E4F0-7169-4D6B-AA3A-0435860B6ECB}" destId="{C531930B-344B-40F9-8A60-23C46D04F8F3}" srcOrd="0" destOrd="0" presId="urn:microsoft.com/office/officeart/2005/8/layout/hierarchy2"/>
    <dgm:cxn modelId="{2B319E1F-7634-47C0-9A38-A8EBA3A1FAC2}" type="presOf" srcId="{B303F7F8-524E-44D6-8382-3BCAB79F3C6B}" destId="{C20C0527-D9A1-4B34-A849-F59CA26FFC96}" srcOrd="0" destOrd="0" presId="urn:microsoft.com/office/officeart/2005/8/layout/hierarchy2"/>
    <dgm:cxn modelId="{F6094569-E1A2-40CE-8F32-FEE30408F7D6}" type="presParOf" srcId="{C531930B-344B-40F9-8A60-23C46D04F8F3}" destId="{15361C41-A9C6-4582-9A15-35376F23675D}" srcOrd="0" destOrd="0" presId="urn:microsoft.com/office/officeart/2005/8/layout/hierarchy2"/>
    <dgm:cxn modelId="{E790A395-B3F4-4619-8609-224842697410}" type="presParOf" srcId="{15361C41-A9C6-4582-9A15-35376F23675D}" destId="{C20C0527-D9A1-4B34-A849-F59CA26FFC96}" srcOrd="0" destOrd="0" presId="urn:microsoft.com/office/officeart/2005/8/layout/hierarchy2"/>
    <dgm:cxn modelId="{FAF61C02-D523-4052-BF5B-D51C65493BC0}" type="presParOf" srcId="{15361C41-A9C6-4582-9A15-35376F23675D}" destId="{CE238C9B-D189-4331-AC39-7BDDB9B55BF6}" srcOrd="1" destOrd="0" presId="urn:microsoft.com/office/officeart/2005/8/layout/hierarchy2"/>
    <dgm:cxn modelId="{99742DF1-65D0-47BA-927A-B88C973657F4}" type="presParOf" srcId="{CE238C9B-D189-4331-AC39-7BDDB9B55BF6}" destId="{1EFFB1F0-9642-4CC0-89C4-94069015D973}" srcOrd="0" destOrd="0" presId="urn:microsoft.com/office/officeart/2005/8/layout/hierarchy2"/>
    <dgm:cxn modelId="{4A020030-742C-46F2-820B-38AB2850D875}" type="presParOf" srcId="{1EFFB1F0-9642-4CC0-89C4-94069015D973}" destId="{CE44AA9B-CDDC-41F5-8EED-C97E0CB62F8A}" srcOrd="0" destOrd="0" presId="urn:microsoft.com/office/officeart/2005/8/layout/hierarchy2"/>
    <dgm:cxn modelId="{CC036458-A555-4CD4-B2D2-74FC78052B99}" type="presParOf" srcId="{CE238C9B-D189-4331-AC39-7BDDB9B55BF6}" destId="{E3D0ADB8-3FC4-4F74-AF4A-25C562A4BDCF}" srcOrd="1" destOrd="0" presId="urn:microsoft.com/office/officeart/2005/8/layout/hierarchy2"/>
    <dgm:cxn modelId="{072F90D0-4C87-4119-BAFD-ECEEC39B735E}" type="presParOf" srcId="{E3D0ADB8-3FC4-4F74-AF4A-25C562A4BDCF}" destId="{3AB6E4E0-3AFC-453A-A3A7-33E13BE23935}" srcOrd="0" destOrd="0" presId="urn:microsoft.com/office/officeart/2005/8/layout/hierarchy2"/>
    <dgm:cxn modelId="{6CDC9281-DAE3-4DF1-BAED-F30C9BC6DEB2}" type="presParOf" srcId="{E3D0ADB8-3FC4-4F74-AF4A-25C562A4BDCF}" destId="{85FAC3B1-56E5-40CC-BCEE-D50187662F3B}" srcOrd="1" destOrd="0" presId="urn:microsoft.com/office/officeart/2005/8/layout/hierarchy2"/>
    <dgm:cxn modelId="{304B6F1F-BB40-4FD2-8D79-08EC78D9F15C}" type="presParOf" srcId="{CE238C9B-D189-4331-AC39-7BDDB9B55BF6}" destId="{E35C3201-944E-4FEA-BF06-55EC1C9616EF}" srcOrd="2" destOrd="0" presId="urn:microsoft.com/office/officeart/2005/8/layout/hierarchy2"/>
    <dgm:cxn modelId="{85C56ED0-29C7-4432-9350-3DC48EC43016}" type="presParOf" srcId="{E35C3201-944E-4FEA-BF06-55EC1C9616EF}" destId="{ADFADC11-54B3-45D3-B9C5-F125AEA704B8}" srcOrd="0" destOrd="0" presId="urn:microsoft.com/office/officeart/2005/8/layout/hierarchy2"/>
    <dgm:cxn modelId="{EDBB3BE5-9818-4179-8A09-F1E1419BDA17}" type="presParOf" srcId="{CE238C9B-D189-4331-AC39-7BDDB9B55BF6}" destId="{9E277A67-8186-4780-8028-F715EE245F7A}" srcOrd="3" destOrd="0" presId="urn:microsoft.com/office/officeart/2005/8/layout/hierarchy2"/>
    <dgm:cxn modelId="{5CAF58BF-6429-4CD2-888B-5AF47148EFE3}" type="presParOf" srcId="{9E277A67-8186-4780-8028-F715EE245F7A}" destId="{3C8FCFB8-CAFE-4167-8710-398C9171B2AB}" srcOrd="0" destOrd="0" presId="urn:microsoft.com/office/officeart/2005/8/layout/hierarchy2"/>
    <dgm:cxn modelId="{C3649B69-9FD9-4437-A2FE-533103CF7F2B}" type="presParOf" srcId="{9E277A67-8186-4780-8028-F715EE245F7A}" destId="{28ACAFF8-FC66-4135-9777-7852AE5A0493}" srcOrd="1" destOrd="0" presId="urn:microsoft.com/office/officeart/2005/8/layout/hierarchy2"/>
    <dgm:cxn modelId="{D1D65AD4-8E03-45DB-9875-37E49D407ACE}" type="presParOf" srcId="{CE238C9B-D189-4331-AC39-7BDDB9B55BF6}" destId="{9CC5CDC3-C838-4234-85F1-64B3CF722426}" srcOrd="4" destOrd="0" presId="urn:microsoft.com/office/officeart/2005/8/layout/hierarchy2"/>
    <dgm:cxn modelId="{0C5C1EE5-24A2-4B81-85D2-06C22E686C3D}" type="presParOf" srcId="{9CC5CDC3-C838-4234-85F1-64B3CF722426}" destId="{B25A7F3F-486A-4B65-A75C-76D63CBF3695}" srcOrd="0" destOrd="0" presId="urn:microsoft.com/office/officeart/2005/8/layout/hierarchy2"/>
    <dgm:cxn modelId="{5F46180C-10F2-407E-A25D-814E511C3E01}" type="presParOf" srcId="{CE238C9B-D189-4331-AC39-7BDDB9B55BF6}" destId="{E94A2ADC-BBED-4882-A072-53734221EC8C}" srcOrd="5" destOrd="0" presId="urn:microsoft.com/office/officeart/2005/8/layout/hierarchy2"/>
    <dgm:cxn modelId="{387217D7-B61C-40AA-A855-04F6EEE44F1B}" type="presParOf" srcId="{E94A2ADC-BBED-4882-A072-53734221EC8C}" destId="{4B63FA04-D6B7-43F4-AB86-E049160AB75D}" srcOrd="0" destOrd="0" presId="urn:microsoft.com/office/officeart/2005/8/layout/hierarchy2"/>
    <dgm:cxn modelId="{C73A8188-BA12-4E80-8FD5-1609B4F07922}" type="presParOf" srcId="{E94A2ADC-BBED-4882-A072-53734221EC8C}" destId="{9948BB4E-9E3E-4A4C-B093-69001201BA6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841669-CDF0-462C-92BC-AABA8E2F1A7A}"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D67A5C5D-30EB-4F9B-BFDF-C75CC08A5ED0}">
      <dgm:prSet phldrT="[Text]"/>
      <dgm:spPr/>
      <dgm:t>
        <a:bodyPr/>
        <a:lstStyle/>
        <a:p>
          <a:r>
            <a:rPr lang="en-US" dirty="0" smtClean="0"/>
            <a:t>Characteristics of sole proprietorship</a:t>
          </a:r>
          <a:endParaRPr lang="en-US" dirty="0"/>
        </a:p>
      </dgm:t>
    </dgm:pt>
    <dgm:pt modelId="{E8DA6F63-9F14-4904-B844-F2B0DFBA9887}" type="parTrans" cxnId="{C679B043-6548-4A84-A76C-C6D7DCC4CF93}">
      <dgm:prSet/>
      <dgm:spPr/>
      <dgm:t>
        <a:bodyPr/>
        <a:lstStyle/>
        <a:p>
          <a:endParaRPr lang="en-US"/>
        </a:p>
      </dgm:t>
    </dgm:pt>
    <dgm:pt modelId="{11AFCD7D-20AB-40C6-8B7C-3DEE7A72C482}" type="sibTrans" cxnId="{C679B043-6548-4A84-A76C-C6D7DCC4CF93}">
      <dgm:prSet/>
      <dgm:spPr/>
      <dgm:t>
        <a:bodyPr/>
        <a:lstStyle/>
        <a:p>
          <a:endParaRPr lang="en-US"/>
        </a:p>
      </dgm:t>
    </dgm:pt>
    <dgm:pt modelId="{98CD7E99-2843-4A27-B103-005D5B88AF84}">
      <dgm:prSet phldrT="[Text]"/>
      <dgm:spPr/>
      <dgm:t>
        <a:bodyPr/>
        <a:lstStyle/>
        <a:p>
          <a:r>
            <a:rPr lang="en-US" dirty="0" smtClean="0"/>
            <a:t>Easy formation</a:t>
          </a:r>
          <a:endParaRPr lang="en-US" dirty="0"/>
        </a:p>
      </dgm:t>
    </dgm:pt>
    <dgm:pt modelId="{9AA473E1-6057-4B7D-AE3F-C262E30C7514}" type="parTrans" cxnId="{3993796E-C21D-401A-A1A7-8A2DB541E2FE}">
      <dgm:prSet/>
      <dgm:spPr/>
      <dgm:t>
        <a:bodyPr/>
        <a:lstStyle/>
        <a:p>
          <a:endParaRPr lang="en-US" dirty="0"/>
        </a:p>
      </dgm:t>
    </dgm:pt>
    <dgm:pt modelId="{19097D57-B7DE-44E3-AF81-72A87F3D7D94}" type="sibTrans" cxnId="{3993796E-C21D-401A-A1A7-8A2DB541E2FE}">
      <dgm:prSet/>
      <dgm:spPr/>
      <dgm:t>
        <a:bodyPr/>
        <a:lstStyle/>
        <a:p>
          <a:endParaRPr lang="en-US"/>
        </a:p>
      </dgm:t>
    </dgm:pt>
    <dgm:pt modelId="{BF7EC161-B68B-4AC5-B4BF-729CAA450963}">
      <dgm:prSet phldrT="[Text]"/>
      <dgm:spPr/>
      <dgm:t>
        <a:bodyPr/>
        <a:lstStyle/>
        <a:p>
          <a:r>
            <a:rPr lang="en-US" dirty="0" smtClean="0"/>
            <a:t>Limited resources</a:t>
          </a:r>
          <a:endParaRPr lang="en-US" dirty="0"/>
        </a:p>
      </dgm:t>
    </dgm:pt>
    <dgm:pt modelId="{A4D9CECA-71F5-405E-B95A-8C56EA2CF48A}" type="parTrans" cxnId="{4CF871C4-74D3-45A1-971B-F1C255BE32CD}">
      <dgm:prSet/>
      <dgm:spPr/>
      <dgm:t>
        <a:bodyPr/>
        <a:lstStyle/>
        <a:p>
          <a:endParaRPr lang="en-US" dirty="0"/>
        </a:p>
      </dgm:t>
    </dgm:pt>
    <dgm:pt modelId="{14212B01-2AEC-470D-B6FF-8B2432AE69DF}" type="sibTrans" cxnId="{4CF871C4-74D3-45A1-971B-F1C255BE32CD}">
      <dgm:prSet/>
      <dgm:spPr/>
      <dgm:t>
        <a:bodyPr/>
        <a:lstStyle/>
        <a:p>
          <a:endParaRPr lang="en-US"/>
        </a:p>
      </dgm:t>
    </dgm:pt>
    <dgm:pt modelId="{0D292BD9-9300-4CC7-9CBA-C3ECB4A97B65}">
      <dgm:prSet phldrT="[Text]"/>
      <dgm:spPr/>
      <dgm:t>
        <a:bodyPr/>
        <a:lstStyle/>
        <a:p>
          <a:r>
            <a:rPr lang="en-US" dirty="0" smtClean="0"/>
            <a:t>Unlimited liability</a:t>
          </a:r>
          <a:endParaRPr lang="en-US" dirty="0"/>
        </a:p>
      </dgm:t>
    </dgm:pt>
    <dgm:pt modelId="{A4C4A22B-4CDB-4726-8336-E1A776C1C038}" type="parTrans" cxnId="{25ABBEF3-1F8C-42D5-B791-A0DE297F6DED}">
      <dgm:prSet/>
      <dgm:spPr/>
      <dgm:t>
        <a:bodyPr/>
        <a:lstStyle/>
        <a:p>
          <a:endParaRPr lang="en-US" dirty="0"/>
        </a:p>
      </dgm:t>
    </dgm:pt>
    <dgm:pt modelId="{FC5A35A1-8C7C-4EFC-A49F-1914F821B9D0}" type="sibTrans" cxnId="{25ABBEF3-1F8C-42D5-B791-A0DE297F6DED}">
      <dgm:prSet/>
      <dgm:spPr/>
      <dgm:t>
        <a:bodyPr/>
        <a:lstStyle/>
        <a:p>
          <a:endParaRPr lang="en-US"/>
        </a:p>
      </dgm:t>
    </dgm:pt>
    <dgm:pt modelId="{D558D01F-29B6-4F38-A47C-B57B23806933}">
      <dgm:prSet phldrT="[Text]"/>
      <dgm:spPr/>
      <dgm:t>
        <a:bodyPr/>
        <a:lstStyle/>
        <a:p>
          <a:r>
            <a:rPr lang="en-US" dirty="0" smtClean="0"/>
            <a:t>Freedom of choice of business</a:t>
          </a:r>
          <a:endParaRPr lang="en-US" dirty="0"/>
        </a:p>
      </dgm:t>
    </dgm:pt>
    <dgm:pt modelId="{9877D32D-9C20-431D-A8E8-9A8A06645C5F}" type="parTrans" cxnId="{F208DCAD-4762-4EAF-A175-D9931E5ACB15}">
      <dgm:prSet/>
      <dgm:spPr/>
      <dgm:t>
        <a:bodyPr/>
        <a:lstStyle/>
        <a:p>
          <a:endParaRPr lang="en-US" dirty="0"/>
        </a:p>
      </dgm:t>
    </dgm:pt>
    <dgm:pt modelId="{48CCDA89-314C-4D5E-9355-D9EC67FB4B82}" type="sibTrans" cxnId="{F208DCAD-4762-4EAF-A175-D9931E5ACB15}">
      <dgm:prSet/>
      <dgm:spPr/>
      <dgm:t>
        <a:bodyPr/>
        <a:lstStyle/>
        <a:p>
          <a:endParaRPr lang="en-US"/>
        </a:p>
      </dgm:t>
    </dgm:pt>
    <dgm:pt modelId="{3829EE93-2727-43A9-8449-52D060FDA01F}">
      <dgm:prSet phldrT="[Text]"/>
      <dgm:spPr/>
      <dgm:t>
        <a:bodyPr/>
        <a:lstStyle/>
        <a:p>
          <a:r>
            <a:rPr lang="en-US" dirty="0" smtClean="0"/>
            <a:t>Prompt decision</a:t>
          </a:r>
          <a:endParaRPr lang="en-US" dirty="0"/>
        </a:p>
      </dgm:t>
    </dgm:pt>
    <dgm:pt modelId="{039F79E0-3C77-4BD5-8329-2D2FE2A76D6A}" type="parTrans" cxnId="{1237C9CC-52A6-4A8B-AAFF-CB8CE3713E04}">
      <dgm:prSet/>
      <dgm:spPr/>
      <dgm:t>
        <a:bodyPr/>
        <a:lstStyle/>
        <a:p>
          <a:endParaRPr lang="en-US" dirty="0"/>
        </a:p>
      </dgm:t>
    </dgm:pt>
    <dgm:pt modelId="{6F0B5383-3D25-49B5-B243-BC8CB9239249}" type="sibTrans" cxnId="{1237C9CC-52A6-4A8B-AAFF-CB8CE3713E04}">
      <dgm:prSet/>
      <dgm:spPr/>
      <dgm:t>
        <a:bodyPr/>
        <a:lstStyle/>
        <a:p>
          <a:endParaRPr lang="en-US"/>
        </a:p>
      </dgm:t>
    </dgm:pt>
    <dgm:pt modelId="{17C95835-4070-4CB7-B78E-325B814F199E}" type="pres">
      <dgm:prSet presAssocID="{2E841669-CDF0-462C-92BC-AABA8E2F1A7A}" presName="diagram" presStyleCnt="0">
        <dgm:presLayoutVars>
          <dgm:chPref val="1"/>
          <dgm:dir/>
          <dgm:animOne val="branch"/>
          <dgm:animLvl val="lvl"/>
          <dgm:resizeHandles val="exact"/>
        </dgm:presLayoutVars>
      </dgm:prSet>
      <dgm:spPr/>
      <dgm:t>
        <a:bodyPr/>
        <a:lstStyle/>
        <a:p>
          <a:endParaRPr lang="en-US"/>
        </a:p>
      </dgm:t>
    </dgm:pt>
    <dgm:pt modelId="{7FF52205-40EF-4606-AB2A-6E8A655948AE}" type="pres">
      <dgm:prSet presAssocID="{D67A5C5D-30EB-4F9B-BFDF-C75CC08A5ED0}" presName="root1" presStyleCnt="0"/>
      <dgm:spPr/>
      <dgm:t>
        <a:bodyPr/>
        <a:lstStyle/>
        <a:p>
          <a:endParaRPr lang="en-US"/>
        </a:p>
      </dgm:t>
    </dgm:pt>
    <dgm:pt modelId="{C13DE2AE-9391-4BD1-97D0-50B172ADB940}" type="pres">
      <dgm:prSet presAssocID="{D67A5C5D-30EB-4F9B-BFDF-C75CC08A5ED0}" presName="LevelOneTextNode" presStyleLbl="node0" presStyleIdx="0" presStyleCnt="1">
        <dgm:presLayoutVars>
          <dgm:chPref val="3"/>
        </dgm:presLayoutVars>
      </dgm:prSet>
      <dgm:spPr/>
      <dgm:t>
        <a:bodyPr/>
        <a:lstStyle/>
        <a:p>
          <a:endParaRPr lang="en-US"/>
        </a:p>
      </dgm:t>
    </dgm:pt>
    <dgm:pt modelId="{605772B9-7FB4-4474-A705-F06D196F8F5F}" type="pres">
      <dgm:prSet presAssocID="{D67A5C5D-30EB-4F9B-BFDF-C75CC08A5ED0}" presName="level2hierChild" presStyleCnt="0"/>
      <dgm:spPr/>
      <dgm:t>
        <a:bodyPr/>
        <a:lstStyle/>
        <a:p>
          <a:endParaRPr lang="en-US"/>
        </a:p>
      </dgm:t>
    </dgm:pt>
    <dgm:pt modelId="{B4A94C2E-78CB-48B6-A8A9-066E5935CB3F}" type="pres">
      <dgm:prSet presAssocID="{9AA473E1-6057-4B7D-AE3F-C262E30C7514}" presName="conn2-1" presStyleLbl="parChTrans1D2" presStyleIdx="0" presStyleCnt="5"/>
      <dgm:spPr/>
      <dgm:t>
        <a:bodyPr/>
        <a:lstStyle/>
        <a:p>
          <a:endParaRPr lang="en-US"/>
        </a:p>
      </dgm:t>
    </dgm:pt>
    <dgm:pt modelId="{30BBEAA5-1DC0-423C-9E69-054DD197BF38}" type="pres">
      <dgm:prSet presAssocID="{9AA473E1-6057-4B7D-AE3F-C262E30C7514}" presName="connTx" presStyleLbl="parChTrans1D2" presStyleIdx="0" presStyleCnt="5"/>
      <dgm:spPr/>
      <dgm:t>
        <a:bodyPr/>
        <a:lstStyle/>
        <a:p>
          <a:endParaRPr lang="en-US"/>
        </a:p>
      </dgm:t>
    </dgm:pt>
    <dgm:pt modelId="{7FE32222-4BE7-41CA-A76B-6CFA2EB87C94}" type="pres">
      <dgm:prSet presAssocID="{98CD7E99-2843-4A27-B103-005D5B88AF84}" presName="root2" presStyleCnt="0"/>
      <dgm:spPr/>
      <dgm:t>
        <a:bodyPr/>
        <a:lstStyle/>
        <a:p>
          <a:endParaRPr lang="en-US"/>
        </a:p>
      </dgm:t>
    </dgm:pt>
    <dgm:pt modelId="{7C75E5C5-0511-4FE6-A0DF-B672DF274B35}" type="pres">
      <dgm:prSet presAssocID="{98CD7E99-2843-4A27-B103-005D5B88AF84}" presName="LevelTwoTextNode" presStyleLbl="node2" presStyleIdx="0" presStyleCnt="5">
        <dgm:presLayoutVars>
          <dgm:chPref val="3"/>
        </dgm:presLayoutVars>
      </dgm:prSet>
      <dgm:spPr/>
      <dgm:t>
        <a:bodyPr/>
        <a:lstStyle/>
        <a:p>
          <a:endParaRPr lang="en-US"/>
        </a:p>
      </dgm:t>
    </dgm:pt>
    <dgm:pt modelId="{9713A07A-9AF2-4ED8-8318-C93A18E32F15}" type="pres">
      <dgm:prSet presAssocID="{98CD7E99-2843-4A27-B103-005D5B88AF84}" presName="level3hierChild" presStyleCnt="0"/>
      <dgm:spPr/>
      <dgm:t>
        <a:bodyPr/>
        <a:lstStyle/>
        <a:p>
          <a:endParaRPr lang="en-US"/>
        </a:p>
      </dgm:t>
    </dgm:pt>
    <dgm:pt modelId="{A6BBDA15-84AC-4F55-8881-4D03D7EFF7EC}" type="pres">
      <dgm:prSet presAssocID="{A4D9CECA-71F5-405E-B95A-8C56EA2CF48A}" presName="conn2-1" presStyleLbl="parChTrans1D2" presStyleIdx="1" presStyleCnt="5"/>
      <dgm:spPr/>
      <dgm:t>
        <a:bodyPr/>
        <a:lstStyle/>
        <a:p>
          <a:endParaRPr lang="en-US"/>
        </a:p>
      </dgm:t>
    </dgm:pt>
    <dgm:pt modelId="{08626615-D2DB-44CB-80C8-9E59F222E3D9}" type="pres">
      <dgm:prSet presAssocID="{A4D9CECA-71F5-405E-B95A-8C56EA2CF48A}" presName="connTx" presStyleLbl="parChTrans1D2" presStyleIdx="1" presStyleCnt="5"/>
      <dgm:spPr/>
      <dgm:t>
        <a:bodyPr/>
        <a:lstStyle/>
        <a:p>
          <a:endParaRPr lang="en-US"/>
        </a:p>
      </dgm:t>
    </dgm:pt>
    <dgm:pt modelId="{DBB017A5-A416-4EBE-84F7-5BD2082A4FE9}" type="pres">
      <dgm:prSet presAssocID="{BF7EC161-B68B-4AC5-B4BF-729CAA450963}" presName="root2" presStyleCnt="0"/>
      <dgm:spPr/>
      <dgm:t>
        <a:bodyPr/>
        <a:lstStyle/>
        <a:p>
          <a:endParaRPr lang="en-US"/>
        </a:p>
      </dgm:t>
    </dgm:pt>
    <dgm:pt modelId="{90DFC1F0-7657-4F38-BB01-613390EA9B49}" type="pres">
      <dgm:prSet presAssocID="{BF7EC161-B68B-4AC5-B4BF-729CAA450963}" presName="LevelTwoTextNode" presStyleLbl="node2" presStyleIdx="1" presStyleCnt="5">
        <dgm:presLayoutVars>
          <dgm:chPref val="3"/>
        </dgm:presLayoutVars>
      </dgm:prSet>
      <dgm:spPr/>
      <dgm:t>
        <a:bodyPr/>
        <a:lstStyle/>
        <a:p>
          <a:endParaRPr lang="en-US"/>
        </a:p>
      </dgm:t>
    </dgm:pt>
    <dgm:pt modelId="{54C8D22F-6F0D-488E-9AA5-FE579D6AC477}" type="pres">
      <dgm:prSet presAssocID="{BF7EC161-B68B-4AC5-B4BF-729CAA450963}" presName="level3hierChild" presStyleCnt="0"/>
      <dgm:spPr/>
      <dgm:t>
        <a:bodyPr/>
        <a:lstStyle/>
        <a:p>
          <a:endParaRPr lang="en-US"/>
        </a:p>
      </dgm:t>
    </dgm:pt>
    <dgm:pt modelId="{4612F039-C608-4530-9D37-00853FF98310}" type="pres">
      <dgm:prSet presAssocID="{A4C4A22B-4CDB-4726-8336-E1A776C1C038}" presName="conn2-1" presStyleLbl="parChTrans1D2" presStyleIdx="2" presStyleCnt="5"/>
      <dgm:spPr/>
      <dgm:t>
        <a:bodyPr/>
        <a:lstStyle/>
        <a:p>
          <a:endParaRPr lang="en-US"/>
        </a:p>
      </dgm:t>
    </dgm:pt>
    <dgm:pt modelId="{E2CF758C-4B47-4D68-AB0F-750393E239DC}" type="pres">
      <dgm:prSet presAssocID="{A4C4A22B-4CDB-4726-8336-E1A776C1C038}" presName="connTx" presStyleLbl="parChTrans1D2" presStyleIdx="2" presStyleCnt="5"/>
      <dgm:spPr/>
      <dgm:t>
        <a:bodyPr/>
        <a:lstStyle/>
        <a:p>
          <a:endParaRPr lang="en-US"/>
        </a:p>
      </dgm:t>
    </dgm:pt>
    <dgm:pt modelId="{B410C140-0B1C-4425-8A95-5CF2E6559374}" type="pres">
      <dgm:prSet presAssocID="{0D292BD9-9300-4CC7-9CBA-C3ECB4A97B65}" presName="root2" presStyleCnt="0"/>
      <dgm:spPr/>
      <dgm:t>
        <a:bodyPr/>
        <a:lstStyle/>
        <a:p>
          <a:endParaRPr lang="en-US"/>
        </a:p>
      </dgm:t>
    </dgm:pt>
    <dgm:pt modelId="{29057A97-DE56-4DC0-929D-7C82AC71BA15}" type="pres">
      <dgm:prSet presAssocID="{0D292BD9-9300-4CC7-9CBA-C3ECB4A97B65}" presName="LevelTwoTextNode" presStyleLbl="node2" presStyleIdx="2" presStyleCnt="5">
        <dgm:presLayoutVars>
          <dgm:chPref val="3"/>
        </dgm:presLayoutVars>
      </dgm:prSet>
      <dgm:spPr/>
      <dgm:t>
        <a:bodyPr/>
        <a:lstStyle/>
        <a:p>
          <a:endParaRPr lang="en-US"/>
        </a:p>
      </dgm:t>
    </dgm:pt>
    <dgm:pt modelId="{245728FF-BBAE-4CFB-A626-E68C6C3A6321}" type="pres">
      <dgm:prSet presAssocID="{0D292BD9-9300-4CC7-9CBA-C3ECB4A97B65}" presName="level3hierChild" presStyleCnt="0"/>
      <dgm:spPr/>
      <dgm:t>
        <a:bodyPr/>
        <a:lstStyle/>
        <a:p>
          <a:endParaRPr lang="en-US"/>
        </a:p>
      </dgm:t>
    </dgm:pt>
    <dgm:pt modelId="{B17AC701-5ECF-4686-BB9E-8242B038753F}" type="pres">
      <dgm:prSet presAssocID="{9877D32D-9C20-431D-A8E8-9A8A06645C5F}" presName="conn2-1" presStyleLbl="parChTrans1D2" presStyleIdx="3" presStyleCnt="5"/>
      <dgm:spPr/>
      <dgm:t>
        <a:bodyPr/>
        <a:lstStyle/>
        <a:p>
          <a:endParaRPr lang="en-US"/>
        </a:p>
      </dgm:t>
    </dgm:pt>
    <dgm:pt modelId="{82B2E1D2-2249-4E30-B309-C4ABA371AFDE}" type="pres">
      <dgm:prSet presAssocID="{9877D32D-9C20-431D-A8E8-9A8A06645C5F}" presName="connTx" presStyleLbl="parChTrans1D2" presStyleIdx="3" presStyleCnt="5"/>
      <dgm:spPr/>
      <dgm:t>
        <a:bodyPr/>
        <a:lstStyle/>
        <a:p>
          <a:endParaRPr lang="en-US"/>
        </a:p>
      </dgm:t>
    </dgm:pt>
    <dgm:pt modelId="{F59EE318-3F0F-4A29-8A71-6888B54091E0}" type="pres">
      <dgm:prSet presAssocID="{D558D01F-29B6-4F38-A47C-B57B23806933}" presName="root2" presStyleCnt="0"/>
      <dgm:spPr/>
      <dgm:t>
        <a:bodyPr/>
        <a:lstStyle/>
        <a:p>
          <a:endParaRPr lang="en-US"/>
        </a:p>
      </dgm:t>
    </dgm:pt>
    <dgm:pt modelId="{F61263CD-3285-4CD4-B265-3F5C872C5D39}" type="pres">
      <dgm:prSet presAssocID="{D558D01F-29B6-4F38-A47C-B57B23806933}" presName="LevelTwoTextNode" presStyleLbl="node2" presStyleIdx="3" presStyleCnt="5">
        <dgm:presLayoutVars>
          <dgm:chPref val="3"/>
        </dgm:presLayoutVars>
      </dgm:prSet>
      <dgm:spPr/>
      <dgm:t>
        <a:bodyPr/>
        <a:lstStyle/>
        <a:p>
          <a:endParaRPr lang="en-US"/>
        </a:p>
      </dgm:t>
    </dgm:pt>
    <dgm:pt modelId="{2E72C9B0-9333-4D9D-9153-652C0B8B15D0}" type="pres">
      <dgm:prSet presAssocID="{D558D01F-29B6-4F38-A47C-B57B23806933}" presName="level3hierChild" presStyleCnt="0"/>
      <dgm:spPr/>
      <dgm:t>
        <a:bodyPr/>
        <a:lstStyle/>
        <a:p>
          <a:endParaRPr lang="en-US"/>
        </a:p>
      </dgm:t>
    </dgm:pt>
    <dgm:pt modelId="{A155A2AE-F47C-4AFB-8821-A4CAEDFB1E29}" type="pres">
      <dgm:prSet presAssocID="{039F79E0-3C77-4BD5-8329-2D2FE2A76D6A}" presName="conn2-1" presStyleLbl="parChTrans1D2" presStyleIdx="4" presStyleCnt="5"/>
      <dgm:spPr/>
      <dgm:t>
        <a:bodyPr/>
        <a:lstStyle/>
        <a:p>
          <a:endParaRPr lang="en-US"/>
        </a:p>
      </dgm:t>
    </dgm:pt>
    <dgm:pt modelId="{95BDF681-BAF6-4D41-B591-C72E4E339E32}" type="pres">
      <dgm:prSet presAssocID="{039F79E0-3C77-4BD5-8329-2D2FE2A76D6A}" presName="connTx" presStyleLbl="parChTrans1D2" presStyleIdx="4" presStyleCnt="5"/>
      <dgm:spPr/>
      <dgm:t>
        <a:bodyPr/>
        <a:lstStyle/>
        <a:p>
          <a:endParaRPr lang="en-US"/>
        </a:p>
      </dgm:t>
    </dgm:pt>
    <dgm:pt modelId="{9CC0B9E2-1901-4DCF-A45C-CBAB3EBD2346}" type="pres">
      <dgm:prSet presAssocID="{3829EE93-2727-43A9-8449-52D060FDA01F}" presName="root2" presStyleCnt="0"/>
      <dgm:spPr/>
      <dgm:t>
        <a:bodyPr/>
        <a:lstStyle/>
        <a:p>
          <a:endParaRPr lang="en-US"/>
        </a:p>
      </dgm:t>
    </dgm:pt>
    <dgm:pt modelId="{9FF3E21F-9227-49C5-9F3A-1D89C7C4039A}" type="pres">
      <dgm:prSet presAssocID="{3829EE93-2727-43A9-8449-52D060FDA01F}" presName="LevelTwoTextNode" presStyleLbl="node2" presStyleIdx="4" presStyleCnt="5">
        <dgm:presLayoutVars>
          <dgm:chPref val="3"/>
        </dgm:presLayoutVars>
      </dgm:prSet>
      <dgm:spPr/>
      <dgm:t>
        <a:bodyPr/>
        <a:lstStyle/>
        <a:p>
          <a:endParaRPr lang="en-US"/>
        </a:p>
      </dgm:t>
    </dgm:pt>
    <dgm:pt modelId="{2ED665E8-DB2D-4FD4-8138-365C8A2BB0BA}" type="pres">
      <dgm:prSet presAssocID="{3829EE93-2727-43A9-8449-52D060FDA01F}" presName="level3hierChild" presStyleCnt="0"/>
      <dgm:spPr/>
      <dgm:t>
        <a:bodyPr/>
        <a:lstStyle/>
        <a:p>
          <a:endParaRPr lang="en-US"/>
        </a:p>
      </dgm:t>
    </dgm:pt>
  </dgm:ptLst>
  <dgm:cxnLst>
    <dgm:cxn modelId="{FC33E826-C564-4AC6-8609-FCC6D0256C99}" type="presOf" srcId="{A4D9CECA-71F5-405E-B95A-8C56EA2CF48A}" destId="{08626615-D2DB-44CB-80C8-9E59F222E3D9}" srcOrd="1" destOrd="0" presId="urn:microsoft.com/office/officeart/2005/8/layout/hierarchy2"/>
    <dgm:cxn modelId="{7A270EA5-2A02-451C-BCD7-3E2DAD01CCDE}" type="presOf" srcId="{A4C4A22B-4CDB-4726-8336-E1A776C1C038}" destId="{4612F039-C608-4530-9D37-00853FF98310}" srcOrd="0" destOrd="0" presId="urn:microsoft.com/office/officeart/2005/8/layout/hierarchy2"/>
    <dgm:cxn modelId="{50611BF0-0FC7-4028-B07F-E8F4DAF89FC0}" type="presOf" srcId="{BF7EC161-B68B-4AC5-B4BF-729CAA450963}" destId="{90DFC1F0-7657-4F38-BB01-613390EA9B49}" srcOrd="0" destOrd="0" presId="urn:microsoft.com/office/officeart/2005/8/layout/hierarchy2"/>
    <dgm:cxn modelId="{81715E98-5465-48E5-8160-FD40B8FB5177}" type="presOf" srcId="{A4D9CECA-71F5-405E-B95A-8C56EA2CF48A}" destId="{A6BBDA15-84AC-4F55-8881-4D03D7EFF7EC}" srcOrd="0" destOrd="0" presId="urn:microsoft.com/office/officeart/2005/8/layout/hierarchy2"/>
    <dgm:cxn modelId="{C679B043-6548-4A84-A76C-C6D7DCC4CF93}" srcId="{2E841669-CDF0-462C-92BC-AABA8E2F1A7A}" destId="{D67A5C5D-30EB-4F9B-BFDF-C75CC08A5ED0}" srcOrd="0" destOrd="0" parTransId="{E8DA6F63-9F14-4904-B844-F2B0DFBA9887}" sibTransId="{11AFCD7D-20AB-40C6-8B7C-3DEE7A72C482}"/>
    <dgm:cxn modelId="{D3063150-E861-4A7A-8BF4-6CE8A35038E8}" type="presOf" srcId="{3829EE93-2727-43A9-8449-52D060FDA01F}" destId="{9FF3E21F-9227-49C5-9F3A-1D89C7C4039A}" srcOrd="0" destOrd="0" presId="urn:microsoft.com/office/officeart/2005/8/layout/hierarchy2"/>
    <dgm:cxn modelId="{16BEDFAE-414E-4DD5-B7C7-CD7E9E4F7428}" type="presOf" srcId="{A4C4A22B-4CDB-4726-8336-E1A776C1C038}" destId="{E2CF758C-4B47-4D68-AB0F-750393E239DC}" srcOrd="1" destOrd="0" presId="urn:microsoft.com/office/officeart/2005/8/layout/hierarchy2"/>
    <dgm:cxn modelId="{30E067B0-3478-4E6F-AACB-842E8296B204}" type="presOf" srcId="{9877D32D-9C20-431D-A8E8-9A8A06645C5F}" destId="{B17AC701-5ECF-4686-BB9E-8242B038753F}" srcOrd="0" destOrd="0" presId="urn:microsoft.com/office/officeart/2005/8/layout/hierarchy2"/>
    <dgm:cxn modelId="{93C77202-9AED-465D-855A-5D765D1CF550}" type="presOf" srcId="{9AA473E1-6057-4B7D-AE3F-C262E30C7514}" destId="{30BBEAA5-1DC0-423C-9E69-054DD197BF38}" srcOrd="1" destOrd="0" presId="urn:microsoft.com/office/officeart/2005/8/layout/hierarchy2"/>
    <dgm:cxn modelId="{4A71AFF0-3108-41BB-80DF-73C1F899256C}" type="presOf" srcId="{D558D01F-29B6-4F38-A47C-B57B23806933}" destId="{F61263CD-3285-4CD4-B265-3F5C872C5D39}" srcOrd="0" destOrd="0" presId="urn:microsoft.com/office/officeart/2005/8/layout/hierarchy2"/>
    <dgm:cxn modelId="{3993796E-C21D-401A-A1A7-8A2DB541E2FE}" srcId="{D67A5C5D-30EB-4F9B-BFDF-C75CC08A5ED0}" destId="{98CD7E99-2843-4A27-B103-005D5B88AF84}" srcOrd="0" destOrd="0" parTransId="{9AA473E1-6057-4B7D-AE3F-C262E30C7514}" sibTransId="{19097D57-B7DE-44E3-AF81-72A87F3D7D94}"/>
    <dgm:cxn modelId="{1237C9CC-52A6-4A8B-AAFF-CB8CE3713E04}" srcId="{D67A5C5D-30EB-4F9B-BFDF-C75CC08A5ED0}" destId="{3829EE93-2727-43A9-8449-52D060FDA01F}" srcOrd="4" destOrd="0" parTransId="{039F79E0-3C77-4BD5-8329-2D2FE2A76D6A}" sibTransId="{6F0B5383-3D25-49B5-B243-BC8CB9239249}"/>
    <dgm:cxn modelId="{E96D5DA8-4761-4B8A-AA51-4B7B5CEA6653}" type="presOf" srcId="{039F79E0-3C77-4BD5-8329-2D2FE2A76D6A}" destId="{A155A2AE-F47C-4AFB-8821-A4CAEDFB1E29}" srcOrd="0" destOrd="0" presId="urn:microsoft.com/office/officeart/2005/8/layout/hierarchy2"/>
    <dgm:cxn modelId="{2AFCB4BF-B239-4C00-833A-69FFE77430E1}" type="presOf" srcId="{D67A5C5D-30EB-4F9B-BFDF-C75CC08A5ED0}" destId="{C13DE2AE-9391-4BD1-97D0-50B172ADB940}" srcOrd="0" destOrd="0" presId="urn:microsoft.com/office/officeart/2005/8/layout/hierarchy2"/>
    <dgm:cxn modelId="{F208DCAD-4762-4EAF-A175-D9931E5ACB15}" srcId="{D67A5C5D-30EB-4F9B-BFDF-C75CC08A5ED0}" destId="{D558D01F-29B6-4F38-A47C-B57B23806933}" srcOrd="3" destOrd="0" parTransId="{9877D32D-9C20-431D-A8E8-9A8A06645C5F}" sibTransId="{48CCDA89-314C-4D5E-9355-D9EC67FB4B82}"/>
    <dgm:cxn modelId="{11BB98CC-FCD5-44C8-B0D7-6E54AC94AB44}" type="presOf" srcId="{9877D32D-9C20-431D-A8E8-9A8A06645C5F}" destId="{82B2E1D2-2249-4E30-B309-C4ABA371AFDE}" srcOrd="1" destOrd="0" presId="urn:microsoft.com/office/officeart/2005/8/layout/hierarchy2"/>
    <dgm:cxn modelId="{E34B7794-4146-4636-9BE1-A3BBCDADD105}" type="presOf" srcId="{9AA473E1-6057-4B7D-AE3F-C262E30C7514}" destId="{B4A94C2E-78CB-48B6-A8A9-066E5935CB3F}" srcOrd="0" destOrd="0" presId="urn:microsoft.com/office/officeart/2005/8/layout/hierarchy2"/>
    <dgm:cxn modelId="{4CF871C4-74D3-45A1-971B-F1C255BE32CD}" srcId="{D67A5C5D-30EB-4F9B-BFDF-C75CC08A5ED0}" destId="{BF7EC161-B68B-4AC5-B4BF-729CAA450963}" srcOrd="1" destOrd="0" parTransId="{A4D9CECA-71F5-405E-B95A-8C56EA2CF48A}" sibTransId="{14212B01-2AEC-470D-B6FF-8B2432AE69DF}"/>
    <dgm:cxn modelId="{D0D2F649-E1DE-4ECA-9BB1-971EB7A9FDD7}" type="presOf" srcId="{98CD7E99-2843-4A27-B103-005D5B88AF84}" destId="{7C75E5C5-0511-4FE6-A0DF-B672DF274B35}" srcOrd="0" destOrd="0" presId="urn:microsoft.com/office/officeart/2005/8/layout/hierarchy2"/>
    <dgm:cxn modelId="{C5010771-0BBD-4F45-A852-2A0D8AB8067E}" type="presOf" srcId="{2E841669-CDF0-462C-92BC-AABA8E2F1A7A}" destId="{17C95835-4070-4CB7-B78E-325B814F199E}" srcOrd="0" destOrd="0" presId="urn:microsoft.com/office/officeart/2005/8/layout/hierarchy2"/>
    <dgm:cxn modelId="{53649B8D-451A-4009-BCE5-8E916CF1BB30}" type="presOf" srcId="{039F79E0-3C77-4BD5-8329-2D2FE2A76D6A}" destId="{95BDF681-BAF6-4D41-B591-C72E4E339E32}" srcOrd="1" destOrd="0" presId="urn:microsoft.com/office/officeart/2005/8/layout/hierarchy2"/>
    <dgm:cxn modelId="{C81077C7-1320-459A-A661-598FD1BAAC89}" type="presOf" srcId="{0D292BD9-9300-4CC7-9CBA-C3ECB4A97B65}" destId="{29057A97-DE56-4DC0-929D-7C82AC71BA15}" srcOrd="0" destOrd="0" presId="urn:microsoft.com/office/officeart/2005/8/layout/hierarchy2"/>
    <dgm:cxn modelId="{25ABBEF3-1F8C-42D5-B791-A0DE297F6DED}" srcId="{D67A5C5D-30EB-4F9B-BFDF-C75CC08A5ED0}" destId="{0D292BD9-9300-4CC7-9CBA-C3ECB4A97B65}" srcOrd="2" destOrd="0" parTransId="{A4C4A22B-4CDB-4726-8336-E1A776C1C038}" sibTransId="{FC5A35A1-8C7C-4EFC-A49F-1914F821B9D0}"/>
    <dgm:cxn modelId="{8DC0B70A-D054-478D-A8F2-BA91ABFBB327}" type="presParOf" srcId="{17C95835-4070-4CB7-B78E-325B814F199E}" destId="{7FF52205-40EF-4606-AB2A-6E8A655948AE}" srcOrd="0" destOrd="0" presId="urn:microsoft.com/office/officeart/2005/8/layout/hierarchy2"/>
    <dgm:cxn modelId="{018479A4-5454-40F4-9187-765749E000A9}" type="presParOf" srcId="{7FF52205-40EF-4606-AB2A-6E8A655948AE}" destId="{C13DE2AE-9391-4BD1-97D0-50B172ADB940}" srcOrd="0" destOrd="0" presId="urn:microsoft.com/office/officeart/2005/8/layout/hierarchy2"/>
    <dgm:cxn modelId="{1ED7CE30-3441-4E7A-A1CB-E9D9F868784A}" type="presParOf" srcId="{7FF52205-40EF-4606-AB2A-6E8A655948AE}" destId="{605772B9-7FB4-4474-A705-F06D196F8F5F}" srcOrd="1" destOrd="0" presId="urn:microsoft.com/office/officeart/2005/8/layout/hierarchy2"/>
    <dgm:cxn modelId="{4A51C77F-461B-4FF5-B8EA-327D141F7DC1}" type="presParOf" srcId="{605772B9-7FB4-4474-A705-F06D196F8F5F}" destId="{B4A94C2E-78CB-48B6-A8A9-066E5935CB3F}" srcOrd="0" destOrd="0" presId="urn:microsoft.com/office/officeart/2005/8/layout/hierarchy2"/>
    <dgm:cxn modelId="{4E3F3F51-1CE9-46C7-804D-E445B9BDBD5F}" type="presParOf" srcId="{B4A94C2E-78CB-48B6-A8A9-066E5935CB3F}" destId="{30BBEAA5-1DC0-423C-9E69-054DD197BF38}" srcOrd="0" destOrd="0" presId="urn:microsoft.com/office/officeart/2005/8/layout/hierarchy2"/>
    <dgm:cxn modelId="{CDB46A42-5467-4F3F-97D2-7088029FA531}" type="presParOf" srcId="{605772B9-7FB4-4474-A705-F06D196F8F5F}" destId="{7FE32222-4BE7-41CA-A76B-6CFA2EB87C94}" srcOrd="1" destOrd="0" presId="urn:microsoft.com/office/officeart/2005/8/layout/hierarchy2"/>
    <dgm:cxn modelId="{0680A47D-76C4-41FF-A9AE-CAE5F2F09ADA}" type="presParOf" srcId="{7FE32222-4BE7-41CA-A76B-6CFA2EB87C94}" destId="{7C75E5C5-0511-4FE6-A0DF-B672DF274B35}" srcOrd="0" destOrd="0" presId="urn:microsoft.com/office/officeart/2005/8/layout/hierarchy2"/>
    <dgm:cxn modelId="{F58E23C1-ECB6-476D-878C-480997F4976A}" type="presParOf" srcId="{7FE32222-4BE7-41CA-A76B-6CFA2EB87C94}" destId="{9713A07A-9AF2-4ED8-8318-C93A18E32F15}" srcOrd="1" destOrd="0" presId="urn:microsoft.com/office/officeart/2005/8/layout/hierarchy2"/>
    <dgm:cxn modelId="{8E9013A8-E93C-473B-B290-5837A5ECDFFD}" type="presParOf" srcId="{605772B9-7FB4-4474-A705-F06D196F8F5F}" destId="{A6BBDA15-84AC-4F55-8881-4D03D7EFF7EC}" srcOrd="2" destOrd="0" presId="urn:microsoft.com/office/officeart/2005/8/layout/hierarchy2"/>
    <dgm:cxn modelId="{FA212CA5-815A-40B6-AB15-4547F73EA7F0}" type="presParOf" srcId="{A6BBDA15-84AC-4F55-8881-4D03D7EFF7EC}" destId="{08626615-D2DB-44CB-80C8-9E59F222E3D9}" srcOrd="0" destOrd="0" presId="urn:microsoft.com/office/officeart/2005/8/layout/hierarchy2"/>
    <dgm:cxn modelId="{82F36234-865B-40DD-9F8E-033E2F937D66}" type="presParOf" srcId="{605772B9-7FB4-4474-A705-F06D196F8F5F}" destId="{DBB017A5-A416-4EBE-84F7-5BD2082A4FE9}" srcOrd="3" destOrd="0" presId="urn:microsoft.com/office/officeart/2005/8/layout/hierarchy2"/>
    <dgm:cxn modelId="{94A0AA19-9622-4155-BD1A-EE8D32E07A27}" type="presParOf" srcId="{DBB017A5-A416-4EBE-84F7-5BD2082A4FE9}" destId="{90DFC1F0-7657-4F38-BB01-613390EA9B49}" srcOrd="0" destOrd="0" presId="urn:microsoft.com/office/officeart/2005/8/layout/hierarchy2"/>
    <dgm:cxn modelId="{156ABACE-FEC3-4038-B8C7-4E4C9CE55972}" type="presParOf" srcId="{DBB017A5-A416-4EBE-84F7-5BD2082A4FE9}" destId="{54C8D22F-6F0D-488E-9AA5-FE579D6AC477}" srcOrd="1" destOrd="0" presId="urn:microsoft.com/office/officeart/2005/8/layout/hierarchy2"/>
    <dgm:cxn modelId="{C150800F-DC18-43AF-83F2-E4327A359B52}" type="presParOf" srcId="{605772B9-7FB4-4474-A705-F06D196F8F5F}" destId="{4612F039-C608-4530-9D37-00853FF98310}" srcOrd="4" destOrd="0" presId="urn:microsoft.com/office/officeart/2005/8/layout/hierarchy2"/>
    <dgm:cxn modelId="{D4AEB93D-D6C9-4965-BBD5-61B69A425E95}" type="presParOf" srcId="{4612F039-C608-4530-9D37-00853FF98310}" destId="{E2CF758C-4B47-4D68-AB0F-750393E239DC}" srcOrd="0" destOrd="0" presId="urn:microsoft.com/office/officeart/2005/8/layout/hierarchy2"/>
    <dgm:cxn modelId="{F5005B24-093A-4D0A-81A9-3C0D916E4E36}" type="presParOf" srcId="{605772B9-7FB4-4474-A705-F06D196F8F5F}" destId="{B410C140-0B1C-4425-8A95-5CF2E6559374}" srcOrd="5" destOrd="0" presId="urn:microsoft.com/office/officeart/2005/8/layout/hierarchy2"/>
    <dgm:cxn modelId="{53356781-7EA1-4578-B99E-60DDDE92645F}" type="presParOf" srcId="{B410C140-0B1C-4425-8A95-5CF2E6559374}" destId="{29057A97-DE56-4DC0-929D-7C82AC71BA15}" srcOrd="0" destOrd="0" presId="urn:microsoft.com/office/officeart/2005/8/layout/hierarchy2"/>
    <dgm:cxn modelId="{04D8E95A-D48B-487D-B71D-78440A20D3F2}" type="presParOf" srcId="{B410C140-0B1C-4425-8A95-5CF2E6559374}" destId="{245728FF-BBAE-4CFB-A626-E68C6C3A6321}" srcOrd="1" destOrd="0" presId="urn:microsoft.com/office/officeart/2005/8/layout/hierarchy2"/>
    <dgm:cxn modelId="{792BF162-B80D-4BE7-9C32-90BD5B212722}" type="presParOf" srcId="{605772B9-7FB4-4474-A705-F06D196F8F5F}" destId="{B17AC701-5ECF-4686-BB9E-8242B038753F}" srcOrd="6" destOrd="0" presId="urn:microsoft.com/office/officeart/2005/8/layout/hierarchy2"/>
    <dgm:cxn modelId="{C1228DE6-EEB5-4F85-9A95-217DBC6A02B8}" type="presParOf" srcId="{B17AC701-5ECF-4686-BB9E-8242B038753F}" destId="{82B2E1D2-2249-4E30-B309-C4ABA371AFDE}" srcOrd="0" destOrd="0" presId="urn:microsoft.com/office/officeart/2005/8/layout/hierarchy2"/>
    <dgm:cxn modelId="{3E47EE40-E051-42E6-AED6-33F25C9CB024}" type="presParOf" srcId="{605772B9-7FB4-4474-A705-F06D196F8F5F}" destId="{F59EE318-3F0F-4A29-8A71-6888B54091E0}" srcOrd="7" destOrd="0" presId="urn:microsoft.com/office/officeart/2005/8/layout/hierarchy2"/>
    <dgm:cxn modelId="{09961B52-E343-437E-B752-9DFDAC313C63}" type="presParOf" srcId="{F59EE318-3F0F-4A29-8A71-6888B54091E0}" destId="{F61263CD-3285-4CD4-B265-3F5C872C5D39}" srcOrd="0" destOrd="0" presId="urn:microsoft.com/office/officeart/2005/8/layout/hierarchy2"/>
    <dgm:cxn modelId="{9E6E0ED6-226C-4974-B222-5205E857949A}" type="presParOf" srcId="{F59EE318-3F0F-4A29-8A71-6888B54091E0}" destId="{2E72C9B0-9333-4D9D-9153-652C0B8B15D0}" srcOrd="1" destOrd="0" presId="urn:microsoft.com/office/officeart/2005/8/layout/hierarchy2"/>
    <dgm:cxn modelId="{E3BB469E-848D-424A-81A3-1482AC4A7E37}" type="presParOf" srcId="{605772B9-7FB4-4474-A705-F06D196F8F5F}" destId="{A155A2AE-F47C-4AFB-8821-A4CAEDFB1E29}" srcOrd="8" destOrd="0" presId="urn:microsoft.com/office/officeart/2005/8/layout/hierarchy2"/>
    <dgm:cxn modelId="{0C921BE6-298D-4C10-BA04-72D0A5B6EF42}" type="presParOf" srcId="{A155A2AE-F47C-4AFB-8821-A4CAEDFB1E29}" destId="{95BDF681-BAF6-4D41-B591-C72E4E339E32}" srcOrd="0" destOrd="0" presId="urn:microsoft.com/office/officeart/2005/8/layout/hierarchy2"/>
    <dgm:cxn modelId="{786B1E39-916D-4D47-BDE9-E7C90EEDE69B}" type="presParOf" srcId="{605772B9-7FB4-4474-A705-F06D196F8F5F}" destId="{9CC0B9E2-1901-4DCF-A45C-CBAB3EBD2346}" srcOrd="9" destOrd="0" presId="urn:microsoft.com/office/officeart/2005/8/layout/hierarchy2"/>
    <dgm:cxn modelId="{A4BAF811-8679-4623-A57E-A247FFF0F7A8}" type="presParOf" srcId="{9CC0B9E2-1901-4DCF-A45C-CBAB3EBD2346}" destId="{9FF3E21F-9227-49C5-9F3A-1D89C7C4039A}" srcOrd="0" destOrd="0" presId="urn:microsoft.com/office/officeart/2005/8/layout/hierarchy2"/>
    <dgm:cxn modelId="{A4414531-802D-44BB-9545-69012D02A023}" type="presParOf" srcId="{9CC0B9E2-1901-4DCF-A45C-CBAB3EBD2346}" destId="{2ED665E8-DB2D-4FD4-8138-365C8A2BB0B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822B0B-CD21-48E6-8F62-C98DFBD035F7}" type="doc">
      <dgm:prSet loTypeId="urn:microsoft.com/office/officeart/2005/8/layout/hierarchy2" loCatId="hierarchy" qsTypeId="urn:microsoft.com/office/officeart/2005/8/quickstyle/simple1" qsCatId="simple" csTypeId="urn:microsoft.com/office/officeart/2005/8/colors/accent6_2" csCatId="accent6" phldr="1"/>
      <dgm:spPr/>
      <dgm:t>
        <a:bodyPr/>
        <a:lstStyle/>
        <a:p>
          <a:endParaRPr lang="en-US"/>
        </a:p>
      </dgm:t>
    </dgm:pt>
    <dgm:pt modelId="{A4C11C86-4C56-472A-A47A-0B54785DAD86}">
      <dgm:prSet phldrT="[Text]" custT="1"/>
      <dgm:spPr/>
      <dgm:t>
        <a:bodyPr/>
        <a:lstStyle/>
        <a:p>
          <a:r>
            <a:rPr lang="en-US" sz="1800" dirty="0" smtClean="0"/>
            <a:t>Merits of sole proprietorship</a:t>
          </a:r>
          <a:endParaRPr lang="en-US" sz="1800" dirty="0"/>
        </a:p>
      </dgm:t>
    </dgm:pt>
    <dgm:pt modelId="{E8D6BEB5-AC98-422A-845A-759BFBC040FB}" type="parTrans" cxnId="{B605F91E-740E-46E4-926D-663D5DCCC430}">
      <dgm:prSet/>
      <dgm:spPr/>
      <dgm:t>
        <a:bodyPr/>
        <a:lstStyle/>
        <a:p>
          <a:endParaRPr lang="en-US" sz="1800"/>
        </a:p>
      </dgm:t>
    </dgm:pt>
    <dgm:pt modelId="{4789097C-C933-4C0A-86C4-4B2263CB02F7}" type="sibTrans" cxnId="{B605F91E-740E-46E4-926D-663D5DCCC430}">
      <dgm:prSet/>
      <dgm:spPr/>
      <dgm:t>
        <a:bodyPr/>
        <a:lstStyle/>
        <a:p>
          <a:endParaRPr lang="en-US" sz="1800"/>
        </a:p>
      </dgm:t>
    </dgm:pt>
    <dgm:pt modelId="{B324EAB2-8D39-4C3B-B222-5C56A0115ABE}">
      <dgm:prSet phldrT="[Text]" custT="1"/>
      <dgm:spPr/>
      <dgm:t>
        <a:bodyPr/>
        <a:lstStyle/>
        <a:p>
          <a:r>
            <a:rPr lang="en-US" sz="1800" dirty="0" smtClean="0"/>
            <a:t>Easy formation</a:t>
          </a:r>
          <a:endParaRPr lang="en-US" sz="1800" dirty="0"/>
        </a:p>
      </dgm:t>
    </dgm:pt>
    <dgm:pt modelId="{516D6099-460A-4404-9014-933DB019ACA5}" type="parTrans" cxnId="{94F231E7-26A0-4F54-8BEF-E2048CAC5721}">
      <dgm:prSet custT="1"/>
      <dgm:spPr/>
      <dgm:t>
        <a:bodyPr/>
        <a:lstStyle/>
        <a:p>
          <a:endParaRPr lang="en-US" sz="1800" dirty="0"/>
        </a:p>
      </dgm:t>
    </dgm:pt>
    <dgm:pt modelId="{99EE1077-96EF-4494-8201-3EFB2A1757EC}" type="sibTrans" cxnId="{94F231E7-26A0-4F54-8BEF-E2048CAC5721}">
      <dgm:prSet/>
      <dgm:spPr/>
      <dgm:t>
        <a:bodyPr/>
        <a:lstStyle/>
        <a:p>
          <a:endParaRPr lang="en-US" sz="1800"/>
        </a:p>
      </dgm:t>
    </dgm:pt>
    <dgm:pt modelId="{8D363592-E723-426A-AFB6-E997974B2131}">
      <dgm:prSet phldrT="[Text]" custT="1"/>
      <dgm:spPr/>
      <dgm:t>
        <a:bodyPr/>
        <a:lstStyle/>
        <a:p>
          <a:r>
            <a:rPr lang="en-US" sz="1800" dirty="0" smtClean="0"/>
            <a:t>Prompt decision</a:t>
          </a:r>
          <a:endParaRPr lang="en-US" sz="1800" dirty="0"/>
        </a:p>
      </dgm:t>
    </dgm:pt>
    <dgm:pt modelId="{56B20B3F-2D2D-4B39-A39B-AA0023DA9392}" type="parTrans" cxnId="{F58F074A-BB25-4D4B-B898-5BB60F9C4949}">
      <dgm:prSet custT="1"/>
      <dgm:spPr/>
      <dgm:t>
        <a:bodyPr/>
        <a:lstStyle/>
        <a:p>
          <a:endParaRPr lang="en-US" sz="1800" dirty="0"/>
        </a:p>
      </dgm:t>
    </dgm:pt>
    <dgm:pt modelId="{95542153-A794-431C-9A9C-1E458E1ABEB5}" type="sibTrans" cxnId="{F58F074A-BB25-4D4B-B898-5BB60F9C4949}">
      <dgm:prSet/>
      <dgm:spPr/>
      <dgm:t>
        <a:bodyPr/>
        <a:lstStyle/>
        <a:p>
          <a:endParaRPr lang="en-US" sz="1800"/>
        </a:p>
      </dgm:t>
    </dgm:pt>
    <dgm:pt modelId="{19A7D36C-014B-4B93-B059-AC3007FEA2CF}">
      <dgm:prSet phldrT="[Text]" custT="1"/>
      <dgm:spPr/>
      <dgm:t>
        <a:bodyPr/>
        <a:lstStyle/>
        <a:p>
          <a:r>
            <a:rPr lang="en-US" sz="1800" dirty="0" smtClean="0"/>
            <a:t>secrecy</a:t>
          </a:r>
          <a:endParaRPr lang="en-US" sz="1800" dirty="0"/>
        </a:p>
      </dgm:t>
    </dgm:pt>
    <dgm:pt modelId="{AC67B867-30E6-4059-A5DF-D954CE7EB36A}" type="parTrans" cxnId="{0D5B8ED2-9B44-4F04-9F66-E08EF8E61A66}">
      <dgm:prSet custT="1"/>
      <dgm:spPr/>
      <dgm:t>
        <a:bodyPr/>
        <a:lstStyle/>
        <a:p>
          <a:endParaRPr lang="en-US" sz="1800" dirty="0"/>
        </a:p>
      </dgm:t>
    </dgm:pt>
    <dgm:pt modelId="{61D7ADC4-8FA2-48DE-8F68-A8399ED37122}" type="sibTrans" cxnId="{0D5B8ED2-9B44-4F04-9F66-E08EF8E61A66}">
      <dgm:prSet/>
      <dgm:spPr/>
      <dgm:t>
        <a:bodyPr/>
        <a:lstStyle/>
        <a:p>
          <a:endParaRPr lang="en-US" sz="1800"/>
        </a:p>
      </dgm:t>
    </dgm:pt>
    <dgm:pt modelId="{60F77EA2-A0EA-4080-BF4B-645711B1C818}">
      <dgm:prSet phldrT="[Text]" custT="1"/>
      <dgm:spPr/>
      <dgm:t>
        <a:bodyPr/>
        <a:lstStyle/>
        <a:p>
          <a:r>
            <a:rPr lang="en-US" sz="1800" dirty="0" smtClean="0"/>
            <a:t>economical</a:t>
          </a:r>
          <a:endParaRPr lang="en-US" sz="1800" dirty="0"/>
        </a:p>
      </dgm:t>
    </dgm:pt>
    <dgm:pt modelId="{25A355EF-1F49-4CD5-BD1F-7FDD0B678524}" type="parTrans" cxnId="{BD4ED17B-985C-4CB1-A4D9-22759E3F1A17}">
      <dgm:prSet custT="1"/>
      <dgm:spPr/>
      <dgm:t>
        <a:bodyPr/>
        <a:lstStyle/>
        <a:p>
          <a:endParaRPr lang="en-US" sz="1800" dirty="0"/>
        </a:p>
      </dgm:t>
    </dgm:pt>
    <dgm:pt modelId="{05FABCB6-0467-4581-AF95-6D8BC475AB2D}" type="sibTrans" cxnId="{BD4ED17B-985C-4CB1-A4D9-22759E3F1A17}">
      <dgm:prSet/>
      <dgm:spPr/>
      <dgm:t>
        <a:bodyPr/>
        <a:lstStyle/>
        <a:p>
          <a:endParaRPr lang="en-US" sz="1800"/>
        </a:p>
      </dgm:t>
    </dgm:pt>
    <dgm:pt modelId="{159316E0-AC82-40E1-8EDE-AED995BF98A4}">
      <dgm:prSet phldrT="[Text]" custT="1"/>
      <dgm:spPr/>
      <dgm:t>
        <a:bodyPr/>
        <a:lstStyle/>
        <a:p>
          <a:r>
            <a:rPr lang="en-US" sz="1800" dirty="0" smtClean="0"/>
            <a:t>Personal touch</a:t>
          </a:r>
          <a:endParaRPr lang="en-US" sz="1800" dirty="0"/>
        </a:p>
      </dgm:t>
    </dgm:pt>
    <dgm:pt modelId="{D384ACFE-CB83-45C7-A427-77367E64D2A9}" type="parTrans" cxnId="{BA127325-8B18-40B7-AC26-5162701A5125}">
      <dgm:prSet custT="1"/>
      <dgm:spPr/>
      <dgm:t>
        <a:bodyPr/>
        <a:lstStyle/>
        <a:p>
          <a:endParaRPr lang="en-US" sz="1800" dirty="0"/>
        </a:p>
      </dgm:t>
    </dgm:pt>
    <dgm:pt modelId="{AB8E1712-0979-4347-ADE9-06E673ECFCA9}" type="sibTrans" cxnId="{BA127325-8B18-40B7-AC26-5162701A5125}">
      <dgm:prSet/>
      <dgm:spPr/>
      <dgm:t>
        <a:bodyPr/>
        <a:lstStyle/>
        <a:p>
          <a:endParaRPr lang="en-US" sz="1800"/>
        </a:p>
      </dgm:t>
    </dgm:pt>
    <dgm:pt modelId="{B227D754-BAE4-40BE-863F-988CC7E4C6C7}">
      <dgm:prSet phldrT="[Text]" custT="1"/>
      <dgm:spPr/>
      <dgm:t>
        <a:bodyPr/>
        <a:lstStyle/>
        <a:p>
          <a:r>
            <a:rPr lang="en-US" sz="1800" dirty="0" smtClean="0"/>
            <a:t>Benefits of inherited goodwill</a:t>
          </a:r>
          <a:endParaRPr lang="en-US" sz="1800" dirty="0"/>
        </a:p>
      </dgm:t>
    </dgm:pt>
    <dgm:pt modelId="{A312D2F8-8340-4657-91C8-3CD945086C57}" type="parTrans" cxnId="{29DA6BA3-AEEB-434B-8CC4-2F9A2D8E8AB5}">
      <dgm:prSet custT="1"/>
      <dgm:spPr/>
      <dgm:t>
        <a:bodyPr/>
        <a:lstStyle/>
        <a:p>
          <a:endParaRPr lang="en-US" sz="1800" dirty="0"/>
        </a:p>
      </dgm:t>
    </dgm:pt>
    <dgm:pt modelId="{7F35E6B8-5779-48DC-9F69-5425D9D0209A}" type="sibTrans" cxnId="{29DA6BA3-AEEB-434B-8CC4-2F9A2D8E8AB5}">
      <dgm:prSet/>
      <dgm:spPr/>
      <dgm:t>
        <a:bodyPr/>
        <a:lstStyle/>
        <a:p>
          <a:endParaRPr lang="en-US" sz="1800"/>
        </a:p>
      </dgm:t>
    </dgm:pt>
    <dgm:pt modelId="{2A6AA93D-8F08-4DC6-8600-4452B166CEDC}">
      <dgm:prSet phldrT="[Text]" custT="1"/>
      <dgm:spPr/>
      <dgm:t>
        <a:bodyPr/>
        <a:lstStyle/>
        <a:p>
          <a:r>
            <a:rPr lang="en-US" sz="1800" dirty="0" smtClean="0"/>
            <a:t>Freedom of business</a:t>
          </a:r>
          <a:endParaRPr lang="en-US" sz="1800" dirty="0"/>
        </a:p>
      </dgm:t>
    </dgm:pt>
    <dgm:pt modelId="{87CD2B7F-B93D-4A93-8577-4ED97272C927}" type="parTrans" cxnId="{46D40E81-AD15-44DC-B0CD-D78764CAB36C}">
      <dgm:prSet custT="1"/>
      <dgm:spPr/>
      <dgm:t>
        <a:bodyPr/>
        <a:lstStyle/>
        <a:p>
          <a:endParaRPr lang="en-US" sz="1800" dirty="0"/>
        </a:p>
      </dgm:t>
    </dgm:pt>
    <dgm:pt modelId="{98D5E539-F118-4655-8F68-865288C61FD9}" type="sibTrans" cxnId="{46D40E81-AD15-44DC-B0CD-D78764CAB36C}">
      <dgm:prSet/>
      <dgm:spPr/>
      <dgm:t>
        <a:bodyPr/>
        <a:lstStyle/>
        <a:p>
          <a:endParaRPr lang="en-US" sz="1800"/>
        </a:p>
      </dgm:t>
    </dgm:pt>
    <dgm:pt modelId="{DEF48069-5489-4261-880B-8FE32F1F6D48}" type="pres">
      <dgm:prSet presAssocID="{EF822B0B-CD21-48E6-8F62-C98DFBD035F7}" presName="diagram" presStyleCnt="0">
        <dgm:presLayoutVars>
          <dgm:chPref val="1"/>
          <dgm:dir/>
          <dgm:animOne val="branch"/>
          <dgm:animLvl val="lvl"/>
          <dgm:resizeHandles val="exact"/>
        </dgm:presLayoutVars>
      </dgm:prSet>
      <dgm:spPr/>
      <dgm:t>
        <a:bodyPr/>
        <a:lstStyle/>
        <a:p>
          <a:endParaRPr lang="en-US"/>
        </a:p>
      </dgm:t>
    </dgm:pt>
    <dgm:pt modelId="{46BE1DB4-1650-4A0F-9531-FC6448D120FE}" type="pres">
      <dgm:prSet presAssocID="{A4C11C86-4C56-472A-A47A-0B54785DAD86}" presName="root1" presStyleCnt="0"/>
      <dgm:spPr/>
    </dgm:pt>
    <dgm:pt modelId="{9BCEF66E-A119-4DFC-AE1E-0180DFF45286}" type="pres">
      <dgm:prSet presAssocID="{A4C11C86-4C56-472A-A47A-0B54785DAD86}" presName="LevelOneTextNode" presStyleLbl="node0" presStyleIdx="0" presStyleCnt="1" custScaleX="115986" custScaleY="191345" custLinFactNeighborX="1074" custLinFactNeighborY="-6445">
        <dgm:presLayoutVars>
          <dgm:chPref val="3"/>
        </dgm:presLayoutVars>
      </dgm:prSet>
      <dgm:spPr/>
      <dgm:t>
        <a:bodyPr/>
        <a:lstStyle/>
        <a:p>
          <a:endParaRPr lang="en-US"/>
        </a:p>
      </dgm:t>
    </dgm:pt>
    <dgm:pt modelId="{22B97F80-CA1E-4D22-A536-B966B8F444E8}" type="pres">
      <dgm:prSet presAssocID="{A4C11C86-4C56-472A-A47A-0B54785DAD86}" presName="level2hierChild" presStyleCnt="0"/>
      <dgm:spPr/>
    </dgm:pt>
    <dgm:pt modelId="{F50416F0-96A4-4758-920D-A7D2D76A13FD}" type="pres">
      <dgm:prSet presAssocID="{516D6099-460A-4404-9014-933DB019ACA5}" presName="conn2-1" presStyleLbl="parChTrans1D2" presStyleIdx="0" presStyleCnt="7"/>
      <dgm:spPr/>
      <dgm:t>
        <a:bodyPr/>
        <a:lstStyle/>
        <a:p>
          <a:endParaRPr lang="en-US"/>
        </a:p>
      </dgm:t>
    </dgm:pt>
    <dgm:pt modelId="{E6469E2E-290A-4178-BCC8-154F50DD1245}" type="pres">
      <dgm:prSet presAssocID="{516D6099-460A-4404-9014-933DB019ACA5}" presName="connTx" presStyleLbl="parChTrans1D2" presStyleIdx="0" presStyleCnt="7"/>
      <dgm:spPr/>
      <dgm:t>
        <a:bodyPr/>
        <a:lstStyle/>
        <a:p>
          <a:endParaRPr lang="en-US"/>
        </a:p>
      </dgm:t>
    </dgm:pt>
    <dgm:pt modelId="{80487B92-1BC8-478A-A9A3-2D61FA519E14}" type="pres">
      <dgm:prSet presAssocID="{B324EAB2-8D39-4C3B-B222-5C56A0115ABE}" presName="root2" presStyleCnt="0"/>
      <dgm:spPr/>
    </dgm:pt>
    <dgm:pt modelId="{6CAEB59D-AC6B-436C-B74E-414F9CC6DE95}" type="pres">
      <dgm:prSet presAssocID="{B324EAB2-8D39-4C3B-B222-5C56A0115ABE}" presName="LevelTwoTextNode" presStyleLbl="node2" presStyleIdx="0" presStyleCnt="7">
        <dgm:presLayoutVars>
          <dgm:chPref val="3"/>
        </dgm:presLayoutVars>
      </dgm:prSet>
      <dgm:spPr/>
      <dgm:t>
        <a:bodyPr/>
        <a:lstStyle/>
        <a:p>
          <a:endParaRPr lang="en-US"/>
        </a:p>
      </dgm:t>
    </dgm:pt>
    <dgm:pt modelId="{BFEE306A-F4DE-4E5A-BD1A-97203C39546A}" type="pres">
      <dgm:prSet presAssocID="{B324EAB2-8D39-4C3B-B222-5C56A0115ABE}" presName="level3hierChild" presStyleCnt="0"/>
      <dgm:spPr/>
    </dgm:pt>
    <dgm:pt modelId="{70507074-41E9-4D40-95F1-80C1AB6067A6}" type="pres">
      <dgm:prSet presAssocID="{56B20B3F-2D2D-4B39-A39B-AA0023DA9392}" presName="conn2-1" presStyleLbl="parChTrans1D2" presStyleIdx="1" presStyleCnt="7"/>
      <dgm:spPr/>
      <dgm:t>
        <a:bodyPr/>
        <a:lstStyle/>
        <a:p>
          <a:endParaRPr lang="en-US"/>
        </a:p>
      </dgm:t>
    </dgm:pt>
    <dgm:pt modelId="{20D2093F-67A5-4604-A6D9-3DA38E55A43D}" type="pres">
      <dgm:prSet presAssocID="{56B20B3F-2D2D-4B39-A39B-AA0023DA9392}" presName="connTx" presStyleLbl="parChTrans1D2" presStyleIdx="1" presStyleCnt="7"/>
      <dgm:spPr/>
      <dgm:t>
        <a:bodyPr/>
        <a:lstStyle/>
        <a:p>
          <a:endParaRPr lang="en-US"/>
        </a:p>
      </dgm:t>
    </dgm:pt>
    <dgm:pt modelId="{717E93A0-DBBC-482C-894C-2CB566945428}" type="pres">
      <dgm:prSet presAssocID="{8D363592-E723-426A-AFB6-E997974B2131}" presName="root2" presStyleCnt="0"/>
      <dgm:spPr/>
    </dgm:pt>
    <dgm:pt modelId="{B65BEAA4-8EFB-4267-8657-5E26BE4092A4}" type="pres">
      <dgm:prSet presAssocID="{8D363592-E723-426A-AFB6-E997974B2131}" presName="LevelTwoTextNode" presStyleLbl="node2" presStyleIdx="1" presStyleCnt="7">
        <dgm:presLayoutVars>
          <dgm:chPref val="3"/>
        </dgm:presLayoutVars>
      </dgm:prSet>
      <dgm:spPr/>
      <dgm:t>
        <a:bodyPr/>
        <a:lstStyle/>
        <a:p>
          <a:endParaRPr lang="en-US"/>
        </a:p>
      </dgm:t>
    </dgm:pt>
    <dgm:pt modelId="{28B1111B-8ECA-4A9A-8B44-A83C37E1FC6A}" type="pres">
      <dgm:prSet presAssocID="{8D363592-E723-426A-AFB6-E997974B2131}" presName="level3hierChild" presStyleCnt="0"/>
      <dgm:spPr/>
    </dgm:pt>
    <dgm:pt modelId="{6EB16CD7-ACE6-442E-8808-F1B686F9F2FD}" type="pres">
      <dgm:prSet presAssocID="{AC67B867-30E6-4059-A5DF-D954CE7EB36A}" presName="conn2-1" presStyleLbl="parChTrans1D2" presStyleIdx="2" presStyleCnt="7"/>
      <dgm:spPr/>
      <dgm:t>
        <a:bodyPr/>
        <a:lstStyle/>
        <a:p>
          <a:endParaRPr lang="en-US"/>
        </a:p>
      </dgm:t>
    </dgm:pt>
    <dgm:pt modelId="{2525A7CE-2D8F-4C4E-A492-3D4DB0D541FF}" type="pres">
      <dgm:prSet presAssocID="{AC67B867-30E6-4059-A5DF-D954CE7EB36A}" presName="connTx" presStyleLbl="parChTrans1D2" presStyleIdx="2" presStyleCnt="7"/>
      <dgm:spPr/>
      <dgm:t>
        <a:bodyPr/>
        <a:lstStyle/>
        <a:p>
          <a:endParaRPr lang="en-US"/>
        </a:p>
      </dgm:t>
    </dgm:pt>
    <dgm:pt modelId="{313C37A9-AA24-4834-B694-A7F2F01F2869}" type="pres">
      <dgm:prSet presAssocID="{19A7D36C-014B-4B93-B059-AC3007FEA2CF}" presName="root2" presStyleCnt="0"/>
      <dgm:spPr/>
    </dgm:pt>
    <dgm:pt modelId="{D37B4371-ECFD-4DAF-80B9-0037B6BB6D65}" type="pres">
      <dgm:prSet presAssocID="{19A7D36C-014B-4B93-B059-AC3007FEA2CF}" presName="LevelTwoTextNode" presStyleLbl="node2" presStyleIdx="2" presStyleCnt="7">
        <dgm:presLayoutVars>
          <dgm:chPref val="3"/>
        </dgm:presLayoutVars>
      </dgm:prSet>
      <dgm:spPr/>
      <dgm:t>
        <a:bodyPr/>
        <a:lstStyle/>
        <a:p>
          <a:endParaRPr lang="en-US"/>
        </a:p>
      </dgm:t>
    </dgm:pt>
    <dgm:pt modelId="{F935431D-0028-4E22-BDF5-87BAF1D6D605}" type="pres">
      <dgm:prSet presAssocID="{19A7D36C-014B-4B93-B059-AC3007FEA2CF}" presName="level3hierChild" presStyleCnt="0"/>
      <dgm:spPr/>
    </dgm:pt>
    <dgm:pt modelId="{A11AEC3E-1D70-45C5-A766-59265D8E6F4E}" type="pres">
      <dgm:prSet presAssocID="{25A355EF-1F49-4CD5-BD1F-7FDD0B678524}" presName="conn2-1" presStyleLbl="parChTrans1D2" presStyleIdx="3" presStyleCnt="7"/>
      <dgm:spPr/>
      <dgm:t>
        <a:bodyPr/>
        <a:lstStyle/>
        <a:p>
          <a:endParaRPr lang="en-US"/>
        </a:p>
      </dgm:t>
    </dgm:pt>
    <dgm:pt modelId="{B59AE9A5-B3F4-4D68-A343-A867635B5D64}" type="pres">
      <dgm:prSet presAssocID="{25A355EF-1F49-4CD5-BD1F-7FDD0B678524}" presName="connTx" presStyleLbl="parChTrans1D2" presStyleIdx="3" presStyleCnt="7"/>
      <dgm:spPr/>
      <dgm:t>
        <a:bodyPr/>
        <a:lstStyle/>
        <a:p>
          <a:endParaRPr lang="en-US"/>
        </a:p>
      </dgm:t>
    </dgm:pt>
    <dgm:pt modelId="{A28289E8-5994-4982-B46B-8E2ABADAE677}" type="pres">
      <dgm:prSet presAssocID="{60F77EA2-A0EA-4080-BF4B-645711B1C818}" presName="root2" presStyleCnt="0"/>
      <dgm:spPr/>
    </dgm:pt>
    <dgm:pt modelId="{B64F56C4-2AC8-477D-B383-7705453183E0}" type="pres">
      <dgm:prSet presAssocID="{60F77EA2-A0EA-4080-BF4B-645711B1C818}" presName="LevelTwoTextNode" presStyleLbl="node2" presStyleIdx="3" presStyleCnt="7">
        <dgm:presLayoutVars>
          <dgm:chPref val="3"/>
        </dgm:presLayoutVars>
      </dgm:prSet>
      <dgm:spPr/>
      <dgm:t>
        <a:bodyPr/>
        <a:lstStyle/>
        <a:p>
          <a:endParaRPr lang="en-US"/>
        </a:p>
      </dgm:t>
    </dgm:pt>
    <dgm:pt modelId="{479D9A54-29C8-4C92-BEB9-23F2016118B3}" type="pres">
      <dgm:prSet presAssocID="{60F77EA2-A0EA-4080-BF4B-645711B1C818}" presName="level3hierChild" presStyleCnt="0"/>
      <dgm:spPr/>
    </dgm:pt>
    <dgm:pt modelId="{6E69278E-D8F1-439C-988B-EC8358AEABF4}" type="pres">
      <dgm:prSet presAssocID="{D384ACFE-CB83-45C7-A427-77367E64D2A9}" presName="conn2-1" presStyleLbl="parChTrans1D2" presStyleIdx="4" presStyleCnt="7"/>
      <dgm:spPr/>
      <dgm:t>
        <a:bodyPr/>
        <a:lstStyle/>
        <a:p>
          <a:endParaRPr lang="en-US"/>
        </a:p>
      </dgm:t>
    </dgm:pt>
    <dgm:pt modelId="{902BE185-3316-41B9-88A7-AE88F8BB105C}" type="pres">
      <dgm:prSet presAssocID="{D384ACFE-CB83-45C7-A427-77367E64D2A9}" presName="connTx" presStyleLbl="parChTrans1D2" presStyleIdx="4" presStyleCnt="7"/>
      <dgm:spPr/>
      <dgm:t>
        <a:bodyPr/>
        <a:lstStyle/>
        <a:p>
          <a:endParaRPr lang="en-US"/>
        </a:p>
      </dgm:t>
    </dgm:pt>
    <dgm:pt modelId="{9E8F3E72-64D0-4D4F-8BAF-8A91AA936B6F}" type="pres">
      <dgm:prSet presAssocID="{159316E0-AC82-40E1-8EDE-AED995BF98A4}" presName="root2" presStyleCnt="0"/>
      <dgm:spPr/>
    </dgm:pt>
    <dgm:pt modelId="{8D98D3AB-8BB5-4B99-8B0E-C4916963277F}" type="pres">
      <dgm:prSet presAssocID="{159316E0-AC82-40E1-8EDE-AED995BF98A4}" presName="LevelTwoTextNode" presStyleLbl="node2" presStyleIdx="4" presStyleCnt="7">
        <dgm:presLayoutVars>
          <dgm:chPref val="3"/>
        </dgm:presLayoutVars>
      </dgm:prSet>
      <dgm:spPr/>
      <dgm:t>
        <a:bodyPr/>
        <a:lstStyle/>
        <a:p>
          <a:endParaRPr lang="en-US"/>
        </a:p>
      </dgm:t>
    </dgm:pt>
    <dgm:pt modelId="{A2239935-DD05-4738-82A4-1A6844505EE8}" type="pres">
      <dgm:prSet presAssocID="{159316E0-AC82-40E1-8EDE-AED995BF98A4}" presName="level3hierChild" presStyleCnt="0"/>
      <dgm:spPr/>
    </dgm:pt>
    <dgm:pt modelId="{51DA4949-5920-402F-81D6-37E210E6C00C}" type="pres">
      <dgm:prSet presAssocID="{A312D2F8-8340-4657-91C8-3CD945086C57}" presName="conn2-1" presStyleLbl="parChTrans1D2" presStyleIdx="5" presStyleCnt="7"/>
      <dgm:spPr/>
      <dgm:t>
        <a:bodyPr/>
        <a:lstStyle/>
        <a:p>
          <a:endParaRPr lang="en-US"/>
        </a:p>
      </dgm:t>
    </dgm:pt>
    <dgm:pt modelId="{8CA24A29-E3AB-45E7-9C87-EE832EA40843}" type="pres">
      <dgm:prSet presAssocID="{A312D2F8-8340-4657-91C8-3CD945086C57}" presName="connTx" presStyleLbl="parChTrans1D2" presStyleIdx="5" presStyleCnt="7"/>
      <dgm:spPr/>
      <dgm:t>
        <a:bodyPr/>
        <a:lstStyle/>
        <a:p>
          <a:endParaRPr lang="en-US"/>
        </a:p>
      </dgm:t>
    </dgm:pt>
    <dgm:pt modelId="{2385CB9E-19C7-4394-89CF-4CC3B82D4B75}" type="pres">
      <dgm:prSet presAssocID="{B227D754-BAE4-40BE-863F-988CC7E4C6C7}" presName="root2" presStyleCnt="0"/>
      <dgm:spPr/>
    </dgm:pt>
    <dgm:pt modelId="{1F0E6032-2F60-4D0A-96D4-96E30AEE3A1C}" type="pres">
      <dgm:prSet presAssocID="{B227D754-BAE4-40BE-863F-988CC7E4C6C7}" presName="LevelTwoTextNode" presStyleLbl="node2" presStyleIdx="5" presStyleCnt="7" custScaleY="136342">
        <dgm:presLayoutVars>
          <dgm:chPref val="3"/>
        </dgm:presLayoutVars>
      </dgm:prSet>
      <dgm:spPr/>
      <dgm:t>
        <a:bodyPr/>
        <a:lstStyle/>
        <a:p>
          <a:endParaRPr lang="en-US"/>
        </a:p>
      </dgm:t>
    </dgm:pt>
    <dgm:pt modelId="{69E81A1F-7CD7-4D54-BB1E-6742DF7D160B}" type="pres">
      <dgm:prSet presAssocID="{B227D754-BAE4-40BE-863F-988CC7E4C6C7}" presName="level3hierChild" presStyleCnt="0"/>
      <dgm:spPr/>
    </dgm:pt>
    <dgm:pt modelId="{20B48A12-3453-4140-9815-23861BD909D4}" type="pres">
      <dgm:prSet presAssocID="{87CD2B7F-B93D-4A93-8577-4ED97272C927}" presName="conn2-1" presStyleLbl="parChTrans1D2" presStyleIdx="6" presStyleCnt="7"/>
      <dgm:spPr/>
      <dgm:t>
        <a:bodyPr/>
        <a:lstStyle/>
        <a:p>
          <a:endParaRPr lang="en-US"/>
        </a:p>
      </dgm:t>
    </dgm:pt>
    <dgm:pt modelId="{12137BBB-D8F7-4C2B-8AD0-D94D8E14872A}" type="pres">
      <dgm:prSet presAssocID="{87CD2B7F-B93D-4A93-8577-4ED97272C927}" presName="connTx" presStyleLbl="parChTrans1D2" presStyleIdx="6" presStyleCnt="7"/>
      <dgm:spPr/>
      <dgm:t>
        <a:bodyPr/>
        <a:lstStyle/>
        <a:p>
          <a:endParaRPr lang="en-US"/>
        </a:p>
      </dgm:t>
    </dgm:pt>
    <dgm:pt modelId="{B3CBA132-0E06-4958-97E2-EC42A057E41E}" type="pres">
      <dgm:prSet presAssocID="{2A6AA93D-8F08-4DC6-8600-4452B166CEDC}" presName="root2" presStyleCnt="0"/>
      <dgm:spPr/>
    </dgm:pt>
    <dgm:pt modelId="{C8E64C76-0743-4046-9131-4A517AE6B199}" type="pres">
      <dgm:prSet presAssocID="{2A6AA93D-8F08-4DC6-8600-4452B166CEDC}" presName="LevelTwoTextNode" presStyleLbl="node2" presStyleIdx="6" presStyleCnt="7">
        <dgm:presLayoutVars>
          <dgm:chPref val="3"/>
        </dgm:presLayoutVars>
      </dgm:prSet>
      <dgm:spPr/>
      <dgm:t>
        <a:bodyPr/>
        <a:lstStyle/>
        <a:p>
          <a:endParaRPr lang="en-US"/>
        </a:p>
      </dgm:t>
    </dgm:pt>
    <dgm:pt modelId="{9280E9B7-B004-4C6C-B83F-B102CED354F0}" type="pres">
      <dgm:prSet presAssocID="{2A6AA93D-8F08-4DC6-8600-4452B166CEDC}" presName="level3hierChild" presStyleCnt="0"/>
      <dgm:spPr/>
    </dgm:pt>
  </dgm:ptLst>
  <dgm:cxnLst>
    <dgm:cxn modelId="{E1DE460C-04A6-46A8-A0CC-B60C62876951}" type="presOf" srcId="{19A7D36C-014B-4B93-B059-AC3007FEA2CF}" destId="{D37B4371-ECFD-4DAF-80B9-0037B6BB6D65}" srcOrd="0" destOrd="0" presId="urn:microsoft.com/office/officeart/2005/8/layout/hierarchy2"/>
    <dgm:cxn modelId="{5F1A63A2-61BB-4AEE-8203-C372D74850EC}" type="presOf" srcId="{AC67B867-30E6-4059-A5DF-D954CE7EB36A}" destId="{2525A7CE-2D8F-4C4E-A492-3D4DB0D541FF}" srcOrd="1" destOrd="0" presId="urn:microsoft.com/office/officeart/2005/8/layout/hierarchy2"/>
    <dgm:cxn modelId="{5D7BC262-E24F-4C47-B0B4-B0B49D3EEEFE}" type="presOf" srcId="{87CD2B7F-B93D-4A93-8577-4ED97272C927}" destId="{12137BBB-D8F7-4C2B-8AD0-D94D8E14872A}" srcOrd="1" destOrd="0" presId="urn:microsoft.com/office/officeart/2005/8/layout/hierarchy2"/>
    <dgm:cxn modelId="{0A54C7DA-61EB-41AD-8ACC-AB45E489B1F7}" type="presOf" srcId="{516D6099-460A-4404-9014-933DB019ACA5}" destId="{E6469E2E-290A-4178-BCC8-154F50DD1245}" srcOrd="1" destOrd="0" presId="urn:microsoft.com/office/officeart/2005/8/layout/hierarchy2"/>
    <dgm:cxn modelId="{F47F6D1A-E30E-42BB-A526-8143C44954DF}" type="presOf" srcId="{159316E0-AC82-40E1-8EDE-AED995BF98A4}" destId="{8D98D3AB-8BB5-4B99-8B0E-C4916963277F}" srcOrd="0" destOrd="0" presId="urn:microsoft.com/office/officeart/2005/8/layout/hierarchy2"/>
    <dgm:cxn modelId="{0B901E57-FFE6-46F5-8226-ED4A9FFA6A2E}" type="presOf" srcId="{A312D2F8-8340-4657-91C8-3CD945086C57}" destId="{51DA4949-5920-402F-81D6-37E210E6C00C}" srcOrd="0" destOrd="0" presId="urn:microsoft.com/office/officeart/2005/8/layout/hierarchy2"/>
    <dgm:cxn modelId="{C7307A76-ED6B-4DB9-9C1B-546EB6280DF8}" type="presOf" srcId="{87CD2B7F-B93D-4A93-8577-4ED97272C927}" destId="{20B48A12-3453-4140-9815-23861BD909D4}" srcOrd="0" destOrd="0" presId="urn:microsoft.com/office/officeart/2005/8/layout/hierarchy2"/>
    <dgm:cxn modelId="{149647EC-D70E-4080-A521-D10A9814266C}" type="presOf" srcId="{56B20B3F-2D2D-4B39-A39B-AA0023DA9392}" destId="{70507074-41E9-4D40-95F1-80C1AB6067A6}" srcOrd="0" destOrd="0" presId="urn:microsoft.com/office/officeart/2005/8/layout/hierarchy2"/>
    <dgm:cxn modelId="{0D5B8ED2-9B44-4F04-9F66-E08EF8E61A66}" srcId="{A4C11C86-4C56-472A-A47A-0B54785DAD86}" destId="{19A7D36C-014B-4B93-B059-AC3007FEA2CF}" srcOrd="2" destOrd="0" parTransId="{AC67B867-30E6-4059-A5DF-D954CE7EB36A}" sibTransId="{61D7ADC4-8FA2-48DE-8F68-A8399ED37122}"/>
    <dgm:cxn modelId="{9237B531-EF25-4587-A252-CBB7586E2810}" type="presOf" srcId="{516D6099-460A-4404-9014-933DB019ACA5}" destId="{F50416F0-96A4-4758-920D-A7D2D76A13FD}" srcOrd="0" destOrd="0" presId="urn:microsoft.com/office/officeart/2005/8/layout/hierarchy2"/>
    <dgm:cxn modelId="{B605F91E-740E-46E4-926D-663D5DCCC430}" srcId="{EF822B0B-CD21-48E6-8F62-C98DFBD035F7}" destId="{A4C11C86-4C56-472A-A47A-0B54785DAD86}" srcOrd="0" destOrd="0" parTransId="{E8D6BEB5-AC98-422A-845A-759BFBC040FB}" sibTransId="{4789097C-C933-4C0A-86C4-4B2263CB02F7}"/>
    <dgm:cxn modelId="{29DA6BA3-AEEB-434B-8CC4-2F9A2D8E8AB5}" srcId="{A4C11C86-4C56-472A-A47A-0B54785DAD86}" destId="{B227D754-BAE4-40BE-863F-988CC7E4C6C7}" srcOrd="5" destOrd="0" parTransId="{A312D2F8-8340-4657-91C8-3CD945086C57}" sibTransId="{7F35E6B8-5779-48DC-9F69-5425D9D0209A}"/>
    <dgm:cxn modelId="{DAB60B70-5C10-4A81-916F-FC785B90890C}" type="presOf" srcId="{56B20B3F-2D2D-4B39-A39B-AA0023DA9392}" destId="{20D2093F-67A5-4604-A6D9-3DA38E55A43D}" srcOrd="1" destOrd="0" presId="urn:microsoft.com/office/officeart/2005/8/layout/hierarchy2"/>
    <dgm:cxn modelId="{46D40E81-AD15-44DC-B0CD-D78764CAB36C}" srcId="{A4C11C86-4C56-472A-A47A-0B54785DAD86}" destId="{2A6AA93D-8F08-4DC6-8600-4452B166CEDC}" srcOrd="6" destOrd="0" parTransId="{87CD2B7F-B93D-4A93-8577-4ED97272C927}" sibTransId="{98D5E539-F118-4655-8F68-865288C61FD9}"/>
    <dgm:cxn modelId="{107A79E9-A427-4906-A198-C99BD595582B}" type="presOf" srcId="{25A355EF-1F49-4CD5-BD1F-7FDD0B678524}" destId="{B59AE9A5-B3F4-4D68-A343-A867635B5D64}" srcOrd="1" destOrd="0" presId="urn:microsoft.com/office/officeart/2005/8/layout/hierarchy2"/>
    <dgm:cxn modelId="{1D653125-2640-47C7-BFED-08E4A5CBD1C9}" type="presOf" srcId="{B324EAB2-8D39-4C3B-B222-5C56A0115ABE}" destId="{6CAEB59D-AC6B-436C-B74E-414F9CC6DE95}" srcOrd="0" destOrd="0" presId="urn:microsoft.com/office/officeart/2005/8/layout/hierarchy2"/>
    <dgm:cxn modelId="{609FEAD6-FC4A-4E2F-A4FE-2755E9B1BF8E}" type="presOf" srcId="{D384ACFE-CB83-45C7-A427-77367E64D2A9}" destId="{6E69278E-D8F1-439C-988B-EC8358AEABF4}" srcOrd="0" destOrd="0" presId="urn:microsoft.com/office/officeart/2005/8/layout/hierarchy2"/>
    <dgm:cxn modelId="{F58F074A-BB25-4D4B-B898-5BB60F9C4949}" srcId="{A4C11C86-4C56-472A-A47A-0B54785DAD86}" destId="{8D363592-E723-426A-AFB6-E997974B2131}" srcOrd="1" destOrd="0" parTransId="{56B20B3F-2D2D-4B39-A39B-AA0023DA9392}" sibTransId="{95542153-A794-431C-9A9C-1E458E1ABEB5}"/>
    <dgm:cxn modelId="{C00313C3-F07E-438D-AA1D-60DB4B860ADB}" type="presOf" srcId="{A312D2F8-8340-4657-91C8-3CD945086C57}" destId="{8CA24A29-E3AB-45E7-9C87-EE832EA40843}" srcOrd="1" destOrd="0" presId="urn:microsoft.com/office/officeart/2005/8/layout/hierarchy2"/>
    <dgm:cxn modelId="{BA127325-8B18-40B7-AC26-5162701A5125}" srcId="{A4C11C86-4C56-472A-A47A-0B54785DAD86}" destId="{159316E0-AC82-40E1-8EDE-AED995BF98A4}" srcOrd="4" destOrd="0" parTransId="{D384ACFE-CB83-45C7-A427-77367E64D2A9}" sibTransId="{AB8E1712-0979-4347-ADE9-06E673ECFCA9}"/>
    <dgm:cxn modelId="{59C55DCC-4435-4F38-96F5-9C4E7AD07CAA}" type="presOf" srcId="{D384ACFE-CB83-45C7-A427-77367E64D2A9}" destId="{902BE185-3316-41B9-88A7-AE88F8BB105C}" srcOrd="1" destOrd="0" presId="urn:microsoft.com/office/officeart/2005/8/layout/hierarchy2"/>
    <dgm:cxn modelId="{B9503DC6-4E85-4109-BEE6-6C67BBBB795F}" type="presOf" srcId="{25A355EF-1F49-4CD5-BD1F-7FDD0B678524}" destId="{A11AEC3E-1D70-45C5-A766-59265D8E6F4E}" srcOrd="0" destOrd="0" presId="urn:microsoft.com/office/officeart/2005/8/layout/hierarchy2"/>
    <dgm:cxn modelId="{BD4ED17B-985C-4CB1-A4D9-22759E3F1A17}" srcId="{A4C11C86-4C56-472A-A47A-0B54785DAD86}" destId="{60F77EA2-A0EA-4080-BF4B-645711B1C818}" srcOrd="3" destOrd="0" parTransId="{25A355EF-1F49-4CD5-BD1F-7FDD0B678524}" sibTransId="{05FABCB6-0467-4581-AF95-6D8BC475AB2D}"/>
    <dgm:cxn modelId="{94F231E7-26A0-4F54-8BEF-E2048CAC5721}" srcId="{A4C11C86-4C56-472A-A47A-0B54785DAD86}" destId="{B324EAB2-8D39-4C3B-B222-5C56A0115ABE}" srcOrd="0" destOrd="0" parTransId="{516D6099-460A-4404-9014-933DB019ACA5}" sibTransId="{99EE1077-96EF-4494-8201-3EFB2A1757EC}"/>
    <dgm:cxn modelId="{C8DAE985-3768-4C91-BA4F-262B66159E76}" type="presOf" srcId="{8D363592-E723-426A-AFB6-E997974B2131}" destId="{B65BEAA4-8EFB-4267-8657-5E26BE4092A4}" srcOrd="0" destOrd="0" presId="urn:microsoft.com/office/officeart/2005/8/layout/hierarchy2"/>
    <dgm:cxn modelId="{52883309-D78C-4292-97F3-792F8C8251B7}" type="presOf" srcId="{EF822B0B-CD21-48E6-8F62-C98DFBD035F7}" destId="{DEF48069-5489-4261-880B-8FE32F1F6D48}" srcOrd="0" destOrd="0" presId="urn:microsoft.com/office/officeart/2005/8/layout/hierarchy2"/>
    <dgm:cxn modelId="{4256D453-44FF-42AF-B0F5-1959D1E35883}" type="presOf" srcId="{60F77EA2-A0EA-4080-BF4B-645711B1C818}" destId="{B64F56C4-2AC8-477D-B383-7705453183E0}" srcOrd="0" destOrd="0" presId="urn:microsoft.com/office/officeart/2005/8/layout/hierarchy2"/>
    <dgm:cxn modelId="{7B55DECB-981E-4AF6-B890-4D2DDABC2C4E}" type="presOf" srcId="{A4C11C86-4C56-472A-A47A-0B54785DAD86}" destId="{9BCEF66E-A119-4DFC-AE1E-0180DFF45286}" srcOrd="0" destOrd="0" presId="urn:microsoft.com/office/officeart/2005/8/layout/hierarchy2"/>
    <dgm:cxn modelId="{B3A89797-F5DF-4023-9117-2B82145B7506}" type="presOf" srcId="{B227D754-BAE4-40BE-863F-988CC7E4C6C7}" destId="{1F0E6032-2F60-4D0A-96D4-96E30AEE3A1C}" srcOrd="0" destOrd="0" presId="urn:microsoft.com/office/officeart/2005/8/layout/hierarchy2"/>
    <dgm:cxn modelId="{2D895CBB-0C94-4096-A5BD-AD92F3DBBFAD}" type="presOf" srcId="{AC67B867-30E6-4059-A5DF-D954CE7EB36A}" destId="{6EB16CD7-ACE6-442E-8808-F1B686F9F2FD}" srcOrd="0" destOrd="0" presId="urn:microsoft.com/office/officeart/2005/8/layout/hierarchy2"/>
    <dgm:cxn modelId="{8D93B5A3-BAD4-4B45-8F6B-869F3BE012D2}" type="presOf" srcId="{2A6AA93D-8F08-4DC6-8600-4452B166CEDC}" destId="{C8E64C76-0743-4046-9131-4A517AE6B199}" srcOrd="0" destOrd="0" presId="urn:microsoft.com/office/officeart/2005/8/layout/hierarchy2"/>
    <dgm:cxn modelId="{FAB24E64-C14D-4A47-AAC7-CBDADF0174E7}" type="presParOf" srcId="{DEF48069-5489-4261-880B-8FE32F1F6D48}" destId="{46BE1DB4-1650-4A0F-9531-FC6448D120FE}" srcOrd="0" destOrd="0" presId="urn:microsoft.com/office/officeart/2005/8/layout/hierarchy2"/>
    <dgm:cxn modelId="{B3D3F05E-ED5B-4D5B-86F4-031067816B44}" type="presParOf" srcId="{46BE1DB4-1650-4A0F-9531-FC6448D120FE}" destId="{9BCEF66E-A119-4DFC-AE1E-0180DFF45286}" srcOrd="0" destOrd="0" presId="urn:microsoft.com/office/officeart/2005/8/layout/hierarchy2"/>
    <dgm:cxn modelId="{392C4625-506B-4729-9A91-4246545392B7}" type="presParOf" srcId="{46BE1DB4-1650-4A0F-9531-FC6448D120FE}" destId="{22B97F80-CA1E-4D22-A536-B966B8F444E8}" srcOrd="1" destOrd="0" presId="urn:microsoft.com/office/officeart/2005/8/layout/hierarchy2"/>
    <dgm:cxn modelId="{255BEBCF-F19F-49FB-82BD-6E9325C7F0BA}" type="presParOf" srcId="{22B97F80-CA1E-4D22-A536-B966B8F444E8}" destId="{F50416F0-96A4-4758-920D-A7D2D76A13FD}" srcOrd="0" destOrd="0" presId="urn:microsoft.com/office/officeart/2005/8/layout/hierarchy2"/>
    <dgm:cxn modelId="{7BF89DB8-42CF-4050-B769-7117B2188FD5}" type="presParOf" srcId="{F50416F0-96A4-4758-920D-A7D2D76A13FD}" destId="{E6469E2E-290A-4178-BCC8-154F50DD1245}" srcOrd="0" destOrd="0" presId="urn:microsoft.com/office/officeart/2005/8/layout/hierarchy2"/>
    <dgm:cxn modelId="{39E5EF6A-AA12-429C-8787-855A1E713E26}" type="presParOf" srcId="{22B97F80-CA1E-4D22-A536-B966B8F444E8}" destId="{80487B92-1BC8-478A-A9A3-2D61FA519E14}" srcOrd="1" destOrd="0" presId="urn:microsoft.com/office/officeart/2005/8/layout/hierarchy2"/>
    <dgm:cxn modelId="{9FF9AEE2-F6E4-4F98-BDFE-ED3E614E9C73}" type="presParOf" srcId="{80487B92-1BC8-478A-A9A3-2D61FA519E14}" destId="{6CAEB59D-AC6B-436C-B74E-414F9CC6DE95}" srcOrd="0" destOrd="0" presId="urn:microsoft.com/office/officeart/2005/8/layout/hierarchy2"/>
    <dgm:cxn modelId="{C1CD91EB-3193-474D-8EE4-F5A217B58096}" type="presParOf" srcId="{80487B92-1BC8-478A-A9A3-2D61FA519E14}" destId="{BFEE306A-F4DE-4E5A-BD1A-97203C39546A}" srcOrd="1" destOrd="0" presId="urn:microsoft.com/office/officeart/2005/8/layout/hierarchy2"/>
    <dgm:cxn modelId="{48488E2C-66A1-45DE-8221-676797737318}" type="presParOf" srcId="{22B97F80-CA1E-4D22-A536-B966B8F444E8}" destId="{70507074-41E9-4D40-95F1-80C1AB6067A6}" srcOrd="2" destOrd="0" presId="urn:microsoft.com/office/officeart/2005/8/layout/hierarchy2"/>
    <dgm:cxn modelId="{9E832A30-CBDD-4327-B2FA-B41331042F1F}" type="presParOf" srcId="{70507074-41E9-4D40-95F1-80C1AB6067A6}" destId="{20D2093F-67A5-4604-A6D9-3DA38E55A43D}" srcOrd="0" destOrd="0" presId="urn:microsoft.com/office/officeart/2005/8/layout/hierarchy2"/>
    <dgm:cxn modelId="{EC65E719-8E2E-4549-B67C-42CCA50BB89E}" type="presParOf" srcId="{22B97F80-CA1E-4D22-A536-B966B8F444E8}" destId="{717E93A0-DBBC-482C-894C-2CB566945428}" srcOrd="3" destOrd="0" presId="urn:microsoft.com/office/officeart/2005/8/layout/hierarchy2"/>
    <dgm:cxn modelId="{7DA6DD22-D4B1-4220-97D9-5109F6C142D6}" type="presParOf" srcId="{717E93A0-DBBC-482C-894C-2CB566945428}" destId="{B65BEAA4-8EFB-4267-8657-5E26BE4092A4}" srcOrd="0" destOrd="0" presId="urn:microsoft.com/office/officeart/2005/8/layout/hierarchy2"/>
    <dgm:cxn modelId="{28E25158-8DF2-46D3-9EC6-865087EABA95}" type="presParOf" srcId="{717E93A0-DBBC-482C-894C-2CB566945428}" destId="{28B1111B-8ECA-4A9A-8B44-A83C37E1FC6A}" srcOrd="1" destOrd="0" presId="urn:microsoft.com/office/officeart/2005/8/layout/hierarchy2"/>
    <dgm:cxn modelId="{1B2A09EA-74A9-40DF-AC5F-A22E39E08D43}" type="presParOf" srcId="{22B97F80-CA1E-4D22-A536-B966B8F444E8}" destId="{6EB16CD7-ACE6-442E-8808-F1B686F9F2FD}" srcOrd="4" destOrd="0" presId="urn:microsoft.com/office/officeart/2005/8/layout/hierarchy2"/>
    <dgm:cxn modelId="{5F1916C9-44D9-4A09-91CA-F5A656E9CD15}" type="presParOf" srcId="{6EB16CD7-ACE6-442E-8808-F1B686F9F2FD}" destId="{2525A7CE-2D8F-4C4E-A492-3D4DB0D541FF}" srcOrd="0" destOrd="0" presId="urn:microsoft.com/office/officeart/2005/8/layout/hierarchy2"/>
    <dgm:cxn modelId="{76483D9A-4970-43FF-8462-9EFC6A5A5495}" type="presParOf" srcId="{22B97F80-CA1E-4D22-A536-B966B8F444E8}" destId="{313C37A9-AA24-4834-B694-A7F2F01F2869}" srcOrd="5" destOrd="0" presId="urn:microsoft.com/office/officeart/2005/8/layout/hierarchy2"/>
    <dgm:cxn modelId="{7FCE10D9-FF4C-4389-B40B-0F573E0C6659}" type="presParOf" srcId="{313C37A9-AA24-4834-B694-A7F2F01F2869}" destId="{D37B4371-ECFD-4DAF-80B9-0037B6BB6D65}" srcOrd="0" destOrd="0" presId="urn:microsoft.com/office/officeart/2005/8/layout/hierarchy2"/>
    <dgm:cxn modelId="{24911768-352C-4170-A985-A909AC88E5B4}" type="presParOf" srcId="{313C37A9-AA24-4834-B694-A7F2F01F2869}" destId="{F935431D-0028-4E22-BDF5-87BAF1D6D605}" srcOrd="1" destOrd="0" presId="urn:microsoft.com/office/officeart/2005/8/layout/hierarchy2"/>
    <dgm:cxn modelId="{4F00A867-72A3-46FB-8571-8E23CC95BFDB}" type="presParOf" srcId="{22B97F80-CA1E-4D22-A536-B966B8F444E8}" destId="{A11AEC3E-1D70-45C5-A766-59265D8E6F4E}" srcOrd="6" destOrd="0" presId="urn:microsoft.com/office/officeart/2005/8/layout/hierarchy2"/>
    <dgm:cxn modelId="{8597E607-B1B5-43DE-BA7C-1C8F40A651A7}" type="presParOf" srcId="{A11AEC3E-1D70-45C5-A766-59265D8E6F4E}" destId="{B59AE9A5-B3F4-4D68-A343-A867635B5D64}" srcOrd="0" destOrd="0" presId="urn:microsoft.com/office/officeart/2005/8/layout/hierarchy2"/>
    <dgm:cxn modelId="{28470423-D676-4A0A-9CE1-F02B9677061E}" type="presParOf" srcId="{22B97F80-CA1E-4D22-A536-B966B8F444E8}" destId="{A28289E8-5994-4982-B46B-8E2ABADAE677}" srcOrd="7" destOrd="0" presId="urn:microsoft.com/office/officeart/2005/8/layout/hierarchy2"/>
    <dgm:cxn modelId="{D053D585-D591-43AE-8A06-9A57521C55F4}" type="presParOf" srcId="{A28289E8-5994-4982-B46B-8E2ABADAE677}" destId="{B64F56C4-2AC8-477D-B383-7705453183E0}" srcOrd="0" destOrd="0" presId="urn:microsoft.com/office/officeart/2005/8/layout/hierarchy2"/>
    <dgm:cxn modelId="{0230F6BF-18AF-46AC-ADEC-B2D8727A375C}" type="presParOf" srcId="{A28289E8-5994-4982-B46B-8E2ABADAE677}" destId="{479D9A54-29C8-4C92-BEB9-23F2016118B3}" srcOrd="1" destOrd="0" presId="urn:microsoft.com/office/officeart/2005/8/layout/hierarchy2"/>
    <dgm:cxn modelId="{E7871DBC-0CE6-47A9-AB1C-37E7A25D5601}" type="presParOf" srcId="{22B97F80-CA1E-4D22-A536-B966B8F444E8}" destId="{6E69278E-D8F1-439C-988B-EC8358AEABF4}" srcOrd="8" destOrd="0" presId="urn:microsoft.com/office/officeart/2005/8/layout/hierarchy2"/>
    <dgm:cxn modelId="{57DFF1A8-4709-452A-9C7E-F22F62117D83}" type="presParOf" srcId="{6E69278E-D8F1-439C-988B-EC8358AEABF4}" destId="{902BE185-3316-41B9-88A7-AE88F8BB105C}" srcOrd="0" destOrd="0" presId="urn:microsoft.com/office/officeart/2005/8/layout/hierarchy2"/>
    <dgm:cxn modelId="{DDF47683-65DA-4544-957E-4A84F7702F5A}" type="presParOf" srcId="{22B97F80-CA1E-4D22-A536-B966B8F444E8}" destId="{9E8F3E72-64D0-4D4F-8BAF-8A91AA936B6F}" srcOrd="9" destOrd="0" presId="urn:microsoft.com/office/officeart/2005/8/layout/hierarchy2"/>
    <dgm:cxn modelId="{6AF139B6-20AE-4443-A7BE-2952CEC7A811}" type="presParOf" srcId="{9E8F3E72-64D0-4D4F-8BAF-8A91AA936B6F}" destId="{8D98D3AB-8BB5-4B99-8B0E-C4916963277F}" srcOrd="0" destOrd="0" presId="urn:microsoft.com/office/officeart/2005/8/layout/hierarchy2"/>
    <dgm:cxn modelId="{EAF68AFB-DF04-42D1-B9B9-A1CCBDD7A36E}" type="presParOf" srcId="{9E8F3E72-64D0-4D4F-8BAF-8A91AA936B6F}" destId="{A2239935-DD05-4738-82A4-1A6844505EE8}" srcOrd="1" destOrd="0" presId="urn:microsoft.com/office/officeart/2005/8/layout/hierarchy2"/>
    <dgm:cxn modelId="{2DB1946D-B7A6-4F5B-A75B-AC92504D0AF7}" type="presParOf" srcId="{22B97F80-CA1E-4D22-A536-B966B8F444E8}" destId="{51DA4949-5920-402F-81D6-37E210E6C00C}" srcOrd="10" destOrd="0" presId="urn:microsoft.com/office/officeart/2005/8/layout/hierarchy2"/>
    <dgm:cxn modelId="{50CD40CA-D3C6-4053-BE3C-7D22149CA66E}" type="presParOf" srcId="{51DA4949-5920-402F-81D6-37E210E6C00C}" destId="{8CA24A29-E3AB-45E7-9C87-EE832EA40843}" srcOrd="0" destOrd="0" presId="urn:microsoft.com/office/officeart/2005/8/layout/hierarchy2"/>
    <dgm:cxn modelId="{1E16FC73-4A9D-4FB4-95CF-CA4BE40CF7BB}" type="presParOf" srcId="{22B97F80-CA1E-4D22-A536-B966B8F444E8}" destId="{2385CB9E-19C7-4394-89CF-4CC3B82D4B75}" srcOrd="11" destOrd="0" presId="urn:microsoft.com/office/officeart/2005/8/layout/hierarchy2"/>
    <dgm:cxn modelId="{F6D709A1-76A9-4C47-9A7B-A86700EE8C89}" type="presParOf" srcId="{2385CB9E-19C7-4394-89CF-4CC3B82D4B75}" destId="{1F0E6032-2F60-4D0A-96D4-96E30AEE3A1C}" srcOrd="0" destOrd="0" presId="urn:microsoft.com/office/officeart/2005/8/layout/hierarchy2"/>
    <dgm:cxn modelId="{D2B18D33-35B3-41B2-AD5D-B46CC9D333D8}" type="presParOf" srcId="{2385CB9E-19C7-4394-89CF-4CC3B82D4B75}" destId="{69E81A1F-7CD7-4D54-BB1E-6742DF7D160B}" srcOrd="1" destOrd="0" presId="urn:microsoft.com/office/officeart/2005/8/layout/hierarchy2"/>
    <dgm:cxn modelId="{5D26C162-E013-4BB0-A94B-28C3FB467CC4}" type="presParOf" srcId="{22B97F80-CA1E-4D22-A536-B966B8F444E8}" destId="{20B48A12-3453-4140-9815-23861BD909D4}" srcOrd="12" destOrd="0" presId="urn:microsoft.com/office/officeart/2005/8/layout/hierarchy2"/>
    <dgm:cxn modelId="{E5B0E320-26A4-4529-AB26-0049B712265D}" type="presParOf" srcId="{20B48A12-3453-4140-9815-23861BD909D4}" destId="{12137BBB-D8F7-4C2B-8AD0-D94D8E14872A}" srcOrd="0" destOrd="0" presId="urn:microsoft.com/office/officeart/2005/8/layout/hierarchy2"/>
    <dgm:cxn modelId="{0AD8C0B7-35B6-4092-A7E8-B214E47703A8}" type="presParOf" srcId="{22B97F80-CA1E-4D22-A536-B966B8F444E8}" destId="{B3CBA132-0E06-4958-97E2-EC42A057E41E}" srcOrd="13" destOrd="0" presId="urn:microsoft.com/office/officeart/2005/8/layout/hierarchy2"/>
    <dgm:cxn modelId="{772C7EB9-5F75-4DEC-A5DC-09510BBDAF1A}" type="presParOf" srcId="{B3CBA132-0E06-4958-97E2-EC42A057E41E}" destId="{C8E64C76-0743-4046-9131-4A517AE6B199}" srcOrd="0" destOrd="0" presId="urn:microsoft.com/office/officeart/2005/8/layout/hierarchy2"/>
    <dgm:cxn modelId="{0AC9F4D8-B785-41FB-BD80-796B0CD72C8F}" type="presParOf" srcId="{B3CBA132-0E06-4958-97E2-EC42A057E41E}" destId="{9280E9B7-B004-4C6C-B83F-B102CED354F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77BD56-4030-4EE0-9AF4-5B671396599E}" type="doc">
      <dgm:prSet loTypeId="urn:microsoft.com/office/officeart/2005/8/layout/hierarchy2" loCatId="hierarchy" qsTypeId="urn:microsoft.com/office/officeart/2005/8/quickstyle/simple1" qsCatId="simple" csTypeId="urn:microsoft.com/office/officeart/2005/8/colors/accent2_3" csCatId="accent2" phldr="1"/>
      <dgm:spPr/>
      <dgm:t>
        <a:bodyPr/>
        <a:lstStyle/>
        <a:p>
          <a:endParaRPr lang="en-US"/>
        </a:p>
      </dgm:t>
    </dgm:pt>
    <dgm:pt modelId="{FF2AD7E1-385D-4DD8-924E-B86C00C6E01F}">
      <dgm:prSet phldrT="[Text]" custT="1"/>
      <dgm:spPr/>
      <dgm:t>
        <a:bodyPr/>
        <a:lstStyle/>
        <a:p>
          <a:r>
            <a:rPr lang="en-US" sz="1800" dirty="0" smtClean="0"/>
            <a:t>Demerits of sole proprietorship</a:t>
          </a:r>
          <a:endParaRPr lang="en-US" sz="1800" dirty="0"/>
        </a:p>
      </dgm:t>
    </dgm:pt>
    <dgm:pt modelId="{4FEC3719-2C30-42A0-B54F-0D50445E7F5C}" type="parTrans" cxnId="{624FA14E-B3FA-46DA-AFA0-E4D51966DE5E}">
      <dgm:prSet/>
      <dgm:spPr/>
      <dgm:t>
        <a:bodyPr/>
        <a:lstStyle/>
        <a:p>
          <a:endParaRPr lang="en-US"/>
        </a:p>
      </dgm:t>
    </dgm:pt>
    <dgm:pt modelId="{059B7471-3AC5-4745-82EB-6B7F1428CC8D}" type="sibTrans" cxnId="{624FA14E-B3FA-46DA-AFA0-E4D51966DE5E}">
      <dgm:prSet/>
      <dgm:spPr/>
      <dgm:t>
        <a:bodyPr/>
        <a:lstStyle/>
        <a:p>
          <a:endParaRPr lang="en-US"/>
        </a:p>
      </dgm:t>
    </dgm:pt>
    <dgm:pt modelId="{0768E302-26BD-4AD0-84F8-B9AC8B97512B}">
      <dgm:prSet phldrT="[Text]" custT="1"/>
      <dgm:spPr/>
      <dgm:t>
        <a:bodyPr/>
        <a:lstStyle/>
        <a:p>
          <a:r>
            <a:rPr lang="en-US" sz="1800" dirty="0" smtClean="0"/>
            <a:t>Limited resources</a:t>
          </a:r>
          <a:endParaRPr lang="en-US" sz="1800" dirty="0"/>
        </a:p>
      </dgm:t>
    </dgm:pt>
    <dgm:pt modelId="{2ACD5B72-F593-4312-B0E6-EF69940331B6}" type="parTrans" cxnId="{9F0F1561-8F47-47A8-A7F3-E79ADFD0DE9C}">
      <dgm:prSet custT="1"/>
      <dgm:spPr/>
      <dgm:t>
        <a:bodyPr/>
        <a:lstStyle/>
        <a:p>
          <a:endParaRPr lang="en-US" sz="1800" dirty="0"/>
        </a:p>
      </dgm:t>
    </dgm:pt>
    <dgm:pt modelId="{7710CB8D-2395-49E7-A637-8A0699F4E310}" type="sibTrans" cxnId="{9F0F1561-8F47-47A8-A7F3-E79ADFD0DE9C}">
      <dgm:prSet/>
      <dgm:spPr/>
      <dgm:t>
        <a:bodyPr/>
        <a:lstStyle/>
        <a:p>
          <a:endParaRPr lang="en-US"/>
        </a:p>
      </dgm:t>
    </dgm:pt>
    <dgm:pt modelId="{F6265B07-1043-4734-9569-113799768CBA}">
      <dgm:prSet phldrT="[Text]" custT="1"/>
      <dgm:spPr/>
      <dgm:t>
        <a:bodyPr/>
        <a:lstStyle/>
        <a:p>
          <a:r>
            <a:rPr lang="en-US" sz="1800" dirty="0" smtClean="0"/>
            <a:t>Limited managerial efficiency</a:t>
          </a:r>
          <a:endParaRPr lang="en-US" sz="1800" dirty="0"/>
        </a:p>
      </dgm:t>
    </dgm:pt>
    <dgm:pt modelId="{A3214EFF-ACF6-475A-8882-F501538299AC}" type="parTrans" cxnId="{1856CB09-4C96-45C9-9604-BD268C06BB04}">
      <dgm:prSet custT="1"/>
      <dgm:spPr/>
      <dgm:t>
        <a:bodyPr/>
        <a:lstStyle/>
        <a:p>
          <a:endParaRPr lang="en-US" sz="1800" dirty="0"/>
        </a:p>
      </dgm:t>
    </dgm:pt>
    <dgm:pt modelId="{1E2F11A5-DB46-4F86-B124-3D41DC2D544D}" type="sibTrans" cxnId="{1856CB09-4C96-45C9-9604-BD268C06BB04}">
      <dgm:prSet/>
      <dgm:spPr/>
      <dgm:t>
        <a:bodyPr/>
        <a:lstStyle/>
        <a:p>
          <a:endParaRPr lang="en-US"/>
        </a:p>
      </dgm:t>
    </dgm:pt>
    <dgm:pt modelId="{ED844D39-BE7E-4A72-9B2E-1CA8B231175F}">
      <dgm:prSet phldrT="[Text]" custT="1"/>
      <dgm:spPr/>
      <dgm:t>
        <a:bodyPr/>
        <a:lstStyle/>
        <a:p>
          <a:r>
            <a:rPr lang="en-US" sz="1800" dirty="0" smtClean="0"/>
            <a:t>Hasty decisions</a:t>
          </a:r>
          <a:endParaRPr lang="en-US" sz="1800" dirty="0"/>
        </a:p>
      </dgm:t>
    </dgm:pt>
    <dgm:pt modelId="{44DA7EF3-E88A-4B4B-9108-FF34435C8B82}" type="parTrans" cxnId="{2C04C134-E2FB-4E29-BBC1-30BD68C020D2}">
      <dgm:prSet custT="1"/>
      <dgm:spPr/>
      <dgm:t>
        <a:bodyPr/>
        <a:lstStyle/>
        <a:p>
          <a:endParaRPr lang="en-US" sz="1800" dirty="0"/>
        </a:p>
      </dgm:t>
    </dgm:pt>
    <dgm:pt modelId="{B15BD342-8629-4ABC-ACFC-F755FCE56276}" type="sibTrans" cxnId="{2C04C134-E2FB-4E29-BBC1-30BD68C020D2}">
      <dgm:prSet/>
      <dgm:spPr/>
      <dgm:t>
        <a:bodyPr/>
        <a:lstStyle/>
        <a:p>
          <a:endParaRPr lang="en-US"/>
        </a:p>
      </dgm:t>
    </dgm:pt>
    <dgm:pt modelId="{3B42A4E0-2772-46D2-BB6E-2A8CD211B7B9}">
      <dgm:prSet phldrT="[Text]" custT="1"/>
      <dgm:spPr/>
      <dgm:t>
        <a:bodyPr/>
        <a:lstStyle/>
        <a:p>
          <a:r>
            <a:rPr lang="en-US" sz="1800" dirty="0" smtClean="0"/>
            <a:t>Temporary existence</a:t>
          </a:r>
          <a:endParaRPr lang="en-US" sz="1800" dirty="0"/>
        </a:p>
      </dgm:t>
    </dgm:pt>
    <dgm:pt modelId="{180CC7BB-FE65-49BE-89A5-E6B33194B068}" type="parTrans" cxnId="{2F841137-AE14-4CA0-A68B-4E4DB38E3884}">
      <dgm:prSet custT="1"/>
      <dgm:spPr/>
      <dgm:t>
        <a:bodyPr/>
        <a:lstStyle/>
        <a:p>
          <a:endParaRPr lang="en-US" sz="1800" dirty="0"/>
        </a:p>
      </dgm:t>
    </dgm:pt>
    <dgm:pt modelId="{A88EC6E5-4798-4769-85E6-6D1CDFE86EE8}" type="sibTrans" cxnId="{2F841137-AE14-4CA0-A68B-4E4DB38E3884}">
      <dgm:prSet/>
      <dgm:spPr/>
      <dgm:t>
        <a:bodyPr/>
        <a:lstStyle/>
        <a:p>
          <a:endParaRPr lang="en-US"/>
        </a:p>
      </dgm:t>
    </dgm:pt>
    <dgm:pt modelId="{225C91EF-EBE6-4D18-8501-8D71D16CB69A}">
      <dgm:prSet phldrT="[Text]" custT="1"/>
      <dgm:spPr/>
      <dgm:t>
        <a:bodyPr/>
        <a:lstStyle/>
        <a:p>
          <a:r>
            <a:rPr lang="en-US" sz="1800" dirty="0" smtClean="0"/>
            <a:t>Unlimited liability</a:t>
          </a:r>
          <a:endParaRPr lang="en-US" sz="1800" dirty="0"/>
        </a:p>
      </dgm:t>
    </dgm:pt>
    <dgm:pt modelId="{74C2EF45-1C49-4322-93C5-85723CD8333D}" type="sibTrans" cxnId="{2B04EAE2-36B0-4231-8E8B-8AE3D30EDDDA}">
      <dgm:prSet/>
      <dgm:spPr/>
      <dgm:t>
        <a:bodyPr/>
        <a:lstStyle/>
        <a:p>
          <a:endParaRPr lang="en-US"/>
        </a:p>
      </dgm:t>
    </dgm:pt>
    <dgm:pt modelId="{F15B0904-1E81-4CF1-826D-E82D70C8824F}" type="parTrans" cxnId="{2B04EAE2-36B0-4231-8E8B-8AE3D30EDDDA}">
      <dgm:prSet custT="1"/>
      <dgm:spPr/>
      <dgm:t>
        <a:bodyPr/>
        <a:lstStyle/>
        <a:p>
          <a:endParaRPr lang="en-US" sz="1800" dirty="0"/>
        </a:p>
      </dgm:t>
    </dgm:pt>
    <dgm:pt modelId="{62A1B952-D1A7-4418-9DC0-18B7F4DE204A}" type="pres">
      <dgm:prSet presAssocID="{7577BD56-4030-4EE0-9AF4-5B671396599E}" presName="diagram" presStyleCnt="0">
        <dgm:presLayoutVars>
          <dgm:chPref val="1"/>
          <dgm:dir/>
          <dgm:animOne val="branch"/>
          <dgm:animLvl val="lvl"/>
          <dgm:resizeHandles val="exact"/>
        </dgm:presLayoutVars>
      </dgm:prSet>
      <dgm:spPr/>
      <dgm:t>
        <a:bodyPr/>
        <a:lstStyle/>
        <a:p>
          <a:endParaRPr lang="en-US"/>
        </a:p>
      </dgm:t>
    </dgm:pt>
    <dgm:pt modelId="{4A4F086E-6F50-4739-A0BD-9CC553F2E022}" type="pres">
      <dgm:prSet presAssocID="{FF2AD7E1-385D-4DD8-924E-B86C00C6E01F}" presName="root1" presStyleCnt="0"/>
      <dgm:spPr/>
    </dgm:pt>
    <dgm:pt modelId="{45B026D7-189A-4CB5-907E-2EC69B45EF08}" type="pres">
      <dgm:prSet presAssocID="{FF2AD7E1-385D-4DD8-924E-B86C00C6E01F}" presName="LevelOneTextNode" presStyleLbl="node0" presStyleIdx="0" presStyleCnt="1">
        <dgm:presLayoutVars>
          <dgm:chPref val="3"/>
        </dgm:presLayoutVars>
      </dgm:prSet>
      <dgm:spPr/>
      <dgm:t>
        <a:bodyPr/>
        <a:lstStyle/>
        <a:p>
          <a:endParaRPr lang="en-US"/>
        </a:p>
      </dgm:t>
    </dgm:pt>
    <dgm:pt modelId="{B0879091-72AD-45D4-81C8-3CAA1D185497}" type="pres">
      <dgm:prSet presAssocID="{FF2AD7E1-385D-4DD8-924E-B86C00C6E01F}" presName="level2hierChild" presStyleCnt="0"/>
      <dgm:spPr/>
    </dgm:pt>
    <dgm:pt modelId="{86816D53-53F3-47C6-ADA0-F1388F543046}" type="pres">
      <dgm:prSet presAssocID="{2ACD5B72-F593-4312-B0E6-EF69940331B6}" presName="conn2-1" presStyleLbl="parChTrans1D2" presStyleIdx="0" presStyleCnt="5"/>
      <dgm:spPr/>
      <dgm:t>
        <a:bodyPr/>
        <a:lstStyle/>
        <a:p>
          <a:endParaRPr lang="en-US"/>
        </a:p>
      </dgm:t>
    </dgm:pt>
    <dgm:pt modelId="{66B8EA3F-E8E1-49A8-B692-308F3D021B80}" type="pres">
      <dgm:prSet presAssocID="{2ACD5B72-F593-4312-B0E6-EF69940331B6}" presName="connTx" presStyleLbl="parChTrans1D2" presStyleIdx="0" presStyleCnt="5"/>
      <dgm:spPr/>
      <dgm:t>
        <a:bodyPr/>
        <a:lstStyle/>
        <a:p>
          <a:endParaRPr lang="en-US"/>
        </a:p>
      </dgm:t>
    </dgm:pt>
    <dgm:pt modelId="{232193C0-217B-4A98-BAF0-DB9EC400CB5D}" type="pres">
      <dgm:prSet presAssocID="{0768E302-26BD-4AD0-84F8-B9AC8B97512B}" presName="root2" presStyleCnt="0"/>
      <dgm:spPr/>
    </dgm:pt>
    <dgm:pt modelId="{0ADBE401-B2B0-4958-8A5E-B9D000BA4179}" type="pres">
      <dgm:prSet presAssocID="{0768E302-26BD-4AD0-84F8-B9AC8B97512B}" presName="LevelTwoTextNode" presStyleLbl="node2" presStyleIdx="0" presStyleCnt="5" custScaleY="53048">
        <dgm:presLayoutVars>
          <dgm:chPref val="3"/>
        </dgm:presLayoutVars>
      </dgm:prSet>
      <dgm:spPr/>
      <dgm:t>
        <a:bodyPr/>
        <a:lstStyle/>
        <a:p>
          <a:endParaRPr lang="en-US"/>
        </a:p>
      </dgm:t>
    </dgm:pt>
    <dgm:pt modelId="{2062F4E2-E6AD-4B2B-BE24-A80BC30A3D32}" type="pres">
      <dgm:prSet presAssocID="{0768E302-26BD-4AD0-84F8-B9AC8B97512B}" presName="level3hierChild" presStyleCnt="0"/>
      <dgm:spPr/>
    </dgm:pt>
    <dgm:pt modelId="{D228E81F-12E5-43AC-AF06-33CD66272913}" type="pres">
      <dgm:prSet presAssocID="{A3214EFF-ACF6-475A-8882-F501538299AC}" presName="conn2-1" presStyleLbl="parChTrans1D2" presStyleIdx="1" presStyleCnt="5"/>
      <dgm:spPr/>
      <dgm:t>
        <a:bodyPr/>
        <a:lstStyle/>
        <a:p>
          <a:endParaRPr lang="en-US"/>
        </a:p>
      </dgm:t>
    </dgm:pt>
    <dgm:pt modelId="{BC5B52CB-477A-494A-B601-657ACC86EC67}" type="pres">
      <dgm:prSet presAssocID="{A3214EFF-ACF6-475A-8882-F501538299AC}" presName="connTx" presStyleLbl="parChTrans1D2" presStyleIdx="1" presStyleCnt="5"/>
      <dgm:spPr/>
      <dgm:t>
        <a:bodyPr/>
        <a:lstStyle/>
        <a:p>
          <a:endParaRPr lang="en-US"/>
        </a:p>
      </dgm:t>
    </dgm:pt>
    <dgm:pt modelId="{3BEA46C1-28FD-4059-93EB-017152964A26}" type="pres">
      <dgm:prSet presAssocID="{F6265B07-1043-4734-9569-113799768CBA}" presName="root2" presStyleCnt="0"/>
      <dgm:spPr/>
    </dgm:pt>
    <dgm:pt modelId="{CEAD7A78-8E78-4AD7-915A-2BAE56E667E8}" type="pres">
      <dgm:prSet presAssocID="{F6265B07-1043-4734-9569-113799768CBA}" presName="LevelTwoTextNode" presStyleLbl="node2" presStyleIdx="1" presStyleCnt="5" custScaleY="53048">
        <dgm:presLayoutVars>
          <dgm:chPref val="3"/>
        </dgm:presLayoutVars>
      </dgm:prSet>
      <dgm:spPr/>
      <dgm:t>
        <a:bodyPr/>
        <a:lstStyle/>
        <a:p>
          <a:endParaRPr lang="en-US"/>
        </a:p>
      </dgm:t>
    </dgm:pt>
    <dgm:pt modelId="{CFDFE47B-5C39-495A-AF35-32CBCFA65348}" type="pres">
      <dgm:prSet presAssocID="{F6265B07-1043-4734-9569-113799768CBA}" presName="level3hierChild" presStyleCnt="0"/>
      <dgm:spPr/>
    </dgm:pt>
    <dgm:pt modelId="{E0D84BC8-7B06-4CBD-ACFB-2C6193509F15}" type="pres">
      <dgm:prSet presAssocID="{F15B0904-1E81-4CF1-826D-E82D70C8824F}" presName="conn2-1" presStyleLbl="parChTrans1D2" presStyleIdx="2" presStyleCnt="5"/>
      <dgm:spPr/>
      <dgm:t>
        <a:bodyPr/>
        <a:lstStyle/>
        <a:p>
          <a:endParaRPr lang="en-US"/>
        </a:p>
      </dgm:t>
    </dgm:pt>
    <dgm:pt modelId="{3655D037-FC6E-4887-8FDC-4167CE36ADEF}" type="pres">
      <dgm:prSet presAssocID="{F15B0904-1E81-4CF1-826D-E82D70C8824F}" presName="connTx" presStyleLbl="parChTrans1D2" presStyleIdx="2" presStyleCnt="5"/>
      <dgm:spPr/>
      <dgm:t>
        <a:bodyPr/>
        <a:lstStyle/>
        <a:p>
          <a:endParaRPr lang="en-US"/>
        </a:p>
      </dgm:t>
    </dgm:pt>
    <dgm:pt modelId="{2EDA0132-C816-4353-9754-229C1153CB41}" type="pres">
      <dgm:prSet presAssocID="{225C91EF-EBE6-4D18-8501-8D71D16CB69A}" presName="root2" presStyleCnt="0"/>
      <dgm:spPr/>
    </dgm:pt>
    <dgm:pt modelId="{2747E86D-58BC-43A4-96EF-57AC8A455A9F}" type="pres">
      <dgm:prSet presAssocID="{225C91EF-EBE6-4D18-8501-8D71D16CB69A}" presName="LevelTwoTextNode" presStyleLbl="node2" presStyleIdx="2" presStyleCnt="5" custScaleY="53048">
        <dgm:presLayoutVars>
          <dgm:chPref val="3"/>
        </dgm:presLayoutVars>
      </dgm:prSet>
      <dgm:spPr/>
      <dgm:t>
        <a:bodyPr/>
        <a:lstStyle/>
        <a:p>
          <a:endParaRPr lang="en-US"/>
        </a:p>
      </dgm:t>
    </dgm:pt>
    <dgm:pt modelId="{D27839B6-CE85-48F8-ABB3-AC65D5A8F7F8}" type="pres">
      <dgm:prSet presAssocID="{225C91EF-EBE6-4D18-8501-8D71D16CB69A}" presName="level3hierChild" presStyleCnt="0"/>
      <dgm:spPr/>
    </dgm:pt>
    <dgm:pt modelId="{04BEDC4D-C4B4-4507-AE4C-0F2C1F3DF923}" type="pres">
      <dgm:prSet presAssocID="{44DA7EF3-E88A-4B4B-9108-FF34435C8B82}" presName="conn2-1" presStyleLbl="parChTrans1D2" presStyleIdx="3" presStyleCnt="5"/>
      <dgm:spPr/>
      <dgm:t>
        <a:bodyPr/>
        <a:lstStyle/>
        <a:p>
          <a:endParaRPr lang="en-US"/>
        </a:p>
      </dgm:t>
    </dgm:pt>
    <dgm:pt modelId="{6B6A263A-C982-4468-92ED-F410166104EF}" type="pres">
      <dgm:prSet presAssocID="{44DA7EF3-E88A-4B4B-9108-FF34435C8B82}" presName="connTx" presStyleLbl="parChTrans1D2" presStyleIdx="3" presStyleCnt="5"/>
      <dgm:spPr/>
      <dgm:t>
        <a:bodyPr/>
        <a:lstStyle/>
        <a:p>
          <a:endParaRPr lang="en-US"/>
        </a:p>
      </dgm:t>
    </dgm:pt>
    <dgm:pt modelId="{87FA0619-D9F8-45FE-AB0B-1E2B4BBD61BD}" type="pres">
      <dgm:prSet presAssocID="{ED844D39-BE7E-4A72-9B2E-1CA8B231175F}" presName="root2" presStyleCnt="0"/>
      <dgm:spPr/>
    </dgm:pt>
    <dgm:pt modelId="{3C30FBAD-14EB-42D9-BB99-1EA103380099}" type="pres">
      <dgm:prSet presAssocID="{ED844D39-BE7E-4A72-9B2E-1CA8B231175F}" presName="LevelTwoTextNode" presStyleLbl="node2" presStyleIdx="3" presStyleCnt="5" custScaleY="53048">
        <dgm:presLayoutVars>
          <dgm:chPref val="3"/>
        </dgm:presLayoutVars>
      </dgm:prSet>
      <dgm:spPr/>
      <dgm:t>
        <a:bodyPr/>
        <a:lstStyle/>
        <a:p>
          <a:endParaRPr lang="en-US"/>
        </a:p>
      </dgm:t>
    </dgm:pt>
    <dgm:pt modelId="{A1F118B9-CAAE-40F8-B1BD-055EB496BA6F}" type="pres">
      <dgm:prSet presAssocID="{ED844D39-BE7E-4A72-9B2E-1CA8B231175F}" presName="level3hierChild" presStyleCnt="0"/>
      <dgm:spPr/>
    </dgm:pt>
    <dgm:pt modelId="{87EFFA35-0BC2-4654-BA04-2666992AE36C}" type="pres">
      <dgm:prSet presAssocID="{180CC7BB-FE65-49BE-89A5-E6B33194B068}" presName="conn2-1" presStyleLbl="parChTrans1D2" presStyleIdx="4" presStyleCnt="5"/>
      <dgm:spPr/>
      <dgm:t>
        <a:bodyPr/>
        <a:lstStyle/>
        <a:p>
          <a:endParaRPr lang="en-US"/>
        </a:p>
      </dgm:t>
    </dgm:pt>
    <dgm:pt modelId="{9E1165C4-98C5-4524-AB9B-AB52F2F02545}" type="pres">
      <dgm:prSet presAssocID="{180CC7BB-FE65-49BE-89A5-E6B33194B068}" presName="connTx" presStyleLbl="parChTrans1D2" presStyleIdx="4" presStyleCnt="5"/>
      <dgm:spPr/>
      <dgm:t>
        <a:bodyPr/>
        <a:lstStyle/>
        <a:p>
          <a:endParaRPr lang="en-US"/>
        </a:p>
      </dgm:t>
    </dgm:pt>
    <dgm:pt modelId="{54C86310-CDFC-4934-B4FC-769A2623E80D}" type="pres">
      <dgm:prSet presAssocID="{3B42A4E0-2772-46D2-BB6E-2A8CD211B7B9}" presName="root2" presStyleCnt="0"/>
      <dgm:spPr/>
    </dgm:pt>
    <dgm:pt modelId="{2FE72598-9918-45DA-B39F-AEB2909FC839}" type="pres">
      <dgm:prSet presAssocID="{3B42A4E0-2772-46D2-BB6E-2A8CD211B7B9}" presName="LevelTwoTextNode" presStyleLbl="node2" presStyleIdx="4" presStyleCnt="5" custScaleY="53048">
        <dgm:presLayoutVars>
          <dgm:chPref val="3"/>
        </dgm:presLayoutVars>
      </dgm:prSet>
      <dgm:spPr/>
      <dgm:t>
        <a:bodyPr/>
        <a:lstStyle/>
        <a:p>
          <a:endParaRPr lang="en-US"/>
        </a:p>
      </dgm:t>
    </dgm:pt>
    <dgm:pt modelId="{3F149F5C-AF72-4B6A-ADE2-09467BBAA147}" type="pres">
      <dgm:prSet presAssocID="{3B42A4E0-2772-46D2-BB6E-2A8CD211B7B9}" presName="level3hierChild" presStyleCnt="0"/>
      <dgm:spPr/>
    </dgm:pt>
  </dgm:ptLst>
  <dgm:cxnLst>
    <dgm:cxn modelId="{624FA14E-B3FA-46DA-AFA0-E4D51966DE5E}" srcId="{7577BD56-4030-4EE0-9AF4-5B671396599E}" destId="{FF2AD7E1-385D-4DD8-924E-B86C00C6E01F}" srcOrd="0" destOrd="0" parTransId="{4FEC3719-2C30-42A0-B54F-0D50445E7F5C}" sibTransId="{059B7471-3AC5-4745-82EB-6B7F1428CC8D}"/>
    <dgm:cxn modelId="{3D88A333-471F-4A53-A733-8A31FA76DBAD}" type="presOf" srcId="{225C91EF-EBE6-4D18-8501-8D71D16CB69A}" destId="{2747E86D-58BC-43A4-96EF-57AC8A455A9F}" srcOrd="0" destOrd="0" presId="urn:microsoft.com/office/officeart/2005/8/layout/hierarchy2"/>
    <dgm:cxn modelId="{2F841137-AE14-4CA0-A68B-4E4DB38E3884}" srcId="{FF2AD7E1-385D-4DD8-924E-B86C00C6E01F}" destId="{3B42A4E0-2772-46D2-BB6E-2A8CD211B7B9}" srcOrd="4" destOrd="0" parTransId="{180CC7BB-FE65-49BE-89A5-E6B33194B068}" sibTransId="{A88EC6E5-4798-4769-85E6-6D1CDFE86EE8}"/>
    <dgm:cxn modelId="{2B04EAE2-36B0-4231-8E8B-8AE3D30EDDDA}" srcId="{FF2AD7E1-385D-4DD8-924E-B86C00C6E01F}" destId="{225C91EF-EBE6-4D18-8501-8D71D16CB69A}" srcOrd="2" destOrd="0" parTransId="{F15B0904-1E81-4CF1-826D-E82D70C8824F}" sibTransId="{74C2EF45-1C49-4322-93C5-85723CD8333D}"/>
    <dgm:cxn modelId="{979CFF87-9CC5-41B8-A88F-6D02372D34F8}" type="presOf" srcId="{3B42A4E0-2772-46D2-BB6E-2A8CD211B7B9}" destId="{2FE72598-9918-45DA-B39F-AEB2909FC839}" srcOrd="0" destOrd="0" presId="urn:microsoft.com/office/officeart/2005/8/layout/hierarchy2"/>
    <dgm:cxn modelId="{C55F3484-8E53-469C-B90D-F5C18EDD632A}" type="presOf" srcId="{ED844D39-BE7E-4A72-9B2E-1CA8B231175F}" destId="{3C30FBAD-14EB-42D9-BB99-1EA103380099}" srcOrd="0" destOrd="0" presId="urn:microsoft.com/office/officeart/2005/8/layout/hierarchy2"/>
    <dgm:cxn modelId="{1856CB09-4C96-45C9-9604-BD268C06BB04}" srcId="{FF2AD7E1-385D-4DD8-924E-B86C00C6E01F}" destId="{F6265B07-1043-4734-9569-113799768CBA}" srcOrd="1" destOrd="0" parTransId="{A3214EFF-ACF6-475A-8882-F501538299AC}" sibTransId="{1E2F11A5-DB46-4F86-B124-3D41DC2D544D}"/>
    <dgm:cxn modelId="{FF01870F-5117-4628-8CA0-EFBA07FE2BC6}" type="presOf" srcId="{180CC7BB-FE65-49BE-89A5-E6B33194B068}" destId="{87EFFA35-0BC2-4654-BA04-2666992AE36C}" srcOrd="0" destOrd="0" presId="urn:microsoft.com/office/officeart/2005/8/layout/hierarchy2"/>
    <dgm:cxn modelId="{7A8E71A5-482C-43A1-ADFC-69491A2020B3}" type="presOf" srcId="{A3214EFF-ACF6-475A-8882-F501538299AC}" destId="{D228E81F-12E5-43AC-AF06-33CD66272913}" srcOrd="0" destOrd="0" presId="urn:microsoft.com/office/officeart/2005/8/layout/hierarchy2"/>
    <dgm:cxn modelId="{AF1E838A-408C-4BEB-B5E0-E079DEF35F89}" type="presOf" srcId="{2ACD5B72-F593-4312-B0E6-EF69940331B6}" destId="{66B8EA3F-E8E1-49A8-B692-308F3D021B80}" srcOrd="1" destOrd="0" presId="urn:microsoft.com/office/officeart/2005/8/layout/hierarchy2"/>
    <dgm:cxn modelId="{9F0F1561-8F47-47A8-A7F3-E79ADFD0DE9C}" srcId="{FF2AD7E1-385D-4DD8-924E-B86C00C6E01F}" destId="{0768E302-26BD-4AD0-84F8-B9AC8B97512B}" srcOrd="0" destOrd="0" parTransId="{2ACD5B72-F593-4312-B0E6-EF69940331B6}" sibTransId="{7710CB8D-2395-49E7-A637-8A0699F4E310}"/>
    <dgm:cxn modelId="{1857F9B3-1A6C-4C4E-9FF3-F9BD7AAEA1EC}" type="presOf" srcId="{FF2AD7E1-385D-4DD8-924E-B86C00C6E01F}" destId="{45B026D7-189A-4CB5-907E-2EC69B45EF08}" srcOrd="0" destOrd="0" presId="urn:microsoft.com/office/officeart/2005/8/layout/hierarchy2"/>
    <dgm:cxn modelId="{9826A588-1A8E-4A9E-96E9-251C825EF687}" type="presOf" srcId="{F15B0904-1E81-4CF1-826D-E82D70C8824F}" destId="{E0D84BC8-7B06-4CBD-ACFB-2C6193509F15}" srcOrd="0" destOrd="0" presId="urn:microsoft.com/office/officeart/2005/8/layout/hierarchy2"/>
    <dgm:cxn modelId="{885B0577-0494-491E-86C0-B7C02886FBC3}" type="presOf" srcId="{F15B0904-1E81-4CF1-826D-E82D70C8824F}" destId="{3655D037-FC6E-4887-8FDC-4167CE36ADEF}" srcOrd="1" destOrd="0" presId="urn:microsoft.com/office/officeart/2005/8/layout/hierarchy2"/>
    <dgm:cxn modelId="{9ADBC8B0-2AFF-488A-9A28-4DBE9705A684}" type="presOf" srcId="{2ACD5B72-F593-4312-B0E6-EF69940331B6}" destId="{86816D53-53F3-47C6-ADA0-F1388F543046}" srcOrd="0" destOrd="0" presId="urn:microsoft.com/office/officeart/2005/8/layout/hierarchy2"/>
    <dgm:cxn modelId="{44221472-19FB-455B-A005-25B1B3DC180A}" type="presOf" srcId="{A3214EFF-ACF6-475A-8882-F501538299AC}" destId="{BC5B52CB-477A-494A-B601-657ACC86EC67}" srcOrd="1" destOrd="0" presId="urn:microsoft.com/office/officeart/2005/8/layout/hierarchy2"/>
    <dgm:cxn modelId="{E3C7C719-8421-4178-BC65-58FFAA2075EF}" type="presOf" srcId="{44DA7EF3-E88A-4B4B-9108-FF34435C8B82}" destId="{6B6A263A-C982-4468-92ED-F410166104EF}" srcOrd="1" destOrd="0" presId="urn:microsoft.com/office/officeart/2005/8/layout/hierarchy2"/>
    <dgm:cxn modelId="{2C04C134-E2FB-4E29-BBC1-30BD68C020D2}" srcId="{FF2AD7E1-385D-4DD8-924E-B86C00C6E01F}" destId="{ED844D39-BE7E-4A72-9B2E-1CA8B231175F}" srcOrd="3" destOrd="0" parTransId="{44DA7EF3-E88A-4B4B-9108-FF34435C8B82}" sibTransId="{B15BD342-8629-4ABC-ACFC-F755FCE56276}"/>
    <dgm:cxn modelId="{E05AA242-C78B-4E55-91A4-E803C8369F3A}" type="presOf" srcId="{7577BD56-4030-4EE0-9AF4-5B671396599E}" destId="{62A1B952-D1A7-4418-9DC0-18B7F4DE204A}" srcOrd="0" destOrd="0" presId="urn:microsoft.com/office/officeart/2005/8/layout/hierarchy2"/>
    <dgm:cxn modelId="{4D202BBA-1B5B-410D-ACC5-F09099606569}" type="presOf" srcId="{180CC7BB-FE65-49BE-89A5-E6B33194B068}" destId="{9E1165C4-98C5-4524-AB9B-AB52F2F02545}" srcOrd="1" destOrd="0" presId="urn:microsoft.com/office/officeart/2005/8/layout/hierarchy2"/>
    <dgm:cxn modelId="{E504BC3C-925E-4ECB-A3FE-520A9FCA2709}" type="presOf" srcId="{44DA7EF3-E88A-4B4B-9108-FF34435C8B82}" destId="{04BEDC4D-C4B4-4507-AE4C-0F2C1F3DF923}" srcOrd="0" destOrd="0" presId="urn:microsoft.com/office/officeart/2005/8/layout/hierarchy2"/>
    <dgm:cxn modelId="{C8161EF8-8BF6-41F7-86A6-F68FF00EE063}" type="presOf" srcId="{F6265B07-1043-4734-9569-113799768CBA}" destId="{CEAD7A78-8E78-4AD7-915A-2BAE56E667E8}" srcOrd="0" destOrd="0" presId="urn:microsoft.com/office/officeart/2005/8/layout/hierarchy2"/>
    <dgm:cxn modelId="{0E849BDC-2153-4B36-A9E2-D92726F1216E}" type="presOf" srcId="{0768E302-26BD-4AD0-84F8-B9AC8B97512B}" destId="{0ADBE401-B2B0-4958-8A5E-B9D000BA4179}" srcOrd="0" destOrd="0" presId="urn:microsoft.com/office/officeart/2005/8/layout/hierarchy2"/>
    <dgm:cxn modelId="{01D6E846-EE0B-4E03-8D57-81B457589868}" type="presParOf" srcId="{62A1B952-D1A7-4418-9DC0-18B7F4DE204A}" destId="{4A4F086E-6F50-4739-A0BD-9CC553F2E022}" srcOrd="0" destOrd="0" presId="urn:microsoft.com/office/officeart/2005/8/layout/hierarchy2"/>
    <dgm:cxn modelId="{2FCA696B-5477-48AF-AE9F-F9AA02B7C72A}" type="presParOf" srcId="{4A4F086E-6F50-4739-A0BD-9CC553F2E022}" destId="{45B026D7-189A-4CB5-907E-2EC69B45EF08}" srcOrd="0" destOrd="0" presId="urn:microsoft.com/office/officeart/2005/8/layout/hierarchy2"/>
    <dgm:cxn modelId="{339F259F-D99A-4FD2-B165-426F4EAA3E3E}" type="presParOf" srcId="{4A4F086E-6F50-4739-A0BD-9CC553F2E022}" destId="{B0879091-72AD-45D4-81C8-3CAA1D185497}" srcOrd="1" destOrd="0" presId="urn:microsoft.com/office/officeart/2005/8/layout/hierarchy2"/>
    <dgm:cxn modelId="{0A4EE1C0-C49E-4772-B828-B6DECADDB8C8}" type="presParOf" srcId="{B0879091-72AD-45D4-81C8-3CAA1D185497}" destId="{86816D53-53F3-47C6-ADA0-F1388F543046}" srcOrd="0" destOrd="0" presId="urn:microsoft.com/office/officeart/2005/8/layout/hierarchy2"/>
    <dgm:cxn modelId="{01E43015-37C0-466C-99E7-6BAE74724B3A}" type="presParOf" srcId="{86816D53-53F3-47C6-ADA0-F1388F543046}" destId="{66B8EA3F-E8E1-49A8-B692-308F3D021B80}" srcOrd="0" destOrd="0" presId="urn:microsoft.com/office/officeart/2005/8/layout/hierarchy2"/>
    <dgm:cxn modelId="{A8E68834-9B98-4CE2-BCEF-B702A7200898}" type="presParOf" srcId="{B0879091-72AD-45D4-81C8-3CAA1D185497}" destId="{232193C0-217B-4A98-BAF0-DB9EC400CB5D}" srcOrd="1" destOrd="0" presId="urn:microsoft.com/office/officeart/2005/8/layout/hierarchy2"/>
    <dgm:cxn modelId="{CAD489C1-2705-4993-92D8-152D09E0CE9B}" type="presParOf" srcId="{232193C0-217B-4A98-BAF0-DB9EC400CB5D}" destId="{0ADBE401-B2B0-4958-8A5E-B9D000BA4179}" srcOrd="0" destOrd="0" presId="urn:microsoft.com/office/officeart/2005/8/layout/hierarchy2"/>
    <dgm:cxn modelId="{A1D088D7-5847-4A60-AD3F-04CFCDC2517F}" type="presParOf" srcId="{232193C0-217B-4A98-BAF0-DB9EC400CB5D}" destId="{2062F4E2-E6AD-4B2B-BE24-A80BC30A3D32}" srcOrd="1" destOrd="0" presId="urn:microsoft.com/office/officeart/2005/8/layout/hierarchy2"/>
    <dgm:cxn modelId="{257DE988-DC1F-4983-A203-75116FD3511D}" type="presParOf" srcId="{B0879091-72AD-45D4-81C8-3CAA1D185497}" destId="{D228E81F-12E5-43AC-AF06-33CD66272913}" srcOrd="2" destOrd="0" presId="urn:microsoft.com/office/officeart/2005/8/layout/hierarchy2"/>
    <dgm:cxn modelId="{92B6DA86-CFD3-4E34-8844-F1962F43BCD7}" type="presParOf" srcId="{D228E81F-12E5-43AC-AF06-33CD66272913}" destId="{BC5B52CB-477A-494A-B601-657ACC86EC67}" srcOrd="0" destOrd="0" presId="urn:microsoft.com/office/officeart/2005/8/layout/hierarchy2"/>
    <dgm:cxn modelId="{FC6B411E-6D0C-467A-A81B-4A38F7DFDC4A}" type="presParOf" srcId="{B0879091-72AD-45D4-81C8-3CAA1D185497}" destId="{3BEA46C1-28FD-4059-93EB-017152964A26}" srcOrd="3" destOrd="0" presId="urn:microsoft.com/office/officeart/2005/8/layout/hierarchy2"/>
    <dgm:cxn modelId="{CC8BB2E2-20B2-4C22-AAF7-8C7EFE2B6007}" type="presParOf" srcId="{3BEA46C1-28FD-4059-93EB-017152964A26}" destId="{CEAD7A78-8E78-4AD7-915A-2BAE56E667E8}" srcOrd="0" destOrd="0" presId="urn:microsoft.com/office/officeart/2005/8/layout/hierarchy2"/>
    <dgm:cxn modelId="{02A6A486-8F8A-4027-B369-6546524EE7C2}" type="presParOf" srcId="{3BEA46C1-28FD-4059-93EB-017152964A26}" destId="{CFDFE47B-5C39-495A-AF35-32CBCFA65348}" srcOrd="1" destOrd="0" presId="urn:microsoft.com/office/officeart/2005/8/layout/hierarchy2"/>
    <dgm:cxn modelId="{063E79CE-C692-4B58-8C32-B393903CB62E}" type="presParOf" srcId="{B0879091-72AD-45D4-81C8-3CAA1D185497}" destId="{E0D84BC8-7B06-4CBD-ACFB-2C6193509F15}" srcOrd="4" destOrd="0" presId="urn:microsoft.com/office/officeart/2005/8/layout/hierarchy2"/>
    <dgm:cxn modelId="{2196F401-8C3C-4476-94EC-DBB47D2C3C3F}" type="presParOf" srcId="{E0D84BC8-7B06-4CBD-ACFB-2C6193509F15}" destId="{3655D037-FC6E-4887-8FDC-4167CE36ADEF}" srcOrd="0" destOrd="0" presId="urn:microsoft.com/office/officeart/2005/8/layout/hierarchy2"/>
    <dgm:cxn modelId="{5397984C-987A-4FAE-952D-FEB4FB536B8D}" type="presParOf" srcId="{B0879091-72AD-45D4-81C8-3CAA1D185497}" destId="{2EDA0132-C816-4353-9754-229C1153CB41}" srcOrd="5" destOrd="0" presId="urn:microsoft.com/office/officeart/2005/8/layout/hierarchy2"/>
    <dgm:cxn modelId="{7F40E779-5129-4716-8363-C6E6EC548B0A}" type="presParOf" srcId="{2EDA0132-C816-4353-9754-229C1153CB41}" destId="{2747E86D-58BC-43A4-96EF-57AC8A455A9F}" srcOrd="0" destOrd="0" presId="urn:microsoft.com/office/officeart/2005/8/layout/hierarchy2"/>
    <dgm:cxn modelId="{E181EDF6-FB8A-401F-B153-A2F6F0DFB20E}" type="presParOf" srcId="{2EDA0132-C816-4353-9754-229C1153CB41}" destId="{D27839B6-CE85-48F8-ABB3-AC65D5A8F7F8}" srcOrd="1" destOrd="0" presId="urn:microsoft.com/office/officeart/2005/8/layout/hierarchy2"/>
    <dgm:cxn modelId="{7C592C34-8946-414B-B429-E2FA2DC2D738}" type="presParOf" srcId="{B0879091-72AD-45D4-81C8-3CAA1D185497}" destId="{04BEDC4D-C4B4-4507-AE4C-0F2C1F3DF923}" srcOrd="6" destOrd="0" presId="urn:microsoft.com/office/officeart/2005/8/layout/hierarchy2"/>
    <dgm:cxn modelId="{8C3962F5-8E48-4CA8-B676-CAA1296DDE2F}" type="presParOf" srcId="{04BEDC4D-C4B4-4507-AE4C-0F2C1F3DF923}" destId="{6B6A263A-C982-4468-92ED-F410166104EF}" srcOrd="0" destOrd="0" presId="urn:microsoft.com/office/officeart/2005/8/layout/hierarchy2"/>
    <dgm:cxn modelId="{281A0912-50C2-410C-904E-D7F70D65F0C8}" type="presParOf" srcId="{B0879091-72AD-45D4-81C8-3CAA1D185497}" destId="{87FA0619-D9F8-45FE-AB0B-1E2B4BBD61BD}" srcOrd="7" destOrd="0" presId="urn:microsoft.com/office/officeart/2005/8/layout/hierarchy2"/>
    <dgm:cxn modelId="{5686BA82-C542-4065-B46B-9BAF47FE768E}" type="presParOf" srcId="{87FA0619-D9F8-45FE-AB0B-1E2B4BBD61BD}" destId="{3C30FBAD-14EB-42D9-BB99-1EA103380099}" srcOrd="0" destOrd="0" presId="urn:microsoft.com/office/officeart/2005/8/layout/hierarchy2"/>
    <dgm:cxn modelId="{D31E009B-F838-4A68-B31F-089C2D9A4323}" type="presParOf" srcId="{87FA0619-D9F8-45FE-AB0B-1E2B4BBD61BD}" destId="{A1F118B9-CAAE-40F8-B1BD-055EB496BA6F}" srcOrd="1" destOrd="0" presId="urn:microsoft.com/office/officeart/2005/8/layout/hierarchy2"/>
    <dgm:cxn modelId="{0F07F5BE-B1B7-4254-B704-71568072ACB7}" type="presParOf" srcId="{B0879091-72AD-45D4-81C8-3CAA1D185497}" destId="{87EFFA35-0BC2-4654-BA04-2666992AE36C}" srcOrd="8" destOrd="0" presId="urn:microsoft.com/office/officeart/2005/8/layout/hierarchy2"/>
    <dgm:cxn modelId="{B767AF4C-B47D-4CB3-8B55-E6DA3CD04599}" type="presParOf" srcId="{87EFFA35-0BC2-4654-BA04-2666992AE36C}" destId="{9E1165C4-98C5-4524-AB9B-AB52F2F02545}" srcOrd="0" destOrd="0" presId="urn:microsoft.com/office/officeart/2005/8/layout/hierarchy2"/>
    <dgm:cxn modelId="{D1E1A677-8DE1-41F9-8494-718F7878C0B9}" type="presParOf" srcId="{B0879091-72AD-45D4-81C8-3CAA1D185497}" destId="{54C86310-CDFC-4934-B4FC-769A2623E80D}" srcOrd="9" destOrd="0" presId="urn:microsoft.com/office/officeart/2005/8/layout/hierarchy2"/>
    <dgm:cxn modelId="{15F91D00-78ED-4C55-B57F-B7D1DF983C7D}" type="presParOf" srcId="{54C86310-CDFC-4934-B4FC-769A2623E80D}" destId="{2FE72598-9918-45DA-B39F-AEB2909FC839}" srcOrd="0" destOrd="0" presId="urn:microsoft.com/office/officeart/2005/8/layout/hierarchy2"/>
    <dgm:cxn modelId="{F6D677DB-BDBC-4B03-9E7A-2522624B1BA5}" type="presParOf" srcId="{54C86310-CDFC-4934-B4FC-769A2623E80D}" destId="{3F149F5C-AF72-4B6A-ADE2-09467BBAA147}"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3E768F-D756-4321-81A3-EC7471CDE92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ED8702A-A9D7-4E58-83D1-4B65A2A8452B}">
      <dgm:prSet phldrT="[Text]" custT="1"/>
      <dgm:spPr/>
      <dgm:t>
        <a:bodyPr/>
        <a:lstStyle/>
        <a:p>
          <a:r>
            <a:rPr lang="en-US" sz="2400" dirty="0" smtClean="0"/>
            <a:t>Suitability of sole trade</a:t>
          </a:r>
          <a:endParaRPr lang="en-US" sz="2400" dirty="0"/>
        </a:p>
      </dgm:t>
    </dgm:pt>
    <dgm:pt modelId="{1D971D23-77EE-4CAA-A7EA-9F9F7149D248}" type="parTrans" cxnId="{94C603B0-0483-4371-B121-4968E055E639}">
      <dgm:prSet/>
      <dgm:spPr/>
      <dgm:t>
        <a:bodyPr/>
        <a:lstStyle/>
        <a:p>
          <a:endParaRPr lang="en-US"/>
        </a:p>
      </dgm:t>
    </dgm:pt>
    <dgm:pt modelId="{0BAEB5E2-757C-46D9-B32A-A7C81CAF7119}" type="sibTrans" cxnId="{94C603B0-0483-4371-B121-4968E055E639}">
      <dgm:prSet/>
      <dgm:spPr/>
      <dgm:t>
        <a:bodyPr/>
        <a:lstStyle/>
        <a:p>
          <a:endParaRPr lang="en-US"/>
        </a:p>
      </dgm:t>
    </dgm:pt>
    <dgm:pt modelId="{067A6945-2CAB-4AD7-86F6-4252770C7461}">
      <dgm:prSet phldrT="[Text]" custT="1"/>
      <dgm:spPr/>
      <dgm:t>
        <a:bodyPr/>
        <a:lstStyle/>
        <a:p>
          <a:r>
            <a:rPr lang="en-US" sz="2000" dirty="0" smtClean="0"/>
            <a:t>Small business and capital.</a:t>
          </a:r>
          <a:endParaRPr lang="en-US" sz="2000" dirty="0"/>
        </a:p>
      </dgm:t>
    </dgm:pt>
    <dgm:pt modelId="{50202C14-F9FB-41DA-9B58-EC7B276C0D9C}" type="parTrans" cxnId="{2E6C024C-808F-44D3-A3B6-C4C66295C605}">
      <dgm:prSet/>
      <dgm:spPr/>
      <dgm:t>
        <a:bodyPr/>
        <a:lstStyle/>
        <a:p>
          <a:endParaRPr lang="en-US"/>
        </a:p>
      </dgm:t>
    </dgm:pt>
    <dgm:pt modelId="{340222E9-7C62-4E2F-B3E7-1E6B93F7A107}" type="sibTrans" cxnId="{2E6C024C-808F-44D3-A3B6-C4C66295C605}">
      <dgm:prSet/>
      <dgm:spPr/>
      <dgm:t>
        <a:bodyPr/>
        <a:lstStyle/>
        <a:p>
          <a:endParaRPr lang="en-US"/>
        </a:p>
      </dgm:t>
    </dgm:pt>
    <dgm:pt modelId="{41E3A5F1-CA98-41C4-9DBB-4FCC2A5DFD48}">
      <dgm:prSet phldrT="[Text]" custT="1"/>
      <dgm:spPr/>
      <dgm:t>
        <a:bodyPr/>
        <a:lstStyle/>
        <a:p>
          <a:r>
            <a:rPr lang="en-US" sz="2000" dirty="0" smtClean="0"/>
            <a:t>Suitable for services.</a:t>
          </a:r>
          <a:endParaRPr lang="en-US" sz="2000" dirty="0"/>
        </a:p>
      </dgm:t>
    </dgm:pt>
    <dgm:pt modelId="{78521DF0-A89B-48A7-917E-E0044CA3C91B}" type="parTrans" cxnId="{BF785E9B-4760-48C5-8DEF-1EBE7B7FC462}">
      <dgm:prSet/>
      <dgm:spPr/>
      <dgm:t>
        <a:bodyPr/>
        <a:lstStyle/>
        <a:p>
          <a:endParaRPr lang="en-US"/>
        </a:p>
      </dgm:t>
    </dgm:pt>
    <dgm:pt modelId="{DFFE4C85-6A09-47A0-8AF4-05D79031440D}" type="sibTrans" cxnId="{BF785E9B-4760-48C5-8DEF-1EBE7B7FC462}">
      <dgm:prSet/>
      <dgm:spPr/>
      <dgm:t>
        <a:bodyPr/>
        <a:lstStyle/>
        <a:p>
          <a:endParaRPr lang="en-US"/>
        </a:p>
      </dgm:t>
    </dgm:pt>
    <dgm:pt modelId="{3A6086B7-74B4-41AF-8ED6-47CF19F85144}">
      <dgm:prSet phldrT="[Text]" custT="1"/>
      <dgm:spPr/>
      <dgm:t>
        <a:bodyPr/>
        <a:lstStyle/>
        <a:p>
          <a:r>
            <a:rPr lang="en-US" sz="2000" dirty="0" smtClean="0"/>
            <a:t>If business season confined to season.</a:t>
          </a:r>
          <a:endParaRPr lang="en-US" sz="2000" dirty="0"/>
        </a:p>
      </dgm:t>
    </dgm:pt>
    <dgm:pt modelId="{C4F57A2F-E831-4EB6-BB0B-B520E863B68A}" type="parTrans" cxnId="{DCE98593-44DD-4261-84F7-D7FE604980D5}">
      <dgm:prSet/>
      <dgm:spPr/>
      <dgm:t>
        <a:bodyPr/>
        <a:lstStyle/>
        <a:p>
          <a:endParaRPr lang="en-US"/>
        </a:p>
      </dgm:t>
    </dgm:pt>
    <dgm:pt modelId="{556D30D3-3755-4D38-9176-39D6C2A26B29}" type="sibTrans" cxnId="{DCE98593-44DD-4261-84F7-D7FE604980D5}">
      <dgm:prSet/>
      <dgm:spPr/>
      <dgm:t>
        <a:bodyPr/>
        <a:lstStyle/>
        <a:p>
          <a:endParaRPr lang="en-US"/>
        </a:p>
      </dgm:t>
    </dgm:pt>
    <dgm:pt modelId="{81FAAB5D-C049-4553-8CF2-8132600D0893}">
      <dgm:prSet phldrT="[Text]" custT="1"/>
      <dgm:spPr/>
      <dgm:t>
        <a:bodyPr/>
        <a:lstStyle/>
        <a:p>
          <a:r>
            <a:rPr lang="en-US" sz="2000" dirty="0" smtClean="0"/>
            <a:t>Secrecy is important.</a:t>
          </a:r>
          <a:endParaRPr lang="en-US" sz="2000" dirty="0"/>
        </a:p>
      </dgm:t>
    </dgm:pt>
    <dgm:pt modelId="{67336D50-43DA-42A1-BFF0-9E88961FDA86}" type="parTrans" cxnId="{1C96B9B3-BE23-4E7E-BB4F-765E9796AACA}">
      <dgm:prSet/>
      <dgm:spPr/>
      <dgm:t>
        <a:bodyPr/>
        <a:lstStyle/>
        <a:p>
          <a:endParaRPr lang="en-US"/>
        </a:p>
      </dgm:t>
    </dgm:pt>
    <dgm:pt modelId="{5FA1163B-9201-4382-BF1D-B1F362FE522C}" type="sibTrans" cxnId="{1C96B9B3-BE23-4E7E-BB4F-765E9796AACA}">
      <dgm:prSet/>
      <dgm:spPr/>
      <dgm:t>
        <a:bodyPr/>
        <a:lstStyle/>
        <a:p>
          <a:endParaRPr lang="en-US"/>
        </a:p>
      </dgm:t>
    </dgm:pt>
    <dgm:pt modelId="{86C6DB62-1B87-4FBE-B404-76A339F80C92}">
      <dgm:prSet phldrT="[Text]" custT="1"/>
      <dgm:spPr/>
      <dgm:t>
        <a:bodyPr/>
        <a:lstStyle/>
        <a:p>
          <a:r>
            <a:rPr lang="en-US" sz="2000" dirty="0" smtClean="0"/>
            <a:t>If market for commodity is local.</a:t>
          </a:r>
          <a:endParaRPr lang="en-US" sz="2000" dirty="0"/>
        </a:p>
      </dgm:t>
    </dgm:pt>
    <dgm:pt modelId="{4E29F814-D477-4C71-9755-57C50C085F79}" type="parTrans" cxnId="{C94E8F04-3954-4B6D-BFD3-6D225636D3B6}">
      <dgm:prSet/>
      <dgm:spPr/>
      <dgm:t>
        <a:bodyPr/>
        <a:lstStyle/>
        <a:p>
          <a:endParaRPr lang="en-US"/>
        </a:p>
      </dgm:t>
    </dgm:pt>
    <dgm:pt modelId="{87CD2FBF-360D-46EF-830C-E3B5D0C4BFFC}" type="sibTrans" cxnId="{C94E8F04-3954-4B6D-BFD3-6D225636D3B6}">
      <dgm:prSet/>
      <dgm:spPr/>
      <dgm:t>
        <a:bodyPr/>
        <a:lstStyle/>
        <a:p>
          <a:endParaRPr lang="en-US"/>
        </a:p>
      </dgm:t>
    </dgm:pt>
    <dgm:pt modelId="{1E43C7A6-948A-40C7-BF51-43654AA72CD6}">
      <dgm:prSet phldrT="[Text]" custT="1"/>
      <dgm:spPr/>
      <dgm:t>
        <a:bodyPr/>
        <a:lstStyle/>
        <a:p>
          <a:r>
            <a:rPr lang="en-US" sz="2000" dirty="0" smtClean="0"/>
            <a:t>If immediate decisions are to be made.</a:t>
          </a:r>
          <a:endParaRPr lang="en-US" sz="2000" dirty="0"/>
        </a:p>
      </dgm:t>
    </dgm:pt>
    <dgm:pt modelId="{3EFA003A-0E72-4AE2-A8A0-9376D1703A2C}" type="parTrans" cxnId="{CC9D29FC-DD92-403C-9B5B-4D7732D95A28}">
      <dgm:prSet/>
      <dgm:spPr/>
      <dgm:t>
        <a:bodyPr/>
        <a:lstStyle/>
        <a:p>
          <a:endParaRPr lang="en-US"/>
        </a:p>
      </dgm:t>
    </dgm:pt>
    <dgm:pt modelId="{637C2AFB-2BC7-4F69-A9DF-7E34DDF5354D}" type="sibTrans" cxnId="{CC9D29FC-DD92-403C-9B5B-4D7732D95A28}">
      <dgm:prSet/>
      <dgm:spPr/>
      <dgm:t>
        <a:bodyPr/>
        <a:lstStyle/>
        <a:p>
          <a:endParaRPr lang="en-US"/>
        </a:p>
      </dgm:t>
    </dgm:pt>
    <dgm:pt modelId="{D9908124-55F3-4ADC-B33A-7BFDE7F170E9}">
      <dgm:prSet phldrT="[Text]" custT="1"/>
      <dgm:spPr/>
      <dgm:t>
        <a:bodyPr/>
        <a:lstStyle/>
        <a:p>
          <a:r>
            <a:rPr lang="en-US" sz="2000" dirty="0" smtClean="0"/>
            <a:t>Business risk is less.</a:t>
          </a:r>
          <a:endParaRPr lang="en-US" sz="2000" dirty="0"/>
        </a:p>
      </dgm:t>
    </dgm:pt>
    <dgm:pt modelId="{2E656722-682B-40A2-8756-B9B605DB2AD3}" type="parTrans" cxnId="{51E43D01-3F6D-4016-8C62-AF42FB0A1AF2}">
      <dgm:prSet/>
      <dgm:spPr/>
      <dgm:t>
        <a:bodyPr/>
        <a:lstStyle/>
        <a:p>
          <a:endParaRPr lang="en-US"/>
        </a:p>
      </dgm:t>
    </dgm:pt>
    <dgm:pt modelId="{E93CFA77-D352-4F35-BD59-196D75E15666}" type="sibTrans" cxnId="{51E43D01-3F6D-4016-8C62-AF42FB0A1AF2}">
      <dgm:prSet/>
      <dgm:spPr/>
      <dgm:t>
        <a:bodyPr/>
        <a:lstStyle/>
        <a:p>
          <a:endParaRPr lang="en-US"/>
        </a:p>
      </dgm:t>
    </dgm:pt>
    <dgm:pt modelId="{EBC5C726-81CF-4FC0-83A1-A6DD51208BA8}" type="pres">
      <dgm:prSet presAssocID="{803E768F-D756-4321-81A3-EC7471CDE92B}" presName="linear" presStyleCnt="0">
        <dgm:presLayoutVars>
          <dgm:animLvl val="lvl"/>
          <dgm:resizeHandles val="exact"/>
        </dgm:presLayoutVars>
      </dgm:prSet>
      <dgm:spPr/>
      <dgm:t>
        <a:bodyPr/>
        <a:lstStyle/>
        <a:p>
          <a:endParaRPr lang="en-US"/>
        </a:p>
      </dgm:t>
    </dgm:pt>
    <dgm:pt modelId="{5363F08E-D70C-4EBC-BA72-468913E1BD0F}" type="pres">
      <dgm:prSet presAssocID="{1ED8702A-A9D7-4E58-83D1-4B65A2A8452B}" presName="parentText" presStyleLbl="node1" presStyleIdx="0" presStyleCnt="1" custScaleY="48714">
        <dgm:presLayoutVars>
          <dgm:chMax val="0"/>
          <dgm:bulletEnabled val="1"/>
        </dgm:presLayoutVars>
      </dgm:prSet>
      <dgm:spPr/>
      <dgm:t>
        <a:bodyPr/>
        <a:lstStyle/>
        <a:p>
          <a:endParaRPr lang="en-US"/>
        </a:p>
      </dgm:t>
    </dgm:pt>
    <dgm:pt modelId="{06711870-37DE-4449-8EC9-CC032C9094E2}" type="pres">
      <dgm:prSet presAssocID="{1ED8702A-A9D7-4E58-83D1-4B65A2A8452B}" presName="childText" presStyleLbl="revTx" presStyleIdx="0" presStyleCnt="1">
        <dgm:presLayoutVars>
          <dgm:bulletEnabled val="1"/>
        </dgm:presLayoutVars>
      </dgm:prSet>
      <dgm:spPr/>
      <dgm:t>
        <a:bodyPr/>
        <a:lstStyle/>
        <a:p>
          <a:endParaRPr lang="en-US"/>
        </a:p>
      </dgm:t>
    </dgm:pt>
  </dgm:ptLst>
  <dgm:cxnLst>
    <dgm:cxn modelId="{294F6B8C-28CC-4B20-9C64-71809BDA2C75}" type="presOf" srcId="{067A6945-2CAB-4AD7-86F6-4252770C7461}" destId="{06711870-37DE-4449-8EC9-CC032C9094E2}" srcOrd="0" destOrd="0" presId="urn:microsoft.com/office/officeart/2005/8/layout/vList2"/>
    <dgm:cxn modelId="{2E6C024C-808F-44D3-A3B6-C4C66295C605}" srcId="{1ED8702A-A9D7-4E58-83D1-4B65A2A8452B}" destId="{067A6945-2CAB-4AD7-86F6-4252770C7461}" srcOrd="0" destOrd="0" parTransId="{50202C14-F9FB-41DA-9B58-EC7B276C0D9C}" sibTransId="{340222E9-7C62-4E2F-B3E7-1E6B93F7A107}"/>
    <dgm:cxn modelId="{2248ACFC-21E6-4C41-A8A8-3E9D64D70D54}" type="presOf" srcId="{803E768F-D756-4321-81A3-EC7471CDE92B}" destId="{EBC5C726-81CF-4FC0-83A1-A6DD51208BA8}" srcOrd="0" destOrd="0" presId="urn:microsoft.com/office/officeart/2005/8/layout/vList2"/>
    <dgm:cxn modelId="{C94E8F04-3954-4B6D-BFD3-6D225636D3B6}" srcId="{1ED8702A-A9D7-4E58-83D1-4B65A2A8452B}" destId="{86C6DB62-1B87-4FBE-B404-76A339F80C92}" srcOrd="4" destOrd="0" parTransId="{4E29F814-D477-4C71-9755-57C50C085F79}" sibTransId="{87CD2FBF-360D-46EF-830C-E3B5D0C4BFFC}"/>
    <dgm:cxn modelId="{1C96B9B3-BE23-4E7E-BB4F-765E9796AACA}" srcId="{1ED8702A-A9D7-4E58-83D1-4B65A2A8452B}" destId="{81FAAB5D-C049-4553-8CF2-8132600D0893}" srcOrd="3" destOrd="0" parTransId="{67336D50-43DA-42A1-BFF0-9E88961FDA86}" sibTransId="{5FA1163B-9201-4382-BF1D-B1F362FE522C}"/>
    <dgm:cxn modelId="{51E43D01-3F6D-4016-8C62-AF42FB0A1AF2}" srcId="{1ED8702A-A9D7-4E58-83D1-4B65A2A8452B}" destId="{D9908124-55F3-4ADC-B33A-7BFDE7F170E9}" srcOrd="6" destOrd="0" parTransId="{2E656722-682B-40A2-8756-B9B605DB2AD3}" sibTransId="{E93CFA77-D352-4F35-BD59-196D75E15666}"/>
    <dgm:cxn modelId="{ADE98CE8-1B9A-4EBF-9FC1-C7F6AD701FF5}" type="presOf" srcId="{D9908124-55F3-4ADC-B33A-7BFDE7F170E9}" destId="{06711870-37DE-4449-8EC9-CC032C9094E2}" srcOrd="0" destOrd="6" presId="urn:microsoft.com/office/officeart/2005/8/layout/vList2"/>
    <dgm:cxn modelId="{C5C3BA1F-B185-44F6-8FD4-F8DC2A65FB96}" type="presOf" srcId="{1ED8702A-A9D7-4E58-83D1-4B65A2A8452B}" destId="{5363F08E-D70C-4EBC-BA72-468913E1BD0F}" srcOrd="0" destOrd="0" presId="urn:microsoft.com/office/officeart/2005/8/layout/vList2"/>
    <dgm:cxn modelId="{CC9D29FC-DD92-403C-9B5B-4D7732D95A28}" srcId="{1ED8702A-A9D7-4E58-83D1-4B65A2A8452B}" destId="{1E43C7A6-948A-40C7-BF51-43654AA72CD6}" srcOrd="5" destOrd="0" parTransId="{3EFA003A-0E72-4AE2-A8A0-9376D1703A2C}" sibTransId="{637C2AFB-2BC7-4F69-A9DF-7E34DDF5354D}"/>
    <dgm:cxn modelId="{CE30B09E-96A8-4FA7-B4EF-91B93B2DB416}" type="presOf" srcId="{41E3A5F1-CA98-41C4-9DBB-4FCC2A5DFD48}" destId="{06711870-37DE-4449-8EC9-CC032C9094E2}" srcOrd="0" destOrd="1" presId="urn:microsoft.com/office/officeart/2005/8/layout/vList2"/>
    <dgm:cxn modelId="{CEBB0626-9BFB-45A0-B4CE-C521A9C806BD}" type="presOf" srcId="{3A6086B7-74B4-41AF-8ED6-47CF19F85144}" destId="{06711870-37DE-4449-8EC9-CC032C9094E2}" srcOrd="0" destOrd="2" presId="urn:microsoft.com/office/officeart/2005/8/layout/vList2"/>
    <dgm:cxn modelId="{90FEF869-19C4-466A-A6F8-B0101AB31584}" type="presOf" srcId="{81FAAB5D-C049-4553-8CF2-8132600D0893}" destId="{06711870-37DE-4449-8EC9-CC032C9094E2}" srcOrd="0" destOrd="3" presId="urn:microsoft.com/office/officeart/2005/8/layout/vList2"/>
    <dgm:cxn modelId="{4436F422-7D03-48F4-AB1E-F6EF96410C6D}" type="presOf" srcId="{1E43C7A6-948A-40C7-BF51-43654AA72CD6}" destId="{06711870-37DE-4449-8EC9-CC032C9094E2}" srcOrd="0" destOrd="5" presId="urn:microsoft.com/office/officeart/2005/8/layout/vList2"/>
    <dgm:cxn modelId="{94C603B0-0483-4371-B121-4968E055E639}" srcId="{803E768F-D756-4321-81A3-EC7471CDE92B}" destId="{1ED8702A-A9D7-4E58-83D1-4B65A2A8452B}" srcOrd="0" destOrd="0" parTransId="{1D971D23-77EE-4CAA-A7EA-9F9F7149D248}" sibTransId="{0BAEB5E2-757C-46D9-B32A-A7C81CAF7119}"/>
    <dgm:cxn modelId="{BF785E9B-4760-48C5-8DEF-1EBE7B7FC462}" srcId="{1ED8702A-A9D7-4E58-83D1-4B65A2A8452B}" destId="{41E3A5F1-CA98-41C4-9DBB-4FCC2A5DFD48}" srcOrd="1" destOrd="0" parTransId="{78521DF0-A89B-48A7-917E-E0044CA3C91B}" sibTransId="{DFFE4C85-6A09-47A0-8AF4-05D79031440D}"/>
    <dgm:cxn modelId="{DCE98593-44DD-4261-84F7-D7FE604980D5}" srcId="{1ED8702A-A9D7-4E58-83D1-4B65A2A8452B}" destId="{3A6086B7-74B4-41AF-8ED6-47CF19F85144}" srcOrd="2" destOrd="0" parTransId="{C4F57A2F-E831-4EB6-BB0B-B520E863B68A}" sibTransId="{556D30D3-3755-4D38-9176-39D6C2A26B29}"/>
    <dgm:cxn modelId="{2E7A77F6-AFB8-4B6C-B6A9-E11EF66D2070}" type="presOf" srcId="{86C6DB62-1B87-4FBE-B404-76A339F80C92}" destId="{06711870-37DE-4449-8EC9-CC032C9094E2}" srcOrd="0" destOrd="4" presId="urn:microsoft.com/office/officeart/2005/8/layout/vList2"/>
    <dgm:cxn modelId="{B3479FFB-B174-4FDC-B57B-1E31F6A129EA}" type="presParOf" srcId="{EBC5C726-81CF-4FC0-83A1-A6DD51208BA8}" destId="{5363F08E-D70C-4EBC-BA72-468913E1BD0F}" srcOrd="0" destOrd="0" presId="urn:microsoft.com/office/officeart/2005/8/layout/vList2"/>
    <dgm:cxn modelId="{3E6CAB0B-F662-4269-8906-D177B90A935C}" type="presParOf" srcId="{EBC5C726-81CF-4FC0-83A1-A6DD51208BA8}" destId="{06711870-37DE-4449-8EC9-CC032C9094E2}" srcOrd="1"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961BDC-276A-4FB4-BCA4-7E14E98537B4}" type="doc">
      <dgm:prSet loTypeId="urn:microsoft.com/office/officeart/2005/8/layout/hierarchy3" loCatId="hierarchy" qsTypeId="urn:microsoft.com/office/officeart/2005/8/quickstyle/3d4" qsCatId="3D" csTypeId="urn:microsoft.com/office/officeart/2005/8/colors/accent1_2" csCatId="accent1" phldr="1"/>
      <dgm:spPr/>
      <dgm:t>
        <a:bodyPr/>
        <a:lstStyle/>
        <a:p>
          <a:endParaRPr lang="en-US"/>
        </a:p>
      </dgm:t>
    </dgm:pt>
    <dgm:pt modelId="{BD09864C-4BD7-42CB-B881-83F2D97CCCD7}">
      <dgm:prSet phldrT="[Text]" custT="1"/>
      <dgm:spPr/>
      <dgm:t>
        <a:bodyPr/>
        <a:lstStyle/>
        <a:p>
          <a:r>
            <a:rPr lang="en-US" sz="1800" dirty="0" smtClean="0"/>
            <a:t>Features of partnership</a:t>
          </a:r>
          <a:endParaRPr lang="en-US" sz="1800" dirty="0"/>
        </a:p>
      </dgm:t>
    </dgm:pt>
    <dgm:pt modelId="{F4BFC4AB-7769-4FE6-BE2A-ED4A126230B9}" type="parTrans" cxnId="{467DA859-71F8-4355-B814-8016B694D1D5}">
      <dgm:prSet/>
      <dgm:spPr/>
      <dgm:t>
        <a:bodyPr/>
        <a:lstStyle/>
        <a:p>
          <a:endParaRPr lang="en-US"/>
        </a:p>
      </dgm:t>
    </dgm:pt>
    <dgm:pt modelId="{6277AE8E-F3DB-4771-95B1-1C19FC31B4F1}" type="sibTrans" cxnId="{467DA859-71F8-4355-B814-8016B694D1D5}">
      <dgm:prSet/>
      <dgm:spPr/>
      <dgm:t>
        <a:bodyPr/>
        <a:lstStyle/>
        <a:p>
          <a:endParaRPr lang="en-US"/>
        </a:p>
      </dgm:t>
    </dgm:pt>
    <dgm:pt modelId="{990AAEEB-A94A-42CC-9C5C-56C1CF0C4579}">
      <dgm:prSet phldrT="[Text]" custT="1"/>
      <dgm:spPr/>
      <dgm:t>
        <a:bodyPr/>
        <a:lstStyle/>
        <a:p>
          <a:r>
            <a:rPr lang="en-US" sz="1800" dirty="0" smtClean="0"/>
            <a:t>Agreement between two or more persons</a:t>
          </a:r>
          <a:endParaRPr lang="en-US" sz="1800" dirty="0"/>
        </a:p>
      </dgm:t>
    </dgm:pt>
    <dgm:pt modelId="{0D8FD938-ACB3-4889-82D5-E5BD177B2404}" type="parTrans" cxnId="{313C2C74-D175-4CAE-B36E-9CEF75D66B16}">
      <dgm:prSet/>
      <dgm:spPr/>
      <dgm:t>
        <a:bodyPr/>
        <a:lstStyle/>
        <a:p>
          <a:endParaRPr lang="en-US" sz="1800"/>
        </a:p>
      </dgm:t>
    </dgm:pt>
    <dgm:pt modelId="{2C51C006-58D6-497B-B330-0A00AC0D6AE4}" type="sibTrans" cxnId="{313C2C74-D175-4CAE-B36E-9CEF75D66B16}">
      <dgm:prSet/>
      <dgm:spPr/>
      <dgm:t>
        <a:bodyPr/>
        <a:lstStyle/>
        <a:p>
          <a:endParaRPr lang="en-US"/>
        </a:p>
      </dgm:t>
    </dgm:pt>
    <dgm:pt modelId="{A75F120B-00C1-4577-8102-2552A81BDA1A}">
      <dgm:prSet phldrT="[Text]" custT="1"/>
      <dgm:spPr/>
      <dgm:t>
        <a:bodyPr/>
        <a:lstStyle/>
        <a:p>
          <a:r>
            <a:rPr lang="en-US" sz="1800" dirty="0" smtClean="0"/>
            <a:t>Legal business</a:t>
          </a:r>
          <a:endParaRPr lang="en-US" sz="1800" dirty="0"/>
        </a:p>
      </dgm:t>
    </dgm:pt>
    <dgm:pt modelId="{B6ADEB94-52FF-4906-AAC6-183ADFD87889}" type="parTrans" cxnId="{8210A4BF-5925-4A11-9CAB-C3C71072301B}">
      <dgm:prSet/>
      <dgm:spPr/>
      <dgm:t>
        <a:bodyPr/>
        <a:lstStyle/>
        <a:p>
          <a:endParaRPr lang="en-US" sz="1800"/>
        </a:p>
      </dgm:t>
    </dgm:pt>
    <dgm:pt modelId="{5397A04C-BF03-4B3D-8323-B4354C8EBEF1}" type="sibTrans" cxnId="{8210A4BF-5925-4A11-9CAB-C3C71072301B}">
      <dgm:prSet/>
      <dgm:spPr/>
      <dgm:t>
        <a:bodyPr/>
        <a:lstStyle/>
        <a:p>
          <a:endParaRPr lang="en-US"/>
        </a:p>
      </dgm:t>
    </dgm:pt>
    <dgm:pt modelId="{AA0ED055-2B88-4F14-BE2E-AC0BEADC8A7D}">
      <dgm:prSet phldrT="[Text]" custT="1"/>
      <dgm:spPr/>
      <dgm:t>
        <a:bodyPr/>
        <a:lstStyle/>
        <a:p>
          <a:r>
            <a:rPr lang="en-US" sz="1800" dirty="0" smtClean="0"/>
            <a:t>Profit motive</a:t>
          </a:r>
          <a:endParaRPr lang="en-US" sz="1800" dirty="0"/>
        </a:p>
      </dgm:t>
    </dgm:pt>
    <dgm:pt modelId="{A0A95847-B29F-413B-A81B-70CC301D85F1}" type="parTrans" cxnId="{3E413DE7-452B-4F56-AB63-408925EF3414}">
      <dgm:prSet/>
      <dgm:spPr/>
      <dgm:t>
        <a:bodyPr/>
        <a:lstStyle/>
        <a:p>
          <a:endParaRPr lang="en-US" sz="1800"/>
        </a:p>
      </dgm:t>
    </dgm:pt>
    <dgm:pt modelId="{B7C755E7-89BF-4789-A8CA-7C7DC4B4A57F}" type="sibTrans" cxnId="{3E413DE7-452B-4F56-AB63-408925EF3414}">
      <dgm:prSet/>
      <dgm:spPr/>
      <dgm:t>
        <a:bodyPr/>
        <a:lstStyle/>
        <a:p>
          <a:endParaRPr lang="en-US"/>
        </a:p>
      </dgm:t>
    </dgm:pt>
    <dgm:pt modelId="{9086C9F5-6E8E-4805-BB42-56A01E183A7E}">
      <dgm:prSet phldrT="[Text]" custT="1"/>
      <dgm:spPr/>
      <dgm:t>
        <a:bodyPr/>
        <a:lstStyle/>
        <a:p>
          <a:r>
            <a:rPr lang="en-US" sz="1800" dirty="0" smtClean="0"/>
            <a:t>Unlimited liability</a:t>
          </a:r>
          <a:endParaRPr lang="en-US" sz="1800" dirty="0"/>
        </a:p>
      </dgm:t>
    </dgm:pt>
    <dgm:pt modelId="{FD33B00E-EF97-4A84-AA52-A7C6FC6FBCC1}" type="parTrans" cxnId="{9DC580A9-78FF-4AD7-A0F2-BB7BAA745FEC}">
      <dgm:prSet/>
      <dgm:spPr/>
      <dgm:t>
        <a:bodyPr/>
        <a:lstStyle/>
        <a:p>
          <a:endParaRPr lang="en-US" sz="1800"/>
        </a:p>
      </dgm:t>
    </dgm:pt>
    <dgm:pt modelId="{8C12FDCA-69BE-46CC-A593-11078C9849EC}" type="sibTrans" cxnId="{9DC580A9-78FF-4AD7-A0F2-BB7BAA745FEC}">
      <dgm:prSet/>
      <dgm:spPr/>
      <dgm:t>
        <a:bodyPr/>
        <a:lstStyle/>
        <a:p>
          <a:endParaRPr lang="en-US"/>
        </a:p>
      </dgm:t>
    </dgm:pt>
    <dgm:pt modelId="{6E48268E-366F-4AD0-8B61-DE2F23E194FB}">
      <dgm:prSet phldrT="[Text]" custT="1"/>
      <dgm:spPr/>
      <dgm:t>
        <a:bodyPr/>
        <a:lstStyle/>
        <a:p>
          <a:r>
            <a:rPr lang="en-US" sz="1800" dirty="0" smtClean="0"/>
            <a:t>Utmost good faith</a:t>
          </a:r>
          <a:endParaRPr lang="en-US" sz="1800" dirty="0"/>
        </a:p>
      </dgm:t>
    </dgm:pt>
    <dgm:pt modelId="{8290B403-1417-43F4-9172-2217B93C8245}" type="parTrans" cxnId="{1D5BA10C-C019-4D5A-A6C1-7ED72B17979E}">
      <dgm:prSet/>
      <dgm:spPr/>
      <dgm:t>
        <a:bodyPr/>
        <a:lstStyle/>
        <a:p>
          <a:endParaRPr lang="en-US" sz="1800"/>
        </a:p>
      </dgm:t>
    </dgm:pt>
    <dgm:pt modelId="{ED46C917-4682-4996-BC6D-C661B2B8DD32}" type="sibTrans" cxnId="{1D5BA10C-C019-4D5A-A6C1-7ED72B17979E}">
      <dgm:prSet/>
      <dgm:spPr/>
      <dgm:t>
        <a:bodyPr/>
        <a:lstStyle/>
        <a:p>
          <a:endParaRPr lang="en-US"/>
        </a:p>
      </dgm:t>
    </dgm:pt>
    <dgm:pt modelId="{9ABBC4E7-1392-4BAA-8E9B-73593C2B8569}">
      <dgm:prSet phldrT="[Text]" custT="1"/>
      <dgm:spPr/>
      <dgm:t>
        <a:bodyPr/>
        <a:lstStyle/>
        <a:p>
          <a:r>
            <a:rPr lang="en-US" sz="1800" dirty="0" smtClean="0"/>
            <a:t>Mutual agents</a:t>
          </a:r>
          <a:endParaRPr lang="en-US" sz="1800" dirty="0"/>
        </a:p>
      </dgm:t>
    </dgm:pt>
    <dgm:pt modelId="{E7E2FC7E-AE0F-4F67-89CA-102EF288072C}" type="parTrans" cxnId="{80C0CDB2-120F-4307-A90F-B54E46B6451C}">
      <dgm:prSet/>
      <dgm:spPr/>
      <dgm:t>
        <a:bodyPr/>
        <a:lstStyle/>
        <a:p>
          <a:endParaRPr lang="en-US" sz="1800"/>
        </a:p>
      </dgm:t>
    </dgm:pt>
    <dgm:pt modelId="{7399B8CE-A1FE-4D09-ACDF-6BF9260B2274}" type="sibTrans" cxnId="{80C0CDB2-120F-4307-A90F-B54E46B6451C}">
      <dgm:prSet/>
      <dgm:spPr/>
      <dgm:t>
        <a:bodyPr/>
        <a:lstStyle/>
        <a:p>
          <a:endParaRPr lang="en-US"/>
        </a:p>
      </dgm:t>
    </dgm:pt>
    <dgm:pt modelId="{93BB590C-3D54-4CDE-ADA2-82D7EEDC38D7}">
      <dgm:prSet phldrT="[Text]" custT="1"/>
      <dgm:spPr/>
      <dgm:t>
        <a:bodyPr/>
        <a:lstStyle/>
        <a:p>
          <a:r>
            <a:rPr lang="en-US" sz="1800" dirty="0" smtClean="0"/>
            <a:t>Restriction on transfer of share</a:t>
          </a:r>
          <a:endParaRPr lang="en-US" sz="1800" dirty="0"/>
        </a:p>
      </dgm:t>
    </dgm:pt>
    <dgm:pt modelId="{D9B0100D-44EA-4FB2-B9C3-31EB4AE95609}" type="parTrans" cxnId="{EB55562D-BF9A-4058-B534-67FE1C0E0370}">
      <dgm:prSet/>
      <dgm:spPr/>
      <dgm:t>
        <a:bodyPr/>
        <a:lstStyle/>
        <a:p>
          <a:endParaRPr lang="en-US" sz="1800"/>
        </a:p>
      </dgm:t>
    </dgm:pt>
    <dgm:pt modelId="{E83CCC99-88BC-4D7D-992A-578E4164C31A}" type="sibTrans" cxnId="{EB55562D-BF9A-4058-B534-67FE1C0E0370}">
      <dgm:prSet/>
      <dgm:spPr/>
      <dgm:t>
        <a:bodyPr/>
        <a:lstStyle/>
        <a:p>
          <a:endParaRPr lang="en-US"/>
        </a:p>
      </dgm:t>
    </dgm:pt>
    <dgm:pt modelId="{090A32EB-1D14-4C92-A1E9-C065812E3196}" type="pres">
      <dgm:prSet presAssocID="{A8961BDC-276A-4FB4-BCA4-7E14E98537B4}" presName="diagram" presStyleCnt="0">
        <dgm:presLayoutVars>
          <dgm:chPref val="1"/>
          <dgm:dir/>
          <dgm:animOne val="branch"/>
          <dgm:animLvl val="lvl"/>
          <dgm:resizeHandles/>
        </dgm:presLayoutVars>
      </dgm:prSet>
      <dgm:spPr/>
      <dgm:t>
        <a:bodyPr/>
        <a:lstStyle/>
        <a:p>
          <a:endParaRPr lang="en-US"/>
        </a:p>
      </dgm:t>
    </dgm:pt>
    <dgm:pt modelId="{C48D6D3C-CC96-44FF-A259-1661F544C041}" type="pres">
      <dgm:prSet presAssocID="{BD09864C-4BD7-42CB-B881-83F2D97CCCD7}" presName="root" presStyleCnt="0"/>
      <dgm:spPr/>
    </dgm:pt>
    <dgm:pt modelId="{B9DD95C5-2EFC-4D66-AAE7-D804C0AF953E}" type="pres">
      <dgm:prSet presAssocID="{BD09864C-4BD7-42CB-B881-83F2D97CCCD7}" presName="rootComposite" presStyleCnt="0"/>
      <dgm:spPr/>
    </dgm:pt>
    <dgm:pt modelId="{2BE0D533-91A6-438E-A781-1F65ECF8E5CB}" type="pres">
      <dgm:prSet presAssocID="{BD09864C-4BD7-42CB-B881-83F2D97CCCD7}" presName="rootText" presStyleLbl="node1" presStyleIdx="0" presStyleCnt="1" custScaleX="271011"/>
      <dgm:spPr/>
      <dgm:t>
        <a:bodyPr/>
        <a:lstStyle/>
        <a:p>
          <a:endParaRPr lang="en-US"/>
        </a:p>
      </dgm:t>
    </dgm:pt>
    <dgm:pt modelId="{2117D43D-72C7-4995-9AD1-9FDB37A43DB5}" type="pres">
      <dgm:prSet presAssocID="{BD09864C-4BD7-42CB-B881-83F2D97CCCD7}" presName="rootConnector" presStyleLbl="node1" presStyleIdx="0" presStyleCnt="1"/>
      <dgm:spPr/>
      <dgm:t>
        <a:bodyPr/>
        <a:lstStyle/>
        <a:p>
          <a:endParaRPr lang="en-US"/>
        </a:p>
      </dgm:t>
    </dgm:pt>
    <dgm:pt modelId="{6998A23B-8C5F-4DF1-B62B-238E9EE35610}" type="pres">
      <dgm:prSet presAssocID="{BD09864C-4BD7-42CB-B881-83F2D97CCCD7}" presName="childShape" presStyleCnt="0"/>
      <dgm:spPr/>
    </dgm:pt>
    <dgm:pt modelId="{95A08669-8984-4625-82B4-8702EE0FFEAA}" type="pres">
      <dgm:prSet presAssocID="{0D8FD938-ACB3-4889-82D5-E5BD177B2404}" presName="Name13" presStyleLbl="parChTrans1D2" presStyleIdx="0" presStyleCnt="7"/>
      <dgm:spPr/>
      <dgm:t>
        <a:bodyPr/>
        <a:lstStyle/>
        <a:p>
          <a:endParaRPr lang="en-US"/>
        </a:p>
      </dgm:t>
    </dgm:pt>
    <dgm:pt modelId="{222A45FD-F219-4566-BC18-82E3A3E15146}" type="pres">
      <dgm:prSet presAssocID="{990AAEEB-A94A-42CC-9C5C-56C1CF0C4579}" presName="childText" presStyleLbl="bgAcc1" presStyleIdx="0" presStyleCnt="7" custScaleX="297826">
        <dgm:presLayoutVars>
          <dgm:bulletEnabled val="1"/>
        </dgm:presLayoutVars>
      </dgm:prSet>
      <dgm:spPr/>
      <dgm:t>
        <a:bodyPr/>
        <a:lstStyle/>
        <a:p>
          <a:endParaRPr lang="en-US"/>
        </a:p>
      </dgm:t>
    </dgm:pt>
    <dgm:pt modelId="{75D45852-1D62-4659-89CF-7DAF4132A7DC}" type="pres">
      <dgm:prSet presAssocID="{B6ADEB94-52FF-4906-AAC6-183ADFD87889}" presName="Name13" presStyleLbl="parChTrans1D2" presStyleIdx="1" presStyleCnt="7"/>
      <dgm:spPr/>
      <dgm:t>
        <a:bodyPr/>
        <a:lstStyle/>
        <a:p>
          <a:endParaRPr lang="en-US"/>
        </a:p>
      </dgm:t>
    </dgm:pt>
    <dgm:pt modelId="{4A313B63-8A64-440D-B48D-077E26DA8E44}" type="pres">
      <dgm:prSet presAssocID="{A75F120B-00C1-4577-8102-2552A81BDA1A}" presName="childText" presStyleLbl="bgAcc1" presStyleIdx="1" presStyleCnt="7" custScaleX="298643">
        <dgm:presLayoutVars>
          <dgm:bulletEnabled val="1"/>
        </dgm:presLayoutVars>
      </dgm:prSet>
      <dgm:spPr/>
      <dgm:t>
        <a:bodyPr/>
        <a:lstStyle/>
        <a:p>
          <a:endParaRPr lang="en-US"/>
        </a:p>
      </dgm:t>
    </dgm:pt>
    <dgm:pt modelId="{6454A8A6-0E7A-4979-BFBE-FA4F67D5624A}" type="pres">
      <dgm:prSet presAssocID="{A0A95847-B29F-413B-A81B-70CC301D85F1}" presName="Name13" presStyleLbl="parChTrans1D2" presStyleIdx="2" presStyleCnt="7"/>
      <dgm:spPr/>
      <dgm:t>
        <a:bodyPr/>
        <a:lstStyle/>
        <a:p>
          <a:endParaRPr lang="en-US"/>
        </a:p>
      </dgm:t>
    </dgm:pt>
    <dgm:pt modelId="{C398ED48-0AB3-4BDE-9E19-DD5B0B2F6A7C}" type="pres">
      <dgm:prSet presAssocID="{AA0ED055-2B88-4F14-BE2E-AC0BEADC8A7D}" presName="childText" presStyleLbl="bgAcc1" presStyleIdx="2" presStyleCnt="7" custScaleX="310926">
        <dgm:presLayoutVars>
          <dgm:bulletEnabled val="1"/>
        </dgm:presLayoutVars>
      </dgm:prSet>
      <dgm:spPr/>
      <dgm:t>
        <a:bodyPr/>
        <a:lstStyle/>
        <a:p>
          <a:endParaRPr lang="en-US"/>
        </a:p>
      </dgm:t>
    </dgm:pt>
    <dgm:pt modelId="{4FDB95AE-25FB-4106-91B4-9F19B006D318}" type="pres">
      <dgm:prSet presAssocID="{FD33B00E-EF97-4A84-AA52-A7C6FC6FBCC1}" presName="Name13" presStyleLbl="parChTrans1D2" presStyleIdx="3" presStyleCnt="7"/>
      <dgm:spPr/>
      <dgm:t>
        <a:bodyPr/>
        <a:lstStyle/>
        <a:p>
          <a:endParaRPr lang="en-US"/>
        </a:p>
      </dgm:t>
    </dgm:pt>
    <dgm:pt modelId="{07EF31EE-B935-40F9-AB98-6469B160470E}" type="pres">
      <dgm:prSet presAssocID="{9086C9F5-6E8E-4805-BB42-56A01E183A7E}" presName="childText" presStyleLbl="bgAcc1" presStyleIdx="3" presStyleCnt="7" custScaleX="315856">
        <dgm:presLayoutVars>
          <dgm:bulletEnabled val="1"/>
        </dgm:presLayoutVars>
      </dgm:prSet>
      <dgm:spPr/>
      <dgm:t>
        <a:bodyPr/>
        <a:lstStyle/>
        <a:p>
          <a:endParaRPr lang="en-US"/>
        </a:p>
      </dgm:t>
    </dgm:pt>
    <dgm:pt modelId="{A59D0C99-5C33-4991-8FF5-150C875E6526}" type="pres">
      <dgm:prSet presAssocID="{8290B403-1417-43F4-9172-2217B93C8245}" presName="Name13" presStyleLbl="parChTrans1D2" presStyleIdx="4" presStyleCnt="7"/>
      <dgm:spPr/>
      <dgm:t>
        <a:bodyPr/>
        <a:lstStyle/>
        <a:p>
          <a:endParaRPr lang="en-US"/>
        </a:p>
      </dgm:t>
    </dgm:pt>
    <dgm:pt modelId="{99B07E08-EC0E-4B86-8B37-4C7E904A9AE3}" type="pres">
      <dgm:prSet presAssocID="{6E48268E-366F-4AD0-8B61-DE2F23E194FB}" presName="childText" presStyleLbl="bgAcc1" presStyleIdx="4" presStyleCnt="7" custScaleX="309067">
        <dgm:presLayoutVars>
          <dgm:bulletEnabled val="1"/>
        </dgm:presLayoutVars>
      </dgm:prSet>
      <dgm:spPr/>
      <dgm:t>
        <a:bodyPr/>
        <a:lstStyle/>
        <a:p>
          <a:endParaRPr lang="en-US"/>
        </a:p>
      </dgm:t>
    </dgm:pt>
    <dgm:pt modelId="{CB831326-D5EB-4368-ABE1-D8EE574DC24B}" type="pres">
      <dgm:prSet presAssocID="{E7E2FC7E-AE0F-4F67-89CA-102EF288072C}" presName="Name13" presStyleLbl="parChTrans1D2" presStyleIdx="5" presStyleCnt="7"/>
      <dgm:spPr/>
      <dgm:t>
        <a:bodyPr/>
        <a:lstStyle/>
        <a:p>
          <a:endParaRPr lang="en-US"/>
        </a:p>
      </dgm:t>
    </dgm:pt>
    <dgm:pt modelId="{BACC12FB-8987-485E-9C45-FF44E67AF3B3}" type="pres">
      <dgm:prSet presAssocID="{9ABBC4E7-1392-4BAA-8E9B-73593C2B8569}" presName="childText" presStyleLbl="bgAcc1" presStyleIdx="5" presStyleCnt="7" custScaleX="307855">
        <dgm:presLayoutVars>
          <dgm:bulletEnabled val="1"/>
        </dgm:presLayoutVars>
      </dgm:prSet>
      <dgm:spPr/>
      <dgm:t>
        <a:bodyPr/>
        <a:lstStyle/>
        <a:p>
          <a:endParaRPr lang="en-US"/>
        </a:p>
      </dgm:t>
    </dgm:pt>
    <dgm:pt modelId="{45F52BC1-F12A-4F33-917F-8D8D32DADC15}" type="pres">
      <dgm:prSet presAssocID="{D9B0100D-44EA-4FB2-B9C3-31EB4AE95609}" presName="Name13" presStyleLbl="parChTrans1D2" presStyleIdx="6" presStyleCnt="7"/>
      <dgm:spPr/>
      <dgm:t>
        <a:bodyPr/>
        <a:lstStyle/>
        <a:p>
          <a:endParaRPr lang="en-US"/>
        </a:p>
      </dgm:t>
    </dgm:pt>
    <dgm:pt modelId="{621EFC99-2462-4BC6-8130-4C2C2B684205}" type="pres">
      <dgm:prSet presAssocID="{93BB590C-3D54-4CDE-ADA2-82D7EEDC38D7}" presName="childText" presStyleLbl="bgAcc1" presStyleIdx="6" presStyleCnt="7" custScaleX="301715">
        <dgm:presLayoutVars>
          <dgm:bulletEnabled val="1"/>
        </dgm:presLayoutVars>
      </dgm:prSet>
      <dgm:spPr/>
      <dgm:t>
        <a:bodyPr/>
        <a:lstStyle/>
        <a:p>
          <a:endParaRPr lang="en-US"/>
        </a:p>
      </dgm:t>
    </dgm:pt>
  </dgm:ptLst>
  <dgm:cxnLst>
    <dgm:cxn modelId="{428806C5-985B-4329-BAA1-ECB7568D92B0}" type="presOf" srcId="{D9B0100D-44EA-4FB2-B9C3-31EB4AE95609}" destId="{45F52BC1-F12A-4F33-917F-8D8D32DADC15}" srcOrd="0" destOrd="0" presId="urn:microsoft.com/office/officeart/2005/8/layout/hierarchy3"/>
    <dgm:cxn modelId="{367BD346-DAC1-4E35-A2A8-B9CA5CE47911}" type="presOf" srcId="{AA0ED055-2B88-4F14-BE2E-AC0BEADC8A7D}" destId="{C398ED48-0AB3-4BDE-9E19-DD5B0B2F6A7C}" srcOrd="0" destOrd="0" presId="urn:microsoft.com/office/officeart/2005/8/layout/hierarchy3"/>
    <dgm:cxn modelId="{E532E2D8-3BAB-4494-9166-6DAACD20374C}" type="presOf" srcId="{B6ADEB94-52FF-4906-AAC6-183ADFD87889}" destId="{75D45852-1D62-4659-89CF-7DAF4132A7DC}" srcOrd="0" destOrd="0" presId="urn:microsoft.com/office/officeart/2005/8/layout/hierarchy3"/>
    <dgm:cxn modelId="{02EDE7B6-8AFC-4106-81E9-C076A8E660E5}" type="presOf" srcId="{990AAEEB-A94A-42CC-9C5C-56C1CF0C4579}" destId="{222A45FD-F219-4566-BC18-82E3A3E15146}" srcOrd="0" destOrd="0" presId="urn:microsoft.com/office/officeart/2005/8/layout/hierarchy3"/>
    <dgm:cxn modelId="{46B8F420-8CA1-4A7A-9C32-16C4D91FE8D7}" type="presOf" srcId="{8290B403-1417-43F4-9172-2217B93C8245}" destId="{A59D0C99-5C33-4991-8FF5-150C875E6526}" srcOrd="0" destOrd="0" presId="urn:microsoft.com/office/officeart/2005/8/layout/hierarchy3"/>
    <dgm:cxn modelId="{1D5BA10C-C019-4D5A-A6C1-7ED72B17979E}" srcId="{BD09864C-4BD7-42CB-B881-83F2D97CCCD7}" destId="{6E48268E-366F-4AD0-8B61-DE2F23E194FB}" srcOrd="4" destOrd="0" parTransId="{8290B403-1417-43F4-9172-2217B93C8245}" sibTransId="{ED46C917-4682-4996-BC6D-C661B2B8DD32}"/>
    <dgm:cxn modelId="{836A7088-084D-4AC5-AFAC-63D77F974EAB}" type="presOf" srcId="{6E48268E-366F-4AD0-8B61-DE2F23E194FB}" destId="{99B07E08-EC0E-4B86-8B37-4C7E904A9AE3}" srcOrd="0" destOrd="0" presId="urn:microsoft.com/office/officeart/2005/8/layout/hierarchy3"/>
    <dgm:cxn modelId="{FE109C2B-3B01-4955-8C17-420CEA78721F}" type="presOf" srcId="{A8961BDC-276A-4FB4-BCA4-7E14E98537B4}" destId="{090A32EB-1D14-4C92-A1E9-C065812E3196}" srcOrd="0" destOrd="0" presId="urn:microsoft.com/office/officeart/2005/8/layout/hierarchy3"/>
    <dgm:cxn modelId="{B0E40420-B2EE-493F-9E93-945EC00B97D4}" type="presOf" srcId="{9ABBC4E7-1392-4BAA-8E9B-73593C2B8569}" destId="{BACC12FB-8987-485E-9C45-FF44E67AF3B3}" srcOrd="0" destOrd="0" presId="urn:microsoft.com/office/officeart/2005/8/layout/hierarchy3"/>
    <dgm:cxn modelId="{EB55562D-BF9A-4058-B534-67FE1C0E0370}" srcId="{BD09864C-4BD7-42CB-B881-83F2D97CCCD7}" destId="{93BB590C-3D54-4CDE-ADA2-82D7EEDC38D7}" srcOrd="6" destOrd="0" parTransId="{D9B0100D-44EA-4FB2-B9C3-31EB4AE95609}" sibTransId="{E83CCC99-88BC-4D7D-992A-578E4164C31A}"/>
    <dgm:cxn modelId="{80C0CDB2-120F-4307-A90F-B54E46B6451C}" srcId="{BD09864C-4BD7-42CB-B881-83F2D97CCCD7}" destId="{9ABBC4E7-1392-4BAA-8E9B-73593C2B8569}" srcOrd="5" destOrd="0" parTransId="{E7E2FC7E-AE0F-4F67-89CA-102EF288072C}" sibTransId="{7399B8CE-A1FE-4D09-ACDF-6BF9260B2274}"/>
    <dgm:cxn modelId="{E3194C82-8798-42E9-8812-EB0B84771F8D}" type="presOf" srcId="{A0A95847-B29F-413B-A81B-70CC301D85F1}" destId="{6454A8A6-0E7A-4979-BFBE-FA4F67D5624A}" srcOrd="0" destOrd="0" presId="urn:microsoft.com/office/officeart/2005/8/layout/hierarchy3"/>
    <dgm:cxn modelId="{38835A2B-BBCB-4938-B286-5709FB9DACE5}" type="presOf" srcId="{BD09864C-4BD7-42CB-B881-83F2D97CCCD7}" destId="{2117D43D-72C7-4995-9AD1-9FDB37A43DB5}" srcOrd="1" destOrd="0" presId="urn:microsoft.com/office/officeart/2005/8/layout/hierarchy3"/>
    <dgm:cxn modelId="{CC17041C-7ED2-4401-B027-542913F994F7}" type="presOf" srcId="{A75F120B-00C1-4577-8102-2552A81BDA1A}" destId="{4A313B63-8A64-440D-B48D-077E26DA8E44}" srcOrd="0" destOrd="0" presId="urn:microsoft.com/office/officeart/2005/8/layout/hierarchy3"/>
    <dgm:cxn modelId="{467DA859-71F8-4355-B814-8016B694D1D5}" srcId="{A8961BDC-276A-4FB4-BCA4-7E14E98537B4}" destId="{BD09864C-4BD7-42CB-B881-83F2D97CCCD7}" srcOrd="0" destOrd="0" parTransId="{F4BFC4AB-7769-4FE6-BE2A-ED4A126230B9}" sibTransId="{6277AE8E-F3DB-4771-95B1-1C19FC31B4F1}"/>
    <dgm:cxn modelId="{9DC580A9-78FF-4AD7-A0F2-BB7BAA745FEC}" srcId="{BD09864C-4BD7-42CB-B881-83F2D97CCCD7}" destId="{9086C9F5-6E8E-4805-BB42-56A01E183A7E}" srcOrd="3" destOrd="0" parTransId="{FD33B00E-EF97-4A84-AA52-A7C6FC6FBCC1}" sibTransId="{8C12FDCA-69BE-46CC-A593-11078C9849EC}"/>
    <dgm:cxn modelId="{ED43D3A3-F111-4298-A965-33F57A182004}" type="presOf" srcId="{BD09864C-4BD7-42CB-B881-83F2D97CCCD7}" destId="{2BE0D533-91A6-438E-A781-1F65ECF8E5CB}" srcOrd="0" destOrd="0" presId="urn:microsoft.com/office/officeart/2005/8/layout/hierarchy3"/>
    <dgm:cxn modelId="{D33DBAD1-5C54-420A-B101-68B0463B5816}" type="presOf" srcId="{93BB590C-3D54-4CDE-ADA2-82D7EEDC38D7}" destId="{621EFC99-2462-4BC6-8130-4C2C2B684205}" srcOrd="0" destOrd="0" presId="urn:microsoft.com/office/officeart/2005/8/layout/hierarchy3"/>
    <dgm:cxn modelId="{3E413DE7-452B-4F56-AB63-408925EF3414}" srcId="{BD09864C-4BD7-42CB-B881-83F2D97CCCD7}" destId="{AA0ED055-2B88-4F14-BE2E-AC0BEADC8A7D}" srcOrd="2" destOrd="0" parTransId="{A0A95847-B29F-413B-A81B-70CC301D85F1}" sibTransId="{B7C755E7-89BF-4789-A8CA-7C7DC4B4A57F}"/>
    <dgm:cxn modelId="{03796614-A931-4130-84AF-5A234B988FF4}" type="presOf" srcId="{E7E2FC7E-AE0F-4F67-89CA-102EF288072C}" destId="{CB831326-D5EB-4368-ABE1-D8EE574DC24B}" srcOrd="0" destOrd="0" presId="urn:microsoft.com/office/officeart/2005/8/layout/hierarchy3"/>
    <dgm:cxn modelId="{313C2C74-D175-4CAE-B36E-9CEF75D66B16}" srcId="{BD09864C-4BD7-42CB-B881-83F2D97CCCD7}" destId="{990AAEEB-A94A-42CC-9C5C-56C1CF0C4579}" srcOrd="0" destOrd="0" parTransId="{0D8FD938-ACB3-4889-82D5-E5BD177B2404}" sibTransId="{2C51C006-58D6-497B-B330-0A00AC0D6AE4}"/>
    <dgm:cxn modelId="{8210A4BF-5925-4A11-9CAB-C3C71072301B}" srcId="{BD09864C-4BD7-42CB-B881-83F2D97CCCD7}" destId="{A75F120B-00C1-4577-8102-2552A81BDA1A}" srcOrd="1" destOrd="0" parTransId="{B6ADEB94-52FF-4906-AAC6-183ADFD87889}" sibTransId="{5397A04C-BF03-4B3D-8323-B4354C8EBEF1}"/>
    <dgm:cxn modelId="{DC6DCB2F-6B11-4AB8-9604-3A55660F8B59}" type="presOf" srcId="{0D8FD938-ACB3-4889-82D5-E5BD177B2404}" destId="{95A08669-8984-4625-82B4-8702EE0FFEAA}" srcOrd="0" destOrd="0" presId="urn:microsoft.com/office/officeart/2005/8/layout/hierarchy3"/>
    <dgm:cxn modelId="{F32937AC-4749-4E6B-A924-B59855BD06B6}" type="presOf" srcId="{FD33B00E-EF97-4A84-AA52-A7C6FC6FBCC1}" destId="{4FDB95AE-25FB-4106-91B4-9F19B006D318}" srcOrd="0" destOrd="0" presId="urn:microsoft.com/office/officeart/2005/8/layout/hierarchy3"/>
    <dgm:cxn modelId="{02989B04-C7A4-4D1F-8370-AD2D28031D96}" type="presOf" srcId="{9086C9F5-6E8E-4805-BB42-56A01E183A7E}" destId="{07EF31EE-B935-40F9-AB98-6469B160470E}" srcOrd="0" destOrd="0" presId="urn:microsoft.com/office/officeart/2005/8/layout/hierarchy3"/>
    <dgm:cxn modelId="{F6E117FF-CB2C-4DD0-844E-0D94EA81586D}" type="presParOf" srcId="{090A32EB-1D14-4C92-A1E9-C065812E3196}" destId="{C48D6D3C-CC96-44FF-A259-1661F544C041}" srcOrd="0" destOrd="0" presId="urn:microsoft.com/office/officeart/2005/8/layout/hierarchy3"/>
    <dgm:cxn modelId="{2FB7DA37-E8F1-4C5F-913B-C0EB4FF174B3}" type="presParOf" srcId="{C48D6D3C-CC96-44FF-A259-1661F544C041}" destId="{B9DD95C5-2EFC-4D66-AAE7-D804C0AF953E}" srcOrd="0" destOrd="0" presId="urn:microsoft.com/office/officeart/2005/8/layout/hierarchy3"/>
    <dgm:cxn modelId="{F1860620-4B2B-49EE-9C66-3A5A966A5491}" type="presParOf" srcId="{B9DD95C5-2EFC-4D66-AAE7-D804C0AF953E}" destId="{2BE0D533-91A6-438E-A781-1F65ECF8E5CB}" srcOrd="0" destOrd="0" presId="urn:microsoft.com/office/officeart/2005/8/layout/hierarchy3"/>
    <dgm:cxn modelId="{DC206C28-7899-476B-B4F5-01B90416132C}" type="presParOf" srcId="{B9DD95C5-2EFC-4D66-AAE7-D804C0AF953E}" destId="{2117D43D-72C7-4995-9AD1-9FDB37A43DB5}" srcOrd="1" destOrd="0" presId="urn:microsoft.com/office/officeart/2005/8/layout/hierarchy3"/>
    <dgm:cxn modelId="{C71F9B74-AB3E-4A0D-A3D8-B3DC35F749FA}" type="presParOf" srcId="{C48D6D3C-CC96-44FF-A259-1661F544C041}" destId="{6998A23B-8C5F-4DF1-B62B-238E9EE35610}" srcOrd="1" destOrd="0" presId="urn:microsoft.com/office/officeart/2005/8/layout/hierarchy3"/>
    <dgm:cxn modelId="{C6695ABD-DDA6-4B45-BB1A-756C3EADF4ED}" type="presParOf" srcId="{6998A23B-8C5F-4DF1-B62B-238E9EE35610}" destId="{95A08669-8984-4625-82B4-8702EE0FFEAA}" srcOrd="0" destOrd="0" presId="urn:microsoft.com/office/officeart/2005/8/layout/hierarchy3"/>
    <dgm:cxn modelId="{903FC78B-30BD-48EC-AA2F-E0A4AB4C440F}" type="presParOf" srcId="{6998A23B-8C5F-4DF1-B62B-238E9EE35610}" destId="{222A45FD-F219-4566-BC18-82E3A3E15146}" srcOrd="1" destOrd="0" presId="urn:microsoft.com/office/officeart/2005/8/layout/hierarchy3"/>
    <dgm:cxn modelId="{A7D671A8-9C75-4AC8-940B-B7B9C1A52D04}" type="presParOf" srcId="{6998A23B-8C5F-4DF1-B62B-238E9EE35610}" destId="{75D45852-1D62-4659-89CF-7DAF4132A7DC}" srcOrd="2" destOrd="0" presId="urn:microsoft.com/office/officeart/2005/8/layout/hierarchy3"/>
    <dgm:cxn modelId="{E07597C7-19BF-4D23-B1EF-D5ED2638F0EA}" type="presParOf" srcId="{6998A23B-8C5F-4DF1-B62B-238E9EE35610}" destId="{4A313B63-8A64-440D-B48D-077E26DA8E44}" srcOrd="3" destOrd="0" presId="urn:microsoft.com/office/officeart/2005/8/layout/hierarchy3"/>
    <dgm:cxn modelId="{8451E138-C887-4EB3-BA92-E72D01DC54DA}" type="presParOf" srcId="{6998A23B-8C5F-4DF1-B62B-238E9EE35610}" destId="{6454A8A6-0E7A-4979-BFBE-FA4F67D5624A}" srcOrd="4" destOrd="0" presId="urn:microsoft.com/office/officeart/2005/8/layout/hierarchy3"/>
    <dgm:cxn modelId="{1BAEB8E3-2C6C-411C-819B-30D277FEA509}" type="presParOf" srcId="{6998A23B-8C5F-4DF1-B62B-238E9EE35610}" destId="{C398ED48-0AB3-4BDE-9E19-DD5B0B2F6A7C}" srcOrd="5" destOrd="0" presId="urn:microsoft.com/office/officeart/2005/8/layout/hierarchy3"/>
    <dgm:cxn modelId="{500ABEF3-255D-41C3-A221-CF084A1E14B5}" type="presParOf" srcId="{6998A23B-8C5F-4DF1-B62B-238E9EE35610}" destId="{4FDB95AE-25FB-4106-91B4-9F19B006D318}" srcOrd="6" destOrd="0" presId="urn:microsoft.com/office/officeart/2005/8/layout/hierarchy3"/>
    <dgm:cxn modelId="{46F77B8F-588A-4E51-80DE-4953CEA01F29}" type="presParOf" srcId="{6998A23B-8C5F-4DF1-B62B-238E9EE35610}" destId="{07EF31EE-B935-40F9-AB98-6469B160470E}" srcOrd="7" destOrd="0" presId="urn:microsoft.com/office/officeart/2005/8/layout/hierarchy3"/>
    <dgm:cxn modelId="{A1E6B0F0-93D3-4EB5-BC38-F3BE791428E7}" type="presParOf" srcId="{6998A23B-8C5F-4DF1-B62B-238E9EE35610}" destId="{A59D0C99-5C33-4991-8FF5-150C875E6526}" srcOrd="8" destOrd="0" presId="urn:microsoft.com/office/officeart/2005/8/layout/hierarchy3"/>
    <dgm:cxn modelId="{F1CAD4C3-A14B-41F9-8441-664955D8BF3A}" type="presParOf" srcId="{6998A23B-8C5F-4DF1-B62B-238E9EE35610}" destId="{99B07E08-EC0E-4B86-8B37-4C7E904A9AE3}" srcOrd="9" destOrd="0" presId="urn:microsoft.com/office/officeart/2005/8/layout/hierarchy3"/>
    <dgm:cxn modelId="{01CF3CF9-4547-4628-9C35-EBE1D3B3F237}" type="presParOf" srcId="{6998A23B-8C5F-4DF1-B62B-238E9EE35610}" destId="{CB831326-D5EB-4368-ABE1-D8EE574DC24B}" srcOrd="10" destOrd="0" presId="urn:microsoft.com/office/officeart/2005/8/layout/hierarchy3"/>
    <dgm:cxn modelId="{BF1FA615-E605-4296-82C4-17E70EFAC1B4}" type="presParOf" srcId="{6998A23B-8C5F-4DF1-B62B-238E9EE35610}" destId="{BACC12FB-8987-485E-9C45-FF44E67AF3B3}" srcOrd="11" destOrd="0" presId="urn:microsoft.com/office/officeart/2005/8/layout/hierarchy3"/>
    <dgm:cxn modelId="{FB5F9CB0-EBB0-4BCB-A51B-0A30F7E6B5BB}" type="presParOf" srcId="{6998A23B-8C5F-4DF1-B62B-238E9EE35610}" destId="{45F52BC1-F12A-4F33-917F-8D8D32DADC15}" srcOrd="12" destOrd="0" presId="urn:microsoft.com/office/officeart/2005/8/layout/hierarchy3"/>
    <dgm:cxn modelId="{32FDA3C3-9D47-485F-9FE1-5F788327CB36}" type="presParOf" srcId="{6998A23B-8C5F-4DF1-B62B-238E9EE35610}" destId="{621EFC99-2462-4BC6-8130-4C2C2B684205}" srcOrd="1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BC5A022-D68B-4AEA-B3D6-80CB3AE54F3E}" type="doc">
      <dgm:prSet loTypeId="urn:microsoft.com/office/officeart/2005/8/layout/vList2" loCatId="list" qsTypeId="urn:microsoft.com/office/officeart/2005/8/quickstyle/3d7" qsCatId="3D" csTypeId="urn:microsoft.com/office/officeart/2005/8/colors/accent1_2" csCatId="accent1" phldr="1"/>
      <dgm:spPr/>
      <dgm:t>
        <a:bodyPr/>
        <a:lstStyle/>
        <a:p>
          <a:endParaRPr lang="en-US"/>
        </a:p>
      </dgm:t>
    </dgm:pt>
    <dgm:pt modelId="{16F5528C-D1FC-4850-85C1-C8DEF7153B60}">
      <dgm:prSet phldrT="[Text]" custT="1"/>
      <dgm:spPr/>
      <dgm:t>
        <a:bodyPr/>
        <a:lstStyle/>
        <a:p>
          <a:r>
            <a:rPr lang="en-US" sz="2400" dirty="0" smtClean="0"/>
            <a:t>Active partner</a:t>
          </a:r>
          <a:endParaRPr lang="en-US" sz="2400" dirty="0"/>
        </a:p>
      </dgm:t>
    </dgm:pt>
    <dgm:pt modelId="{323B7244-0C8E-4C9A-9E7E-BAF1EBCB167A}" type="parTrans" cxnId="{B9298061-4409-4D17-8414-7F3CD523C031}">
      <dgm:prSet/>
      <dgm:spPr/>
      <dgm:t>
        <a:bodyPr/>
        <a:lstStyle/>
        <a:p>
          <a:endParaRPr lang="en-US"/>
        </a:p>
      </dgm:t>
    </dgm:pt>
    <dgm:pt modelId="{051500D2-5B0A-4FCC-8A5F-74E22344CB95}" type="sibTrans" cxnId="{B9298061-4409-4D17-8414-7F3CD523C031}">
      <dgm:prSet/>
      <dgm:spPr/>
      <dgm:t>
        <a:bodyPr/>
        <a:lstStyle/>
        <a:p>
          <a:endParaRPr lang="en-US"/>
        </a:p>
      </dgm:t>
    </dgm:pt>
    <dgm:pt modelId="{213FE855-7AC9-41CB-AFEF-FAED1CD4457F}">
      <dgm:prSet phldrT="[Text]" custT="1"/>
      <dgm:spPr/>
      <dgm:t>
        <a:bodyPr/>
        <a:lstStyle/>
        <a:p>
          <a:r>
            <a:rPr lang="en-US" sz="2400" dirty="0" smtClean="0"/>
            <a:t>Sleeping partner</a:t>
          </a:r>
          <a:endParaRPr lang="en-US" sz="2400" dirty="0"/>
        </a:p>
      </dgm:t>
    </dgm:pt>
    <dgm:pt modelId="{6391CB15-B337-4E3D-A2CA-88E61DA349D8}" type="parTrans" cxnId="{28264591-F0EE-4F62-9AAF-16F0B67E3684}">
      <dgm:prSet/>
      <dgm:spPr/>
      <dgm:t>
        <a:bodyPr/>
        <a:lstStyle/>
        <a:p>
          <a:endParaRPr lang="en-US"/>
        </a:p>
      </dgm:t>
    </dgm:pt>
    <dgm:pt modelId="{AA8510E4-B59B-48D3-941D-E985EAD44599}" type="sibTrans" cxnId="{28264591-F0EE-4F62-9AAF-16F0B67E3684}">
      <dgm:prSet/>
      <dgm:spPr/>
      <dgm:t>
        <a:bodyPr/>
        <a:lstStyle/>
        <a:p>
          <a:endParaRPr lang="en-US"/>
        </a:p>
      </dgm:t>
    </dgm:pt>
    <dgm:pt modelId="{E67A0CB1-E15D-4AB5-852B-A70A0167A1AD}">
      <dgm:prSet phldrT="[Text]" custT="1"/>
      <dgm:spPr/>
      <dgm:t>
        <a:bodyPr/>
        <a:lstStyle/>
        <a:p>
          <a:r>
            <a:rPr lang="en-US" sz="2400" dirty="0" smtClean="0"/>
            <a:t>Nominal partner</a:t>
          </a:r>
          <a:endParaRPr lang="en-US" sz="2400" dirty="0"/>
        </a:p>
      </dgm:t>
    </dgm:pt>
    <dgm:pt modelId="{3E42F3AA-DAA8-4BF9-9A03-C5419D3CA3CE}" type="parTrans" cxnId="{A94C4AFC-B3B4-4875-9683-96CAD253A1F8}">
      <dgm:prSet/>
      <dgm:spPr/>
      <dgm:t>
        <a:bodyPr/>
        <a:lstStyle/>
        <a:p>
          <a:endParaRPr lang="en-US"/>
        </a:p>
      </dgm:t>
    </dgm:pt>
    <dgm:pt modelId="{35CD1329-EAD3-48F6-883F-D9F2888743AE}" type="sibTrans" cxnId="{A94C4AFC-B3B4-4875-9683-96CAD253A1F8}">
      <dgm:prSet/>
      <dgm:spPr/>
      <dgm:t>
        <a:bodyPr/>
        <a:lstStyle/>
        <a:p>
          <a:endParaRPr lang="en-US"/>
        </a:p>
      </dgm:t>
    </dgm:pt>
    <dgm:pt modelId="{D186D698-8988-4EBA-9673-77BA117BD66D}">
      <dgm:prSet phldrT="[Text]" custT="1"/>
      <dgm:spPr/>
      <dgm:t>
        <a:bodyPr/>
        <a:lstStyle/>
        <a:p>
          <a:r>
            <a:rPr lang="en-US" sz="2400" dirty="0" smtClean="0"/>
            <a:t>Partner by estoppel/holding out</a:t>
          </a:r>
          <a:endParaRPr lang="en-US" sz="2400" dirty="0"/>
        </a:p>
      </dgm:t>
    </dgm:pt>
    <dgm:pt modelId="{50534936-E8CD-424E-B242-99C32B951609}" type="parTrans" cxnId="{98F56D8B-9260-407C-8517-FD926B867D86}">
      <dgm:prSet/>
      <dgm:spPr/>
      <dgm:t>
        <a:bodyPr/>
        <a:lstStyle/>
        <a:p>
          <a:endParaRPr lang="en-US"/>
        </a:p>
      </dgm:t>
    </dgm:pt>
    <dgm:pt modelId="{2CE25D47-C752-4B9A-B410-AAF3AE91F007}" type="sibTrans" cxnId="{98F56D8B-9260-407C-8517-FD926B867D86}">
      <dgm:prSet/>
      <dgm:spPr/>
      <dgm:t>
        <a:bodyPr/>
        <a:lstStyle/>
        <a:p>
          <a:endParaRPr lang="en-US"/>
        </a:p>
      </dgm:t>
    </dgm:pt>
    <dgm:pt modelId="{E3F8E24D-73DD-4B01-B332-EE19749AAC00}">
      <dgm:prSet phldrT="[Text]" custT="1"/>
      <dgm:spPr/>
      <dgm:t>
        <a:bodyPr/>
        <a:lstStyle/>
        <a:p>
          <a:r>
            <a:rPr lang="en-US" sz="2400" dirty="0" smtClean="0"/>
            <a:t>Minor partner</a:t>
          </a:r>
          <a:endParaRPr lang="en-US" sz="2400" dirty="0"/>
        </a:p>
      </dgm:t>
    </dgm:pt>
    <dgm:pt modelId="{4DAF04C0-71CF-4A71-95CD-F4CE9E1BABA3}" type="parTrans" cxnId="{706B74DA-A094-478F-98F4-536C461B4AA2}">
      <dgm:prSet/>
      <dgm:spPr/>
      <dgm:t>
        <a:bodyPr/>
        <a:lstStyle/>
        <a:p>
          <a:endParaRPr lang="en-US"/>
        </a:p>
      </dgm:t>
    </dgm:pt>
    <dgm:pt modelId="{4FBEBBBF-BA60-41D7-A4BC-034E1D5294DF}" type="sibTrans" cxnId="{706B74DA-A094-478F-98F4-536C461B4AA2}">
      <dgm:prSet/>
      <dgm:spPr/>
      <dgm:t>
        <a:bodyPr/>
        <a:lstStyle/>
        <a:p>
          <a:endParaRPr lang="en-US"/>
        </a:p>
      </dgm:t>
    </dgm:pt>
    <dgm:pt modelId="{077A7390-DCC7-4A63-B0CF-C50022436F66}" type="pres">
      <dgm:prSet presAssocID="{EBC5A022-D68B-4AEA-B3D6-80CB3AE54F3E}" presName="linear" presStyleCnt="0">
        <dgm:presLayoutVars>
          <dgm:animLvl val="lvl"/>
          <dgm:resizeHandles val="exact"/>
        </dgm:presLayoutVars>
      </dgm:prSet>
      <dgm:spPr/>
      <dgm:t>
        <a:bodyPr/>
        <a:lstStyle/>
        <a:p>
          <a:endParaRPr lang="en-US"/>
        </a:p>
      </dgm:t>
    </dgm:pt>
    <dgm:pt modelId="{7CC4985A-BF98-4296-A2EA-F9021A4FDB07}" type="pres">
      <dgm:prSet presAssocID="{16F5528C-D1FC-4850-85C1-C8DEF7153B60}" presName="parentText" presStyleLbl="node1" presStyleIdx="0" presStyleCnt="5" custLinFactNeighborX="-2132">
        <dgm:presLayoutVars>
          <dgm:chMax val="0"/>
          <dgm:bulletEnabled val="1"/>
        </dgm:presLayoutVars>
      </dgm:prSet>
      <dgm:spPr/>
      <dgm:t>
        <a:bodyPr/>
        <a:lstStyle/>
        <a:p>
          <a:endParaRPr lang="en-US"/>
        </a:p>
      </dgm:t>
    </dgm:pt>
    <dgm:pt modelId="{66B351BC-25CA-472D-8E63-D99EB7116498}" type="pres">
      <dgm:prSet presAssocID="{051500D2-5B0A-4FCC-8A5F-74E22344CB95}" presName="spacer" presStyleCnt="0"/>
      <dgm:spPr/>
    </dgm:pt>
    <dgm:pt modelId="{661DAC48-F444-4C4F-82AA-217078092565}" type="pres">
      <dgm:prSet presAssocID="{213FE855-7AC9-41CB-AFEF-FAED1CD4457F}" presName="parentText" presStyleLbl="node1" presStyleIdx="1" presStyleCnt="5">
        <dgm:presLayoutVars>
          <dgm:chMax val="0"/>
          <dgm:bulletEnabled val="1"/>
        </dgm:presLayoutVars>
      </dgm:prSet>
      <dgm:spPr/>
      <dgm:t>
        <a:bodyPr/>
        <a:lstStyle/>
        <a:p>
          <a:endParaRPr lang="en-US"/>
        </a:p>
      </dgm:t>
    </dgm:pt>
    <dgm:pt modelId="{AAE17CFD-8870-497F-AE7E-C628037DBF72}" type="pres">
      <dgm:prSet presAssocID="{AA8510E4-B59B-48D3-941D-E985EAD44599}" presName="spacer" presStyleCnt="0"/>
      <dgm:spPr/>
    </dgm:pt>
    <dgm:pt modelId="{ED0ACBDD-6CEF-42D0-9184-9E5578F163EA}" type="pres">
      <dgm:prSet presAssocID="{E67A0CB1-E15D-4AB5-852B-A70A0167A1AD}" presName="parentText" presStyleLbl="node1" presStyleIdx="2" presStyleCnt="5">
        <dgm:presLayoutVars>
          <dgm:chMax val="0"/>
          <dgm:bulletEnabled val="1"/>
        </dgm:presLayoutVars>
      </dgm:prSet>
      <dgm:spPr/>
      <dgm:t>
        <a:bodyPr/>
        <a:lstStyle/>
        <a:p>
          <a:endParaRPr lang="en-US"/>
        </a:p>
      </dgm:t>
    </dgm:pt>
    <dgm:pt modelId="{F9D2C5EF-2D74-4ACF-849D-8BF8D05841C8}" type="pres">
      <dgm:prSet presAssocID="{35CD1329-EAD3-48F6-883F-D9F2888743AE}" presName="spacer" presStyleCnt="0"/>
      <dgm:spPr/>
    </dgm:pt>
    <dgm:pt modelId="{1BA5A74F-0314-466E-8098-04BDF43F8262}" type="pres">
      <dgm:prSet presAssocID="{D186D698-8988-4EBA-9673-77BA117BD66D}" presName="parentText" presStyleLbl="node1" presStyleIdx="3" presStyleCnt="5">
        <dgm:presLayoutVars>
          <dgm:chMax val="0"/>
          <dgm:bulletEnabled val="1"/>
        </dgm:presLayoutVars>
      </dgm:prSet>
      <dgm:spPr/>
      <dgm:t>
        <a:bodyPr/>
        <a:lstStyle/>
        <a:p>
          <a:endParaRPr lang="en-US"/>
        </a:p>
      </dgm:t>
    </dgm:pt>
    <dgm:pt modelId="{D3D1F16A-0FAF-4961-A36F-84EB5059C039}" type="pres">
      <dgm:prSet presAssocID="{2CE25D47-C752-4B9A-B410-AAF3AE91F007}" presName="spacer" presStyleCnt="0"/>
      <dgm:spPr/>
    </dgm:pt>
    <dgm:pt modelId="{0B0D35BF-A785-42F3-843E-DFA83FEC8C4A}" type="pres">
      <dgm:prSet presAssocID="{E3F8E24D-73DD-4B01-B332-EE19749AAC00}" presName="parentText" presStyleLbl="node1" presStyleIdx="4" presStyleCnt="5">
        <dgm:presLayoutVars>
          <dgm:chMax val="0"/>
          <dgm:bulletEnabled val="1"/>
        </dgm:presLayoutVars>
      </dgm:prSet>
      <dgm:spPr/>
      <dgm:t>
        <a:bodyPr/>
        <a:lstStyle/>
        <a:p>
          <a:endParaRPr lang="en-US"/>
        </a:p>
      </dgm:t>
    </dgm:pt>
  </dgm:ptLst>
  <dgm:cxnLst>
    <dgm:cxn modelId="{706B74DA-A094-478F-98F4-536C461B4AA2}" srcId="{EBC5A022-D68B-4AEA-B3D6-80CB3AE54F3E}" destId="{E3F8E24D-73DD-4B01-B332-EE19749AAC00}" srcOrd="4" destOrd="0" parTransId="{4DAF04C0-71CF-4A71-95CD-F4CE9E1BABA3}" sibTransId="{4FBEBBBF-BA60-41D7-A4BC-034E1D5294DF}"/>
    <dgm:cxn modelId="{A94C4AFC-B3B4-4875-9683-96CAD253A1F8}" srcId="{EBC5A022-D68B-4AEA-B3D6-80CB3AE54F3E}" destId="{E67A0CB1-E15D-4AB5-852B-A70A0167A1AD}" srcOrd="2" destOrd="0" parTransId="{3E42F3AA-DAA8-4BF9-9A03-C5419D3CA3CE}" sibTransId="{35CD1329-EAD3-48F6-883F-D9F2888743AE}"/>
    <dgm:cxn modelId="{98F56D8B-9260-407C-8517-FD926B867D86}" srcId="{EBC5A022-D68B-4AEA-B3D6-80CB3AE54F3E}" destId="{D186D698-8988-4EBA-9673-77BA117BD66D}" srcOrd="3" destOrd="0" parTransId="{50534936-E8CD-424E-B242-99C32B951609}" sibTransId="{2CE25D47-C752-4B9A-B410-AAF3AE91F007}"/>
    <dgm:cxn modelId="{B9298061-4409-4D17-8414-7F3CD523C031}" srcId="{EBC5A022-D68B-4AEA-B3D6-80CB3AE54F3E}" destId="{16F5528C-D1FC-4850-85C1-C8DEF7153B60}" srcOrd="0" destOrd="0" parTransId="{323B7244-0C8E-4C9A-9E7E-BAF1EBCB167A}" sibTransId="{051500D2-5B0A-4FCC-8A5F-74E22344CB95}"/>
    <dgm:cxn modelId="{E74E811D-0E63-4B63-AD1D-C2C222B1F699}" type="presOf" srcId="{E3F8E24D-73DD-4B01-B332-EE19749AAC00}" destId="{0B0D35BF-A785-42F3-843E-DFA83FEC8C4A}" srcOrd="0" destOrd="0" presId="urn:microsoft.com/office/officeart/2005/8/layout/vList2"/>
    <dgm:cxn modelId="{1432FE23-0CE8-4F07-9554-DD0C595E2C93}" type="presOf" srcId="{213FE855-7AC9-41CB-AFEF-FAED1CD4457F}" destId="{661DAC48-F444-4C4F-82AA-217078092565}" srcOrd="0" destOrd="0" presId="urn:microsoft.com/office/officeart/2005/8/layout/vList2"/>
    <dgm:cxn modelId="{28264591-F0EE-4F62-9AAF-16F0B67E3684}" srcId="{EBC5A022-D68B-4AEA-B3D6-80CB3AE54F3E}" destId="{213FE855-7AC9-41CB-AFEF-FAED1CD4457F}" srcOrd="1" destOrd="0" parTransId="{6391CB15-B337-4E3D-A2CA-88E61DA349D8}" sibTransId="{AA8510E4-B59B-48D3-941D-E985EAD44599}"/>
    <dgm:cxn modelId="{8CF58533-A6A0-4E34-9B1C-2D9A0D7848C4}" type="presOf" srcId="{D186D698-8988-4EBA-9673-77BA117BD66D}" destId="{1BA5A74F-0314-466E-8098-04BDF43F8262}" srcOrd="0" destOrd="0" presId="urn:microsoft.com/office/officeart/2005/8/layout/vList2"/>
    <dgm:cxn modelId="{C7D2A73D-C499-4C65-856A-15AA365B87F9}" type="presOf" srcId="{EBC5A022-D68B-4AEA-B3D6-80CB3AE54F3E}" destId="{077A7390-DCC7-4A63-B0CF-C50022436F66}" srcOrd="0" destOrd="0" presId="urn:microsoft.com/office/officeart/2005/8/layout/vList2"/>
    <dgm:cxn modelId="{37498E7C-8475-4F62-B314-65235E90C556}" type="presOf" srcId="{16F5528C-D1FC-4850-85C1-C8DEF7153B60}" destId="{7CC4985A-BF98-4296-A2EA-F9021A4FDB07}" srcOrd="0" destOrd="0" presId="urn:microsoft.com/office/officeart/2005/8/layout/vList2"/>
    <dgm:cxn modelId="{1B3B3F7A-8BFC-4C57-AF89-6209CFB02ABD}" type="presOf" srcId="{E67A0CB1-E15D-4AB5-852B-A70A0167A1AD}" destId="{ED0ACBDD-6CEF-42D0-9184-9E5578F163EA}" srcOrd="0" destOrd="0" presId="urn:microsoft.com/office/officeart/2005/8/layout/vList2"/>
    <dgm:cxn modelId="{34109252-FC32-4681-9403-C069DEAA78C3}" type="presParOf" srcId="{077A7390-DCC7-4A63-B0CF-C50022436F66}" destId="{7CC4985A-BF98-4296-A2EA-F9021A4FDB07}" srcOrd="0" destOrd="0" presId="urn:microsoft.com/office/officeart/2005/8/layout/vList2"/>
    <dgm:cxn modelId="{A66EC2DD-10E6-48E8-A5CF-E402308C69AB}" type="presParOf" srcId="{077A7390-DCC7-4A63-B0CF-C50022436F66}" destId="{66B351BC-25CA-472D-8E63-D99EB7116498}" srcOrd="1" destOrd="0" presId="urn:microsoft.com/office/officeart/2005/8/layout/vList2"/>
    <dgm:cxn modelId="{B48D463B-DDF9-4C47-B711-5B6EF50DF3F7}" type="presParOf" srcId="{077A7390-DCC7-4A63-B0CF-C50022436F66}" destId="{661DAC48-F444-4C4F-82AA-217078092565}" srcOrd="2" destOrd="0" presId="urn:microsoft.com/office/officeart/2005/8/layout/vList2"/>
    <dgm:cxn modelId="{EC9D1A6D-C5C7-4D62-A882-1C87FF856E25}" type="presParOf" srcId="{077A7390-DCC7-4A63-B0CF-C50022436F66}" destId="{AAE17CFD-8870-497F-AE7E-C628037DBF72}" srcOrd="3" destOrd="0" presId="urn:microsoft.com/office/officeart/2005/8/layout/vList2"/>
    <dgm:cxn modelId="{DD5EC4A6-12BD-4CB1-A6EE-7E89D5211140}" type="presParOf" srcId="{077A7390-DCC7-4A63-B0CF-C50022436F66}" destId="{ED0ACBDD-6CEF-42D0-9184-9E5578F163EA}" srcOrd="4" destOrd="0" presId="urn:microsoft.com/office/officeart/2005/8/layout/vList2"/>
    <dgm:cxn modelId="{7BA14E4F-ACA2-44B2-B353-4C70173F5A56}" type="presParOf" srcId="{077A7390-DCC7-4A63-B0CF-C50022436F66}" destId="{F9D2C5EF-2D74-4ACF-849D-8BF8D05841C8}" srcOrd="5" destOrd="0" presId="urn:microsoft.com/office/officeart/2005/8/layout/vList2"/>
    <dgm:cxn modelId="{EF393E0A-F358-4604-9214-E76D95DE5277}" type="presParOf" srcId="{077A7390-DCC7-4A63-B0CF-C50022436F66}" destId="{1BA5A74F-0314-466E-8098-04BDF43F8262}" srcOrd="6" destOrd="0" presId="urn:microsoft.com/office/officeart/2005/8/layout/vList2"/>
    <dgm:cxn modelId="{5CAB6A82-FB3F-4E20-ACE2-77948214717F}" type="presParOf" srcId="{077A7390-DCC7-4A63-B0CF-C50022436F66}" destId="{D3D1F16A-0FAF-4961-A36F-84EB5059C039}" srcOrd="7" destOrd="0" presId="urn:microsoft.com/office/officeart/2005/8/layout/vList2"/>
    <dgm:cxn modelId="{F67CA2B6-C5F5-4DEC-892A-C2C071AB1C3D}" type="presParOf" srcId="{077A7390-DCC7-4A63-B0CF-C50022436F66}" destId="{0B0D35BF-A785-42F3-843E-DFA83FEC8C4A}"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0F6C8-E741-4B57-BC69-37053E1AF190}">
      <dsp:nvSpPr>
        <dsp:cNvPr id="0" name=""/>
        <dsp:cNvSpPr/>
      </dsp:nvSpPr>
      <dsp:spPr>
        <a:xfrm>
          <a:off x="1963490" y="3266475"/>
          <a:ext cx="1920310" cy="1404172"/>
        </a:xfrm>
        <a:custGeom>
          <a:avLst/>
          <a:gdLst/>
          <a:ahLst/>
          <a:cxnLst/>
          <a:rect l="0" t="0" r="0" b="0"/>
          <a:pathLst>
            <a:path>
              <a:moveTo>
                <a:pt x="0" y="0"/>
              </a:moveTo>
              <a:lnTo>
                <a:pt x="960155" y="0"/>
              </a:lnTo>
              <a:lnTo>
                <a:pt x="960155" y="1404172"/>
              </a:lnTo>
              <a:lnTo>
                <a:pt x="1920310" y="1404172"/>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2864172" y="3909088"/>
        <a:ext cx="118946" cy="118946"/>
      </dsp:txXfrm>
    </dsp:sp>
    <dsp:sp modelId="{48EC1931-81DF-4028-9A7E-391BA95D5CF7}">
      <dsp:nvSpPr>
        <dsp:cNvPr id="0" name=""/>
        <dsp:cNvSpPr/>
      </dsp:nvSpPr>
      <dsp:spPr>
        <a:xfrm>
          <a:off x="1963490" y="3266475"/>
          <a:ext cx="1920310" cy="319477"/>
        </a:xfrm>
        <a:custGeom>
          <a:avLst/>
          <a:gdLst/>
          <a:ahLst/>
          <a:cxnLst/>
          <a:rect l="0" t="0" r="0" b="0"/>
          <a:pathLst>
            <a:path>
              <a:moveTo>
                <a:pt x="0" y="0"/>
              </a:moveTo>
              <a:lnTo>
                <a:pt x="960155" y="0"/>
              </a:lnTo>
              <a:lnTo>
                <a:pt x="960155" y="319477"/>
              </a:lnTo>
              <a:lnTo>
                <a:pt x="1920310" y="31947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2874978" y="3377546"/>
        <a:ext cx="97335" cy="97335"/>
      </dsp:txXfrm>
    </dsp:sp>
    <dsp:sp modelId="{2D98A1DC-495A-4532-9F10-4B3417B15A71}">
      <dsp:nvSpPr>
        <dsp:cNvPr id="0" name=""/>
        <dsp:cNvSpPr/>
      </dsp:nvSpPr>
      <dsp:spPr>
        <a:xfrm>
          <a:off x="1963490" y="2694667"/>
          <a:ext cx="1920310" cy="571808"/>
        </a:xfrm>
        <a:custGeom>
          <a:avLst/>
          <a:gdLst/>
          <a:ahLst/>
          <a:cxnLst/>
          <a:rect l="0" t="0" r="0" b="0"/>
          <a:pathLst>
            <a:path>
              <a:moveTo>
                <a:pt x="0" y="571808"/>
              </a:moveTo>
              <a:lnTo>
                <a:pt x="960155" y="571808"/>
              </a:lnTo>
              <a:lnTo>
                <a:pt x="960155" y="0"/>
              </a:lnTo>
              <a:lnTo>
                <a:pt x="1920310"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2873554" y="2930480"/>
        <a:ext cx="100181" cy="100181"/>
      </dsp:txXfrm>
    </dsp:sp>
    <dsp:sp modelId="{250F6223-DA20-4FE4-BD7A-230C1AC38A80}">
      <dsp:nvSpPr>
        <dsp:cNvPr id="0" name=""/>
        <dsp:cNvSpPr/>
      </dsp:nvSpPr>
      <dsp:spPr>
        <a:xfrm>
          <a:off x="1963490" y="1735152"/>
          <a:ext cx="1920310" cy="1531322"/>
        </a:xfrm>
        <a:custGeom>
          <a:avLst/>
          <a:gdLst/>
          <a:ahLst/>
          <a:cxnLst/>
          <a:rect l="0" t="0" r="0" b="0"/>
          <a:pathLst>
            <a:path>
              <a:moveTo>
                <a:pt x="0" y="1531322"/>
              </a:moveTo>
              <a:lnTo>
                <a:pt x="960155" y="1531322"/>
              </a:lnTo>
              <a:lnTo>
                <a:pt x="960155" y="0"/>
              </a:lnTo>
              <a:lnTo>
                <a:pt x="1920310"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2862242" y="2439410"/>
        <a:ext cx="122806" cy="122806"/>
      </dsp:txXfrm>
    </dsp:sp>
    <dsp:sp modelId="{C2F81A93-3711-4E7A-94E7-8D115E82134D}">
      <dsp:nvSpPr>
        <dsp:cNvPr id="0" name=""/>
        <dsp:cNvSpPr/>
      </dsp:nvSpPr>
      <dsp:spPr>
        <a:xfrm>
          <a:off x="0" y="2658097"/>
          <a:ext cx="2710226" cy="12167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Characteristics of </a:t>
          </a:r>
        </a:p>
        <a:p>
          <a:pPr lvl="0" algn="ctr" defTabSz="1066800">
            <a:lnSpc>
              <a:spcPct val="90000"/>
            </a:lnSpc>
            <a:spcBef>
              <a:spcPct val="0"/>
            </a:spcBef>
            <a:spcAft>
              <a:spcPct val="35000"/>
            </a:spcAft>
          </a:pPr>
          <a:r>
            <a:rPr lang="en-US" sz="2400" kern="1200" dirty="0" smtClean="0"/>
            <a:t>Private sector</a:t>
          </a:r>
          <a:endParaRPr lang="en-US" sz="2400" kern="1200" dirty="0"/>
        </a:p>
      </dsp:txBody>
      <dsp:txXfrm>
        <a:off x="0" y="2658097"/>
        <a:ext cx="2710226" cy="1216755"/>
      </dsp:txXfrm>
    </dsp:sp>
    <dsp:sp modelId="{2C155F72-6796-4D03-8D9D-0C1FAF8D4D77}">
      <dsp:nvSpPr>
        <dsp:cNvPr id="0" name=""/>
        <dsp:cNvSpPr/>
      </dsp:nvSpPr>
      <dsp:spPr>
        <a:xfrm>
          <a:off x="3883800" y="1413624"/>
          <a:ext cx="3990957" cy="6430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Profit motive</a:t>
          </a:r>
          <a:endParaRPr lang="en-US" sz="2400" kern="1200" dirty="0"/>
        </a:p>
      </dsp:txBody>
      <dsp:txXfrm>
        <a:off x="3883800" y="1413624"/>
        <a:ext cx="3990957" cy="643055"/>
      </dsp:txXfrm>
    </dsp:sp>
    <dsp:sp modelId="{5DAECA27-2744-4098-9118-B3D7AD101E14}">
      <dsp:nvSpPr>
        <dsp:cNvPr id="0" name=""/>
        <dsp:cNvSpPr/>
      </dsp:nvSpPr>
      <dsp:spPr>
        <a:xfrm>
          <a:off x="3883800" y="2369897"/>
          <a:ext cx="3990957" cy="64954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No state participation</a:t>
          </a:r>
          <a:endParaRPr lang="en-US" sz="2400" kern="1200" dirty="0"/>
        </a:p>
      </dsp:txBody>
      <dsp:txXfrm>
        <a:off x="3883800" y="2369897"/>
        <a:ext cx="3990957" cy="649540"/>
      </dsp:txXfrm>
    </dsp:sp>
    <dsp:sp modelId="{E4B40D08-D095-414D-9A9E-87A5AD06FD83}">
      <dsp:nvSpPr>
        <dsp:cNvPr id="0" name=""/>
        <dsp:cNvSpPr/>
      </dsp:nvSpPr>
      <dsp:spPr>
        <a:xfrm>
          <a:off x="3883800" y="3277900"/>
          <a:ext cx="3990957" cy="6161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Private ownership</a:t>
          </a:r>
          <a:endParaRPr lang="en-US" sz="2400" kern="1200" dirty="0"/>
        </a:p>
      </dsp:txBody>
      <dsp:txXfrm>
        <a:off x="3883800" y="3277900"/>
        <a:ext cx="3990957" cy="616104"/>
      </dsp:txXfrm>
    </dsp:sp>
    <dsp:sp modelId="{7675190F-6FA4-49A5-9B9A-B68156DB0C61}">
      <dsp:nvSpPr>
        <dsp:cNvPr id="0" name=""/>
        <dsp:cNvSpPr/>
      </dsp:nvSpPr>
      <dsp:spPr>
        <a:xfrm>
          <a:off x="3883800" y="4317180"/>
          <a:ext cx="3990957" cy="7069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Independent management</a:t>
          </a:r>
          <a:endParaRPr lang="en-US" sz="2400" kern="1200" dirty="0"/>
        </a:p>
      </dsp:txBody>
      <dsp:txXfrm>
        <a:off x="3883800" y="4317180"/>
        <a:ext cx="3990957" cy="7069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DD34C-B5E8-426B-8607-505799963994}">
      <dsp:nvSpPr>
        <dsp:cNvPr id="0" name=""/>
        <dsp:cNvSpPr/>
      </dsp:nvSpPr>
      <dsp:spPr>
        <a:xfrm>
          <a:off x="0" y="487900"/>
          <a:ext cx="5923127" cy="483724"/>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Rights of partners</a:t>
          </a:r>
          <a:endParaRPr lang="en-US" sz="2400" kern="1200" dirty="0"/>
        </a:p>
      </dsp:txBody>
      <dsp:txXfrm>
        <a:off x="23613" y="511513"/>
        <a:ext cx="5875901" cy="436498"/>
      </dsp:txXfrm>
    </dsp:sp>
    <dsp:sp modelId="{A4FFCBDB-42E7-4A69-B7AD-654C49F13F04}">
      <dsp:nvSpPr>
        <dsp:cNvPr id="0" name=""/>
        <dsp:cNvSpPr/>
      </dsp:nvSpPr>
      <dsp:spPr>
        <a:xfrm>
          <a:off x="0" y="1207403"/>
          <a:ext cx="5923127" cy="384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059"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Taking part in managing the business.</a:t>
          </a:r>
          <a:endParaRPr lang="en-US" sz="2400" kern="1200" dirty="0"/>
        </a:p>
        <a:p>
          <a:pPr marL="228600" lvl="1" indent="-228600" algn="l" defTabSz="1066800">
            <a:lnSpc>
              <a:spcPct val="90000"/>
            </a:lnSpc>
            <a:spcBef>
              <a:spcPct val="0"/>
            </a:spcBef>
            <a:spcAft>
              <a:spcPct val="20000"/>
            </a:spcAft>
            <a:buChar char="••"/>
          </a:pPr>
          <a:r>
            <a:rPr lang="en-US" sz="2400" kern="1200" dirty="0" smtClean="0"/>
            <a:t>Expressing opinions.</a:t>
          </a:r>
        </a:p>
        <a:p>
          <a:pPr marL="228600" lvl="1" indent="-228600" algn="l" defTabSz="1066800">
            <a:lnSpc>
              <a:spcPct val="90000"/>
            </a:lnSpc>
            <a:spcBef>
              <a:spcPct val="0"/>
            </a:spcBef>
            <a:spcAft>
              <a:spcPct val="20000"/>
            </a:spcAft>
            <a:buChar char="••"/>
          </a:pPr>
          <a:r>
            <a:rPr lang="en-US" sz="2400" kern="1200" dirty="0" smtClean="0"/>
            <a:t>Accessing, inspecting and copying of any account books of the firm.</a:t>
          </a:r>
        </a:p>
        <a:p>
          <a:pPr marL="228600" lvl="1" indent="-228600" algn="l" defTabSz="1066800">
            <a:lnSpc>
              <a:spcPct val="90000"/>
            </a:lnSpc>
            <a:spcBef>
              <a:spcPct val="0"/>
            </a:spcBef>
            <a:spcAft>
              <a:spcPct val="20000"/>
            </a:spcAft>
            <a:buChar char="••"/>
          </a:pPr>
          <a:r>
            <a:rPr lang="en-US" sz="2400" kern="1200" dirty="0" smtClean="0"/>
            <a:t>In absence of agreement, sharing profits equally.</a:t>
          </a:r>
        </a:p>
        <a:p>
          <a:pPr marL="228600" lvl="1" indent="-228600" algn="l" defTabSz="1066800">
            <a:lnSpc>
              <a:spcPct val="90000"/>
            </a:lnSpc>
            <a:spcBef>
              <a:spcPct val="0"/>
            </a:spcBef>
            <a:spcAft>
              <a:spcPct val="20000"/>
            </a:spcAft>
            <a:buChar char="••"/>
          </a:pPr>
          <a:r>
            <a:rPr lang="en-US" sz="2400" kern="1200" dirty="0" smtClean="0"/>
            <a:t>Reimbursement of money spent for conduct of business.</a:t>
          </a:r>
        </a:p>
        <a:p>
          <a:pPr marL="228600" lvl="1" indent="-228600" algn="l" defTabSz="1066800">
            <a:lnSpc>
              <a:spcPct val="90000"/>
            </a:lnSpc>
            <a:spcBef>
              <a:spcPct val="0"/>
            </a:spcBef>
            <a:spcAft>
              <a:spcPct val="20000"/>
            </a:spcAft>
            <a:buChar char="••"/>
          </a:pPr>
          <a:r>
            <a:rPr lang="en-US" sz="2400" kern="1200" dirty="0" smtClean="0"/>
            <a:t>Receiving interest on loans if any extended to the firm.</a:t>
          </a:r>
        </a:p>
      </dsp:txBody>
      <dsp:txXfrm>
        <a:off x="0" y="1207403"/>
        <a:ext cx="5923127" cy="38419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AC491-578A-4DC5-A9EE-33801902A320}">
      <dsp:nvSpPr>
        <dsp:cNvPr id="0" name=""/>
        <dsp:cNvSpPr/>
      </dsp:nvSpPr>
      <dsp:spPr>
        <a:xfrm>
          <a:off x="0" y="585278"/>
          <a:ext cx="5936776" cy="53384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Obligations and liabilities of partners</a:t>
          </a:r>
          <a:endParaRPr lang="en-US" sz="2400" kern="1200" dirty="0"/>
        </a:p>
      </dsp:txBody>
      <dsp:txXfrm>
        <a:off x="26060" y="611338"/>
        <a:ext cx="5884656" cy="481720"/>
      </dsp:txXfrm>
    </dsp:sp>
    <dsp:sp modelId="{1C06CFD7-3FA5-4954-8C6D-09FFADD4EE42}">
      <dsp:nvSpPr>
        <dsp:cNvPr id="0" name=""/>
        <dsp:cNvSpPr/>
      </dsp:nvSpPr>
      <dsp:spPr>
        <a:xfrm>
          <a:off x="0" y="1148748"/>
          <a:ext cx="5936776" cy="4173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49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Carrying on business to the maximum advantage of the firm and all partners.</a:t>
          </a:r>
          <a:endParaRPr lang="en-US" sz="2400" kern="1200" dirty="0"/>
        </a:p>
        <a:p>
          <a:pPr marL="228600" lvl="1" indent="-228600" algn="l" defTabSz="1066800">
            <a:lnSpc>
              <a:spcPct val="90000"/>
            </a:lnSpc>
            <a:spcBef>
              <a:spcPct val="0"/>
            </a:spcBef>
            <a:spcAft>
              <a:spcPct val="20000"/>
            </a:spcAft>
            <a:buChar char="••"/>
          </a:pPr>
          <a:r>
            <a:rPr lang="en-US" sz="2400" kern="1200" dirty="0" smtClean="0"/>
            <a:t>Loyalty to one another and to the firm.</a:t>
          </a:r>
        </a:p>
        <a:p>
          <a:pPr marL="228600" lvl="1" indent="-228600" algn="l" defTabSz="1066800">
            <a:lnSpc>
              <a:spcPct val="90000"/>
            </a:lnSpc>
            <a:spcBef>
              <a:spcPct val="0"/>
            </a:spcBef>
            <a:spcAft>
              <a:spcPct val="20000"/>
            </a:spcAft>
            <a:buChar char="••"/>
          </a:pPr>
          <a:r>
            <a:rPr lang="en-US" sz="2400" kern="1200" dirty="0" smtClean="0"/>
            <a:t>Sharing authentic information on accounts of the firm to one another.</a:t>
          </a:r>
        </a:p>
        <a:p>
          <a:pPr marL="228600" lvl="1" indent="-228600" algn="l" defTabSz="1066800">
            <a:lnSpc>
              <a:spcPct val="90000"/>
            </a:lnSpc>
            <a:spcBef>
              <a:spcPct val="0"/>
            </a:spcBef>
            <a:spcAft>
              <a:spcPct val="20000"/>
            </a:spcAft>
            <a:buChar char="••"/>
          </a:pPr>
          <a:r>
            <a:rPr lang="en-US" sz="2400" kern="1200" dirty="0" smtClean="0"/>
            <a:t>Indemnifying the partner or firm for any losses.</a:t>
          </a:r>
        </a:p>
        <a:p>
          <a:pPr marL="228600" lvl="1" indent="-228600" algn="l" defTabSz="1066800">
            <a:lnSpc>
              <a:spcPct val="90000"/>
            </a:lnSpc>
            <a:spcBef>
              <a:spcPct val="0"/>
            </a:spcBef>
            <a:spcAft>
              <a:spcPct val="20000"/>
            </a:spcAft>
            <a:buChar char="••"/>
          </a:pPr>
          <a:r>
            <a:rPr lang="en-US" sz="2400" kern="1200" dirty="0" smtClean="0"/>
            <a:t>Not transferring one’s share in the firm without consulting other partners.</a:t>
          </a:r>
        </a:p>
        <a:p>
          <a:pPr marL="228600" lvl="1" indent="-228600" algn="l" defTabSz="1066800">
            <a:lnSpc>
              <a:spcPct val="90000"/>
            </a:lnSpc>
            <a:spcBef>
              <a:spcPct val="0"/>
            </a:spcBef>
            <a:spcAft>
              <a:spcPct val="20000"/>
            </a:spcAft>
            <a:buChar char="••"/>
          </a:pPr>
          <a:r>
            <a:rPr lang="en-US" sz="2400" kern="1200" dirty="0" smtClean="0"/>
            <a:t>Not engaging in any activities which may/will compete with the firm’s business.</a:t>
          </a:r>
          <a:endParaRPr lang="en-US" sz="2400" kern="1200" dirty="0"/>
        </a:p>
      </dsp:txBody>
      <dsp:txXfrm>
        <a:off x="0" y="1148748"/>
        <a:ext cx="5936776" cy="41731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CDB05-07EF-4F4A-A9D7-BF2F0D64AEEC}">
      <dsp:nvSpPr>
        <dsp:cNvPr id="0" name=""/>
        <dsp:cNvSpPr/>
      </dsp:nvSpPr>
      <dsp:spPr>
        <a:xfrm>
          <a:off x="542832" y="73586"/>
          <a:ext cx="2538537" cy="49364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Merits/advantages</a:t>
          </a:r>
          <a:endParaRPr lang="en-US" sz="1800" kern="1200" dirty="0"/>
        </a:p>
      </dsp:txBody>
      <dsp:txXfrm>
        <a:off x="557290" y="88044"/>
        <a:ext cx="2509621" cy="464732"/>
      </dsp:txXfrm>
    </dsp:sp>
    <dsp:sp modelId="{2D29BC26-789C-4EF8-A5DD-8CD2FA5B575A}">
      <dsp:nvSpPr>
        <dsp:cNvPr id="0" name=""/>
        <dsp:cNvSpPr/>
      </dsp:nvSpPr>
      <dsp:spPr>
        <a:xfrm>
          <a:off x="796686" y="567234"/>
          <a:ext cx="231556" cy="588601"/>
        </a:xfrm>
        <a:custGeom>
          <a:avLst/>
          <a:gdLst/>
          <a:ahLst/>
          <a:cxnLst/>
          <a:rect l="0" t="0" r="0" b="0"/>
          <a:pathLst>
            <a:path>
              <a:moveTo>
                <a:pt x="0" y="0"/>
              </a:moveTo>
              <a:lnTo>
                <a:pt x="0" y="588601"/>
              </a:lnTo>
              <a:lnTo>
                <a:pt x="231556" y="58860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68BC02-0CE5-4531-AB20-7B44A4953C66}">
      <dsp:nvSpPr>
        <dsp:cNvPr id="0" name=""/>
        <dsp:cNvSpPr/>
      </dsp:nvSpPr>
      <dsp:spPr>
        <a:xfrm>
          <a:off x="1028243" y="909012"/>
          <a:ext cx="2030838" cy="49364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Easy formation</a:t>
          </a:r>
          <a:endParaRPr lang="en-US" sz="1800" kern="1200" dirty="0"/>
        </a:p>
      </dsp:txBody>
      <dsp:txXfrm>
        <a:off x="1042701" y="923470"/>
        <a:ext cx="2001922" cy="464732"/>
      </dsp:txXfrm>
    </dsp:sp>
    <dsp:sp modelId="{F52003E1-3408-4F79-964F-95DD4DBBDCBC}">
      <dsp:nvSpPr>
        <dsp:cNvPr id="0" name=""/>
        <dsp:cNvSpPr/>
      </dsp:nvSpPr>
      <dsp:spPr>
        <a:xfrm>
          <a:off x="796686" y="567234"/>
          <a:ext cx="231556" cy="1205662"/>
        </a:xfrm>
        <a:custGeom>
          <a:avLst/>
          <a:gdLst/>
          <a:ahLst/>
          <a:cxnLst/>
          <a:rect l="0" t="0" r="0" b="0"/>
          <a:pathLst>
            <a:path>
              <a:moveTo>
                <a:pt x="0" y="0"/>
              </a:moveTo>
              <a:lnTo>
                <a:pt x="0" y="1205662"/>
              </a:lnTo>
              <a:lnTo>
                <a:pt x="231556" y="120566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8C4E08-9D3C-4E03-9A42-5183FDB52B13}">
      <dsp:nvSpPr>
        <dsp:cNvPr id="0" name=""/>
        <dsp:cNvSpPr/>
      </dsp:nvSpPr>
      <dsp:spPr>
        <a:xfrm>
          <a:off x="1028243" y="1526072"/>
          <a:ext cx="2030838" cy="49364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68486"/>
              <a:satOff val="-930"/>
              <a:lumOff val="-3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More resources and talent</a:t>
          </a:r>
          <a:endParaRPr lang="en-US" sz="1800" kern="1200" dirty="0"/>
        </a:p>
      </dsp:txBody>
      <dsp:txXfrm>
        <a:off x="1042701" y="1540530"/>
        <a:ext cx="2001922" cy="464732"/>
      </dsp:txXfrm>
    </dsp:sp>
    <dsp:sp modelId="{D8F158C0-545E-47AB-A6E1-9936C888DD83}">
      <dsp:nvSpPr>
        <dsp:cNvPr id="0" name=""/>
        <dsp:cNvSpPr/>
      </dsp:nvSpPr>
      <dsp:spPr>
        <a:xfrm>
          <a:off x="796686" y="567234"/>
          <a:ext cx="231556" cy="1822722"/>
        </a:xfrm>
        <a:custGeom>
          <a:avLst/>
          <a:gdLst/>
          <a:ahLst/>
          <a:cxnLst/>
          <a:rect l="0" t="0" r="0" b="0"/>
          <a:pathLst>
            <a:path>
              <a:moveTo>
                <a:pt x="0" y="0"/>
              </a:moveTo>
              <a:lnTo>
                <a:pt x="0" y="1822722"/>
              </a:lnTo>
              <a:lnTo>
                <a:pt x="231556" y="182272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7B273E-98C4-48B0-9DA0-D81739461431}">
      <dsp:nvSpPr>
        <dsp:cNvPr id="0" name=""/>
        <dsp:cNvSpPr/>
      </dsp:nvSpPr>
      <dsp:spPr>
        <a:xfrm>
          <a:off x="1028243" y="2143133"/>
          <a:ext cx="2030838" cy="49364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336972"/>
              <a:satOff val="-1860"/>
              <a:lumOff val="-7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Legal protection to minors</a:t>
          </a:r>
          <a:endParaRPr lang="en-US" sz="1800" kern="1200" dirty="0"/>
        </a:p>
      </dsp:txBody>
      <dsp:txXfrm>
        <a:off x="1042701" y="2157591"/>
        <a:ext cx="2001922" cy="464732"/>
      </dsp:txXfrm>
    </dsp:sp>
    <dsp:sp modelId="{31B7E395-4333-439B-AF41-96955C0FF8EB}">
      <dsp:nvSpPr>
        <dsp:cNvPr id="0" name=""/>
        <dsp:cNvSpPr/>
      </dsp:nvSpPr>
      <dsp:spPr>
        <a:xfrm>
          <a:off x="796686" y="567234"/>
          <a:ext cx="231556" cy="2439783"/>
        </a:xfrm>
        <a:custGeom>
          <a:avLst/>
          <a:gdLst/>
          <a:ahLst/>
          <a:cxnLst/>
          <a:rect l="0" t="0" r="0" b="0"/>
          <a:pathLst>
            <a:path>
              <a:moveTo>
                <a:pt x="0" y="0"/>
              </a:moveTo>
              <a:lnTo>
                <a:pt x="0" y="2439783"/>
              </a:lnTo>
              <a:lnTo>
                <a:pt x="231556" y="243978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39E4FC-D740-4226-83D0-AB00F1352D84}">
      <dsp:nvSpPr>
        <dsp:cNvPr id="0" name=""/>
        <dsp:cNvSpPr/>
      </dsp:nvSpPr>
      <dsp:spPr>
        <a:xfrm>
          <a:off x="1028243" y="2760193"/>
          <a:ext cx="2030838" cy="49364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005458"/>
              <a:satOff val="-2789"/>
              <a:lumOff val="-10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Personal relation</a:t>
          </a:r>
          <a:endParaRPr lang="en-US" sz="1800" kern="1200" dirty="0"/>
        </a:p>
      </dsp:txBody>
      <dsp:txXfrm>
        <a:off x="1042701" y="2774651"/>
        <a:ext cx="2001922" cy="464732"/>
      </dsp:txXfrm>
    </dsp:sp>
    <dsp:sp modelId="{7506B1EF-4CF5-462C-8939-96CF07BAA895}">
      <dsp:nvSpPr>
        <dsp:cNvPr id="0" name=""/>
        <dsp:cNvSpPr/>
      </dsp:nvSpPr>
      <dsp:spPr>
        <a:xfrm>
          <a:off x="796686" y="567234"/>
          <a:ext cx="231556" cy="3056843"/>
        </a:xfrm>
        <a:custGeom>
          <a:avLst/>
          <a:gdLst/>
          <a:ahLst/>
          <a:cxnLst/>
          <a:rect l="0" t="0" r="0" b="0"/>
          <a:pathLst>
            <a:path>
              <a:moveTo>
                <a:pt x="0" y="0"/>
              </a:moveTo>
              <a:lnTo>
                <a:pt x="0" y="3056843"/>
              </a:lnTo>
              <a:lnTo>
                <a:pt x="231556" y="305684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0D8646-2C02-4E7E-BB45-4A9B26B26FE1}">
      <dsp:nvSpPr>
        <dsp:cNvPr id="0" name=""/>
        <dsp:cNvSpPr/>
      </dsp:nvSpPr>
      <dsp:spPr>
        <a:xfrm>
          <a:off x="1028243" y="3377254"/>
          <a:ext cx="2030838" cy="49364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673944"/>
              <a:satOff val="-3719"/>
              <a:lumOff val="-14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Lesser risk</a:t>
          </a:r>
          <a:endParaRPr lang="en-US" sz="1800" kern="1200" dirty="0"/>
        </a:p>
      </dsp:txBody>
      <dsp:txXfrm>
        <a:off x="1042701" y="3391712"/>
        <a:ext cx="2001922" cy="464732"/>
      </dsp:txXfrm>
    </dsp:sp>
    <dsp:sp modelId="{3C0BDF4A-CBCC-410F-880A-1E538648EEBB}">
      <dsp:nvSpPr>
        <dsp:cNvPr id="0" name=""/>
        <dsp:cNvSpPr/>
      </dsp:nvSpPr>
      <dsp:spPr>
        <a:xfrm>
          <a:off x="4343925" y="85660"/>
          <a:ext cx="2368446" cy="493648"/>
        </a:xfrm>
        <a:prstGeom prst="roundRect">
          <a:avLst>
            <a:gd name="adj" fmla="val 10000"/>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Demerits/disadvantages</a:t>
          </a:r>
          <a:endParaRPr lang="en-US" sz="1800" kern="1200" dirty="0"/>
        </a:p>
      </dsp:txBody>
      <dsp:txXfrm>
        <a:off x="4358383" y="100118"/>
        <a:ext cx="2339530" cy="464732"/>
      </dsp:txXfrm>
    </dsp:sp>
    <dsp:sp modelId="{A552C161-6D81-4F60-AC16-27A315149964}">
      <dsp:nvSpPr>
        <dsp:cNvPr id="0" name=""/>
        <dsp:cNvSpPr/>
      </dsp:nvSpPr>
      <dsp:spPr>
        <a:xfrm>
          <a:off x="4580770" y="579309"/>
          <a:ext cx="236844" cy="370236"/>
        </a:xfrm>
        <a:custGeom>
          <a:avLst/>
          <a:gdLst/>
          <a:ahLst/>
          <a:cxnLst/>
          <a:rect l="0" t="0" r="0" b="0"/>
          <a:pathLst>
            <a:path>
              <a:moveTo>
                <a:pt x="0" y="0"/>
              </a:moveTo>
              <a:lnTo>
                <a:pt x="0" y="370236"/>
              </a:lnTo>
              <a:lnTo>
                <a:pt x="236844" y="37023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2E2941-55EA-44CF-B715-53FE04A2BABD}">
      <dsp:nvSpPr>
        <dsp:cNvPr id="0" name=""/>
        <dsp:cNvSpPr/>
      </dsp:nvSpPr>
      <dsp:spPr>
        <a:xfrm>
          <a:off x="4817614" y="702721"/>
          <a:ext cx="1894756" cy="49364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42430"/>
              <a:satOff val="-4649"/>
              <a:lumOff val="-17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Unlimited liability</a:t>
          </a:r>
          <a:endParaRPr lang="en-US" sz="1800" kern="1200" dirty="0"/>
        </a:p>
      </dsp:txBody>
      <dsp:txXfrm>
        <a:off x="4832072" y="717179"/>
        <a:ext cx="1865840" cy="464732"/>
      </dsp:txXfrm>
    </dsp:sp>
    <dsp:sp modelId="{96225A8B-822D-4E41-AF3A-4B33BE97C924}">
      <dsp:nvSpPr>
        <dsp:cNvPr id="0" name=""/>
        <dsp:cNvSpPr/>
      </dsp:nvSpPr>
      <dsp:spPr>
        <a:xfrm>
          <a:off x="4580770" y="579309"/>
          <a:ext cx="236844" cy="987296"/>
        </a:xfrm>
        <a:custGeom>
          <a:avLst/>
          <a:gdLst/>
          <a:ahLst/>
          <a:cxnLst/>
          <a:rect l="0" t="0" r="0" b="0"/>
          <a:pathLst>
            <a:path>
              <a:moveTo>
                <a:pt x="0" y="0"/>
              </a:moveTo>
              <a:lnTo>
                <a:pt x="0" y="987296"/>
              </a:lnTo>
              <a:lnTo>
                <a:pt x="236844" y="98729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491178-E344-4CC1-B8D4-DA2294C112D4}">
      <dsp:nvSpPr>
        <dsp:cNvPr id="0" name=""/>
        <dsp:cNvSpPr/>
      </dsp:nvSpPr>
      <dsp:spPr>
        <a:xfrm>
          <a:off x="4817614" y="1319781"/>
          <a:ext cx="1894756" cy="49364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010916"/>
              <a:satOff val="-5579"/>
              <a:lumOff val="-21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Limited resources</a:t>
          </a:r>
          <a:endParaRPr lang="en-US" sz="1800" kern="1200" dirty="0"/>
        </a:p>
      </dsp:txBody>
      <dsp:txXfrm>
        <a:off x="4832072" y="1334239"/>
        <a:ext cx="1865840" cy="464732"/>
      </dsp:txXfrm>
    </dsp:sp>
    <dsp:sp modelId="{9C7BB28D-B012-4C22-90B8-7F7C7E859FAC}">
      <dsp:nvSpPr>
        <dsp:cNvPr id="0" name=""/>
        <dsp:cNvSpPr/>
      </dsp:nvSpPr>
      <dsp:spPr>
        <a:xfrm>
          <a:off x="4580770" y="579309"/>
          <a:ext cx="236844" cy="1604357"/>
        </a:xfrm>
        <a:custGeom>
          <a:avLst/>
          <a:gdLst/>
          <a:ahLst/>
          <a:cxnLst/>
          <a:rect l="0" t="0" r="0" b="0"/>
          <a:pathLst>
            <a:path>
              <a:moveTo>
                <a:pt x="0" y="0"/>
              </a:moveTo>
              <a:lnTo>
                <a:pt x="0" y="1604357"/>
              </a:lnTo>
              <a:lnTo>
                <a:pt x="236844" y="160435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C1D34A-D6F2-469C-8037-54BA92C9ED49}">
      <dsp:nvSpPr>
        <dsp:cNvPr id="0" name=""/>
        <dsp:cNvSpPr/>
      </dsp:nvSpPr>
      <dsp:spPr>
        <a:xfrm>
          <a:off x="4817614" y="1936842"/>
          <a:ext cx="1894756" cy="49364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679402"/>
              <a:satOff val="-6509"/>
              <a:lumOff val="-24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Difficulty in transfer of interest</a:t>
          </a:r>
          <a:endParaRPr lang="en-US" sz="1800" kern="1200" dirty="0"/>
        </a:p>
      </dsp:txBody>
      <dsp:txXfrm>
        <a:off x="4832072" y="1951300"/>
        <a:ext cx="1865840" cy="464732"/>
      </dsp:txXfrm>
    </dsp:sp>
    <dsp:sp modelId="{115A034F-8900-4072-B601-A641E14DE189}">
      <dsp:nvSpPr>
        <dsp:cNvPr id="0" name=""/>
        <dsp:cNvSpPr/>
      </dsp:nvSpPr>
      <dsp:spPr>
        <a:xfrm>
          <a:off x="4580770" y="579309"/>
          <a:ext cx="236844" cy="2221417"/>
        </a:xfrm>
        <a:custGeom>
          <a:avLst/>
          <a:gdLst/>
          <a:ahLst/>
          <a:cxnLst/>
          <a:rect l="0" t="0" r="0" b="0"/>
          <a:pathLst>
            <a:path>
              <a:moveTo>
                <a:pt x="0" y="0"/>
              </a:moveTo>
              <a:lnTo>
                <a:pt x="0" y="2221417"/>
              </a:lnTo>
              <a:lnTo>
                <a:pt x="236844" y="222141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4DC47B-464D-4F6A-A1DB-3187E66C4118}">
      <dsp:nvSpPr>
        <dsp:cNvPr id="0" name=""/>
        <dsp:cNvSpPr/>
      </dsp:nvSpPr>
      <dsp:spPr>
        <a:xfrm>
          <a:off x="4817614" y="2553903"/>
          <a:ext cx="1894756" cy="49364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347888"/>
              <a:satOff val="-7439"/>
              <a:lumOff val="-28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Lack of quick decisions.</a:t>
          </a:r>
          <a:endParaRPr lang="en-US" sz="1800" kern="1200" dirty="0"/>
        </a:p>
      </dsp:txBody>
      <dsp:txXfrm>
        <a:off x="4832072" y="2568361"/>
        <a:ext cx="1865840" cy="464732"/>
      </dsp:txXfrm>
    </dsp:sp>
    <dsp:sp modelId="{FF7DC9DA-41C9-4DC0-BC97-0014A5602971}">
      <dsp:nvSpPr>
        <dsp:cNvPr id="0" name=""/>
        <dsp:cNvSpPr/>
      </dsp:nvSpPr>
      <dsp:spPr>
        <a:xfrm>
          <a:off x="4580770" y="579309"/>
          <a:ext cx="236844" cy="2838478"/>
        </a:xfrm>
        <a:custGeom>
          <a:avLst/>
          <a:gdLst/>
          <a:ahLst/>
          <a:cxnLst/>
          <a:rect l="0" t="0" r="0" b="0"/>
          <a:pathLst>
            <a:path>
              <a:moveTo>
                <a:pt x="0" y="0"/>
              </a:moveTo>
              <a:lnTo>
                <a:pt x="0" y="2838478"/>
              </a:lnTo>
              <a:lnTo>
                <a:pt x="236844" y="283847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BA515F-5125-4C38-8C26-1A10F45D3174}">
      <dsp:nvSpPr>
        <dsp:cNvPr id="0" name=""/>
        <dsp:cNvSpPr/>
      </dsp:nvSpPr>
      <dsp:spPr>
        <a:xfrm>
          <a:off x="4817614" y="3170963"/>
          <a:ext cx="1894756" cy="49364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016373"/>
              <a:satOff val="-8368"/>
              <a:lumOff val="-32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Temporary life</a:t>
          </a:r>
          <a:endParaRPr lang="en-US" sz="1800" kern="1200" dirty="0"/>
        </a:p>
      </dsp:txBody>
      <dsp:txXfrm>
        <a:off x="4832072" y="3185421"/>
        <a:ext cx="1865840" cy="464732"/>
      </dsp:txXfrm>
    </dsp:sp>
    <dsp:sp modelId="{16EFC865-8897-4B9A-A1B2-FFB94F2469FA}">
      <dsp:nvSpPr>
        <dsp:cNvPr id="0" name=""/>
        <dsp:cNvSpPr/>
      </dsp:nvSpPr>
      <dsp:spPr>
        <a:xfrm>
          <a:off x="4580770" y="579309"/>
          <a:ext cx="236844" cy="3455539"/>
        </a:xfrm>
        <a:custGeom>
          <a:avLst/>
          <a:gdLst/>
          <a:ahLst/>
          <a:cxnLst/>
          <a:rect l="0" t="0" r="0" b="0"/>
          <a:pathLst>
            <a:path>
              <a:moveTo>
                <a:pt x="0" y="0"/>
              </a:moveTo>
              <a:lnTo>
                <a:pt x="0" y="3455539"/>
              </a:lnTo>
              <a:lnTo>
                <a:pt x="236844" y="345553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6687DC-E6A3-49AC-86E3-9558E9FFD945}">
      <dsp:nvSpPr>
        <dsp:cNvPr id="0" name=""/>
        <dsp:cNvSpPr/>
      </dsp:nvSpPr>
      <dsp:spPr>
        <a:xfrm>
          <a:off x="4817614" y="3788024"/>
          <a:ext cx="1894756" cy="49364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684860"/>
              <a:satOff val="-9298"/>
              <a:lumOff val="-35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Slackness</a:t>
          </a:r>
          <a:endParaRPr lang="en-US" sz="1800" kern="1200" dirty="0"/>
        </a:p>
      </dsp:txBody>
      <dsp:txXfrm>
        <a:off x="4832072" y="3802482"/>
        <a:ext cx="1865840" cy="464732"/>
      </dsp:txXfrm>
    </dsp:sp>
    <dsp:sp modelId="{3223B721-4A38-4B21-AFA1-F2637DD57904}">
      <dsp:nvSpPr>
        <dsp:cNvPr id="0" name=""/>
        <dsp:cNvSpPr/>
      </dsp:nvSpPr>
      <dsp:spPr>
        <a:xfrm>
          <a:off x="4580770" y="579309"/>
          <a:ext cx="236844" cy="3988366"/>
        </a:xfrm>
        <a:custGeom>
          <a:avLst/>
          <a:gdLst/>
          <a:ahLst/>
          <a:cxnLst/>
          <a:rect l="0" t="0" r="0" b="0"/>
          <a:pathLst>
            <a:path>
              <a:moveTo>
                <a:pt x="0" y="0"/>
              </a:moveTo>
              <a:lnTo>
                <a:pt x="0" y="3988366"/>
              </a:lnTo>
              <a:lnTo>
                <a:pt x="236844" y="398836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6ED0D9-2D52-4558-A994-7A3E11A2C6A5}">
      <dsp:nvSpPr>
        <dsp:cNvPr id="0" name=""/>
        <dsp:cNvSpPr/>
      </dsp:nvSpPr>
      <dsp:spPr>
        <a:xfrm>
          <a:off x="4817614" y="4320851"/>
          <a:ext cx="1894756" cy="49364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5"/>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Lack of initiative.</a:t>
          </a:r>
          <a:endParaRPr lang="en-US" sz="1800" kern="1200" dirty="0"/>
        </a:p>
      </dsp:txBody>
      <dsp:txXfrm>
        <a:off x="4832072" y="4335309"/>
        <a:ext cx="1865840" cy="464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0F6C8-E741-4B57-BC69-37053E1AF190}">
      <dsp:nvSpPr>
        <dsp:cNvPr id="0" name=""/>
        <dsp:cNvSpPr/>
      </dsp:nvSpPr>
      <dsp:spPr>
        <a:xfrm>
          <a:off x="1828613" y="3042093"/>
          <a:ext cx="1769776" cy="1307716"/>
        </a:xfrm>
        <a:custGeom>
          <a:avLst/>
          <a:gdLst/>
          <a:ahLst/>
          <a:cxnLst/>
          <a:rect l="0" t="0" r="0" b="0"/>
          <a:pathLst>
            <a:path>
              <a:moveTo>
                <a:pt x="0" y="0"/>
              </a:moveTo>
              <a:lnTo>
                <a:pt x="884888" y="0"/>
              </a:lnTo>
              <a:lnTo>
                <a:pt x="884888" y="1307716"/>
              </a:lnTo>
              <a:lnTo>
                <a:pt x="1769776" y="1307716"/>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2658489" y="3640939"/>
        <a:ext cx="110025" cy="110025"/>
      </dsp:txXfrm>
    </dsp:sp>
    <dsp:sp modelId="{48EC1931-81DF-4028-9A7E-391BA95D5CF7}">
      <dsp:nvSpPr>
        <dsp:cNvPr id="0" name=""/>
        <dsp:cNvSpPr/>
      </dsp:nvSpPr>
      <dsp:spPr>
        <a:xfrm>
          <a:off x="1828613" y="3042093"/>
          <a:ext cx="1769776" cy="297531"/>
        </a:xfrm>
        <a:custGeom>
          <a:avLst/>
          <a:gdLst/>
          <a:ahLst/>
          <a:cxnLst/>
          <a:rect l="0" t="0" r="0" b="0"/>
          <a:pathLst>
            <a:path>
              <a:moveTo>
                <a:pt x="0" y="0"/>
              </a:moveTo>
              <a:lnTo>
                <a:pt x="884888" y="0"/>
              </a:lnTo>
              <a:lnTo>
                <a:pt x="884888" y="297531"/>
              </a:lnTo>
              <a:lnTo>
                <a:pt x="1769776" y="297531"/>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2668637" y="3145994"/>
        <a:ext cx="89730" cy="89730"/>
      </dsp:txXfrm>
    </dsp:sp>
    <dsp:sp modelId="{2D98A1DC-495A-4532-9F10-4B3417B15A71}">
      <dsp:nvSpPr>
        <dsp:cNvPr id="0" name=""/>
        <dsp:cNvSpPr/>
      </dsp:nvSpPr>
      <dsp:spPr>
        <a:xfrm>
          <a:off x="1828613" y="2509564"/>
          <a:ext cx="1769776" cy="532529"/>
        </a:xfrm>
        <a:custGeom>
          <a:avLst/>
          <a:gdLst/>
          <a:ahLst/>
          <a:cxnLst/>
          <a:rect l="0" t="0" r="0" b="0"/>
          <a:pathLst>
            <a:path>
              <a:moveTo>
                <a:pt x="0" y="532529"/>
              </a:moveTo>
              <a:lnTo>
                <a:pt x="884888" y="532529"/>
              </a:lnTo>
              <a:lnTo>
                <a:pt x="884888" y="0"/>
              </a:lnTo>
              <a:lnTo>
                <a:pt x="1769776" y="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2667298" y="2729625"/>
        <a:ext cx="92408" cy="92408"/>
      </dsp:txXfrm>
    </dsp:sp>
    <dsp:sp modelId="{250F6223-DA20-4FE4-BD7A-230C1AC38A80}">
      <dsp:nvSpPr>
        <dsp:cNvPr id="0" name=""/>
        <dsp:cNvSpPr/>
      </dsp:nvSpPr>
      <dsp:spPr>
        <a:xfrm>
          <a:off x="1828613" y="1615960"/>
          <a:ext cx="1769776" cy="1426132"/>
        </a:xfrm>
        <a:custGeom>
          <a:avLst/>
          <a:gdLst/>
          <a:ahLst/>
          <a:cxnLst/>
          <a:rect l="0" t="0" r="0" b="0"/>
          <a:pathLst>
            <a:path>
              <a:moveTo>
                <a:pt x="0" y="1426132"/>
              </a:moveTo>
              <a:lnTo>
                <a:pt x="884888" y="1426132"/>
              </a:lnTo>
              <a:lnTo>
                <a:pt x="884888" y="0"/>
              </a:lnTo>
              <a:lnTo>
                <a:pt x="1769776" y="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2656680" y="2272205"/>
        <a:ext cx="113643" cy="113643"/>
      </dsp:txXfrm>
    </dsp:sp>
    <dsp:sp modelId="{C2F81A93-3711-4E7A-94E7-8D115E82134D}">
      <dsp:nvSpPr>
        <dsp:cNvPr id="0" name=""/>
        <dsp:cNvSpPr/>
      </dsp:nvSpPr>
      <dsp:spPr>
        <a:xfrm>
          <a:off x="0" y="2475506"/>
          <a:ext cx="2524054" cy="1133173"/>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Characteristics of </a:t>
          </a:r>
        </a:p>
        <a:p>
          <a:pPr lvl="0" algn="ctr" defTabSz="1066800">
            <a:lnSpc>
              <a:spcPct val="90000"/>
            </a:lnSpc>
            <a:spcBef>
              <a:spcPct val="0"/>
            </a:spcBef>
            <a:spcAft>
              <a:spcPct val="35000"/>
            </a:spcAft>
          </a:pPr>
          <a:r>
            <a:rPr lang="en-US" sz="2400" kern="1200" dirty="0" smtClean="0"/>
            <a:t>Public sector</a:t>
          </a:r>
          <a:endParaRPr lang="en-US" sz="2400" kern="1200" dirty="0"/>
        </a:p>
      </dsp:txBody>
      <dsp:txXfrm>
        <a:off x="0" y="2475506"/>
        <a:ext cx="2524054" cy="1133173"/>
      </dsp:txXfrm>
    </dsp:sp>
    <dsp:sp modelId="{2C155F72-6796-4D03-8D9D-0C1FAF8D4D77}">
      <dsp:nvSpPr>
        <dsp:cNvPr id="0" name=""/>
        <dsp:cNvSpPr/>
      </dsp:nvSpPr>
      <dsp:spPr>
        <a:xfrm>
          <a:off x="3598390" y="1316519"/>
          <a:ext cx="3716809" cy="598882"/>
        </a:xfrm>
        <a:prstGeom prst="rect">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Public accountability</a:t>
          </a:r>
          <a:endParaRPr lang="en-US" sz="2400" kern="1200" dirty="0"/>
        </a:p>
      </dsp:txBody>
      <dsp:txXfrm>
        <a:off x="3598390" y="1316519"/>
        <a:ext cx="3716809" cy="598882"/>
      </dsp:txXfrm>
    </dsp:sp>
    <dsp:sp modelId="{5DAECA27-2744-4098-9118-B3D7AD101E14}">
      <dsp:nvSpPr>
        <dsp:cNvPr id="0" name=""/>
        <dsp:cNvSpPr/>
      </dsp:nvSpPr>
      <dsp:spPr>
        <a:xfrm>
          <a:off x="3598390" y="2207103"/>
          <a:ext cx="3716809" cy="604922"/>
        </a:xfrm>
        <a:prstGeom prst="rect">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Government control</a:t>
          </a:r>
          <a:endParaRPr lang="en-US" sz="2400" kern="1200" dirty="0"/>
        </a:p>
      </dsp:txBody>
      <dsp:txXfrm>
        <a:off x="3598390" y="2207103"/>
        <a:ext cx="3716809" cy="604922"/>
      </dsp:txXfrm>
    </dsp:sp>
    <dsp:sp modelId="{E4B40D08-D095-414D-9A9E-87A5AD06FD83}">
      <dsp:nvSpPr>
        <dsp:cNvPr id="0" name=""/>
        <dsp:cNvSpPr/>
      </dsp:nvSpPr>
      <dsp:spPr>
        <a:xfrm>
          <a:off x="3598390" y="3052734"/>
          <a:ext cx="3716809" cy="573782"/>
        </a:xfrm>
        <a:prstGeom prst="rect">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Service motive</a:t>
          </a:r>
          <a:endParaRPr lang="en-US" sz="2400" kern="1200" dirty="0"/>
        </a:p>
      </dsp:txBody>
      <dsp:txXfrm>
        <a:off x="3598390" y="3052734"/>
        <a:ext cx="3716809" cy="573782"/>
      </dsp:txXfrm>
    </dsp:sp>
    <dsp:sp modelId="{7675190F-6FA4-49A5-9B9A-B68156DB0C61}">
      <dsp:nvSpPr>
        <dsp:cNvPr id="0" name=""/>
        <dsp:cNvSpPr/>
      </dsp:nvSpPr>
      <dsp:spPr>
        <a:xfrm>
          <a:off x="3598390" y="4020622"/>
          <a:ext cx="3716809" cy="658373"/>
        </a:xfrm>
        <a:prstGeom prst="rect">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State ownership</a:t>
          </a:r>
          <a:endParaRPr lang="en-US" sz="2400" kern="1200" dirty="0"/>
        </a:p>
      </dsp:txBody>
      <dsp:txXfrm>
        <a:off x="3598390" y="4020622"/>
        <a:ext cx="3716809" cy="6583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C0527-D9A1-4B34-A849-F59CA26FFC96}">
      <dsp:nvSpPr>
        <dsp:cNvPr id="0" name=""/>
        <dsp:cNvSpPr/>
      </dsp:nvSpPr>
      <dsp:spPr>
        <a:xfrm>
          <a:off x="480" y="1701526"/>
          <a:ext cx="2843747" cy="1370714"/>
        </a:xfrm>
        <a:prstGeom prst="roundRect">
          <a:avLst>
            <a:gd name="adj" fmla="val 10000"/>
          </a:avLst>
        </a:prstGeom>
        <a:gradFill rotWithShape="0">
          <a:gsLst>
            <a:gs pos="0">
              <a:schemeClr val="accent2">
                <a:shade val="60000"/>
                <a:hueOff val="0"/>
                <a:satOff val="0"/>
                <a:lumOff val="0"/>
                <a:alphaOff val="0"/>
                <a:satMod val="103000"/>
                <a:lumMod val="102000"/>
                <a:tint val="94000"/>
              </a:schemeClr>
            </a:gs>
            <a:gs pos="50000">
              <a:schemeClr val="accent2">
                <a:shade val="60000"/>
                <a:hueOff val="0"/>
                <a:satOff val="0"/>
                <a:lumOff val="0"/>
                <a:alphaOff val="0"/>
                <a:satMod val="110000"/>
                <a:lumMod val="100000"/>
                <a:shade val="100000"/>
              </a:schemeClr>
            </a:gs>
            <a:gs pos="100000">
              <a:schemeClr val="accent2">
                <a:shade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Characteristics of joint sector enterprises</a:t>
          </a:r>
          <a:endParaRPr lang="en-US" sz="2400" kern="1200" dirty="0"/>
        </a:p>
      </dsp:txBody>
      <dsp:txXfrm>
        <a:off x="40627" y="1741673"/>
        <a:ext cx="2763453" cy="1290420"/>
      </dsp:txXfrm>
    </dsp:sp>
    <dsp:sp modelId="{1EFFB1F0-9642-4CC0-89C4-94069015D973}">
      <dsp:nvSpPr>
        <dsp:cNvPr id="0" name=""/>
        <dsp:cNvSpPr/>
      </dsp:nvSpPr>
      <dsp:spPr>
        <a:xfrm rot="19315345">
          <a:off x="2690459" y="1914479"/>
          <a:ext cx="1445037" cy="53613"/>
        </a:xfrm>
        <a:custGeom>
          <a:avLst/>
          <a:gdLst/>
          <a:ahLst/>
          <a:cxnLst/>
          <a:rect l="0" t="0" r="0" b="0"/>
          <a:pathLst>
            <a:path>
              <a:moveTo>
                <a:pt x="0" y="26806"/>
              </a:moveTo>
              <a:lnTo>
                <a:pt x="1445037" y="26806"/>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3376852" y="1905160"/>
        <a:ext cx="72251" cy="72251"/>
      </dsp:txXfrm>
    </dsp:sp>
    <dsp:sp modelId="{3AB6E4E0-3AFC-453A-A3A7-33E13BE23935}">
      <dsp:nvSpPr>
        <dsp:cNvPr id="0" name=""/>
        <dsp:cNvSpPr/>
      </dsp:nvSpPr>
      <dsp:spPr>
        <a:xfrm>
          <a:off x="3981728" y="1145438"/>
          <a:ext cx="2843747" cy="700500"/>
        </a:xfrm>
        <a:prstGeom prst="roundRect">
          <a:avLst>
            <a:gd name="adj" fmla="val 10000"/>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Joint share capital</a:t>
          </a:r>
          <a:endParaRPr lang="en-US" sz="2400" kern="1200" dirty="0"/>
        </a:p>
      </dsp:txBody>
      <dsp:txXfrm>
        <a:off x="4002245" y="1165955"/>
        <a:ext cx="2802713" cy="659466"/>
      </dsp:txXfrm>
    </dsp:sp>
    <dsp:sp modelId="{E35C3201-944E-4FEA-BF06-55EC1C9616EF}">
      <dsp:nvSpPr>
        <dsp:cNvPr id="0" name=""/>
        <dsp:cNvSpPr/>
      </dsp:nvSpPr>
      <dsp:spPr>
        <a:xfrm rot="153158">
          <a:off x="2843664" y="2385432"/>
          <a:ext cx="1138628" cy="53613"/>
        </a:xfrm>
        <a:custGeom>
          <a:avLst/>
          <a:gdLst/>
          <a:ahLst/>
          <a:cxnLst/>
          <a:rect l="0" t="0" r="0" b="0"/>
          <a:pathLst>
            <a:path>
              <a:moveTo>
                <a:pt x="0" y="26806"/>
              </a:moveTo>
              <a:lnTo>
                <a:pt x="1138628" y="26806"/>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3384512" y="2383773"/>
        <a:ext cx="56931" cy="56931"/>
      </dsp:txXfrm>
    </dsp:sp>
    <dsp:sp modelId="{3C8FCFB8-CAFE-4167-8710-398C9171B2AB}">
      <dsp:nvSpPr>
        <dsp:cNvPr id="0" name=""/>
        <dsp:cNvSpPr/>
      </dsp:nvSpPr>
      <dsp:spPr>
        <a:xfrm>
          <a:off x="3981728" y="2059219"/>
          <a:ext cx="2843747" cy="756749"/>
        </a:xfrm>
        <a:prstGeom prst="roundRect">
          <a:avLst>
            <a:gd name="adj" fmla="val 10000"/>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Combined management</a:t>
          </a:r>
          <a:endParaRPr lang="en-US" sz="2400" kern="1200" dirty="0"/>
        </a:p>
      </dsp:txBody>
      <dsp:txXfrm>
        <a:off x="4003892" y="2081383"/>
        <a:ext cx="2799419" cy="712421"/>
      </dsp:txXfrm>
    </dsp:sp>
    <dsp:sp modelId="{9CC5CDC3-C838-4234-85F1-64B3CF722426}">
      <dsp:nvSpPr>
        <dsp:cNvPr id="0" name=""/>
        <dsp:cNvSpPr/>
      </dsp:nvSpPr>
      <dsp:spPr>
        <a:xfrm rot="2265359">
          <a:off x="2693611" y="2800544"/>
          <a:ext cx="1438733" cy="53613"/>
        </a:xfrm>
        <a:custGeom>
          <a:avLst/>
          <a:gdLst/>
          <a:ahLst/>
          <a:cxnLst/>
          <a:rect l="0" t="0" r="0" b="0"/>
          <a:pathLst>
            <a:path>
              <a:moveTo>
                <a:pt x="0" y="26806"/>
              </a:moveTo>
              <a:lnTo>
                <a:pt x="1438733" y="26806"/>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3377010" y="2791383"/>
        <a:ext cx="71936" cy="71936"/>
      </dsp:txXfrm>
    </dsp:sp>
    <dsp:sp modelId="{4B63FA04-D6B7-43F4-AB86-E049160AB75D}">
      <dsp:nvSpPr>
        <dsp:cNvPr id="0" name=""/>
        <dsp:cNvSpPr/>
      </dsp:nvSpPr>
      <dsp:spPr>
        <a:xfrm>
          <a:off x="3981728" y="2968280"/>
          <a:ext cx="2843747" cy="599078"/>
        </a:xfrm>
        <a:prstGeom prst="roundRect">
          <a:avLst>
            <a:gd name="adj" fmla="val 10000"/>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Mixed ownership</a:t>
          </a:r>
          <a:endParaRPr lang="en-US" sz="2400" kern="1200" dirty="0"/>
        </a:p>
      </dsp:txBody>
      <dsp:txXfrm>
        <a:off x="3999274" y="2985826"/>
        <a:ext cx="2808655" cy="563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DE2AE-9391-4BD1-97D0-50B172ADB940}">
      <dsp:nvSpPr>
        <dsp:cNvPr id="0" name=""/>
        <dsp:cNvSpPr/>
      </dsp:nvSpPr>
      <dsp:spPr>
        <a:xfrm>
          <a:off x="1446682" y="1952157"/>
          <a:ext cx="1696317" cy="8481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Characteristics of sole proprietorship</a:t>
          </a:r>
          <a:endParaRPr lang="en-US" sz="1800" kern="1200" dirty="0"/>
        </a:p>
      </dsp:txBody>
      <dsp:txXfrm>
        <a:off x="1471524" y="1976999"/>
        <a:ext cx="1646633" cy="798474"/>
      </dsp:txXfrm>
    </dsp:sp>
    <dsp:sp modelId="{B4A94C2E-78CB-48B6-A8A9-066E5935CB3F}">
      <dsp:nvSpPr>
        <dsp:cNvPr id="0" name=""/>
        <dsp:cNvSpPr/>
      </dsp:nvSpPr>
      <dsp:spPr>
        <a:xfrm rot="17350740">
          <a:off x="2449562" y="1384792"/>
          <a:ext cx="2065401" cy="32124"/>
        </a:xfrm>
        <a:custGeom>
          <a:avLst/>
          <a:gdLst/>
          <a:ahLst/>
          <a:cxnLst/>
          <a:rect l="0" t="0" r="0" b="0"/>
          <a:pathLst>
            <a:path>
              <a:moveTo>
                <a:pt x="0" y="16062"/>
              </a:moveTo>
              <a:lnTo>
                <a:pt x="2065401"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3430628" y="1349219"/>
        <a:ext cx="103270" cy="103270"/>
      </dsp:txXfrm>
    </dsp:sp>
    <dsp:sp modelId="{7C75E5C5-0511-4FE6-A0DF-B672DF274B35}">
      <dsp:nvSpPr>
        <dsp:cNvPr id="0" name=""/>
        <dsp:cNvSpPr/>
      </dsp:nvSpPr>
      <dsp:spPr>
        <a:xfrm>
          <a:off x="3821527" y="1392"/>
          <a:ext cx="1696317" cy="84815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Easy formation</a:t>
          </a:r>
          <a:endParaRPr lang="en-US" sz="1800" kern="1200" dirty="0"/>
        </a:p>
      </dsp:txBody>
      <dsp:txXfrm>
        <a:off x="3846369" y="26234"/>
        <a:ext cx="1646633" cy="798474"/>
      </dsp:txXfrm>
    </dsp:sp>
    <dsp:sp modelId="{A6BBDA15-84AC-4F55-8881-4D03D7EFF7EC}">
      <dsp:nvSpPr>
        <dsp:cNvPr id="0" name=""/>
        <dsp:cNvSpPr/>
      </dsp:nvSpPr>
      <dsp:spPr>
        <a:xfrm rot="18289469">
          <a:off x="2888173" y="1872483"/>
          <a:ext cx="1188179" cy="32124"/>
        </a:xfrm>
        <a:custGeom>
          <a:avLst/>
          <a:gdLst/>
          <a:ahLst/>
          <a:cxnLst/>
          <a:rect l="0" t="0" r="0" b="0"/>
          <a:pathLst>
            <a:path>
              <a:moveTo>
                <a:pt x="0" y="16062"/>
              </a:moveTo>
              <a:lnTo>
                <a:pt x="1188179"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452559" y="1858841"/>
        <a:ext cx="59408" cy="59408"/>
      </dsp:txXfrm>
    </dsp:sp>
    <dsp:sp modelId="{90DFC1F0-7657-4F38-BB01-613390EA9B49}">
      <dsp:nvSpPr>
        <dsp:cNvPr id="0" name=""/>
        <dsp:cNvSpPr/>
      </dsp:nvSpPr>
      <dsp:spPr>
        <a:xfrm>
          <a:off x="3821527" y="976774"/>
          <a:ext cx="1696317" cy="84815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Limited resources</a:t>
          </a:r>
          <a:endParaRPr lang="en-US" sz="1800" kern="1200" dirty="0"/>
        </a:p>
      </dsp:txBody>
      <dsp:txXfrm>
        <a:off x="3846369" y="1001616"/>
        <a:ext cx="1646633" cy="798474"/>
      </dsp:txXfrm>
    </dsp:sp>
    <dsp:sp modelId="{4612F039-C608-4530-9D37-00853FF98310}">
      <dsp:nvSpPr>
        <dsp:cNvPr id="0" name=""/>
        <dsp:cNvSpPr/>
      </dsp:nvSpPr>
      <dsp:spPr>
        <a:xfrm>
          <a:off x="3142999" y="2360174"/>
          <a:ext cx="678527" cy="32124"/>
        </a:xfrm>
        <a:custGeom>
          <a:avLst/>
          <a:gdLst/>
          <a:ahLst/>
          <a:cxnLst/>
          <a:rect l="0" t="0" r="0" b="0"/>
          <a:pathLst>
            <a:path>
              <a:moveTo>
                <a:pt x="0" y="16062"/>
              </a:moveTo>
              <a:lnTo>
                <a:pt x="678527"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465300" y="2359273"/>
        <a:ext cx="33926" cy="33926"/>
      </dsp:txXfrm>
    </dsp:sp>
    <dsp:sp modelId="{29057A97-DE56-4DC0-929D-7C82AC71BA15}">
      <dsp:nvSpPr>
        <dsp:cNvPr id="0" name=""/>
        <dsp:cNvSpPr/>
      </dsp:nvSpPr>
      <dsp:spPr>
        <a:xfrm>
          <a:off x="3821527" y="1952157"/>
          <a:ext cx="1696317" cy="84815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Unlimited liability</a:t>
          </a:r>
          <a:endParaRPr lang="en-US" sz="1800" kern="1200" dirty="0"/>
        </a:p>
      </dsp:txBody>
      <dsp:txXfrm>
        <a:off x="3846369" y="1976999"/>
        <a:ext cx="1646633" cy="798474"/>
      </dsp:txXfrm>
    </dsp:sp>
    <dsp:sp modelId="{B17AC701-5ECF-4686-BB9E-8242B038753F}">
      <dsp:nvSpPr>
        <dsp:cNvPr id="0" name=""/>
        <dsp:cNvSpPr/>
      </dsp:nvSpPr>
      <dsp:spPr>
        <a:xfrm rot="3310531">
          <a:off x="2888173" y="2847866"/>
          <a:ext cx="1188179" cy="32124"/>
        </a:xfrm>
        <a:custGeom>
          <a:avLst/>
          <a:gdLst/>
          <a:ahLst/>
          <a:cxnLst/>
          <a:rect l="0" t="0" r="0" b="0"/>
          <a:pathLst>
            <a:path>
              <a:moveTo>
                <a:pt x="0" y="16062"/>
              </a:moveTo>
              <a:lnTo>
                <a:pt x="1188179"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452559" y="2834223"/>
        <a:ext cx="59408" cy="59408"/>
      </dsp:txXfrm>
    </dsp:sp>
    <dsp:sp modelId="{F61263CD-3285-4CD4-B265-3F5C872C5D39}">
      <dsp:nvSpPr>
        <dsp:cNvPr id="0" name=""/>
        <dsp:cNvSpPr/>
      </dsp:nvSpPr>
      <dsp:spPr>
        <a:xfrm>
          <a:off x="3821527" y="2927540"/>
          <a:ext cx="1696317" cy="84815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Freedom of choice of business</a:t>
          </a:r>
          <a:endParaRPr lang="en-US" sz="1800" kern="1200" dirty="0"/>
        </a:p>
      </dsp:txBody>
      <dsp:txXfrm>
        <a:off x="3846369" y="2952382"/>
        <a:ext cx="1646633" cy="798474"/>
      </dsp:txXfrm>
    </dsp:sp>
    <dsp:sp modelId="{A155A2AE-F47C-4AFB-8821-A4CAEDFB1E29}">
      <dsp:nvSpPr>
        <dsp:cNvPr id="0" name=""/>
        <dsp:cNvSpPr/>
      </dsp:nvSpPr>
      <dsp:spPr>
        <a:xfrm rot="4249260">
          <a:off x="2449562" y="3335557"/>
          <a:ext cx="2065401" cy="32124"/>
        </a:xfrm>
        <a:custGeom>
          <a:avLst/>
          <a:gdLst/>
          <a:ahLst/>
          <a:cxnLst/>
          <a:rect l="0" t="0" r="0" b="0"/>
          <a:pathLst>
            <a:path>
              <a:moveTo>
                <a:pt x="0" y="16062"/>
              </a:moveTo>
              <a:lnTo>
                <a:pt x="2065401" y="160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3430628" y="3299984"/>
        <a:ext cx="103270" cy="103270"/>
      </dsp:txXfrm>
    </dsp:sp>
    <dsp:sp modelId="{9FF3E21F-9227-49C5-9F3A-1D89C7C4039A}">
      <dsp:nvSpPr>
        <dsp:cNvPr id="0" name=""/>
        <dsp:cNvSpPr/>
      </dsp:nvSpPr>
      <dsp:spPr>
        <a:xfrm>
          <a:off x="3821527" y="3902922"/>
          <a:ext cx="1696317" cy="84815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Prompt decision</a:t>
          </a:r>
          <a:endParaRPr lang="en-US" sz="1800" kern="1200" dirty="0"/>
        </a:p>
      </dsp:txBody>
      <dsp:txXfrm>
        <a:off x="3846369" y="3927764"/>
        <a:ext cx="1646633" cy="7984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EF66E-A119-4DFC-AE1E-0180DFF45286}">
      <dsp:nvSpPr>
        <dsp:cNvPr id="0" name=""/>
        <dsp:cNvSpPr/>
      </dsp:nvSpPr>
      <dsp:spPr>
        <a:xfrm>
          <a:off x="335316" y="2040601"/>
          <a:ext cx="1519103" cy="125305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Merits of sole proprietorship</a:t>
          </a:r>
          <a:endParaRPr lang="en-US" sz="1800" kern="1200" dirty="0"/>
        </a:p>
      </dsp:txBody>
      <dsp:txXfrm>
        <a:off x="372017" y="2077302"/>
        <a:ext cx="1445701" cy="1179649"/>
      </dsp:txXfrm>
    </dsp:sp>
    <dsp:sp modelId="{F50416F0-96A4-4758-920D-A7D2D76A13FD}">
      <dsp:nvSpPr>
        <dsp:cNvPr id="0" name=""/>
        <dsp:cNvSpPr/>
      </dsp:nvSpPr>
      <dsp:spPr>
        <a:xfrm rot="16938673">
          <a:off x="913802" y="1488213"/>
          <a:ext cx="2391059" cy="21753"/>
        </a:xfrm>
        <a:custGeom>
          <a:avLst/>
          <a:gdLst/>
          <a:ahLst/>
          <a:cxnLst/>
          <a:rect l="0" t="0" r="0" b="0"/>
          <a:pathLst>
            <a:path>
              <a:moveTo>
                <a:pt x="0" y="10876"/>
              </a:moveTo>
              <a:lnTo>
                <a:pt x="2391059" y="1087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2049556" y="1439313"/>
        <a:ext cx="119552" cy="119552"/>
      </dsp:txXfrm>
    </dsp:sp>
    <dsp:sp modelId="{6CAEB59D-AC6B-436C-B74E-414F9CC6DE95}">
      <dsp:nvSpPr>
        <dsp:cNvPr id="0" name=""/>
        <dsp:cNvSpPr/>
      </dsp:nvSpPr>
      <dsp:spPr>
        <a:xfrm>
          <a:off x="2364245" y="3620"/>
          <a:ext cx="1309730" cy="65486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Easy formation</a:t>
          </a:r>
          <a:endParaRPr lang="en-US" sz="1800" kern="1200" dirty="0"/>
        </a:p>
      </dsp:txBody>
      <dsp:txXfrm>
        <a:off x="2383425" y="22800"/>
        <a:ext cx="1271370" cy="616505"/>
      </dsp:txXfrm>
    </dsp:sp>
    <dsp:sp modelId="{70507074-41E9-4D40-95F1-80C1AB6067A6}">
      <dsp:nvSpPr>
        <dsp:cNvPr id="0" name=""/>
        <dsp:cNvSpPr/>
      </dsp:nvSpPr>
      <dsp:spPr>
        <a:xfrm rot="17271123">
          <a:off x="1277805" y="1864761"/>
          <a:ext cx="1663053" cy="21753"/>
        </a:xfrm>
        <a:custGeom>
          <a:avLst/>
          <a:gdLst/>
          <a:ahLst/>
          <a:cxnLst/>
          <a:rect l="0" t="0" r="0" b="0"/>
          <a:pathLst>
            <a:path>
              <a:moveTo>
                <a:pt x="0" y="10876"/>
              </a:moveTo>
              <a:lnTo>
                <a:pt x="1663053" y="1087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2067756" y="1834061"/>
        <a:ext cx="83152" cy="83152"/>
      </dsp:txXfrm>
    </dsp:sp>
    <dsp:sp modelId="{B65BEAA4-8EFB-4267-8657-5E26BE4092A4}">
      <dsp:nvSpPr>
        <dsp:cNvPr id="0" name=""/>
        <dsp:cNvSpPr/>
      </dsp:nvSpPr>
      <dsp:spPr>
        <a:xfrm>
          <a:off x="2364245" y="756715"/>
          <a:ext cx="1309730" cy="65486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Prompt decision</a:t>
          </a:r>
          <a:endParaRPr lang="en-US" sz="1800" kern="1200" dirty="0"/>
        </a:p>
      </dsp:txBody>
      <dsp:txXfrm>
        <a:off x="2383425" y="775895"/>
        <a:ext cx="1271370" cy="616505"/>
      </dsp:txXfrm>
    </dsp:sp>
    <dsp:sp modelId="{6EB16CD7-ACE6-442E-8808-F1B686F9F2FD}">
      <dsp:nvSpPr>
        <dsp:cNvPr id="0" name=""/>
        <dsp:cNvSpPr/>
      </dsp:nvSpPr>
      <dsp:spPr>
        <a:xfrm rot="18093827">
          <a:off x="1622344" y="2241308"/>
          <a:ext cx="973976" cy="21753"/>
        </a:xfrm>
        <a:custGeom>
          <a:avLst/>
          <a:gdLst/>
          <a:ahLst/>
          <a:cxnLst/>
          <a:rect l="0" t="0" r="0" b="0"/>
          <a:pathLst>
            <a:path>
              <a:moveTo>
                <a:pt x="0" y="10876"/>
              </a:moveTo>
              <a:lnTo>
                <a:pt x="973976" y="1087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2084983" y="2227835"/>
        <a:ext cx="48698" cy="48698"/>
      </dsp:txXfrm>
    </dsp:sp>
    <dsp:sp modelId="{D37B4371-ECFD-4DAF-80B9-0037B6BB6D65}">
      <dsp:nvSpPr>
        <dsp:cNvPr id="0" name=""/>
        <dsp:cNvSpPr/>
      </dsp:nvSpPr>
      <dsp:spPr>
        <a:xfrm>
          <a:off x="2364245" y="1509810"/>
          <a:ext cx="1309730" cy="65486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secrecy</a:t>
          </a:r>
          <a:endParaRPr lang="en-US" sz="1800" kern="1200" dirty="0"/>
        </a:p>
      </dsp:txBody>
      <dsp:txXfrm>
        <a:off x="2383425" y="1528990"/>
        <a:ext cx="1271370" cy="616505"/>
      </dsp:txXfrm>
    </dsp:sp>
    <dsp:sp modelId="{A11AEC3E-1D70-45C5-A766-59265D8E6F4E}">
      <dsp:nvSpPr>
        <dsp:cNvPr id="0" name=""/>
        <dsp:cNvSpPr/>
      </dsp:nvSpPr>
      <dsp:spPr>
        <a:xfrm rot="21086073">
          <a:off x="1851544" y="2617855"/>
          <a:ext cx="515576" cy="21753"/>
        </a:xfrm>
        <a:custGeom>
          <a:avLst/>
          <a:gdLst/>
          <a:ahLst/>
          <a:cxnLst/>
          <a:rect l="0" t="0" r="0" b="0"/>
          <a:pathLst>
            <a:path>
              <a:moveTo>
                <a:pt x="0" y="10876"/>
              </a:moveTo>
              <a:lnTo>
                <a:pt x="515576" y="1087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2096443" y="2615843"/>
        <a:ext cx="25778" cy="25778"/>
      </dsp:txXfrm>
    </dsp:sp>
    <dsp:sp modelId="{B64F56C4-2AC8-477D-B383-7705453183E0}">
      <dsp:nvSpPr>
        <dsp:cNvPr id="0" name=""/>
        <dsp:cNvSpPr/>
      </dsp:nvSpPr>
      <dsp:spPr>
        <a:xfrm>
          <a:off x="2364245" y="2262905"/>
          <a:ext cx="1309730" cy="65486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economical</a:t>
          </a:r>
          <a:endParaRPr lang="en-US" sz="1800" kern="1200" dirty="0"/>
        </a:p>
      </dsp:txBody>
      <dsp:txXfrm>
        <a:off x="2383425" y="2282085"/>
        <a:ext cx="1271370" cy="616505"/>
      </dsp:txXfrm>
    </dsp:sp>
    <dsp:sp modelId="{6E69278E-D8F1-439C-988B-EC8358AEABF4}">
      <dsp:nvSpPr>
        <dsp:cNvPr id="0" name=""/>
        <dsp:cNvSpPr/>
      </dsp:nvSpPr>
      <dsp:spPr>
        <a:xfrm rot="3179375">
          <a:off x="1685861" y="2994403"/>
          <a:ext cx="846942" cy="21753"/>
        </a:xfrm>
        <a:custGeom>
          <a:avLst/>
          <a:gdLst/>
          <a:ahLst/>
          <a:cxnLst/>
          <a:rect l="0" t="0" r="0" b="0"/>
          <a:pathLst>
            <a:path>
              <a:moveTo>
                <a:pt x="0" y="10876"/>
              </a:moveTo>
              <a:lnTo>
                <a:pt x="846942" y="1087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2088158" y="2984106"/>
        <a:ext cx="42347" cy="42347"/>
      </dsp:txXfrm>
    </dsp:sp>
    <dsp:sp modelId="{8D98D3AB-8BB5-4B99-8B0E-C4916963277F}">
      <dsp:nvSpPr>
        <dsp:cNvPr id="0" name=""/>
        <dsp:cNvSpPr/>
      </dsp:nvSpPr>
      <dsp:spPr>
        <a:xfrm>
          <a:off x="2364245" y="3016000"/>
          <a:ext cx="1309730" cy="65486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Personal touch</a:t>
          </a:r>
          <a:endParaRPr lang="en-US" sz="1800" kern="1200" dirty="0"/>
        </a:p>
      </dsp:txBody>
      <dsp:txXfrm>
        <a:off x="2383425" y="3035180"/>
        <a:ext cx="1271370" cy="616505"/>
      </dsp:txXfrm>
    </dsp:sp>
    <dsp:sp modelId="{51DA4949-5920-402F-81D6-37E210E6C00C}">
      <dsp:nvSpPr>
        <dsp:cNvPr id="0" name=""/>
        <dsp:cNvSpPr/>
      </dsp:nvSpPr>
      <dsp:spPr>
        <a:xfrm rot="4306520">
          <a:off x="1294247" y="3430448"/>
          <a:ext cx="1630169" cy="21753"/>
        </a:xfrm>
        <a:custGeom>
          <a:avLst/>
          <a:gdLst/>
          <a:ahLst/>
          <a:cxnLst/>
          <a:rect l="0" t="0" r="0" b="0"/>
          <a:pathLst>
            <a:path>
              <a:moveTo>
                <a:pt x="0" y="10876"/>
              </a:moveTo>
              <a:lnTo>
                <a:pt x="1630169" y="1087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2068578" y="3400571"/>
        <a:ext cx="81508" cy="81508"/>
      </dsp:txXfrm>
    </dsp:sp>
    <dsp:sp modelId="{1F0E6032-2F60-4D0A-96D4-96E30AEE3A1C}">
      <dsp:nvSpPr>
        <dsp:cNvPr id="0" name=""/>
        <dsp:cNvSpPr/>
      </dsp:nvSpPr>
      <dsp:spPr>
        <a:xfrm>
          <a:off x="2364245" y="3769095"/>
          <a:ext cx="1309730" cy="89285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Benefits of inherited goodwill</a:t>
          </a:r>
          <a:endParaRPr lang="en-US" sz="1800" kern="1200" dirty="0"/>
        </a:p>
      </dsp:txBody>
      <dsp:txXfrm>
        <a:off x="2390396" y="3795246"/>
        <a:ext cx="1257428" cy="840554"/>
      </dsp:txXfrm>
    </dsp:sp>
    <dsp:sp modelId="{20B48A12-3453-4140-9815-23861BD909D4}">
      <dsp:nvSpPr>
        <dsp:cNvPr id="0" name=""/>
        <dsp:cNvSpPr/>
      </dsp:nvSpPr>
      <dsp:spPr>
        <a:xfrm rot="4686341">
          <a:off x="872534" y="3866493"/>
          <a:ext cx="2473595" cy="21753"/>
        </a:xfrm>
        <a:custGeom>
          <a:avLst/>
          <a:gdLst/>
          <a:ahLst/>
          <a:cxnLst/>
          <a:rect l="0" t="0" r="0" b="0"/>
          <a:pathLst>
            <a:path>
              <a:moveTo>
                <a:pt x="0" y="10876"/>
              </a:moveTo>
              <a:lnTo>
                <a:pt x="2473595" y="1087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2047492" y="3815530"/>
        <a:ext cx="123679" cy="123679"/>
      </dsp:txXfrm>
    </dsp:sp>
    <dsp:sp modelId="{C8E64C76-0743-4046-9131-4A517AE6B199}">
      <dsp:nvSpPr>
        <dsp:cNvPr id="0" name=""/>
        <dsp:cNvSpPr/>
      </dsp:nvSpPr>
      <dsp:spPr>
        <a:xfrm>
          <a:off x="2364245" y="4760181"/>
          <a:ext cx="1309730" cy="65486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Freedom of business</a:t>
          </a:r>
          <a:endParaRPr lang="en-US" sz="1800" kern="1200" dirty="0"/>
        </a:p>
      </dsp:txBody>
      <dsp:txXfrm>
        <a:off x="2383425" y="4779361"/>
        <a:ext cx="1271370" cy="6165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026D7-189A-4CB5-907E-2EC69B45EF08}">
      <dsp:nvSpPr>
        <dsp:cNvPr id="0" name=""/>
        <dsp:cNvSpPr/>
      </dsp:nvSpPr>
      <dsp:spPr>
        <a:xfrm>
          <a:off x="830" y="1470898"/>
          <a:ext cx="2106856" cy="1053428"/>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Demerits of sole proprietorship</a:t>
          </a:r>
          <a:endParaRPr lang="en-US" sz="1800" kern="1200" dirty="0"/>
        </a:p>
      </dsp:txBody>
      <dsp:txXfrm>
        <a:off x="31684" y="1501752"/>
        <a:ext cx="2045148" cy="991720"/>
      </dsp:txXfrm>
    </dsp:sp>
    <dsp:sp modelId="{86816D53-53F3-47C6-ADA0-F1388F543046}">
      <dsp:nvSpPr>
        <dsp:cNvPr id="0" name=""/>
        <dsp:cNvSpPr/>
      </dsp:nvSpPr>
      <dsp:spPr>
        <a:xfrm rot="18026873">
          <a:off x="1697548" y="1257045"/>
          <a:ext cx="1663020" cy="47460"/>
        </a:xfrm>
        <a:custGeom>
          <a:avLst/>
          <a:gdLst/>
          <a:ahLst/>
          <a:cxnLst/>
          <a:rect l="0" t="0" r="0" b="0"/>
          <a:pathLst>
            <a:path>
              <a:moveTo>
                <a:pt x="0" y="23730"/>
              </a:moveTo>
              <a:lnTo>
                <a:pt x="1663020" y="2373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2487483" y="1239199"/>
        <a:ext cx="83151" cy="83151"/>
      </dsp:txXfrm>
    </dsp:sp>
    <dsp:sp modelId="{0ADBE401-B2B0-4958-8A5E-B9D000BA4179}">
      <dsp:nvSpPr>
        <dsp:cNvPr id="0" name=""/>
        <dsp:cNvSpPr/>
      </dsp:nvSpPr>
      <dsp:spPr>
        <a:xfrm>
          <a:off x="2950430" y="284527"/>
          <a:ext cx="2106856" cy="558822"/>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Limited resources</a:t>
          </a:r>
          <a:endParaRPr lang="en-US" sz="1800" kern="1200" dirty="0"/>
        </a:p>
      </dsp:txBody>
      <dsp:txXfrm>
        <a:off x="2966797" y="300894"/>
        <a:ext cx="2074122" cy="526088"/>
      </dsp:txXfrm>
    </dsp:sp>
    <dsp:sp modelId="{D228E81F-12E5-43AC-AF06-33CD66272913}">
      <dsp:nvSpPr>
        <dsp:cNvPr id="0" name=""/>
        <dsp:cNvSpPr/>
      </dsp:nvSpPr>
      <dsp:spPr>
        <a:xfrm rot="19176931">
          <a:off x="1975870" y="1615463"/>
          <a:ext cx="1106377" cy="47460"/>
        </a:xfrm>
        <a:custGeom>
          <a:avLst/>
          <a:gdLst/>
          <a:ahLst/>
          <a:cxnLst/>
          <a:rect l="0" t="0" r="0" b="0"/>
          <a:pathLst>
            <a:path>
              <a:moveTo>
                <a:pt x="0" y="23730"/>
              </a:moveTo>
              <a:lnTo>
                <a:pt x="1106377" y="2373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2501399" y="1611534"/>
        <a:ext cx="55318" cy="55318"/>
      </dsp:txXfrm>
    </dsp:sp>
    <dsp:sp modelId="{CEAD7A78-8E78-4AD7-915A-2BAE56E667E8}">
      <dsp:nvSpPr>
        <dsp:cNvPr id="0" name=""/>
        <dsp:cNvSpPr/>
      </dsp:nvSpPr>
      <dsp:spPr>
        <a:xfrm>
          <a:off x="2950430" y="1001364"/>
          <a:ext cx="2106856" cy="558822"/>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Limited managerial efficiency</a:t>
          </a:r>
          <a:endParaRPr lang="en-US" sz="1800" kern="1200" dirty="0"/>
        </a:p>
      </dsp:txBody>
      <dsp:txXfrm>
        <a:off x="2966797" y="1017731"/>
        <a:ext cx="2074122" cy="526088"/>
      </dsp:txXfrm>
    </dsp:sp>
    <dsp:sp modelId="{E0D84BC8-7B06-4CBD-ACFB-2C6193509F15}">
      <dsp:nvSpPr>
        <dsp:cNvPr id="0" name=""/>
        <dsp:cNvSpPr/>
      </dsp:nvSpPr>
      <dsp:spPr>
        <a:xfrm>
          <a:off x="2107687" y="1973882"/>
          <a:ext cx="842742" cy="47460"/>
        </a:xfrm>
        <a:custGeom>
          <a:avLst/>
          <a:gdLst/>
          <a:ahLst/>
          <a:cxnLst/>
          <a:rect l="0" t="0" r="0" b="0"/>
          <a:pathLst>
            <a:path>
              <a:moveTo>
                <a:pt x="0" y="23730"/>
              </a:moveTo>
              <a:lnTo>
                <a:pt x="842742" y="2373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2507990" y="1976543"/>
        <a:ext cx="42137" cy="42137"/>
      </dsp:txXfrm>
    </dsp:sp>
    <dsp:sp modelId="{2747E86D-58BC-43A4-96EF-57AC8A455A9F}">
      <dsp:nvSpPr>
        <dsp:cNvPr id="0" name=""/>
        <dsp:cNvSpPr/>
      </dsp:nvSpPr>
      <dsp:spPr>
        <a:xfrm>
          <a:off x="2950430" y="1718201"/>
          <a:ext cx="2106856" cy="558822"/>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Unlimited liability</a:t>
          </a:r>
          <a:endParaRPr lang="en-US" sz="1800" kern="1200" dirty="0"/>
        </a:p>
      </dsp:txBody>
      <dsp:txXfrm>
        <a:off x="2966797" y="1734568"/>
        <a:ext cx="2074122" cy="526088"/>
      </dsp:txXfrm>
    </dsp:sp>
    <dsp:sp modelId="{04BEDC4D-C4B4-4507-AE4C-0F2C1F3DF923}">
      <dsp:nvSpPr>
        <dsp:cNvPr id="0" name=""/>
        <dsp:cNvSpPr/>
      </dsp:nvSpPr>
      <dsp:spPr>
        <a:xfrm rot="2423069">
          <a:off x="1975870" y="2332300"/>
          <a:ext cx="1106377" cy="47460"/>
        </a:xfrm>
        <a:custGeom>
          <a:avLst/>
          <a:gdLst/>
          <a:ahLst/>
          <a:cxnLst/>
          <a:rect l="0" t="0" r="0" b="0"/>
          <a:pathLst>
            <a:path>
              <a:moveTo>
                <a:pt x="0" y="23730"/>
              </a:moveTo>
              <a:lnTo>
                <a:pt x="1106377" y="2373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2501399" y="2328371"/>
        <a:ext cx="55318" cy="55318"/>
      </dsp:txXfrm>
    </dsp:sp>
    <dsp:sp modelId="{3C30FBAD-14EB-42D9-BB99-1EA103380099}">
      <dsp:nvSpPr>
        <dsp:cNvPr id="0" name=""/>
        <dsp:cNvSpPr/>
      </dsp:nvSpPr>
      <dsp:spPr>
        <a:xfrm>
          <a:off x="2950430" y="2435038"/>
          <a:ext cx="2106856" cy="558822"/>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Hasty decisions</a:t>
          </a:r>
          <a:endParaRPr lang="en-US" sz="1800" kern="1200" dirty="0"/>
        </a:p>
      </dsp:txBody>
      <dsp:txXfrm>
        <a:off x="2966797" y="2451405"/>
        <a:ext cx="2074122" cy="526088"/>
      </dsp:txXfrm>
    </dsp:sp>
    <dsp:sp modelId="{87EFFA35-0BC2-4654-BA04-2666992AE36C}">
      <dsp:nvSpPr>
        <dsp:cNvPr id="0" name=""/>
        <dsp:cNvSpPr/>
      </dsp:nvSpPr>
      <dsp:spPr>
        <a:xfrm rot="3573127">
          <a:off x="1697548" y="2690719"/>
          <a:ext cx="1663020" cy="47460"/>
        </a:xfrm>
        <a:custGeom>
          <a:avLst/>
          <a:gdLst/>
          <a:ahLst/>
          <a:cxnLst/>
          <a:rect l="0" t="0" r="0" b="0"/>
          <a:pathLst>
            <a:path>
              <a:moveTo>
                <a:pt x="0" y="23730"/>
              </a:moveTo>
              <a:lnTo>
                <a:pt x="1663020" y="2373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2487483" y="2672873"/>
        <a:ext cx="83151" cy="83151"/>
      </dsp:txXfrm>
    </dsp:sp>
    <dsp:sp modelId="{2FE72598-9918-45DA-B39F-AEB2909FC839}">
      <dsp:nvSpPr>
        <dsp:cNvPr id="0" name=""/>
        <dsp:cNvSpPr/>
      </dsp:nvSpPr>
      <dsp:spPr>
        <a:xfrm>
          <a:off x="2950430" y="3151875"/>
          <a:ext cx="2106856" cy="558822"/>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Temporary existence</a:t>
          </a:r>
          <a:endParaRPr lang="en-US" sz="1800" kern="1200" dirty="0"/>
        </a:p>
      </dsp:txBody>
      <dsp:txXfrm>
        <a:off x="2966797" y="3168242"/>
        <a:ext cx="2074122" cy="5260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3F08E-D70C-4EBC-BA72-468913E1BD0F}">
      <dsp:nvSpPr>
        <dsp:cNvPr id="0" name=""/>
        <dsp:cNvSpPr/>
      </dsp:nvSpPr>
      <dsp:spPr>
        <a:xfrm>
          <a:off x="0" y="99908"/>
          <a:ext cx="6394547" cy="5927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Suitability of sole trade</a:t>
          </a:r>
          <a:endParaRPr lang="en-US" sz="2400" kern="1200" dirty="0"/>
        </a:p>
      </dsp:txBody>
      <dsp:txXfrm>
        <a:off x="28936" y="128844"/>
        <a:ext cx="6336675" cy="534879"/>
      </dsp:txXfrm>
    </dsp:sp>
    <dsp:sp modelId="{06711870-37DE-4449-8EC9-CC032C9094E2}">
      <dsp:nvSpPr>
        <dsp:cNvPr id="0" name=""/>
        <dsp:cNvSpPr/>
      </dsp:nvSpPr>
      <dsp:spPr>
        <a:xfrm>
          <a:off x="0" y="692659"/>
          <a:ext cx="6394547" cy="242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02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Small business and capital.</a:t>
          </a:r>
          <a:endParaRPr lang="en-US" sz="2000" kern="1200" dirty="0"/>
        </a:p>
        <a:p>
          <a:pPr marL="228600" lvl="1" indent="-228600" algn="l" defTabSz="889000">
            <a:lnSpc>
              <a:spcPct val="90000"/>
            </a:lnSpc>
            <a:spcBef>
              <a:spcPct val="0"/>
            </a:spcBef>
            <a:spcAft>
              <a:spcPct val="20000"/>
            </a:spcAft>
            <a:buChar char="••"/>
          </a:pPr>
          <a:r>
            <a:rPr lang="en-US" sz="2000" kern="1200" dirty="0" smtClean="0"/>
            <a:t>Suitable for services.</a:t>
          </a:r>
          <a:endParaRPr lang="en-US" sz="2000" kern="1200" dirty="0"/>
        </a:p>
        <a:p>
          <a:pPr marL="228600" lvl="1" indent="-228600" algn="l" defTabSz="889000">
            <a:lnSpc>
              <a:spcPct val="90000"/>
            </a:lnSpc>
            <a:spcBef>
              <a:spcPct val="0"/>
            </a:spcBef>
            <a:spcAft>
              <a:spcPct val="20000"/>
            </a:spcAft>
            <a:buChar char="••"/>
          </a:pPr>
          <a:r>
            <a:rPr lang="en-US" sz="2000" kern="1200" dirty="0" smtClean="0"/>
            <a:t>If business season confined to season.</a:t>
          </a:r>
          <a:endParaRPr lang="en-US" sz="2000" kern="1200" dirty="0"/>
        </a:p>
        <a:p>
          <a:pPr marL="228600" lvl="1" indent="-228600" algn="l" defTabSz="889000">
            <a:lnSpc>
              <a:spcPct val="90000"/>
            </a:lnSpc>
            <a:spcBef>
              <a:spcPct val="0"/>
            </a:spcBef>
            <a:spcAft>
              <a:spcPct val="20000"/>
            </a:spcAft>
            <a:buChar char="••"/>
          </a:pPr>
          <a:r>
            <a:rPr lang="en-US" sz="2000" kern="1200" dirty="0" smtClean="0"/>
            <a:t>Secrecy is important.</a:t>
          </a:r>
          <a:endParaRPr lang="en-US" sz="2000" kern="1200" dirty="0"/>
        </a:p>
        <a:p>
          <a:pPr marL="228600" lvl="1" indent="-228600" algn="l" defTabSz="889000">
            <a:lnSpc>
              <a:spcPct val="90000"/>
            </a:lnSpc>
            <a:spcBef>
              <a:spcPct val="0"/>
            </a:spcBef>
            <a:spcAft>
              <a:spcPct val="20000"/>
            </a:spcAft>
            <a:buChar char="••"/>
          </a:pPr>
          <a:r>
            <a:rPr lang="en-US" sz="2000" kern="1200" dirty="0" smtClean="0"/>
            <a:t>If market for commodity is local.</a:t>
          </a:r>
          <a:endParaRPr lang="en-US" sz="2000" kern="1200" dirty="0"/>
        </a:p>
        <a:p>
          <a:pPr marL="228600" lvl="1" indent="-228600" algn="l" defTabSz="889000">
            <a:lnSpc>
              <a:spcPct val="90000"/>
            </a:lnSpc>
            <a:spcBef>
              <a:spcPct val="0"/>
            </a:spcBef>
            <a:spcAft>
              <a:spcPct val="20000"/>
            </a:spcAft>
            <a:buChar char="••"/>
          </a:pPr>
          <a:r>
            <a:rPr lang="en-US" sz="2000" kern="1200" dirty="0" smtClean="0"/>
            <a:t>If immediate decisions are to be made.</a:t>
          </a:r>
          <a:endParaRPr lang="en-US" sz="2000" kern="1200" dirty="0"/>
        </a:p>
        <a:p>
          <a:pPr marL="228600" lvl="1" indent="-228600" algn="l" defTabSz="889000">
            <a:lnSpc>
              <a:spcPct val="90000"/>
            </a:lnSpc>
            <a:spcBef>
              <a:spcPct val="0"/>
            </a:spcBef>
            <a:spcAft>
              <a:spcPct val="20000"/>
            </a:spcAft>
            <a:buChar char="••"/>
          </a:pPr>
          <a:r>
            <a:rPr lang="en-US" sz="2000" kern="1200" dirty="0" smtClean="0"/>
            <a:t>Business risk is less.</a:t>
          </a:r>
          <a:endParaRPr lang="en-US" sz="2000" kern="1200" dirty="0"/>
        </a:p>
      </dsp:txBody>
      <dsp:txXfrm>
        <a:off x="0" y="692659"/>
        <a:ext cx="6394547" cy="24219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0D533-91A6-438E-A781-1F65ECF8E5CB}">
      <dsp:nvSpPr>
        <dsp:cNvPr id="0" name=""/>
        <dsp:cNvSpPr/>
      </dsp:nvSpPr>
      <dsp:spPr>
        <a:xfrm>
          <a:off x="864021" y="1646"/>
          <a:ext cx="2764703" cy="510072"/>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Features of partnership</a:t>
          </a:r>
          <a:endParaRPr lang="en-US" sz="1800" kern="1200" dirty="0"/>
        </a:p>
      </dsp:txBody>
      <dsp:txXfrm>
        <a:off x="878960" y="16585"/>
        <a:ext cx="2734825" cy="480194"/>
      </dsp:txXfrm>
    </dsp:sp>
    <dsp:sp modelId="{95A08669-8984-4625-82B4-8702EE0FFEAA}">
      <dsp:nvSpPr>
        <dsp:cNvPr id="0" name=""/>
        <dsp:cNvSpPr/>
      </dsp:nvSpPr>
      <dsp:spPr>
        <a:xfrm>
          <a:off x="1140492" y="511718"/>
          <a:ext cx="276470" cy="382554"/>
        </a:xfrm>
        <a:custGeom>
          <a:avLst/>
          <a:gdLst/>
          <a:ahLst/>
          <a:cxnLst/>
          <a:rect l="0" t="0" r="0" b="0"/>
          <a:pathLst>
            <a:path>
              <a:moveTo>
                <a:pt x="0" y="0"/>
              </a:moveTo>
              <a:lnTo>
                <a:pt x="0" y="382554"/>
              </a:lnTo>
              <a:lnTo>
                <a:pt x="276470" y="382554"/>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222A45FD-F219-4566-BC18-82E3A3E15146}">
      <dsp:nvSpPr>
        <dsp:cNvPr id="0" name=""/>
        <dsp:cNvSpPr/>
      </dsp:nvSpPr>
      <dsp:spPr>
        <a:xfrm>
          <a:off x="1416962" y="639236"/>
          <a:ext cx="2430604" cy="51007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Agreement between two or more persons</a:t>
          </a:r>
          <a:endParaRPr lang="en-US" sz="1800" kern="1200" dirty="0"/>
        </a:p>
      </dsp:txBody>
      <dsp:txXfrm>
        <a:off x="1431901" y="654175"/>
        <a:ext cx="2400726" cy="480194"/>
      </dsp:txXfrm>
    </dsp:sp>
    <dsp:sp modelId="{75D45852-1D62-4659-89CF-7DAF4132A7DC}">
      <dsp:nvSpPr>
        <dsp:cNvPr id="0" name=""/>
        <dsp:cNvSpPr/>
      </dsp:nvSpPr>
      <dsp:spPr>
        <a:xfrm>
          <a:off x="1140492" y="511718"/>
          <a:ext cx="276470" cy="1020144"/>
        </a:xfrm>
        <a:custGeom>
          <a:avLst/>
          <a:gdLst/>
          <a:ahLst/>
          <a:cxnLst/>
          <a:rect l="0" t="0" r="0" b="0"/>
          <a:pathLst>
            <a:path>
              <a:moveTo>
                <a:pt x="0" y="0"/>
              </a:moveTo>
              <a:lnTo>
                <a:pt x="0" y="1020144"/>
              </a:lnTo>
              <a:lnTo>
                <a:pt x="276470" y="1020144"/>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4A313B63-8A64-440D-B48D-077E26DA8E44}">
      <dsp:nvSpPr>
        <dsp:cNvPr id="0" name=""/>
        <dsp:cNvSpPr/>
      </dsp:nvSpPr>
      <dsp:spPr>
        <a:xfrm>
          <a:off x="1416962" y="1276826"/>
          <a:ext cx="2437271" cy="51007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Legal business</a:t>
          </a:r>
          <a:endParaRPr lang="en-US" sz="1800" kern="1200" dirty="0"/>
        </a:p>
      </dsp:txBody>
      <dsp:txXfrm>
        <a:off x="1431901" y="1291765"/>
        <a:ext cx="2407393" cy="480194"/>
      </dsp:txXfrm>
    </dsp:sp>
    <dsp:sp modelId="{6454A8A6-0E7A-4979-BFBE-FA4F67D5624A}">
      <dsp:nvSpPr>
        <dsp:cNvPr id="0" name=""/>
        <dsp:cNvSpPr/>
      </dsp:nvSpPr>
      <dsp:spPr>
        <a:xfrm>
          <a:off x="1140492" y="511718"/>
          <a:ext cx="276470" cy="1657734"/>
        </a:xfrm>
        <a:custGeom>
          <a:avLst/>
          <a:gdLst/>
          <a:ahLst/>
          <a:cxnLst/>
          <a:rect l="0" t="0" r="0" b="0"/>
          <a:pathLst>
            <a:path>
              <a:moveTo>
                <a:pt x="0" y="0"/>
              </a:moveTo>
              <a:lnTo>
                <a:pt x="0" y="1657734"/>
              </a:lnTo>
              <a:lnTo>
                <a:pt x="276470" y="1657734"/>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C398ED48-0AB3-4BDE-9E19-DD5B0B2F6A7C}">
      <dsp:nvSpPr>
        <dsp:cNvPr id="0" name=""/>
        <dsp:cNvSpPr/>
      </dsp:nvSpPr>
      <dsp:spPr>
        <a:xfrm>
          <a:off x="1416962" y="1914416"/>
          <a:ext cx="2537515" cy="51007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Profit motive</a:t>
          </a:r>
          <a:endParaRPr lang="en-US" sz="1800" kern="1200" dirty="0"/>
        </a:p>
      </dsp:txBody>
      <dsp:txXfrm>
        <a:off x="1431901" y="1929355"/>
        <a:ext cx="2507637" cy="480194"/>
      </dsp:txXfrm>
    </dsp:sp>
    <dsp:sp modelId="{4FDB95AE-25FB-4106-91B4-9F19B006D318}">
      <dsp:nvSpPr>
        <dsp:cNvPr id="0" name=""/>
        <dsp:cNvSpPr/>
      </dsp:nvSpPr>
      <dsp:spPr>
        <a:xfrm>
          <a:off x="1140492" y="511718"/>
          <a:ext cx="276470" cy="2295324"/>
        </a:xfrm>
        <a:custGeom>
          <a:avLst/>
          <a:gdLst/>
          <a:ahLst/>
          <a:cxnLst/>
          <a:rect l="0" t="0" r="0" b="0"/>
          <a:pathLst>
            <a:path>
              <a:moveTo>
                <a:pt x="0" y="0"/>
              </a:moveTo>
              <a:lnTo>
                <a:pt x="0" y="2295324"/>
              </a:lnTo>
              <a:lnTo>
                <a:pt x="276470" y="2295324"/>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07EF31EE-B935-40F9-AB98-6469B160470E}">
      <dsp:nvSpPr>
        <dsp:cNvPr id="0" name=""/>
        <dsp:cNvSpPr/>
      </dsp:nvSpPr>
      <dsp:spPr>
        <a:xfrm>
          <a:off x="1416962" y="2552007"/>
          <a:ext cx="2577749" cy="51007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Unlimited liability</a:t>
          </a:r>
          <a:endParaRPr lang="en-US" sz="1800" kern="1200" dirty="0"/>
        </a:p>
      </dsp:txBody>
      <dsp:txXfrm>
        <a:off x="1431901" y="2566946"/>
        <a:ext cx="2547871" cy="480194"/>
      </dsp:txXfrm>
    </dsp:sp>
    <dsp:sp modelId="{A59D0C99-5C33-4991-8FF5-150C875E6526}">
      <dsp:nvSpPr>
        <dsp:cNvPr id="0" name=""/>
        <dsp:cNvSpPr/>
      </dsp:nvSpPr>
      <dsp:spPr>
        <a:xfrm>
          <a:off x="1140492" y="511718"/>
          <a:ext cx="276470" cy="2932914"/>
        </a:xfrm>
        <a:custGeom>
          <a:avLst/>
          <a:gdLst/>
          <a:ahLst/>
          <a:cxnLst/>
          <a:rect l="0" t="0" r="0" b="0"/>
          <a:pathLst>
            <a:path>
              <a:moveTo>
                <a:pt x="0" y="0"/>
              </a:moveTo>
              <a:lnTo>
                <a:pt x="0" y="2932914"/>
              </a:lnTo>
              <a:lnTo>
                <a:pt x="276470" y="2932914"/>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99B07E08-EC0E-4B86-8B37-4C7E904A9AE3}">
      <dsp:nvSpPr>
        <dsp:cNvPr id="0" name=""/>
        <dsp:cNvSpPr/>
      </dsp:nvSpPr>
      <dsp:spPr>
        <a:xfrm>
          <a:off x="1416962" y="3189597"/>
          <a:ext cx="2522343" cy="51007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Utmost good faith</a:t>
          </a:r>
          <a:endParaRPr lang="en-US" sz="1800" kern="1200" dirty="0"/>
        </a:p>
      </dsp:txBody>
      <dsp:txXfrm>
        <a:off x="1431901" y="3204536"/>
        <a:ext cx="2492465" cy="480194"/>
      </dsp:txXfrm>
    </dsp:sp>
    <dsp:sp modelId="{CB831326-D5EB-4368-ABE1-D8EE574DC24B}">
      <dsp:nvSpPr>
        <dsp:cNvPr id="0" name=""/>
        <dsp:cNvSpPr/>
      </dsp:nvSpPr>
      <dsp:spPr>
        <a:xfrm>
          <a:off x="1140492" y="511718"/>
          <a:ext cx="276470" cy="3570505"/>
        </a:xfrm>
        <a:custGeom>
          <a:avLst/>
          <a:gdLst/>
          <a:ahLst/>
          <a:cxnLst/>
          <a:rect l="0" t="0" r="0" b="0"/>
          <a:pathLst>
            <a:path>
              <a:moveTo>
                <a:pt x="0" y="0"/>
              </a:moveTo>
              <a:lnTo>
                <a:pt x="0" y="3570505"/>
              </a:lnTo>
              <a:lnTo>
                <a:pt x="276470" y="357050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BACC12FB-8987-485E-9C45-FF44E67AF3B3}">
      <dsp:nvSpPr>
        <dsp:cNvPr id="0" name=""/>
        <dsp:cNvSpPr/>
      </dsp:nvSpPr>
      <dsp:spPr>
        <a:xfrm>
          <a:off x="1416962" y="3827187"/>
          <a:ext cx="2512452" cy="51007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Mutual agents</a:t>
          </a:r>
          <a:endParaRPr lang="en-US" sz="1800" kern="1200" dirty="0"/>
        </a:p>
      </dsp:txBody>
      <dsp:txXfrm>
        <a:off x="1431901" y="3842126"/>
        <a:ext cx="2482574" cy="480194"/>
      </dsp:txXfrm>
    </dsp:sp>
    <dsp:sp modelId="{45F52BC1-F12A-4F33-917F-8D8D32DADC15}">
      <dsp:nvSpPr>
        <dsp:cNvPr id="0" name=""/>
        <dsp:cNvSpPr/>
      </dsp:nvSpPr>
      <dsp:spPr>
        <a:xfrm>
          <a:off x="1140492" y="511718"/>
          <a:ext cx="276470" cy="4208095"/>
        </a:xfrm>
        <a:custGeom>
          <a:avLst/>
          <a:gdLst/>
          <a:ahLst/>
          <a:cxnLst/>
          <a:rect l="0" t="0" r="0" b="0"/>
          <a:pathLst>
            <a:path>
              <a:moveTo>
                <a:pt x="0" y="0"/>
              </a:moveTo>
              <a:lnTo>
                <a:pt x="0" y="4208095"/>
              </a:lnTo>
              <a:lnTo>
                <a:pt x="276470" y="420809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621EFC99-2462-4BC6-8130-4C2C2B684205}">
      <dsp:nvSpPr>
        <dsp:cNvPr id="0" name=""/>
        <dsp:cNvSpPr/>
      </dsp:nvSpPr>
      <dsp:spPr>
        <a:xfrm>
          <a:off x="1416962" y="4464777"/>
          <a:ext cx="2462342" cy="51007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Restriction on transfer of share</a:t>
          </a:r>
          <a:endParaRPr lang="en-US" sz="1800" kern="1200" dirty="0"/>
        </a:p>
      </dsp:txBody>
      <dsp:txXfrm>
        <a:off x="1431901" y="4479716"/>
        <a:ext cx="2432464" cy="4801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4985A-BF98-4296-A2EA-F9021A4FDB07}">
      <dsp:nvSpPr>
        <dsp:cNvPr id="0" name=""/>
        <dsp:cNvSpPr/>
      </dsp:nvSpPr>
      <dsp:spPr>
        <a:xfrm>
          <a:off x="0" y="180"/>
          <a:ext cx="3249684" cy="921417"/>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Active partner</a:t>
          </a:r>
          <a:endParaRPr lang="en-US" sz="2400" kern="1200" dirty="0"/>
        </a:p>
      </dsp:txBody>
      <dsp:txXfrm>
        <a:off x="44980" y="45160"/>
        <a:ext cx="3159724" cy="831457"/>
      </dsp:txXfrm>
    </dsp:sp>
    <dsp:sp modelId="{661DAC48-F444-4C4F-82AA-217078092565}">
      <dsp:nvSpPr>
        <dsp:cNvPr id="0" name=""/>
        <dsp:cNvSpPr/>
      </dsp:nvSpPr>
      <dsp:spPr>
        <a:xfrm>
          <a:off x="0" y="935829"/>
          <a:ext cx="3249684" cy="921417"/>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Sleeping partner</a:t>
          </a:r>
          <a:endParaRPr lang="en-US" sz="2400" kern="1200" dirty="0"/>
        </a:p>
      </dsp:txBody>
      <dsp:txXfrm>
        <a:off x="44980" y="980809"/>
        <a:ext cx="3159724" cy="831457"/>
      </dsp:txXfrm>
    </dsp:sp>
    <dsp:sp modelId="{ED0ACBDD-6CEF-42D0-9184-9E5578F163EA}">
      <dsp:nvSpPr>
        <dsp:cNvPr id="0" name=""/>
        <dsp:cNvSpPr/>
      </dsp:nvSpPr>
      <dsp:spPr>
        <a:xfrm>
          <a:off x="0" y="1871478"/>
          <a:ext cx="3249684" cy="921417"/>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Nominal partner</a:t>
          </a:r>
          <a:endParaRPr lang="en-US" sz="2400" kern="1200" dirty="0"/>
        </a:p>
      </dsp:txBody>
      <dsp:txXfrm>
        <a:off x="44980" y="1916458"/>
        <a:ext cx="3159724" cy="831457"/>
      </dsp:txXfrm>
    </dsp:sp>
    <dsp:sp modelId="{1BA5A74F-0314-466E-8098-04BDF43F8262}">
      <dsp:nvSpPr>
        <dsp:cNvPr id="0" name=""/>
        <dsp:cNvSpPr/>
      </dsp:nvSpPr>
      <dsp:spPr>
        <a:xfrm>
          <a:off x="0" y="2807127"/>
          <a:ext cx="3249684" cy="921417"/>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Partner by estoppel/holding out</a:t>
          </a:r>
          <a:endParaRPr lang="en-US" sz="2400" kern="1200" dirty="0"/>
        </a:p>
      </dsp:txBody>
      <dsp:txXfrm>
        <a:off x="44980" y="2852107"/>
        <a:ext cx="3159724" cy="831457"/>
      </dsp:txXfrm>
    </dsp:sp>
    <dsp:sp modelId="{0B0D35BF-A785-42F3-843E-DFA83FEC8C4A}">
      <dsp:nvSpPr>
        <dsp:cNvPr id="0" name=""/>
        <dsp:cNvSpPr/>
      </dsp:nvSpPr>
      <dsp:spPr>
        <a:xfrm>
          <a:off x="0" y="3742776"/>
          <a:ext cx="3249684" cy="921417"/>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Minor partner</a:t>
          </a:r>
          <a:endParaRPr lang="en-US" sz="2400" kern="1200" dirty="0"/>
        </a:p>
      </dsp:txBody>
      <dsp:txXfrm>
        <a:off x="44980" y="3787756"/>
        <a:ext cx="3159724" cy="83145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291DE-870D-478B-AF69-0C178CCCE140}" type="datetimeFigureOut">
              <a:rPr lang="en-US" smtClean="0"/>
              <a:t>12/13/2023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B430C-B784-46D8-BB48-333970506FC2}" type="slidenum">
              <a:rPr lang="en-US" smtClean="0"/>
              <a:t>‹#›</a:t>
            </a:fld>
            <a:endParaRPr lang="en-US" dirty="0"/>
          </a:p>
        </p:txBody>
      </p:sp>
    </p:spTree>
    <p:extLst>
      <p:ext uri="{BB962C8B-B14F-4D97-AF65-F5344CB8AC3E}">
        <p14:creationId xmlns:p14="http://schemas.microsoft.com/office/powerpoint/2010/main" val="252762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B430C-B784-46D8-BB48-333970506FC2}" type="slidenum">
              <a:rPr lang="en-US" smtClean="0"/>
              <a:t>1</a:t>
            </a:fld>
            <a:endParaRPr lang="en-US" dirty="0"/>
          </a:p>
        </p:txBody>
      </p:sp>
    </p:spTree>
    <p:extLst>
      <p:ext uri="{BB962C8B-B14F-4D97-AF65-F5344CB8AC3E}">
        <p14:creationId xmlns:p14="http://schemas.microsoft.com/office/powerpoint/2010/main" val="3741370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B430C-B784-46D8-BB48-333970506FC2}" type="slidenum">
              <a:rPr lang="en-US" smtClean="0"/>
              <a:t>5</a:t>
            </a:fld>
            <a:endParaRPr lang="en-US" dirty="0"/>
          </a:p>
        </p:txBody>
      </p:sp>
    </p:spTree>
    <p:extLst>
      <p:ext uri="{BB962C8B-B14F-4D97-AF65-F5344CB8AC3E}">
        <p14:creationId xmlns:p14="http://schemas.microsoft.com/office/powerpoint/2010/main" val="4015950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B430C-B784-46D8-BB48-333970506FC2}" type="slidenum">
              <a:rPr lang="en-US" smtClean="0"/>
              <a:t>15</a:t>
            </a:fld>
            <a:endParaRPr lang="en-US" dirty="0"/>
          </a:p>
        </p:txBody>
      </p:sp>
    </p:spTree>
    <p:extLst>
      <p:ext uri="{BB962C8B-B14F-4D97-AF65-F5344CB8AC3E}">
        <p14:creationId xmlns:p14="http://schemas.microsoft.com/office/powerpoint/2010/main" val="2164717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650345-F542-4A02-9DF8-ED3F5FF91117}" type="datetimeFigureOut">
              <a:rPr lang="en-US" smtClean="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271E0-1CF7-4233-93A0-76527E865014}" type="slidenum">
              <a:rPr lang="en-US" smtClean="0"/>
              <a:t>‹#›</a:t>
            </a:fld>
            <a:endParaRPr lang="en-US" dirty="0"/>
          </a:p>
        </p:txBody>
      </p:sp>
    </p:spTree>
    <p:extLst>
      <p:ext uri="{BB962C8B-B14F-4D97-AF65-F5344CB8AC3E}">
        <p14:creationId xmlns:p14="http://schemas.microsoft.com/office/powerpoint/2010/main" val="215349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650345-F542-4A02-9DF8-ED3F5FF91117}" type="datetimeFigureOut">
              <a:rPr lang="en-US" smtClean="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271E0-1CF7-4233-93A0-76527E865014}" type="slidenum">
              <a:rPr lang="en-US" smtClean="0"/>
              <a:t>‹#›</a:t>
            </a:fld>
            <a:endParaRPr lang="en-US" dirty="0"/>
          </a:p>
        </p:txBody>
      </p:sp>
    </p:spTree>
    <p:extLst>
      <p:ext uri="{BB962C8B-B14F-4D97-AF65-F5344CB8AC3E}">
        <p14:creationId xmlns:p14="http://schemas.microsoft.com/office/powerpoint/2010/main" val="3995589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650345-F542-4A02-9DF8-ED3F5FF91117}" type="datetimeFigureOut">
              <a:rPr lang="en-US" smtClean="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271E0-1CF7-4233-93A0-76527E865014}" type="slidenum">
              <a:rPr lang="en-US" smtClean="0"/>
              <a:t>‹#›</a:t>
            </a:fld>
            <a:endParaRPr lang="en-US" dirty="0"/>
          </a:p>
        </p:txBody>
      </p:sp>
    </p:spTree>
    <p:extLst>
      <p:ext uri="{BB962C8B-B14F-4D97-AF65-F5344CB8AC3E}">
        <p14:creationId xmlns:p14="http://schemas.microsoft.com/office/powerpoint/2010/main" val="313103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650345-F542-4A02-9DF8-ED3F5FF91117}" type="datetimeFigureOut">
              <a:rPr lang="en-US" smtClean="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271E0-1CF7-4233-93A0-76527E865014}" type="slidenum">
              <a:rPr lang="en-US" smtClean="0"/>
              <a:t>‹#›</a:t>
            </a:fld>
            <a:endParaRPr lang="en-US" dirty="0"/>
          </a:p>
        </p:txBody>
      </p:sp>
    </p:spTree>
    <p:extLst>
      <p:ext uri="{BB962C8B-B14F-4D97-AF65-F5344CB8AC3E}">
        <p14:creationId xmlns:p14="http://schemas.microsoft.com/office/powerpoint/2010/main" val="398776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650345-F542-4A02-9DF8-ED3F5FF91117}" type="datetimeFigureOut">
              <a:rPr lang="en-US" smtClean="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271E0-1CF7-4233-93A0-76527E865014}" type="slidenum">
              <a:rPr lang="en-US" smtClean="0"/>
              <a:t>‹#›</a:t>
            </a:fld>
            <a:endParaRPr lang="en-US" dirty="0"/>
          </a:p>
        </p:txBody>
      </p:sp>
    </p:spTree>
    <p:extLst>
      <p:ext uri="{BB962C8B-B14F-4D97-AF65-F5344CB8AC3E}">
        <p14:creationId xmlns:p14="http://schemas.microsoft.com/office/powerpoint/2010/main" val="1978489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650345-F542-4A02-9DF8-ED3F5FF91117}" type="datetimeFigureOut">
              <a:rPr lang="en-US" smtClean="0"/>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7271E0-1CF7-4233-93A0-76527E865014}" type="slidenum">
              <a:rPr lang="en-US" smtClean="0"/>
              <a:t>‹#›</a:t>
            </a:fld>
            <a:endParaRPr lang="en-US" dirty="0"/>
          </a:p>
        </p:txBody>
      </p:sp>
    </p:spTree>
    <p:extLst>
      <p:ext uri="{BB962C8B-B14F-4D97-AF65-F5344CB8AC3E}">
        <p14:creationId xmlns:p14="http://schemas.microsoft.com/office/powerpoint/2010/main" val="389234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650345-F542-4A02-9DF8-ED3F5FF91117}" type="datetimeFigureOut">
              <a:rPr lang="en-US" smtClean="0"/>
              <a:t>12/13/2023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7271E0-1CF7-4233-93A0-76527E865014}" type="slidenum">
              <a:rPr lang="en-US" smtClean="0"/>
              <a:t>‹#›</a:t>
            </a:fld>
            <a:endParaRPr lang="en-US" dirty="0"/>
          </a:p>
        </p:txBody>
      </p:sp>
    </p:spTree>
    <p:extLst>
      <p:ext uri="{BB962C8B-B14F-4D97-AF65-F5344CB8AC3E}">
        <p14:creationId xmlns:p14="http://schemas.microsoft.com/office/powerpoint/2010/main" val="3908323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650345-F542-4A02-9DF8-ED3F5FF91117}" type="datetimeFigureOut">
              <a:rPr lang="en-US" smtClean="0"/>
              <a:t>12/13/2023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47271E0-1CF7-4233-93A0-76527E865014}" type="slidenum">
              <a:rPr lang="en-US" smtClean="0"/>
              <a:t>‹#›</a:t>
            </a:fld>
            <a:endParaRPr lang="en-US" dirty="0"/>
          </a:p>
        </p:txBody>
      </p:sp>
    </p:spTree>
    <p:extLst>
      <p:ext uri="{BB962C8B-B14F-4D97-AF65-F5344CB8AC3E}">
        <p14:creationId xmlns:p14="http://schemas.microsoft.com/office/powerpoint/2010/main" val="228441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650345-F542-4A02-9DF8-ED3F5FF91117}" type="datetimeFigureOut">
              <a:rPr lang="en-US" smtClean="0"/>
              <a:t>12/13/2023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47271E0-1CF7-4233-93A0-76527E865014}" type="slidenum">
              <a:rPr lang="en-US" smtClean="0"/>
              <a:t>‹#›</a:t>
            </a:fld>
            <a:endParaRPr lang="en-US" dirty="0"/>
          </a:p>
        </p:txBody>
      </p:sp>
    </p:spTree>
    <p:extLst>
      <p:ext uri="{BB962C8B-B14F-4D97-AF65-F5344CB8AC3E}">
        <p14:creationId xmlns:p14="http://schemas.microsoft.com/office/powerpoint/2010/main" val="292645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50345-F542-4A02-9DF8-ED3F5FF91117}" type="datetimeFigureOut">
              <a:rPr lang="en-US" smtClean="0"/>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7271E0-1CF7-4233-93A0-76527E865014}" type="slidenum">
              <a:rPr lang="en-US" smtClean="0"/>
              <a:t>‹#›</a:t>
            </a:fld>
            <a:endParaRPr lang="en-US" dirty="0"/>
          </a:p>
        </p:txBody>
      </p:sp>
    </p:spTree>
    <p:extLst>
      <p:ext uri="{BB962C8B-B14F-4D97-AF65-F5344CB8AC3E}">
        <p14:creationId xmlns:p14="http://schemas.microsoft.com/office/powerpoint/2010/main" val="3221144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50345-F542-4A02-9DF8-ED3F5FF91117}" type="datetimeFigureOut">
              <a:rPr lang="en-US" smtClean="0"/>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7271E0-1CF7-4233-93A0-76527E865014}" type="slidenum">
              <a:rPr lang="en-US" smtClean="0"/>
              <a:t>‹#›</a:t>
            </a:fld>
            <a:endParaRPr lang="en-US" dirty="0"/>
          </a:p>
        </p:txBody>
      </p:sp>
    </p:spTree>
    <p:extLst>
      <p:ext uri="{BB962C8B-B14F-4D97-AF65-F5344CB8AC3E}">
        <p14:creationId xmlns:p14="http://schemas.microsoft.com/office/powerpoint/2010/main" val="3709322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50345-F542-4A02-9DF8-ED3F5FF91117}" type="datetimeFigureOut">
              <a:rPr lang="en-US" smtClean="0"/>
              <a:t>12/13/2023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271E0-1CF7-4233-93A0-76527E865014}" type="slidenum">
              <a:rPr lang="en-US" smtClean="0"/>
              <a:t>‹#›</a:t>
            </a:fld>
            <a:endParaRPr lang="en-US" dirty="0"/>
          </a:p>
        </p:txBody>
      </p:sp>
    </p:spTree>
    <p:extLst>
      <p:ext uri="{BB962C8B-B14F-4D97-AF65-F5344CB8AC3E}">
        <p14:creationId xmlns:p14="http://schemas.microsoft.com/office/powerpoint/2010/main" val="472782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corporatefinanceinstitute.com/resources/accounting/stockholders-equity-guide/"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s://franchiseguardian.com/growth/6-advantages-of-franchising/"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8692" y="502640"/>
            <a:ext cx="10367749" cy="971163"/>
          </a:xfrm>
        </p:spPr>
        <p:txBody>
          <a:bodyPr>
            <a:noAutofit/>
          </a:bodyPr>
          <a:lstStyle/>
          <a:p>
            <a:r>
              <a:rPr lang="en-US" sz="4400" b="1" dirty="0" smtClean="0"/>
              <a:t>Unit – III</a:t>
            </a:r>
            <a:br>
              <a:rPr lang="en-US" sz="4400" b="1" dirty="0" smtClean="0"/>
            </a:br>
            <a:r>
              <a:rPr lang="en-US" sz="4400" b="1" dirty="0" smtClean="0"/>
              <a:t>Forms </a:t>
            </a:r>
            <a:r>
              <a:rPr lang="en-US" sz="4400" b="1" dirty="0"/>
              <a:t>of Entrepreneurial structure</a:t>
            </a:r>
            <a:endParaRPr lang="en-US" sz="4400" dirty="0"/>
          </a:p>
        </p:txBody>
      </p:sp>
    </p:spTree>
    <p:extLst>
      <p:ext uri="{BB962C8B-B14F-4D97-AF65-F5344CB8AC3E}">
        <p14:creationId xmlns:p14="http://schemas.microsoft.com/office/powerpoint/2010/main" val="2726559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309" y="321761"/>
            <a:ext cx="10931236" cy="5940088"/>
          </a:xfrm>
          <a:prstGeom prst="rect">
            <a:avLst/>
          </a:prstGeom>
        </p:spPr>
        <p:txBody>
          <a:bodyPr wrap="square">
            <a:spAutoFit/>
          </a:bodyPr>
          <a:lstStyle/>
          <a:p>
            <a:pPr algn="just"/>
            <a:r>
              <a:rPr lang="en-US" sz="2000" dirty="0"/>
              <a:t>(vi) Personal Touch with Customers : As the enterprise is generally small and most often the proprietor himself manages it, he can develop close personal relations with his customers. This promotes customer satisfaction which, subsequently, adds to goodwill of the concern. </a:t>
            </a:r>
            <a:endParaRPr lang="en-US" sz="2000" dirty="0" smtClean="0"/>
          </a:p>
          <a:p>
            <a:pPr algn="just"/>
            <a:endParaRPr lang="en-US" sz="2000" dirty="0" smtClean="0"/>
          </a:p>
          <a:p>
            <a:pPr algn="just"/>
            <a:r>
              <a:rPr lang="en-US" sz="2000" dirty="0" smtClean="0"/>
              <a:t>(</a:t>
            </a:r>
            <a:r>
              <a:rPr lang="en-US" sz="2000" dirty="0"/>
              <a:t>vii) Economy in Management: The business of sole proprietorship is mostly supervised, managed and controlled by the sole proprietor alone or with the help of his relatives and friends and sometimes by one or two paid assistant; hence the costs of management are comparatively lower. </a:t>
            </a:r>
            <a:endParaRPr lang="en-US" sz="2000" dirty="0" smtClean="0"/>
          </a:p>
          <a:p>
            <a:pPr algn="just"/>
            <a:endParaRPr lang="en-US" sz="2000" dirty="0" smtClean="0"/>
          </a:p>
          <a:p>
            <a:pPr algn="just"/>
            <a:r>
              <a:rPr lang="en-US" sz="2000" dirty="0" smtClean="0"/>
              <a:t>(</a:t>
            </a:r>
            <a:r>
              <a:rPr lang="en-US" sz="2000" dirty="0"/>
              <a:t>viii) Minimum Government Regulation : The operations of a sole proprietor are regulated by Government and law to the minimum extent. He of course, has to comply with tax and </a:t>
            </a:r>
            <a:r>
              <a:rPr lang="en-US" sz="2000" dirty="0" err="1"/>
              <a:t>Labour</a:t>
            </a:r>
            <a:r>
              <a:rPr lang="en-US" sz="2000" dirty="0"/>
              <a:t> laws, but otherwise he is free from interference. There are no legal formalities in formation, expansion or dissolution of the business enterprise. </a:t>
            </a:r>
            <a:endParaRPr lang="en-US" sz="2000" dirty="0" smtClean="0"/>
          </a:p>
          <a:p>
            <a:pPr algn="just"/>
            <a:endParaRPr lang="en-US" sz="2000" dirty="0" smtClean="0"/>
          </a:p>
          <a:p>
            <a:pPr algn="just"/>
            <a:r>
              <a:rPr lang="en-US" sz="2000" dirty="0" smtClean="0"/>
              <a:t>(</a:t>
            </a:r>
            <a:r>
              <a:rPr lang="en-US" sz="2000" dirty="0"/>
              <a:t>ix) Socially Significant : Sole proprietorship is important from social point of view also. It is a means for earning livelihood independently. The owner is his own master. It ensures diffusion of business ownership and, thus, concentration of wealth and power in a few hands is avoided. It further, helps in the development entrepreneurial qualities such as self-reliance, self confidence, responsibility, tact and initiative etc. in the individual entrepreneurs</a:t>
            </a:r>
          </a:p>
          <a:p>
            <a:pPr algn="just"/>
            <a:endParaRPr lang="en-US" sz="2000" dirty="0"/>
          </a:p>
        </p:txBody>
      </p:sp>
    </p:spTree>
    <p:extLst>
      <p:ext uri="{BB962C8B-B14F-4D97-AF65-F5344CB8AC3E}">
        <p14:creationId xmlns:p14="http://schemas.microsoft.com/office/powerpoint/2010/main" val="4122464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674" y="0"/>
            <a:ext cx="11679382" cy="7109639"/>
          </a:xfrm>
          <a:prstGeom prst="rect">
            <a:avLst/>
          </a:prstGeom>
        </p:spPr>
        <p:txBody>
          <a:bodyPr wrap="square">
            <a:spAutoFit/>
          </a:bodyPr>
          <a:lstStyle/>
          <a:p>
            <a:pPr algn="ctr"/>
            <a:r>
              <a:rPr lang="en-US" sz="2400" b="1" dirty="0"/>
              <a:t>Disadvantages of Sole </a:t>
            </a:r>
            <a:r>
              <a:rPr lang="en-US" sz="2400" b="1" dirty="0" smtClean="0"/>
              <a:t>Proprietorship</a:t>
            </a:r>
          </a:p>
          <a:p>
            <a:pPr marL="285750" indent="-285750" algn="just">
              <a:buFont typeface="Wingdings" pitchFamily="2" charset="2"/>
              <a:buChar char="Ø"/>
            </a:pPr>
            <a:r>
              <a:rPr lang="en-US" sz="2400" dirty="0" smtClean="0"/>
              <a:t>Limited </a:t>
            </a:r>
            <a:r>
              <a:rPr lang="en-US" sz="2400" dirty="0"/>
              <a:t>Financial Resources : A single individual normally does not posses enough capital. His borrowing capacity is also limited. Therefore, a soil proprietorship firm suffers from lack of financial resources. Consequently, it has to confine its activities within a limited range. </a:t>
            </a:r>
            <a:endParaRPr lang="en-US" sz="2400" dirty="0" smtClean="0"/>
          </a:p>
          <a:p>
            <a:pPr marL="285750" indent="-285750" algn="just">
              <a:buFont typeface="Wingdings" pitchFamily="2" charset="2"/>
              <a:buChar char="Ø"/>
            </a:pPr>
            <a:endParaRPr lang="en-US" sz="2400" dirty="0" smtClean="0"/>
          </a:p>
          <a:p>
            <a:pPr marL="285750" indent="-285750" algn="just">
              <a:buFont typeface="Wingdings" pitchFamily="2" charset="2"/>
              <a:buChar char="Ø"/>
            </a:pPr>
            <a:r>
              <a:rPr lang="en-US" sz="2400" dirty="0" smtClean="0"/>
              <a:t>Limited </a:t>
            </a:r>
            <a:r>
              <a:rPr lang="en-US" sz="2400" dirty="0"/>
              <a:t>Managerial Ability : The limitation of managerial ability is a glaring as that of capital. An individual, howsoever, capable and qualified may be cannot manage all functions of the business. He is not supposed to posses knowledge of all the functional areas of the business. Moreover, because of the small size of the business and limited financial resources available to him, he may not be in a position to appoint expert managers. Thus, in the modem competitive world of business where different aspects are managed by experts, sole proprietor’s concern likely to suffer from stagnation in the absence required managerial ability. </a:t>
            </a:r>
            <a:endParaRPr lang="en-US" sz="2400" dirty="0" smtClean="0"/>
          </a:p>
          <a:p>
            <a:pPr marL="285750" indent="-285750" algn="just">
              <a:buFont typeface="Wingdings" pitchFamily="2" charset="2"/>
              <a:buChar char="Ø"/>
            </a:pPr>
            <a:endParaRPr lang="en-US" sz="2400" dirty="0" smtClean="0"/>
          </a:p>
          <a:p>
            <a:pPr marL="285750" indent="-285750" algn="just">
              <a:buFont typeface="Wingdings" pitchFamily="2" charset="2"/>
              <a:buChar char="Ø"/>
            </a:pPr>
            <a:r>
              <a:rPr lang="en-US" sz="2400" dirty="0" smtClean="0"/>
              <a:t>Unlimited </a:t>
            </a:r>
            <a:r>
              <a:rPr lang="en-US" sz="2400" dirty="0"/>
              <a:t>Liability : The unlimited liability of the single proprietor is a great disadvantage to him; because business debts run against his entire property and not merely against the amount invested in the business. This discourages the risk-taking instinct of the entrepreneur. </a:t>
            </a:r>
            <a:endParaRPr lang="en-US" sz="2400" dirty="0" smtClean="0"/>
          </a:p>
        </p:txBody>
      </p:sp>
    </p:spTree>
    <p:extLst>
      <p:ext uri="{BB962C8B-B14F-4D97-AF65-F5344CB8AC3E}">
        <p14:creationId xmlns:p14="http://schemas.microsoft.com/office/powerpoint/2010/main" val="3008776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055" y="612845"/>
            <a:ext cx="11249890" cy="6001643"/>
          </a:xfrm>
          <a:prstGeom prst="rect">
            <a:avLst/>
          </a:prstGeom>
        </p:spPr>
        <p:txBody>
          <a:bodyPr wrap="square">
            <a:spAutoFit/>
          </a:bodyPr>
          <a:lstStyle/>
          <a:p>
            <a:pPr marL="342900" indent="-342900" algn="just">
              <a:buFont typeface="Wingdings" pitchFamily="2" charset="2"/>
              <a:buChar char="Ø"/>
            </a:pPr>
            <a:r>
              <a:rPr lang="en-US" sz="2400" dirty="0"/>
              <a:t>Uncertainty of continuity : Continuity of the sole proprietor’s business is difficult to maintain. When the proprietor dies there is no guarantee for the continuity of the business; because there is no legal obligation to continue the same concern. The legal heir of the proprietor may lack requisite qualities or may not have any liking for the same business. With the result, the business may come to an end</a:t>
            </a:r>
            <a:r>
              <a:rPr lang="en-US" sz="2400" dirty="0" smtClean="0"/>
              <a:t>.</a:t>
            </a:r>
          </a:p>
          <a:p>
            <a:pPr marL="400050" indent="-400050" algn="just">
              <a:buFont typeface="Wingdings" pitchFamily="2" charset="2"/>
              <a:buChar char="Ø"/>
            </a:pPr>
            <a:endParaRPr lang="en-US" sz="2400" dirty="0"/>
          </a:p>
          <a:p>
            <a:pPr marL="342900" indent="-342900" algn="just">
              <a:buFont typeface="Wingdings" pitchFamily="2" charset="2"/>
              <a:buChar char="Ø"/>
            </a:pPr>
            <a:r>
              <a:rPr lang="en-US" sz="2400" dirty="0"/>
              <a:t>Diseconomies of Small Size : A small scale firm cannot economies in purchase, production and marketing. In a sole trader’s concern, overhead cost is also more. Thus, a sole proprietorship firm suffers from diseconomies of small scale and is not in a position to compete with the large-scale </a:t>
            </a:r>
            <a:r>
              <a:rPr lang="en-US" sz="2400" dirty="0" err="1"/>
              <a:t>organisations</a:t>
            </a:r>
            <a:r>
              <a:rPr lang="en-US" sz="2400" dirty="0"/>
              <a:t> having economies of large-scale. </a:t>
            </a:r>
            <a:endParaRPr lang="en-US" sz="2400" dirty="0" smtClean="0"/>
          </a:p>
          <a:p>
            <a:pPr marL="400050" indent="-400050" algn="just">
              <a:buFont typeface="Wingdings" pitchFamily="2" charset="2"/>
              <a:buChar char="Ø"/>
            </a:pPr>
            <a:endParaRPr lang="en-US" sz="2400" dirty="0"/>
          </a:p>
          <a:p>
            <a:pPr marL="342900" indent="-342900" algn="just">
              <a:buFont typeface="Wingdings" pitchFamily="2" charset="2"/>
              <a:buChar char="Ø"/>
            </a:pPr>
            <a:r>
              <a:rPr lang="en-US" sz="2400" dirty="0" smtClean="0"/>
              <a:t> </a:t>
            </a:r>
            <a:r>
              <a:rPr lang="en-US" sz="2400" dirty="0"/>
              <a:t>Limited Growth : Growth is a normal rule of life. A business firm is bound to grow in size; as it is a living organism. Practically, due to the limitations of capital and managerial ability as discussed above, the growth of the sole trader’s business is affected adversely; it is never in a position to bloom fully</a:t>
            </a:r>
          </a:p>
        </p:txBody>
      </p:sp>
    </p:spTree>
    <p:extLst>
      <p:ext uri="{BB962C8B-B14F-4D97-AF65-F5344CB8AC3E}">
        <p14:creationId xmlns:p14="http://schemas.microsoft.com/office/powerpoint/2010/main" val="3171744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0874" y="671853"/>
            <a:ext cx="10861963" cy="5632311"/>
          </a:xfrm>
          <a:prstGeom prst="rect">
            <a:avLst/>
          </a:prstGeom>
        </p:spPr>
        <p:txBody>
          <a:bodyPr wrap="square">
            <a:spAutoFit/>
          </a:bodyPr>
          <a:lstStyle/>
          <a:p>
            <a:r>
              <a:rPr lang="en-US" sz="2000" dirty="0" smtClean="0"/>
              <a:t>The </a:t>
            </a:r>
            <a:r>
              <a:rPr lang="en-US" sz="2000" dirty="0"/>
              <a:t>foregoing description reveals that sole proprietorship or one man control is the best in the world if that man is big enough to manage everything. But such a person does not exist. Therefore, sole proprietorship is suitable in the following </a:t>
            </a:r>
            <a:r>
              <a:rPr lang="en-US" sz="2000" dirty="0" smtClean="0"/>
              <a:t>cases.</a:t>
            </a:r>
          </a:p>
          <a:p>
            <a:endParaRPr lang="en-US" sz="2000" dirty="0" smtClean="0"/>
          </a:p>
          <a:p>
            <a:pPr marL="400050" indent="-400050">
              <a:buAutoNum type="romanLcParenBoth"/>
            </a:pPr>
            <a:r>
              <a:rPr lang="en-US" sz="2000" dirty="0" smtClean="0"/>
              <a:t>Where </a:t>
            </a:r>
            <a:r>
              <a:rPr lang="en-US" sz="2000" dirty="0"/>
              <a:t>small amount of capital is required, e.g., sweet shop$, bakery, newsstand, etc. </a:t>
            </a:r>
            <a:endParaRPr lang="en-US" sz="2000" dirty="0" smtClean="0"/>
          </a:p>
          <a:p>
            <a:endParaRPr lang="en-US" sz="2000" dirty="0" smtClean="0"/>
          </a:p>
          <a:p>
            <a:pPr marL="400050" indent="-400050">
              <a:buAutoNum type="romanLcParenBoth"/>
            </a:pPr>
            <a:r>
              <a:rPr lang="en-US" sz="2000" dirty="0" smtClean="0"/>
              <a:t> </a:t>
            </a:r>
            <a:r>
              <a:rPr lang="en-US" sz="2000" dirty="0"/>
              <a:t>Where quick decisions are very important, e.g., share brokers, bullion dealers, etc. </a:t>
            </a:r>
            <a:endParaRPr lang="en-US" sz="2000" dirty="0" smtClean="0"/>
          </a:p>
          <a:p>
            <a:endParaRPr lang="en-US" sz="2000" dirty="0" smtClean="0"/>
          </a:p>
          <a:p>
            <a:pPr marL="400050" indent="-400050">
              <a:buAutoNum type="romanLcParenBoth"/>
            </a:pPr>
            <a:r>
              <a:rPr lang="en-US" sz="2000" dirty="0" smtClean="0"/>
              <a:t> </a:t>
            </a:r>
            <a:r>
              <a:rPr lang="en-US" sz="2000" dirty="0"/>
              <a:t>Where limited risk is involved, e.g., automobile repair shop, confectionery, small retail store, etc. </a:t>
            </a:r>
            <a:endParaRPr lang="en-US" sz="2000" dirty="0" smtClean="0"/>
          </a:p>
          <a:p>
            <a:endParaRPr lang="en-US" sz="2000" dirty="0" smtClean="0"/>
          </a:p>
          <a:p>
            <a:pPr marL="400050" indent="-400050">
              <a:buAutoNum type="romanLcParenBoth"/>
            </a:pPr>
            <a:r>
              <a:rPr lang="en-US" sz="2000" dirty="0" smtClean="0"/>
              <a:t> </a:t>
            </a:r>
            <a:r>
              <a:rPr lang="en-US" sz="2000" dirty="0"/>
              <a:t>Where personal attention to individual ‘tastes and fashions of customers is required, e.g., beauty </a:t>
            </a:r>
            <a:r>
              <a:rPr lang="en-US" sz="2000" dirty="0" err="1"/>
              <a:t>parlour</a:t>
            </a:r>
            <a:r>
              <a:rPr lang="en-US" sz="2000" dirty="0"/>
              <a:t>, tailoring shops, lawyers, painters, etc. </a:t>
            </a:r>
            <a:endParaRPr lang="en-US" sz="2000" dirty="0" smtClean="0"/>
          </a:p>
          <a:p>
            <a:endParaRPr lang="en-US" sz="2000" dirty="0" smtClean="0"/>
          </a:p>
          <a:p>
            <a:pPr marL="400050" indent="-400050">
              <a:buAutoNum type="romanLcParenBoth"/>
            </a:pPr>
            <a:r>
              <a:rPr lang="en-US" sz="2000" dirty="0" smtClean="0"/>
              <a:t> </a:t>
            </a:r>
            <a:r>
              <a:rPr lang="en-US" sz="2000" dirty="0"/>
              <a:t>Where the demand is local, seasonal or temporary, e.g., retail trade, laundry, fruits sellers, etc. </a:t>
            </a:r>
            <a:endParaRPr lang="en-US" sz="2000" dirty="0" smtClean="0"/>
          </a:p>
          <a:p>
            <a:endParaRPr lang="en-US" sz="2000" dirty="0" smtClean="0"/>
          </a:p>
          <a:p>
            <a:pPr marL="400050" indent="-400050">
              <a:buAutoNum type="romanLcParenBoth"/>
            </a:pPr>
            <a:r>
              <a:rPr lang="en-US" sz="2000" dirty="0" smtClean="0"/>
              <a:t> </a:t>
            </a:r>
            <a:r>
              <a:rPr lang="en-US" sz="2000" dirty="0"/>
              <a:t>Where fashions change quickly, e.g., artistic furniture, etc. </a:t>
            </a:r>
            <a:endParaRPr lang="en-US" sz="2000" dirty="0" smtClean="0"/>
          </a:p>
          <a:p>
            <a:endParaRPr lang="en-US" sz="2000" dirty="0" smtClean="0"/>
          </a:p>
          <a:p>
            <a:pPr marL="400050" indent="-400050">
              <a:buAutoNum type="romanLcParenBoth"/>
            </a:pPr>
            <a:r>
              <a:rPr lang="en-US" sz="2000" dirty="0" smtClean="0"/>
              <a:t> </a:t>
            </a:r>
            <a:r>
              <a:rPr lang="en-US" sz="2000" dirty="0"/>
              <a:t>Where the operation is simple and does not require skilled management</a:t>
            </a:r>
          </a:p>
        </p:txBody>
      </p:sp>
      <p:sp>
        <p:nvSpPr>
          <p:cNvPr id="3" name="Rectangle 2"/>
          <p:cNvSpPr/>
          <p:nvPr/>
        </p:nvSpPr>
        <p:spPr>
          <a:xfrm>
            <a:off x="5361357" y="210188"/>
            <a:ext cx="1540999" cy="461665"/>
          </a:xfrm>
          <a:prstGeom prst="rect">
            <a:avLst/>
          </a:prstGeom>
        </p:spPr>
        <p:txBody>
          <a:bodyPr wrap="none">
            <a:spAutoFit/>
          </a:bodyPr>
          <a:lstStyle/>
          <a:p>
            <a:r>
              <a:rPr lang="en-US" sz="2400" b="1" dirty="0"/>
              <a:t>Suitability </a:t>
            </a:r>
          </a:p>
        </p:txBody>
      </p:sp>
    </p:spTree>
    <p:extLst>
      <p:ext uri="{BB962C8B-B14F-4D97-AF65-F5344CB8AC3E}">
        <p14:creationId xmlns:p14="http://schemas.microsoft.com/office/powerpoint/2010/main" val="3127040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70243"/>
            <a:ext cx="9144000" cy="1039719"/>
          </a:xfrm>
        </p:spPr>
        <p:txBody>
          <a:bodyPr/>
          <a:lstStyle/>
          <a:p>
            <a:r>
              <a:rPr lang="en-US" dirty="0" smtClean="0"/>
              <a:t>Partnership</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3297904" cy="247024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260" y="96103"/>
            <a:ext cx="3502427" cy="234344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1362" y="4399755"/>
            <a:ext cx="3816326" cy="226881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13781"/>
            <a:ext cx="3297904" cy="304421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0313" y="4236890"/>
            <a:ext cx="4341049" cy="2197999"/>
          </a:xfrm>
          <a:prstGeom prst="rect">
            <a:avLst/>
          </a:prstGeom>
        </p:spPr>
      </p:pic>
    </p:spTree>
    <p:extLst>
      <p:ext uri="{BB962C8B-B14F-4D97-AF65-F5344CB8AC3E}">
        <p14:creationId xmlns:p14="http://schemas.microsoft.com/office/powerpoint/2010/main" val="34907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60" y="401208"/>
            <a:ext cx="4087189" cy="835062"/>
          </a:xfrm>
        </p:spPr>
        <p:txBody>
          <a:bodyPr>
            <a:normAutofit/>
          </a:bodyPr>
          <a:lstStyle/>
          <a:p>
            <a:r>
              <a:rPr lang="en-US" sz="2800" dirty="0" smtClean="0">
                <a:latin typeface="+mn-lt"/>
              </a:rPr>
              <a:t>Definition of partnership</a:t>
            </a:r>
            <a:endParaRPr lang="en-US" sz="2800" dirty="0">
              <a:latin typeface="+mn-lt"/>
            </a:endParaRPr>
          </a:p>
        </p:txBody>
      </p:sp>
      <p:sp>
        <p:nvSpPr>
          <p:cNvPr id="3" name="Content Placeholder 2"/>
          <p:cNvSpPr>
            <a:spLocks noGrp="1"/>
          </p:cNvSpPr>
          <p:nvPr>
            <p:ph idx="1"/>
          </p:nvPr>
        </p:nvSpPr>
        <p:spPr>
          <a:xfrm>
            <a:off x="0" y="1236269"/>
            <a:ext cx="3974648" cy="3168406"/>
          </a:xfrm>
        </p:spPr>
        <p:txBody>
          <a:bodyPr>
            <a:normAutofit/>
          </a:bodyPr>
          <a:lstStyle/>
          <a:p>
            <a:pPr marL="0" indent="0" algn="just">
              <a:buNone/>
            </a:pPr>
            <a:r>
              <a:rPr lang="en-US" sz="2400" dirty="0" smtClean="0"/>
              <a:t>According to Indian partnership act 1932, partnership is defined as the relationship between two or more persons who agree to share the profits of the business carried on by all or any one of them acting for all.</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2775330049"/>
              </p:ext>
            </p:extLst>
          </p:nvPr>
        </p:nvGraphicFramePr>
        <p:xfrm>
          <a:off x="3834890" y="1063990"/>
          <a:ext cx="4858734" cy="4976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8157949" y="891710"/>
            <a:ext cx="4034051" cy="3445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Types/kinds of partners	</a:t>
            </a:r>
            <a:endParaRPr lang="en-US" sz="2800" dirty="0"/>
          </a:p>
        </p:txBody>
      </p:sp>
      <p:graphicFrame>
        <p:nvGraphicFramePr>
          <p:cNvPr id="6" name="Diagram 5"/>
          <p:cNvGraphicFramePr/>
          <p:nvPr>
            <p:extLst>
              <p:ext uri="{D42A27DB-BD31-4B8C-83A1-F6EECF244321}">
                <p14:modId xmlns:p14="http://schemas.microsoft.com/office/powerpoint/2010/main" val="661135198"/>
              </p:ext>
            </p:extLst>
          </p:nvPr>
        </p:nvGraphicFramePr>
        <p:xfrm>
          <a:off x="8328168" y="1536519"/>
          <a:ext cx="3249684" cy="46643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5323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4" grpId="0">
        <p:bldAsOne/>
      </p:bldGraphic>
      <p:bldP spid="5" grpId="0"/>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 Deed</a:t>
            </a:r>
            <a:endParaRPr lang="en-US" dirty="0"/>
          </a:p>
        </p:txBody>
      </p:sp>
      <p:sp>
        <p:nvSpPr>
          <p:cNvPr id="3" name="Content Placeholder 2"/>
          <p:cNvSpPr>
            <a:spLocks noGrp="1"/>
          </p:cNvSpPr>
          <p:nvPr>
            <p:ph idx="1"/>
          </p:nvPr>
        </p:nvSpPr>
        <p:spPr>
          <a:xfrm>
            <a:off x="838200" y="1269242"/>
            <a:ext cx="10515600" cy="5227092"/>
          </a:xfrm>
        </p:spPr>
        <p:txBody>
          <a:bodyPr>
            <a:normAutofit/>
          </a:bodyPr>
          <a:lstStyle/>
          <a:p>
            <a:pPr>
              <a:buFont typeface="Wingdings" panose="05000000000000000000" pitchFamily="2" charset="2"/>
              <a:buChar char="ü"/>
            </a:pPr>
            <a:r>
              <a:rPr lang="en-US" sz="2400" dirty="0" smtClean="0"/>
              <a:t>The contents of partnership deed are as follows.</a:t>
            </a:r>
          </a:p>
          <a:p>
            <a:pPr>
              <a:buFont typeface="Wingdings" panose="05000000000000000000" pitchFamily="2" charset="2"/>
              <a:buChar char="ü"/>
            </a:pPr>
            <a:r>
              <a:rPr lang="en-US" sz="2400" dirty="0" smtClean="0"/>
              <a:t>Name and addresses of the firm and partners.</a:t>
            </a:r>
          </a:p>
          <a:p>
            <a:pPr>
              <a:buFont typeface="Wingdings" panose="05000000000000000000" pitchFamily="2" charset="2"/>
              <a:buChar char="ü"/>
            </a:pPr>
            <a:r>
              <a:rPr lang="en-US" sz="2400" dirty="0" smtClean="0"/>
              <a:t>Nature of business proposed.</a:t>
            </a:r>
          </a:p>
          <a:p>
            <a:pPr>
              <a:buFont typeface="Wingdings" panose="05000000000000000000" pitchFamily="2" charset="2"/>
              <a:buChar char="ü"/>
            </a:pPr>
            <a:r>
              <a:rPr lang="en-US" sz="2400" dirty="0" smtClean="0"/>
              <a:t>Duration.</a:t>
            </a:r>
          </a:p>
          <a:p>
            <a:pPr>
              <a:buFont typeface="Wingdings" panose="05000000000000000000" pitchFamily="2" charset="2"/>
              <a:buChar char="ü"/>
            </a:pPr>
            <a:r>
              <a:rPr lang="en-US" sz="2400" dirty="0" smtClean="0"/>
              <a:t>Capital of the partnership and ratio of individual partners share.</a:t>
            </a:r>
          </a:p>
          <a:p>
            <a:pPr>
              <a:buFont typeface="Wingdings" panose="05000000000000000000" pitchFamily="2" charset="2"/>
              <a:buChar char="ü"/>
            </a:pPr>
            <a:r>
              <a:rPr lang="en-US" sz="2400" dirty="0" smtClean="0"/>
              <a:t>Profit sharing ratio.</a:t>
            </a:r>
          </a:p>
          <a:p>
            <a:pPr>
              <a:buFont typeface="Wingdings" panose="05000000000000000000" pitchFamily="2" charset="2"/>
              <a:buChar char="ü"/>
            </a:pPr>
            <a:r>
              <a:rPr lang="en-US" sz="2400" dirty="0" smtClean="0"/>
              <a:t>Salary amount or commission payable to any partner/s.</a:t>
            </a:r>
          </a:p>
          <a:p>
            <a:pPr>
              <a:buFont typeface="Wingdings" panose="05000000000000000000" pitchFamily="2" charset="2"/>
              <a:buChar char="ü"/>
            </a:pPr>
            <a:r>
              <a:rPr lang="en-US" sz="2400" dirty="0" smtClean="0"/>
              <a:t>Procedure to follow for admission of new partners, retirement or death of a partner.</a:t>
            </a:r>
          </a:p>
          <a:p>
            <a:pPr>
              <a:buFont typeface="Wingdings" panose="05000000000000000000" pitchFamily="2" charset="2"/>
              <a:buChar char="ü"/>
            </a:pPr>
            <a:r>
              <a:rPr lang="en-US" sz="2400" dirty="0" smtClean="0"/>
              <a:t>Allocation of responsibilities of partners in the firm.</a:t>
            </a:r>
          </a:p>
          <a:p>
            <a:pPr>
              <a:buFont typeface="Wingdings" panose="05000000000000000000" pitchFamily="2" charset="2"/>
              <a:buChar char="ü"/>
            </a:pPr>
            <a:r>
              <a:rPr lang="en-US" sz="2400" dirty="0" smtClean="0"/>
              <a:t>Procedure for dissolution of the firm.</a:t>
            </a:r>
          </a:p>
          <a:p>
            <a:pPr>
              <a:buFont typeface="Wingdings" panose="05000000000000000000" pitchFamily="2" charset="2"/>
              <a:buChar char="ü"/>
            </a:pPr>
            <a:endParaRPr lang="en-US" dirty="0" smtClean="0"/>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2849611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12692803"/>
              </p:ext>
            </p:extLst>
          </p:nvPr>
        </p:nvGraphicFramePr>
        <p:xfrm>
          <a:off x="0" y="13648"/>
          <a:ext cx="5923128" cy="5773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2751303727"/>
              </p:ext>
            </p:extLst>
          </p:nvPr>
        </p:nvGraphicFramePr>
        <p:xfrm>
          <a:off x="6100549" y="-109183"/>
          <a:ext cx="5936776" cy="59367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8909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74745421"/>
              </p:ext>
            </p:extLst>
          </p:nvPr>
        </p:nvGraphicFramePr>
        <p:xfrm>
          <a:off x="109182" y="1321474"/>
          <a:ext cx="6960358" cy="481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87105" y="491039"/>
            <a:ext cx="4386970" cy="584775"/>
          </a:xfrm>
          <a:prstGeom prst="rect">
            <a:avLst/>
          </a:prstGeom>
          <a:noFill/>
        </p:spPr>
        <p:txBody>
          <a:bodyPr wrap="none" rtlCol="0">
            <a:spAutoFit/>
          </a:bodyPr>
          <a:lstStyle/>
          <a:p>
            <a:r>
              <a:rPr lang="en-US" sz="3200" dirty="0" smtClean="0"/>
              <a:t>Evaluation of partnership</a:t>
            </a:r>
            <a:endParaRPr lang="en-US" sz="3200" dirty="0"/>
          </a:p>
        </p:txBody>
      </p:sp>
      <p:sp>
        <p:nvSpPr>
          <p:cNvPr id="2" name="TextBox 1"/>
          <p:cNvSpPr txBox="1"/>
          <p:nvPr/>
        </p:nvSpPr>
        <p:spPr>
          <a:xfrm>
            <a:off x="7101875" y="1075814"/>
            <a:ext cx="5030801" cy="2308324"/>
          </a:xfrm>
          <a:prstGeom prst="rect">
            <a:avLst/>
          </a:prstGeom>
          <a:noFill/>
        </p:spPr>
        <p:txBody>
          <a:bodyPr wrap="none" rtlCol="0">
            <a:spAutoFit/>
          </a:bodyPr>
          <a:lstStyle/>
          <a:p>
            <a:r>
              <a:rPr lang="en-US" sz="2400" dirty="0" smtClean="0"/>
              <a:t>Suitability of Partnership</a:t>
            </a:r>
          </a:p>
          <a:p>
            <a:endParaRPr lang="en-US" sz="2400" dirty="0" smtClean="0"/>
          </a:p>
          <a:p>
            <a:pPr marL="342900" indent="-342900">
              <a:buFont typeface="Arial" panose="020B0604020202020204" pitchFamily="34" charset="0"/>
              <a:buChar char="•"/>
            </a:pPr>
            <a:r>
              <a:rPr lang="en-US" sz="2400" dirty="0" smtClean="0"/>
              <a:t>Businesses which require moderate </a:t>
            </a:r>
          </a:p>
          <a:p>
            <a:r>
              <a:rPr lang="en-US" sz="2400" dirty="0" smtClean="0"/>
              <a:t>	amount of funds.</a:t>
            </a:r>
          </a:p>
          <a:p>
            <a:pPr marL="342900" indent="-342900">
              <a:buFont typeface="Arial" panose="020B0604020202020204" pitchFamily="34" charset="0"/>
              <a:buChar char="•"/>
            </a:pPr>
            <a:r>
              <a:rPr lang="en-US" sz="2400" dirty="0" smtClean="0"/>
              <a:t>Business/industry requiring more </a:t>
            </a:r>
          </a:p>
          <a:p>
            <a:r>
              <a:rPr lang="en-US" sz="2400" dirty="0" smtClean="0"/>
              <a:t>	persons of different skills.</a:t>
            </a:r>
          </a:p>
        </p:txBody>
      </p:sp>
    </p:spTree>
    <p:extLst>
      <p:ext uri="{BB962C8B-B14F-4D97-AF65-F5344CB8AC3E}">
        <p14:creationId xmlns:p14="http://schemas.microsoft.com/office/powerpoint/2010/main" val="354381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473" y="1057133"/>
            <a:ext cx="11346871" cy="5632311"/>
          </a:xfrm>
          <a:prstGeom prst="rect">
            <a:avLst/>
          </a:prstGeom>
        </p:spPr>
        <p:txBody>
          <a:bodyPr wrap="square">
            <a:spAutoFit/>
          </a:bodyPr>
          <a:lstStyle/>
          <a:p>
            <a:pPr marL="285750" indent="-285750" algn="just">
              <a:buFont typeface="Wingdings" pitchFamily="2" charset="2"/>
              <a:buChar char="Ø"/>
            </a:pPr>
            <a:r>
              <a:rPr lang="en-US" sz="2400" dirty="0"/>
              <a:t>The need for partnership firm form of </a:t>
            </a:r>
            <a:r>
              <a:rPr lang="en-US" sz="2400" dirty="0" err="1"/>
              <a:t>organisation</a:t>
            </a:r>
            <a:r>
              <a:rPr lang="en-US" sz="2400" dirty="0"/>
              <a:t> arose from the limitations of sole proprietorship. </a:t>
            </a:r>
            <a:endParaRPr lang="en-US" sz="2400" dirty="0" smtClean="0"/>
          </a:p>
          <a:p>
            <a:pPr marL="285750" indent="-285750" algn="just">
              <a:buFont typeface="Wingdings" pitchFamily="2" charset="2"/>
              <a:buChar char="Ø"/>
            </a:pPr>
            <a:endParaRPr lang="en-US" sz="2400" dirty="0" smtClean="0"/>
          </a:p>
          <a:p>
            <a:pPr marL="285750" indent="-285750" algn="just">
              <a:buFont typeface="Wingdings" pitchFamily="2" charset="2"/>
              <a:buChar char="Ø"/>
            </a:pPr>
            <a:r>
              <a:rPr lang="en-US" sz="2400" dirty="0" smtClean="0"/>
              <a:t>With </a:t>
            </a:r>
            <a:r>
              <a:rPr lang="en-US" sz="2400" dirty="0"/>
              <a:t>the expansion of business, it became necessary for a group of persons to join hands together and supply necessary capital and skill. </a:t>
            </a:r>
            <a:endParaRPr lang="en-US" sz="2400" dirty="0" smtClean="0"/>
          </a:p>
          <a:p>
            <a:pPr marL="285750" indent="-285750" algn="just">
              <a:buFont typeface="Wingdings" pitchFamily="2" charset="2"/>
              <a:buChar char="Ø"/>
            </a:pPr>
            <a:endParaRPr lang="en-US" sz="2400" dirty="0" smtClean="0"/>
          </a:p>
          <a:p>
            <a:pPr marL="285750" indent="-285750" algn="just">
              <a:buFont typeface="Wingdings" pitchFamily="2" charset="2"/>
              <a:buChar char="Ø"/>
            </a:pPr>
            <a:r>
              <a:rPr lang="en-US" sz="2400" dirty="0" smtClean="0"/>
              <a:t>A </a:t>
            </a:r>
            <a:r>
              <a:rPr lang="en-US" sz="2400" dirty="0"/>
              <a:t>person may possess exceptional business ability but no capital; he can have a financing partner</a:t>
            </a:r>
            <a:r>
              <a:rPr lang="en-US" sz="2400" dirty="0" smtClean="0"/>
              <a:t>.</a:t>
            </a:r>
          </a:p>
          <a:p>
            <a:pPr marL="285750" indent="-285750" algn="just">
              <a:buFont typeface="Wingdings" pitchFamily="2" charset="2"/>
              <a:buChar char="Ø"/>
            </a:pPr>
            <a:endParaRPr lang="en-US" sz="2400" dirty="0" smtClean="0"/>
          </a:p>
          <a:p>
            <a:pPr marL="285750" indent="-285750" algn="just">
              <a:buFont typeface="Wingdings" pitchFamily="2" charset="2"/>
              <a:buChar char="Ø"/>
            </a:pPr>
            <a:r>
              <a:rPr lang="en-US" sz="2400" dirty="0" smtClean="0"/>
              <a:t> </a:t>
            </a:r>
            <a:r>
              <a:rPr lang="en-US" sz="2400" dirty="0"/>
              <a:t>A financier may need a managerial expert as well as a technical expert and all of them may combine to set up a business with common ownership and management. </a:t>
            </a:r>
            <a:endParaRPr lang="en-US" sz="2400" dirty="0" smtClean="0"/>
          </a:p>
          <a:p>
            <a:pPr marL="285750" indent="-285750" algn="just">
              <a:buFont typeface="Wingdings" pitchFamily="2" charset="2"/>
              <a:buChar char="Ø"/>
            </a:pPr>
            <a:endParaRPr lang="en-US" sz="2400" dirty="0" smtClean="0"/>
          </a:p>
          <a:p>
            <a:pPr marL="285750" indent="-285750" algn="just">
              <a:buFont typeface="Wingdings" pitchFamily="2" charset="2"/>
              <a:buChar char="Ø"/>
            </a:pPr>
            <a:r>
              <a:rPr lang="en-US" sz="2400" dirty="0" smtClean="0"/>
              <a:t>Thus</a:t>
            </a:r>
            <a:r>
              <a:rPr lang="en-US" sz="2400" dirty="0"/>
              <a:t>, partnership </a:t>
            </a:r>
            <a:r>
              <a:rPr lang="en-US" sz="2400" dirty="0" err="1"/>
              <a:t>organisation</a:t>
            </a:r>
            <a:r>
              <a:rPr lang="en-US" sz="2400" dirty="0"/>
              <a:t> has grown out of necessity to arrange more </a:t>
            </a:r>
            <a:r>
              <a:rPr lang="en-US" sz="2400" dirty="0" smtClean="0"/>
              <a:t>capital, </a:t>
            </a:r>
            <a:r>
              <a:rPr lang="en-US" sz="2400" dirty="0"/>
              <a:t>provide better management and control, to take advantage of high degree of </a:t>
            </a:r>
            <a:r>
              <a:rPr lang="en-US" sz="2400" dirty="0" err="1"/>
              <a:t>specialisation</a:t>
            </a:r>
            <a:r>
              <a:rPr lang="en-US" sz="2400" dirty="0"/>
              <a:t> and division of </a:t>
            </a:r>
            <a:r>
              <a:rPr lang="en-US" sz="2400" dirty="0" err="1"/>
              <a:t>labour</a:t>
            </a:r>
            <a:r>
              <a:rPr lang="en-US" sz="2400" dirty="0"/>
              <a:t>, and to share the </a:t>
            </a:r>
            <a:r>
              <a:rPr lang="en-US" sz="2400" dirty="0" smtClean="0"/>
              <a:t>risks .</a:t>
            </a:r>
            <a:endParaRPr lang="en-US" sz="2400" dirty="0"/>
          </a:p>
        </p:txBody>
      </p:sp>
      <p:sp>
        <p:nvSpPr>
          <p:cNvPr id="3" name="Rectangle 2"/>
          <p:cNvSpPr/>
          <p:nvPr/>
        </p:nvSpPr>
        <p:spPr>
          <a:xfrm>
            <a:off x="5113927" y="182479"/>
            <a:ext cx="1994329" cy="523220"/>
          </a:xfrm>
          <a:prstGeom prst="rect">
            <a:avLst/>
          </a:prstGeom>
        </p:spPr>
        <p:txBody>
          <a:bodyPr wrap="none">
            <a:spAutoFit/>
          </a:bodyPr>
          <a:lstStyle/>
          <a:p>
            <a:r>
              <a:rPr lang="en-US" sz="2800" b="1" dirty="0" smtClean="0"/>
              <a:t>Partnership </a:t>
            </a:r>
            <a:endParaRPr lang="en-US" sz="2800" b="1" dirty="0"/>
          </a:p>
        </p:txBody>
      </p:sp>
    </p:spTree>
    <p:extLst>
      <p:ext uri="{BB962C8B-B14F-4D97-AF65-F5344CB8AC3E}">
        <p14:creationId xmlns:p14="http://schemas.microsoft.com/office/powerpoint/2010/main" val="262974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65113" y="65088"/>
            <a:ext cx="3309937" cy="1325562"/>
          </a:xfrm>
        </p:spPr>
        <p:txBody>
          <a:bodyPr/>
          <a:lstStyle/>
          <a:p>
            <a:pPr eaLnBrk="1" hangingPunct="1"/>
            <a:r>
              <a:rPr lang="en-US" dirty="0" smtClean="0"/>
              <a:t>Private sector</a:t>
            </a:r>
          </a:p>
        </p:txBody>
      </p:sp>
      <p:sp>
        <p:nvSpPr>
          <p:cNvPr id="7171" name="Content Placeholder 2"/>
          <p:cNvSpPr>
            <a:spLocks noGrp="1"/>
          </p:cNvSpPr>
          <p:nvPr>
            <p:ph idx="1"/>
          </p:nvPr>
        </p:nvSpPr>
        <p:spPr>
          <a:xfrm>
            <a:off x="550863" y="1390650"/>
            <a:ext cx="2765425" cy="1352550"/>
          </a:xfrm>
        </p:spPr>
        <p:txBody>
          <a:bodyPr/>
          <a:lstStyle/>
          <a:p>
            <a:pPr marL="0" indent="0" eaLnBrk="1" hangingPunct="1">
              <a:buFont typeface="Arial" panose="020B0604020202020204" pitchFamily="34" charset="0"/>
              <a:buNone/>
            </a:pPr>
            <a:r>
              <a:rPr lang="en-US" sz="2400" dirty="0" smtClean="0"/>
              <a:t>The business is owned by one of the members of society.</a:t>
            </a:r>
          </a:p>
          <a:p>
            <a:pPr marL="0" indent="0" eaLnBrk="1" hangingPunct="1">
              <a:buFont typeface="Arial" panose="020B0604020202020204" pitchFamily="34" charset="0"/>
              <a:buNone/>
            </a:pPr>
            <a:endParaRPr lang="en-US" dirty="0" smtClean="0"/>
          </a:p>
          <a:p>
            <a:pPr marL="0" indent="0" eaLnBrk="1" hangingPunct="1">
              <a:buFont typeface="Arial" panose="020B0604020202020204" pitchFamily="34" charset="0"/>
              <a:buNone/>
            </a:pPr>
            <a:endParaRPr lang="en-US" dirty="0" smtClean="0"/>
          </a:p>
        </p:txBody>
      </p:sp>
      <p:graphicFrame>
        <p:nvGraphicFramePr>
          <p:cNvPr id="4" name="Diagram 3"/>
          <p:cNvGraphicFramePr/>
          <p:nvPr>
            <p:extLst>
              <p:ext uri="{D42A27DB-BD31-4B8C-83A1-F6EECF244321}">
                <p14:modId xmlns:p14="http://schemas.microsoft.com/office/powerpoint/2010/main" val="2306632582"/>
              </p:ext>
            </p:extLst>
          </p:nvPr>
        </p:nvGraphicFramePr>
        <p:xfrm>
          <a:off x="3944203" y="65063"/>
          <a:ext cx="7874758" cy="6403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133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672" y="493979"/>
            <a:ext cx="11720945" cy="6463308"/>
          </a:xfrm>
          <a:prstGeom prst="rect">
            <a:avLst/>
          </a:prstGeom>
        </p:spPr>
        <p:txBody>
          <a:bodyPr wrap="square">
            <a:spAutoFit/>
          </a:bodyPr>
          <a:lstStyle/>
          <a:p>
            <a:pPr marL="285750" indent="-285750" algn="just">
              <a:buFont typeface="Wingdings" pitchFamily="2" charset="2"/>
              <a:buChar char="Ø"/>
            </a:pPr>
            <a:r>
              <a:rPr lang="en-US" dirty="0" smtClean="0"/>
              <a:t>More Persons : As against sole proprietorship, there should be at least two persons subject to a maximum often persons for banking business and twenty for non-banking business to form a partnership firm. </a:t>
            </a:r>
          </a:p>
          <a:p>
            <a:pPr marL="285750" indent="-285750" algn="just">
              <a:buFont typeface="Wingdings" pitchFamily="2" charset="2"/>
              <a:buChar char="Ø"/>
            </a:pPr>
            <a:endParaRPr lang="en-US" dirty="0" smtClean="0"/>
          </a:p>
          <a:p>
            <a:pPr marL="285750" indent="-285750" algn="just">
              <a:buFont typeface="Wingdings" pitchFamily="2" charset="2"/>
              <a:buChar char="Ø"/>
            </a:pPr>
            <a:r>
              <a:rPr lang="en-US" dirty="0" smtClean="0"/>
              <a:t>Profit and Loss Sharing : There is an agreement among the partners to share the profits earned and losses incurred in partnership business.</a:t>
            </a:r>
          </a:p>
          <a:p>
            <a:pPr marL="285750" indent="-285750" algn="just">
              <a:buFont typeface="Wingdings" pitchFamily="2" charset="2"/>
              <a:buChar char="Ø"/>
            </a:pPr>
            <a:endParaRPr lang="en-US" dirty="0" smtClean="0"/>
          </a:p>
          <a:p>
            <a:pPr marL="285750" indent="-285750" algn="just">
              <a:buFont typeface="Wingdings" pitchFamily="2" charset="2"/>
              <a:buChar char="Ø"/>
            </a:pPr>
            <a:r>
              <a:rPr lang="en-US" dirty="0" smtClean="0"/>
              <a:t>Contractual Relationship : Partnership is formed by an agreement – oral or written - among the partners. </a:t>
            </a:r>
          </a:p>
          <a:p>
            <a:pPr marL="285750" indent="-285750" algn="just">
              <a:buFont typeface="Wingdings" pitchFamily="2" charset="2"/>
              <a:buChar char="Ø"/>
            </a:pPr>
            <a:endParaRPr lang="en-US" dirty="0" smtClean="0"/>
          </a:p>
          <a:p>
            <a:pPr marL="285750" indent="-285750" algn="just">
              <a:buFont typeface="Wingdings" pitchFamily="2" charset="2"/>
              <a:buChar char="Ø"/>
            </a:pPr>
            <a:r>
              <a:rPr lang="en-US" dirty="0" smtClean="0"/>
              <a:t>(Existence of Lawful Business : Partnership is formed to carry on some lawful business and share its profits or losses. If the purpose is to carry some charitable works, for example, it is not regarded as partnership. </a:t>
            </a:r>
          </a:p>
          <a:p>
            <a:pPr marL="285750" indent="-285750" algn="just">
              <a:buFont typeface="Wingdings" pitchFamily="2" charset="2"/>
              <a:buChar char="Ø"/>
            </a:pPr>
            <a:endParaRPr lang="en-US" dirty="0" smtClean="0"/>
          </a:p>
          <a:p>
            <a:pPr marL="285750" indent="-285750" algn="just">
              <a:buFont typeface="Wingdings" pitchFamily="2" charset="2"/>
              <a:buChar char="Ø"/>
            </a:pPr>
            <a:r>
              <a:rPr lang="en-US" dirty="0" smtClean="0"/>
              <a:t>Utmost Good Faith and Honesty : A partnership business solely rests on utmost good faith and trust among the partners. </a:t>
            </a:r>
          </a:p>
          <a:p>
            <a:pPr marL="285750" indent="-285750" algn="just">
              <a:buFont typeface="Wingdings" pitchFamily="2" charset="2"/>
              <a:buChar char="Ø"/>
            </a:pPr>
            <a:endParaRPr lang="en-US" dirty="0" smtClean="0"/>
          </a:p>
          <a:p>
            <a:pPr marL="285750" indent="-285750" algn="just">
              <a:buFont typeface="Wingdings" pitchFamily="2" charset="2"/>
              <a:buChar char="Ø"/>
            </a:pPr>
            <a:r>
              <a:rPr lang="en-US" dirty="0" smtClean="0"/>
              <a:t> Unlimited Liability : Like sole proprietorship, each partner has unlimited liability in the firm. This means that if the assets of the partnership firm fall short to meet the firm’s obligations, the partners private assets will also be used for the purpose. </a:t>
            </a:r>
          </a:p>
          <a:p>
            <a:pPr marL="285750" indent="-285750" algn="just">
              <a:buFont typeface="Wingdings" pitchFamily="2" charset="2"/>
              <a:buChar char="Ø"/>
            </a:pPr>
            <a:endParaRPr lang="en-US" dirty="0" smtClean="0"/>
          </a:p>
          <a:p>
            <a:pPr marL="285750" indent="-285750" algn="just">
              <a:buFont typeface="Wingdings" pitchFamily="2" charset="2"/>
              <a:buChar char="Ø"/>
            </a:pPr>
            <a:r>
              <a:rPr lang="en-US" dirty="0" smtClean="0"/>
              <a:t> Restrictions on Transfer of Share : No partner can transfer his share to any outside person without seeking the consent of all other partners. </a:t>
            </a:r>
          </a:p>
          <a:p>
            <a:pPr marL="285750" indent="-285750" algn="just">
              <a:buFont typeface="Wingdings" pitchFamily="2" charset="2"/>
              <a:buChar char="Ø"/>
            </a:pPr>
            <a:endParaRPr lang="en-US" dirty="0" smtClean="0"/>
          </a:p>
          <a:p>
            <a:pPr marL="285750" indent="-285750" algn="just">
              <a:buFont typeface="Wingdings" pitchFamily="2" charset="2"/>
              <a:buChar char="Ø"/>
            </a:pPr>
            <a:r>
              <a:rPr lang="en-US" dirty="0" smtClean="0"/>
              <a:t>Principal-Agent Relationship : The partnership firm may be carried on by all partners or any of them acting for all. While dealing with firm’s transactions, each partner is entitled to represent the firm and other partners. In this way, a partner is an agent of the firm and of the other partners</a:t>
            </a:r>
            <a:endParaRPr lang="en-US" dirty="0"/>
          </a:p>
        </p:txBody>
      </p:sp>
      <p:sp>
        <p:nvSpPr>
          <p:cNvPr id="3" name="Rectangle 2"/>
          <p:cNvSpPr/>
          <p:nvPr/>
        </p:nvSpPr>
        <p:spPr>
          <a:xfrm>
            <a:off x="5305815" y="0"/>
            <a:ext cx="2083006" cy="461665"/>
          </a:xfrm>
          <a:prstGeom prst="rect">
            <a:avLst/>
          </a:prstGeom>
        </p:spPr>
        <p:txBody>
          <a:bodyPr wrap="none">
            <a:spAutoFit/>
          </a:bodyPr>
          <a:lstStyle/>
          <a:p>
            <a:r>
              <a:rPr lang="en-US" sz="2400" b="1" dirty="0"/>
              <a:t>Main Features </a:t>
            </a:r>
          </a:p>
        </p:txBody>
      </p:sp>
    </p:spTree>
    <p:extLst>
      <p:ext uri="{BB962C8B-B14F-4D97-AF65-F5344CB8AC3E}">
        <p14:creationId xmlns:p14="http://schemas.microsoft.com/office/powerpoint/2010/main" val="3001007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217" y="182986"/>
            <a:ext cx="11360728" cy="6863417"/>
          </a:xfrm>
          <a:prstGeom prst="rect">
            <a:avLst/>
          </a:prstGeom>
        </p:spPr>
        <p:txBody>
          <a:bodyPr wrap="square">
            <a:spAutoFit/>
          </a:bodyPr>
          <a:lstStyle/>
          <a:p>
            <a:pPr algn="just"/>
            <a:r>
              <a:rPr lang="en-US" sz="2000" b="1" dirty="0"/>
              <a:t>Division of Risks </a:t>
            </a:r>
            <a:r>
              <a:rPr lang="en-US" sz="2000" dirty="0"/>
              <a:t>: In sole proprietorship, the risks of business are to be shouldered by one person alone; but in partnership, the risks are to be shared by all the partners. Thus, partnership is more useful for risky business. </a:t>
            </a:r>
            <a:endParaRPr lang="en-US" sz="2000" dirty="0" smtClean="0"/>
          </a:p>
          <a:p>
            <a:pPr algn="just"/>
            <a:endParaRPr lang="en-US" sz="2000" dirty="0" smtClean="0"/>
          </a:p>
          <a:p>
            <a:pPr algn="just"/>
            <a:r>
              <a:rPr lang="en-US" sz="2000" b="1" dirty="0" smtClean="0"/>
              <a:t>Business </a:t>
            </a:r>
            <a:r>
              <a:rPr lang="en-US" sz="2000" b="1" dirty="0"/>
              <a:t>Secrecy </a:t>
            </a:r>
            <a:r>
              <a:rPr lang="en-US" sz="2000" dirty="0"/>
              <a:t>: The annual accounts and reports of a partnership firm do not require circulation and publicity and, therefore, secrecy can be maintained about the business. </a:t>
            </a:r>
            <a:endParaRPr lang="en-US" sz="2000" dirty="0" smtClean="0"/>
          </a:p>
          <a:p>
            <a:pPr algn="just"/>
            <a:endParaRPr lang="en-US" sz="2000" dirty="0" smtClean="0"/>
          </a:p>
          <a:p>
            <a:pPr algn="just"/>
            <a:endParaRPr lang="en-US" sz="2000" dirty="0" smtClean="0"/>
          </a:p>
          <a:p>
            <a:pPr algn="just"/>
            <a:r>
              <a:rPr lang="en-US" sz="2000" b="1" dirty="0" smtClean="0"/>
              <a:t>Protection </a:t>
            </a:r>
            <a:r>
              <a:rPr lang="en-US" sz="2000" b="1" dirty="0"/>
              <a:t>of Minority Interest </a:t>
            </a:r>
            <a:r>
              <a:rPr lang="en-US" sz="2000" dirty="0"/>
              <a:t>: The Partnership Act provides equal rights and powers for all the partners irrespective of their capital contributions. Every partner has a right to participate in the management of the business. All importan1 decisions are to be taken by the consent of all the partners. If a majority decision is enforced on minority, affected partners can get the business dissolved. </a:t>
            </a:r>
            <a:endParaRPr lang="en-US" sz="2000" dirty="0" smtClean="0"/>
          </a:p>
          <a:p>
            <a:pPr algn="just"/>
            <a:endParaRPr lang="en-US" sz="2000" dirty="0" smtClean="0"/>
          </a:p>
          <a:p>
            <a:pPr algn="just"/>
            <a:r>
              <a:rPr lang="en-US" sz="2000" b="1" dirty="0" smtClean="0"/>
              <a:t>Encouragement </a:t>
            </a:r>
            <a:r>
              <a:rPr lang="en-US" sz="2000" b="1" dirty="0"/>
              <a:t>of Mutual Trust and Interdependence </a:t>
            </a:r>
            <a:r>
              <a:rPr lang="en-US" sz="2000" dirty="0"/>
              <a:t>: Each partner is an agent for the others. Therefore, all the partners act with utmost mutual trust. They also develop a sense of interdependence and team spirit. At the same time each partner develops his individuality through his responsibility for others and the firm as a whole. </a:t>
            </a:r>
            <a:endParaRPr lang="en-US" sz="2000" dirty="0" smtClean="0"/>
          </a:p>
          <a:p>
            <a:pPr algn="just"/>
            <a:endParaRPr lang="en-US" sz="2000" dirty="0" smtClean="0"/>
          </a:p>
          <a:p>
            <a:pPr algn="just"/>
            <a:r>
              <a:rPr lang="en-US" sz="2000" b="1" dirty="0" smtClean="0"/>
              <a:t>Easy </a:t>
            </a:r>
            <a:r>
              <a:rPr lang="en-US" sz="2000" b="1" dirty="0"/>
              <a:t>Dissolution </a:t>
            </a:r>
            <a:r>
              <a:rPr lang="en-US" sz="2000" dirty="0"/>
              <a:t>: A partnership firm can easily be .dissolved. It is a kind of voluntary association for carrying on business operations. Therefore, it can be dissolved by the partners merely by expressing to each other their intention to do so. In the case of a partnership-at-will, it can be dissolved by giving 14 days notice to other partners.</a:t>
            </a:r>
          </a:p>
        </p:txBody>
      </p:sp>
    </p:spTree>
    <p:extLst>
      <p:ext uri="{BB962C8B-B14F-4D97-AF65-F5344CB8AC3E}">
        <p14:creationId xmlns:p14="http://schemas.microsoft.com/office/powerpoint/2010/main" val="3405755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927" y="723221"/>
            <a:ext cx="11526982" cy="5909310"/>
          </a:xfrm>
          <a:prstGeom prst="rect">
            <a:avLst/>
          </a:prstGeom>
        </p:spPr>
        <p:txBody>
          <a:bodyPr wrap="square">
            <a:spAutoFit/>
          </a:bodyPr>
          <a:lstStyle/>
          <a:p>
            <a:pPr marL="285750" indent="-285750" algn="just">
              <a:buFont typeface="Wingdings" pitchFamily="2" charset="2"/>
              <a:buChar char="Ø"/>
            </a:pPr>
            <a:r>
              <a:rPr lang="en-US" b="1" dirty="0" smtClean="0"/>
              <a:t>Easy </a:t>
            </a:r>
            <a:r>
              <a:rPr lang="en-US" b="1" dirty="0"/>
              <a:t>Formation </a:t>
            </a:r>
            <a:r>
              <a:rPr lang="en-US" dirty="0"/>
              <a:t>: Formation of partnership is easier and no legal formalities are to be observed to establish it. At the same time, unlike a company not much of expenses are incurred for its formation. However, as compared to sole trader’s concern, it may involve certain difficulties, specially in selection and </a:t>
            </a:r>
            <a:r>
              <a:rPr lang="en-US" dirty="0" err="1"/>
              <a:t>organisation</a:t>
            </a:r>
            <a:r>
              <a:rPr lang="en-US" dirty="0"/>
              <a:t> of partners, </a:t>
            </a:r>
            <a:r>
              <a:rPr lang="en-US" dirty="0" smtClean="0"/>
              <a:t>etc.</a:t>
            </a:r>
          </a:p>
          <a:p>
            <a:pPr marL="285750" indent="-285750" algn="just">
              <a:buFont typeface="Wingdings" pitchFamily="2" charset="2"/>
              <a:buChar char="Ø"/>
            </a:pPr>
            <a:endParaRPr lang="en-US" dirty="0" smtClean="0"/>
          </a:p>
          <a:p>
            <a:pPr marL="285750" indent="-285750" algn="just">
              <a:buFont typeface="Wingdings" pitchFamily="2" charset="2"/>
              <a:buChar char="Ø"/>
            </a:pPr>
            <a:r>
              <a:rPr lang="en-US" b="1" dirty="0" smtClean="0"/>
              <a:t>Larger </a:t>
            </a:r>
            <a:r>
              <a:rPr lang="en-US" b="1" dirty="0"/>
              <a:t>Financial Resources </a:t>
            </a:r>
            <a:r>
              <a:rPr lang="en-US" dirty="0"/>
              <a:t>: In a partnership, since several persons pool their financial resources into a common business, the amount of capital accumulation becomes much higher than what can be contributed by one person in sole trader’s concern. The scale of operations can be enlarged to reap the economies of scale. There is always scope for the introduction of new partners to augment resources. </a:t>
            </a:r>
            <a:endParaRPr lang="en-US" dirty="0" smtClean="0"/>
          </a:p>
          <a:p>
            <a:pPr marL="285750" indent="-285750" algn="just">
              <a:buFont typeface="Wingdings" pitchFamily="2" charset="2"/>
              <a:buChar char="Ø"/>
            </a:pPr>
            <a:endParaRPr lang="en-US" dirty="0" smtClean="0"/>
          </a:p>
          <a:p>
            <a:pPr marL="285750" indent="-285750" algn="just">
              <a:buFont typeface="Wingdings" pitchFamily="2" charset="2"/>
              <a:buChar char="Ø"/>
            </a:pPr>
            <a:r>
              <a:rPr lang="en-US" b="1" dirty="0" smtClean="0"/>
              <a:t>Flexibility</a:t>
            </a:r>
            <a:r>
              <a:rPr lang="en-US" dirty="0" smtClean="0"/>
              <a:t> : It’s a highly flexible </a:t>
            </a:r>
            <a:r>
              <a:rPr lang="en-US" dirty="0" err="1" smtClean="0"/>
              <a:t>organisation</a:t>
            </a:r>
            <a:r>
              <a:rPr lang="en-US" dirty="0" smtClean="0"/>
              <a:t>. Changes can be introduced easily. The necessary additional capital can be raised; new partners can be introduced, the place and object of the firm can be changed. Business of the firm can also be expanded or contracted according the requirements of the business. </a:t>
            </a:r>
          </a:p>
          <a:p>
            <a:pPr marL="285750" indent="-285750" algn="just">
              <a:buFont typeface="Wingdings" pitchFamily="2" charset="2"/>
              <a:buChar char="Ø"/>
            </a:pPr>
            <a:endParaRPr lang="en-US" dirty="0" smtClean="0"/>
          </a:p>
          <a:p>
            <a:pPr marL="285750" indent="-285750" algn="just">
              <a:buFont typeface="Wingdings" pitchFamily="2" charset="2"/>
              <a:buChar char="Ø"/>
            </a:pPr>
            <a:r>
              <a:rPr lang="en-US" b="1" dirty="0" smtClean="0"/>
              <a:t>Combined </a:t>
            </a:r>
            <a:r>
              <a:rPr lang="en-US" b="1" dirty="0"/>
              <a:t>Abilities and Balanced </a:t>
            </a:r>
            <a:r>
              <a:rPr lang="en-US" b="1" dirty="0" err="1"/>
              <a:t>Judgement</a:t>
            </a:r>
            <a:r>
              <a:rPr lang="en-US" b="1" dirty="0"/>
              <a:t> </a:t>
            </a:r>
            <a:r>
              <a:rPr lang="en-US" dirty="0"/>
              <a:t>: In a partner ship firm, better management of the business is ensured because capital and brain of two or more persons are pooled. Combined abilities and balanced </a:t>
            </a:r>
            <a:r>
              <a:rPr lang="en-US" dirty="0" err="1"/>
              <a:t>judgement</a:t>
            </a:r>
            <a:r>
              <a:rPr lang="en-US" dirty="0"/>
              <a:t> produce appreciable results. Two heads are better than one is an old saying. </a:t>
            </a:r>
          </a:p>
          <a:p>
            <a:pPr marL="285750" indent="-285750" algn="just">
              <a:buFont typeface="Wingdings" pitchFamily="2" charset="2"/>
              <a:buChar char="Ø"/>
            </a:pPr>
            <a:endParaRPr lang="en-US" dirty="0" smtClean="0"/>
          </a:p>
          <a:p>
            <a:pPr marL="285750" indent="-285750" algn="just">
              <a:buFont typeface="Wingdings" pitchFamily="2" charset="2"/>
              <a:buChar char="Ø"/>
            </a:pPr>
            <a:r>
              <a:rPr lang="en-US" dirty="0" smtClean="0"/>
              <a:t> </a:t>
            </a:r>
            <a:r>
              <a:rPr lang="en-US" b="1" dirty="0"/>
              <a:t>Direct Motivation </a:t>
            </a:r>
            <a:r>
              <a:rPr lang="en-US" dirty="0"/>
              <a:t>: Since the partners themselves manage the business, they are likely to manage it with great care, caution and interest. Moreover, partnerships provides a fair correlation between rewards and efforts on the part of owners, and as such partners are motivated to apply the best of their energy and capacity for the success of the business. </a:t>
            </a:r>
          </a:p>
        </p:txBody>
      </p:sp>
      <p:sp>
        <p:nvSpPr>
          <p:cNvPr id="3" name="Rectangle 2"/>
          <p:cNvSpPr/>
          <p:nvPr/>
        </p:nvSpPr>
        <p:spPr>
          <a:xfrm>
            <a:off x="5084141" y="196334"/>
            <a:ext cx="2106367" cy="461665"/>
          </a:xfrm>
          <a:prstGeom prst="rect">
            <a:avLst/>
          </a:prstGeom>
        </p:spPr>
        <p:txBody>
          <a:bodyPr wrap="square">
            <a:spAutoFit/>
          </a:bodyPr>
          <a:lstStyle/>
          <a:p>
            <a:pPr algn="ctr"/>
            <a:r>
              <a:rPr lang="en-US" sz="2400" b="1" dirty="0"/>
              <a:t>Advantages</a:t>
            </a:r>
          </a:p>
        </p:txBody>
      </p:sp>
    </p:spTree>
    <p:extLst>
      <p:ext uri="{BB962C8B-B14F-4D97-AF65-F5344CB8AC3E}">
        <p14:creationId xmlns:p14="http://schemas.microsoft.com/office/powerpoint/2010/main" val="699206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509" y="25360"/>
            <a:ext cx="11402291" cy="6001643"/>
          </a:xfrm>
          <a:prstGeom prst="rect">
            <a:avLst/>
          </a:prstGeom>
        </p:spPr>
        <p:txBody>
          <a:bodyPr wrap="square">
            <a:spAutoFit/>
          </a:bodyPr>
          <a:lstStyle/>
          <a:p>
            <a:pPr algn="ctr"/>
            <a:r>
              <a:rPr lang="en-US" sz="2400" b="1" dirty="0" smtClean="0"/>
              <a:t>Disadvantages</a:t>
            </a:r>
          </a:p>
          <a:p>
            <a:pPr marL="285750" indent="-285750" algn="just">
              <a:buFont typeface="Wingdings" pitchFamily="2" charset="2"/>
              <a:buChar char="Ø"/>
            </a:pPr>
            <a:r>
              <a:rPr lang="en-US" b="1" dirty="0" smtClean="0"/>
              <a:t>Unlimited </a:t>
            </a:r>
            <a:r>
              <a:rPr lang="en-US" b="1" dirty="0"/>
              <a:t>Liability </a:t>
            </a:r>
            <a:r>
              <a:rPr lang="en-US" dirty="0"/>
              <a:t>: The partners, like a sole proprietor but unlike shareholders of a joint stock company, may be personally held liable for the debts of the firm. Their private property also remains at stake. Due to the dangers associated with unlimited liability, partners are </a:t>
            </a:r>
            <a:r>
              <a:rPr lang="en-US" dirty="0" err="1"/>
              <a:t>overcautious</a:t>
            </a:r>
            <a:r>
              <a:rPr lang="en-US" dirty="0"/>
              <a:t> and play safe. This restricts the expansion and growth of the business. </a:t>
            </a:r>
            <a:endParaRPr lang="en-US" dirty="0" smtClean="0"/>
          </a:p>
          <a:p>
            <a:pPr algn="just"/>
            <a:endParaRPr lang="en-US" dirty="0" smtClean="0"/>
          </a:p>
          <a:p>
            <a:pPr marL="285750" indent="-285750" algn="just">
              <a:buFont typeface="Wingdings" pitchFamily="2" charset="2"/>
              <a:buChar char="Ø"/>
            </a:pPr>
            <a:r>
              <a:rPr lang="en-US" b="1" dirty="0" smtClean="0"/>
              <a:t>Limited </a:t>
            </a:r>
            <a:r>
              <a:rPr lang="en-US" b="1" dirty="0"/>
              <a:t>resources </a:t>
            </a:r>
            <a:r>
              <a:rPr lang="en-US" dirty="0"/>
              <a:t>: There is an upper limit to the number of partners in a partnership firm - 20 in a general business and 10 in a baking business. Due to this, </a:t>
            </a:r>
            <a:r>
              <a:rPr lang="en-US" dirty="0" err="1"/>
              <a:t>inspite</a:t>
            </a:r>
            <a:r>
              <a:rPr lang="en-US" dirty="0"/>
              <a:t> of the pooling of the resources by all the partners, it becomes difficult for a partnership to manage the increasing requirements of capital and managerial skills of expanding business. This limitation limits the growth of business beyond ascertain size. </a:t>
            </a:r>
            <a:endParaRPr lang="en-US" dirty="0" smtClean="0"/>
          </a:p>
          <a:p>
            <a:pPr algn="just"/>
            <a:endParaRPr lang="en-US" dirty="0" smtClean="0"/>
          </a:p>
          <a:p>
            <a:pPr marL="285750" indent="-285750" algn="just">
              <a:buFont typeface="Wingdings" pitchFamily="2" charset="2"/>
              <a:buChar char="Ø"/>
            </a:pPr>
            <a:r>
              <a:rPr lang="en-US" dirty="0" smtClean="0"/>
              <a:t>I</a:t>
            </a:r>
            <a:r>
              <a:rPr lang="en-US" b="1" dirty="0" smtClean="0"/>
              <a:t>nstability </a:t>
            </a:r>
            <a:r>
              <a:rPr lang="en-US" dirty="0"/>
              <a:t>: A partnership firm suffers form the uncertainty of duration; because it can be dissolved at the time of death, lunacy or insolvency of a partner. Sometimes petty quarrels among the partners may also bring the partnership to an end. The discontinuity of the business is not only inconvenient to the consumers and workers but is also a social </a:t>
            </a:r>
            <a:r>
              <a:rPr lang="en-US" dirty="0" smtClean="0"/>
              <a:t>loss.</a:t>
            </a:r>
          </a:p>
          <a:p>
            <a:pPr marL="285750" indent="-285750" algn="just">
              <a:buFont typeface="Wingdings" pitchFamily="2" charset="2"/>
              <a:buChar char="Ø"/>
            </a:pPr>
            <a:endParaRPr lang="en-US" dirty="0" smtClean="0"/>
          </a:p>
          <a:p>
            <a:pPr marL="285750" indent="-285750" algn="just">
              <a:buFont typeface="Wingdings" pitchFamily="2" charset="2"/>
              <a:buChar char="Ø"/>
            </a:pPr>
            <a:r>
              <a:rPr lang="en-US" b="1" dirty="0" smtClean="0"/>
              <a:t>Non-Transferability </a:t>
            </a:r>
            <a:r>
              <a:rPr lang="en-US" b="1" dirty="0"/>
              <a:t>of Interest </a:t>
            </a:r>
            <a:r>
              <a:rPr lang="en-US" dirty="0"/>
              <a:t>: Partners cannot transfer their interests in the partnership firm to outsiders without the consent of all other partners. This non-transferability is a drawback of the partnership firm and dissuades many persons from investment in such a firm. On the other hand, shares of a joint stock company are easily transferable and, thus, provide liquidity to the investment. </a:t>
            </a:r>
            <a:endParaRPr lang="en-US" dirty="0" smtClean="0"/>
          </a:p>
          <a:p>
            <a:pPr marL="285750" indent="-285750" algn="just">
              <a:buFont typeface="Wingdings" pitchFamily="2" charset="2"/>
              <a:buChar char="Ø"/>
            </a:pPr>
            <a:endParaRPr lang="en-US" dirty="0" smtClean="0"/>
          </a:p>
        </p:txBody>
      </p:sp>
    </p:spTree>
    <p:extLst>
      <p:ext uri="{BB962C8B-B14F-4D97-AF65-F5344CB8AC3E}">
        <p14:creationId xmlns:p14="http://schemas.microsoft.com/office/powerpoint/2010/main" val="1281611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473" y="1063255"/>
            <a:ext cx="11360726" cy="3970318"/>
          </a:xfrm>
          <a:prstGeom prst="rect">
            <a:avLst/>
          </a:prstGeom>
        </p:spPr>
        <p:txBody>
          <a:bodyPr wrap="square">
            <a:spAutoFit/>
          </a:bodyPr>
          <a:lstStyle/>
          <a:p>
            <a:pPr marL="285750" indent="-285750" algn="just">
              <a:buFont typeface="Wingdings" pitchFamily="2" charset="2"/>
              <a:buChar char="Ø"/>
            </a:pPr>
            <a:r>
              <a:rPr lang="en-US" b="1" dirty="0"/>
              <a:t>Lack of Public Confidence </a:t>
            </a:r>
            <a:r>
              <a:rPr lang="en-US" dirty="0"/>
              <a:t>: Since there is no publicity of the working of a partnership through its published periodical accounts and there is absence of legal control over it, the general public may not have full confidence in them. </a:t>
            </a:r>
          </a:p>
          <a:p>
            <a:pPr algn="just"/>
            <a:endParaRPr lang="en-US" dirty="0" smtClean="0"/>
          </a:p>
          <a:p>
            <a:pPr marL="285750" indent="-285750" algn="just">
              <a:buFont typeface="Wingdings" pitchFamily="2" charset="2"/>
              <a:buChar char="Ø"/>
            </a:pPr>
            <a:endParaRPr lang="en-US" dirty="0"/>
          </a:p>
          <a:p>
            <a:pPr marL="285750" indent="-285750" algn="just">
              <a:buFont typeface="Wingdings" pitchFamily="2" charset="2"/>
              <a:buChar char="Ø"/>
            </a:pPr>
            <a:r>
              <a:rPr lang="en-US" b="1" dirty="0" smtClean="0"/>
              <a:t>Risk </a:t>
            </a:r>
            <a:r>
              <a:rPr lang="en-US" b="1" dirty="0"/>
              <a:t>of Implied Authority </a:t>
            </a:r>
            <a:r>
              <a:rPr lang="en-US" dirty="0"/>
              <a:t>: A partner, being an agent of the firm and his co-partners, can make deals and contracts that would be binding on other partners. Therefore, when a partner is negligent, or commits a wrong, or in guilty of a fraud, within the scope of his authority, other partners are equally liable financially without any limit. Thus, the honest and efficient partner may have to pay the penalty for follies and vices of other partners. </a:t>
            </a:r>
            <a:endParaRPr lang="en-US" dirty="0" smtClean="0"/>
          </a:p>
          <a:p>
            <a:pPr marL="285750" indent="-285750" algn="just">
              <a:buFont typeface="Wingdings" pitchFamily="2" charset="2"/>
              <a:buChar char="Ø"/>
            </a:pPr>
            <a:endParaRPr lang="en-US" dirty="0" smtClean="0"/>
          </a:p>
          <a:p>
            <a:pPr marL="285750" indent="-285750" algn="just">
              <a:buFont typeface="Wingdings" pitchFamily="2" charset="2"/>
              <a:buChar char="Ø"/>
            </a:pPr>
            <a:r>
              <a:rPr lang="en-US" b="1" dirty="0" smtClean="0"/>
              <a:t>Lack </a:t>
            </a:r>
            <a:r>
              <a:rPr lang="en-US" b="1" dirty="0"/>
              <a:t>of </a:t>
            </a:r>
            <a:r>
              <a:rPr lang="en-US" b="1" dirty="0" err="1"/>
              <a:t>Centralised</a:t>
            </a:r>
            <a:r>
              <a:rPr lang="en-US" b="1" dirty="0"/>
              <a:t> Authority </a:t>
            </a:r>
            <a:r>
              <a:rPr lang="en-US" dirty="0"/>
              <a:t>: The power of management is vested in all the partners; there is absence of a supreme and central authority. Consequently, many problems crop up, particularly when there is absence” of mutual understanding and co-operation. Constant opposites and disagreements on the part of partners hamper the growth of the partnership business at every stage and, ultimately, may even put an end to the existence of the partnership, after a short span of life.</a:t>
            </a:r>
          </a:p>
        </p:txBody>
      </p:sp>
    </p:spTree>
    <p:extLst>
      <p:ext uri="{BB962C8B-B14F-4D97-AF65-F5344CB8AC3E}">
        <p14:creationId xmlns:p14="http://schemas.microsoft.com/office/powerpoint/2010/main" val="3157008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6866"/>
            <a:ext cx="11277600" cy="6555641"/>
          </a:xfrm>
          <a:prstGeom prst="rect">
            <a:avLst/>
          </a:prstGeom>
        </p:spPr>
        <p:txBody>
          <a:bodyPr wrap="square">
            <a:spAutoFit/>
          </a:bodyPr>
          <a:lstStyle/>
          <a:p>
            <a:pPr algn="ctr"/>
            <a:r>
              <a:rPr lang="en-US" sz="2800" b="1" dirty="0" smtClean="0"/>
              <a:t>Different forms of partnership</a:t>
            </a:r>
          </a:p>
          <a:p>
            <a:pPr algn="just"/>
            <a:endParaRPr lang="en-US" sz="2800" b="1" dirty="0"/>
          </a:p>
          <a:p>
            <a:pPr algn="just"/>
            <a:r>
              <a:rPr lang="en-US" sz="2800" b="1" dirty="0" smtClean="0"/>
              <a:t>General </a:t>
            </a:r>
            <a:r>
              <a:rPr lang="en-US" sz="2800" b="1" dirty="0"/>
              <a:t>Partnership</a:t>
            </a:r>
            <a:r>
              <a:rPr lang="en-US" sz="2800" dirty="0"/>
              <a:t>: A general partnership comprises two or more owners to run a business. In this partnership, each partner represents the firm with equal right. All partners can participate in management activities, decision making, and have the right to control the business. Similarly, profits, debts, and liabilities are equally shared and divided equally. </a:t>
            </a:r>
          </a:p>
          <a:p>
            <a:pPr algn="just"/>
            <a:r>
              <a:rPr lang="en-US" sz="2800" b="1" dirty="0"/>
              <a:t>Limited Partnership</a:t>
            </a:r>
            <a:r>
              <a:rPr lang="en-US" sz="2800" dirty="0"/>
              <a:t>: In this partnership, includes both the general and limited partners. The general partner has unlimited liability, manages the business and the other limited partners. Limited partners have limited control over the business (limited to his investment). They are not associated with the everyday operations of the firm.</a:t>
            </a:r>
          </a:p>
          <a:p>
            <a:pPr algn="just"/>
            <a:r>
              <a:rPr lang="en-US" sz="2800" b="1" dirty="0"/>
              <a:t>Limited Liability Partnership</a:t>
            </a:r>
            <a:r>
              <a:rPr lang="en-US" sz="2800" dirty="0"/>
              <a:t>: In Limited Liability Partnership (LLP), all the partners have limited liability. Each partner is guarded against other partners legal and financial mistakes. </a:t>
            </a:r>
          </a:p>
        </p:txBody>
      </p:sp>
    </p:spTree>
    <p:extLst>
      <p:ext uri="{BB962C8B-B14F-4D97-AF65-F5344CB8AC3E}">
        <p14:creationId xmlns:p14="http://schemas.microsoft.com/office/powerpoint/2010/main" val="2274297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14292768"/>
              </p:ext>
            </p:extLst>
          </p:nvPr>
        </p:nvGraphicFramePr>
        <p:xfrm>
          <a:off x="235527" y="1437976"/>
          <a:ext cx="11707092" cy="4617248"/>
        </p:xfrm>
        <a:graphic>
          <a:graphicData uri="http://schemas.openxmlformats.org/drawingml/2006/table">
            <a:tbl>
              <a:tblPr firstRow="1" bandRow="1">
                <a:tableStyleId>{93296810-A885-4BE3-A3E7-6D5BEEA58F35}</a:tableStyleId>
              </a:tblPr>
              <a:tblGrid>
                <a:gridCol w="2319576"/>
                <a:gridCol w="4639153"/>
                <a:gridCol w="4748363"/>
              </a:tblGrid>
              <a:tr h="422548">
                <a:tc>
                  <a:txBody>
                    <a:bodyPr/>
                    <a:lstStyle/>
                    <a:p>
                      <a:r>
                        <a:rPr lang="en-US" dirty="0" smtClean="0"/>
                        <a:t>Points of difference</a:t>
                      </a:r>
                      <a:endParaRPr lang="en-US" dirty="0"/>
                    </a:p>
                  </a:txBody>
                  <a:tcPr/>
                </a:tc>
                <a:tc>
                  <a:txBody>
                    <a:bodyPr/>
                    <a:lstStyle/>
                    <a:p>
                      <a:r>
                        <a:rPr lang="en-US" dirty="0" smtClean="0"/>
                        <a:t>partnership</a:t>
                      </a:r>
                      <a:endParaRPr lang="en-US" dirty="0"/>
                    </a:p>
                  </a:txBody>
                  <a:tcPr/>
                </a:tc>
                <a:tc>
                  <a:txBody>
                    <a:bodyPr/>
                    <a:lstStyle/>
                    <a:p>
                      <a:r>
                        <a:rPr lang="en-US" dirty="0" smtClean="0"/>
                        <a:t>Sole trade</a:t>
                      </a:r>
                      <a:endParaRPr lang="en-US" dirty="0"/>
                    </a:p>
                  </a:txBody>
                  <a:tcPr/>
                </a:tc>
              </a:tr>
              <a:tr h="521913">
                <a:tc>
                  <a:txBody>
                    <a:bodyPr/>
                    <a:lstStyle/>
                    <a:p>
                      <a:r>
                        <a:rPr lang="en-US" sz="2000" dirty="0" smtClean="0"/>
                        <a:t>legislation</a:t>
                      </a:r>
                      <a:endParaRPr lang="en-US" sz="2000" dirty="0"/>
                    </a:p>
                  </a:txBody>
                  <a:tcPr/>
                </a:tc>
                <a:tc>
                  <a:txBody>
                    <a:bodyPr/>
                    <a:lstStyle/>
                    <a:p>
                      <a:r>
                        <a:rPr lang="en-US" sz="2000" dirty="0" smtClean="0"/>
                        <a:t>Established according partnership Act 1932</a:t>
                      </a:r>
                      <a:endParaRPr lang="en-US" sz="2000" dirty="0"/>
                    </a:p>
                  </a:txBody>
                  <a:tcPr/>
                </a:tc>
                <a:tc>
                  <a:txBody>
                    <a:bodyPr/>
                    <a:lstStyle/>
                    <a:p>
                      <a:r>
                        <a:rPr lang="en-US" sz="2000" dirty="0" smtClean="0"/>
                        <a:t>No specific legislation</a:t>
                      </a:r>
                      <a:endParaRPr lang="en-US" sz="2000" dirty="0"/>
                    </a:p>
                  </a:txBody>
                  <a:tcPr/>
                </a:tc>
              </a:tr>
              <a:tr h="1006330">
                <a:tc>
                  <a:txBody>
                    <a:bodyPr/>
                    <a:lstStyle/>
                    <a:p>
                      <a:r>
                        <a:rPr lang="en-US" sz="2000" dirty="0" smtClean="0"/>
                        <a:t>No of members</a:t>
                      </a:r>
                      <a:endParaRPr lang="en-US" sz="2000" dirty="0"/>
                    </a:p>
                  </a:txBody>
                  <a:tcPr/>
                </a:tc>
                <a:tc>
                  <a:txBody>
                    <a:bodyPr/>
                    <a:lstStyle/>
                    <a:p>
                      <a:r>
                        <a:rPr lang="en-US" sz="2000" dirty="0" smtClean="0"/>
                        <a:t>Min.</a:t>
                      </a:r>
                      <a:r>
                        <a:rPr lang="en-US" sz="2000" baseline="0" dirty="0" smtClean="0"/>
                        <a:t> no of partners is 2 and max 10 (for banking)</a:t>
                      </a:r>
                    </a:p>
                    <a:p>
                      <a:r>
                        <a:rPr lang="en-US" sz="2000" baseline="0" dirty="0" smtClean="0"/>
                        <a:t>, 20 (for non-banking business)</a:t>
                      </a:r>
                      <a:endParaRPr lang="en-US" sz="2000" dirty="0"/>
                    </a:p>
                  </a:txBody>
                  <a:tcPr/>
                </a:tc>
                <a:tc>
                  <a:txBody>
                    <a:bodyPr/>
                    <a:lstStyle/>
                    <a:p>
                      <a:r>
                        <a:rPr lang="en-US" sz="2000" dirty="0" smtClean="0"/>
                        <a:t>Owned and carried</a:t>
                      </a:r>
                      <a:r>
                        <a:rPr lang="en-US" sz="2000" baseline="0" dirty="0" smtClean="0"/>
                        <a:t> on by only one person. The sole trader may employ other person/s and also take help from family members</a:t>
                      </a:r>
                      <a:endParaRPr lang="en-US" sz="2000" dirty="0"/>
                    </a:p>
                  </a:txBody>
                  <a:tcPr/>
                </a:tc>
              </a:tr>
              <a:tr h="698143">
                <a:tc>
                  <a:txBody>
                    <a:bodyPr/>
                    <a:lstStyle/>
                    <a:p>
                      <a:r>
                        <a:rPr lang="en-US" sz="2000" dirty="0" smtClean="0"/>
                        <a:t>Agreement</a:t>
                      </a:r>
                      <a:endParaRPr lang="en-US" sz="2000" dirty="0"/>
                    </a:p>
                  </a:txBody>
                  <a:tcPr/>
                </a:tc>
                <a:tc>
                  <a:txBody>
                    <a:bodyPr/>
                    <a:lstStyle/>
                    <a:p>
                      <a:r>
                        <a:rPr lang="en-US" sz="2000" dirty="0" smtClean="0"/>
                        <a:t>There must be an</a:t>
                      </a:r>
                      <a:r>
                        <a:rPr lang="en-US" sz="2000" baseline="0" dirty="0" smtClean="0"/>
                        <a:t> agreement among partners</a:t>
                      </a:r>
                      <a:endParaRPr lang="en-US" sz="2000" dirty="0"/>
                    </a:p>
                  </a:txBody>
                  <a:tcPr/>
                </a:tc>
                <a:tc>
                  <a:txBody>
                    <a:bodyPr/>
                    <a:lstStyle/>
                    <a:p>
                      <a:r>
                        <a:rPr lang="en-US" sz="2000" dirty="0" smtClean="0"/>
                        <a:t>No need of agreement</a:t>
                      </a:r>
                      <a:endParaRPr lang="en-US" sz="2000" dirty="0"/>
                    </a:p>
                  </a:txBody>
                  <a:tcPr/>
                </a:tc>
              </a:tr>
              <a:tr h="458618">
                <a:tc>
                  <a:txBody>
                    <a:bodyPr/>
                    <a:lstStyle/>
                    <a:p>
                      <a:r>
                        <a:rPr lang="en-US" sz="2000" dirty="0" smtClean="0"/>
                        <a:t>Distribution of</a:t>
                      </a:r>
                      <a:r>
                        <a:rPr lang="en-US" sz="2000" baseline="0" dirty="0" smtClean="0"/>
                        <a:t> profit</a:t>
                      </a:r>
                      <a:endParaRPr lang="en-US" sz="2000" dirty="0"/>
                    </a:p>
                  </a:txBody>
                  <a:tcPr/>
                </a:tc>
                <a:tc>
                  <a:txBody>
                    <a:bodyPr/>
                    <a:lstStyle/>
                    <a:p>
                      <a:r>
                        <a:rPr lang="en-US" sz="2000" dirty="0" smtClean="0"/>
                        <a:t>Profit is shared among partners</a:t>
                      </a:r>
                      <a:endParaRPr lang="en-US" sz="2000" dirty="0"/>
                    </a:p>
                  </a:txBody>
                  <a:tcPr/>
                </a:tc>
                <a:tc>
                  <a:txBody>
                    <a:bodyPr/>
                    <a:lstStyle/>
                    <a:p>
                      <a:r>
                        <a:rPr lang="en-US" sz="2000" dirty="0" smtClean="0"/>
                        <a:t>Entire profit is enjoyed by proprietor alone.</a:t>
                      </a:r>
                      <a:endParaRPr lang="en-US" sz="2000" dirty="0"/>
                    </a:p>
                  </a:txBody>
                  <a:tcPr/>
                </a:tc>
              </a:tr>
              <a:tr h="522117">
                <a:tc>
                  <a:txBody>
                    <a:bodyPr/>
                    <a:lstStyle/>
                    <a:p>
                      <a:r>
                        <a:rPr lang="en-US" sz="2000" dirty="0" smtClean="0"/>
                        <a:t>capital</a:t>
                      </a:r>
                      <a:endParaRPr lang="en-US" sz="2000" dirty="0"/>
                    </a:p>
                  </a:txBody>
                  <a:tcPr/>
                </a:tc>
                <a:tc>
                  <a:txBody>
                    <a:bodyPr/>
                    <a:lstStyle/>
                    <a:p>
                      <a:r>
                        <a:rPr lang="en-US" sz="2000" dirty="0" smtClean="0"/>
                        <a:t>Because of</a:t>
                      </a:r>
                      <a:r>
                        <a:rPr lang="en-US" sz="2000" baseline="0" dirty="0" smtClean="0"/>
                        <a:t> more members, more capital</a:t>
                      </a:r>
                      <a:endParaRPr lang="en-US" sz="2000" dirty="0"/>
                    </a:p>
                  </a:txBody>
                  <a:tcPr/>
                </a:tc>
                <a:tc>
                  <a:txBody>
                    <a:bodyPr/>
                    <a:lstStyle/>
                    <a:p>
                      <a:r>
                        <a:rPr lang="en-US" sz="2000" dirty="0" smtClean="0"/>
                        <a:t>Limited capital</a:t>
                      </a:r>
                      <a:endParaRPr lang="en-US" sz="2000" dirty="0"/>
                    </a:p>
                  </a:txBody>
                  <a:tcPr/>
                </a:tc>
              </a:tr>
              <a:tr h="512574">
                <a:tc>
                  <a:txBody>
                    <a:bodyPr/>
                    <a:lstStyle/>
                    <a:p>
                      <a:r>
                        <a:rPr lang="en-US" sz="2000" dirty="0" smtClean="0"/>
                        <a:t>secrecy</a:t>
                      </a:r>
                      <a:endParaRPr lang="en-US" sz="2000" dirty="0"/>
                    </a:p>
                  </a:txBody>
                  <a:tcPr/>
                </a:tc>
                <a:tc>
                  <a:txBody>
                    <a:bodyPr/>
                    <a:lstStyle/>
                    <a:p>
                      <a:r>
                        <a:rPr lang="en-US" sz="2000" dirty="0" smtClean="0"/>
                        <a:t>Business</a:t>
                      </a:r>
                      <a:r>
                        <a:rPr lang="en-US" sz="2000" baseline="0" dirty="0" smtClean="0"/>
                        <a:t> </a:t>
                      </a:r>
                      <a:r>
                        <a:rPr lang="en-US" sz="2000" dirty="0" smtClean="0"/>
                        <a:t>Secrets</a:t>
                      </a:r>
                      <a:r>
                        <a:rPr lang="en-US" sz="2000" baseline="0" dirty="0" smtClean="0"/>
                        <a:t> can’t be maintained</a:t>
                      </a:r>
                      <a:endParaRPr lang="en-US" sz="2000" dirty="0"/>
                    </a:p>
                  </a:txBody>
                  <a:tcPr/>
                </a:tc>
                <a:tc>
                  <a:txBody>
                    <a:bodyPr/>
                    <a:lstStyle/>
                    <a:p>
                      <a:r>
                        <a:rPr lang="en-US" sz="2000" dirty="0" smtClean="0"/>
                        <a:t>Business secrecy is</a:t>
                      </a:r>
                      <a:r>
                        <a:rPr lang="en-US" sz="2000" baseline="0" dirty="0" smtClean="0"/>
                        <a:t> maintained</a:t>
                      </a:r>
                      <a:endParaRPr lang="en-US" sz="2000" dirty="0"/>
                    </a:p>
                  </a:txBody>
                  <a:tcPr/>
                </a:tc>
              </a:tr>
              <a:tr h="472108">
                <a:tc>
                  <a:txBody>
                    <a:bodyPr/>
                    <a:lstStyle/>
                    <a:p>
                      <a:r>
                        <a:rPr lang="en-US" sz="2000" dirty="0" smtClean="0"/>
                        <a:t>Personal touch</a:t>
                      </a:r>
                      <a:endParaRPr lang="en-US" sz="2000" dirty="0"/>
                    </a:p>
                  </a:txBody>
                  <a:tcPr/>
                </a:tc>
                <a:tc>
                  <a:txBody>
                    <a:bodyPr/>
                    <a:lstStyle/>
                    <a:p>
                      <a:r>
                        <a:rPr lang="en-US" sz="2000" dirty="0" smtClean="0"/>
                        <a:t>Not as much as</a:t>
                      </a:r>
                      <a:r>
                        <a:rPr lang="en-US" sz="2000" baseline="0" dirty="0" smtClean="0"/>
                        <a:t> a sole trader</a:t>
                      </a:r>
                      <a:endParaRPr lang="en-US" sz="2000" dirty="0"/>
                    </a:p>
                  </a:txBody>
                  <a:tcPr/>
                </a:tc>
                <a:tc>
                  <a:txBody>
                    <a:bodyPr/>
                    <a:lstStyle/>
                    <a:p>
                      <a:r>
                        <a:rPr lang="en-US" sz="2000" dirty="0" smtClean="0"/>
                        <a:t>It</a:t>
                      </a:r>
                      <a:r>
                        <a:rPr lang="en-US" sz="2000" baseline="0" dirty="0" smtClean="0"/>
                        <a:t> has most personalization</a:t>
                      </a:r>
                      <a:endParaRPr lang="en-US" sz="2000" dirty="0"/>
                    </a:p>
                  </a:txBody>
                  <a:tcPr/>
                </a:tc>
              </a:tr>
            </a:tbl>
          </a:graphicData>
        </a:graphic>
      </p:graphicFrame>
      <p:sp>
        <p:nvSpPr>
          <p:cNvPr id="4" name="TextBox 3"/>
          <p:cNvSpPr txBox="1"/>
          <p:nvPr/>
        </p:nvSpPr>
        <p:spPr>
          <a:xfrm>
            <a:off x="0" y="423081"/>
            <a:ext cx="7115538" cy="523220"/>
          </a:xfrm>
          <a:prstGeom prst="rect">
            <a:avLst/>
          </a:prstGeom>
          <a:noFill/>
        </p:spPr>
        <p:txBody>
          <a:bodyPr wrap="none" rtlCol="0">
            <a:spAutoFit/>
          </a:bodyPr>
          <a:lstStyle/>
          <a:p>
            <a:r>
              <a:rPr lang="en-US" sz="2800" dirty="0" smtClean="0"/>
              <a:t>Difference between partnership and sole trader</a:t>
            </a:r>
            <a:endParaRPr lang="en-US" sz="2800" dirty="0"/>
          </a:p>
        </p:txBody>
      </p:sp>
    </p:spTree>
    <p:extLst>
      <p:ext uri="{BB962C8B-B14F-4D97-AF65-F5344CB8AC3E}">
        <p14:creationId xmlns:p14="http://schemas.microsoft.com/office/powerpoint/2010/main" val="23140754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0654" y="610795"/>
            <a:ext cx="9836727" cy="4524315"/>
          </a:xfrm>
          <a:prstGeom prst="rect">
            <a:avLst/>
          </a:prstGeom>
        </p:spPr>
        <p:txBody>
          <a:bodyPr wrap="square">
            <a:spAutoFit/>
          </a:bodyPr>
          <a:lstStyle/>
          <a:p>
            <a:pPr algn="just"/>
            <a:r>
              <a:rPr lang="en-US" dirty="0"/>
              <a:t>A corporation is a legal entity created by individuals, </a:t>
            </a:r>
            <a:r>
              <a:rPr lang="en-US" dirty="0">
                <a:hlinkClick r:id="rId2"/>
              </a:rPr>
              <a:t>stockholders</a:t>
            </a:r>
            <a:r>
              <a:rPr lang="en-US" dirty="0"/>
              <a:t>, or shareholders, with the purpose of operating for profit. Corporations are allowed to enter into contracts, sue and be sued, own assets, remit federal and state taxes, and borrow money from financial institutions</a:t>
            </a:r>
            <a:r>
              <a:rPr lang="en-US" dirty="0" smtClean="0"/>
              <a:t>.</a:t>
            </a:r>
          </a:p>
          <a:p>
            <a:pPr algn="just"/>
            <a:endParaRPr lang="en-US" dirty="0"/>
          </a:p>
          <a:p>
            <a:pPr algn="just"/>
            <a:r>
              <a:rPr lang="en-US" dirty="0"/>
              <a:t>A corporation can be created by a single shareholder or by multiple shareholders who come together to pursue a common goal. A corporate can be formed as a for-profit or a not-for-profit entity</a:t>
            </a:r>
            <a:r>
              <a:rPr lang="en-US" dirty="0" smtClean="0"/>
              <a:t>.</a:t>
            </a:r>
          </a:p>
          <a:p>
            <a:pPr algn="just"/>
            <a:endParaRPr lang="en-US" dirty="0"/>
          </a:p>
          <a:p>
            <a:pPr algn="just"/>
            <a:r>
              <a:rPr lang="en-US" dirty="0"/>
              <a:t>For-profit entities form the majority of corporations, and they are formed to generate revenues and provide a return to their shareholders, according to their percentage of ownership in the corporation</a:t>
            </a:r>
            <a:r>
              <a:rPr lang="en-US" dirty="0" smtClean="0"/>
              <a:t>.</a:t>
            </a:r>
          </a:p>
          <a:p>
            <a:pPr algn="just"/>
            <a:endParaRPr lang="en-US" dirty="0"/>
          </a:p>
          <a:p>
            <a:pPr algn="just"/>
            <a:r>
              <a:rPr lang="en-US" dirty="0"/>
              <a:t>Not-for-profit entities operate under the category of charitable organizations, which are dedicated to a particular social cause such as educational, religious, scientific, or research purposes. </a:t>
            </a:r>
            <a:endParaRPr lang="en-US" dirty="0" smtClean="0"/>
          </a:p>
          <a:p>
            <a:pPr algn="just"/>
            <a:endParaRPr lang="en-US" dirty="0"/>
          </a:p>
          <a:p>
            <a:pPr algn="just"/>
            <a:r>
              <a:rPr lang="en-US" dirty="0" smtClean="0"/>
              <a:t>Rather </a:t>
            </a:r>
            <a:r>
              <a:rPr lang="en-US" dirty="0"/>
              <a:t>than distribute revenues to shareholders, not-for-profit organizations use their revenues to further their objectives.</a:t>
            </a:r>
          </a:p>
          <a:p>
            <a:pPr algn="just"/>
            <a:endParaRPr lang="en-US" dirty="0"/>
          </a:p>
        </p:txBody>
      </p:sp>
    </p:spTree>
    <p:extLst>
      <p:ext uri="{BB962C8B-B14F-4D97-AF65-F5344CB8AC3E}">
        <p14:creationId xmlns:p14="http://schemas.microsoft.com/office/powerpoint/2010/main" val="2642615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982" y="0"/>
            <a:ext cx="11956473" cy="6555641"/>
          </a:xfrm>
          <a:prstGeom prst="rect">
            <a:avLst/>
          </a:prstGeom>
        </p:spPr>
        <p:txBody>
          <a:bodyPr wrap="square">
            <a:spAutoFit/>
          </a:bodyPr>
          <a:lstStyle/>
          <a:p>
            <a:pPr algn="ctr"/>
            <a:r>
              <a:rPr lang="en-US" sz="2800" b="1" dirty="0" smtClean="0"/>
              <a:t>Corporation</a:t>
            </a:r>
          </a:p>
          <a:p>
            <a:pPr marL="342900" indent="-342900" algn="just">
              <a:buFont typeface="Wingdings" pitchFamily="2" charset="2"/>
              <a:buChar char="Ø"/>
            </a:pPr>
            <a:r>
              <a:rPr lang="en-US" sz="2800" dirty="0" smtClean="0"/>
              <a:t>A </a:t>
            </a:r>
            <a:r>
              <a:rPr lang="en-US" sz="2800" dirty="0"/>
              <a:t>corporation, sometimes called a C </a:t>
            </a:r>
            <a:r>
              <a:rPr lang="en-US" sz="2800" dirty="0" err="1"/>
              <a:t>corp</a:t>
            </a:r>
            <a:r>
              <a:rPr lang="en-US" sz="2800" dirty="0"/>
              <a:t>, is a legal entity that's separate from its owners. Corporations can make a profit, be taxed, and can be held legally liable</a:t>
            </a:r>
            <a:endParaRPr lang="en-US" sz="2800" b="1" dirty="0"/>
          </a:p>
          <a:p>
            <a:pPr marL="342900" indent="-342900" algn="just">
              <a:buFont typeface="Wingdings" pitchFamily="2" charset="2"/>
              <a:buChar char="Ø"/>
            </a:pPr>
            <a:r>
              <a:rPr lang="en-US" sz="2800" dirty="0"/>
              <a:t>It is a specific, unique legal form of organization of persons and material resources, chartered by the state, for the purpose of conducting business.</a:t>
            </a:r>
          </a:p>
          <a:p>
            <a:pPr marL="342900" indent="-342900" algn="just">
              <a:buFont typeface="Wingdings" pitchFamily="2" charset="2"/>
              <a:buChar char="Ø"/>
            </a:pPr>
            <a:endParaRPr lang="en-US" sz="2800" b="1" dirty="0" smtClean="0"/>
          </a:p>
          <a:p>
            <a:pPr marL="285750" indent="-285750" algn="just">
              <a:buFont typeface="Wingdings" pitchFamily="2" charset="2"/>
              <a:buChar char="Ø"/>
            </a:pPr>
            <a:r>
              <a:rPr lang="en-US" sz="2800" dirty="0" smtClean="0"/>
              <a:t>A </a:t>
            </a:r>
            <a:r>
              <a:rPr lang="en-US" sz="2800" dirty="0"/>
              <a:t>corporation can be </a:t>
            </a:r>
            <a:r>
              <a:rPr lang="en-US" sz="2800" dirty="0" smtClean="0"/>
              <a:t>taxed, it </a:t>
            </a:r>
            <a:r>
              <a:rPr lang="en-US" sz="2800" dirty="0"/>
              <a:t>can be </a:t>
            </a:r>
            <a:r>
              <a:rPr lang="en-US" sz="2800" dirty="0" smtClean="0"/>
              <a:t>sued, it </a:t>
            </a:r>
            <a:r>
              <a:rPr lang="en-US" sz="2800" dirty="0"/>
              <a:t>can enter into contractual agreements. The owners of a corporation are its shareholders</a:t>
            </a:r>
            <a:r>
              <a:rPr lang="en-US" sz="2800" dirty="0" smtClean="0"/>
              <a:t>.</a:t>
            </a:r>
          </a:p>
          <a:p>
            <a:pPr marL="285750" indent="-285750" algn="just">
              <a:buFont typeface="Wingdings" pitchFamily="2" charset="2"/>
              <a:buChar char="Ø"/>
            </a:pPr>
            <a:endParaRPr lang="en-US" sz="2800" dirty="0"/>
          </a:p>
          <a:p>
            <a:pPr marL="285750" indent="-285750" algn="just">
              <a:buFont typeface="Wingdings" pitchFamily="2" charset="2"/>
              <a:buChar char="Ø"/>
            </a:pPr>
            <a:r>
              <a:rPr lang="en-US" sz="2800" dirty="0" smtClean="0"/>
              <a:t> </a:t>
            </a:r>
            <a:r>
              <a:rPr lang="en-US" sz="2800" dirty="0"/>
              <a:t>The shareholders elect a board of directors to oversee the major policies and decisions. </a:t>
            </a:r>
            <a:endParaRPr lang="en-US" sz="2800" dirty="0" smtClean="0"/>
          </a:p>
          <a:p>
            <a:pPr marL="285750" indent="-285750" algn="just">
              <a:buFont typeface="Wingdings" pitchFamily="2" charset="2"/>
              <a:buChar char="Ø"/>
            </a:pPr>
            <a:endParaRPr lang="en-US" sz="2800" dirty="0"/>
          </a:p>
          <a:p>
            <a:pPr marL="285750" indent="-285750" algn="just">
              <a:buFont typeface="Wingdings" pitchFamily="2" charset="2"/>
              <a:buChar char="Ø"/>
            </a:pPr>
            <a:r>
              <a:rPr lang="en-US" sz="2800" dirty="0" smtClean="0"/>
              <a:t>The </a:t>
            </a:r>
            <a:r>
              <a:rPr lang="en-US" sz="2800" dirty="0"/>
              <a:t>corporation has a life of its own and does not dissolve when ownership changes</a:t>
            </a:r>
            <a:r>
              <a:rPr lang="en-US" sz="2800" dirty="0" smtClean="0"/>
              <a:t>.</a:t>
            </a:r>
          </a:p>
        </p:txBody>
      </p:sp>
    </p:spTree>
    <p:extLst>
      <p:ext uri="{BB962C8B-B14F-4D97-AF65-F5344CB8AC3E}">
        <p14:creationId xmlns:p14="http://schemas.microsoft.com/office/powerpoint/2010/main" val="1949878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3" y="0"/>
            <a:ext cx="11748654" cy="7109639"/>
          </a:xfrm>
          <a:prstGeom prst="rect">
            <a:avLst/>
          </a:prstGeom>
        </p:spPr>
        <p:txBody>
          <a:bodyPr wrap="square">
            <a:spAutoFit/>
          </a:bodyPr>
          <a:lstStyle/>
          <a:p>
            <a:pPr algn="ctr"/>
            <a:r>
              <a:rPr lang="en-US" sz="2400" b="1" dirty="0" smtClean="0"/>
              <a:t>Merits</a:t>
            </a:r>
          </a:p>
          <a:p>
            <a:pPr algn="just"/>
            <a:r>
              <a:rPr lang="en-US" sz="2400" b="1" dirty="0"/>
              <a:t>Separate legal entity</a:t>
            </a:r>
            <a:r>
              <a:rPr lang="en-US" sz="2400" dirty="0"/>
              <a:t> – Independent from its owners and considered a legal entity that may conduct business, own properties, enter into binding contracts, borrow money, sue and be sued, and pay taxes.</a:t>
            </a:r>
          </a:p>
          <a:p>
            <a:pPr algn="just"/>
            <a:r>
              <a:rPr lang="en-US" sz="2400" b="1" dirty="0"/>
              <a:t>Unlimited life</a:t>
            </a:r>
            <a:r>
              <a:rPr lang="en-US" sz="2400" dirty="0"/>
              <a:t> – Stockholders, shareholders, or members are the owners of a corporation, and it is managed by a board of directors. Their death or inability to perform their duties does not affect the continuity of this legal entity; only changes in the company’s charter will enable it to either be extended or liquidated.</a:t>
            </a:r>
          </a:p>
          <a:p>
            <a:pPr algn="just"/>
            <a:r>
              <a:rPr lang="en-US" sz="2400" b="1" dirty="0"/>
              <a:t>Limited liability</a:t>
            </a:r>
            <a:r>
              <a:rPr lang="en-US" sz="2400" dirty="0"/>
              <a:t> – Company owners are only liable for the amount they invested. Creditors and lenders have no claim to the owners’ personal assets for payments owed by the shareholders.</a:t>
            </a:r>
          </a:p>
          <a:p>
            <a:pPr algn="just"/>
            <a:r>
              <a:rPr lang="en-US" sz="2400" b="1" dirty="0"/>
              <a:t>Easy transfer of ownership shares</a:t>
            </a:r>
            <a:r>
              <a:rPr lang="en-US" sz="2400" dirty="0"/>
              <a:t> – Publicly </a:t>
            </a:r>
            <a:r>
              <a:rPr lang="en-US" sz="2400" dirty="0" smtClean="0"/>
              <a:t>held</a:t>
            </a:r>
            <a:r>
              <a:rPr lang="en-US" sz="2400" dirty="0"/>
              <a:t> </a:t>
            </a:r>
            <a:r>
              <a:rPr lang="en-US" sz="2400" dirty="0" smtClean="0"/>
              <a:t>corporations </a:t>
            </a:r>
            <a:r>
              <a:rPr lang="en-US" sz="2400" dirty="0"/>
              <a:t>do not require approval from other stockholders to sell the stocks or shares of individual owners. Stocks or shares can be easily traded in the market, regardless of their volume.</a:t>
            </a:r>
          </a:p>
          <a:p>
            <a:pPr algn="just"/>
            <a:r>
              <a:rPr lang="en-US" sz="2400" b="1" dirty="0"/>
              <a:t>Competent management</a:t>
            </a:r>
            <a:r>
              <a:rPr lang="en-US" sz="2400" dirty="0"/>
              <a:t> – Investors or owners may not directly handle day-to-day business operations. They vote for the board of directors who eventually hire a professional management team.</a:t>
            </a:r>
          </a:p>
          <a:p>
            <a:pPr algn="just"/>
            <a:r>
              <a:rPr lang="en-US" sz="2400" b="1" dirty="0"/>
              <a:t>Source of capital</a:t>
            </a:r>
            <a:r>
              <a:rPr lang="en-US" sz="2400" dirty="0"/>
              <a:t> – Corporations can source funds from selling stocks and issuing bonds.</a:t>
            </a:r>
          </a:p>
          <a:p>
            <a:pPr algn="just"/>
            <a:endParaRPr lang="en-US" sz="2400" dirty="0" smtClean="0"/>
          </a:p>
        </p:txBody>
      </p:sp>
    </p:spTree>
    <p:extLst>
      <p:ext uri="{BB962C8B-B14F-4D97-AF65-F5344CB8AC3E}">
        <p14:creationId xmlns:p14="http://schemas.microsoft.com/office/powerpoint/2010/main" val="2494679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38200" y="365125"/>
            <a:ext cx="3392488" cy="1325563"/>
          </a:xfrm>
        </p:spPr>
        <p:txBody>
          <a:bodyPr/>
          <a:lstStyle/>
          <a:p>
            <a:pPr eaLnBrk="1" hangingPunct="1"/>
            <a:r>
              <a:rPr lang="en-US" dirty="0" smtClean="0"/>
              <a:t>Public sector</a:t>
            </a:r>
          </a:p>
        </p:txBody>
      </p:sp>
      <p:sp>
        <p:nvSpPr>
          <p:cNvPr id="8195" name="Content Placeholder 2"/>
          <p:cNvSpPr>
            <a:spLocks noGrp="1"/>
          </p:cNvSpPr>
          <p:nvPr>
            <p:ph idx="1"/>
          </p:nvPr>
        </p:nvSpPr>
        <p:spPr>
          <a:xfrm>
            <a:off x="838200" y="1825625"/>
            <a:ext cx="3392488" cy="1968500"/>
          </a:xfrm>
        </p:spPr>
        <p:txBody>
          <a:bodyPr/>
          <a:lstStyle/>
          <a:p>
            <a:pPr marL="0" indent="0" eaLnBrk="1" hangingPunct="1">
              <a:buFont typeface="Arial" panose="020B0604020202020204" pitchFamily="34" charset="0"/>
              <a:buNone/>
            </a:pPr>
            <a:r>
              <a:rPr lang="en-US" sz="2400" dirty="0" smtClean="0"/>
              <a:t>Enterprises owned, managed and controlled by the government form public sector enterprises</a:t>
            </a:r>
          </a:p>
        </p:txBody>
      </p:sp>
      <p:graphicFrame>
        <p:nvGraphicFramePr>
          <p:cNvPr id="5" name="Diagram 4"/>
          <p:cNvGraphicFramePr/>
          <p:nvPr>
            <p:extLst>
              <p:ext uri="{D42A27DB-BD31-4B8C-83A1-F6EECF244321}">
                <p14:modId xmlns:p14="http://schemas.microsoft.com/office/powerpoint/2010/main" val="3285375111"/>
              </p:ext>
            </p:extLst>
          </p:nvPr>
        </p:nvGraphicFramePr>
        <p:xfrm>
          <a:off x="4503761" y="504967"/>
          <a:ext cx="7315200" cy="5964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649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25"/>
            <a:ext cx="11956473" cy="6370975"/>
          </a:xfrm>
          <a:prstGeom prst="rect">
            <a:avLst/>
          </a:prstGeom>
        </p:spPr>
        <p:txBody>
          <a:bodyPr wrap="square">
            <a:spAutoFit/>
          </a:bodyPr>
          <a:lstStyle/>
          <a:p>
            <a:pPr algn="ctr"/>
            <a:r>
              <a:rPr lang="en-US" sz="3200" b="1" dirty="0" smtClean="0"/>
              <a:t>Demerits</a:t>
            </a:r>
          </a:p>
          <a:p>
            <a:pPr algn="ctr"/>
            <a:endParaRPr lang="en-US" sz="3200" b="1" dirty="0" smtClean="0"/>
          </a:p>
          <a:p>
            <a:pPr marL="342900" indent="-342900" algn="just">
              <a:buFont typeface="Wingdings" pitchFamily="2" charset="2"/>
              <a:buChar char="Ø"/>
            </a:pPr>
            <a:r>
              <a:rPr lang="en-US" sz="2400" dirty="0"/>
              <a:t>Incorporation costs – It is costlier to go through the process of incorporation than to form a sole proprietorship or partnership</a:t>
            </a:r>
            <a:r>
              <a:rPr lang="en-US" sz="2400" dirty="0" smtClean="0"/>
              <a:t>.</a:t>
            </a:r>
          </a:p>
          <a:p>
            <a:pPr marL="342900" indent="-342900" algn="just">
              <a:buFont typeface="Wingdings" pitchFamily="2" charset="2"/>
              <a:buChar char="Ø"/>
            </a:pPr>
            <a:endParaRPr lang="en-US" sz="2400" dirty="0"/>
          </a:p>
          <a:p>
            <a:pPr marL="342900" indent="-342900" algn="just">
              <a:buFont typeface="Wingdings" pitchFamily="2" charset="2"/>
              <a:buChar char="Ø"/>
            </a:pPr>
            <a:r>
              <a:rPr lang="en-US" sz="2400" dirty="0"/>
              <a:t>Double taxation – Two taxes are remitted, from the corporate earnings and from payments of dividends to shareholders</a:t>
            </a:r>
            <a:r>
              <a:rPr lang="en-US" sz="2400" dirty="0" smtClean="0"/>
              <a:t>.</a:t>
            </a:r>
          </a:p>
          <a:p>
            <a:pPr marL="342900" indent="-342900" algn="just">
              <a:buFont typeface="Wingdings" pitchFamily="2" charset="2"/>
              <a:buChar char="Ø"/>
            </a:pPr>
            <a:endParaRPr lang="en-US" sz="2400" dirty="0"/>
          </a:p>
          <a:p>
            <a:pPr marL="342900" indent="-342900" algn="just">
              <a:buFont typeface="Wingdings" pitchFamily="2" charset="2"/>
              <a:buChar char="Ø"/>
            </a:pPr>
            <a:r>
              <a:rPr lang="en-US" sz="2400" dirty="0"/>
              <a:t>Documentation – Aside from incorporation documents, companies must file annual reports and tax returns, as well as maintain accounting records, licenses, and other important documents</a:t>
            </a:r>
            <a:r>
              <a:rPr lang="en-US" sz="3200" dirty="0"/>
              <a:t>.</a:t>
            </a:r>
          </a:p>
          <a:p>
            <a:pPr algn="just"/>
            <a:endParaRPr lang="en-US" sz="2400" b="1" dirty="0"/>
          </a:p>
          <a:p>
            <a:pPr marL="285750" indent="-285750" algn="just">
              <a:buFont typeface="Wingdings" pitchFamily="2" charset="2"/>
              <a:buChar char="Ø"/>
            </a:pPr>
            <a:r>
              <a:rPr lang="en-US" sz="2400" dirty="0"/>
              <a:t>  The process of incorporation requires more time and money than other forms of organization. </a:t>
            </a:r>
          </a:p>
          <a:p>
            <a:pPr marL="285750" indent="-285750" algn="just">
              <a:buFont typeface="Wingdings" pitchFamily="2" charset="2"/>
              <a:buChar char="Ø"/>
            </a:pPr>
            <a:endParaRPr lang="en-US" sz="2400" dirty="0" smtClean="0"/>
          </a:p>
          <a:p>
            <a:pPr algn="just"/>
            <a:endParaRPr lang="en-US" sz="2400" dirty="0"/>
          </a:p>
        </p:txBody>
      </p:sp>
    </p:spTree>
    <p:extLst>
      <p:ext uri="{BB962C8B-B14F-4D97-AF65-F5344CB8AC3E}">
        <p14:creationId xmlns:p14="http://schemas.microsoft.com/office/powerpoint/2010/main" val="13951650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5744" y="959898"/>
            <a:ext cx="10834255" cy="5016758"/>
          </a:xfrm>
          <a:prstGeom prst="rect">
            <a:avLst/>
          </a:prstGeom>
        </p:spPr>
        <p:txBody>
          <a:bodyPr wrap="square">
            <a:spAutoFit/>
          </a:bodyPr>
          <a:lstStyle/>
          <a:p>
            <a:pPr algn="just"/>
            <a:r>
              <a:rPr lang="en-US" sz="2000" dirty="0"/>
              <a:t>A limited liability </a:t>
            </a:r>
            <a:r>
              <a:rPr lang="en-US" sz="2000" dirty="0" smtClean="0"/>
              <a:t>partnership</a:t>
            </a:r>
            <a:r>
              <a:rPr lang="en-US" sz="2000" dirty="0"/>
              <a:t> </a:t>
            </a:r>
            <a:r>
              <a:rPr lang="en-US" sz="2000" dirty="0" smtClean="0"/>
              <a:t> (LLP) </a:t>
            </a:r>
            <a:r>
              <a:rPr lang="en-US" sz="2000" dirty="0"/>
              <a:t> is a business with at least two owners who will have limited personal liability when it comes to business debts. </a:t>
            </a:r>
            <a:endParaRPr lang="en-US" sz="2000" dirty="0" smtClean="0"/>
          </a:p>
          <a:p>
            <a:pPr algn="just"/>
            <a:endParaRPr lang="en-US" sz="2000" dirty="0" smtClean="0"/>
          </a:p>
          <a:p>
            <a:pPr algn="ctr"/>
            <a:r>
              <a:rPr lang="en-US" sz="2000" dirty="0" smtClean="0"/>
              <a:t>Some </a:t>
            </a:r>
            <a:r>
              <a:rPr lang="en-US" sz="2000" dirty="0"/>
              <a:t>important things </a:t>
            </a:r>
            <a:r>
              <a:rPr lang="en-US" sz="2000" dirty="0" smtClean="0"/>
              <a:t>about </a:t>
            </a:r>
            <a:r>
              <a:rPr lang="en-US" sz="2000" dirty="0"/>
              <a:t>an  </a:t>
            </a:r>
            <a:r>
              <a:rPr lang="en-US" sz="2000" dirty="0" smtClean="0"/>
              <a:t>LLP </a:t>
            </a:r>
            <a:r>
              <a:rPr lang="en-US" sz="2000" dirty="0"/>
              <a:t> include the </a:t>
            </a:r>
            <a:r>
              <a:rPr lang="en-US" sz="2000" dirty="0" smtClean="0"/>
              <a:t>following.</a:t>
            </a:r>
          </a:p>
          <a:p>
            <a:pPr algn="just"/>
            <a:endParaRPr lang="en-US" sz="2000" dirty="0"/>
          </a:p>
          <a:p>
            <a:pPr marL="285750" indent="-285750" algn="just">
              <a:buFont typeface="Wingdings" pitchFamily="2" charset="2"/>
              <a:buChar char="Ø"/>
            </a:pPr>
            <a:r>
              <a:rPr lang="en-US" sz="2000" dirty="0"/>
              <a:t>LLPs have to be formed by two or more licensed professionals</a:t>
            </a:r>
            <a:r>
              <a:rPr lang="en-US" sz="2000" dirty="0" smtClean="0"/>
              <a:t>.</a:t>
            </a:r>
          </a:p>
          <a:p>
            <a:pPr marL="285750" indent="-285750" algn="just">
              <a:buFont typeface="Wingdings" pitchFamily="2" charset="2"/>
              <a:buChar char="Ø"/>
            </a:pPr>
            <a:endParaRPr lang="en-US" sz="2000" dirty="0"/>
          </a:p>
          <a:p>
            <a:pPr marL="285750" indent="-285750" algn="just">
              <a:buFont typeface="Wingdings" pitchFamily="2" charset="2"/>
              <a:buChar char="Ø"/>
            </a:pPr>
            <a:r>
              <a:rPr lang="en-US" sz="2000" dirty="0"/>
              <a:t>General partners are protected from the liability of the other partners or employees in the company</a:t>
            </a:r>
            <a:r>
              <a:rPr lang="en-US" sz="2000" dirty="0" smtClean="0"/>
              <a:t>.</a:t>
            </a:r>
          </a:p>
          <a:p>
            <a:pPr marL="285750" indent="-285750" algn="just">
              <a:buFont typeface="Wingdings" pitchFamily="2" charset="2"/>
              <a:buChar char="Ø"/>
            </a:pPr>
            <a:endParaRPr lang="en-US" sz="2000" dirty="0"/>
          </a:p>
          <a:p>
            <a:pPr marL="285750" indent="-285750" algn="just">
              <a:buFont typeface="Wingdings" pitchFamily="2" charset="2"/>
              <a:buChar char="Ø"/>
            </a:pPr>
            <a:r>
              <a:rPr lang="en-US" sz="2000" dirty="0"/>
              <a:t>An LLP would typically be formed by professional groups such as doctors and attorneys</a:t>
            </a:r>
            <a:r>
              <a:rPr lang="en-US" sz="2000" dirty="0" smtClean="0"/>
              <a:t>.</a:t>
            </a:r>
          </a:p>
          <a:p>
            <a:pPr marL="285750" indent="-285750" algn="just">
              <a:buFont typeface="Wingdings" pitchFamily="2" charset="2"/>
              <a:buChar char="Ø"/>
            </a:pPr>
            <a:endParaRPr lang="en-US" sz="2000" dirty="0"/>
          </a:p>
          <a:p>
            <a:pPr marL="285750" indent="-285750" algn="just">
              <a:buFont typeface="Wingdings" pitchFamily="2" charset="2"/>
              <a:buChar char="Ø"/>
            </a:pPr>
            <a:r>
              <a:rPr lang="en-US" sz="2000" dirty="0"/>
              <a:t>An LLP protects each partner from debts and or liability incurred by other partners in the organization</a:t>
            </a:r>
            <a:r>
              <a:rPr lang="en-US" sz="2000" dirty="0" smtClean="0"/>
              <a:t>.</a:t>
            </a:r>
          </a:p>
          <a:p>
            <a:pPr marL="285750" indent="-285750" algn="just">
              <a:buFont typeface="Wingdings" pitchFamily="2" charset="2"/>
              <a:buChar char="Ø"/>
            </a:pPr>
            <a:endParaRPr lang="en-US" sz="2000" dirty="0"/>
          </a:p>
          <a:p>
            <a:pPr marL="285750" indent="-285750" algn="just">
              <a:buFont typeface="Wingdings" pitchFamily="2" charset="2"/>
              <a:buChar char="Ø"/>
            </a:pPr>
            <a:r>
              <a:rPr lang="en-US" sz="2000" dirty="0"/>
              <a:t>LLPs are an easy entity to manage and organize, which makes them a good option for professionals looking for asset protection</a:t>
            </a:r>
            <a:r>
              <a:rPr lang="en-US" sz="2000" dirty="0" smtClean="0"/>
              <a:t>. </a:t>
            </a:r>
            <a:endParaRPr lang="en-US" sz="2000" dirty="0"/>
          </a:p>
        </p:txBody>
      </p:sp>
      <p:sp>
        <p:nvSpPr>
          <p:cNvPr id="3" name="Rectangle 2"/>
          <p:cNvSpPr/>
          <p:nvPr/>
        </p:nvSpPr>
        <p:spPr>
          <a:xfrm>
            <a:off x="4256653" y="182479"/>
            <a:ext cx="4736040" cy="461665"/>
          </a:xfrm>
          <a:prstGeom prst="rect">
            <a:avLst/>
          </a:prstGeom>
        </p:spPr>
        <p:txBody>
          <a:bodyPr wrap="none">
            <a:spAutoFit/>
          </a:bodyPr>
          <a:lstStyle/>
          <a:p>
            <a:r>
              <a:rPr lang="en-US" sz="2400" b="1" dirty="0"/>
              <a:t>A limited liability partnership  (LLP) </a:t>
            </a:r>
          </a:p>
        </p:txBody>
      </p:sp>
    </p:spTree>
    <p:extLst>
      <p:ext uri="{BB962C8B-B14F-4D97-AF65-F5344CB8AC3E}">
        <p14:creationId xmlns:p14="http://schemas.microsoft.com/office/powerpoint/2010/main" val="11618869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814" t="13257" r="53468" b="16762"/>
          <a:stretch/>
        </p:blipFill>
        <p:spPr bwMode="auto">
          <a:xfrm>
            <a:off x="1320801" y="2211590"/>
            <a:ext cx="9985828" cy="464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6606" t="18998" r="52873" b="47298"/>
          <a:stretch/>
        </p:blipFill>
        <p:spPr bwMode="auto">
          <a:xfrm>
            <a:off x="1320802" y="1"/>
            <a:ext cx="9985828" cy="2211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48960" y="1900047"/>
            <a:ext cx="2601353" cy="369332"/>
          </a:xfrm>
          <a:prstGeom prst="rect">
            <a:avLst/>
          </a:prstGeom>
        </p:spPr>
        <p:txBody>
          <a:bodyPr wrap="none">
            <a:spAutoFit/>
          </a:bodyPr>
          <a:lstStyle/>
          <a:p>
            <a:pPr algn="just"/>
            <a:r>
              <a:rPr lang="en-US" dirty="0" smtClean="0"/>
              <a:t>(Doing </a:t>
            </a:r>
            <a:r>
              <a:rPr lang="en-US" dirty="0"/>
              <a:t>Business As (DBA</a:t>
            </a:r>
            <a:r>
              <a:rPr lang="en-US" dirty="0" smtClean="0"/>
              <a:t>))</a:t>
            </a:r>
            <a:endParaRPr lang="en-US" dirty="0"/>
          </a:p>
        </p:txBody>
      </p:sp>
    </p:spTree>
    <p:extLst>
      <p:ext uri="{BB962C8B-B14F-4D97-AF65-F5344CB8AC3E}">
        <p14:creationId xmlns:p14="http://schemas.microsoft.com/office/powerpoint/2010/main" val="13343565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2508" y="0"/>
            <a:ext cx="11457709" cy="7109639"/>
          </a:xfrm>
          <a:prstGeom prst="rect">
            <a:avLst/>
          </a:prstGeom>
        </p:spPr>
        <p:txBody>
          <a:bodyPr wrap="square">
            <a:spAutoFit/>
          </a:bodyPr>
          <a:lstStyle/>
          <a:p>
            <a:pPr algn="ctr"/>
            <a:r>
              <a:rPr lang="en-US" sz="2800" b="1" dirty="0" smtClean="0"/>
              <a:t>Franchising</a:t>
            </a:r>
          </a:p>
          <a:p>
            <a:pPr algn="ctr"/>
            <a:endParaRPr lang="en-US" sz="2400" b="1" dirty="0"/>
          </a:p>
          <a:p>
            <a:pPr marL="285750" indent="-285750" algn="just">
              <a:buFont typeface="Wingdings" pitchFamily="2" charset="2"/>
              <a:buChar char="Ø"/>
            </a:pPr>
            <a:r>
              <a:rPr lang="en-US" sz="2400" dirty="0" smtClean="0"/>
              <a:t>Franchising </a:t>
            </a:r>
            <a:r>
              <a:rPr lang="en-US" sz="2400" dirty="0"/>
              <a:t>is not a separate form of business </a:t>
            </a:r>
            <a:r>
              <a:rPr lang="en-US" sz="2400" dirty="0" err="1"/>
              <a:t>organisation</a:t>
            </a:r>
            <a:r>
              <a:rPr lang="en-US" sz="2400" dirty="0"/>
              <a:t> but it is the business arrangement and it may be a sole proprietorship or partnership or company. </a:t>
            </a:r>
            <a:endParaRPr lang="en-US" sz="2400" dirty="0" smtClean="0"/>
          </a:p>
          <a:p>
            <a:pPr marL="285750" indent="-285750" algn="just">
              <a:buFont typeface="Wingdings" pitchFamily="2" charset="2"/>
              <a:buChar char="Ø"/>
            </a:pPr>
            <a:endParaRPr lang="en-US" sz="2400" dirty="0" smtClean="0"/>
          </a:p>
          <a:p>
            <a:pPr marL="285750" indent="-285750" algn="just">
              <a:buFont typeface="Wingdings" pitchFamily="2" charset="2"/>
              <a:buChar char="Ø"/>
            </a:pPr>
            <a:r>
              <a:rPr lang="en-US" sz="2400" dirty="0" smtClean="0"/>
              <a:t>Over </a:t>
            </a:r>
            <a:r>
              <a:rPr lang="en-US" sz="2400" dirty="0"/>
              <a:t>the past few years franchise contract is becoming more and more popular. </a:t>
            </a:r>
            <a:endParaRPr lang="en-US" sz="2400" dirty="0" smtClean="0"/>
          </a:p>
          <a:p>
            <a:pPr marL="285750" indent="-285750" algn="just">
              <a:buFont typeface="Wingdings" pitchFamily="2" charset="2"/>
              <a:buChar char="Ø"/>
            </a:pPr>
            <a:endParaRPr lang="en-US" sz="2400" dirty="0" smtClean="0"/>
          </a:p>
          <a:p>
            <a:pPr marL="285750" indent="-285750" algn="just">
              <a:buFont typeface="Wingdings" pitchFamily="2" charset="2"/>
              <a:buChar char="Ø"/>
            </a:pPr>
            <a:r>
              <a:rPr lang="en-US" sz="2400" dirty="0" smtClean="0"/>
              <a:t>With </a:t>
            </a:r>
            <a:r>
              <a:rPr lang="en-US" sz="2400" dirty="0"/>
              <a:t>the growth of service sector the opportunities in India for franchising are going to be multiplied. </a:t>
            </a:r>
            <a:endParaRPr lang="en-US" sz="2400" dirty="0" smtClean="0"/>
          </a:p>
          <a:p>
            <a:pPr marL="285750" indent="-285750" algn="just">
              <a:buFont typeface="Wingdings" pitchFamily="2" charset="2"/>
              <a:buChar char="Ø"/>
            </a:pPr>
            <a:endParaRPr lang="en-US" sz="2400" dirty="0" smtClean="0"/>
          </a:p>
          <a:p>
            <a:pPr marL="285750" indent="-285750" algn="just">
              <a:buFont typeface="Wingdings" pitchFamily="2" charset="2"/>
              <a:buChar char="Ø"/>
            </a:pPr>
            <a:r>
              <a:rPr lang="en-US" sz="2400" dirty="0" smtClean="0"/>
              <a:t>The </a:t>
            </a:r>
            <a:r>
              <a:rPr lang="en-US" sz="2400" dirty="0"/>
              <a:t>franchising in India is growing in various sectors like, Food, Healthcare, Education, and Entertainment etc. over and above the traditional franchising business like petrol, auto dealers and soft drink bottles the rapid expanding industries for franchising is training, education, and recreation and leisure activities. </a:t>
            </a:r>
            <a:endParaRPr lang="en-US" sz="2400" dirty="0" smtClean="0"/>
          </a:p>
          <a:p>
            <a:pPr marL="285750" indent="-285750" algn="just">
              <a:buFont typeface="Wingdings" pitchFamily="2" charset="2"/>
              <a:buChar char="Ø"/>
            </a:pPr>
            <a:endParaRPr lang="en-US" sz="2400" dirty="0" smtClean="0"/>
          </a:p>
          <a:p>
            <a:pPr marL="285750" indent="-285750" algn="just">
              <a:buFont typeface="Wingdings" pitchFamily="2" charset="2"/>
              <a:buChar char="Ø"/>
            </a:pPr>
            <a:r>
              <a:rPr lang="en-US" sz="2400" dirty="0" smtClean="0"/>
              <a:t>The </a:t>
            </a:r>
            <a:r>
              <a:rPr lang="en-US" sz="2400" dirty="0"/>
              <a:t>franchising would be catalyst to give a forward push to entrepreneurship. The word franchising comes from the French word “</a:t>
            </a:r>
            <a:r>
              <a:rPr lang="en-US" sz="2400" dirty="0" err="1"/>
              <a:t>franchir</a:t>
            </a:r>
            <a:r>
              <a:rPr lang="en-US" sz="2400" dirty="0"/>
              <a:t>” which means “to free”. It originally meant “to free from slavery”. </a:t>
            </a:r>
            <a:endParaRPr lang="en-US" sz="2400" dirty="0" smtClean="0"/>
          </a:p>
          <a:p>
            <a:pPr marL="285750" indent="-285750" algn="just">
              <a:buFont typeface="Wingdings" pitchFamily="2" charset="2"/>
              <a:buChar char="Ø"/>
            </a:pPr>
            <a:endParaRPr lang="en-US" sz="2400" dirty="0" smtClean="0"/>
          </a:p>
        </p:txBody>
      </p:sp>
    </p:spTree>
    <p:extLst>
      <p:ext uri="{BB962C8B-B14F-4D97-AF65-F5344CB8AC3E}">
        <p14:creationId xmlns:p14="http://schemas.microsoft.com/office/powerpoint/2010/main" val="1189187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509" y="155276"/>
            <a:ext cx="11429999" cy="6555641"/>
          </a:xfrm>
          <a:prstGeom prst="rect">
            <a:avLst/>
          </a:prstGeom>
        </p:spPr>
        <p:txBody>
          <a:bodyPr wrap="square">
            <a:spAutoFit/>
          </a:bodyPr>
          <a:lstStyle/>
          <a:p>
            <a:pPr marL="342900" indent="-342900" algn="just">
              <a:buFont typeface="Wingdings" pitchFamily="2" charset="2"/>
              <a:buChar char="Ø"/>
            </a:pPr>
            <a:r>
              <a:rPr lang="en-US" sz="2800" dirty="0"/>
              <a:t>F</a:t>
            </a:r>
            <a:r>
              <a:rPr lang="en-US" sz="2800" dirty="0" smtClean="0"/>
              <a:t>ranchise </a:t>
            </a:r>
            <a:r>
              <a:rPr lang="en-US" sz="2800" dirty="0"/>
              <a:t>is an agreement between a buyer (franchisee) and a seller (franchisor). </a:t>
            </a:r>
            <a:endParaRPr lang="en-US" sz="2800" dirty="0" smtClean="0"/>
          </a:p>
          <a:p>
            <a:pPr marL="342900" indent="-342900" algn="just">
              <a:buFont typeface="Wingdings" pitchFamily="2" charset="2"/>
              <a:buChar char="Ø"/>
            </a:pPr>
            <a:endParaRPr lang="en-US" sz="2800" dirty="0"/>
          </a:p>
          <a:p>
            <a:pPr marL="342900" indent="-342900" algn="just">
              <a:buFont typeface="Wingdings" pitchFamily="2" charset="2"/>
              <a:buChar char="Ø"/>
            </a:pPr>
            <a:r>
              <a:rPr lang="en-US" sz="2800" dirty="0" smtClean="0"/>
              <a:t>“</a:t>
            </a:r>
            <a:r>
              <a:rPr lang="en-US" sz="2800" dirty="0"/>
              <a:t>Franchising is the transfer of rights to sell a trademarked product or service through a system prescribed by a franchisor (seller of right) who owns the trademark. </a:t>
            </a:r>
            <a:endParaRPr lang="en-US" sz="2800" dirty="0" smtClean="0"/>
          </a:p>
          <a:p>
            <a:pPr marL="342900" indent="-342900" algn="just">
              <a:buFont typeface="Wingdings" pitchFamily="2" charset="2"/>
              <a:buChar char="Ø"/>
            </a:pPr>
            <a:endParaRPr lang="en-US" sz="2800" dirty="0"/>
          </a:p>
          <a:p>
            <a:pPr marL="342900" indent="-342900" algn="just">
              <a:buFont typeface="Wingdings" pitchFamily="2" charset="2"/>
              <a:buChar char="Ø"/>
            </a:pPr>
            <a:r>
              <a:rPr lang="en-US" sz="2800" dirty="0"/>
              <a:t>Franchising is a business arrangement in which the owner of a trade mark, trade name, or copy right has licensed others to use it in selling goods or services. </a:t>
            </a:r>
            <a:endParaRPr lang="en-US" sz="2800" dirty="0" smtClean="0"/>
          </a:p>
          <a:p>
            <a:pPr marL="342900" indent="-342900" algn="just">
              <a:buFont typeface="Wingdings" pitchFamily="2" charset="2"/>
              <a:buChar char="Ø"/>
            </a:pPr>
            <a:endParaRPr lang="en-US" sz="2800" dirty="0"/>
          </a:p>
          <a:p>
            <a:pPr marL="342900" indent="-342900" algn="just">
              <a:buFont typeface="Wingdings" pitchFamily="2" charset="2"/>
              <a:buChar char="Ø"/>
            </a:pPr>
            <a:r>
              <a:rPr lang="en-US" sz="2800" dirty="0"/>
              <a:t>It can be sole proprietorship, partnership or company form</a:t>
            </a:r>
            <a:r>
              <a:rPr lang="en-US" sz="2800" dirty="0" smtClean="0"/>
              <a:t>.</a:t>
            </a:r>
          </a:p>
          <a:p>
            <a:pPr algn="just"/>
            <a:endParaRPr lang="en-US" sz="2800" dirty="0"/>
          </a:p>
          <a:p>
            <a:pPr marL="342900" indent="-342900" algn="just">
              <a:buFont typeface="Wingdings" pitchFamily="2" charset="2"/>
              <a:buChar char="Ø"/>
            </a:pPr>
            <a:r>
              <a:rPr lang="en-US" sz="2800" dirty="0"/>
              <a:t> Franchise also means expanding the business in the new market by transferring trademark and goodwill to franchisee by charging fees</a:t>
            </a:r>
          </a:p>
        </p:txBody>
      </p:sp>
    </p:spTree>
    <p:extLst>
      <p:ext uri="{BB962C8B-B14F-4D97-AF65-F5344CB8AC3E}">
        <p14:creationId xmlns:p14="http://schemas.microsoft.com/office/powerpoint/2010/main" val="4032159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527" y="0"/>
            <a:ext cx="11568545" cy="6740307"/>
          </a:xfrm>
          <a:prstGeom prst="rect">
            <a:avLst/>
          </a:prstGeom>
        </p:spPr>
        <p:txBody>
          <a:bodyPr wrap="square">
            <a:spAutoFit/>
          </a:bodyPr>
          <a:lstStyle/>
          <a:p>
            <a:pPr algn="ctr"/>
            <a:r>
              <a:rPr lang="en-US" b="1" dirty="0"/>
              <a:t>Characteristics of Good </a:t>
            </a:r>
            <a:r>
              <a:rPr lang="en-US" b="1" dirty="0" smtClean="0"/>
              <a:t>Franchise</a:t>
            </a:r>
          </a:p>
          <a:p>
            <a:pPr algn="just"/>
            <a:r>
              <a:rPr lang="en-US" b="1" dirty="0" smtClean="0"/>
              <a:t>Consistency</a:t>
            </a:r>
            <a:r>
              <a:rPr lang="en-US" dirty="0" smtClean="0"/>
              <a:t>: The franchised business must lend itself to replication i.e. consistent in providing goods and services similarly. </a:t>
            </a:r>
          </a:p>
          <a:p>
            <a:pPr marL="285750" indent="-285750" algn="just">
              <a:buFont typeface="Wingdings" pitchFamily="2" charset="2"/>
              <a:buChar char="Ø"/>
            </a:pPr>
            <a:endParaRPr lang="en-US" dirty="0"/>
          </a:p>
          <a:p>
            <a:pPr marL="285750" indent="-285750" algn="just">
              <a:buFont typeface="Wingdings" pitchFamily="2" charset="2"/>
              <a:buChar char="Ø"/>
            </a:pPr>
            <a:r>
              <a:rPr lang="en-US" dirty="0" smtClean="0"/>
              <a:t>It should offer the same goods or services in the same way by using the same financial, marketing and accounting systems. </a:t>
            </a:r>
          </a:p>
          <a:p>
            <a:pPr algn="just"/>
            <a:endParaRPr lang="en-US" dirty="0" smtClean="0"/>
          </a:p>
          <a:p>
            <a:pPr marL="285750" indent="-285750" algn="just">
              <a:buFont typeface="Wingdings" pitchFamily="2" charset="2"/>
              <a:buChar char="Ø"/>
            </a:pPr>
            <a:r>
              <a:rPr lang="en-US" dirty="0" smtClean="0"/>
              <a:t>This is not a matter of each outlet being broadly similar to every other but it should be as near as possible in terms of identical offers made by them. It should use the same brand, logo and image for all of its business outlets. </a:t>
            </a:r>
          </a:p>
          <a:p>
            <a:pPr marL="285750" indent="-285750" algn="just">
              <a:buFont typeface="Wingdings" pitchFamily="2" charset="2"/>
              <a:buChar char="Ø"/>
            </a:pPr>
            <a:endParaRPr lang="en-US" dirty="0"/>
          </a:p>
          <a:p>
            <a:pPr marL="285750" indent="-285750" algn="just">
              <a:buFont typeface="Wingdings" pitchFamily="2" charset="2"/>
              <a:buChar char="Ø"/>
            </a:pPr>
            <a:r>
              <a:rPr lang="en-US" dirty="0" smtClean="0"/>
              <a:t>Take McDonald for example, arguably the most public face of franchising, not just in this country, but across the world. </a:t>
            </a:r>
          </a:p>
          <a:p>
            <a:pPr marL="285750" indent="-285750" algn="just">
              <a:buFont typeface="Wingdings" pitchFamily="2" charset="2"/>
              <a:buChar char="Ø"/>
            </a:pPr>
            <a:endParaRPr lang="en-US" dirty="0" smtClean="0"/>
          </a:p>
          <a:p>
            <a:pPr algn="just"/>
            <a:r>
              <a:rPr lang="en-US" b="1" dirty="0" smtClean="0"/>
              <a:t>Unique </a:t>
            </a:r>
            <a:r>
              <a:rPr lang="en-US" b="1" dirty="0"/>
              <a:t>Offer</a:t>
            </a:r>
            <a:r>
              <a:rPr lang="en-US" dirty="0"/>
              <a:t>: Unique offer is the main heart of all franchise business and franchisor’s marketing efforts. </a:t>
            </a:r>
            <a:endParaRPr lang="en-US" dirty="0" smtClean="0"/>
          </a:p>
          <a:p>
            <a:pPr marL="285750" indent="-285750" algn="just">
              <a:buFont typeface="Wingdings" pitchFamily="2" charset="2"/>
              <a:buChar char="Ø"/>
            </a:pPr>
            <a:endParaRPr lang="en-US" dirty="0"/>
          </a:p>
          <a:p>
            <a:pPr marL="285750" indent="-285750" algn="just">
              <a:buFont typeface="Wingdings" pitchFamily="2" charset="2"/>
              <a:buChar char="Ø"/>
            </a:pPr>
            <a:r>
              <a:rPr lang="en-US" dirty="0" smtClean="0"/>
              <a:t>It </a:t>
            </a:r>
            <a:r>
              <a:rPr lang="en-US" dirty="0"/>
              <a:t>assumes an ideal, some special quality that marks out a product or service different from all the competition and the same cannot be imitated. </a:t>
            </a:r>
            <a:endParaRPr lang="en-US" dirty="0" smtClean="0"/>
          </a:p>
          <a:p>
            <a:pPr marL="285750" indent="-285750" algn="just">
              <a:buFont typeface="Wingdings" pitchFamily="2" charset="2"/>
              <a:buChar char="Ø"/>
            </a:pPr>
            <a:endParaRPr lang="en-US" dirty="0"/>
          </a:p>
          <a:p>
            <a:pPr marL="285750" indent="-285750" algn="just">
              <a:buFont typeface="Wingdings" pitchFamily="2" charset="2"/>
              <a:buChar char="Ø"/>
            </a:pPr>
            <a:r>
              <a:rPr lang="en-US" dirty="0" smtClean="0"/>
              <a:t>Such </a:t>
            </a:r>
            <a:r>
              <a:rPr lang="en-US" dirty="0"/>
              <a:t>unique selling propositions must have the unique difference in relation to offers made by rivals. </a:t>
            </a:r>
            <a:endParaRPr lang="en-US" dirty="0" smtClean="0"/>
          </a:p>
          <a:p>
            <a:pPr marL="285750" indent="-285750" algn="just">
              <a:buFont typeface="Wingdings" pitchFamily="2" charset="2"/>
              <a:buChar char="Ø"/>
            </a:pPr>
            <a:endParaRPr lang="en-US" dirty="0"/>
          </a:p>
          <a:p>
            <a:pPr marL="285750" indent="-285750" algn="just">
              <a:buFont typeface="Wingdings" pitchFamily="2" charset="2"/>
              <a:buChar char="Ø"/>
            </a:pPr>
            <a:r>
              <a:rPr lang="en-US" dirty="0" smtClean="0"/>
              <a:t>Often </a:t>
            </a:r>
            <a:r>
              <a:rPr lang="en-US" dirty="0"/>
              <a:t>this difference is expressed in branding in terms of bundle of qualities comprising name, logo, </a:t>
            </a:r>
            <a:r>
              <a:rPr lang="en-US" dirty="0" err="1"/>
              <a:t>colour</a:t>
            </a:r>
            <a:r>
              <a:rPr lang="en-US" dirty="0"/>
              <a:t>, reputation, recognition and reputation that is the unique property of one franchisor and no any other franchisor. </a:t>
            </a:r>
            <a:endParaRPr lang="en-US" dirty="0" smtClean="0"/>
          </a:p>
          <a:p>
            <a:pPr marL="285750" indent="-285750" algn="just">
              <a:buFont typeface="Wingdings" pitchFamily="2" charset="2"/>
              <a:buChar char="Ø"/>
            </a:pPr>
            <a:endParaRPr lang="en-US" dirty="0"/>
          </a:p>
          <a:p>
            <a:pPr marL="285750" indent="-285750" algn="just">
              <a:buFont typeface="Wingdings" pitchFamily="2" charset="2"/>
              <a:buChar char="Ø"/>
            </a:pPr>
            <a:r>
              <a:rPr lang="en-US" dirty="0" smtClean="0"/>
              <a:t>But </a:t>
            </a:r>
            <a:r>
              <a:rPr lang="en-US" dirty="0"/>
              <a:t>behind the brand it delivers up to customer expectation i.e. for a brand to have value it must be associated in the customer’s mind with quality, service, reliability and predictability. </a:t>
            </a:r>
            <a:endParaRPr lang="en-US" dirty="0" smtClean="0"/>
          </a:p>
          <a:p>
            <a:pPr marL="285750" indent="-285750" algn="just">
              <a:buFont typeface="Wingdings" pitchFamily="2" charset="2"/>
              <a:buChar char="Ø"/>
            </a:pPr>
            <a:endParaRPr lang="en-US" dirty="0"/>
          </a:p>
        </p:txBody>
      </p:sp>
    </p:spTree>
    <p:extLst>
      <p:ext uri="{BB962C8B-B14F-4D97-AF65-F5344CB8AC3E}">
        <p14:creationId xmlns:p14="http://schemas.microsoft.com/office/powerpoint/2010/main" val="3876447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219" y="252304"/>
            <a:ext cx="11526982" cy="7171194"/>
          </a:xfrm>
          <a:prstGeom prst="rect">
            <a:avLst/>
          </a:prstGeom>
        </p:spPr>
        <p:txBody>
          <a:bodyPr wrap="square">
            <a:spAutoFit/>
          </a:bodyPr>
          <a:lstStyle/>
          <a:p>
            <a:pPr algn="just"/>
            <a:r>
              <a:rPr lang="en-US" sz="2000" b="1" dirty="0"/>
              <a:t>Ease of Operation</a:t>
            </a:r>
            <a:r>
              <a:rPr lang="en-US" sz="2000" dirty="0"/>
              <a:t>: The operation of franchise business is simple and can be taught easily to franchisee. Every method or skill taught by a franchise should be quite easy to </a:t>
            </a:r>
            <a:r>
              <a:rPr lang="en-US" sz="2000" dirty="0" smtClean="0"/>
              <a:t>learn.</a:t>
            </a:r>
          </a:p>
          <a:p>
            <a:pPr algn="just"/>
            <a:endParaRPr lang="en-US" sz="2000" dirty="0"/>
          </a:p>
          <a:p>
            <a:pPr marL="285750" indent="-285750" algn="just">
              <a:buFont typeface="Wingdings" pitchFamily="2" charset="2"/>
              <a:buChar char="Ø"/>
            </a:pPr>
            <a:r>
              <a:rPr lang="en-US" sz="2000" dirty="0" smtClean="0"/>
              <a:t>Though </a:t>
            </a:r>
            <a:r>
              <a:rPr lang="en-US" sz="2000" dirty="0"/>
              <a:t>every reputable franchise offers training to new recruits, in practice the quality and duration of the induction process vary quite widely, and franchisor should investigate how thoroughly franchisee will be trained in the processes of running a new business. </a:t>
            </a:r>
            <a:endParaRPr lang="en-US" sz="2000" dirty="0" smtClean="0"/>
          </a:p>
          <a:p>
            <a:pPr marL="285750" indent="-285750" algn="just">
              <a:buFont typeface="Wingdings" pitchFamily="2" charset="2"/>
              <a:buChar char="Ø"/>
            </a:pPr>
            <a:endParaRPr lang="en-US" sz="2000" dirty="0"/>
          </a:p>
          <a:p>
            <a:pPr marL="285750" indent="-285750" algn="just">
              <a:buFont typeface="Wingdings" pitchFamily="2" charset="2"/>
              <a:buChar char="Ø"/>
            </a:pPr>
            <a:r>
              <a:rPr lang="en-US" sz="2000" dirty="0" smtClean="0"/>
              <a:t>What </a:t>
            </a:r>
            <a:r>
              <a:rPr lang="en-US" sz="2000" dirty="0"/>
              <a:t>franchising can do better than any other way of running a business is to take people from a wide variety of backgrounds and with varying experience, skills and abilities and train them to do something quite different from what they have done in the past. </a:t>
            </a:r>
            <a:endParaRPr lang="en-US" sz="2000" dirty="0" smtClean="0"/>
          </a:p>
          <a:p>
            <a:pPr algn="just"/>
            <a:endParaRPr lang="en-US" sz="2000" dirty="0"/>
          </a:p>
          <a:p>
            <a:pPr algn="just"/>
            <a:r>
              <a:rPr lang="en-US" sz="2000" b="1" dirty="0"/>
              <a:t>Reward Based on Margin on Sales</a:t>
            </a:r>
            <a:r>
              <a:rPr lang="en-US" sz="2000" dirty="0"/>
              <a:t>: The franchised outlet is like a hard-working business unit who work to support demanding franchisor. </a:t>
            </a:r>
          </a:p>
          <a:p>
            <a:pPr algn="just"/>
            <a:endParaRPr lang="en-US" sz="2000" dirty="0"/>
          </a:p>
          <a:p>
            <a:pPr marL="285750" indent="-285750" algn="just">
              <a:buFont typeface="Wingdings" pitchFamily="2" charset="2"/>
              <a:buChar char="Ø"/>
            </a:pPr>
            <a:r>
              <a:rPr lang="en-US" sz="2000" dirty="0"/>
              <a:t>Both the franchisee and the franchisor are interested in earning a share of the profits for their efforts. </a:t>
            </a:r>
          </a:p>
          <a:p>
            <a:pPr marL="285750" indent="-285750" algn="just">
              <a:buFont typeface="Wingdings" pitchFamily="2" charset="2"/>
              <a:buChar char="Ø"/>
            </a:pPr>
            <a:endParaRPr lang="en-US" sz="2000" dirty="0"/>
          </a:p>
          <a:p>
            <a:pPr marL="285750" indent="-285750" algn="just">
              <a:buFont typeface="Wingdings" pitchFamily="2" charset="2"/>
              <a:buChar char="Ø"/>
            </a:pPr>
            <a:r>
              <a:rPr lang="en-US" sz="2000" dirty="0"/>
              <a:t>This is because franchisee and franchisor put in their money; they applied themselves diligently during the training process; and, most importantly, they continue to strive daily to make their franchise a success. </a:t>
            </a:r>
          </a:p>
          <a:p>
            <a:pPr marL="285750" indent="-285750" algn="just">
              <a:buFont typeface="Wingdings" pitchFamily="2" charset="2"/>
              <a:buChar char="Ø"/>
            </a:pPr>
            <a:endParaRPr lang="en-US" sz="2000" dirty="0"/>
          </a:p>
          <a:p>
            <a:pPr marL="285750" indent="-285750" algn="just">
              <a:buFont typeface="Wingdings" pitchFamily="2" charset="2"/>
              <a:buChar char="Ø"/>
            </a:pPr>
            <a:r>
              <a:rPr lang="en-US" sz="2000" dirty="0"/>
              <a:t>The reward will be growing businesses that are measurable in terms of Gross Margin on Sales. And after all franchisor and franchisor are in business to make money through more margins on sales. </a:t>
            </a:r>
          </a:p>
          <a:p>
            <a:pPr algn="just"/>
            <a:endParaRPr lang="en-US" sz="2000" dirty="0" smtClean="0"/>
          </a:p>
          <a:p>
            <a:pPr algn="just"/>
            <a:endParaRPr lang="en-US" sz="2000" dirty="0"/>
          </a:p>
        </p:txBody>
      </p:sp>
    </p:spTree>
    <p:extLst>
      <p:ext uri="{BB962C8B-B14F-4D97-AF65-F5344CB8AC3E}">
        <p14:creationId xmlns:p14="http://schemas.microsoft.com/office/powerpoint/2010/main" val="629972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655" y="224595"/>
            <a:ext cx="11707090" cy="3170099"/>
          </a:xfrm>
          <a:prstGeom prst="rect">
            <a:avLst/>
          </a:prstGeom>
        </p:spPr>
        <p:txBody>
          <a:bodyPr wrap="square">
            <a:spAutoFit/>
          </a:bodyPr>
          <a:lstStyle/>
          <a:p>
            <a:pPr marL="285750" indent="-285750" algn="just">
              <a:buFont typeface="Wingdings" pitchFamily="2" charset="2"/>
              <a:buChar char="Ø"/>
            </a:pPr>
            <a:endParaRPr lang="en-US" sz="2000" dirty="0" smtClean="0"/>
          </a:p>
          <a:p>
            <a:pPr algn="just"/>
            <a:r>
              <a:rPr lang="en-US" sz="2000" b="1" dirty="0" smtClean="0"/>
              <a:t>Risk </a:t>
            </a:r>
            <a:r>
              <a:rPr lang="en-US" sz="2000" b="1" dirty="0"/>
              <a:t>Aversion</a:t>
            </a:r>
            <a:r>
              <a:rPr lang="en-US" sz="2000" dirty="0"/>
              <a:t>: Many people think that to succeed as a franchisee, they need to be a </a:t>
            </a:r>
            <a:r>
              <a:rPr lang="en-US" sz="2000" dirty="0" smtClean="0"/>
              <a:t>gambler  </a:t>
            </a:r>
            <a:r>
              <a:rPr lang="en-US" sz="2000" dirty="0"/>
              <a:t>but it is not true. </a:t>
            </a:r>
            <a:endParaRPr lang="en-US" sz="2000" dirty="0" smtClean="0"/>
          </a:p>
          <a:p>
            <a:pPr marL="285750" indent="-285750" algn="just">
              <a:buFont typeface="Wingdings" pitchFamily="2" charset="2"/>
              <a:buChar char="Ø"/>
            </a:pPr>
            <a:endParaRPr lang="en-US" sz="2000" dirty="0"/>
          </a:p>
          <a:p>
            <a:pPr marL="342900" indent="-342900" algn="just">
              <a:buFont typeface="Wingdings" pitchFamily="2" charset="2"/>
              <a:buChar char="Ø"/>
            </a:pPr>
            <a:r>
              <a:rPr lang="en-US" sz="2000" dirty="0" smtClean="0"/>
              <a:t>Successful </a:t>
            </a:r>
            <a:r>
              <a:rPr lang="en-US" sz="2000" dirty="0"/>
              <a:t>franchisees are risk averse. They are willing to take some risk but want that risk to be as small and controlled as possible. </a:t>
            </a:r>
            <a:endParaRPr lang="en-US" sz="2000" dirty="0" smtClean="0"/>
          </a:p>
          <a:p>
            <a:pPr marL="342900" indent="-342900" algn="just">
              <a:buFont typeface="Wingdings" pitchFamily="2" charset="2"/>
              <a:buChar char="Ø"/>
            </a:pPr>
            <a:endParaRPr lang="en-US" sz="2000" dirty="0"/>
          </a:p>
          <a:p>
            <a:pPr marL="342900" indent="-342900" algn="just">
              <a:buFont typeface="Wingdings" pitchFamily="2" charset="2"/>
              <a:buChar char="Ø"/>
            </a:pPr>
            <a:r>
              <a:rPr lang="en-US" sz="2000" dirty="0" smtClean="0"/>
              <a:t>Any </a:t>
            </a:r>
            <a:r>
              <a:rPr lang="en-US" sz="2000" dirty="0"/>
              <a:t>business start-up involves some risk of failure, but a strong franchise with a proven track record of success will minimize this risk. </a:t>
            </a:r>
            <a:endParaRPr lang="en-US" sz="2000" dirty="0" smtClean="0"/>
          </a:p>
          <a:p>
            <a:pPr marL="342900" indent="-342900" algn="just">
              <a:buFont typeface="Wingdings" pitchFamily="2" charset="2"/>
              <a:buChar char="Ø"/>
            </a:pPr>
            <a:endParaRPr lang="en-US" sz="2000" dirty="0"/>
          </a:p>
          <a:p>
            <a:pPr marL="342900" indent="-342900" algn="just">
              <a:buFont typeface="Wingdings" pitchFamily="2" charset="2"/>
              <a:buChar char="Ø"/>
            </a:pPr>
            <a:r>
              <a:rPr lang="en-US" sz="2000" dirty="0" smtClean="0"/>
              <a:t>Successful </a:t>
            </a:r>
            <a:r>
              <a:rPr lang="en-US" sz="2000" dirty="0"/>
              <a:t>franchisees do their homework, so they know what they’re getting into</a:t>
            </a:r>
          </a:p>
        </p:txBody>
      </p:sp>
    </p:spTree>
    <p:extLst>
      <p:ext uri="{BB962C8B-B14F-4D97-AF65-F5344CB8AC3E}">
        <p14:creationId xmlns:p14="http://schemas.microsoft.com/office/powerpoint/2010/main" val="4278734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64" y="117693"/>
            <a:ext cx="11693236" cy="7417415"/>
          </a:xfrm>
          <a:prstGeom prst="rect">
            <a:avLst/>
          </a:prstGeom>
        </p:spPr>
        <p:txBody>
          <a:bodyPr wrap="square">
            <a:spAutoFit/>
          </a:bodyPr>
          <a:lstStyle/>
          <a:p>
            <a:pPr algn="ctr"/>
            <a:r>
              <a:rPr lang="en-US" sz="3200" b="1" dirty="0"/>
              <a:t>Advantages of </a:t>
            </a:r>
            <a:r>
              <a:rPr lang="en-US" sz="3200" b="1" dirty="0" smtClean="0"/>
              <a:t>Franchising</a:t>
            </a:r>
          </a:p>
          <a:p>
            <a:pPr algn="ctr"/>
            <a:endParaRPr lang="en-US" sz="2000" b="1" dirty="0"/>
          </a:p>
          <a:p>
            <a:pPr algn="just"/>
            <a:r>
              <a:rPr lang="en-US" sz="2400" b="1" dirty="0" smtClean="0"/>
              <a:t>Financial </a:t>
            </a:r>
            <a:r>
              <a:rPr lang="en-US" sz="2400" b="1" dirty="0"/>
              <a:t>Gains/Assistance</a:t>
            </a:r>
            <a:r>
              <a:rPr lang="en-US" sz="2400" dirty="0"/>
              <a:t>: </a:t>
            </a:r>
            <a:r>
              <a:rPr lang="en-US" sz="2400" dirty="0" smtClean="0"/>
              <a:t>It is a  </a:t>
            </a:r>
            <a:r>
              <a:rPr lang="en-US" sz="2400" dirty="0"/>
              <a:t>source of income for the franchisor </a:t>
            </a:r>
            <a:r>
              <a:rPr lang="en-US" sz="2400" dirty="0" smtClean="0"/>
              <a:t>by creating Franchising</a:t>
            </a:r>
            <a:r>
              <a:rPr lang="en-US" sz="2400" dirty="0"/>
              <a:t>. </a:t>
            </a:r>
            <a:endParaRPr lang="en-US" sz="2400" dirty="0" smtClean="0"/>
          </a:p>
          <a:p>
            <a:pPr algn="just"/>
            <a:endParaRPr lang="en-US" sz="2400" dirty="0" smtClean="0"/>
          </a:p>
          <a:p>
            <a:pPr marL="285750" indent="-285750" algn="just">
              <a:buFont typeface="Wingdings" pitchFamily="2" charset="2"/>
              <a:buChar char="Ø"/>
            </a:pPr>
            <a:r>
              <a:rPr lang="en-US" sz="2400" dirty="0" smtClean="0"/>
              <a:t>It </a:t>
            </a:r>
            <a:r>
              <a:rPr lang="en-US" sz="2400" dirty="0"/>
              <a:t>is through payment of franchise fees, royalty &amp; levies in addition to the possibility of sourcing private label products to franchisees</a:t>
            </a:r>
            <a:r>
              <a:rPr lang="en-US" sz="2400" dirty="0" smtClean="0"/>
              <a:t>.</a:t>
            </a:r>
          </a:p>
          <a:p>
            <a:pPr marL="285750" indent="-285750" algn="just">
              <a:buFont typeface="Wingdings" pitchFamily="2" charset="2"/>
              <a:buChar char="Ø"/>
            </a:pPr>
            <a:endParaRPr lang="en-US" sz="2400" dirty="0"/>
          </a:p>
          <a:p>
            <a:pPr marL="285750" indent="-285750" algn="just">
              <a:buFont typeface="Wingdings" pitchFamily="2" charset="2"/>
              <a:buChar char="Ø"/>
            </a:pPr>
            <a:r>
              <a:rPr lang="en-US" sz="2400" dirty="0" smtClean="0"/>
              <a:t> </a:t>
            </a:r>
            <a:r>
              <a:rPr lang="en-US" sz="2400" dirty="0"/>
              <a:t>It improve cash flow, a higher return on investment and higher profits and provide other financial benefits that the franchisor enjoys such as reduced operating, distribution and advertising costs. </a:t>
            </a:r>
            <a:endParaRPr lang="en-US" sz="2400" dirty="0" smtClean="0"/>
          </a:p>
          <a:p>
            <a:pPr marL="342900" indent="-342900" algn="just">
              <a:buFont typeface="Wingdings" pitchFamily="2" charset="2"/>
              <a:buChar char="Ø"/>
            </a:pPr>
            <a:endParaRPr lang="en-US" sz="2400" dirty="0"/>
          </a:p>
          <a:p>
            <a:pPr marL="285750" indent="-285750" algn="just">
              <a:buFont typeface="Wingdings" pitchFamily="2" charset="2"/>
              <a:buChar char="Ø"/>
            </a:pPr>
            <a:r>
              <a:rPr lang="en-US" sz="2400" dirty="0" smtClean="0"/>
              <a:t>The </a:t>
            </a:r>
            <a:r>
              <a:rPr lang="en-US" sz="2400" dirty="0"/>
              <a:t>franchisor may also be able to help the new owner to secure the financial assistance necessary for running the operation. </a:t>
            </a:r>
            <a:endParaRPr lang="en-US" sz="2400" dirty="0" smtClean="0"/>
          </a:p>
          <a:p>
            <a:pPr marL="285750" indent="-285750" algn="just">
              <a:buFont typeface="Wingdings" pitchFamily="2" charset="2"/>
              <a:buChar char="Ø"/>
            </a:pPr>
            <a:endParaRPr lang="en-US" sz="2400" dirty="0"/>
          </a:p>
          <a:p>
            <a:pPr marL="285750" indent="-285750" algn="just">
              <a:buFont typeface="Wingdings" pitchFamily="2" charset="2"/>
              <a:buChar char="Ø"/>
            </a:pPr>
            <a:r>
              <a:rPr lang="en-US" sz="2400" dirty="0" smtClean="0"/>
              <a:t>In </a:t>
            </a:r>
            <a:r>
              <a:rPr lang="en-US" sz="2400" dirty="0"/>
              <a:t>many cases it was observed that some franchisors have helped the franchisee to get started by lending money and not requiring any repayment until the operation is running smoothly. </a:t>
            </a:r>
            <a:endParaRPr lang="en-US" sz="2400" dirty="0" smtClean="0"/>
          </a:p>
          <a:p>
            <a:pPr marL="342900" indent="-342900" algn="just">
              <a:buAutoNum type="arabicPeriod"/>
            </a:pPr>
            <a:endParaRPr lang="en-US" sz="2000" dirty="0"/>
          </a:p>
          <a:p>
            <a:pPr marL="342900" indent="-342900" algn="just">
              <a:buAutoNum type="arabicPeriod"/>
            </a:pPr>
            <a:endParaRPr lang="en-US" sz="2000" dirty="0"/>
          </a:p>
        </p:txBody>
      </p:sp>
    </p:spTree>
    <p:extLst>
      <p:ext uri="{BB962C8B-B14F-4D97-AF65-F5344CB8AC3E}">
        <p14:creationId xmlns:p14="http://schemas.microsoft.com/office/powerpoint/2010/main" val="1403933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183" y="377271"/>
            <a:ext cx="11208326" cy="5632311"/>
          </a:xfrm>
          <a:prstGeom prst="rect">
            <a:avLst/>
          </a:prstGeom>
        </p:spPr>
        <p:txBody>
          <a:bodyPr wrap="square">
            <a:spAutoFit/>
          </a:bodyPr>
          <a:lstStyle/>
          <a:p>
            <a:pPr algn="just"/>
            <a:r>
              <a:rPr lang="en-US" sz="2400" b="1" dirty="0"/>
              <a:t>Operational Control</a:t>
            </a:r>
            <a:r>
              <a:rPr lang="en-US" sz="2400" dirty="0"/>
              <a:t>: </a:t>
            </a:r>
            <a:r>
              <a:rPr lang="en-US" sz="2400" dirty="0" smtClean="0"/>
              <a:t>Franchisor </a:t>
            </a:r>
            <a:r>
              <a:rPr lang="en-US" sz="2400" dirty="0"/>
              <a:t>can have a smaller central organization. </a:t>
            </a:r>
          </a:p>
          <a:p>
            <a:pPr algn="just"/>
            <a:endParaRPr lang="en-US" sz="2400" dirty="0"/>
          </a:p>
          <a:p>
            <a:pPr marL="285750" indent="-285750" algn="just">
              <a:buFont typeface="Wingdings" pitchFamily="2" charset="2"/>
              <a:buChar char="Ø"/>
            </a:pPr>
            <a:r>
              <a:rPr lang="en-US" sz="2400" dirty="0"/>
              <a:t>Franchisee work hard to bring in better organizational and monetary results as franchisee is usually self motivated and he has invested much time and money in the business, which means.</a:t>
            </a:r>
          </a:p>
          <a:p>
            <a:pPr marL="285750" indent="-285750" algn="just">
              <a:buFont typeface="Wingdings" pitchFamily="2" charset="2"/>
              <a:buChar char="Ø"/>
            </a:pPr>
            <a:endParaRPr lang="en-US" sz="2400" dirty="0"/>
          </a:p>
          <a:p>
            <a:pPr marL="285750" indent="-285750" algn="just">
              <a:buFont typeface="Wingdings" pitchFamily="2" charset="2"/>
              <a:buChar char="Ø"/>
            </a:pPr>
            <a:r>
              <a:rPr lang="en-US" sz="2400" dirty="0"/>
              <a:t> Franchising ensures standardization of events/procedures, which reproduces effective quality control, consistency, better quality and enhanced productivity levels. </a:t>
            </a:r>
          </a:p>
          <a:p>
            <a:pPr marL="285750" indent="-285750" algn="just">
              <a:buFont typeface="Wingdings" pitchFamily="2" charset="2"/>
              <a:buChar char="Ø"/>
            </a:pPr>
            <a:endParaRPr lang="en-US" sz="2400" dirty="0"/>
          </a:p>
          <a:p>
            <a:pPr marL="285750" indent="-285750" algn="just">
              <a:buFont typeface="Wingdings" pitchFamily="2" charset="2"/>
              <a:buChar char="Ø"/>
            </a:pPr>
            <a:r>
              <a:rPr lang="en-US" sz="2400" dirty="0"/>
              <a:t>This also reflects on more satisfied customers and improved sales effectiveness. </a:t>
            </a:r>
            <a:endParaRPr lang="en-US" sz="2400" dirty="0" smtClean="0"/>
          </a:p>
          <a:p>
            <a:pPr marL="285750" indent="-285750" algn="just">
              <a:buFont typeface="Wingdings" pitchFamily="2" charset="2"/>
              <a:buChar char="Ø"/>
            </a:pPr>
            <a:endParaRPr lang="en-US" sz="2400" dirty="0"/>
          </a:p>
          <a:p>
            <a:pPr marL="285750" indent="-285750" algn="just">
              <a:buFont typeface="Wingdings" pitchFamily="2" charset="2"/>
              <a:buChar char="Ø"/>
            </a:pPr>
            <a:r>
              <a:rPr lang="en-US" sz="2400" dirty="0" smtClean="0"/>
              <a:t>If </a:t>
            </a:r>
            <a:r>
              <a:rPr lang="en-US" sz="2400" dirty="0"/>
              <a:t>franchisor believes that it is critical for each unit’s success as well as that of the system as a whole that each unit follow recommended marketing and operational guidelines, franchising provides one of the strongest methods of achieving that objective.</a:t>
            </a:r>
          </a:p>
        </p:txBody>
      </p:sp>
    </p:spTree>
    <p:extLst>
      <p:ext uri="{BB962C8B-B14F-4D97-AF65-F5344CB8AC3E}">
        <p14:creationId xmlns:p14="http://schemas.microsoft.com/office/powerpoint/2010/main" val="3886225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38200" y="365125"/>
            <a:ext cx="3856038" cy="1325563"/>
          </a:xfrm>
        </p:spPr>
        <p:txBody>
          <a:bodyPr/>
          <a:lstStyle/>
          <a:p>
            <a:pPr eaLnBrk="1" hangingPunct="1"/>
            <a:r>
              <a:rPr lang="en-US" dirty="0" smtClean="0"/>
              <a:t>Joint sector</a:t>
            </a:r>
          </a:p>
        </p:txBody>
      </p:sp>
      <p:sp>
        <p:nvSpPr>
          <p:cNvPr id="9219" name="Content Placeholder 2"/>
          <p:cNvSpPr>
            <a:spLocks noGrp="1"/>
          </p:cNvSpPr>
          <p:nvPr>
            <p:ph idx="1"/>
          </p:nvPr>
        </p:nvSpPr>
        <p:spPr>
          <a:xfrm>
            <a:off x="838200" y="1825625"/>
            <a:ext cx="3502025" cy="1585913"/>
          </a:xfrm>
        </p:spPr>
        <p:txBody>
          <a:bodyPr/>
          <a:lstStyle/>
          <a:p>
            <a:pPr marL="0" indent="0" eaLnBrk="1" hangingPunct="1">
              <a:buFont typeface="Arial" panose="020B0604020202020204" pitchFamily="34" charset="0"/>
              <a:buNone/>
            </a:pPr>
            <a:r>
              <a:rPr lang="en-US" sz="2400" dirty="0" smtClean="0"/>
              <a:t>This sector is owned, managed and controlled by the public private sector.</a:t>
            </a:r>
          </a:p>
        </p:txBody>
      </p:sp>
      <p:graphicFrame>
        <p:nvGraphicFramePr>
          <p:cNvPr id="10" name="Chart 9"/>
          <p:cNvGraphicFramePr/>
          <p:nvPr>
            <p:extLst>
              <p:ext uri="{D42A27DB-BD31-4B8C-83A1-F6EECF244321}">
                <p14:modId xmlns:p14="http://schemas.microsoft.com/office/powerpoint/2010/main" val="1249714349"/>
              </p:ext>
            </p:extLst>
          </p:nvPr>
        </p:nvGraphicFramePr>
        <p:xfrm>
          <a:off x="218364" y="3221502"/>
          <a:ext cx="5141427" cy="3285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Diagram 10"/>
          <p:cNvGraphicFramePr/>
          <p:nvPr>
            <p:extLst>
              <p:ext uri="{D42A27DB-BD31-4B8C-83A1-F6EECF244321}">
                <p14:modId xmlns:p14="http://schemas.microsoft.com/office/powerpoint/2010/main" val="1024133662"/>
              </p:ext>
            </p:extLst>
          </p:nvPr>
        </p:nvGraphicFramePr>
        <p:xfrm>
          <a:off x="4515729" y="-182880"/>
          <a:ext cx="6825957" cy="4773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694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Graphic spid="10" grpId="0">
        <p:bldAsOne/>
      </p:bldGraphic>
      <p:bldGraphic spid="11"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783" y="266204"/>
            <a:ext cx="11249890" cy="7109639"/>
          </a:xfrm>
          <a:prstGeom prst="rect">
            <a:avLst/>
          </a:prstGeom>
        </p:spPr>
        <p:txBody>
          <a:bodyPr wrap="square">
            <a:spAutoFit/>
          </a:bodyPr>
          <a:lstStyle/>
          <a:p>
            <a:pPr algn="just"/>
            <a:r>
              <a:rPr lang="en-US" sz="2400" b="1" dirty="0" smtClean="0"/>
              <a:t>Training </a:t>
            </a:r>
            <a:r>
              <a:rPr lang="en-US" sz="2400" b="1" dirty="0"/>
              <a:t>and Guidance</a:t>
            </a:r>
            <a:r>
              <a:rPr lang="en-US" sz="2400" dirty="0"/>
              <a:t>: The franchisor will usually provide both training and guidance to the franchisee and as a result, the likelihood of success is much greater for national franchisees who have received this assistance. </a:t>
            </a:r>
            <a:endParaRPr lang="en-US" sz="2400" dirty="0" smtClean="0"/>
          </a:p>
          <a:p>
            <a:pPr algn="just"/>
            <a:endParaRPr lang="en-US" sz="2400" dirty="0" smtClean="0"/>
          </a:p>
          <a:p>
            <a:pPr algn="just"/>
            <a:endParaRPr lang="en-US" sz="2400" dirty="0"/>
          </a:p>
          <a:p>
            <a:pPr algn="just"/>
            <a:r>
              <a:rPr lang="en-US" sz="2400" b="1" dirty="0" smtClean="0"/>
              <a:t>Cost </a:t>
            </a:r>
            <a:r>
              <a:rPr lang="en-US" sz="2400" b="1" dirty="0"/>
              <a:t>Effective Administration</a:t>
            </a:r>
            <a:r>
              <a:rPr lang="en-US" sz="2400" dirty="0"/>
              <a:t>: The franchise business maintains a more cost effective </a:t>
            </a:r>
            <a:r>
              <a:rPr lang="en-US" sz="2400" dirty="0" err="1"/>
              <a:t>labour</a:t>
            </a:r>
            <a:r>
              <a:rPr lang="en-US" sz="2400" dirty="0"/>
              <a:t> force, reduction of turnover of important staff and can make more effective recruitment with a smaller central organization. </a:t>
            </a:r>
            <a:endParaRPr lang="en-US" sz="2400" dirty="0" smtClean="0"/>
          </a:p>
          <a:p>
            <a:pPr algn="just"/>
            <a:endParaRPr lang="en-US" sz="2400" dirty="0" smtClean="0"/>
          </a:p>
          <a:p>
            <a:pPr algn="just"/>
            <a:endParaRPr lang="en-US" sz="2400" dirty="0"/>
          </a:p>
          <a:p>
            <a:pPr algn="just"/>
            <a:r>
              <a:rPr lang="en-US" sz="2400" dirty="0" smtClean="0"/>
              <a:t> </a:t>
            </a:r>
            <a:r>
              <a:rPr lang="en-US" sz="2400" b="1" dirty="0"/>
              <a:t>Strategic</a:t>
            </a:r>
            <a:r>
              <a:rPr lang="en-US" sz="2400" dirty="0"/>
              <a:t>: So far as the franchisor is concerned, franchising means multiplying the number of locations through other people’s investment which help them in spreading risks. </a:t>
            </a:r>
            <a:endParaRPr lang="en-US" sz="2400" dirty="0" smtClean="0"/>
          </a:p>
          <a:p>
            <a:pPr algn="just"/>
            <a:endParaRPr lang="en-US" sz="2400" dirty="0"/>
          </a:p>
          <a:p>
            <a:pPr marL="342900" indent="-342900" algn="just">
              <a:buFont typeface="Wingdings" pitchFamily="2" charset="2"/>
              <a:buChar char="Ø"/>
            </a:pPr>
            <a:r>
              <a:rPr lang="en-US" sz="2400" dirty="0" smtClean="0"/>
              <a:t>Through </a:t>
            </a:r>
            <a:r>
              <a:rPr lang="en-US" sz="2400" dirty="0"/>
              <a:t>franchise the better opportunity could be focused with changes in the market which leads to faster network expansion and reduced entry of competitors. </a:t>
            </a:r>
            <a:endParaRPr lang="en-US" sz="2400" dirty="0" smtClean="0"/>
          </a:p>
          <a:p>
            <a:pPr algn="just"/>
            <a:endParaRPr lang="en-US" sz="2400" dirty="0" smtClean="0"/>
          </a:p>
          <a:p>
            <a:pPr algn="just"/>
            <a:r>
              <a:rPr lang="en-US" sz="2400" dirty="0" smtClean="0"/>
              <a:t> </a:t>
            </a:r>
            <a:endParaRPr lang="en-US" sz="2400" dirty="0"/>
          </a:p>
          <a:p>
            <a:pPr algn="just"/>
            <a:endParaRPr lang="en-US" sz="2400" dirty="0"/>
          </a:p>
        </p:txBody>
      </p:sp>
    </p:spTree>
    <p:extLst>
      <p:ext uri="{BB962C8B-B14F-4D97-AF65-F5344CB8AC3E}">
        <p14:creationId xmlns:p14="http://schemas.microsoft.com/office/powerpoint/2010/main" val="540020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018" y="612568"/>
            <a:ext cx="11208327" cy="4154984"/>
          </a:xfrm>
          <a:prstGeom prst="rect">
            <a:avLst/>
          </a:prstGeom>
        </p:spPr>
        <p:txBody>
          <a:bodyPr wrap="square">
            <a:spAutoFit/>
          </a:bodyPr>
          <a:lstStyle/>
          <a:p>
            <a:pPr algn="just"/>
            <a:r>
              <a:rPr lang="en-US" sz="2400" b="1" dirty="0"/>
              <a:t>Ownership Mentality</a:t>
            </a:r>
            <a:r>
              <a:rPr lang="en-US" sz="2400" dirty="0"/>
              <a:t>: Where the franchise agreement is </a:t>
            </a:r>
            <a:r>
              <a:rPr lang="en-US" sz="2400" dirty="0" smtClean="0"/>
              <a:t>long-term, Franchisee </a:t>
            </a:r>
            <a:r>
              <a:rPr lang="en-US" sz="2400" dirty="0"/>
              <a:t>will have an attitude of being a business owner and is more likely to devote attention, capital and time, to grow the business, and follows the approved system and willing to face from occasional business challenges.</a:t>
            </a:r>
          </a:p>
          <a:p>
            <a:pPr algn="just"/>
            <a:endParaRPr lang="en-US" sz="2400" dirty="0"/>
          </a:p>
          <a:p>
            <a:pPr algn="just"/>
            <a:r>
              <a:rPr lang="en-US" sz="2400" dirty="0"/>
              <a:t>I</a:t>
            </a:r>
            <a:r>
              <a:rPr lang="en-US" sz="2400" b="1" dirty="0"/>
              <a:t>mage</a:t>
            </a:r>
            <a:r>
              <a:rPr lang="en-US" sz="2400" dirty="0"/>
              <a:t>: Considering other distribution approaches franchise systems generally have a superior image over both among prospective owners and with the consuming public. </a:t>
            </a:r>
          </a:p>
          <a:p>
            <a:pPr algn="just"/>
            <a:endParaRPr lang="en-US" sz="2400" dirty="0"/>
          </a:p>
          <a:p>
            <a:pPr marL="342900" indent="-342900" algn="just">
              <a:buFont typeface="Wingdings" pitchFamily="2" charset="2"/>
              <a:buChar char="Ø"/>
            </a:pPr>
            <a:r>
              <a:rPr lang="en-US" sz="2400" dirty="0"/>
              <a:t>This is because there is uniformity as to retail presentation, marketing methodology, compliance with operational aspects, and one can see very precisely that these things are easier to achieve within a franchise framework. </a:t>
            </a:r>
          </a:p>
        </p:txBody>
      </p:sp>
    </p:spTree>
    <p:extLst>
      <p:ext uri="{BB962C8B-B14F-4D97-AF65-F5344CB8AC3E}">
        <p14:creationId xmlns:p14="http://schemas.microsoft.com/office/powerpoint/2010/main" val="3283582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055" y="529395"/>
            <a:ext cx="11305309" cy="5632311"/>
          </a:xfrm>
          <a:prstGeom prst="rect">
            <a:avLst/>
          </a:prstGeom>
        </p:spPr>
        <p:txBody>
          <a:bodyPr wrap="square">
            <a:spAutoFit/>
          </a:bodyPr>
          <a:lstStyle/>
          <a:p>
            <a:pPr algn="just"/>
            <a:r>
              <a:rPr lang="en-US" sz="2400" b="1" dirty="0" smtClean="0"/>
              <a:t>Brand-Name </a:t>
            </a:r>
            <a:r>
              <a:rPr lang="en-US" sz="2400" b="1" dirty="0"/>
              <a:t>Appeal</a:t>
            </a:r>
            <a:r>
              <a:rPr lang="en-US" sz="2400" dirty="0"/>
              <a:t>: Person who buys a well-known national franchise has a good chance to succeed as the franchisor’s name is an earning card for the franchisee. </a:t>
            </a:r>
            <a:endParaRPr lang="en-US" sz="2400" dirty="0" smtClean="0"/>
          </a:p>
          <a:p>
            <a:pPr algn="just"/>
            <a:endParaRPr lang="en-US" sz="2400" dirty="0"/>
          </a:p>
          <a:p>
            <a:pPr marL="342900" indent="-342900" algn="just">
              <a:buFont typeface="Wingdings" pitchFamily="2" charset="2"/>
              <a:buChar char="Ø"/>
            </a:pPr>
            <a:r>
              <a:rPr lang="en-US" sz="2400" dirty="0" smtClean="0"/>
              <a:t>This </a:t>
            </a:r>
            <a:r>
              <a:rPr lang="en-US" sz="2400" dirty="0"/>
              <a:t>is because people are more aware of the product or service offered by a national franchise and preferred it to those offered by outlets which are not known. </a:t>
            </a:r>
            <a:endParaRPr lang="en-US" sz="2400" dirty="0" smtClean="0"/>
          </a:p>
          <a:p>
            <a:pPr algn="just"/>
            <a:endParaRPr lang="en-US" sz="2400" dirty="0" smtClean="0"/>
          </a:p>
          <a:p>
            <a:pPr algn="just"/>
            <a:r>
              <a:rPr lang="en-US" sz="2400" b="1" dirty="0" smtClean="0"/>
              <a:t>Franchisee </a:t>
            </a:r>
            <a:r>
              <a:rPr lang="en-US" sz="2400" b="1" dirty="0"/>
              <a:t>Participation and Support</a:t>
            </a:r>
            <a:r>
              <a:rPr lang="en-US" sz="2400" dirty="0"/>
              <a:t>: The well managed franchise model often incorporates valuable Franchisee input and creative participation by Franchisees as all of the participants are part of a single franchise system with a common identity. </a:t>
            </a:r>
            <a:endParaRPr lang="en-US" sz="2400" dirty="0" smtClean="0"/>
          </a:p>
          <a:p>
            <a:pPr algn="just"/>
            <a:endParaRPr lang="en-US" sz="2400" dirty="0"/>
          </a:p>
          <a:p>
            <a:pPr marL="342900" indent="-342900" algn="just">
              <a:buFont typeface="Wingdings" pitchFamily="2" charset="2"/>
              <a:buChar char="Ø"/>
            </a:pPr>
            <a:r>
              <a:rPr lang="en-US" sz="2400" dirty="0" smtClean="0"/>
              <a:t>Franchisees </a:t>
            </a:r>
            <a:r>
              <a:rPr lang="en-US" sz="2400" dirty="0"/>
              <a:t>are more likely to participate in initiatives for the proper operation of the entire enterprise; expansion; sometimes producing new ideas. </a:t>
            </a:r>
            <a:endParaRPr lang="en-US" sz="2400" dirty="0" smtClean="0"/>
          </a:p>
          <a:p>
            <a:pPr marL="342900" indent="-342900" algn="just">
              <a:buFont typeface="Wingdings" pitchFamily="2" charset="2"/>
              <a:buChar char="Ø"/>
            </a:pPr>
            <a:endParaRPr lang="en-US" sz="2400" dirty="0"/>
          </a:p>
          <a:p>
            <a:pPr marL="342900" indent="-342900" algn="just">
              <a:buFont typeface="Wingdings" pitchFamily="2" charset="2"/>
              <a:buChar char="Ø"/>
            </a:pPr>
            <a:r>
              <a:rPr lang="en-US" sz="2400" dirty="0" smtClean="0"/>
              <a:t>Franchisees </a:t>
            </a:r>
            <a:r>
              <a:rPr lang="en-US" sz="2400" dirty="0"/>
              <a:t>also help in alerting the Franchisor to operational non-compliance problems created by other Franchisees in the systems. </a:t>
            </a:r>
          </a:p>
        </p:txBody>
      </p:sp>
    </p:spTree>
    <p:extLst>
      <p:ext uri="{BB962C8B-B14F-4D97-AF65-F5344CB8AC3E}">
        <p14:creationId xmlns:p14="http://schemas.microsoft.com/office/powerpoint/2010/main" val="2019079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945" y="335846"/>
            <a:ext cx="11665528" cy="6555641"/>
          </a:xfrm>
          <a:prstGeom prst="rect">
            <a:avLst/>
          </a:prstGeom>
        </p:spPr>
        <p:txBody>
          <a:bodyPr wrap="square">
            <a:spAutoFit/>
          </a:bodyPr>
          <a:lstStyle/>
          <a:p>
            <a:pPr algn="just"/>
            <a:r>
              <a:rPr lang="en-US" sz="2000" b="1" dirty="0" smtClean="0"/>
              <a:t>System-wide </a:t>
            </a:r>
            <a:r>
              <a:rPr lang="en-US" sz="2000" b="1" dirty="0"/>
              <a:t>Marketing Support Paid by Franchisees</a:t>
            </a:r>
            <a:r>
              <a:rPr lang="en-US" sz="2000" dirty="0"/>
              <a:t>: Franchisees are required to contribute to advertisements; promotions; public Relations; participate in local marketing; supporting retail marketing and contributing in a national marketing fund, as a part of franchise systems. </a:t>
            </a:r>
            <a:endParaRPr lang="en-US" sz="2000" dirty="0" smtClean="0"/>
          </a:p>
          <a:p>
            <a:pPr algn="just"/>
            <a:endParaRPr lang="en-US" sz="2000" dirty="0"/>
          </a:p>
          <a:p>
            <a:pPr marL="342900" indent="-342900" algn="just">
              <a:buFont typeface="Wingdings" pitchFamily="2" charset="2"/>
              <a:buChar char="Ø"/>
            </a:pPr>
            <a:r>
              <a:rPr lang="en-US" sz="2000" dirty="0" smtClean="0"/>
              <a:t>Such </a:t>
            </a:r>
            <a:r>
              <a:rPr lang="en-US" sz="2000" dirty="0"/>
              <a:t>an ability of franchise system to pool the advertising money produces obvious competitive advantages which help in raising barriers to entry by potential competitors as well as in leveraging an already leading position in the industry. </a:t>
            </a:r>
            <a:endParaRPr lang="en-US" sz="2000" dirty="0" smtClean="0"/>
          </a:p>
          <a:p>
            <a:pPr algn="just"/>
            <a:endParaRPr lang="en-US" sz="2000" dirty="0" smtClean="0"/>
          </a:p>
          <a:p>
            <a:pPr algn="just"/>
            <a:r>
              <a:rPr lang="en-US" sz="2000" b="1" dirty="0" smtClean="0"/>
              <a:t>Reduce </a:t>
            </a:r>
            <a:r>
              <a:rPr lang="en-US" sz="2000" b="1" dirty="0"/>
              <a:t>Trial and Error Period for Initiating and Operating Business</a:t>
            </a:r>
            <a:r>
              <a:rPr lang="en-US" sz="2000" dirty="0"/>
              <a:t>: Franchising business arrangements help in avoiding the unnecessary trial and error period in starting and operating a new business. </a:t>
            </a:r>
            <a:endParaRPr lang="en-US" sz="2000" dirty="0" smtClean="0"/>
          </a:p>
          <a:p>
            <a:pPr algn="just"/>
            <a:endParaRPr lang="en-US" sz="2000" dirty="0"/>
          </a:p>
          <a:p>
            <a:pPr marL="342900" indent="-342900" algn="just">
              <a:buFont typeface="Wingdings" pitchFamily="2" charset="2"/>
              <a:buChar char="Ø"/>
            </a:pPr>
            <a:r>
              <a:rPr lang="en-US" sz="2000" dirty="0" smtClean="0"/>
              <a:t>Franchisee </a:t>
            </a:r>
            <a:r>
              <a:rPr lang="en-US" sz="2000" dirty="0"/>
              <a:t>starts his business operation by making agreement with franchisor and use the name and/or process of well established brands and image of franchisor. </a:t>
            </a:r>
            <a:endParaRPr lang="en-US" sz="2000" dirty="0" smtClean="0"/>
          </a:p>
          <a:p>
            <a:pPr algn="just"/>
            <a:endParaRPr lang="en-US" sz="2000" dirty="0"/>
          </a:p>
          <a:p>
            <a:pPr algn="just"/>
            <a:endParaRPr lang="en-US" sz="2000" dirty="0" smtClean="0"/>
          </a:p>
          <a:p>
            <a:pPr algn="just"/>
            <a:r>
              <a:rPr lang="en-US" sz="2000" b="1" dirty="0" smtClean="0"/>
              <a:t>Verified </a:t>
            </a:r>
            <a:r>
              <a:rPr lang="en-US" sz="2000" b="1" dirty="0"/>
              <a:t>Track Record</a:t>
            </a:r>
            <a:r>
              <a:rPr lang="en-US" sz="2000" dirty="0"/>
              <a:t>: Franchisor has already proved the business as a successful operation. It is not difficult to see how successful the operations have been when organization has been around for five to ten years in business and has large number of units in operation. </a:t>
            </a:r>
            <a:endParaRPr lang="en-US" sz="2000" dirty="0" smtClean="0"/>
          </a:p>
          <a:p>
            <a:pPr algn="just"/>
            <a:endParaRPr lang="en-US" sz="2000" dirty="0"/>
          </a:p>
          <a:p>
            <a:pPr marL="342900" indent="-342900" algn="just">
              <a:buFont typeface="Wingdings" pitchFamily="2" charset="2"/>
              <a:buChar char="Ø"/>
            </a:pPr>
            <a:r>
              <a:rPr lang="en-US" sz="2000" dirty="0" smtClean="0"/>
              <a:t>Franchisor </a:t>
            </a:r>
            <a:r>
              <a:rPr lang="en-US" sz="2000" dirty="0"/>
              <a:t>has proved that the location and layout of the franchisees store, the pricing policy, quality of goods and services, and the overall management system are successful. </a:t>
            </a:r>
          </a:p>
        </p:txBody>
      </p:sp>
    </p:spTree>
    <p:extLst>
      <p:ext uri="{BB962C8B-B14F-4D97-AF65-F5344CB8AC3E}">
        <p14:creationId xmlns:p14="http://schemas.microsoft.com/office/powerpoint/2010/main" val="3473320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074" y="100456"/>
            <a:ext cx="11568545" cy="6617196"/>
          </a:xfrm>
          <a:prstGeom prst="rect">
            <a:avLst/>
          </a:prstGeom>
        </p:spPr>
        <p:txBody>
          <a:bodyPr wrap="square">
            <a:spAutoFit/>
          </a:bodyPr>
          <a:lstStyle/>
          <a:p>
            <a:pPr algn="ctr"/>
            <a:r>
              <a:rPr lang="en-US" sz="2800" b="1" dirty="0" smtClean="0"/>
              <a:t>Disadvantages</a:t>
            </a:r>
            <a:endParaRPr lang="en-US" sz="2800" b="1" dirty="0"/>
          </a:p>
          <a:p>
            <a:pPr algn="just"/>
            <a:endParaRPr lang="en-US" dirty="0" smtClean="0"/>
          </a:p>
          <a:p>
            <a:pPr algn="just"/>
            <a:r>
              <a:rPr lang="en-US" sz="2000" b="1" dirty="0" smtClean="0"/>
              <a:t>Franchise </a:t>
            </a:r>
            <a:r>
              <a:rPr lang="en-US" sz="2000" b="1" dirty="0"/>
              <a:t>Fees/Higher Legal Expenses</a:t>
            </a:r>
            <a:r>
              <a:rPr lang="en-US" sz="2000" dirty="0"/>
              <a:t>: The larger and successful franchisor, the franchisee needs to pay higher franchise fees. Typically, franchise buyer pays an initial franchise fee, spends own money to build a store, buy the equipment and for inventory, and then pays a continuously royalty based sales. </a:t>
            </a:r>
            <a:endParaRPr lang="en-US" sz="2000" dirty="0" smtClean="0"/>
          </a:p>
          <a:p>
            <a:pPr algn="just"/>
            <a:endParaRPr lang="en-US" sz="2000" dirty="0"/>
          </a:p>
          <a:p>
            <a:pPr marL="285750" indent="-285750" algn="just">
              <a:buFont typeface="Wingdings" pitchFamily="2" charset="2"/>
              <a:buChar char="Ø"/>
            </a:pPr>
            <a:r>
              <a:rPr lang="en-US" sz="2000" dirty="0" smtClean="0"/>
              <a:t>The </a:t>
            </a:r>
            <a:r>
              <a:rPr lang="en-US" sz="2000" dirty="0"/>
              <a:t>necessity of preparing franchising agreements; preparation of related documents and agreements, and filing them in various authorities represents a significant expense, although the year-to-year expenses are generally less than those initially incurred in setting up the structure and related documents. </a:t>
            </a:r>
            <a:endParaRPr lang="en-US" sz="2000" dirty="0" smtClean="0"/>
          </a:p>
          <a:p>
            <a:pPr marL="285750" indent="-285750" algn="just">
              <a:buFont typeface="Wingdings" pitchFamily="2" charset="2"/>
              <a:buChar char="Ø"/>
            </a:pPr>
            <a:endParaRPr lang="en-US" sz="2000" dirty="0"/>
          </a:p>
          <a:p>
            <a:pPr marL="285750" indent="-285750" algn="just">
              <a:buFont typeface="Wingdings" pitchFamily="2" charset="2"/>
              <a:buChar char="Ø"/>
            </a:pPr>
            <a:r>
              <a:rPr lang="en-US" sz="2000" dirty="0" smtClean="0"/>
              <a:t>Additional </a:t>
            </a:r>
            <a:r>
              <a:rPr lang="en-US" sz="2000" dirty="0"/>
              <a:t>legal costs will be incurred if company form of business is used to get the advantage of a separate legal entity is used for the franchising program. </a:t>
            </a:r>
            <a:endParaRPr lang="en-US" sz="2000" dirty="0" smtClean="0"/>
          </a:p>
          <a:p>
            <a:pPr marL="285750" indent="-285750" algn="just">
              <a:buFont typeface="Wingdings" pitchFamily="2" charset="2"/>
              <a:buChar char="Ø"/>
            </a:pPr>
            <a:endParaRPr lang="en-US" sz="2000" dirty="0" smtClean="0"/>
          </a:p>
          <a:p>
            <a:pPr algn="just"/>
            <a:r>
              <a:rPr lang="en-US" sz="2000" b="1" dirty="0" smtClean="0"/>
              <a:t>Control </a:t>
            </a:r>
            <a:r>
              <a:rPr lang="en-US" sz="2000" b="1" dirty="0"/>
              <a:t>Issues</a:t>
            </a:r>
            <a:r>
              <a:rPr lang="en-US" sz="2000" dirty="0"/>
              <a:t>: As with dealerships, there may be quality control and related issues in franchise operations. To what extent the franchisees follow the established standards in terms of product, service or process of operation remain a major concern for franchisor. </a:t>
            </a:r>
            <a:endParaRPr lang="en-US" sz="2000" dirty="0" smtClean="0"/>
          </a:p>
          <a:p>
            <a:pPr algn="just"/>
            <a:endParaRPr lang="en-US" sz="2000" dirty="0"/>
          </a:p>
          <a:p>
            <a:pPr marL="285750" indent="-285750" algn="just">
              <a:buFont typeface="Wingdings" pitchFamily="2" charset="2"/>
              <a:buChar char="Ø"/>
            </a:pPr>
            <a:r>
              <a:rPr lang="en-US" sz="2000" dirty="0" smtClean="0"/>
              <a:t>The </a:t>
            </a:r>
            <a:r>
              <a:rPr lang="en-US" sz="2000" dirty="0"/>
              <a:t>franchisor generally exercises a fair amount of control over the operation in order to achieve a degree of uniformity. If entrepreneur do not follow franchisor directions, they may not have their franchise license renewed when the contract expires</a:t>
            </a:r>
            <a:r>
              <a:rPr lang="en-US" sz="2000" dirty="0" smtClean="0"/>
              <a:t>.</a:t>
            </a:r>
          </a:p>
          <a:p>
            <a:pPr algn="just"/>
            <a:r>
              <a:rPr lang="en-US" dirty="0" smtClean="0"/>
              <a:t> </a:t>
            </a:r>
            <a:endParaRPr lang="en-US" dirty="0"/>
          </a:p>
        </p:txBody>
      </p:sp>
    </p:spTree>
    <p:extLst>
      <p:ext uri="{BB962C8B-B14F-4D97-AF65-F5344CB8AC3E}">
        <p14:creationId xmlns:p14="http://schemas.microsoft.com/office/powerpoint/2010/main" val="26976357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635" y="227795"/>
            <a:ext cx="11249892" cy="6247864"/>
          </a:xfrm>
          <a:prstGeom prst="rect">
            <a:avLst/>
          </a:prstGeom>
        </p:spPr>
        <p:txBody>
          <a:bodyPr wrap="square">
            <a:spAutoFit/>
          </a:bodyPr>
          <a:lstStyle/>
          <a:p>
            <a:pPr algn="just"/>
            <a:r>
              <a:rPr lang="en-US" sz="2000" b="1" dirty="0"/>
              <a:t>Business Relationship Issues</a:t>
            </a:r>
            <a:r>
              <a:rPr lang="en-US" sz="2000" dirty="0"/>
              <a:t>: To some degree in the development and possible success of the franchise system franchisees typically view themselves as partners with the franchisor. </a:t>
            </a:r>
          </a:p>
          <a:p>
            <a:pPr algn="just"/>
            <a:endParaRPr lang="en-US" sz="2000" dirty="0" smtClean="0"/>
          </a:p>
          <a:p>
            <a:pPr marL="342900" indent="-342900" algn="just">
              <a:buFont typeface="Wingdings" pitchFamily="2" charset="2"/>
              <a:buChar char="Ø"/>
            </a:pPr>
            <a:r>
              <a:rPr lang="en-US" sz="2000" dirty="0" smtClean="0"/>
              <a:t>A </a:t>
            </a:r>
            <a:r>
              <a:rPr lang="en-US" sz="2000" dirty="0"/>
              <a:t>Franchisor must be psychologically comfortable working with Franchisees in terms of charting strategic directions, implementing marketing plans, etc</a:t>
            </a:r>
            <a:r>
              <a:rPr lang="en-US" sz="2000" dirty="0" smtClean="0"/>
              <a:t>.</a:t>
            </a:r>
          </a:p>
          <a:p>
            <a:pPr marL="342900" indent="-342900" algn="just">
              <a:buFont typeface="Wingdings" pitchFamily="2" charset="2"/>
              <a:buChar char="Ø"/>
            </a:pPr>
            <a:endParaRPr lang="en-US" sz="2000" dirty="0"/>
          </a:p>
          <a:p>
            <a:pPr marL="342900" indent="-342900" algn="just">
              <a:buFont typeface="Wingdings" pitchFamily="2" charset="2"/>
              <a:buChar char="Ø"/>
            </a:pPr>
            <a:r>
              <a:rPr lang="en-US" sz="2000" dirty="0" smtClean="0"/>
              <a:t> </a:t>
            </a:r>
            <a:r>
              <a:rPr lang="en-US" sz="2000" dirty="0"/>
              <a:t>If properly managed, a sense of team participation can benefit the entire system. </a:t>
            </a:r>
            <a:endParaRPr lang="en-US" sz="2000" dirty="0" smtClean="0"/>
          </a:p>
          <a:p>
            <a:pPr algn="just"/>
            <a:endParaRPr lang="en-US" sz="2000" dirty="0" smtClean="0"/>
          </a:p>
          <a:p>
            <a:pPr algn="just"/>
            <a:r>
              <a:rPr lang="en-US" sz="2000" b="1" dirty="0" smtClean="0"/>
              <a:t>Potential </a:t>
            </a:r>
            <a:r>
              <a:rPr lang="en-US" sz="2000" b="1" dirty="0"/>
              <a:t>for Loss of Freedom</a:t>
            </a:r>
            <a:r>
              <a:rPr lang="en-US" sz="2000" dirty="0"/>
              <a:t>: When a Franchisor hunt for expansion through alternative channels of distribution the act of awarding exclusive territories to franchisees may generate legal and other problems if enough care is not </a:t>
            </a:r>
            <a:r>
              <a:rPr lang="en-US" sz="2000" dirty="0" smtClean="0"/>
              <a:t>taken.</a:t>
            </a:r>
          </a:p>
          <a:p>
            <a:pPr algn="just"/>
            <a:endParaRPr lang="en-US" sz="2000" dirty="0"/>
          </a:p>
          <a:p>
            <a:pPr marL="342900" indent="-342900" algn="just">
              <a:buFont typeface="Wingdings" pitchFamily="2" charset="2"/>
              <a:buChar char="Ø"/>
            </a:pPr>
            <a:r>
              <a:rPr lang="en-US" sz="2000" dirty="0" smtClean="0"/>
              <a:t>Appropriate </a:t>
            </a:r>
            <a:r>
              <a:rPr lang="en-US" sz="2000" dirty="0"/>
              <a:t>provisions in the franchise agreement; proper education of franchisees, and management of expectations of franchisees, can largely help in avoiding these issues. </a:t>
            </a:r>
            <a:endParaRPr lang="en-US" sz="2000" dirty="0" smtClean="0"/>
          </a:p>
          <a:p>
            <a:pPr marL="342900" indent="-342900" algn="just">
              <a:buFont typeface="Wingdings" pitchFamily="2" charset="2"/>
              <a:buChar char="Ø"/>
            </a:pPr>
            <a:endParaRPr lang="en-US" sz="2000" dirty="0" smtClean="0"/>
          </a:p>
          <a:p>
            <a:pPr algn="just"/>
            <a:r>
              <a:rPr lang="en-US" sz="2000" b="1" dirty="0" smtClean="0"/>
              <a:t>Finding </a:t>
            </a:r>
            <a:r>
              <a:rPr lang="en-US" sz="2000" b="1" dirty="0"/>
              <a:t>Qualified Franchisees</a:t>
            </a:r>
            <a:r>
              <a:rPr lang="en-US" sz="2000" dirty="0"/>
              <a:t>: An important aspect is, since the franchise relationship is long term finding and educating good franchisees is vital. </a:t>
            </a:r>
            <a:endParaRPr lang="en-US" sz="2000" dirty="0" smtClean="0"/>
          </a:p>
          <a:p>
            <a:pPr algn="just"/>
            <a:endParaRPr lang="en-US" sz="2000" dirty="0"/>
          </a:p>
          <a:p>
            <a:pPr marL="342900" indent="-342900" algn="just">
              <a:buFont typeface="Wingdings" pitchFamily="2" charset="2"/>
              <a:buChar char="Ø"/>
            </a:pPr>
            <a:r>
              <a:rPr lang="en-US" sz="2000" dirty="0" smtClean="0"/>
              <a:t>The </a:t>
            </a:r>
            <a:r>
              <a:rPr lang="en-US" sz="2000" dirty="0"/>
              <a:t>key qualification of the ideal franchisee combines entrepreneurial energy with the willingness to follow systems of franchisor and act as a team </a:t>
            </a:r>
            <a:r>
              <a:rPr lang="en-US" sz="2000" dirty="0" smtClean="0"/>
              <a:t>player.</a:t>
            </a:r>
            <a:endParaRPr lang="en-US" sz="2000" dirty="0"/>
          </a:p>
        </p:txBody>
      </p:sp>
    </p:spTree>
    <p:extLst>
      <p:ext uri="{BB962C8B-B14F-4D97-AF65-F5344CB8AC3E}">
        <p14:creationId xmlns:p14="http://schemas.microsoft.com/office/powerpoint/2010/main" val="594885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30448"/>
            <a:ext cx="9462655" cy="6370975"/>
          </a:xfrm>
          <a:prstGeom prst="rect">
            <a:avLst/>
          </a:prstGeom>
        </p:spPr>
        <p:txBody>
          <a:bodyPr wrap="square">
            <a:spAutoFit/>
          </a:bodyPr>
          <a:lstStyle/>
          <a:p>
            <a:pPr algn="ctr"/>
            <a:r>
              <a:rPr lang="en-US" sz="2400" b="1" dirty="0">
                <a:solidFill>
                  <a:srgbClr val="00B050"/>
                </a:solidFill>
              </a:rPr>
              <a:t>Franchisor advantages </a:t>
            </a:r>
            <a:endParaRPr lang="en-US" sz="2400" b="1" dirty="0" smtClean="0">
              <a:solidFill>
                <a:srgbClr val="00B050"/>
              </a:solidFill>
            </a:endParaRPr>
          </a:p>
          <a:p>
            <a:pPr algn="ctr"/>
            <a:endParaRPr lang="en-US" sz="2400" dirty="0" smtClean="0"/>
          </a:p>
          <a:p>
            <a:pPr marL="342900" indent="-342900">
              <a:buFont typeface="Wingdings" pitchFamily="2" charset="2"/>
              <a:buChar char="Ø"/>
            </a:pPr>
            <a:r>
              <a:rPr lang="en-US" sz="2400" dirty="0" smtClean="0"/>
              <a:t>Cost </a:t>
            </a:r>
            <a:r>
              <a:rPr lang="en-US" sz="2400" dirty="0"/>
              <a:t>effective </a:t>
            </a:r>
            <a:r>
              <a:rPr lang="en-US" sz="2400" dirty="0" smtClean="0"/>
              <a:t>growth</a:t>
            </a:r>
          </a:p>
          <a:p>
            <a:pPr marL="342900" indent="-342900">
              <a:buFont typeface="Wingdings" pitchFamily="2" charset="2"/>
              <a:buChar char="Ø"/>
            </a:pPr>
            <a:r>
              <a:rPr lang="en-US" sz="2400" dirty="0" smtClean="0"/>
              <a:t> Commitment </a:t>
            </a:r>
          </a:p>
          <a:p>
            <a:pPr marL="342900" indent="-342900">
              <a:buFont typeface="Wingdings" pitchFamily="2" charset="2"/>
              <a:buChar char="Ø"/>
            </a:pPr>
            <a:r>
              <a:rPr lang="en-US" sz="2400" dirty="0" smtClean="0"/>
              <a:t>Reduced </a:t>
            </a:r>
            <a:r>
              <a:rPr lang="en-US" sz="2400" dirty="0"/>
              <a:t>involvement </a:t>
            </a:r>
            <a:endParaRPr lang="en-US" sz="2400" dirty="0" smtClean="0"/>
          </a:p>
          <a:p>
            <a:pPr marL="342900" indent="-342900">
              <a:buFont typeface="Wingdings" pitchFamily="2" charset="2"/>
              <a:buChar char="Ø"/>
            </a:pPr>
            <a:r>
              <a:rPr lang="en-US" sz="2400" dirty="0" smtClean="0"/>
              <a:t>Co-operative advertising</a:t>
            </a:r>
          </a:p>
          <a:p>
            <a:pPr marL="342900" indent="-342900">
              <a:buFont typeface="Wingdings" pitchFamily="2" charset="2"/>
              <a:buChar char="Ø"/>
            </a:pPr>
            <a:r>
              <a:rPr lang="en-US" sz="2400" dirty="0" smtClean="0"/>
              <a:t> Collective </a:t>
            </a:r>
            <a:r>
              <a:rPr lang="en-US" sz="2400" dirty="0"/>
              <a:t>bargaining </a:t>
            </a:r>
            <a:endParaRPr lang="en-US" sz="2400" dirty="0" smtClean="0"/>
          </a:p>
          <a:p>
            <a:endParaRPr lang="en-US" sz="2400" dirty="0" smtClean="0"/>
          </a:p>
          <a:p>
            <a:endParaRPr lang="en-US" sz="2400" dirty="0"/>
          </a:p>
          <a:p>
            <a:pPr algn="ctr"/>
            <a:r>
              <a:rPr lang="en-US" sz="2400" dirty="0" smtClean="0">
                <a:solidFill>
                  <a:srgbClr val="FF0000"/>
                </a:solidFill>
              </a:rPr>
              <a:t>Franchisor disadvantages</a:t>
            </a:r>
          </a:p>
          <a:p>
            <a:pPr algn="ctr"/>
            <a:endParaRPr lang="en-US" sz="2400" dirty="0"/>
          </a:p>
          <a:p>
            <a:pPr algn="ctr"/>
            <a:endParaRPr lang="en-US" sz="2400" dirty="0" smtClean="0"/>
          </a:p>
          <a:p>
            <a:pPr marL="342900" indent="-342900">
              <a:buFont typeface="Wingdings" pitchFamily="2" charset="2"/>
              <a:buChar char="Ø"/>
            </a:pPr>
            <a:r>
              <a:rPr lang="en-US" sz="2400" dirty="0" smtClean="0"/>
              <a:t> </a:t>
            </a:r>
            <a:r>
              <a:rPr lang="en-US" sz="2400" dirty="0"/>
              <a:t>Loss of </a:t>
            </a:r>
            <a:r>
              <a:rPr lang="en-US" sz="2400" dirty="0" smtClean="0"/>
              <a:t>ownership</a:t>
            </a:r>
          </a:p>
          <a:p>
            <a:pPr marL="342900" indent="-342900">
              <a:buFont typeface="Wingdings" pitchFamily="2" charset="2"/>
              <a:buChar char="Ø"/>
            </a:pPr>
            <a:r>
              <a:rPr lang="en-US" sz="2400" dirty="0" smtClean="0"/>
              <a:t> Exclusivity </a:t>
            </a:r>
          </a:p>
          <a:p>
            <a:pPr marL="342900" indent="-342900">
              <a:buFont typeface="Wingdings" pitchFamily="2" charset="2"/>
              <a:buChar char="Ø"/>
            </a:pPr>
            <a:r>
              <a:rPr lang="en-US" sz="2400" dirty="0" smtClean="0"/>
              <a:t>Management </a:t>
            </a:r>
            <a:r>
              <a:rPr lang="en-US" sz="2400" dirty="0"/>
              <a:t>and personnel skills </a:t>
            </a:r>
            <a:endParaRPr lang="en-US" sz="2400" dirty="0" smtClean="0"/>
          </a:p>
          <a:p>
            <a:pPr marL="342900" indent="-342900">
              <a:buFont typeface="Wingdings" pitchFamily="2" charset="2"/>
              <a:buChar char="Ø"/>
            </a:pPr>
            <a:r>
              <a:rPr lang="en-US" sz="2400" dirty="0" smtClean="0"/>
              <a:t>Loss </a:t>
            </a:r>
            <a:r>
              <a:rPr lang="en-US" sz="2400" dirty="0"/>
              <a:t>of </a:t>
            </a:r>
            <a:r>
              <a:rPr lang="en-US" sz="2400" dirty="0" smtClean="0"/>
              <a:t>flexibility</a:t>
            </a:r>
          </a:p>
          <a:p>
            <a:pPr marL="342900" indent="-342900">
              <a:buFont typeface="Wingdings" pitchFamily="2" charset="2"/>
              <a:buChar char="Ø"/>
            </a:pPr>
            <a:r>
              <a:rPr lang="en-US" sz="2400" dirty="0" smtClean="0"/>
              <a:t> Confidentiality </a:t>
            </a:r>
          </a:p>
        </p:txBody>
      </p:sp>
    </p:spTree>
    <p:extLst>
      <p:ext uri="{BB962C8B-B14F-4D97-AF65-F5344CB8AC3E}">
        <p14:creationId xmlns:p14="http://schemas.microsoft.com/office/powerpoint/2010/main" val="177854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327" y="362865"/>
            <a:ext cx="10210800" cy="6370975"/>
          </a:xfrm>
          <a:prstGeom prst="rect">
            <a:avLst/>
          </a:prstGeom>
        </p:spPr>
        <p:txBody>
          <a:bodyPr wrap="square">
            <a:spAutoFit/>
          </a:bodyPr>
          <a:lstStyle/>
          <a:p>
            <a:pPr algn="ctr"/>
            <a:r>
              <a:rPr lang="en-US" sz="2400" b="1" dirty="0">
                <a:solidFill>
                  <a:srgbClr val="00B050"/>
                </a:solidFill>
              </a:rPr>
              <a:t>Franchisee advantages </a:t>
            </a:r>
            <a:endParaRPr lang="en-US" sz="2400" b="1" dirty="0" smtClean="0">
              <a:solidFill>
                <a:srgbClr val="00B050"/>
              </a:solidFill>
            </a:endParaRPr>
          </a:p>
          <a:p>
            <a:pPr algn="ctr"/>
            <a:endParaRPr lang="en-US" sz="2400" dirty="0"/>
          </a:p>
          <a:p>
            <a:pPr marL="342900" indent="-342900">
              <a:buFont typeface="Wingdings" pitchFamily="2" charset="2"/>
              <a:buChar char="Ø"/>
            </a:pPr>
            <a:r>
              <a:rPr lang="en-US" sz="2400" dirty="0" smtClean="0"/>
              <a:t>Reduced </a:t>
            </a:r>
            <a:r>
              <a:rPr lang="en-US" sz="2400" dirty="0"/>
              <a:t>risk </a:t>
            </a:r>
          </a:p>
          <a:p>
            <a:pPr marL="342900" indent="-342900">
              <a:buFont typeface="Wingdings" pitchFamily="2" charset="2"/>
              <a:buChar char="Ø"/>
            </a:pPr>
            <a:r>
              <a:rPr lang="en-US" sz="2400" dirty="0" smtClean="0"/>
              <a:t>Economies of scale </a:t>
            </a:r>
            <a:endParaRPr lang="en-US" sz="2400" dirty="0"/>
          </a:p>
          <a:p>
            <a:pPr marL="342900" indent="-342900">
              <a:buFont typeface="Wingdings" pitchFamily="2" charset="2"/>
              <a:buChar char="Ø"/>
            </a:pPr>
            <a:r>
              <a:rPr lang="en-US" sz="2400" dirty="0" smtClean="0"/>
              <a:t>Skilled </a:t>
            </a:r>
            <a:r>
              <a:rPr lang="en-US" sz="2400" dirty="0"/>
              <a:t>management </a:t>
            </a:r>
            <a:endParaRPr lang="en-US" sz="2400" dirty="0" smtClean="0"/>
          </a:p>
          <a:p>
            <a:pPr marL="342900" indent="-342900">
              <a:buFont typeface="Wingdings" pitchFamily="2" charset="2"/>
              <a:buChar char="Ø"/>
            </a:pPr>
            <a:r>
              <a:rPr lang="en-US" sz="2400" dirty="0" smtClean="0"/>
              <a:t>Enhanced </a:t>
            </a:r>
            <a:r>
              <a:rPr lang="en-US" sz="2400" dirty="0"/>
              <a:t>advertising </a:t>
            </a:r>
            <a:endParaRPr lang="en-US" sz="2400" dirty="0" smtClean="0"/>
          </a:p>
          <a:p>
            <a:pPr marL="342900" indent="-342900">
              <a:buFont typeface="Wingdings" pitchFamily="2" charset="2"/>
              <a:buChar char="Ø"/>
            </a:pPr>
            <a:r>
              <a:rPr lang="en-US" sz="2400" dirty="0" smtClean="0"/>
              <a:t>Better </a:t>
            </a:r>
            <a:r>
              <a:rPr lang="en-US" sz="2400" dirty="0"/>
              <a:t>financing </a:t>
            </a:r>
            <a:endParaRPr lang="en-US" sz="2400" dirty="0" smtClean="0"/>
          </a:p>
          <a:p>
            <a:pPr marL="342900" indent="-342900">
              <a:buFont typeface="Wingdings" pitchFamily="2" charset="2"/>
              <a:buChar char="Ø"/>
            </a:pPr>
            <a:r>
              <a:rPr lang="en-US" sz="2400" dirty="0" smtClean="0"/>
              <a:t>Exclusivity </a:t>
            </a:r>
          </a:p>
          <a:p>
            <a:pPr algn="ctr"/>
            <a:endParaRPr lang="en-US" sz="2400" dirty="0" smtClean="0"/>
          </a:p>
          <a:p>
            <a:pPr algn="ctr"/>
            <a:endParaRPr lang="en-US" sz="2400" dirty="0" smtClean="0"/>
          </a:p>
          <a:p>
            <a:pPr algn="ctr"/>
            <a:r>
              <a:rPr lang="en-US" sz="2400" b="1" dirty="0" smtClean="0">
                <a:solidFill>
                  <a:srgbClr val="C00000"/>
                </a:solidFill>
              </a:rPr>
              <a:t>Franchisee disadvantages</a:t>
            </a:r>
          </a:p>
          <a:p>
            <a:pPr algn="ctr"/>
            <a:endParaRPr lang="en-US" sz="2400" b="1" dirty="0" smtClean="0">
              <a:solidFill>
                <a:srgbClr val="C00000"/>
              </a:solidFill>
            </a:endParaRPr>
          </a:p>
          <a:p>
            <a:pPr marL="342900" indent="-342900">
              <a:buFont typeface="Wingdings" pitchFamily="2" charset="2"/>
              <a:buChar char="Ø"/>
            </a:pPr>
            <a:r>
              <a:rPr lang="en-US" sz="2400" dirty="0" smtClean="0"/>
              <a:t>Less Control</a:t>
            </a:r>
          </a:p>
          <a:p>
            <a:pPr marL="342900" indent="-342900">
              <a:buFont typeface="Wingdings" pitchFamily="2" charset="2"/>
              <a:buChar char="Ø"/>
            </a:pPr>
            <a:r>
              <a:rPr lang="en-US" sz="2400" dirty="0" smtClean="0"/>
              <a:t> Reliance </a:t>
            </a:r>
            <a:r>
              <a:rPr lang="en-US" sz="2400" dirty="0"/>
              <a:t>on reputation </a:t>
            </a:r>
            <a:endParaRPr lang="en-US" sz="2400" dirty="0" smtClean="0"/>
          </a:p>
          <a:p>
            <a:pPr marL="342900" indent="-342900">
              <a:buFont typeface="Wingdings" pitchFamily="2" charset="2"/>
              <a:buChar char="Ø"/>
            </a:pPr>
            <a:r>
              <a:rPr lang="en-US" sz="2400" dirty="0" smtClean="0"/>
              <a:t>Restrictions </a:t>
            </a:r>
            <a:r>
              <a:rPr lang="en-US" sz="2400" dirty="0"/>
              <a:t>on </a:t>
            </a:r>
            <a:r>
              <a:rPr lang="en-US" sz="2400" dirty="0" smtClean="0"/>
              <a:t>products</a:t>
            </a:r>
          </a:p>
          <a:p>
            <a:pPr marL="342900" indent="-342900">
              <a:buFont typeface="Wingdings" pitchFamily="2" charset="2"/>
              <a:buChar char="Ø"/>
            </a:pPr>
            <a:r>
              <a:rPr lang="en-US" sz="2400" dirty="0" smtClean="0"/>
              <a:t> </a:t>
            </a:r>
            <a:r>
              <a:rPr lang="en-US" sz="2400" dirty="0"/>
              <a:t>Restricted right to sell </a:t>
            </a:r>
            <a:endParaRPr lang="en-US" sz="2400" dirty="0" smtClean="0"/>
          </a:p>
          <a:p>
            <a:pPr marL="342900" indent="-342900">
              <a:buFont typeface="Wingdings" pitchFamily="2" charset="2"/>
              <a:buChar char="Ø"/>
            </a:pPr>
            <a:r>
              <a:rPr lang="en-US" sz="2400" dirty="0" smtClean="0"/>
              <a:t>Dependence</a:t>
            </a:r>
            <a:endParaRPr lang="en-US" sz="2400" dirty="0"/>
          </a:p>
        </p:txBody>
      </p:sp>
    </p:spTree>
    <p:extLst>
      <p:ext uri="{BB962C8B-B14F-4D97-AF65-F5344CB8AC3E}">
        <p14:creationId xmlns:p14="http://schemas.microsoft.com/office/powerpoint/2010/main" val="35207615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4" y="938035"/>
            <a:ext cx="10861964" cy="6186309"/>
          </a:xfrm>
          <a:prstGeom prst="rect">
            <a:avLst/>
          </a:prstGeom>
        </p:spPr>
        <p:txBody>
          <a:bodyPr wrap="square">
            <a:spAutoFit/>
          </a:bodyPr>
          <a:lstStyle/>
          <a:p>
            <a:pPr algn="just"/>
            <a:r>
              <a:rPr lang="en-US" sz="2000" b="1" dirty="0" smtClean="0">
                <a:solidFill>
                  <a:srgbClr val="FF0000"/>
                </a:solidFill>
              </a:rPr>
              <a:t>1. Job Franchise</a:t>
            </a:r>
          </a:p>
          <a:p>
            <a:pPr algn="just"/>
            <a:endParaRPr lang="en-US" b="1" dirty="0"/>
          </a:p>
          <a:p>
            <a:pPr marL="285750" indent="-285750" algn="just">
              <a:buFont typeface="Wingdings" pitchFamily="2" charset="2"/>
              <a:buChar char="Ø"/>
            </a:pPr>
            <a:r>
              <a:rPr lang="en-US" dirty="0"/>
              <a:t>A Job Franchise is generally a low-investment franchise (often home-based) that can be operated alone or with minimal staffing (less than 5). </a:t>
            </a:r>
            <a:endParaRPr lang="en-US" dirty="0" smtClean="0"/>
          </a:p>
          <a:p>
            <a:pPr marL="285750" indent="-285750" algn="just">
              <a:buFont typeface="Wingdings" pitchFamily="2" charset="2"/>
              <a:buChar char="Ø"/>
            </a:pPr>
            <a:endParaRPr lang="en-US" dirty="0" smtClean="0"/>
          </a:p>
          <a:p>
            <a:pPr marL="285750" indent="-285750" algn="just">
              <a:buFont typeface="Wingdings" pitchFamily="2" charset="2"/>
              <a:buChar char="Ø"/>
            </a:pPr>
            <a:r>
              <a:rPr lang="en-US" dirty="0" smtClean="0"/>
              <a:t>The </a:t>
            </a:r>
            <a:r>
              <a:rPr lang="en-US" dirty="0"/>
              <a:t>franchisee is only </a:t>
            </a:r>
            <a:r>
              <a:rPr lang="en-US" dirty="0" smtClean="0"/>
              <a:t>required </a:t>
            </a:r>
            <a:r>
              <a:rPr lang="en-US" dirty="0"/>
              <a:t>to pay a franchise fee and minimal startup costs, like equipment, basic materials, and sometimes a vehicle</a:t>
            </a:r>
            <a:r>
              <a:rPr lang="en-US" dirty="0" smtClean="0"/>
              <a:t>.</a:t>
            </a:r>
          </a:p>
          <a:p>
            <a:pPr marL="285750" indent="-285750" algn="just">
              <a:buFont typeface="Wingdings" pitchFamily="2" charset="2"/>
              <a:buChar char="Ø"/>
            </a:pPr>
            <a:endParaRPr lang="en-US" dirty="0"/>
          </a:p>
          <a:p>
            <a:pPr marL="285750" indent="-285750" algn="just">
              <a:buFont typeface="Wingdings" pitchFamily="2" charset="2"/>
              <a:buChar char="Ø"/>
            </a:pPr>
            <a:r>
              <a:rPr lang="en-US" dirty="0" smtClean="0"/>
              <a:t> </a:t>
            </a:r>
            <a:r>
              <a:rPr lang="en-US" dirty="0"/>
              <a:t>A large number of industries can be franchised in this manner, generally providing services.</a:t>
            </a:r>
          </a:p>
          <a:p>
            <a:pPr algn="just"/>
            <a:endParaRPr lang="en-US" dirty="0" smtClean="0"/>
          </a:p>
          <a:p>
            <a:pPr algn="just"/>
            <a:endParaRPr lang="en-US" dirty="0"/>
          </a:p>
          <a:p>
            <a:pPr algn="just"/>
            <a:r>
              <a:rPr lang="en-US" dirty="0" smtClean="0"/>
              <a:t>Some examples:</a:t>
            </a:r>
            <a:endParaRPr lang="en-US" dirty="0"/>
          </a:p>
          <a:p>
            <a:pPr algn="just"/>
            <a:r>
              <a:rPr lang="en-US" dirty="0"/>
              <a:t>Cell phone repairs and accessories</a:t>
            </a:r>
          </a:p>
          <a:p>
            <a:pPr algn="just"/>
            <a:r>
              <a:rPr lang="en-US" dirty="0"/>
              <a:t>Cleaning services</a:t>
            </a:r>
          </a:p>
          <a:p>
            <a:pPr algn="just"/>
            <a:r>
              <a:rPr lang="en-US" dirty="0"/>
              <a:t>Children’s services</a:t>
            </a:r>
          </a:p>
          <a:p>
            <a:pPr algn="just"/>
            <a:r>
              <a:rPr lang="en-US" dirty="0"/>
              <a:t>Event planning</a:t>
            </a:r>
          </a:p>
          <a:p>
            <a:pPr algn="just"/>
            <a:r>
              <a:rPr lang="en-US" dirty="0"/>
              <a:t>Plumbing</a:t>
            </a:r>
          </a:p>
          <a:p>
            <a:pPr algn="just"/>
            <a:r>
              <a:rPr lang="en-US" dirty="0"/>
              <a:t>Pool maintenance</a:t>
            </a:r>
          </a:p>
          <a:p>
            <a:pPr algn="just"/>
            <a:r>
              <a:rPr lang="en-US" dirty="0"/>
              <a:t>Residential lawn care</a:t>
            </a:r>
          </a:p>
          <a:p>
            <a:pPr algn="just"/>
            <a:r>
              <a:rPr lang="en-US" dirty="0"/>
              <a:t>Specialty coffees (possibly a mobile unit)</a:t>
            </a:r>
          </a:p>
          <a:p>
            <a:pPr algn="just"/>
            <a:r>
              <a:rPr lang="en-US" dirty="0"/>
              <a:t/>
            </a:r>
            <a:br>
              <a:rPr lang="en-US" dirty="0"/>
            </a:br>
            <a:endParaRPr lang="en-US" dirty="0"/>
          </a:p>
        </p:txBody>
      </p:sp>
      <p:sp>
        <p:nvSpPr>
          <p:cNvPr id="3" name="Rectangle 2"/>
          <p:cNvSpPr/>
          <p:nvPr/>
        </p:nvSpPr>
        <p:spPr>
          <a:xfrm>
            <a:off x="3993099" y="140916"/>
            <a:ext cx="3707040" cy="584775"/>
          </a:xfrm>
          <a:prstGeom prst="rect">
            <a:avLst/>
          </a:prstGeom>
        </p:spPr>
        <p:txBody>
          <a:bodyPr wrap="none">
            <a:spAutoFit/>
          </a:bodyPr>
          <a:lstStyle/>
          <a:p>
            <a:pPr algn="just"/>
            <a:r>
              <a:rPr lang="en-US" sz="3200" b="1" dirty="0"/>
              <a:t>T</a:t>
            </a:r>
            <a:r>
              <a:rPr lang="en-US" sz="3200" b="1" dirty="0" smtClean="0"/>
              <a:t>ypes of  Franchising</a:t>
            </a:r>
            <a:endParaRPr lang="en-US" sz="3200" b="1" dirty="0"/>
          </a:p>
        </p:txBody>
      </p:sp>
    </p:spTree>
    <p:extLst>
      <p:ext uri="{BB962C8B-B14F-4D97-AF65-F5344CB8AC3E}">
        <p14:creationId xmlns:p14="http://schemas.microsoft.com/office/powerpoint/2010/main" val="1584284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473" y="474345"/>
            <a:ext cx="11014363" cy="6463308"/>
          </a:xfrm>
          <a:prstGeom prst="rect">
            <a:avLst/>
          </a:prstGeom>
        </p:spPr>
        <p:txBody>
          <a:bodyPr wrap="square">
            <a:spAutoFit/>
          </a:bodyPr>
          <a:lstStyle/>
          <a:p>
            <a:pPr algn="just"/>
            <a:r>
              <a:rPr lang="en-US" b="1" dirty="0" smtClean="0"/>
              <a:t>2</a:t>
            </a:r>
            <a:r>
              <a:rPr lang="en-US" sz="2000" b="1" dirty="0" smtClean="0">
                <a:solidFill>
                  <a:srgbClr val="FF0000"/>
                </a:solidFill>
              </a:rPr>
              <a:t>. Product Franchise</a:t>
            </a:r>
          </a:p>
          <a:p>
            <a:pPr algn="just"/>
            <a:endParaRPr lang="en-US" b="1" dirty="0"/>
          </a:p>
          <a:p>
            <a:pPr marL="285750" indent="-285750" algn="just">
              <a:buFont typeface="Wingdings" pitchFamily="2" charset="2"/>
              <a:buChar char="Ø"/>
            </a:pPr>
            <a:r>
              <a:rPr lang="en-US" dirty="0"/>
              <a:t>Sometimes called a Distribution Franchise, these product-driven franchises are where the franchisee distributes the parent company products and some related services. </a:t>
            </a:r>
            <a:endParaRPr lang="en-US" dirty="0" smtClean="0"/>
          </a:p>
          <a:p>
            <a:pPr marL="285750" indent="-285750" algn="just">
              <a:buFont typeface="Wingdings" pitchFamily="2" charset="2"/>
              <a:buChar char="Ø"/>
            </a:pPr>
            <a:endParaRPr lang="en-US" dirty="0"/>
          </a:p>
          <a:p>
            <a:pPr marL="285750" indent="-285750" algn="just">
              <a:buFont typeface="Wingdings" pitchFamily="2" charset="2"/>
              <a:buChar char="Ø"/>
            </a:pPr>
            <a:r>
              <a:rPr lang="en-US" dirty="0" smtClean="0"/>
              <a:t>The </a:t>
            </a:r>
            <a:r>
              <a:rPr lang="en-US" dirty="0"/>
              <a:t>parent company provides the use of its branded trademark, but not typically an entire system for running a business. </a:t>
            </a:r>
            <a:endParaRPr lang="en-US" dirty="0" smtClean="0"/>
          </a:p>
          <a:p>
            <a:pPr algn="just"/>
            <a:endParaRPr lang="en-US" dirty="0" smtClean="0"/>
          </a:p>
          <a:p>
            <a:pPr marL="285750" indent="-285750" algn="just">
              <a:buFont typeface="Wingdings" pitchFamily="2" charset="2"/>
              <a:buChar char="Ø"/>
            </a:pPr>
            <a:r>
              <a:rPr lang="en-US" dirty="0" smtClean="0"/>
              <a:t>Product </a:t>
            </a:r>
            <a:r>
              <a:rPr lang="en-US" dirty="0"/>
              <a:t>franchises are predominantly large product dealers. Consequently, product, or distribution, franchising makes up the highest percentage of total US retail sales.</a:t>
            </a:r>
          </a:p>
          <a:p>
            <a:pPr algn="just"/>
            <a:endParaRPr lang="en-US" dirty="0" smtClean="0"/>
          </a:p>
          <a:p>
            <a:pPr algn="just"/>
            <a:endParaRPr lang="en-US" dirty="0"/>
          </a:p>
          <a:p>
            <a:pPr algn="just"/>
            <a:r>
              <a:rPr lang="en-US" dirty="0" smtClean="0"/>
              <a:t>Some examples: </a:t>
            </a:r>
            <a:endParaRPr lang="en-US" dirty="0"/>
          </a:p>
          <a:p>
            <a:pPr algn="just"/>
            <a:r>
              <a:rPr lang="en-US" dirty="0"/>
              <a:t>Cars and car repair parts (GMC, Ford, Exxon, Goodyear Tires)</a:t>
            </a:r>
          </a:p>
          <a:p>
            <a:pPr algn="just"/>
            <a:r>
              <a:rPr lang="en-US" dirty="0"/>
              <a:t>Large equipment (John Deere Tractor, Caterpillar)</a:t>
            </a:r>
          </a:p>
          <a:p>
            <a:pPr algn="just"/>
            <a:r>
              <a:rPr lang="en-US" dirty="0"/>
              <a:t>Computers (Dell, Asus, Hewlett Packard)</a:t>
            </a:r>
          </a:p>
          <a:p>
            <a:pPr algn="just"/>
            <a:r>
              <a:rPr lang="en-US" dirty="0"/>
              <a:t>Appliances (Frigidaire, Kenmore, LG)</a:t>
            </a:r>
          </a:p>
          <a:p>
            <a:pPr algn="just"/>
            <a:r>
              <a:rPr lang="en-US" dirty="0"/>
              <a:t>Bicycles</a:t>
            </a:r>
          </a:p>
          <a:p>
            <a:pPr algn="just"/>
            <a:r>
              <a:rPr lang="en-US" dirty="0"/>
              <a:t>Vending </a:t>
            </a:r>
            <a:r>
              <a:rPr lang="en-US" dirty="0" smtClean="0"/>
              <a:t>machines</a:t>
            </a:r>
          </a:p>
          <a:p>
            <a:pPr algn="just"/>
            <a:endParaRPr lang="en-US" dirty="0"/>
          </a:p>
          <a:p>
            <a:pPr marL="285750" indent="-285750" algn="just">
              <a:buFont typeface="Wingdings" pitchFamily="2" charset="2"/>
              <a:buChar char="Ø"/>
            </a:pPr>
            <a:r>
              <a:rPr lang="en-US" dirty="0"/>
              <a:t>Sometimes the parent company licenses its franchisees not only the rights for distribution, but also part of the manufacturing process. A common example of this type of franchising is soft drink manufacturers, like Pepsi and Coca-Cola.</a:t>
            </a:r>
          </a:p>
        </p:txBody>
      </p:sp>
    </p:spTree>
    <p:extLst>
      <p:ext uri="{BB962C8B-B14F-4D97-AF65-F5344CB8AC3E}">
        <p14:creationId xmlns:p14="http://schemas.microsoft.com/office/powerpoint/2010/main" val="75181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454" y="2986555"/>
            <a:ext cx="10515600" cy="1325563"/>
          </a:xfrm>
        </p:spPr>
        <p:txBody>
          <a:bodyPr/>
          <a:lstStyle/>
          <a:p>
            <a:pPr algn="ctr"/>
            <a:r>
              <a:rPr lang="en-US" dirty="0" smtClean="0"/>
              <a:t>Sole trader/proprietorship</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9" y="-86085"/>
            <a:ext cx="2620370" cy="373542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4501" y="-13080"/>
            <a:ext cx="2857500" cy="374754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4500" y="3734461"/>
            <a:ext cx="2857500" cy="312353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9026" y="601531"/>
            <a:ext cx="4901929" cy="236018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88" y="3649336"/>
            <a:ext cx="2620370" cy="3208663"/>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4842" y="4063619"/>
            <a:ext cx="5070298" cy="2380095"/>
          </a:xfrm>
          <a:prstGeom prst="rect">
            <a:avLst/>
          </a:prstGeom>
        </p:spPr>
      </p:pic>
    </p:spTree>
    <p:extLst>
      <p:ext uri="{BB962C8B-B14F-4D97-AF65-F5344CB8AC3E}">
        <p14:creationId xmlns:p14="http://schemas.microsoft.com/office/powerpoint/2010/main" val="349263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8145" y="198680"/>
            <a:ext cx="11000510" cy="4801314"/>
          </a:xfrm>
          <a:prstGeom prst="rect">
            <a:avLst/>
          </a:prstGeom>
        </p:spPr>
        <p:txBody>
          <a:bodyPr wrap="square">
            <a:spAutoFit/>
          </a:bodyPr>
          <a:lstStyle/>
          <a:p>
            <a:pPr algn="just"/>
            <a:r>
              <a:rPr lang="en-US" b="1" dirty="0" smtClean="0"/>
              <a:t>3</a:t>
            </a:r>
            <a:r>
              <a:rPr lang="en-US" sz="2000" b="1" dirty="0" smtClean="0">
                <a:solidFill>
                  <a:srgbClr val="FF0000"/>
                </a:solidFill>
              </a:rPr>
              <a:t>. Business </a:t>
            </a:r>
            <a:r>
              <a:rPr lang="en-US" sz="2000" b="1" dirty="0">
                <a:solidFill>
                  <a:srgbClr val="FF0000"/>
                </a:solidFill>
              </a:rPr>
              <a:t>Format Franchise</a:t>
            </a:r>
          </a:p>
          <a:p>
            <a:pPr algn="just"/>
            <a:endParaRPr lang="en-US" dirty="0" smtClean="0"/>
          </a:p>
          <a:p>
            <a:pPr marL="285750" indent="-285750" algn="just">
              <a:buFont typeface="Wingdings" pitchFamily="2" charset="2"/>
              <a:buChar char="Ø"/>
            </a:pPr>
            <a:r>
              <a:rPr lang="en-US" dirty="0" smtClean="0"/>
              <a:t>Business </a:t>
            </a:r>
            <a:r>
              <a:rPr lang="en-US" dirty="0"/>
              <a:t>format franchising is the most popular of all the types of franchising, and is what most people think about when talking about the franchising industry. </a:t>
            </a:r>
            <a:endParaRPr lang="en-US" dirty="0" smtClean="0"/>
          </a:p>
          <a:p>
            <a:pPr marL="285750" indent="-285750" algn="just">
              <a:buFont typeface="Wingdings" pitchFamily="2" charset="2"/>
              <a:buChar char="Ø"/>
            </a:pPr>
            <a:endParaRPr lang="en-US" dirty="0" smtClean="0"/>
          </a:p>
          <a:p>
            <a:pPr marL="285750" indent="-285750" algn="just">
              <a:buFont typeface="Wingdings" pitchFamily="2" charset="2"/>
              <a:buChar char="Ø"/>
            </a:pPr>
            <a:r>
              <a:rPr lang="en-US" dirty="0" smtClean="0"/>
              <a:t>A </a:t>
            </a:r>
            <a:r>
              <a:rPr lang="en-US" dirty="0"/>
              <a:t>franchisee under the business format operates his or her business under the parent company’s brand, plus gets the entire proven system under which to operate and market the products or services</a:t>
            </a:r>
            <a:r>
              <a:rPr lang="en-US" dirty="0" smtClean="0"/>
              <a:t>.</a:t>
            </a:r>
          </a:p>
          <a:p>
            <a:pPr marL="285750" indent="-285750" algn="just">
              <a:buFont typeface="Wingdings" pitchFamily="2" charset="2"/>
              <a:buChar char="Ø"/>
            </a:pPr>
            <a:endParaRPr lang="en-US" dirty="0"/>
          </a:p>
          <a:p>
            <a:pPr marL="285750" indent="-285750" algn="just">
              <a:buFont typeface="Wingdings" pitchFamily="2" charset="2"/>
              <a:buChar char="Ø"/>
            </a:pPr>
            <a:r>
              <a:rPr lang="en-US" dirty="0"/>
              <a:t>The parent company provides a detailed plan, complete procedures, and thorough training on almost every aspect of the business, as well as both initial and ongoing support. </a:t>
            </a:r>
            <a:endParaRPr lang="en-US" dirty="0" smtClean="0"/>
          </a:p>
          <a:p>
            <a:pPr marL="285750" indent="-285750" algn="just">
              <a:buFont typeface="Wingdings" pitchFamily="2" charset="2"/>
              <a:buChar char="Ø"/>
            </a:pPr>
            <a:endParaRPr lang="en-US" dirty="0"/>
          </a:p>
          <a:p>
            <a:pPr algn="just"/>
            <a:r>
              <a:rPr lang="en-US" dirty="0" smtClean="0"/>
              <a:t>Some examples:</a:t>
            </a:r>
          </a:p>
          <a:p>
            <a:pPr algn="just"/>
            <a:r>
              <a:rPr lang="en-US" dirty="0" smtClean="0"/>
              <a:t>Fast </a:t>
            </a:r>
            <a:r>
              <a:rPr lang="en-US" dirty="0"/>
              <a:t>food (Chick-</a:t>
            </a:r>
            <a:r>
              <a:rPr lang="en-US" dirty="0" err="1"/>
              <a:t>Fil</a:t>
            </a:r>
            <a:r>
              <a:rPr lang="en-US" dirty="0"/>
              <a:t>-A, McDonald’s, Subway, KFC)</a:t>
            </a:r>
          </a:p>
          <a:p>
            <a:pPr algn="just"/>
            <a:r>
              <a:rPr lang="en-US" dirty="0"/>
              <a:t>Restaurant (Olive Garden, Longhorn, Golden Corral)</a:t>
            </a:r>
          </a:p>
          <a:p>
            <a:pPr algn="just"/>
            <a:r>
              <a:rPr lang="en-US" dirty="0"/>
              <a:t>Fitness (Gold’s Gym, Planet Fitness, Anytime Fitness)</a:t>
            </a:r>
          </a:p>
          <a:p>
            <a:pPr algn="just"/>
            <a:r>
              <a:rPr lang="en-US" dirty="0"/>
              <a:t>Retail (The Children’s Place, Abercrombie &amp; Fitch, Bath &amp; Body Works)</a:t>
            </a:r>
          </a:p>
          <a:p>
            <a:pPr algn="just"/>
            <a:r>
              <a:rPr lang="en-US" b="1" dirty="0"/>
              <a:t>               </a:t>
            </a:r>
            <a:endParaRPr lang="en-US" dirty="0"/>
          </a:p>
        </p:txBody>
      </p:sp>
    </p:spTree>
    <p:extLst>
      <p:ext uri="{BB962C8B-B14F-4D97-AF65-F5344CB8AC3E}">
        <p14:creationId xmlns:p14="http://schemas.microsoft.com/office/powerpoint/2010/main" val="2934386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891" y="446176"/>
            <a:ext cx="11319163" cy="3970318"/>
          </a:xfrm>
          <a:prstGeom prst="rect">
            <a:avLst/>
          </a:prstGeom>
        </p:spPr>
        <p:txBody>
          <a:bodyPr wrap="square">
            <a:spAutoFit/>
          </a:bodyPr>
          <a:lstStyle/>
          <a:p>
            <a:r>
              <a:rPr lang="en-US" b="1" dirty="0"/>
              <a:t>  </a:t>
            </a:r>
            <a:r>
              <a:rPr lang="en-US" b="1" dirty="0" smtClean="0"/>
              <a:t>4. </a:t>
            </a:r>
            <a:r>
              <a:rPr lang="en-US" sz="2000" b="1" dirty="0" smtClean="0">
                <a:solidFill>
                  <a:srgbClr val="FF0000"/>
                </a:solidFill>
              </a:rPr>
              <a:t>Investment Franchise</a:t>
            </a:r>
          </a:p>
          <a:p>
            <a:endParaRPr lang="en-US" b="1" dirty="0"/>
          </a:p>
          <a:p>
            <a:pPr marL="285750" indent="-285750">
              <a:buFont typeface="Wingdings" pitchFamily="2" charset="2"/>
              <a:buChar char="Ø"/>
            </a:pPr>
            <a:r>
              <a:rPr lang="en-US" dirty="0"/>
              <a:t>An investment franchise is usually a large-scale business that requires a huge capital investment (huge compared to other franchising options). </a:t>
            </a:r>
            <a:endParaRPr lang="en-US" dirty="0" smtClean="0"/>
          </a:p>
          <a:p>
            <a:pPr marL="285750" indent="-285750">
              <a:buFont typeface="Wingdings" pitchFamily="2" charset="2"/>
              <a:buChar char="Ø"/>
            </a:pPr>
            <a:endParaRPr lang="en-US" dirty="0"/>
          </a:p>
          <a:p>
            <a:pPr marL="285750" indent="-285750">
              <a:buFont typeface="Wingdings" pitchFamily="2" charset="2"/>
              <a:buChar char="Ø"/>
            </a:pPr>
            <a:r>
              <a:rPr lang="en-US" dirty="0" smtClean="0"/>
              <a:t>The </a:t>
            </a:r>
            <a:r>
              <a:rPr lang="en-US" dirty="0"/>
              <a:t>franchisee is actually a major investor who provides the money and management team, or sometimes engages their own franchisee, to operate the business. </a:t>
            </a:r>
            <a:endParaRPr lang="en-US" dirty="0" smtClean="0"/>
          </a:p>
          <a:p>
            <a:pPr marL="285750" indent="-285750">
              <a:buFont typeface="Wingdings" pitchFamily="2" charset="2"/>
              <a:buChar char="Ø"/>
            </a:pPr>
            <a:endParaRPr lang="en-US" dirty="0"/>
          </a:p>
          <a:p>
            <a:pPr marL="285750" indent="-285750">
              <a:buFont typeface="Wingdings" pitchFamily="2" charset="2"/>
              <a:buChar char="Ø"/>
            </a:pPr>
            <a:r>
              <a:rPr lang="en-US" dirty="0" smtClean="0"/>
              <a:t>This </a:t>
            </a:r>
            <a:r>
              <a:rPr lang="en-US" dirty="0"/>
              <a:t>type of franchising is used primarily to produce a return on investment with little personal involvement, as well as a possible capital gain on exit.</a:t>
            </a:r>
          </a:p>
          <a:p>
            <a:endParaRPr lang="en-US" dirty="0" smtClean="0"/>
          </a:p>
          <a:p>
            <a:r>
              <a:rPr lang="en-US" dirty="0" smtClean="0"/>
              <a:t>Examples:</a:t>
            </a:r>
            <a:endParaRPr lang="en-US" dirty="0"/>
          </a:p>
          <a:p>
            <a:r>
              <a:rPr lang="en-US" dirty="0" smtClean="0"/>
              <a:t>Hotels </a:t>
            </a:r>
            <a:r>
              <a:rPr lang="en-US" dirty="0"/>
              <a:t>(Comfort Inn, Days Inn, Holiday Inn Express)</a:t>
            </a:r>
          </a:p>
          <a:p>
            <a:r>
              <a:rPr lang="en-US" dirty="0"/>
              <a:t>Large restaurants</a:t>
            </a:r>
          </a:p>
        </p:txBody>
      </p:sp>
    </p:spTree>
    <p:extLst>
      <p:ext uri="{BB962C8B-B14F-4D97-AF65-F5344CB8AC3E}">
        <p14:creationId xmlns:p14="http://schemas.microsoft.com/office/powerpoint/2010/main" val="553822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91" y="197346"/>
            <a:ext cx="10834254" cy="6463308"/>
          </a:xfrm>
          <a:prstGeom prst="rect">
            <a:avLst/>
          </a:prstGeom>
        </p:spPr>
        <p:txBody>
          <a:bodyPr wrap="square">
            <a:spAutoFit/>
          </a:bodyPr>
          <a:lstStyle/>
          <a:p>
            <a:pPr algn="just"/>
            <a:r>
              <a:rPr lang="en-US" b="1" dirty="0" smtClean="0"/>
              <a:t>5. </a:t>
            </a:r>
            <a:r>
              <a:rPr lang="en-US" sz="2000" b="1" dirty="0" smtClean="0">
                <a:solidFill>
                  <a:srgbClr val="FF0000"/>
                </a:solidFill>
              </a:rPr>
              <a:t>Conversion Franchise</a:t>
            </a:r>
          </a:p>
          <a:p>
            <a:pPr algn="just"/>
            <a:endParaRPr lang="en-US" b="1" dirty="0"/>
          </a:p>
          <a:p>
            <a:pPr marL="285750" indent="-285750" algn="just">
              <a:buFont typeface="Wingdings" pitchFamily="2" charset="2"/>
              <a:buChar char="Ø"/>
            </a:pPr>
            <a:r>
              <a:rPr lang="en-US" dirty="0"/>
              <a:t>Of the five types of franchising, conversion franchising is the only one that is a hybrid. It is a method of growing franchise systems wherein a franchise enters into a relationship with an existing company and converts it into a franchise unit. </a:t>
            </a:r>
            <a:endParaRPr lang="en-US" dirty="0" smtClean="0"/>
          </a:p>
          <a:p>
            <a:pPr marL="285750" indent="-285750" algn="just">
              <a:buFont typeface="Wingdings" pitchFamily="2" charset="2"/>
              <a:buChar char="Ø"/>
            </a:pPr>
            <a:endParaRPr lang="en-US" dirty="0"/>
          </a:p>
          <a:p>
            <a:pPr marL="285750" indent="-285750" algn="just">
              <a:buFont typeface="Wingdings" pitchFamily="2" charset="2"/>
              <a:buChar char="Ø"/>
            </a:pPr>
            <a:r>
              <a:rPr lang="en-US" dirty="0" smtClean="0"/>
              <a:t>The </a:t>
            </a:r>
            <a:r>
              <a:rPr lang="en-US" dirty="0"/>
              <a:t>franchisee adopts the parent company’s trademarks, marketing and advertising programs, training system, and client service protocols</a:t>
            </a:r>
            <a:r>
              <a:rPr lang="en-US" dirty="0" smtClean="0"/>
              <a:t>.</a:t>
            </a:r>
          </a:p>
          <a:p>
            <a:pPr marL="285750" indent="-285750" algn="just">
              <a:buFont typeface="Wingdings" pitchFamily="2" charset="2"/>
              <a:buChar char="Ø"/>
            </a:pPr>
            <a:endParaRPr lang="en-US" dirty="0"/>
          </a:p>
          <a:p>
            <a:pPr marL="285750" indent="-285750" algn="just">
              <a:buFont typeface="Wingdings" pitchFamily="2" charset="2"/>
              <a:buChar char="Ø"/>
            </a:pPr>
            <a:r>
              <a:rPr lang="en-US" dirty="0"/>
              <a:t>This is a way for </a:t>
            </a:r>
            <a:r>
              <a:rPr lang="en-US" dirty="0">
                <a:hlinkClick r:id="rId2"/>
              </a:rPr>
              <a:t>existing companies to experience rapid growth</a:t>
            </a:r>
            <a:r>
              <a:rPr lang="en-US" dirty="0"/>
              <a:t>, because the franchisee isn’t starting up a new business location from scratch. </a:t>
            </a:r>
            <a:endParaRPr lang="en-US" dirty="0" smtClean="0"/>
          </a:p>
          <a:p>
            <a:pPr marL="285750" indent="-285750" algn="just">
              <a:buFont typeface="Wingdings" pitchFamily="2" charset="2"/>
              <a:buChar char="Ø"/>
            </a:pPr>
            <a:endParaRPr lang="en-US" dirty="0"/>
          </a:p>
          <a:p>
            <a:pPr marL="285750" indent="-285750" algn="just">
              <a:buFont typeface="Wingdings" pitchFamily="2" charset="2"/>
              <a:buChar char="Ø"/>
            </a:pPr>
            <a:r>
              <a:rPr lang="en-US" dirty="0" smtClean="0"/>
              <a:t>The </a:t>
            </a:r>
            <a:r>
              <a:rPr lang="en-US" dirty="0"/>
              <a:t>basic business and even a level of clientele are already in place. The independent company that enters into a franchise relationship also benefits by gaining the strength of a popular, successful brand, and all the support systems that come with it</a:t>
            </a:r>
            <a:r>
              <a:rPr lang="en-US" dirty="0" smtClean="0"/>
              <a:t>.</a:t>
            </a:r>
          </a:p>
          <a:p>
            <a:pPr algn="just"/>
            <a:endParaRPr lang="en-US" dirty="0"/>
          </a:p>
          <a:p>
            <a:pPr algn="just"/>
            <a:r>
              <a:rPr lang="en-US" dirty="0" smtClean="0"/>
              <a:t>Examples: </a:t>
            </a:r>
          </a:p>
          <a:p>
            <a:pPr algn="just"/>
            <a:r>
              <a:rPr lang="en-US" dirty="0" smtClean="0"/>
              <a:t>Electricians</a:t>
            </a:r>
            <a:endParaRPr lang="en-US" dirty="0"/>
          </a:p>
          <a:p>
            <a:pPr algn="just"/>
            <a:r>
              <a:rPr lang="en-US" dirty="0"/>
              <a:t>Florists</a:t>
            </a:r>
          </a:p>
          <a:p>
            <a:pPr algn="just"/>
            <a:r>
              <a:rPr lang="en-US" dirty="0"/>
              <a:t>HVAC</a:t>
            </a:r>
          </a:p>
          <a:p>
            <a:pPr algn="just"/>
            <a:r>
              <a:rPr lang="en-US" dirty="0"/>
              <a:t>Plumbing services</a:t>
            </a:r>
          </a:p>
          <a:p>
            <a:pPr algn="just"/>
            <a:r>
              <a:rPr lang="en-US" dirty="0"/>
              <a:t>Professional service companies</a:t>
            </a:r>
          </a:p>
          <a:p>
            <a:pPr algn="just"/>
            <a:r>
              <a:rPr lang="en-US" dirty="0"/>
              <a:t>Real-estate brokers</a:t>
            </a:r>
          </a:p>
        </p:txBody>
      </p:sp>
    </p:spTree>
    <p:extLst>
      <p:ext uri="{BB962C8B-B14F-4D97-AF65-F5344CB8AC3E}">
        <p14:creationId xmlns:p14="http://schemas.microsoft.com/office/powerpoint/2010/main" val="2301467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5855" y="474253"/>
            <a:ext cx="10820400" cy="4893647"/>
          </a:xfrm>
          <a:prstGeom prst="rect">
            <a:avLst/>
          </a:prstGeom>
        </p:spPr>
        <p:txBody>
          <a:bodyPr wrap="square">
            <a:spAutoFit/>
          </a:bodyPr>
          <a:lstStyle/>
          <a:p>
            <a:pPr algn="ctr"/>
            <a:r>
              <a:rPr lang="en-US" sz="2400" b="1" dirty="0" smtClean="0"/>
              <a:t>Suitability </a:t>
            </a:r>
            <a:r>
              <a:rPr lang="en-US" sz="2400" b="1" dirty="0"/>
              <a:t>of </a:t>
            </a:r>
            <a:r>
              <a:rPr lang="en-US" sz="2400" b="1" dirty="0" smtClean="0"/>
              <a:t>Franchising</a:t>
            </a:r>
          </a:p>
          <a:p>
            <a:pPr algn="ctr"/>
            <a:endParaRPr lang="en-US" sz="2400" b="1" dirty="0" smtClean="0"/>
          </a:p>
          <a:p>
            <a:pPr marL="285750" indent="-285750" algn="just">
              <a:buFont typeface="Wingdings" pitchFamily="2" charset="2"/>
              <a:buChar char="Ø"/>
            </a:pPr>
            <a:r>
              <a:rPr lang="en-US" sz="2400" dirty="0" smtClean="0"/>
              <a:t>It </a:t>
            </a:r>
            <a:r>
              <a:rPr lang="en-US" sz="2400" dirty="0"/>
              <a:t>is suitable where two different business entities arrive at an mutually beneficial agreement in which the franchisee sells the franchisor’s product or services, trades under the franchisor’s trade mark or trade name, and benefits from the franchisor’s help and support. </a:t>
            </a:r>
            <a:endParaRPr lang="en-US" sz="2400" dirty="0" smtClean="0"/>
          </a:p>
          <a:p>
            <a:pPr marL="285750" indent="-285750" algn="just">
              <a:buFont typeface="Wingdings" pitchFamily="2" charset="2"/>
              <a:buChar char="Ø"/>
            </a:pPr>
            <a:endParaRPr lang="en-US" sz="2400" dirty="0" smtClean="0"/>
          </a:p>
          <a:p>
            <a:pPr marL="285750" indent="-285750" algn="just">
              <a:buFont typeface="Wingdings" pitchFamily="2" charset="2"/>
              <a:buChar char="Ø"/>
            </a:pPr>
            <a:r>
              <a:rPr lang="en-US" sz="2400" dirty="0" smtClean="0"/>
              <a:t>In </a:t>
            </a:r>
            <a:r>
              <a:rPr lang="en-US" sz="2400" dirty="0"/>
              <a:t>return, the franchisee usually pays an initial fee to the franchisor and then a percentage of the sales revenue. The franchisee owns the outlet they run. </a:t>
            </a:r>
            <a:endParaRPr lang="en-US" sz="2400" dirty="0" smtClean="0"/>
          </a:p>
          <a:p>
            <a:pPr algn="just"/>
            <a:endParaRPr lang="en-US" sz="2400" dirty="0" smtClean="0"/>
          </a:p>
          <a:p>
            <a:pPr marL="285750" indent="-285750" algn="just">
              <a:buFont typeface="Wingdings" pitchFamily="2" charset="2"/>
              <a:buChar char="Ø"/>
            </a:pPr>
            <a:r>
              <a:rPr lang="en-US" sz="2400" dirty="0" smtClean="0"/>
              <a:t>But </a:t>
            </a:r>
            <a:r>
              <a:rPr lang="en-US" sz="2400" dirty="0"/>
              <a:t>the franchisor keeps control over how products are marketed and sold and how their business idea is used. One of the well-known businesses that offer franchises world-wide include McDonald</a:t>
            </a:r>
            <a:r>
              <a:rPr lang="en-US" dirty="0"/>
              <a:t>.</a:t>
            </a:r>
          </a:p>
        </p:txBody>
      </p:sp>
    </p:spTree>
    <p:extLst>
      <p:ext uri="{BB962C8B-B14F-4D97-AF65-F5344CB8AC3E}">
        <p14:creationId xmlns:p14="http://schemas.microsoft.com/office/powerpoint/2010/main" val="1805587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37" y="221673"/>
            <a:ext cx="11873345" cy="1482435"/>
          </a:xfrm>
        </p:spPr>
        <p:txBody>
          <a:bodyPr/>
          <a:lstStyle/>
          <a:p>
            <a:pPr marL="0" indent="0">
              <a:buNone/>
            </a:pPr>
            <a:r>
              <a:rPr lang="en-US" b="1" dirty="0"/>
              <a:t>Sole trader/proprietorship</a:t>
            </a:r>
            <a:r>
              <a:rPr lang="en-US" sz="2400" dirty="0"/>
              <a:t>: </a:t>
            </a:r>
            <a:r>
              <a:rPr lang="en-US" sz="2400" dirty="0" smtClean="0"/>
              <a:t>Sole proprietorship is the form of business, which is owned , managed and controlled by an individual</a:t>
            </a:r>
            <a:r>
              <a:rPr lang="en-US" sz="2400" dirty="0"/>
              <a:t>. </a:t>
            </a:r>
            <a:endParaRPr lang="en-US" sz="2400" dirty="0" smtClean="0"/>
          </a:p>
          <a:p>
            <a:pPr marL="0" indent="0">
              <a:buNone/>
            </a:pPr>
            <a:r>
              <a:rPr lang="en-US" sz="2400" dirty="0" smtClean="0"/>
              <a:t>The </a:t>
            </a:r>
            <a:r>
              <a:rPr lang="en-US" sz="2400" dirty="0"/>
              <a:t>one-man control is the best in the world if that man is big enough to manage everything”</a:t>
            </a:r>
            <a:endParaRPr lang="en-US" sz="2400" dirty="0" smtClean="0"/>
          </a:p>
          <a:p>
            <a:pPr marL="0" indent="0">
              <a:buNone/>
            </a:pPr>
            <a:endParaRPr lang="en-US" dirty="0"/>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186233288"/>
              </p:ext>
            </p:extLst>
          </p:nvPr>
        </p:nvGraphicFramePr>
        <p:xfrm>
          <a:off x="-609601" y="1967345"/>
          <a:ext cx="6964527" cy="4752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97191" y="3012132"/>
            <a:ext cx="4586991" cy="3333249"/>
          </a:xfrm>
          <a:prstGeom prst="rect">
            <a:avLst/>
          </a:prstGeom>
        </p:spPr>
      </p:pic>
    </p:spTree>
    <p:extLst>
      <p:ext uri="{BB962C8B-B14F-4D97-AF65-F5344CB8AC3E}">
        <p14:creationId xmlns:p14="http://schemas.microsoft.com/office/powerpoint/2010/main" val="183042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13783813"/>
              </p:ext>
            </p:extLst>
          </p:nvPr>
        </p:nvGraphicFramePr>
        <p:xfrm>
          <a:off x="196947" y="635260"/>
          <a:ext cx="399522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138623302"/>
              </p:ext>
            </p:extLst>
          </p:nvPr>
        </p:nvGraphicFramePr>
        <p:xfrm>
          <a:off x="4859607" y="-211015"/>
          <a:ext cx="5058118" cy="3995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extLst>
              <p:ext uri="{D42A27DB-BD31-4B8C-83A1-F6EECF244321}">
                <p14:modId xmlns:p14="http://schemas.microsoft.com/office/powerpoint/2010/main" val="3963087839"/>
              </p:ext>
            </p:extLst>
          </p:nvPr>
        </p:nvGraphicFramePr>
        <p:xfrm>
          <a:off x="5797452" y="3643532"/>
          <a:ext cx="6394548" cy="321446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6562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91" y="515173"/>
            <a:ext cx="11402291" cy="5940088"/>
          </a:xfrm>
          <a:prstGeom prst="rect">
            <a:avLst/>
          </a:prstGeom>
        </p:spPr>
        <p:txBody>
          <a:bodyPr wrap="square">
            <a:spAutoFit/>
          </a:bodyPr>
          <a:lstStyle/>
          <a:p>
            <a:pPr marL="285750" indent="-285750">
              <a:buFont typeface="Wingdings" pitchFamily="2" charset="2"/>
              <a:buChar char="Ø"/>
            </a:pPr>
            <a:r>
              <a:rPr lang="en-US" sz="2000" dirty="0"/>
              <a:t>Sole proprietorship (also, called sole trade </a:t>
            </a:r>
            <a:r>
              <a:rPr lang="en-US" sz="2000" dirty="0" err="1"/>
              <a:t>organisation</a:t>
            </a:r>
            <a:r>
              <a:rPr lang="en-US" sz="2000" dirty="0"/>
              <a:t>) is the oldest form of business ownership in India. In a sole proprietorship, the enterprise is owned and controlled by one person. </a:t>
            </a:r>
            <a:endParaRPr lang="en-US" sz="2000" dirty="0" smtClean="0"/>
          </a:p>
          <a:p>
            <a:endParaRPr lang="en-US" sz="2000" dirty="0" smtClean="0"/>
          </a:p>
          <a:p>
            <a:pPr marL="285750" indent="-285750">
              <a:buFont typeface="Wingdings" pitchFamily="2" charset="2"/>
              <a:buChar char="Ø"/>
            </a:pPr>
            <a:r>
              <a:rPr lang="en-US" sz="2000" dirty="0" smtClean="0"/>
              <a:t>He </a:t>
            </a:r>
            <a:r>
              <a:rPr lang="en-US" sz="2000" dirty="0"/>
              <a:t>is master of his show. He sows, reaps and harvests the output of this effort. </a:t>
            </a:r>
            <a:endParaRPr lang="en-US" sz="2000" dirty="0" smtClean="0"/>
          </a:p>
          <a:p>
            <a:endParaRPr lang="en-US" sz="2000" dirty="0" smtClean="0"/>
          </a:p>
          <a:p>
            <a:pPr marL="285750" indent="-285750">
              <a:buFont typeface="Wingdings" pitchFamily="2" charset="2"/>
              <a:buChar char="Ø"/>
            </a:pPr>
            <a:r>
              <a:rPr lang="en-US" sz="2000" dirty="0" smtClean="0"/>
              <a:t>He </a:t>
            </a:r>
            <a:r>
              <a:rPr lang="en-US" sz="2000" dirty="0"/>
              <a:t>manages the business on his own. If necessary, he may take the help of his family members, relatives and employ some employees. </a:t>
            </a:r>
            <a:endParaRPr lang="en-US" sz="2000" dirty="0" smtClean="0"/>
          </a:p>
          <a:p>
            <a:pPr marL="285750" indent="-285750">
              <a:buFont typeface="Wingdings" pitchFamily="2" charset="2"/>
              <a:buChar char="Ø"/>
            </a:pPr>
            <a:endParaRPr lang="en-US" sz="2000" dirty="0" smtClean="0"/>
          </a:p>
          <a:p>
            <a:pPr marL="285750" indent="-285750">
              <a:buFont typeface="Wingdings" pitchFamily="2" charset="2"/>
              <a:buChar char="Ø"/>
            </a:pPr>
            <a:r>
              <a:rPr lang="en-US" sz="2000" dirty="0" smtClean="0"/>
              <a:t>Sole </a:t>
            </a:r>
            <a:r>
              <a:rPr lang="en-US" sz="2000" dirty="0"/>
              <a:t>proprietorship is the simple and easiest to form. It does not require legal recognition and attendant formalities. This form is the most popular form in India due to the distinct advantages it offers. </a:t>
            </a:r>
            <a:endParaRPr lang="en-US" sz="2000" dirty="0" smtClean="0"/>
          </a:p>
          <a:p>
            <a:pPr marL="285750" indent="-285750">
              <a:buFont typeface="Wingdings" pitchFamily="2" charset="2"/>
              <a:buChar char="Ø"/>
            </a:pPr>
            <a:endParaRPr lang="en-US" sz="2000" dirty="0"/>
          </a:p>
          <a:p>
            <a:r>
              <a:rPr lang="en-US" sz="2000" dirty="0" smtClean="0"/>
              <a:t> </a:t>
            </a:r>
            <a:r>
              <a:rPr lang="en-US" sz="2000" dirty="0"/>
              <a:t>The important features of a sole proprietorship are </a:t>
            </a:r>
            <a:r>
              <a:rPr lang="en-US" sz="2000" dirty="0" smtClean="0"/>
              <a:t>:</a:t>
            </a:r>
          </a:p>
          <a:p>
            <a:endParaRPr lang="en-US" sz="2000" dirty="0" smtClean="0"/>
          </a:p>
          <a:p>
            <a:pPr marL="400050" indent="-400050">
              <a:buAutoNum type="romanLcParenBoth"/>
            </a:pPr>
            <a:r>
              <a:rPr lang="en-US" sz="2000" dirty="0" smtClean="0"/>
              <a:t>Sole </a:t>
            </a:r>
            <a:r>
              <a:rPr lang="en-US" sz="2000" dirty="0"/>
              <a:t>ownership </a:t>
            </a:r>
            <a:endParaRPr lang="en-US" sz="2000" dirty="0" smtClean="0"/>
          </a:p>
          <a:p>
            <a:pPr marL="400050" indent="-400050">
              <a:buAutoNum type="romanLcParenBoth"/>
            </a:pPr>
            <a:r>
              <a:rPr lang="en-US" sz="2000" dirty="0" smtClean="0"/>
              <a:t>One </a:t>
            </a:r>
            <a:r>
              <a:rPr lang="en-US" sz="2000" dirty="0"/>
              <a:t>man control </a:t>
            </a:r>
            <a:endParaRPr lang="en-US" sz="2000" dirty="0" smtClean="0"/>
          </a:p>
          <a:p>
            <a:pPr marL="400050" indent="-400050">
              <a:buAutoNum type="romanLcParenBoth"/>
            </a:pPr>
            <a:r>
              <a:rPr lang="en-US" sz="2000" dirty="0" smtClean="0"/>
              <a:t>Unlimited </a:t>
            </a:r>
            <a:r>
              <a:rPr lang="en-US" sz="2000" dirty="0"/>
              <a:t>risk </a:t>
            </a:r>
            <a:endParaRPr lang="en-US" sz="2000" dirty="0" smtClean="0"/>
          </a:p>
          <a:p>
            <a:pPr marL="400050" indent="-400050">
              <a:buAutoNum type="romanLcParenBoth"/>
            </a:pPr>
            <a:r>
              <a:rPr lang="en-US" sz="2000" dirty="0" smtClean="0"/>
              <a:t>Undivided </a:t>
            </a:r>
            <a:r>
              <a:rPr lang="en-US" sz="2000" dirty="0"/>
              <a:t>risk </a:t>
            </a:r>
            <a:endParaRPr lang="en-US" sz="2000" dirty="0" smtClean="0"/>
          </a:p>
          <a:p>
            <a:pPr marL="400050" indent="-400050">
              <a:buAutoNum type="romanLcParenBoth"/>
            </a:pPr>
            <a:r>
              <a:rPr lang="en-US" sz="2000" dirty="0" smtClean="0"/>
              <a:t>No </a:t>
            </a:r>
            <a:r>
              <a:rPr lang="en-US" sz="2000" dirty="0"/>
              <a:t>separate entity of the firm </a:t>
            </a:r>
            <a:endParaRPr lang="en-US" sz="2000" dirty="0" smtClean="0"/>
          </a:p>
          <a:p>
            <a:pPr marL="400050" indent="-400050">
              <a:buAutoNum type="romanLcParenBoth"/>
            </a:pPr>
            <a:r>
              <a:rPr lang="en-US" sz="2000" dirty="0" smtClean="0"/>
              <a:t>No </a:t>
            </a:r>
            <a:r>
              <a:rPr lang="en-US" sz="2000" dirty="0"/>
              <a:t>Government </a:t>
            </a:r>
            <a:r>
              <a:rPr lang="en-US" sz="2000" dirty="0" smtClean="0"/>
              <a:t>regulation</a:t>
            </a:r>
          </a:p>
        </p:txBody>
      </p:sp>
      <p:sp>
        <p:nvSpPr>
          <p:cNvPr id="3" name="Rectangle 2"/>
          <p:cNvSpPr/>
          <p:nvPr/>
        </p:nvSpPr>
        <p:spPr>
          <a:xfrm>
            <a:off x="4857029" y="21150"/>
            <a:ext cx="3129126" cy="523220"/>
          </a:xfrm>
          <a:prstGeom prst="rect">
            <a:avLst/>
          </a:prstGeom>
        </p:spPr>
        <p:txBody>
          <a:bodyPr wrap="none">
            <a:spAutoFit/>
          </a:bodyPr>
          <a:lstStyle/>
          <a:p>
            <a:r>
              <a:rPr lang="en-US" sz="2800" b="1" dirty="0"/>
              <a:t>Sole proprietorship </a:t>
            </a:r>
          </a:p>
        </p:txBody>
      </p:sp>
    </p:spTree>
    <p:extLst>
      <p:ext uri="{BB962C8B-B14F-4D97-AF65-F5344CB8AC3E}">
        <p14:creationId xmlns:p14="http://schemas.microsoft.com/office/powerpoint/2010/main" val="3201111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327" y="124690"/>
            <a:ext cx="11125200" cy="6586418"/>
          </a:xfrm>
          <a:prstGeom prst="rect">
            <a:avLst/>
          </a:prstGeom>
        </p:spPr>
        <p:txBody>
          <a:bodyPr wrap="square">
            <a:spAutoFit/>
          </a:bodyPr>
          <a:lstStyle/>
          <a:p>
            <a:pPr algn="ctr"/>
            <a:r>
              <a:rPr lang="en-US" sz="2400" b="1" dirty="0"/>
              <a:t>Advantages of Sole </a:t>
            </a:r>
            <a:r>
              <a:rPr lang="en-US" sz="2400" b="1" dirty="0" smtClean="0"/>
              <a:t>Proprietorship</a:t>
            </a:r>
          </a:p>
          <a:p>
            <a:pPr algn="ctr"/>
            <a:endParaRPr lang="en-US" b="1" dirty="0"/>
          </a:p>
          <a:p>
            <a:pPr algn="just"/>
            <a:r>
              <a:rPr lang="en-US" dirty="0"/>
              <a:t> (</a:t>
            </a:r>
            <a:r>
              <a:rPr lang="en-US" sz="2000" dirty="0"/>
              <a:t>i) Easy and Simple Formation : A sole trading concern can be formed without any difficulty. Unlike other forms, no legal formalities are necessary for its formation. It can be started and can also be closed according to wishes and whims of the sole trader. Thus, there are no legal formalities for expansion, contraction or dissolution of the business enterprise. </a:t>
            </a:r>
            <a:endParaRPr lang="en-US" sz="2000" dirty="0" smtClean="0"/>
          </a:p>
          <a:p>
            <a:pPr algn="just"/>
            <a:endParaRPr lang="en-US" sz="2000" dirty="0"/>
          </a:p>
          <a:p>
            <a:pPr algn="just"/>
            <a:r>
              <a:rPr lang="en-US" sz="2000" dirty="0"/>
              <a:t>(ii) Direct and Exclusive Control : The proprietor has full authority to manage the business. He is not accountable to anyone and nobody interferes in his working. Thus, there is no problem of </a:t>
            </a:r>
            <a:r>
              <a:rPr lang="en-US" sz="2000" dirty="0" smtClean="0"/>
              <a:t>co-ordination</a:t>
            </a:r>
            <a:r>
              <a:rPr lang="en-US" sz="2000" dirty="0"/>
              <a:t>; he is in a better position to maintain good relations with all his employees, if any</a:t>
            </a:r>
            <a:r>
              <a:rPr lang="en-US" sz="2000" dirty="0" smtClean="0"/>
              <a:t>.</a:t>
            </a:r>
          </a:p>
          <a:p>
            <a:pPr algn="just"/>
            <a:endParaRPr lang="en-US" sz="2000" dirty="0"/>
          </a:p>
          <a:p>
            <a:pPr algn="just"/>
            <a:r>
              <a:rPr lang="en-US" sz="2000" dirty="0" smtClean="0"/>
              <a:t>(iii) Promptness </a:t>
            </a:r>
            <a:r>
              <a:rPr lang="en-US" sz="2000" dirty="0"/>
              <a:t>in Decision-making : The sole trader is the sole dictator of the business and relatively free from outside interference. He is capable of taking prompt actin so necessary for business success. </a:t>
            </a:r>
            <a:endParaRPr lang="en-US" sz="2000" dirty="0" smtClean="0"/>
          </a:p>
          <a:p>
            <a:pPr algn="just"/>
            <a:endParaRPr lang="en-US" sz="2000" dirty="0" smtClean="0"/>
          </a:p>
          <a:p>
            <a:pPr algn="just"/>
            <a:r>
              <a:rPr lang="en-US" sz="2000" dirty="0" smtClean="0"/>
              <a:t>(</a:t>
            </a:r>
            <a:r>
              <a:rPr lang="en-US" sz="2000" dirty="0"/>
              <a:t>iv) Direct Motivation and Incentive to Work : The-owner enjoys the entire profits of the concern alone. The existence of the direct relationship between the effort and the reward serves as a powerful incentive and makes the sole trader work very hard and manage his concern most efficiently. </a:t>
            </a:r>
            <a:endParaRPr lang="en-US" sz="2000" dirty="0" smtClean="0"/>
          </a:p>
          <a:p>
            <a:pPr algn="just"/>
            <a:endParaRPr lang="en-US" sz="2000" dirty="0" smtClean="0"/>
          </a:p>
          <a:p>
            <a:pPr algn="just"/>
            <a:r>
              <a:rPr lang="en-US" sz="2000" dirty="0" smtClean="0"/>
              <a:t>(</a:t>
            </a:r>
            <a:r>
              <a:rPr lang="en-US" sz="2000" dirty="0"/>
              <a:t>v) Maintenance of Secrecy : In any business enterprise, maintenance of business secrecy is an important factor; and it is in this individual entrepreneurial </a:t>
            </a:r>
            <a:r>
              <a:rPr lang="en-US" sz="2000" dirty="0" err="1"/>
              <a:t>organisation</a:t>
            </a:r>
            <a:r>
              <a:rPr lang="en-US" sz="2000" dirty="0"/>
              <a:t> that the sole trader will get this object fulfilled as there is no need to give publicity to accounts and affairs of his business. </a:t>
            </a:r>
          </a:p>
        </p:txBody>
      </p:sp>
    </p:spTree>
    <p:extLst>
      <p:ext uri="{BB962C8B-B14F-4D97-AF65-F5344CB8AC3E}">
        <p14:creationId xmlns:p14="http://schemas.microsoft.com/office/powerpoint/2010/main" val="1841470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3133</TotalTime>
  <Words>6343</Words>
  <Application>Microsoft Office PowerPoint</Application>
  <PresentationFormat>Custom</PresentationFormat>
  <Paragraphs>588</Paragraphs>
  <Slides>53</Slides>
  <Notes>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Unit – III Forms of Entrepreneurial structure</vt:lpstr>
      <vt:lpstr>Private sector</vt:lpstr>
      <vt:lpstr>Public sector</vt:lpstr>
      <vt:lpstr>Joint sector</vt:lpstr>
      <vt:lpstr>Sole trader/proprietorship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Partnership</vt:lpstr>
      <vt:lpstr>Definition of partnership</vt:lpstr>
      <vt:lpstr>Partnership Deed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Partnership</dc:title>
  <dc:creator>Atmuri Shourya</dc:creator>
  <cp:lastModifiedBy>vandana</cp:lastModifiedBy>
  <cp:revision>336</cp:revision>
  <dcterms:created xsi:type="dcterms:W3CDTF">2016-09-05T16:45:43Z</dcterms:created>
  <dcterms:modified xsi:type="dcterms:W3CDTF">2023-12-13T16:54:43Z</dcterms:modified>
</cp:coreProperties>
</file>