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81" r:id="rId17"/>
    <p:sldId id="378" r:id="rId18"/>
    <p:sldId id="379" r:id="rId19"/>
    <p:sldId id="380" r:id="rId20"/>
    <p:sldId id="382" r:id="rId21"/>
    <p:sldId id="383" r:id="rId22"/>
    <p:sldId id="384" r:id="rId23"/>
    <p:sldId id="395" r:id="rId24"/>
    <p:sldId id="396" r:id="rId25"/>
    <p:sldId id="386" r:id="rId26"/>
    <p:sldId id="387" r:id="rId27"/>
    <p:sldId id="385" r:id="rId28"/>
    <p:sldId id="388" r:id="rId29"/>
    <p:sldId id="389" r:id="rId30"/>
    <p:sldId id="390" r:id="rId31"/>
    <p:sldId id="393" r:id="rId32"/>
    <p:sldId id="397" r:id="rId33"/>
    <p:sldId id="398" r:id="rId34"/>
    <p:sldId id="399" r:id="rId35"/>
    <p:sldId id="400" r:id="rId36"/>
    <p:sldId id="401" r:id="rId37"/>
    <p:sldId id="404" r:id="rId38"/>
    <p:sldId id="402" r:id="rId39"/>
    <p:sldId id="403" r:id="rId40"/>
    <p:sldId id="405" r:id="rId41"/>
    <p:sldId id="406" r:id="rId42"/>
    <p:sldId id="407" r:id="rId43"/>
    <p:sldId id="408" r:id="rId44"/>
    <p:sldId id="409" r:id="rId45"/>
    <p:sldId id="410" r:id="rId46"/>
    <p:sldId id="413" r:id="rId47"/>
    <p:sldId id="411" r:id="rId48"/>
    <p:sldId id="41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B6ABE-A22B-41FA-B813-75C61B98E570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DF9C-49F2-4D5A-A244-9C8422186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94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1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9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21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6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73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7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6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86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4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5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A632-4168-4396-AC54-00374727D703}" type="datetimeFigureOut">
              <a:rPr lang="en-IN" smtClean="0"/>
              <a:t>28-10-2024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AFCD-0C0D-497D-9D10-95B4C3168A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UNIT-4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The Memory </a:t>
            </a:r>
            <a:r>
              <a:rPr lang="en-IN" dirty="0" smtClean="0">
                <a:solidFill>
                  <a:srgbClr val="FF0000"/>
                </a:solidFill>
              </a:rPr>
              <a:t>Organization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834410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21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6" y="1196752"/>
            <a:ext cx="88630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76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0181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0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2" y="1412776"/>
            <a:ext cx="85772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4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" y="1124744"/>
            <a:ext cx="88785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0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636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5979"/>
            <a:ext cx="87251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5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633"/>
            <a:ext cx="4896544" cy="43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51648"/>
            <a:ext cx="5040560" cy="22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4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9" y="1340768"/>
            <a:ext cx="8352928" cy="408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6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498"/>
            <a:ext cx="866054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12755"/>
            <a:ext cx="669572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7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5" y="1484784"/>
            <a:ext cx="897524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5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Hierarchy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Main Memory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RAM and ROM Chips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ROM, PROM, EEPROM, Flash Memory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Auxiliary Memory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Magnetic Disks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Magnetic Tape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Associative Memory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Block Diagram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Read Operation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Write Operation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Cache Memory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Virtual Memory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Address Space and Memory Space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Page replacement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3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Memory Address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5160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2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Memory Connection to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0403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7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Auxiliary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" y="1772816"/>
            <a:ext cx="90805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8356"/>
            <a:ext cx="8280920" cy="150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2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7" y="980728"/>
            <a:ext cx="86211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0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1" y="1628800"/>
            <a:ext cx="88287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5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Magnetic </a:t>
            </a:r>
            <a:r>
              <a:rPr lang="en-IN" dirty="0" smtClean="0"/>
              <a:t>Disks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9208"/>
            <a:ext cx="8496944" cy="520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6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3" y="692696"/>
            <a:ext cx="903887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0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31252"/>
            <a:ext cx="5778420" cy="53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6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8760488" cy="43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9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Magnetic Tape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7288"/>
            <a:ext cx="8352928" cy="49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4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Memory Hierarchy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" y="1556792"/>
            <a:ext cx="8871513" cy="46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1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2" y="1988840"/>
            <a:ext cx="8389449" cy="34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9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A side-by-side depiction of a magnetic disk and a magnetic tape storage device. The magnetic disk is shown as a flat, circular metal or plastic disk with a magnetic coating, spinning on a central spindle with read/write heads above it. The magnetic tape is shown as a reel-to-reel strip of tape made of plastic coated with a magnetic layer, stretched between two reels with read/write heads positioned along the tape. Detailed, labeled illustration showing the key parts of each device, with backgrounds in a neutral colo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808"/>
            <a:ext cx="4968552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219899" cy="2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91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Associative memory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Need for Data Search in Applications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Many data-processing applications require searching for items in a memory-stored table.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Examples include: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 assembler program searching a symbol address table for a symbol's binary equivalent.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Searching an account number in a file to find the holder's name and account status.</a:t>
            </a:r>
          </a:p>
          <a:p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Conventional Search Methods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Traditionally, tables are stored in memory where items are addressed sequentially.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search strategy involves choosing a sequence of addresses, reading memory content at each address, and comparing it with the search item until a match is found.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efficiency of this search process depends on: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item's location in memory.</a:t>
            </a:r>
          </a:p>
          <a:p>
            <a:pPr lvl="2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effectiveness of the search algorithm.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Various search algorithms are designed to minimize memory accesses.</a:t>
            </a:r>
          </a:p>
          <a:p>
            <a:endParaRPr lang="en-IN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9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741368"/>
          </a:xfrm>
        </p:spPr>
        <p:txBody>
          <a:bodyPr>
            <a:normAutofit/>
          </a:bodyPr>
          <a:lstStyle/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Addressable Memory (CAM)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CAM allows faster search by identifying data based on its content rather than its address.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Associative Memory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Content Addressable Memory (CAM)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Unlike traditional memory, CAM accesses data in parallel based on content, without needing specific addresses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of Associative Memory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When writing data, CAM finds an empty location automatically without requiring an address.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When reading data, CAM locates all words that match specified content and marks them for reading.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Parallel Search Capability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CAM is well-suited for parallel searches using data association.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Searches can be performed on entire words or specific fields within a word.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Cost and Use Cases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Associative memory is more expensive than Random Access Memory (RAM).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includes storage and logic circuits for content matching.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Due to high costs, CAM is used in applications where search time is critical and needs to be very short.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diagram of Associative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563"/>
            <a:ext cx="8136904" cy="50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30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168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20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" y="1762354"/>
            <a:ext cx="8981641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03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6" y="764704"/>
            <a:ext cx="924301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4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29020" cy="490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4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6" y="1556792"/>
            <a:ext cx="896913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5793507"/>
          </a:xfrm>
        </p:spPr>
        <p:txBody>
          <a:bodyPr>
            <a:noAutofit/>
          </a:bodyPr>
          <a:lstStyle/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unit is an essential component in any digital computer since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needed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storing programs and data.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general-purpose computers would run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efficiently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they were equipped with additional storage beyond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capacity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main memory.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accumulated information is needed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processor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the same time.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economical to use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low-cost storage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devices to serve as a backup for storing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currently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by the CPU.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unit that communicates directly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' CPU is called the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main memory.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Devices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provide backup storage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auxiliary memory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common auxiliary memory devices used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computer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systems are magnetic disks and tapes.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used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storing system programs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large data files, and other backup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programs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currently needed by the processor reside in main memory.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Logic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4" y="1647824"/>
            <a:ext cx="9007177" cy="45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58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6904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9498"/>
            <a:ext cx="8280920" cy="40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39"/>
            <a:ext cx="6768751" cy="22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3" y="2468081"/>
            <a:ext cx="5862067" cy="409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3" y="1268760"/>
            <a:ext cx="8329260" cy="189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64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write operations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4" y="1484784"/>
            <a:ext cx="90089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8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09" y="170314"/>
            <a:ext cx="91951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9641"/>
            <a:ext cx="4104456" cy="38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03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70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61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42"/>
            <a:ext cx="85098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5724"/>
            <a:ext cx="7936414" cy="5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676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3921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8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55272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other information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stored in auxiliary memory and transferred to main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needed.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total memory capacity of a computer can be visualized as being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hierarchy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components.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hierarchy system consists of 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storage devices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employed in a computer system from the slow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high-capacity auxiliary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to a relatively faster main memory, to 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even smaller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faster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cache memory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accessible to the high-speed processing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logic.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bottom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hierarchy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the relatively slow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magnetic tapes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store removable files.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Next are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magnetic disks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backup storage.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 memory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occupies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central position by being able to communicate directly with the CPU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auxiliary memory devices through an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I/O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processor.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programs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residing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main memory are needed by the CPU, they are brought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auxiliary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currently needed in main memory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transferred into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auxiliary memory to provide space for currently used programs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08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685800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Cache memory: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very-high-speed memory called a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cache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sometimes used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increase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speed of processing by making current programs and data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available 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CPU at a rapid rate.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cache memory is employed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computer systems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compensate for the speed differential between main memory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access time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processor logic.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logic is usually faster than main memory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access time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with the result that processing speed is limited primarily by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speed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main memory.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technique used to compensate for the mismatch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operating speeds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to employ an extremely fast, small cache between the CPU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main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memory whose access time is close to processor logic clock cycle time.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cache is used for storing segments of programs currently being executed in the CPU and temporary data frequently needed in the present calculations.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manages data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between auxiliary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memory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memory,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cache organization is concerned with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between main memory and CPU.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storage capacity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memory increases, the cost per bit for storing binary information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access time of the memory becomes longer.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auxiliary memory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 storage capacity, is relatively inexpensive, but has low access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speed compared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main memory.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cache memory is very small, relatively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expensive,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very high access speed.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memory access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speed increases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 does its relative cost.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overall goal of using a memory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hierarchy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obtain the highest-possible average access speed while minimizing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total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cost of the entire memory system.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9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Auxiliary and cache memories are used for different purposes.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cache holds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those parts of the program and data that are most heavily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auxiliary memory holds those parts that are not presently used by the CPU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CPU has direct access to both cache and main memory but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auxiliary memory.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transfer from auxiliary to main memory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usually done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means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direct memory access of large blocks of data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92688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Multiprogramming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operating systems are designed to enable the CPU to process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number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independent programs concurrently.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concept,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multiprogramming,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refers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the existence of two or more programs in different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parts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memory hierarchy at the same time.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way it is possible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keep 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parts of the computer busy by working with several programs in sequence.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example, suppose that a program is being executed in the CPU and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I/O transfer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required.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CPU initiates the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VO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processor to start executing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transfer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leaves the CPU free to execute another program.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multiprogramming system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when one program is waiting for input or output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transfer, there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another program ready to utilize the CPU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part of the computer system that supervises the flow of information between auxiliary memory and main memory is called the memory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288598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1231</Words>
  <Application>Microsoft Office PowerPoint</Application>
  <PresentationFormat>On-screen Show (4:3)</PresentationFormat>
  <Paragraphs>101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UNIT-4</vt:lpstr>
      <vt:lpstr>Contents </vt:lpstr>
      <vt:lpstr>Memory Hierarchy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Address Map</vt:lpstr>
      <vt:lpstr>Memory Connection to CPU</vt:lpstr>
      <vt:lpstr>Auxiliary Memory</vt:lpstr>
      <vt:lpstr>PowerPoint Presentation</vt:lpstr>
      <vt:lpstr>PowerPoint Presentation</vt:lpstr>
      <vt:lpstr>Magnetic Disks</vt:lpstr>
      <vt:lpstr>PowerPoint Presentation</vt:lpstr>
      <vt:lpstr>PowerPoint Presentation</vt:lpstr>
      <vt:lpstr>PowerPoint Presentation</vt:lpstr>
      <vt:lpstr>Magnetic Tape</vt:lpstr>
      <vt:lpstr>PowerPoint Presentation</vt:lpstr>
      <vt:lpstr>PowerPoint Presentation</vt:lpstr>
      <vt:lpstr>Associative memory</vt:lpstr>
      <vt:lpstr>PowerPoint Presentation</vt:lpstr>
      <vt:lpstr>Block diagram of Associative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Logic</vt:lpstr>
      <vt:lpstr>PowerPoint Presentation</vt:lpstr>
      <vt:lpstr>PowerPoint Presentation</vt:lpstr>
      <vt:lpstr>PowerPoint Presentation</vt:lpstr>
      <vt:lpstr>Read and write operations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UNIT-3</dc:title>
  <dc:creator>Manasa</dc:creator>
  <cp:lastModifiedBy>Manasa</cp:lastModifiedBy>
  <cp:revision>114</cp:revision>
  <dcterms:created xsi:type="dcterms:W3CDTF">2024-09-23T03:58:38Z</dcterms:created>
  <dcterms:modified xsi:type="dcterms:W3CDTF">2024-10-28T04:32:05Z</dcterms:modified>
</cp:coreProperties>
</file>