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72" r:id="rId11"/>
    <p:sldId id="27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6" r:id="rId29"/>
    <p:sldId id="289" r:id="rId30"/>
    <p:sldId id="287" r:id="rId31"/>
    <p:sldId id="288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02" autoAdjust="0"/>
    <p:restoredTop sz="94660"/>
  </p:normalViewPr>
  <p:slideViewPr>
    <p:cSldViewPr snapToGrid="0">
      <p:cViewPr varScale="1">
        <p:scale>
          <a:sx n="66" d="100"/>
          <a:sy n="66" d="100"/>
        </p:scale>
        <p:origin x="4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20-09-22T09:05:26.7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10485 5748 0,'0'0'15,"0"0"-15,3-13 16,1-12 0,13-19-16,8-19 15,38-53 1,19-62-16,-19 36 16,4 8-1,124-174-15,-75 145 16,8-19-16,87-75 15,-49 100 1,-38 48-16,91-54 16,-10 6-1,-99 72-15,42-3 16,-18 22-16,-27 26 16,-22 8-1,-21 10-15,-11 4 16,-14 8-1,-35 10-15,0 0 16,0 0 0</inkml:trace>
  <inkml:trace contextRef="#ctx0" brushRef="#br0" timeOffset="551.73">13921 2107 0,'0'0'0,"0"0"16,0 0 0,-11-6-16,-10-4 15,-29 1-15,-38 15 16,-106 66 0,74 0-16,29 10 15,34-23 1,22-15-16,14 3 15,17-22-15,32-3 16,36 19 0,59-6-16,128 5 15,-114-24 1,72 9-16,-47-6 16,-74 19-1,-35-4-15,-35-9 16,-15 3-16,-24 16 15,-32 22 1,-67 22-16,-42 9 16,77-53-1,85-44-15,0 0 16,0 0-16</inkml:trace>
  <inkml:trace contextRef="#ctx0" brushRef="#br0" timeOffset="919.08">14665 1499 0,'0'0'15,"0"0"1,0 0-16,0 0 16,0 0-16,-14 21 15,-39 64 1,-11 15-16,4-2 15,18-1 1,32-12-16,41-1 16,19-12-16,-1-9 15,75 12 1,24 1-16,-35-20 16,-11-9-1,-46-12 1,-10 15-16,-18 16 0,-13 3 15,-37 3 1,-48 9-16,-18-12 16,88-69-1,0 0-15,0 0 16</inkml:trace>
  <inkml:trace contextRef="#ctx0" brushRef="#br0" timeOffset="1531.72">15272 1552 0,'0'0'0,"0"0"16,39 37-16,45 29 16,22 28-1,-21-9-15,-8 19 16,4 24-16,-31-34 15,-18-41 1,-18-18-16,-11-13 16,-3-3-1,0-13-15,0-6 16,-7 0-16,-25-25 16,-24-22-1,-15-22-15,-17-31 16,21-32-1,39 44-15,17 22 16,18-6 0,11 28-16,17-3 15,4 22-15,49 0 16,85 25 0,-21 50-16,-25 22 15,85 13 1,-75-25-16,-42-17 15,-31-18 1,-25-6-16,-15-6 16,-2 3-16,-8-13 15,-4-3 1,-10 0-16,-10-32 16,-33-46-1,-24-35-15,-3-25 16,17 13-16,11 18 15,6 19 1,15 22-16,21 66 16,0 0-1,0 0-15</inkml:trace>
  <inkml:trace contextRef="#ctx0" brushRef="#br0" timeOffset="1888.45">17046 812 0,'0'0'0,"0"0"16,0 0 0,0 0-16,0 19 15,0 68 1,0 7-16,11-15 16,3-16-1,7-13-15,14 3 16,8-15-16,10-4 15,31 4 1,26-4-16,20 1 16,-28 2-16,-27-2 15,-19-13 1,-21 0-16,-10 0 16,-4 3-1,-7 0-15,-14-6 16,-35 15-1,-43 10-15,78-44 16,0 0-16,0 0 16</inkml:trace>
  <inkml:trace contextRef="#ctx0" brushRef="#br0" timeOffset="2095.06">16958 947 0,'0'0'0,"0"0"15,14 0-15,14-7 16,11 14 0,25 27-16,3 57 15,-29 16 1,-62 216-16,-89 53 16,-123 138-1,236-514-15,0 0 16,0 0-16</inkml:trace>
  <inkml:trace contextRef="#ctx0" brushRef="#br0" timeOffset="3430.3">16136 3167 0,'0'0'16,"4"28"-16,3 63 16,7 31-1,25 70-15,-1-48 16,-13-50-1,0-19-15,14-15 16,21-7 0,42 3-16,7-24 15,145-20 1,-3-87-16,151-85 16,-106 28-16,138-81 15,-28 34 1,-184 101-16,103-3 15,-138 43 1,49 0-16,-74 19 16,-59 7-16,-44 3 15,-59 9 1,0 0-16,0 0 16</inkml:trace>
  <inkml:trace contextRef="#ctx0" brushRef="#br0" timeOffset="3713.41">19339 2480 0,'0'0'0,"0"0"16,0 0-16,0 0 15,0 0-15,21 19 16,32 12-1,39 26-15,116 46 16,-67-34 0,-35 3-1,-18 7-15,-31 55 16,-61 127-16,-310 325 16,314-586-1,0 0-15,0 0 16</inkml:trace>
  <inkml:trace contextRef="#ctx0" brushRef="#br0" timeOffset="13609.85">21872 2772 0,'0'0'16,"0"0"-16,0 0 16,0 0-1,0 0-15,0 0 16,0 0-1,0 0-15,0 0 16,0 0-16,0 0 16,0 0-1,0 0-15,0 0 16,11-13 0,10-12-16,-3-6 15,6-29-15,-24 60 16,29-103-1,-29 30 1,-11 17-16,-28 0 16,-17-1-1,-4 20-15,-32 18 16,-67 44 0,36 19-16,28 12 15,-4 66-15,49-40 16,19 15-1,17 4-15,21-11 16,38-17 0,5-30-16,10-14 15,24-17 1,33-21-16,6-26 16,-13-18-1,-15-25-15,25-95 16,-39 23-16,-25-26 15,-13-40 1,-22-1-16,-17 4 16,-15 106-1,-3 7-15,-18 25 16,7 28-16,1 19 16,-8-1-1,7 17-15,4 12 16,-11 34-1,-17 117-15,52 250 16,47-144-16,17 4 16,-7-98-1,32 12 1,-25-74-16,7-23 16,-18-34-16,11-35 15,-25-18 1,-42 9-16,0 0 15,0 0 1</inkml:trace>
  <inkml:trace contextRef="#ctx0" brushRef="#br0" timeOffset="14399.99">22782 1815 0,'0'0'16,"0"0"-1,0 0-15,0 32 16,4 30-1,14 20-15,3-4 16,18 26-16,-1 2 16,-13-37-1,0-15-15,-11-20 16,-7-6 0,0-12-16,-7-7 15,0-9 1,0 0-16,-7-9 15,-4-13-15,1-31 16,3-22 0,10-29-16,11 22 15,4 35 1,3 13-16,-3 15 16,-1 13-1,26 22-15,24 31 16,46 56-1,-18 32-15,-35-38 16,-14-15 0,-15-35-16,-9-7 15,-8-11-15,-7-20 16,-7-9 0,0 0-16,21 13 15,0-54 1,14-34-16,-6 9 15,-5 3 1,-13 13-16,3 28 16,-10 3-16,-1 13 15,-3 6 1,4 6-16,10 13 16,17 34-1,12 4-15,-1-17 16,15-2-1,-4-22-15,10-16 16,-14-16-16,-3-9 16,-7-6-1,-7-4-15,-4-71 16,-24-20 0,-22 13-16,-17 35 15,-18 12 1,0 28-16,3 19 15,-17 19-15,-14 32 16,81-32 0,0 0-16,0 0 15</inkml:trace>
  <inkml:trace contextRef="#ctx0" brushRef="#br0" timeOffset="14654.94">24716 1950 0,'0'0'15,"0"0"-15,14-9 16,17-10 0,29-13-1,43-2-15,10-10 0,-22 3 16,-13 10-1,-18 15-15,-32 7 16,-28 9-16,0 0 16,0 0-1</inkml:trace>
  <inkml:trace contextRef="#ctx0" brushRef="#br0" timeOffset="14838.22">24941 2323 0,'0'0'0,"0"0"15,0 0-15,0 0 16,11 0 0,74-12-16,31-23 15,43-37 1,35-13 0,-50 10-16,-144 75 15,0 0-15,0 0 16</inkml:trace>
  <inkml:trace contextRef="#ctx0" brushRef="#br0" timeOffset="15264.37">27033 940 0,'0'0'16,"0"0"-16,-10 7 15,-22 5-15,-49 41 16,3 13-1,-10 47-15,-4 47 16,47-44 0,27-44-16,11-22 15,10-6 1,19 0-16,13-16 16,35 7-16,11-7 15,43-9 1,-11-3-1,-4 3-15,-21-7 16,-14 10-16,-14 6 16,-24-9-16,-1 19 15,-21-4 1,-10-2 0,-29 24-16,-31 0 15,-36 20-15,-32-23 16,-34-25-1,6-18-15,152-10 16,0 0 0,0 0-16</inkml:trace>
  <inkml:trace contextRef="#ctx0" brushRef="#br0" timeOffset="15473.66">26734 821 0,'0'0'0,"45"-19"16,68-25-16,194-37 15,-95 37 1,67-6-16,-78 12 16,-21 54-1,-180-16-15,0 0 16,0 0-1</inkml:trace>
  <inkml:trace contextRef="#ctx0" brushRef="#br0" timeOffset="15892.51">28473 1687 0,'0'0'0,"0"0"16,0 0-16,17 9 15,19 13 1,55 72-1,1 3-15,-4-12 16,-17-32-16,6-3 16,-24-28-1,-3-6-15,17-10 16,88-59 0,53-69-16,-46-4 15,209-178-15,-1 0 16,195-107-1,-198 204-15,-367 207 16,0 0 0,0 0-16</inkml:trace>
  <inkml:trace contextRef="#ctx0" brushRef="#br0" timeOffset="22009.49">19706 4387 0,'0'0'0,"0"0"16,-3 15-16,-1 13 15,4 4 1,0-4-16,4-9 15,3 0 1,3-4-16,8-2 16,0-1-1,3-5-15,-7-4 16,-7-3-16,-7 0 16,0 0-1,-4-10-15,1-2 16,-8-10-16,1-13 15,-1 1 1,0-13-16,11-6 16,29-45-1,41 17-15,-3 31 16,-14 31 0,0 16-16,39 15 15,-11 10-15,-21 6 16,-14 7-1,-25-4-15,-14-12 16,-7-6 0,0-4-16,-3-6 15,3-3 1,0 0-16,-8 0 16,5-3-1,-4-9-15,-4-32 16,-3-19-1,-3-28-15,17 91 16,0 0-16,0 0 16</inkml:trace>
  <inkml:trace contextRef="#ctx0" brushRef="#br0" timeOffset="22223.66">19106 4070 0,'0'0'16,"-10"9"-1,-4 20-15,0 43 16,10 50-16,11-34 16,7-19-1,25 6-15,42-9 16,29-7 0,6-27-16,-7-20 15,-109-12 1,0 0-16,0 0 15</inkml:trace>
  <inkml:trace contextRef="#ctx0" brushRef="#br0" timeOffset="22444.72">20747 3346 0,'0'0'16,"0"0"-16,7 12 15,35 35 1,46 63-16,46 160 16,-70-101-1,-53 182-15,-128-28 16,117-323 0,0 0-16,0 0 15</inkml:trace>
  <inkml:trace contextRef="#ctx0" brushRef="#br0" timeOffset="23941.56">22645 3650 0,'0'0'16,"0"0"-16,-11 3 15,-3 3-15,-18 3 16,-42 35-16,-28 38 15,24-7 1,40-34 0,23-13-16,12-9 15,10 3-15,11 6 16,27 19 0,54 16-16,18 6 15,-40-19 1,-24-6-16,-18-10 15,-3 10 1,-14-9-16,-22 2 16,-20-2-16,-26 12 15,-13-3 1,63-44-16,0 0 16,0 0-1</inkml:trace>
  <inkml:trace contextRef="#ctx0" brushRef="#br0" timeOffset="24889.07">22948 4051 0,'0'0'0,"0"0"15,0 13-15,7 15 16,0 6-1,4 1-15,31 18 16,22-18 0,13-10-16,-20-10 15,10-15 1,39-12-16,14-13 16,3-22-16,-31-16 15,-22-19 1,-34 29-16,-15 19 15,-7-1 1,-4 16-16,-6 10 16,-4 3-1,0 6-15,0 6 16,7 0-16,4 7 16,-4-7-1,3-3-15,11 0 16,18-6-1,32-19-15,3-3 16,-25 0-16,-10 6 16,-14 0-1,-11 4-15,-4-4 16,-2 10 0,-8-1-16,0-2 15,0 2 1,0 4-16,0 3 15,0 3-15,0 0 16,17 56 0,11 38-16,22 63 15,13 78 1,-38-125-16,-4-25 16,-3-19-16,-8-29 15,1-5 1,-8-14-16,1-2 15,-4-16 1,0 0-16,-14-6 16,-35-41-1,-8-38-15,-6 0 16,-1-56 0,15-37-16,28 77 15,13 13 1,12-6-16,14 10 15,10 33-15,0 29 16,0 7 0,0 9-1,1 6-15,-8 12 16,4 7-16,-1 9 16,5 32-1,-12-7-15,-13-22 16,-8-6-16,-3-9 15,7-16 1,0 0-16,0 0 16</inkml:trace>
  <inkml:trace contextRef="#ctx0" brushRef="#br0" timeOffset="25309.98">24832 3706 0,'0'0'0,"0"0"16,0 0-1,0 0-15,0 0 16,0 0 0,11 3-16,-1 0 15,8-6-15,7 0 16,3-6 0,0-7-16,-3 3 15,3-12 1,-7-3-16,-7 3 15,-3-3-15,-4 9 16,-7 3 0,-11 7-16,-21 9 15,-10 13 1,-11 18-16,-10 44 16,3 41-1,21-9-15,25-35 16,14-9-1,14-23-15,28 7 16,8-15-16,3-4 16,0-22-1,-11-9-15,-42 3 16,0 0-16,0 0 16</inkml:trace>
  <inkml:trace contextRef="#ctx0" brushRef="#br0" timeOffset="25676.59">25199 3358 0,'0'0'16,"0"0"-1,0 0 1,0 0-16,21 25 16,39 28-16,28 20 15,4 24 1,-21 0-1,-4 10-15,-25-26 0,-21-40 16,-7-10 0,-7-9-16,-3 0 15,-4-19 1,0 4-16,0-7 16,-11-7-1,-3-15-15,-4-12 16,4-19-1,21-29-15,15-59 16,-1 47 0,7 31-16,14 4 15,-42 59-15,0 0 16,0 0 0</inkml:trace>
  <inkml:trace contextRef="#ctx0" brushRef="#br0" timeOffset="27665.33">24423 2536 0,'0'0'16,"0"0"-16,0 0 15,0 0 1,3 10-16,11 40 16,15 54-16,-5-1 15,8 13 1,-4 0-1,-3-16-15,-7-6 16,-8-46-16,-3-20 16,-7-28-1,0 0-15,0 0 16</inkml:trace>
  <inkml:trace contextRef="#ctx0" brushRef="#br0" timeOffset="27905.47">23887 3164 0,'0'0'16,"10"9"-1,15 22-15,21 32 16,77 12-16,8-24 15,-40-36 1,-27-18-16,-64 3 16,0 0-1,0 0-15</inkml:trace>
  <inkml:trace contextRef="#ctx0" brushRef="#br0" timeOffset="28072.56">25273 2652 0,'0'0'15,"0"0"-15,0 0 16,-4 16 0,-6 19-16,-8 34 15,-6 31 1,-89 141-16,113-241 16,0 0-16,0 0 15</inkml:trace>
  <inkml:trace contextRef="#ctx0" brushRef="#br0" timeOffset="28796.31">26028 4155 0,'0'0'15,"0"0"-15,0 0 16,0 0-16,0 0 16,0 0-1,0 0 1,0 0-16,11 0 16,3-7-16,10 1 15,22-13 1,64-22-16,20 16 15,-45 0-15,-22 10 16,-17-1 0,-11 3-16,-35 13 15,0 0 1,0 0-16</inkml:trace>
  <inkml:trace contextRef="#ctx0" brushRef="#br0" timeOffset="29374.6">27270 3214 0,'0'0'0,"0"0"15,0 0 1,-11-10-16,-17-8 16,-14 2-1,-1 6-15,-13 10 16,-15 0-16,11 16 15,-17 34 1,10 10-16,28-10 16,21-19-1,15 1-15,10-1 16,3 1 0,19-1-16,23 7 15,23 2-15,6-2 16,-21-7-1,-14-12-15,-15 0 16,-6-7-16,-4 1 16,-3 6-1,-8-7-15,-6 7 16,-8 13 0,-17-1-16,-21 10 15,-4 3-15,14-26 16,32-18-1,0 0 1,0 0-16</inkml:trace>
  <inkml:trace contextRef="#ctx0" brushRef="#br0" timeOffset="32619.78">23396 3562 0,'0'0'16,"7"-10"-16,124-68 16,66-13-16,135-34 15,-89 43 1,156-12-16,-244 50 16,163-37-1,-167 37-15,-76 22 16,-40 12-1,-35 10-15,0 0 16,0 0-16,-205 32 16,11 21-1,-109 35 1,14 9-16,-68 29 16,184-61-1,75-14-15,41-17 16,29-21-16,14-7 15,10-6 1,15-16-16,56-31 16,166-69-1,17 16-15,163-41 16,-247 69-16,105-35 16,-133 63-1,-60 10-15,-64 27 16,-14 7-1,-11 3-15,-183 54 16,-109 34 0,-61 44-16,79 3 15,9 6-15,167-75 16,53-28 0,38-26-16,21-12 15,64 7 1,463-123-16,-530 113 15,0 0 1,0 0-16</inkml:trace>
  <inkml:trace contextRef="#ctx0" brushRef="#br0" timeOffset="33570.39">27351 3806 0,'0'0'15,"0"0"-15,0 0 16,0 0-16,0 0 16,0 0-1,0 0-15,0 0 16,7-6-1,4 0-15,-4 0 16,0 3-16,-4 3 16,-3-7-1,0 7-15,4-3 16,-4 3-16,0 0 16,0 0-1</inkml:trace>
  <inkml:trace contextRef="#ctx0" brushRef="#br0" timeOffset="34109.71">27428 3668 0,'0'0'0,"0"0"16,0 0-16,0 0 15,0 0-15,0 0 16,0 0 0,11 0-16,14-15 15,14-4 1,17-15-16,-7-10 15,-6-3 1,-4 0-16,-22 21 16,-3 4-1,-7 4-15,0-1 16,-7 6 0,-3-9-16,-4 13 15,-11-4-15,1-5 16,-5 8-1,1 1-15,4 6 16,2 0 0,1 6-16,0-3 15,4 3-15,3-3 16,-4 3 0,4 0-16,3 0 15,-3 0 1,4 0-16,-1 1 15,1-1 1,-1-3-16,1 6 16,3-3-1,-4 3-15,1-6 16,-1 4-16,1 2 16,3-6-1,0 0-15,0 0 16,0 0-1,0 0-15</inkml:trace>
  <inkml:trace contextRef="#ctx0" brushRef="#br0" timeOffset="34791.99">27594 3057 0,'0'0'0,"0"0"15,0 0-15,0 0 16,-10 6 0,-8 10-16,-17 22 15,-29 43-15,4-2 16,18-23 0,24-22-1,11-8-15,11-8 16,3 1-16,32 13 15,42-1 1,11-3-16,-15-6 16,-3-9-16,-14 2 15,-17-5 1,-19-1-16,-10 1 16,-7 5-1,-7 1-15,-3 0 16,-61 46-16,-20 4 15,27-28 1,8-4 0,7-24-16,42-10 15,0 0-15,0 0 16</inkml:trace>
  <inkml:trace contextRef="#ctx0" brushRef="#br0" timeOffset="35477.43">27750 3079 0,'0'0'15,"0"0"-15,0 0 16,0 0-1,7 0-15,7 13 16,10 12 0,22 40-16,35 39 15,-21-35-15,-17-10 16,-15-18 0,-14-3-16,-14-10 15,-4-6 1,-3-3-16,0-13 15,4 0-15,-4-2 16,-4-4 0,4-7-16,-7-18 15,-7-22 1,7-12-16,10-4 16,18 6-1,53-21-15,25 12 16,-25 32-16,4 12 15,45 9 1,8 26-16,-8 18 16,-17 41-1,-25 19-15,-21-12 16,-7 27-16,-11 32 16,-25 0-1,-10-138-15,0 0 16,0 0-1</inkml:trace>
  <inkml:trace contextRef="#ctx0" brushRef="#br0" timeOffset="36079.19">29362 3640 0,'0'0'0,"0"0"16,0 0-16,14-6 15,3 0-15,8-4 16,14-8 0,3 5-1,8-3-15,-22 7 16,-18 9-16,-10 0 16,0 0-1,0 0-15</inkml:trace>
  <inkml:trace contextRef="#ctx0" brushRef="#br0" timeOffset="36405.21">29157 4064 0,'0'0'0,"0"0"0,7-4 16,25-11-1,28-20-15,-11 7 16,8 0-1,27-10-15,26 4 16,-43 12-16,-67 22 16,0 0-1,0 0-15</inkml:trace>
  <inkml:trace contextRef="#ctx0" brushRef="#br0" timeOffset="38293.55">28988 3847 0,'0'0'0,"0"0"16,0 0-1,0 0-15,3 22 16,8 13-16,3 5 16,7 17-1,-3 2-15,14 23 16,6 9 0,8 6-16,-11-31 15,-6-22 1,-8-10-16,-3-5 15,-4-7-15,-7-4 16,-7-14 0,0 2-1,0-6-15,0 0 16,0 0-16</inkml:trace>
  <inkml:trace contextRef="#ctx0" brushRef="#br0" timeOffset="38725.53">28617 4158 0,'0'0'0,"0"0"15,0 0 1,0 0-16,0 0 15,11 3-15,3 3 16,11 13 0,21 6-16,-8 6 15,5 7-15,-8-4 16,-7 1 0,-3-10-16,0-3 15,-4 0 1,7-10-16,11 4 15,21-3 1,17-13-16,-3-16 16,-6-6-1,27-6-15,39-10 16,-11 7-16,-27 9 16,-5-9-1,-91 31 1,0 0-16,0 0 15</inkml:trace>
  <inkml:trace contextRef="#ctx0" brushRef="#br0" timeOffset="39051.54">29725 3628 0,'0'0'15,"0"0"-15,0 0 16,0 0 0,0 0-16,32 9 15,35 13 1,14 0-16,106 41 16,-14 18-1,-85-24-15,-17 9 16,-26-4-16,-6 26 15,-35 28 1,-82 38 0,11-73-16,-67 23 15,134-104-15,0 0 16,0 0 0</inkml:trace>
  <inkml:trace contextRef="#ctx0" brushRef="#br0" timeOffset="39664.41">31535 3643 0,'0'0'0,"-11"-3"16,-13 3-1,-15 0-15,-46 10 16,-24 18-16,-32 25 16,31 41-1,43-18-15,25-14 16,14-18-1,14-9-15,10-17 16,8 1 0,10-9-16,17-4 15,12-12 1,24-38-16,53-38 16,-22-6-1,12-46-15,-33-29 16,-48 50-16,-19 31 15,-24-9 1,-11-6-16,-3 22 16,14 43-16,7 14 15,4 18 1,3 0-16,0 3 16,-4 97-1,32 32-15,22 43 16,38 51-1,-49-129-15,-11-31 16,-11-16 0,-9-34-16,-8-16 15,0 0 1,0 0-16</inkml:trace>
  <inkml:trace contextRef="#ctx0" brushRef="#br0" timeOffset="40010.58">31581 3581 0,'0'0'16,"0"0"-16,3 9 16,15 29-1,7 28-15,-8-13 16,-6-15 0,-1-17-16,-3-5 15,-3-6 1,-4-4-16,0-6 15,0 0 1,11-10-16,-8 1 16,8-10-16,-4 7 15,3 2 1,1 1-16,-1 6 16,1 3-1,17 22-15,32 31 16,4 7-1,-47-45-15,-17-15 16,0 0 0,0 0-16</inkml:trace>
  <inkml:trace contextRef="#ctx0" brushRef="#br0" timeOffset="40344.58">32187 3731 0,'0'0'16,"0"0"-16,0 0 15,8 10 1,-1-10-16,10 0 16,22-10-1,14 1-15,-7-7 16,-11 0-1,-14 7-15,-10-4 16,-8-8-16,-6-11 16,-4 7-1,0 16-15,0 6 16,-18-4-16,-39 7 16,64 0-1,0 0-15,0 0 16</inkml:trace>
  <inkml:trace contextRef="#ctx0" brushRef="#br0" timeOffset="40575.71">32805 3220 0,'0'0'0,"0"0"15,0 0-15,0 0 16,0 0 0,10-3-16,8 3 15,-11 0 1,-3 0-16,-4 0 16,0 0-1,0 0-15</inkml:trace>
  <inkml:trace contextRef="#ctx0" brushRef="#br0" timeOffset="41067.35">32703 3785 0,'0'0'0,"0"0"16,0 0 0,7 0-16,14-16 15,28-6-15,8-9 16,45-45-1,-35-2-15,28-38 16,-21 16 0,-74 100-16,0 0 15,85-123 1,-64 89-16,-10 15 16,-4 9-16,-7 4 15,0 6 1,0 0-16,-4 0 15,-3 6 1,0 1-16,7 2 16,0 1-1,11 18-15,3-6 16,0 19 0,18 21-16,35 29 15,-67-91-15,194 210 16,-194-210-1,0 0 1,0 157-16,-7-151 16,0 1-16,-60 21 15,-46-16 1,113-12-16,0 0 16,0 0-1</inkml:trace>
  <inkml:trace contextRef="#ctx0" brushRef="#br0" timeOffset="41234.35">33210 2900 0,'15'0'16,"76"-31"-16,439-138 15,-530 169 1,0 0-16,0 0 15,0 0-15</inkml:trace>
  <inkml:trace contextRef="#ctx0" brushRef="#br0" timeOffset="49092.85">27383 6406 0,'0'0'0,"0"0"16,0 0-16,0 0 16,0 0-16,0 0 15,0 0 1,0 0-16,0 0 15,0 0 1,0 0-16,0 0 16,7 6-1,3 4-15,15 2 16,10 1-16,8-1 16,-12-5-1,8-4-15,3-3 16,1-13-16,20-12 15,75-50 1,28-35-16,-68 38 16,-13 12-1,0-5-15,84-36 16,8-27 0,-96 74-16,-7-18 15,17 6 1,1 16-16,-11 6 15,-14 10 1,-10 9-16,-15 6 16,-10 6-1,-7 4-15,-4 0 16,-7 2-16,-4 7 16,-3-6-1,4 3-15,-4 0 16,-3 0-16,3-1 15,-4 4 1,-3 0-16,0 0 16,0 0-1,0 0-15,0 0 16,0 0 0,0 0-16,0 0 15,0 0-15,0 0 16,0 0-1,0 0-15,0 0 16,0 0 0,0 0-16,0 0 15,0 0 1,0 0-16,0 0 16,0 0-1,0 0-15,28-9 16,-28 9-16,0 0 15,0 0 1,0 0 0,0 0-16,0 0 15,0 0-15,11-3 16,-7 3-16,-4 0 16,0 0-1,0 0 1,0 0-16</inkml:trace>
  <inkml:trace contextRef="#ctx0" brushRef="#br0" timeOffset="51008.83">10654 6992 0,'0'0'15,"10"-3"1,-10 3-16,0 0 15,0 0-15,0 0 16,0 0 0,0 0-16,0 0 15,0 0 1,0 0-16,0 0 16,0 0-16,0 0 15,0 0 1,15 0-16,6 0 15,18-3 1,24 3-16,-3 0 16,4 6-1,27 1-15,-13-1 16,21 3 0,3-2-16,-28-1 15,7-3 1,11 0-16,-11 3 15,-10 1-15,24 2 16,-11-6 0,-9 0-16,-1-9 15,24-3 1,-16 2-16,13-11 16,-14 11-16,-18-2 15,1 0 1,-1-1-16,12-9 15,-8 1 1,10-8-16,-17 11 16,4-10-1,-26 9-15,1-3 16,-3 0 0,-12 4-16,4-7 15,-13 3-15,2-6 16,-3-3-1,-7-7-15,-3-2 16,-11-14 0,-4 7-16,-3 4 15,-11-1 1,-10-3-16,-7-9 16,-4 12-1,-10-3-15,-19-3 16,-6-9-16,-14 15 15,10 9 1,-10-5-16,-25-1 16,-7 10-1,7 9-15,18 3 16,-7 7 0,3 3-16,-39 15 15,36 4 1,14 6-16,-29 12 15,11 3 1,-14 13-16,21-3 16,8 13-16,-44 27 15,40-2 1,10-7-16,22 4 16,24-20-16,11 23 15,24-26 1,15 23-16,49 21 15,-53-100 1,0 0-16,0 0 16</inkml:trace>
  <inkml:trace contextRef="#ctx0" brushRef="#br0" timeOffset="55163.13">28504 7952 0,'0'0'16,"0"0"-16,0 0 16,0 0-16,0 0 15,0 0 1,0 0-16,0 0 15,0 0 1,0 0-16,0 0 16,0 0-1,-7 9-15,-17 7 16,-19 12 0,-20 1-16,-15 5 15,15-3-15,13-12 16,-17 6-1,-53 10-15,-3-4 16,38-12 0,29-7-16,13-5 15,8-1-15,11-9 16,-12 0 0,8-4-16,7 1 15,0 0 1,3-3-16,7 2 15,1 1 1,6 0-16,-3-1 16,0-8-16,4-1 15,-1 0 1,8-6-16,17-9 16,32-22-1,14-4-15,-18 17 16,-3 8-1,11-9-15,41-6 16,26 4-16,-25 11 16,-32 20-1,-18-1-15,7 1 16,18-1-16,22 0 16,-1 1-1,-14 3-15,-14-4 16,-14 4-1,-4 2-15,4-2 16,14-1 0,7-2-16,1-4 15,20 1 1,-32 5-16,1-12 16,-11 0-1,-18 10-15,-3-1 16,10-3-1,0-2-15,8-4 16,3-3-16,-25 3 16,-28 22-16,0 0 15,0 0 1</inkml:trace>
  <inkml:trace contextRef="#ctx0" brushRef="#br0" timeOffset="57216.84">6227 15864 0,'0'0'16,"0"0"0,0 0-16,0 0 15,0 0 1,-11 3-16,-3 3 16,-7 0-16,-4 4 15,-24 2 1,-43 7-16,-46 3 15,32-3 1,25 9-16,11-12 16,-36 9-1,4-16-15,20-9 16,26-3-16,17-6 16,15 6-1,6-4-15,7 1 16,1-3-16,10 2 15,0-5 1,10-20-16,8 1 16,3 3-1,7 0-15,53-16 16,50 0 0,-43 22-16,-14 9 15,11 7-15,84 0 16,-24 6-1,-57-3-15,-17 3 16,45-7 0,25 1-16,-14-3 15,-46-1 1,-3-2-16,0-4 16,73-22-1,-13 4-15,-36 6 16,-45 15-1,-12 4-15,-9-1 16,-8 1-16,-7 3 16,-7 3-1,-3-1-15,-1 4 16,-3 4 0,-3-1-16,-4-3 15,0 0-15,0 0 16</inkml:trace>
  <inkml:trace contextRef="#ctx0" brushRef="#br0" timeOffset="59589.38">8453 16428 0,'0'0'0,"0"0"15,0 0 1,0 0-16,0 0 15,0 0 1,0 0-16,0 0 16,-15-6-16,-2 3 15,-4-7 1,-1-2-16,1-4 16,-7 7-1,0-7-15,-22-3 16,-13 10-1,-18 6-15,14 9 16,7 0-16,7 7 16,18-4-1,3 4-15,7 5 16,-3 14 0,-7 27-16,6 39 15,26-29-15,3-7 16,11-12-1,-4-12-15,7-3 16,7-10 0,4-10-16,-4-8 15,7-14 1,25-37-16,7-25 16,-7-18-1,17-105-15,-17 48 16,-21 28-16,-21-31 15,-11-41 1,0 97 0,0 31-16,0 13 15,-7 19-15,3 9 16,4 6-16,0 13 16,0 0-1,-11 22-15,4 38 16,4 87-1,10 20-15,18-45 16,-1-22 0,36 22-16,4-27 15,-22-48-15,-14-32 16,-21-12 0,-7-3-16,0 0 15,0 0 1</inkml:trace>
  <inkml:trace contextRef="#ctx0" brushRef="#br0" timeOffset="60030.24">8647 15986 0,'0'0'16,"0"0"-16,0 0 16,0 25-1,3 31-15,4 23 16,4 2-1,-1 45-15,1 18 16,-4-40-16,0-48 16,-7-22-1,4-5-15,-4-10 16,0-13 0,0-6-16,0 0 15,3-10 1,1-12-16,-1-3 15,15-25-15,6-13 16,1 20 0,7 8-16,-7 13 15,6 13-15,-6 2 16,3 7 0,1 7-16,6 8 15,11 20 1,7 43-16,-4 1 15,-17-32 1,-8-25-16,-24-22 16,0 0-1,0 0-15</inkml:trace>
  <inkml:trace contextRef="#ctx0" brushRef="#br0" timeOffset="60416.37">9384 16303 0,'0'0'16,"0"0"-16,0 0 31,0 12-31,0 16 0,3 23 16,8 11 0,3-2-16,7-16 15,0-10 1,-3-18-16,0-10 15,-1-6-15,5-6 16,2-7 0,4-9-16,-3-9 15,0-10 1,-4 7-16,-17 12 16,-4 3-1,-4 7-15,-17 2 16,-14 4-16,3 6 15,11 0 1,3-3-16,7 0 16,11 3-1,0 0-15,0 0 16</inkml:trace>
  <inkml:trace contextRef="#ctx0" brushRef="#br0" timeOffset="60627.5">9970 16105 0,'0'0'15,"0"0"-15,0 0 16,7 3 0,7 0-16,0 0 15,7 1-15,0-1 16,-3-3 0,-1 0-16,1 3 15,3-6 1,-3-4-16,-18 7 15,0 0 1,0 0-16</inkml:trace>
  <inkml:trace contextRef="#ctx0" brushRef="#br0" timeOffset="60813.48">10135 16974 0,'0'0'0,"0"0"16,0 0-1,0 0-15,11-3 16,7-7-16,34-31 16,44-40-1,-12-1-15,-84 82 16,0 0 0,0 0-16</inkml:trace>
  <inkml:trace contextRef="#ctx0" brushRef="#br0" timeOffset="61237.45">11063 15961 0,'0'0'15,"0"0"1,0 0-16,-7 9 16,-11 10-16,-10 28 15,-4 19 1,-3-3-16,10-13 15,15-9 1,3-4-16,7 10 16,3-12-16,15-1 15,31 10 1,22 3 0,-11-15-16,-11-4 15,-13-9-15,-5-1 16,1 1-1,-4 0-15,-7 3 16,1 6 0,-5 4-16,-10-4 15,0 0-15,-10 7 16,-18 5 0,-29 7-16,1-12 15,24-23 1,25-12-16,0 0 15,0 0-15</inkml:trace>
  <inkml:trace contextRef="#ctx0" brushRef="#br0" timeOffset="61463.38">10947 16002 0,'0'0'15,"0"0"1,0 0-16,35-4 16,21-5-1,8 0-15,6-4 16,26-6 0,31-6-16,-127 25 15,0 0-15,0 0 16</inkml:trace>
  <inkml:trace contextRef="#ctx0" brushRef="#br0" timeOffset="61993.28">11031 14358 0,'0'0'15,"0"0"-15,0 0 16,0 0 0,0 0-16,-17 7 15,-64 52 1,-32 45-16,-7 12 15,-14 157-15,98-154 16,8 16 0,42 40-16,39-37 15,11-41 1,-1-31-16,43-12 16,56-26-1,-59-56-15,27-54 16,-130 82-16,0 0 15,0 0 1</inkml:trace>
  <inkml:trace contextRef="#ctx0" brushRef="#br0" timeOffset="63517.18">11448 15124 0,'0'0'0,"0"0"15,0 0-15,0 0 16,0 0 0,14 0-16,18-13 15,20-12 1,-20 6-16,3-6 16,-6 3-16,-8 3 15,-11 4 1,-3 8-16,-7-2 15,0 3 1,-7-1-16,-7 4 16,0 3-1,-7 16-15,-11 25 16,4 12-16,10-3 16,15-3-1,24 19-15,39 19 16,4-32-16,-22-25 15,4-18 1,35-13-16,14-23 16,18-55-1,-46-4-15,-32 29 16,-17 12 0,-11 19-16,-7 6 15,0 3 1,0 13-16,0 3 15,0 0-15,-7 13 16,3 12 0,4 0-16,4 9 15,-1-9 1,1 4-16,0-14 16,-1 1-16,-3-3 15,4-7 1,-1 0-16,-3-3 15,0-3 1,0 0-16,7-6 16,7-13-1,11-12-15,3-1 16,-10 14 0,-4 15-16,-3 3 15,10 12-15,3 7 16,1 6-1,-4 3-15,-7-12 16,-7 0-16,0-4 16,1 1-1,-1-7-15,-7-6 16,0 0 0,0 0-16,7-9 15,0-13 1,7-25-16,-4 15 15,1 4 1,0 9-16,-8 16 16,8 3-16,6 13 15,8 2 1,7 10 0,3 0-16,4 4 15,-4-7-15,-3-4 16,0-5-1,-8-10-15,5-3 16,-1-12-16,7-23 16,0-18-1,-3 6-15,-11 6 16,-7 13-16,-7 9 16,0 0-1,-3 10-15,0-1 16,-4 7-1,0 3-15,0 0 16,3 28 0,4 26-16,11 68 15,3 75 1,11-71-16,-15-29 16,12 16-16,-5 3 15,-6-47 1,-15-38-16,1-21 15,-4-10 1,0 0-16,-11-32 16,-13-90-1,-1 16-15,-10-64 16,13-12-16,5 57 16,10 50-1,7 18-15,3 10 16,4 10-1,7-1-15,15 7 16,13 5 0,4 8-16,0 8 15,3 20 1,1 24-16,-8 13 16,-7 6-16,-17-12 15,-15 0 1,-13-7-16,-11-5 15,-1-14-15,22-15 16,0 0 0,0 0-16</inkml:trace>
  <inkml:trace contextRef="#ctx0" brushRef="#br0" timeOffset="63762.96">13670 14355 0,'0'0'16,"0"0"-16,0 0 16,32 35-16,35 40 15,-18-12 1,15 12-16,13 63 16,-24 9-1,-31-31-15,-44 19 16,-158 188-1,-126-75-15,306-248 16,0 0-16,0 0 16</inkml:trace>
  <inkml:trace contextRef="#ctx0" brushRef="#br0" timeOffset="66701.62">27270 6462 0,'0'0'0,"0"0"16,0 0 0,0 0-16,0 0 15,0 0 1,0 0-16,0 0 16,0 0-16,0 0 15,0 0 1,0 0-16,0 0 15,0 0 1,0 0-16,0 0 16,0 0-16,0 0 15,0 0 1,0 0 0,0 0-16,0 0 15,0 0-15,10 7 16,22-4-1,17 0-15,15 0 16,3-9-16,4-4 16,-8-5-1,8-4-15,70-47 16,28-31 0,-49 19-16,-39 21 15,7 1-15,85-38 16,-25 0-1,-56 28 1,-7-19-16,-8 19 16,29 0-16,-18 19 15,-6 10 1,-19 8-16,-17 11 16,-11 2-1,-10 6-15,-4 4 16,-3-3-16,-8 6 15,1 0 1,-4-1-16,0 1 16,0 3-1,-3 0-15,-4 0 16,0 0 0,0 0-16,0 0 15,0 0-15</inkml:trace>
  <inkml:trace contextRef="#ctx0" brushRef="#br0" timeOffset="67867.05">27354 7250 0,'0'0'0,"0"0"16,0 0-16,0 0 15,0 0 1,0 0-16,0 0 15,0 0 1,0 0-16,0 0 16,0 0-16,0 0 15,0 0 1,0 0-16,4 6 16,3 3-1,0-2-15,11-1 16,17 6-16,21-2 15,11-13 1,-3-7-16,17-18 16,103-32-1,-1 1-15,-53 9 16,188-88 0,-156 37-16,25-21 15,18 15-15,-39 16 16,-4 10-1,78-29 1,-110 47-16,-52 20 16,-11 5-16,-7 13 15,0 3 1,-11 6-16,-10 10 16,-18 6-1,-14 3-15,-3 0 16,-4-3-16,0 0 15,0 0 1</inkml:trace>
  <inkml:trace contextRef="#ctx0" brushRef="#br0" timeOffset="68865.67">27577 10307 0,'0'0'15,"0"0"-15,0 0 16,0 0 0,0 0-16,7 3 15,14-3 1,11 0-16,13-16 15,104-59-15,80-53 16,-109 55 0,60-17-16,49-11 15,-88 1 1,32-16-16,35 3 16,-116 69-1,-25 22-15,-25 10 16,-42 12-16,0 0 15,0 0 1</inkml:trace>
  <inkml:trace contextRef="#ctx0" brushRef="#br0" timeOffset="69282.88">27785 11257 0,'0'0'16,"0"0"-16,0 0 15,0 0 1,0 0-16,0 0 16,0 0-16,0 0 15,0 0 1,0 0-16,49-22 16,128-53-1,-40 15-15,121-40 16,10-57-1,42-56-15,-31 22 16,197-164-16,-476 355 16,0 0-1,0 0-15</inkml:trace>
  <inkml:trace contextRef="#ctx0" brushRef="#br0" timeOffset="72273.5">5817 7061 0,'0'0'16,"0"0"-16,0 0 15,0 0 1,0 0-16,0 0 16,4-3-1,13 0-15,-2-3 16,2 0-16,1-1 16,7 4-1,-1-3-15,1 0 16,10-1-1,-7 1-15,15 0 16,-4 0-16,-4 2 16,4-2-1,-4 3-15,0 0 16,11 0 0,11 0-16,3-1 15,7 1 1,7-3-16,-4 0 15,-6 3-15,3 0 16,3-1 0,15 1-16,0 0 15,-1 3 1,-6-3-16,-4 6 16,0-3-16,32 0 15,-7-6 1,10 3-1,-10 6-15,-18 0 16,-11-3-16,19 6 16,20-3-1,4 1-15,-11-8 16,-14-2 0,11 3-16,60-3 15,-25-4-15,-46 1 16,-14 9-1,39-6 1,53-1-16,-28 1 16,-43-6-16,-11 8 15,61 4 1,14 7-16,-53-1 16,-29 0-1,29 7-15,21-4 16,11 4-16,-25-4 15,-18 1 1,28-7-16,4 0 16,0-3-16,-24 0 15,-1 0 1,28 0-16,8 0 16,-22 3-1,-17-6 1,14 6-16,21 3 15,-7 0-15,-25 1 16,-20-4 0,13 3-16,18-3 15,-4 4-15,-7-7 16,-24 3 0,-4-3-16,14 0 15,18 3-15,4 0 16,-15-6-1,-11 6-15,-13-6 16,17 3 0,11-3-1,-4-4-15,-7 7 16,-3 0-16,-11-3 16,4 0-1,28-3-15,14 0 16,-11-1-1,-10 1-15,21 6 16,63 0-16,-28 0 16,-63-6-1,14 0-15,14 9 16,3 3-16,-20 3 16,-26-2-1,-27-1 1,-15 0-16,-10-3 15,-11 0 1,-14-3-16,0 0 16,0 0-1,0 0-15</inkml:trace>
  <inkml:trace contextRef="#ctx0" brushRef="#br0" timeOffset="73602.78">5599 8103 0,'0'0'15,"0"0"1,-11-4-16,0-11 15,-6-10-15,-4 0 16,3-1 0,7 4-16,-6 1 15,6 8 1,8 0-16,-4 7 16,3-3-1,8-1-15,6 1 16,29-13-16,17 3 15,4 7 1,36 2-16,80 1 16,-35 6-1,-35 3-15,74 9 16,28 4 0,-88-10-16,0 12 15,141 1-15,-120-16 16,32 6-1,92-18-15,-128 9 16,50 0-16,67-1 16,-123 8-1,112-4-15,-31-13 16,-82 7 0,149 0-16,-117-7 15,-35 4 1,134 18-16,-102-3 15,-43-3 1,114 7-16,-36-16 16,-67-7-1,137-12-15,-91 9 16,-32 1-16,145-11 16,-138 30-1,32-20-15,106 13 16,-159 9-1,88-6-15,14 6 16,-116 4-16,50 2 16,41-5-1,-87-4-15,-40-3 16,-27-7 0,-8-2-16,-14 0 15,-28 9 1,0 0-16,0 0 15</inkml:trace>
  <inkml:trace contextRef="#ctx0" brushRef="#br0" timeOffset="76077.45">25756 10865 0,'0'0'0,"0"0"16,0 0-1,0 0-15,0 0 16,0-6 0,0-4-16,0 1 15,-3 0 1,3-4-16,-4 4 16,4-4-1,-3 4-15,-1-1 16,-6 1-16,-19-7 15,-31-3 1,-3 10-16,6 6 16,8 0-1,0 9-15,-64 0 16,-28 4-16,24-4 16,43-6-1,7 3-15,-60 3 16,-63 4-1,70-4-15,46 0 16,-43-6 0,-77-6-16,50 6 15,55-6-15,-27 9 16,-106-6 0,91 3-16,46-3 15,-63 3 1,-56-7-16,80 4 15,29 3 1,-92 7-16,-18-4 16,103-13-16,-11 13 15,-123 4 1,88-1-16,42 3 16,-138 7-1,57-3-15,75-4 16,-125 10-1,47-13-15,87 0 16,-115 4-16,20-7 16,50 6-1,-81 1-15,35 2 16,53-2 0,-78-4-16,42-3 15,61 0 1,-53-3-16,-4-3 15,35 0-15,25 3 16,-35 0 0,0-3-16,21 6 15,32-3-15,-11 0 16,-25 0 0,4 3-1,25-3-15,21 3 16,-11 0-1,-24 4-15,-4 2 16,7-6-16,18 3 16,3 4-1,-24-1-15,-47 4 16,47-7-16,31 13 16,8-13-1,-64 10-15,-22-7 16,61 1-1,28-7-15,-18 0 16,-74-3 0,22-6-16,48 12 15,26-6 1,-54 0-16,-59 0 16,56 6-1,46 4-15,-7-7 16,-85 3-16,7 3 15,64 1-15,-11-1 16,-106 1 0,64-4-1,60-3-15,-68-6 16,-66-7-16,105 10 16,-31-15-1,-116-13-15,147 15 16,-66-6-1,-26-3-15,72 3 16,-40 1-16,-38-7 16,74 6-1,-25 3-15,-56-6 16,91 3 0,-17 10-16,-113-10 15,144 0-15,4 13 16,-105 6-1,73 0-15,57 0 16,-18 9 0,-35 1-16,28 9 15</inkml:trace>
  <inkml:trace contextRef="#ctx0" brushRef="#br0" timeOffset="77524.32">5736 12803 0,'0'0'0,"0"0"15,0 0-15,0 0 16,0 0 0,0 0-16,0 0 15,0 0 1,0 0-16,0 0 15,0 0-15,0 0 16,-3-6 0,-1 0-16,4-1 15,0 4 1,0-3-16,0 3 16,0 0-1,14-4-15,21-5 16,29-7-1,10 6-15,39-9 16,3 10 0,29 3-16,-14 2 15,13 1-15,-17 0 16,50-1 0,-33 7-16,15-3 15,10 6 1,11 7-16,-10 2 15,9-5 1,-16-1-16,17-12 16,24 3-16,-45 3 15,32-13 1,-8 19-16,-31-9 16,3 3-1,35-9-15,-6 12 16,-36-3-1,35 9-15,-17 1 16,-28-7-16,14 9 16,6-2-1,8-7-15,-32-3 16,18 6-16,10-9 16,-42 12-1,18-2-15,6 2 16,22-9-1,-35 0-15,24 0 16,0 0 0,7-9-16,-42 6 15,18-10 1,3-6-16,42 13 16,-49-7-1,-3 4-15,28 3 16,-15-1-16,-45 1 15,53 6 1,0 6-16,-18 1 16,-36-7-1,26 9-15,-11-3 16,24 4-16,-41-7 16,20 0-1,-7 0-15,15-9 16,24 6-1,-25-6-15,22-1 16,-28 1 0,31 3-16,-32 0 15,-14 3-15,32-6 16,1 2 0,-12 4-1,-28 4-15,-17-1 0,14 6 16,-22-3-1,-13-9 1,-57 3-16,0 0 16,0 0-16</inkml:trace>
  <inkml:trace contextRef="#ctx0" brushRef="#br0" timeOffset="78453.15">3697 15813 0,'0'0'16,"0"0"-16,0 0 15,0 0 1,0 0-16,0 0 15,109-53-15,40-53 16,112-45 0,39-116-1,10 45-15,29-67 16,24 51-16,-363 238 16,0 0-1,0 0-15</inkml:trace>
  <inkml:trace contextRef="#ctx0" brushRef="#br0" timeOffset="84548.25">14661 3552 0,'0'0'16,"0"0"-16,18 4 16,88 2-1,14-3-15,46-3 16,130-19 0,-134-28-16,212-69 15,-211 53-15,105-31 16,-32 0-1,74-75-15,-87 31 16,-36 22 0,53-41-16,-68-12 15,-83 62-15,-15-9 16,21-91 0,-46 76-16,-28-4 15,-10-79 1,-25 55-16,-39 24 15,-77-19 1,-1 16-16,-162-34 16,74 81-1,-179 28-15,24 82 16,39 53 0,-127 34-16,3-18 15,11 57-15,53 43 16,31-28-1,-129 144-15,295-163 16,-148 141 0,188-97-16,31 57 15,35-20 1,71-56-16,24 51 16,71-48-16,92-15 15,155 9 1,-39-79-16,188-27 15,62-66-15,40-54 16,66-47 0,160-122-16,-798 232 15,0 0 1,0 0-16</inkml:trace>
  <inkml:trace contextRef="#ctx0" brushRef="#br0" timeOffset="87615.11">14848 15425 0,'0'0'0,"0"0"16,0 0-1,0 0-15,0 0 16,0 0-1,0 0-15,0 0 16,0 0-16,0 0 16,0 0-1,0 0-15,0 0 16,0 0 0,0 0-16,0 0 15,11 3-15,14-3 16,3 0-1,11 0 1,0 0-16,6 0 16,15 3-16,11-3 15,-8 0 1,4 0-16,-10 0 16,-8 0-1,-17-3-15,-14 0 16,-18 3-1,0 0-15,0 0 16</inkml:trace>
  <inkml:trace contextRef="#ctx0" brushRef="#br0" timeOffset="87971.62">15304 15202 0,'0'0'15,"0"0"1,0 0-16,0 0 16,10 0-16,25 6 15,22 4 1,3-1-16,-14-3 15,0 4 1,6 2-16,5 4 16,-8 6-1,-13-3-15,2 31 16,-16 28 0,-12 16-16,-20 10 15,10-104-15,0 0 16,0 0-1</inkml:trace>
  <inkml:trace contextRef="#ctx0" brushRef="#br0" timeOffset="106290">12760 16071 0,'0'0'16,"0"0"-1,0 0-15,0 0 16,0 0-16,0 0 15,0 0 1,0 0-16,0 0 16,0 0-1,0 0-15,0 0 16</inkml:trace>
  <inkml:trace contextRef="#ctx0" brushRef="#br0" timeOffset="109495">14725 6952 0,'0'0'0,"0"0"16,0 0 0,0 0-16,0 0 15,0 0-15,0 0 16,0 0-1,0 0-15,0 0 16,21-3 0,36 3-16,24-4 15,-4 1 1,47 6-16,66-3 16,-49-6-1,-17 3-15,162 0 16,-131-7-16,14 7 15,149-12 1,-174 8-16,227 1 16,-230 3-1,190 0-15,-140-3 16,119 24 0,-84-21-16,81 19 15,-71-19-15,93 18 16,-97-24-1,142 6-15,-173 0 16,254-25 0,-271 9-16,225-35 15,-98 26 1,-36 3-16,183 16 16,-249 12-16,203 13 15,26 12 1,-181-22-16,188-12 15,35 21 1,-181-11-16,8-8 16,155-2-16,-313 9 15,235-9 1,-250-7-16,148-18 16,-95-3-1,-88 9-15,-42 9 16,-57 16-1,0 0-15,0 0 16</inkml:trace>
  <inkml:trace contextRef="#ctx0" brushRef="#br0" timeOffset="110879.13">13049 7943 0,'0'0'0,"0"0"0,0 0 15,0 0 1,0 0-16,0 0 16,0 0-1,0 0-15,0 0 16,0 0-16,0 0 15,0 0 1,39-19-16,60-19 16,-14 13-1,-1-6-15,96-7 16,4 7 0,-82 24-16,11 7 15,95 4 1,-56 11-16,-54 1 15,36 12 1,82 7-16,-82-23 16,-25 10-16,113 6 15,-35-3-15,-77-6 16,101 6 0,4-12-1,-98-1-15,112-2 16,-14-7-16,-88-3 15,166 6 1,-127-12-16,3 3 16,124 9-1,-159-12-15,134 6 16,-60-13-16,-31 10 16,154-19-1,-200 10-15,190-20 16,-145 17-1,82-4-15,-4 6 16,-46-2 0,120-14-16,-180 26 15,194-6-15,-197 12 16,130 0 0,-67 0-16,-66 10 15,168-4 1,-162 1-16,60 12 15,64-7 1,-145-2-16,176 6 16,-130-29-16,46 4 15,70-3 1,-105-4-16,168-12 16,-193 25-16,226 12 15,-209-2 1,223 24-1,-230-27-15,194-17 16,-218 4-16,197-7 16,-197 10-1,35 6-15,60 16 16,-138-16 0,-35 4-16,-18-4 15,-13 0 1,-15-3-16,-11-3 15,-10 3-15,0 0 16,0 0 0</inkml:trace>
  <inkml:trace contextRef="#ctx0" brushRef="#br0" timeOffset="112418.76">23156 7582 0,'0'0'32,"0"0"-32,0 0 0,0 0 0,0 0 15,0 0-15,7 0 16,4 0-1,0-3-15,-1 3 16,1 0 0,3 0-16,0 0 15,0 3 1,4 0-16,-1 0 16,1 4-1,0 2-15,-1 3 16,1-5-16,3 5 15,7 7 1,18 6-16,21 10 16,21 5-1,-10-8-15,-18-7 16,-14-13 0,0 7-16,28 3 15,49 0 1,11-3-16,-53-19 15,-17 3-15,-1 3 16,57 1 0,36-1-16,-44-3 15,-34-6 1,-4 3-16,64-6 16,35-13-16,-61 0 15,-30 0 1,20-12-16,64-19 15,-57 21 1,-10-2-16,-25 6 16,-11 0-1,5 0-15,-12 0 16,4-16-16,-11 0 16,-20-3-1,-19 7-15,-6-13 16,-8 2-1,-17 1-15,-39-22 16,-46-6-16,7 25 16,-116-19-1,14 31 1,60 10-16,-191 3 16,198 9-16,-84 13 15,-8 13 1,74 2-16,-102 7 15,64 3 1,73 0-16,-130 34 16,60 13-1,81-18-15,18 18 16,-25 6-16,22-9 16,31-19-16,24-7 15,29-8 1,7-4-16,7 0 15,11 0 1,70 16-16,11-28 16,-99-16-1,0 0-15,0 0 16</inkml:trace>
  <inkml:trace contextRef="#ctx0" brushRef="#br0" timeOffset="113236.52">23509 7033 0,'0'0'16,"0"0"-1,0 0-15,0 0 16,7 3 0,39-3-16,42 3 15,4 1-15,56-4 16,46 0-1,-42 3-15,14-6 16,56-1-16,-63-2 16,21-6-1,31-10-15,-56-7 16,-52 14 0,66-42-16,4-12 15,-60 0 1,-50 32-16,-6-7 15,-11 0 1,-8-3-16,1-22 16,-3-13-16,-15 13 15,-14 4 1,-14 11-16,-25-8 16,-39-11-1,-10 8-15,-70-4 16,-79 9-16,96 26 15,-183 2 1,165 7-16,-56 25 16,-78 0-1,149 9-15,-110 10 16,56 6 0,64 0-16,-159 73 15,124-14-15,60 1 16,21-13-1,-4 32-15,-3 49 16,38-46-16,29-38 16,21-16-1,28 7-15,110 31 16,-4-32 0,236 4-1,-87-44-15,48-22 16,-331 3-16,0 0 15,0 0-15</inkml:trace>
  <inkml:trace contextRef="#ctx0" brushRef="#br0" timeOffset="114671.4">25975 9987 0,'0'0'0,"0"0"16,0 0 0,0 0-16,0 0 15,-7-3-15,-7-3 16,3-4 0,-6 1-16,-12-7 15,-27-6 1,-43-9-16,-7 0 15,11 5 1,14 11-16,-81-10 16,-29 6-16,85-3 15,11 13 1,-152-1 0,88 4-16,54 9 15,-125 10-15,43-1 16,53 4-16,-74 15 15,11 10 1,87 6-16,29 3 16,3 13-1,11-4-15,7-5 16,25-10 0,21-13-16,7 0 15,7 19-15,11-2 16,70 24-1,18-19-15,24 3 16,177 35 0,-166-59-16,85 21 15,24-12-15,-109-10 16,177 0 0,-160-40-1,19-3-15,133-54 16,-162 0-16,102-19 15,-45 22 1,-71 16-16,14-3 16,0-56-1,-141 106-15,0 0 16,0 0-16</inkml:trace>
  <inkml:trace contextRef="#ctx0" brushRef="#br0" timeOffset="116310.27">25679 11031 0,'0'0'16,"0"0"-16,0 0 15,-7-3 1,-15-9-16,-16-7 15,-12-3 1,-6 0-16,6 6 16,-27-3-1,-96-6-15,28 7 16,61-8 0,13 14-16,-45-1 15,-78-9-15,81 19 16,39-3-1,3 12-15,-42 7 16,-17 3-16,20-1 16,26 1-1,20 0 1,15 2-16,-15 14 16,-31 24-1,-21 29-15,31-7 16,39-28-16,14-6 15,4 3 1,7 16-16,17 3 16,22-3-1,10 6-15,-7-22 16,11-3-16,39 15 16,73 7-1,-48-32-15,-15-5 16,60 8-1,53 1-15,-78-25 16,-10 5-16,109 1 16,-38-3-1,-64-10-15,45 0 16,54-2 0,-92-11-16,-39-2 15,32-19 1,53-19-16,-25-16 15,-53 19-15,-28 9 16,-3-5 0,6-4-16,1 0 15,-26 9 1,5-15-16,-12-12 16,-16-7-1,-12-4-15,-6 17 16,-29-7-16,-53-21 15,-49-7 1,-176 3-16,45 44 16,-250 22-1,-11 31-15,526-9 16,0 0 0,0 0-16</inkml:trace>
  <inkml:trace contextRef="#ctx0" brushRef="#br0" timeOffset="120771.86">17170 14917 0,'0'0'0,"0"0"16,0 0-1,0 0-15,0 0 16,0 0-16,-4 25 16,-3 15-1,7 8-15,0 33 16,0 107 0,4-34-16,-8-32 15,4-15 1,0 50-16,-3-29 15,6-75-15,-3-53 16,0 0 0,0 0-16,0 0 15</inkml:trace>
  <inkml:trace contextRef="#ctx0" brushRef="#br0" timeOffset="121063.78">17547 14647 0,'0'0'0,"0"0"15,0 0 1,0 0-16,0 0 16,0 0-1,7 16-15,46 140 16,11 20-1,38 122-15,-49-88 16,-14-72-16,-8 31 16,-20-59-1,-18-97-15,7-13 16,0 0 0,0 0-16</inkml:trace>
  <inkml:trace contextRef="#ctx0" brushRef="#br0" timeOffset="121303.71">16372 15161 0,'0'0'0,"0"0"16,0 0-1,0 0-15,11-12 16,45-35-1,57-32-15,28-9 16,128-37 0,-104 28-16,22-10 15,-187 107-15,0 0 16,0 0 0</inkml:trace>
  <inkml:trace contextRef="#ctx0" brushRef="#br0" timeOffset="121749.2">18500 15638 0,'0'0'0,"0"0"15,0 0 1,-22-3-16,-20 3 16,-18 19-16,0 18 15,-3 20 1,-11 59 0,-4 56-16,39-75 15,22-37 1,13-22-16,8-4 15,10-3-15,21 4 16,25-1-16,7-2 16,-11-10-1,-10-4-15,-17-8 16,-5 2 0,-3 10-16,-3 10 15,-11 2 1,-14-15-16,7-19 15,0 0 1,0 0-16</inkml:trace>
  <inkml:trace contextRef="#ctx0" brushRef="#br0" timeOffset="122211.99">19237 15810 0,'0'0'0,"0"0"16,0 0-16,-7 7 16,-14 8-1,-22 10-15,-41 38 16,-12 37-1,29-15 1,43-44-16,13-4 16,15-8-16,6-4 15,15 6 1,10-3-16,29 10 16,6-7-1,4-9-15,-17-3 16,-22-6-16,-7-4 15,-6 0 1,-12 7-16,-10 28 16,-28 50-1,0-25-15,-4-9 16,-10-4 0,-4-15-16,46-41 15,0 0-15,0 0 16</inkml:trace>
  <inkml:trace contextRef="#ctx0" brushRef="#br0" timeOffset="122650.47">19710 16171 0,'0'0'0,"0"12"15,0 4-15,0 9 16,3 7 0,1-1-16,3 13 15,-4 9 1,4-9-16,-7-22 16,4-16-1,-4-6-15,0 0 16,0 0-16,0 0 15,0 0 1,0-9-16,3-44 16,19-16-1,13 15-15,11 4 16,7 9 0,-4 19-16,-7 13 15,18 22-15,43 43 16,-19-3-1,-17 1-15,-38-23 16,-29-31 0,0 0-16,0 0 15</inkml:trace>
  <inkml:trace contextRef="#ctx0" brushRef="#br0" timeOffset="123332.61">20620 14280 0,'0'0'15,"0"0"-15,0 0 16,-11 0-16,-13-3 16,-19 3-1,-3 9-15,-17 10 16,-85 78-16,38-6 16,33-9-1,-4 71-15,52 36 16,47-39-1,60 114-15,-18-86 16,28-46 0,39-29-16,-32-24 15,-3-45 1,116 4-16,-35-51 16,-173 13-16,0 0 15,0 0 1</inkml:trace>
  <inkml:trace contextRef="#ctx0" brushRef="#br0" timeOffset="124678.92">2635 15980 0,'0'0'0,"0"0"16,0 6-1,25 75-15,49 35 16,95 151 0,-63-60-16,-25 3 15,-28 32-15,-17-114 16,-26-43-1,1 25-15,-11-16 16,-7-57-16,3-30 16,-14-1-1,-13-12 1,-79-67-16,29 8 16,4-26-16,10 3 15,3-47 1,-6-22-16,13 51 15,25 8-15,11-27 16,21-66 0,11 75-1,10 15-15,39-2 16,70-51-16,-31 66 16,-21 26-1,21 15-15,-18 53 16,-21 6-1,0 23-15,17 103 16,-63-6-16,-42 31 16,-25 81-1,11-90-15,7-38 16,-4-22 0,18-38-16,17-37 15,-3-9-15,14-4 16,-7-3-1,21 6-15,71 4 16,35 0 0,46-4-16,-46-18 15,-127 9 1,0 0-16,0 0 16</inkml:trace>
  <inkml:trace contextRef="#ctx0" brushRef="#br0" timeOffset="124912.74">3948 16566 0,'0'0'16,"0"0"-1,0 0-15,0 0 16,0 0-16,21 56 16,14 26-1,18 12-15,14 82 16,-14-20-1,-4-36-15,-17-48 16,-11-38-16,-21-34 16,0 0-1,0 0 1</inkml:trace>
  <inkml:trace contextRef="#ctx0" brushRef="#br0" timeOffset="125139.09">4304 16532 0,'0'0'0,"0"0"15,0 0 1,32-4-16,21 1 16,31-12-1,-13-10-15,77-57 16,25-62-1,-96 68-15,-77 76 16,0 0-16,0 0 16</inkml:trace>
  <inkml:trace contextRef="#ctx0" brushRef="#br0" timeOffset="125504.98">4445 15892 0,'0'0'0,"0"0"16,0 0-16,0 0 16,0 0-1,0 0-15,-11 6 16,-6 19 0,-11 35-16,-8 21 15,8-21 1,0-7-16,10-3 15,15-6 1,-4 28-16,14 1 16,-4 2-1,22 3-15,35 16 16,10-25-16,19-3 16,13-9-1,110-1-15,13-34 16,192-154-1,-417 132-15,0 0 16,0 0-16</inkml:trace>
  <inkml:trace contextRef="#ctx0" brushRef="#br0" timeOffset="128357.47">21018 14575 0,'0'0'0,"0"0"16,0 0-1,11 31-15,38 91 16,11 63 0,-17-53-16,-1 41 15,-17-20-15,-8-37 16,-10-40 0,-3-36-16,-4-15 15,0-12 1,0-13-16,-11-6 15,-6-10 1,-18-15-16,-8-13 16,-24-25-16,-7-57 15,32 17-15,24 33 16,22-18 0,41-66-1,30 7-15,-22 65 16,10 13-1,18 15-15,0 22 16,-24 29 0,-4 25-16,-25 12 15,-14 6-15,-11 20 16,-41 90 0,-1-19-16,-7-21 15,-7-23 1,14-27-16,15-23 15,13-12-15,7-10 16,4 1 0,4-1-1,14 10-15,56 12 16,42 10-16,-24-10 16,24 1-1,11-1-15,-127-31 16,0 0-16,0 0 15</inkml:trace>
  <inkml:trace contextRef="#ctx0" brushRef="#br0" timeOffset="128582.61">22218 14989 0,'0'0'0,"0"0"47,0 19-47,3 15 0,12 16 0,9 29 0,22 106 15,-25-60 1,0-31-16,-10-44 16,-11-50-16,0 0 15,0 0 1</inkml:trace>
  <inkml:trace contextRef="#ctx0" brushRef="#br0" timeOffset="128861.6">22373 14283 0,'0'0'15,"0"0"-15,21 13 16,127 90-16,-20 4 16,6 12-1,74 160-15,-117-128 16,-20 162 0,-85-118-16,-71 109 15,-70-66 1,155-238-16,0 0 15,0 0-15</inkml:trace>
  <inkml:trace contextRef="#ctx0" brushRef="#br0" timeOffset="129486.08">28504 12860 0,'0'0'16,"0"-10"0,8-2-16,-1-26 15,-7 38-15,0 0 16,0 0-1</inkml:trace>
  <inkml:trace contextRef="#ctx0" brushRef="#br0" timeOffset="129981.82">28526 12195 0,'0'0'16,"0"0"-16,0 0 16,0 0-1,0 0-15,0 0 16,0 0-16,0 0 15,0 0 1,0 0-16,0 0 16,0 0-1,0 0-15,0 0 16,0 12-16,3 23 16,8 9-1,-4-7 1,3 20-16,8 31 15,10 40-15,-3-21 16,0-35-16,-8 3 16,8 13-1,7 56-15,-4 32 16,7-13 0,18 191-16,-18-172 15,18 188 1,-28-182-16,14 236 15,-14-54 1,-11-69-16,10 147 16,-13-282-16,14 132 15,-4-182 1,-4-44-16,5-18 16,-8-23-1,-4-18-15,-10-13 16,0 0-16,0 0 15</inkml:trace>
  <inkml:trace contextRef="#ctx0" brushRef="#br0" timeOffset="131001.02">28046 12308 0,'0'0'0,"0"0"16,39-13-16,35-6 16,109-43-1,71-11-15,-77 20 16,186-41 0,-180 28-16,212-72 15,-204 69-15,158-3 16,-165 38-16,119-23 15,-158 32 1,59-6-16,-38 6 16,-42 0-1,-36 3-15,-25 9 16,25-6 0,8-6-16,-26 9 15,-31 7 1,-4 3-16,-17 3 15,-4 3-15,4 3 16,-1 9 0,43 57-16,39 129 15,-21 28 1,-15 112-16,-20-2 16,-19-38-1,5 144-15,-5 25 16,-6-6-16,14-50 15,28 47 1,-8 47-16,-20-107 16,-14-216-1,31 163-15,-31-195 16,10-28-16,4-6 16,-18-56-1,0-10 1,-7-25-16,-3-9 15,-4-3-15,3-4 16,-6-6 0,-8 3-16,-21 1 15,-3 2-15,-7-6 16,-25-3 0,-53-3-16,-50-9 15,47-4 1,-75-12-16,-70-16 15,110-6 1,-223-48-16,204 45 16,-204-13-16,191 54 15,-114 37 1,195 6-16,24 13 16,8-10-1,3 1-15,21-16 16,28-10-1,25-9-15,0 0 16,0 0-16</inkml:trace>
  <inkml:trace contextRef="#ctx0" brushRef="#br0" timeOffset="131463.2">28536 13606 0,'0'0'0,"0"0"15,0 0-15,35-3 16,50-19 0,39-32-16,246-90 15,-127 69-15,114-3 16,87 5-1,-232 36-15,222-73 16,-64 10-16,-172 37 16,42-19-1,-64 39 1,-74 17-16,-52 14 16,-47 12-16,-3 0 15,0 0-15,0 0 16</inkml:trace>
  <inkml:trace contextRef="#ctx0" brushRef="#br0" timeOffset="131954.81">29630 12464 0,'0'0'16,"0"0"-16,0 0 16,0 0-1,0 0-15,0 0 16,0 0 0,-18 4-16,-14 8 15,8-2 1,10-1-16,14-6 0,3 10 15,8 5 1,84 45 0,25 12-16,-32-15 15,0 6 1,-14-7-16,-28-21 16,-21-16-16,-18-6 15,-3 6 1,-29 9-16,-88 47 15,25-21 1,0-10-16,21-22 16,49-25-16,7 0 15,8-6 1,6-57-16,-3 63 16,0 0-1,0 0-15</inkml:trace>
  <inkml:trace contextRef="#ctx0" brushRef="#br0" timeOffset="132309.99">30709 12022 0,'0'0'0,"0"0"16,0 0-1,-10 3-15,-54 13 16,-49 37 0,39 1-16,25-14 15,7 4 1,13-6-16,8 3 15,18-7-15,20 4 16,33 21 0,6 7-16,-10-12 15,3-1 1,-3 0-16,-18-6 16,-6-6-16,-12-6 15,-6-1 1,-29 13-16,-49 19 15,-7-10 1,24-21-16,19-13 16,9-10-1,22-9-15,7-3 16,0 0 0,0 0-16</inkml:trace>
  <inkml:trace contextRef="#ctx0" brushRef="#br0" timeOffset="132855.1">30907 12314 0,'0'0'0,"0"0"15,0 0-15,3 12 16,8 10 0,7 7-16,-1 15 15,4 6 1,-10-16-16,0-6 15,-4-9-15,-4-6 16,1-7 0,-1-3-16,-3-3 15,0 0 1,0 0-16,4-19 16,6-34-16,4 0 15,4 3 1,-4 12-16,-3 16 15,-1 9 1,1 7-16,10 6 16,39 25-1,35 22 1,-17-6-16,-7-6 16,-26-7-16,-13-6 15,-7-7-15,-8-5 16,-6-1-1,0-3-15,-4-2 16,-4-4 0,1 0-16,-1-7 15,-3-40-15,-21-37 16,-14-10 0,-36-73-1,15 17-15,56 150 16,0 0-16,0 0 15</inkml:trace>
  <inkml:trace contextRef="#ctx0" brushRef="#br0" timeOffset="135701.99">29076 13734 0,'0'0'16,"0"0"-16,0 0 16,0 0-1,0 0-15,0 0 16,0 0 0,0 0-16,0 0 15,0 0-15,0 0 16,0 0-1,0 0-15,0 0 16,0 0 0,0 0-16,0 0 15,0 0 1,0 0-16,0 0 16,0 0-16,18-3 15,20-6 1,19-7-16,6 1 15,-13 2 1,3 7-16,7-1 16,-7 1-1,-25 6-15,-7 0 16,-7 3 0,-10 0-16,-1 10 15,1 15-15,-8 44 16,-24-3-1,-18-6-15,4-16 16,10-12 0,14-17-16,8-5 15,3-4-15,3-2 16,4-4 0,4-3-1,3 6-15,3-9 16,4 6-16,18-3 15,21 3 1,21 13-16,4 3 16,-32-7-16,-11 4 15,-14-4 1,-3 1 0,-11-4-16,-7 4 15,-14 21-15,-15 29 16,-23 19-1,-111 46-15,61-65 16,10-10-16,0-9 16,22-16-1,21-9 1,27-13-16,22-6 16,0 0-16,0 0 15</inkml:trace>
  <inkml:trace contextRef="#ctx0" brushRef="#br0" timeOffset="136652.9">29873 13687 0,'0'0'0,"0"0"16,11-3-1,6-3-15,12 0 16,6 3 0,-3 6-16,-4 3 15,-3 7-15,-8 2 16,-3 4-1,-3 3-15,-8-3 16,-3 3-16,-3 0 16,-1 0-1,4-10-15,0-2 16,4-1 0,3 0-16,7 1 15,4 5 1,6 1-16,-6 3 15,0-3 1,-8-1-16,1 14 16,-15 8-16,-17 29 15,-21 22 1,-15-25-16,8-10 16,-22 0-1,8-9-15,-1-16 16,19-9-1,16-13-15,8-9 16,0-6 0,21 9-16,0 0 15,0 0-15</inkml:trace>
  <inkml:trace contextRef="#ctx0" brushRef="#br0" timeOffset="137268.47">30318 13571 0,'0'0'16,"10"-6"-16,43-10 15,53-2-15,-7-4 16,-32 22-1,-28 6 1,-11 6-16,0 14 16,-10 11-16,-8 4 15,-10 0 1,0-4-16,-3-12 16,3-6-1,3-6-15,1-1 16,3 1-16,4-1 15,-1 1 1,-3-4-16,4 4 16,-1-1-1,-3 4-15,-7 9 16,-10 19-16,-15 13 16,-28 12-1,0-4-15,18-36 16,17-20-1,8-12-15,10 3 16,0 0 0,0 0-16</inkml:trace>
  <inkml:trace contextRef="#ctx0" brushRef="#br0" timeOffset="137585.04">31348 13305 0,'0'0'16,"-4"6"-16,-6 29 16,-11 24-16,-8 16 15,-9 32 1,6-29-16,11-18 16,10-19-1,4-16-15,7-6 16,0-1-1,18-2-15,13 0 16,15 3 0,35-7-16,36-9 15,-8-6-15,-24-12 16,-36-1 0,-49 16-16,0 0 15,0 0 1</inkml:trace>
  <inkml:trace contextRef="#ctx0" brushRef="#br0" timeOffset="137821.28">31433 13678 0,'0'0'0,"0"0"15,0 0 1,0 0-16,0 9 15,7 20 1,3 33-16,8 79 16,-4 4-1,-4 24-15,-13-56 16,3-113 0,0 0-16,0 0 15</inkml:trace>
  <inkml:trace contextRef="#ctx0" brushRef="#br0" timeOffset="139424.35">29986 14888 0,'0'0'0,"0"0"16,0 0-16,0 0 15,-14-6 1,-11-3-16,-6-4 16,-5 7-1,-3-4-15,-3 7 16,-14 10-16,-1 5 15,1 13 1,13 10-16,19-7 16,17-3-1,3-6-15,8 6 16,10 6-16,35 19 16,25 7-1,7-1-15,-10 10 16,-22-9-1,-6 2-15,-19-2 16,1 18-16,-32-37 16,-14-1-1,-14 4-15,-8-10 16,15-21 0,3-7-16,4-16 15,-7-18 1,3-29-16,1-100 15,66 1 1,28 33-16,1 26 16,-4-1-1,-67 101-15,0 0 16,0 0-16</inkml:trace>
  <inkml:trace contextRef="#ctx0" brushRef="#br0" timeOffset="139937.01">30787 14703 0,'0'0'0,"0"0"16,0 0-1,0 0 1,0 0-16,-18 0 15,-59 7-15,-29 21 16,18 13 0,21 6-16,17 6 15,18-9 1,11 3-16,21-13 16,18 4-1,21 9-15,10 3 16,-7 0-16,-10-15 15,0 12 1,-7-3-16,-8-3 16,-6-10-1,-8-9-15,1-10 16,-8-5-16,-6-4 16,-8-3-1,-6-6 1,-8-10-16,-14-19 15,0-52-15,39 2 16,35-22 0,39-59-16,7-16 15,-14 91 1,-60 91-16,0 0 16,0 0-16</inkml:trace>
  <inkml:trace contextRef="#ctx0" brushRef="#br0" timeOffset="140445.07">31288 14578 0,'0'0'0,"0"0"16,0 0-16,0 0 16,0 0-1,0 0-15,0 0 16,-18 6-16,-49 22 15,4 7 1,-4 6-16,10-7 16,15 13-1,14-6-15,17-3 16,22-1-16,17 17 16,11 8-1,-4-8-15,-7-7 16,4 0-1,-14-13-15,-1 7 16,-3 0 0,-3 6-16,-8-10 15,-6-12 1,-11-3-16,-14-3 16,-1-13-16,5-2 15,10-8 1,7 1-16,-4-28 15,29-91 1,13 12-16,22-37 16,85-89-1,-18 89-15,-43 50 16,-77 97-16,0 0 16,0 0-1</inkml:trace>
  <inkml:trace contextRef="#ctx0" brushRef="#br0" timeOffset="142886.37">30406 5588 0,'0'0'0,"0"0"15,0 0 1,0 0-16,0 0 16,-4 34-16,-6 101 15,24 163 1,53 182-1,-14-70-15,-11 51 16,-10-3-16,-18 50 16,7-22-16,-3-28 15,-8-22 1,1-3 0,0-82-16,-4-94 15,-4-97-15,-3-104 16,0-49-1,0-7-15,0 0 16,0 0 0,0 0-16</inkml:trace>
  <inkml:trace contextRef="#ctx0" brushRef="#br0" timeOffset="143484.5">30290 5525 0,'0'0'0,"0"0"16,0 0-16,0 0 16,0 0-1,52-10-15,125-24 16,116-16-1,14 9-15,-39 10 16,53-10 0,-88 16-16,77 3 15,-102 9-15,-99 16 16,-13-3 0,-15 4-16,-18 5 15,-20 4-15,-26 2 16,19 92-1,-5 56 1,-34 188-16,-1-66 16,-10 148-16,4 19 15,6-19 1,-7-48-16,-6 101 16,-8 0-16,8 7 15,13-221 1,-10-14-1,21-130-15,-4 29 16,-3-69-16,-14-26 16,-28-18-1,-29-22-15,-84-28 16,-176-44 0,41-32-16,-20-31 15,-89-31-15,399 144 16,0 0-1,0 0-15</inkml:trace>
  <inkml:trace contextRef="#ctx0" brushRef="#br0" timeOffset="143827.07">30159 6720 0,'0'0'0,"0"0"16,11 0-1,98-19-15,92-25 16,166-38-1,49 4-15,-112 6 16,119-85 0,28 3-16,-278 101 15,43 9-15,-111 25 16,-105 19 0,0 0-16,0 0 15</inkml:trace>
  <inkml:trace contextRef="#ctx0" brushRef="#br0" timeOffset="145522.77">31171 7008 0,'0'0'16,"0"0"-16,0 0 15,0 0 1,0 0-16,-14-6 16,-14-4-1,-11-8-15,1-1 16,-1 0-16,14 6 15,4 4 1,7 3-16,3 9 16,4 0-1,-7 13-15,-11 59 16,8 50-16,20-27 16,-3-17-1,4 10-15,-1 6 16,8-34-1,-1-35-15,-10-21 16,0-7 0,0 0-16,0 0 15</inkml:trace>
  <inkml:trace contextRef="#ctx0" brushRef="#br0" timeOffset="145910.9">31157 6807 0,'0'0'0,"0"0"16,0 0 0,0 0-1,0 0-15,0 0 16,4-9-16,-1 6 16,4 3-1,-3 3-15,10 6 16,0 10-1,-7 22-15,4 72 16,-11-10 0,-7-2-16,0-45 15,3-15-15,1-13 16,-1-9 0,4-3-16,0-10 15,4 0 1,-1-6-16,18-3 15,39-31 1,0-7-16,-21 0 16,-39 41-16,0 0 15,0 0 1</inkml:trace>
  <inkml:trace contextRef="#ctx0" brushRef="#br0" timeOffset="146659.91">31655 6538 0,'0'0'16,"0"0"-1,0 0-15,0 0 16,0 0-16,0 0 16,0 0-1,3 3-15,11 22 16,8 25-16,-8 16 16,-7-19-1,0-6-15,-4-10 16,4-6-1,-3-3-15,3-6 16,0 3 0,7 3-16,0 3 15,0 6 1,0 10-16,-3 6 16,-7 6-16,-4 1 15,-4-17 1,-3-6-16,0 1 15,-4-7 1,4-13-16,0-5 16,7-1-1,0-6-15,0 0 16,-3-13 0,3-8-16,0-8 15,3-8-15,-3 5 16,4 10-1,-4 7-15,0 2 16,0 10-16,0 3 16,0 0-1,10-6-15,15 3 16,28-4 0,18-5-16,-8-1 15,-17 1 1,-11-1-16,-7 1 15,-10 5 1,3-8-16,-3-4 16,-4 6-1,-3-2-15,-4-1 16,3 3-16,-6 7 16,-1 0-16,1 6 15,3 3 1,7 3-16,7 16 15,11 32 1,3 30-16,-35-84 16,0 0-1,0 0-15</inkml:trace>
  <inkml:trace contextRef="#ctx0" brushRef="#br0" timeOffset="148104.54">30124 8109 0,'0'0'0,"0"0"15,0 0-15,28-38 16,81-56 0,-13 35-16,6-1 15,113-12 1,-88 50-16,-56 31 16,-11 19-16,-8 20 15,-16 5 1,-8 22-16,-28 32 15,-25 9 1,1-44-16,-1-19 16,14-25-1,8-12-15,3-7 16,0-2-16,7-4 16,3-3-1,5 0-15,2-3 16,1 3-1,-1 9-15,1 4 16,0 6-16,-4 2 16,-4 5-1,-6 5-15,-25 22 16,-36 32 0,4-26-16,18-30 15,35-29 1,0 0-16,0 0 15</inkml:trace>
  <inkml:trace contextRef="#ctx0" brushRef="#br0" timeOffset="148565.31">31143 7736 0,'0'0'0,"0"0"16,0 0-16,0 0 15,14-4 1,53 11-16,32 8 16,-25 11-1,-14 11-15,-14-5 16,-21-7-16,-4 3 16,-3 0-1,-8-3-15,-3 0 16,-3-3-1,-1-9-15,1-1 16,-1-2 0,1-1-16,-1 0 15,1 1-15,3 21 16,4 35 0,-15 16-16,-10-23 15,-11 4 1,-7-10-16,-3-6 15,-4 0-15,4-9 16,10-10 0,8-12-16,3-10 15,7-6 1,7 0-16,0 0 16,0 0-1</inkml:trace>
  <inkml:trace contextRef="#ctx0" brushRef="#br0" timeOffset="149082.97">31732 7563 0,'0'0'16,"0"0"0,0 0-16,0 0 15,0 0-15,0 0 16,32 0-1,28 3-15,11 10 16,-4 3 0,-7 34-16,-7 41 15,-39-29-15,-18-15 16,-3 0 0,-3-12-1,2-10-15,5-6 16,3-7-16,0 1 15,0-4 1,3-2-16,5-1 16,6 0-16,3 0 15,1 1 1,7 2-16,-1 4 16,-3 2-1,4 26-15,0 25 16,-8 0-1,-6 0-15,-14-10 16,-19 7-16,-41 12 16,-15 3-1,11-15-15,11-22 16,-117 6 0,173-47-16,0 0 15,0 0 1</inkml:trace>
  <inkml:trace contextRef="#ctx0" brushRef="#br0" timeOffset="150713.84">12136 6287 0,'0'0'0,"0"0"15,0 0 1,0 0-16,0 0 16,10-13-1,22-27-15,7-11 16,28-43-16,17-56 15,40-35 1,-4 41 0,3 9-16,-17-22 15,-18 25-15,22 19 16,-12 32 0,-20 34-16,-78 47 15,0 0 1,0 0-16</inkml:trace>
  <inkml:trace contextRef="#ctx0" brushRef="#br0" timeOffset="154011.17">12150 8037 0,'0'0'16,"0"0"-16,24-22 16,43-44-1,15-9 1,87-38-16,39-13 15,-32 1-15,-176 125 16,0 0 0,0 0-16</inkml:trace>
  <inkml:trace contextRef="#ctx0" brushRef="#br0" timeOffset="158324.79">30625 8843 0,'0'0'16,"0"0"-16,0 0 16,0 0-16,0 0 15,0 0 1,0 22-16,0 9 15,3 13-15,4 28 16,7 63 0,0-4-1,1-30-15,9-42 16,12-12-16,13-6 16,18-3-1,-21-29-15,-4-15 16,4-16-1,10-19-15,11-3 16,-24 13-16,-8 3 16,-17 6-1,-8 3-15,-6 6 16,-4 4 0,0 3-16,0 3 15,-7-4-15,-32 14 16,-53 49-1,4 35-15,35-28 16,11 12 0,14-25-16,13-12 15,12-19-15,3-13 16,0-6 0,0 0-16,0 0 15</inkml:trace>
  <inkml:trace contextRef="#ctx0" brushRef="#br0" timeOffset="158782.01">31803 8686 0,'0'0'0,"0"0"16,0 0-1,0 0-15,-18 3 16,-24 6-1,-36 35-15,-20 53 16,41-18 0,4 2-16,0 73 15,25-3 1,39-73-16,13-18 16,12-10-16,13-10 15,-10-21 1,3-12-16,36-26 15,28-31 1,-46 18-16,-15 1 16,-20 6-16,-11 6 15,-14 6 1,-3 4-16,-8-4 16,-14 4-1,-45 6-15,-47 44 16,19 28-1,41-19-15,25-19 16,22-18 0,10-13-16,0 0 15,0 0-15</inkml:trace>
  <inkml:trace contextRef="#ctx0" brushRef="#br0" timeOffset="159219.94">32420 8639 0,'0'0'0,"0"0"15,0 0 1,0 0-16,-21 9 16,-14 13-1,-53 75-15,3 16 16,43-28-1,-1 84-15,36 22 16,21-90-16,15-20 16,2-21-1,-2-22-15,41 2 16,29-18-16,14-25 16,-18-44-1,-10-19-15,-11 4 16,-32 18-1,-21 15-15,-17 11 16,-4 5 0,-43-9-16,-52 16 15,-233 128 1,138-12-16,-8 81 16,-91 47-16,289-238 15,0 0 1,0 0-16</inkml:trace>
  <inkml:trace contextRef="#ctx0" brushRef="#br0" timeOffset="162751.59">31267 10313 0,'0'0'0,"0"0"15,0 0 1,0 0-16,0 0 16,-7 10-1,-15 24-15,-16 38 16,-8 19-16,18-41 15,13-18 1,5-7-16,10-6 16,0-4-1,10-2-15,5-1 16,69 10 0,61-22-16,-50-15 15,46-39-15,-63 20 16,-43 9-1,-35 25-15,0 0 16,0 0-16</inkml:trace>
  <inkml:trace contextRef="#ctx0" brushRef="#br0" timeOffset="162983.32">31358 10354 0,'0'0'16,"0"0"-16,0 0 15,0 0-15,0 0 16,0 0 0,4 35-16,17 37 15,7 12 1,1 1-16,6 0 16,4 15-1,-32-75-15,-7-25 16,0 0-1,0 0-15</inkml:trace>
  <inkml:trace contextRef="#ctx0" brushRef="#br0" timeOffset="163372.88">32008 9946 0,'0'0'0,"0"0"15,-8 10-15,-9 24 16,-4 13 0,0 0-16,6-6 15,1-6 1,4 2-16,10-2 16,10 2-1,26 7-15,6-6 16,4-4-16,-7-5 15,-8-1 1,5 6-16,-12 1 16,1-1-16,-7 4 15,-8 6 1,-17-3-16,-42 21 16,-29 10-1,25-28 1,-88 3-16,141-47 15,0 0-15,0 0 16</inkml:trace>
  <inkml:trace contextRef="#ctx0" brushRef="#br0" timeOffset="163595.04">31810 9909 0,'0'0'15,"7"-3"-15,35-4 16,36-8-1,-7-1-15,-15 0 16,-21 4 0,-35 12-16,0 0 15,0 0 1</inkml:trace>
  <inkml:trace contextRef="#ctx0" brushRef="#br0" timeOffset="163863.06">32360 9909 0,'0'0'0,"0"0"16,0 0-16,0 0 16,0 22-1,0 22-15,-3 12 16,-1 13 0,-3 3-16,0 0 15,0-9 1,7-16-16,-3-19 15,3-9 1,0 0-16,3-7 16,1 4-16,3-6 15,24 2-15,22 1 16,7-7 0,-10-9-16,-11 0 15,-15-1 1,-24 4-1,0 0-15,0 0 16</inkml:trace>
  <inkml:trace contextRef="#ctx0" brushRef="#br0" timeOffset="164104.07">32551 10285 0,'0'0'16,"0"0"-1,0 0-15,-4 16 16,-6 53-16,-1 25 16,11-16-1,-3 1-15,-4-10 16,7-16 0,-4-22-16,0-25 15,4-6-15,0 0 16,0 0-1</inkml:trace>
  <inkml:trace contextRef="#ctx0" brushRef="#br0" timeOffset="164390.04">32868 10022 0,'0'0'16,"0"0"-16,0 0 15,-3 12 1,-1 4-1,1 3-15,-1-4 16,8 10-16,10 4 16,3 5-16,43 51 15,25 21 1,-11-8 0,-28-26-16,-25-25 15,-24-16 1,-15 4-16,-17-1 15,-39 1-15,74-35 16,0 0 0,0 0-16</inkml:trace>
  <inkml:trace contextRef="#ctx0" brushRef="#br0" timeOffset="164550.79">32353 10144 0,'0'0'16,"21"-25"-16,64-41 15,46-47 1,31-47-16,-32-12 16,-130 172-16,0 0 15,0 0 1</inkml:trace>
  <inkml:trace contextRef="#ctx0" brushRef="#br0" timeOffset="166382.07">30194 6698 0,'0'0'0,"0"0"16,0 18 0,0 20-16,-3 44 15,3 115-15,10-53 16,-6-40-1,6 141-15,19-70 16,-12-34-16,12 138 16,-12-109-1,-6 15 1,-15 78-16,8-134 16,-8-26-16,-6 79 15,6-19 1,4-66-16,7-18 15,-3 18 1,6 35-16,1-16 16,6-29-16,-2-27 15,-1-10 1,-4-6-16,8 3 16,7-3-1,-1 0-15,-3-10 16,1 1-1,-1 3-15,0-10 16,-3-6-16,13 12 16,22 10-1,35 13-15,11 2 16,-32-15 0,-14-13-16,-3 1 15,17 5-15,42 1 16,22 0-1,-47-16-15,-20-7 16,3 1 0,10 0-16,29 2 15,4-2 1,-26-6-16,-17-4 16,-7 0-16,-3-3 15,13-3 1,43 0-16,18-3 15,-40-3 1,-27 0-16,-8-1 16,-3-2-16,7-1 15,4 1 1,6-4-16,-6 1 16,-15 3-1,-7-1-15,-10-2 16,-7 5-16,-11 4 15,0 0 1,0-3 0,-3 3-16,-1-1 15,-3 1-15,4-6 16,0 3 0,-1-7-16,1-6 15,3-6 1,0-3-16,-11 6 15,5 0 1,-5-9-16,8-7 16,3-56-16,0-41 15,-14 16 1,7-3-16,4-76 16,-8 26-1,-10 68-15,0 38 16,0-6-1,3-22-15,-10-85 16,4 67-16,-1 36 16,-3-18-1,-11-125-15,11 62 16,7 3 0,-14-81-16,28 97 15,-7 35-15,-4 15 16,4-81-1,-3-23-15,-4 70 16,0-13 0,-11-12-16,1 6 15,6 40 1,0 26-16,-10-7 16,-3-46-16,2-10 15,12 47 1,3 19-16,0 12 15,-11-28 1,7 10-16,-3 3 16,4 9-1,3 0-15,0 10 16,0 15 0,3 6-16,1 4 15,-1 12-15,0 4 16,1-1-16,-4 0 15,-11 4 1,-13-7 0,-37-3-16,-16-3 15,-103 15-15,-85 20 16,-70 68 0,63 7-16,-246 34 15,41-19 1,26-46-16,27 115 15,431-169-15,0 0 16,0 0 0</inkml:trace>
  <inkml:trace contextRef="#ctx0" brushRef="#br0" timeOffset="177333.73">23509 7193 0,'0'0'15,"0"0"-15,0 0 16,0 0-1,0 0-15,11-3 16,35-10 0,35-5-16,-11 5 15,4 1-15,53-4 16,53-3 0,-35 16-16,35-3 15,28 3 1,-42 3-16,14-4 15,24-2-15,-56-6 16,-21-10 0,25-19-16,17-22 15,-63-9 1,-32 3-16,-38 25 16,-15 3-1,-4-6-15,-17-28 16,-45-82-1,-1 29-15,-7 18 16,-18 3-16,-98-31 16,35 29-1,-14 33-15,-138 4 16,131 50 0,-226 44-16,222 10 15,-190 46 1,176-15-16,-212 150 15,230-91-15,56-21 16,-6 71 0,59-65-16,32-38 15,31-4 1,93 30-16,193 17 16,-303-112-16,0 0 15,0 0 1</inkml:trace>
  <inkml:trace contextRef="#ctx0" brushRef="#br0" timeOffset="181069.54">29528 16306 0,'0'0'15,"0"0"-15,0 0 16,0 0 0,0 0-16,3-10 15,18-24 16,18-4-15,14 1-16,0 2 16,3 4-1,-3 3-15,-7 9 16,-11 6 0,-6 4-16,-8 6 15,-7 3 1,3 9-16,1 10 15,-4 6-15,0 13 16,-7-4 0,-7-3-16,-7-2 15,0-4-15,4-6 16,-1-7 0,4-2-16,0-4 15,4-3 1,-1 3-16,15-3 15,63 7 1,43-1-16,-43-9 16,-18-3-16,-20 9 15,-5 7 1,-2-4-16,-15 4 16,-4-1-1,-2 23-15,-8 12 16,-36 34-1,-45 23-15,21-48 16,11-15 0,7-13-16,14-18 15,3-26 1,-10-12-16,28 28 16,0 0-16,0 0 15</inkml:trace>
  <inkml:trace contextRef="#ctx0" brushRef="#br0" timeOffset="181983.87">30441 15870 0,'0'0'15,"0"0"1,0 0-16,0 0 16,0 0-1,7 0-15,7-3 16,4 3-16,24 0 15,36 3 1,-4 6-16,-18 4 16,-20-1-1,-15 4-15,-7 28 16,-17 28-16,-8-12 16,4-16-1,0-16 1,3-9-16,4-7 15,4 4-15,21 0 16,38-1 0,-7-5-16,15-1 15,67 10 1,-33 6-16,-66-13 16,-25 1-16,-10-4 15,-11 42 1,-32 46-16,-99 53 15,33-62 1,52-44-16,17-22 16,15-16-1,7-9-15,-7-28 16,-7-38-16,-4-148 16,32 117-1,0 100-15,42-157 16,8 85-1,-11 25-15,-8 9 16,1 4-16,-4-4 16,4-2-1,7-1-15,77-41 16,25 16 0,-60 35-16,-28 19 15,-14 8 1,-14 8-16,-4 11 15,-3 7-15,-11 19 16,-25 56 0,-7-12-16,18-38 15,7-22 1,7-9-16,11-4 16,-4-6-1,25-9-15,95-16 16,-3 4-16,-57 12 15,-21 6 1,-18 6-16,-7 10 16,0 31-1,-31-3-15,-61 54 16,-27 80-16,-96 23 16,17-78-1,-3-42-15,173-84 16,0 0-1,0 0-15</inkml:trace>
  <inkml:trace contextRef="#ctx0" brushRef="#br0" timeOffset="182594.57">29566 17359 0,'0'0'0,"0"0"15,0 0 1,0 0-16,0 0 16,36-31-1,66-32-15,7 4 16,54-4-1,9 10-15,-41 25 16,-61 12-16,-24 10 16,-21 6-1,-7 6-15,-4 3 16,-4 4 0,4 15-16,-3 6 15,-4-8-15,4-4 16,-4-7-1,-7-15-15,10 22 16,1-16 0,7 7-1,10 3-15,11 2 16,-11 1 0,-7-6-16,-7 3 15,-10 2 1,-4 17-16,-18 15 15,-24 22-15,-8-6 16,1-13 0,21-28-16,14-15 15,6-10-15,5-3 16,-4-32 0,-4-53-16,11 88 15,0 0 1,0 0-16</inkml:trace>
  <inkml:trace contextRef="#ctx0" brushRef="#br0" timeOffset="182845.46">30614 16999 0,'0'0'16,"0"0"-16,0 0 16,0 0-1,0 0-15</inkml:trace>
  <inkml:trace contextRef="#ctx0" brushRef="#br0" timeOffset="183774.16">30875 17112 0,'0'0'16,"0"0"-16,0 0 15,18-16-15,24-6 16,53-22 0,8 0-16,-19 10 15,-6 12 1,-11 9-16,-21 13 15,-25 7-15,-7 5 16,-7 7 0,-3 9-1,-4 10-15,-7-4 16,0-6-16,7-6 16,-4-9-1,4-1-15,4-2 16,-1-1-1,8 4-15,6 3 16,4 2-16,11 1 16,-11-3-1,-6 0-15,-1 12 16,-11 3 0,-10 16-16,-14 25 15,-14-3 1,-29 0-16,8-28 15,35-32 1,6-9-16,15 0 16,0 0-16,0 0 15</inkml:trace>
  <inkml:trace contextRef="#ctx0" brushRef="#br0" timeOffset="184135.02">31757 16557 0,'0'0'0,"0"0"15,11 6 1,13 19-16,12 3 16,-5 4-1,12 5-15,-1 10 16,0 19 0,-6-13-16,-8 1 15,-10-1-15,-11-12 16,-4-7-1,1 4-15,-4-13 16,0-9 0,0 9-16,0-10 15,-4 14 1,-10 15-16,-7 6 16,-50 38-1,-91 59-15,14-53 16,-67-19-16,66-62 15,149-13 1,0 0-16,0 0 16</inkml:trace>
  <inkml:trace contextRef="#ctx0" brushRef="#br0" timeOffset="185127.16">28600 13364 0,'0'0'15,"10"35"-15,26 93 16,2 26-1,-2 25-15,2 69 16,-16-35 0,13 125-16,-14-84 15,21 51-15,-6-70 16,-1-38 0,11 42-16,-7-39 15,14-11 1,-4-14-16,-17-68 15,-4-19-15,-7-26 16,7 7 0,-7-22-16,11 0 15,3-9 1,4 0-16,4-10 16,2 0-1,5 0-15,6-3 16,11 4-16,4-11 15,45 11 1,40 2-16,-40-12 16,0 0-1,47 15-15,10 1 16,-29-7 0,75 6-16,-32-5 15,35-11-15,0-8 16,-84-20-1,14-2-15,52-20 16,-45 7 0,-36-6-16,-17 9 15,71-31 1,-107 25-16,-13-4 16,-19-2-16,-6-7 15,-11 3 1,-10 1-1,-4-23-15,-7-97 16,-7 4-16,-21-23 16,-11-18-1,-14-51-15,7 10 16,-10 6 0,6 47-16,-48-119 15,27 116-15,-45-97 16,-1-22-1,117 304-15,0 0 16,0 0-16</inkml:trace>
  <inkml:trace contextRef="#ctx0" brushRef="#br0" timeOffset="186332.89">29439 10793 0,'0'0'32,"0"0"-32,0 0 0,0 0 15,0 0-15,0 0 16,0 0-1,0 0-15,0 0 16,11 16 0,7 24-16,6 26 15,4 10 1,22 5-16,20-2 16,-6-26-16,3-6 15,-11-10 1,-6-11-16,6 2 15,15-3 1,6-3-16,-10-13 16,4-9-1,-4-15-15,-14-11 16,-4-17-16,-10-11 16,-18 14-1,-14-8-15,-7-11 16,-24-35-1,-29-47-15,14 34 16,18 44-16,3 19 16,8 16-1,6 9-15,-3 1 16,3-1 0,4 19-16,0 0 15,0 0 1</inkml:trace>
  <inkml:trace contextRef="#ctx0" brushRef="#br0" timeOffset="186844.75">30674 9476 0,'0'0'15,"0"0"-15,0 0 16,0 0 0,0 0-16,0 0 15,0 0 1,-3 28-16,-5 16 16,5 44-16,-8 116 15,1-66 1,10-16-16,3 110 15,4-85 1,-7-62-16,4-6 16,3 2-16,-4-6 15,5-25 1,-5 1-16,4-4 16,-7-28-1,0-19-15,0 0 16,0 0-1</inkml:trace>
  <inkml:trace contextRef="#ctx0" brushRef="#br0" timeOffset="187146.07">30050 10856 0,'0'0'15,"0"0"-15,0 0 16,0 0 0,0 0-16,3 6 15,32 16 1,114 75-16,-37-18 16,-9 15-16,59-10 15,-7-27 1,-52-23-16,-26-18 15,-20-19 1,-57 3-16,0 0 16,0 0-1</inkml:trace>
  <inkml:trace contextRef="#ctx0" brushRef="#br0" timeOffset="187360.78">31330 10605 0,'0'0'0,"0"0"15,0 0-15,0 0 16,0 0-16,0 0 16,-7 12-1,-7 23-15,-7 28 16,-67 131 0,-29-9-16,-17 0 15,-3 63 1,137-248-16,0 0 15,0 0-15</inkml:trace>
  <inkml:trace contextRef="#ctx0" brushRef="#br0" timeOffset="190787">32583 8197 0,'0'0'0,"0"0"16,0 0-1,0 0-15,0 0 16,0 0 0,10-10-16,18-12 15,18-37 1,18-51-16,24 0 16,11 4-16,49-64 15,-35 13 1,-25 45-16,14-8 15,78-21 1,-180 141-16,279-157 16,-279 157-16,0 0 15,0 0 1</inkml:trace>
  <inkml:trace contextRef="#ctx0" brushRef="#br0" timeOffset="191105.16">32434 9351 0,'0'0'0,"0"0"15,0 0 1,11-7-16,31-21 16,75-110-16,10-16 15,42-5 1,64-114-16,-25 59 16,201-65-1,-409 279-15,0 0 16,0 0-1,0 0-15</inkml:trace>
  <inkml:trace contextRef="#ctx0" brushRef="#br0" timeOffset="191414.41">32889 9968 0,'0'0'16,"0"0"-16,0 0 16,0 0-16,8-12 15,30-35 1,79-94-16,-11 0 15,-11 21 1,28-18-16,170-72 16,-293 210-1,0 0-15,0 0 16</inkml:trace>
  <inkml:trace contextRef="#ctx0" brushRef="#br0" timeOffset="191651.3">33098 10862 0,'0'0'0,"0"0"15,0 0-15,14-19 16,46-78-1,10-6-15,75-161 16,236-169 0,-286 189-1,-95 244-15</inkml:trace>
  <inkml:trace contextRef="#ctx0" brushRef="#br0" timeOffset="194310.65">32314 12966 0,'0'0'16,"0"10"-1,-3 5-15,3 64 16,-4 49-16,1-31 15,3-18 1,3 2-16,1 51 16,-1 3-1,8-7-15,-4-12 16,4 57-16,3 24 16,0-87-1,-4 19-15,15 84 16,7-78-1,-7-22-15,-1 25 16,12 56-16,-5-56 16,8-16-1,14 76-15,-4 0 16,-27-89 0,2-2-16,5 59 15,-12-25 1,-6-50-16,-11-38 15,-4-9-15,1-3 16,-1-6 0,-6 15-1,3 0-15,-4-3 16,-3 3-16,-11 13 16,0-10-1,1-3-15,-8 1 16,4-14-1,-4 1-15,7-13 16,1 0 0,-8 0-16,-10 0 15,-22 7 1,-24-1-16,-14-3 16,17-9-16,-17-7 15,-22 1 1,-35-10-16,46 3 15,32-6-15,-24 0 16,-40 0 0,-24 0-16,77-9 15,21 9 1,-35-6-16,-28-4 16,25 4-1,24-3-15,32-4 16,11 4-16,3-4 15,11 1 1,-11-10 0,-3-13-16,-15-15 15,-13-13-15,-1 1 16,-27-70 0,-1-22-16,46 51 15,-7-29-15,0-59 16,14 12-1,14 38 1,-10-110-16,10 97 16,4 45-16,-18-51 15,-7-16 1,4 54-16,3 25 16,4 21-16,-1 1 15,-3-32-15,11 20 16,3-7-1,8 15 1,3 1-16,-4-48 16,4-56-16,14 85 15,7 97 1,0 0-16,0 0 16</inkml:trace>
  <inkml:trace contextRef="#ctx0" brushRef="#br0" timeOffset="195654.09">31750 15014 0,'0'0'0,"0"12"15,0 4 1,0 0-16,0-4 15,0-9-15,0-3 16,0 0 0,39-15-16,38-32 15,47-35-15,10-81 16,49-16 0,-3 29-1,-39-26-15,18-6 16,-14 54-16,-25 37 15,-43 31 1,-17 10-16,-60 50 16,0 0-1,0 0-15</inkml:trace>
  <inkml:trace contextRef="#ctx0" brushRef="#br0" timeOffset="196039.09">31507 15284 0,'0'0'0,"0"0"15,0 0-15,0 0 16,0 0 0,10 0-16,11-13 15,32-50 1,74-43-16,46-17 16,-7-55-1,39-42-15,20 35 16,-45-53-1,42 31-15,-45 75 16,-54 0 0,-42-6-16,-81 138 15,0 0-15,0 0 16</inkml:trace>
  <inkml:trace contextRef="#ctx0" brushRef="#br0" timeOffset="196364.8">31743 15327 0,'0'0'16,"0"0"-16,0 0 15,39-53-15,77-63 16,18-22 0,36-106-16,31 40 15,-36 47 1,22-88-16,4 67 16,-50 65-1,-32-13-15,-42-5 16,-67 131-16,0 0 15,0 0 1</inkml:trace>
  <inkml:trace contextRef="#ctx0" brushRef="#br0" timeOffset="196584.9">32022 14982 0,'0'0'16,"24"-15"-16,40-45 15,264-238 1,-162 148-16,222-233 16,-215 211-16,349-415 15,-522 587 1</inkml:trace>
  <inkml:trace contextRef="#ctx0" brushRef="#br0" timeOffset="198625.02">1266 699 0,'0'0'0,"0"0"16,0 0-16,0 0 16,0 0-1,0 0-15,0 0 16,0 0 0,0 0-16,0 0 15,11 31 1,3 113-16,0 7 15,-3-13 1,-1 22-16,12-6 16,-22-57-16,0-19 15,7-25 1,-7-9-16,3 3 16,-3-12-1,0-1-15,0-9 16,0 4-16,0-29 15,0 0 1,0 0-16</inkml:trace>
  <inkml:trace contextRef="#ctx0" brushRef="#br0" timeOffset="199132.61">1097 928 0,'0'0'0,"0"0"16,0 0 0,11-10-16,31-43 15,36-25 1,-25 15-16,14 0 16,42-15-16,22 6 15,-26 28 1,-24 22-16,-6 6 15,-19 10 1,-17 15-16,-7 26 16,-4 24-1,-25-2-15,-6 21 16,-78 48-16,-25 9 16,53-73-1,4-12-15,13-6 16,12-15-1,6-11-15,7-8 16,4-4 0,7-6-16,0 0 15,11 13 1,52 15-16,8 6 16,42 20-16,14 5 15,7-2 1,-35 2-16,-39 4 15,-60-63 1,0 0-16,0 0 16</inkml:trace>
  <inkml:trace contextRef="#ctx0" brushRef="#br0" timeOffset="203297.74">1468 2812 0,'0'0'16,"0"0"-16,0 0 15,0 0 1,17-9-16,103-22 15,0 2-15,71-14 16,27-5 0,-59 20-16,92-16 15,-43 10 1,-28 9 0,105-7-16,-161 7 15,-32 19-15,6 3 16,-13 3-1,-32 0-15,-14 0 16,-29 3 0,-10 3-16,0-6 15,0 0-15,0 0 16</inkml:trace>
  <inkml:trace contextRef="#ctx0" brushRef="#br0" timeOffset="203946.49">1249 2841 0,'0'0'16,"0"0"-16,0 0 16,0 0-1,0 25-15,0 12 16,0 61-1,0 52-15,0-34 16,-4 0-16,-3-9 16,-3 65-1,3-31 1,3-22-16,-17 82 16,10-13-16,-3-50 15,-7 82 1,18-19-16,-5-38 15,-2 134 1,17-121-16,-14 109 16,25-53-16,-8 117 15,4-99 1,14 167-16,-17-200 16,10 187-1,-14-228-15,14 160 16,-14-186-16,15 1 15,6 43 1,-14-75 0,-3-62-16,-4-26 15,0-28-15,-7-3 16,0 0 0,0 0-16,0 0 15</inkml:trace>
  <inkml:trace contextRef="#ctx0" brushRef="#br0" timeOffset="204849.06">3687 2383 0,'0'0'0,"0"0"16,0 0-16,0 0 16,0 0-1,0 0-15,0 9 16,0 45 0,3 71-16,4 25 15,-3 57 1,-4 44-16,-4-44 15,4 141-15,-10-163 16,-19 217 0,-2-170-1,-47 135-15,11-44 16,7-25-16,-14 169 16,35-216-1,18 75-15,-7-22 16,28-85-1,-11-40-15,4 154 16,18-192-16,-11 59 16,10 29-1,8-97-15,-8-3 16,8 46 0,-7-43-16,-11-63 15,3-28-15,4-13 16,-7-6-1,0-6 1,0-1-16,0-2 16,0-7-16,0-6 15,0 0 1,-17-13-16,-43-21 16,-53-16-16,-28-7 15,-8 7 1,-129-19-16,137 32 15,-57-4 1,-21 9-16,114 23 16,30 18-1,-13 1-15,28-1 16,21-2-16,11-7 16,7-19-1,21 19-15,0 0 16,0 0-16</inkml:trace>
  <inkml:trace contextRef="#ctx0" brushRef="#br0" timeOffset="205353.92">1139 3763 0,'0'0'0,"0"0"15,0 0 1,0 0-16,0 0 16,0 0-1,0 0-15,32-4 16,56-2-16,113-6 16,15-7-1,66-9-15,-35-4 16,-18-2-1,92-42-15,-106-11 16,85-23 0,-141 57-16,28-1 15,-78 29-15,-38 16 16,-36 3 0,-17 6-16,-11 6 15,-7-6-15,0 0 16,0 0-1</inkml:trace>
  <inkml:trace contextRef="#ctx0" brushRef="#br0" timeOffset="205898.87">2173 3048 0,'0'0'0,"0"0"15,-10-4-15,10-2 16,-11 3 0,-38 3-16,-18 13 15,-22 12 1,19 12-16,10 13 16,21-2-16,28-20 15,11-16 1,29 7-16,-1-6 15,42-4 1,93-3-16,-33-6 16,-56 0-1,-28 16-15,-11-3 16,-3 15 0,-25-6-16,-7 12 15,-28 13-15,-18 16 16,0 3-1,-10-3-15,6-13 16,50-50 0,0 0-16,0 0 15</inkml:trace>
  <inkml:trace contextRef="#ctx0" brushRef="#br0" timeOffset="206258.51">2614 2615 0,'0'0'16,"0"0"-16,-39 31 15,-35 54 1,14-19-16,14-7 16,22-24-1,6-7-15,18-9 16,0 0-16,4-1 15,13 1 1,1 3-16,14 10 16,-4 2-16,-7 1 15,-3-1 1,3 10-16,-11 22 16,-10-16-1,-21 3-15,-7-6 16,7-12-1,21-35-15,0 0 16,0 0 0</inkml:trace>
  <inkml:trace contextRef="#ctx0" brushRef="#br0" timeOffset="206779.12">2865 2982 0,'0'0'15,"0"0"-15,7 9 16,3 26 0,8 52-16,-8 4 15,-10-37 1,0-23-16,-10 0 16,3-21-1,7-10-15,-4 0 16,4-10-1,-7 4-15,-3-6 16,3-13-16,-4-4 16,7-15-1,-3-9-15,18 6 16,7 22 0,-8 16-16,8 5 15,3 1-15,11 10 16,24 11-1,15 4-15,10 19 16,-21-13 0,-11-12-1,-21-7-15,-6 1 16,-12-10-16,-3 0 16,-7-6-16,0-4 15,-14-71 1,-11-20-16,4 4 15,-14 0 1,10 6-16,25 91 16,0 0-16,0 0 15</inkml:trace>
  <inkml:trace contextRef="#ctx0" brushRef="#br0" timeOffset="208225.08">1535 4277 0,'0'0'0,"0"0"16,0 0-1,0 0-15,0 0 16,0 0-1,10-13-15,15-15 16,31-13-16,4-6 16,-21 25-1,0 13-15,-18 9 16,0 6 0,-3-3-16,-8 13 15,1 12 1,-11 22-16,-18 4 15,-3 2 1,0-12-16,10-16 16,4-12-16,7-16 15,0 0-15,7 3 16,4-6 0,10 3-16,-3-6 15,3 12 1,-3-6-16,-4 12 15,3 4 1,-6 9-16,-11 10 16,-11 2-1,-10 10-15,-18 16 16,1-3 0,6-23-16,14-21 15,18-16 1,0 0-16,0 0 15</inkml:trace>
  <inkml:trace contextRef="#ctx0" brushRef="#br0" timeOffset="208711.52">2127 3879 0,'0'0'0,"0"0"15,0 0-15,0 0 16,0 0 0,11-4-16,24 4 15,4 10 1,3 6 0,-14 12-16,-13-3 15,-8 6-15,-18 19 16,-10 29-1,-14 5-15,13-21 16,12-28-16,-1-20 16,11-5-1,0-10-15,0 3 16,11 0 0,17 3-16,11 4 15,-7 12-15,6 0 16,-16 9-1,-12-3 1,-10 7-16,-17 2 16,-19 20-16,-10-1 15,8-3 1,16-24-16,12-20 16,10-9-16,0 0 15,0 0 1</inkml:trace>
  <inkml:trace contextRef="#ctx0" brushRef="#br0" timeOffset="209186.66">2522 3700 0,'0'0'16,"0"0"-16,0 0 15,0 0-15,0 0 16,11 3 0,7 3-16,3 16 15,0 25 1,-3 13-16,-8-7 16,-10-9-16,0-6 15,0-23 1,0 4-16,0 0 15,4-13 1,-4 1-16,7-4 16,3 3-1,1 0-15,7 0 16,6 7-16,1 3 16,-4-1-1,-10 4-15,-1 9 16,-20 38-1,-12 22-15,1-13 16,-17-3 0,-22-3-16,0-9 15,-7-10-15,67-50 16,0 0 0,0 0-16</inkml:trace>
  <inkml:trace contextRef="#ctx0" brushRef="#br0" timeOffset="213215.62">1595 5512 0,'0'0'16,"0"0"-16,0 0 16,-7-6-16,-4-3 15,-10-7 1,3 0-16,-3-3 15,10 1 1,-10-1-16,4-6 16,-1 6-1,4 0-15,3 10 16,4-4-16,-3 10 16,10 0-1,-7 3-15,7 3 16,-4 13-1,-7 68-15,4 7 16,7-6 0,7 6-16,4 41 15,0-54 1,-4 0-16,-4-31 16,4-12-16,-7-35 15,0 0 1,0 0-16</inkml:trace>
  <inkml:trace contextRef="#ctx0" brushRef="#br0" timeOffset="213632.45">1446 5309 0,'0'0'16,"0"0"-16,0 0 15,0 0 1,11-7-16,28-21 16,31 0-1,-10 15-15,-7 20 16,-25-4 0,-10 3-16,3 13 15,-3 43 1,-25 45-16,-4-35 15,-10-9 1,3-13-16,8-15 16,-1-10-16,4-10 15,7-2 1,7-4-16,0-2 16,18-1-1,14-9-15,28-35 16,32-21-16,-99 59 15,0 0 1,0 0-16</inkml:trace>
  <inkml:trace contextRef="#ctx0" brushRef="#br0" timeOffset="214063.97">2074 5048 0,'0'0'0,"0"0"15,0 0-15,0 0 16,0 0 0,0 0-16,0 0 15,0 0-15,0 0 16,11 13 0,-11 6-16,7-4 15,-7 1 1,4-3-16,3-1 15,14-3 1,10 7-16,29 0 16,-3-7-16,-15 1 15,-14-1 1,1 7-16,-8 3 16,4 15-1,3 22-15,0 23 16,-25-13-1,-17-7-15,-7 1 16,-25-1-16,-14 7 16,0-6-1,-21 31-15,81-91 16,0 0-16,0 0 16</inkml:trace>
  <inkml:trace contextRef="#ctx0" brushRef="#br0" timeOffset="214537.14">2604 4929 0,'0'0'0,"0"0"16,0 0-16,0 6 15,0 19 1,7 26-16,-7-1 16,10-3-16,-6-10 15,13-2 1,12-1-16,9-15 16,5-6-1,-1-10-15,4-12 16,-4-17-1,-3-8-15,-7-4 16,-4-2-16,-10 8 16,-8-2-1,-6 15-15,-4-3 16,0 9 0,0 4-16,0 9 15,0 0 1,-4 28-16,8 41 15,35 129-15,-1 6 16,-9-16 0,-29-188-16,0 0 15,0 0 1</inkml:trace>
  <inkml:trace contextRef="#ctx0" brushRef="#br0" timeOffset="-211489.52">1538 6441 0,'0'0'16,"0"0"-16,-3-13 15,3 13 1,-7-44 0,-4 10-16,0 15 15,4 3 1,4 4-16,-4 8 16,3 4-1,-3 4-15,-14 30 16,0 63-16,0 4 15,3 8 1,22 4-16,24-3 16,0-35-1,32-6-15,0-31 16,10-13-16,22-12 16,-4-26-1,1-12-15,-47 0 16,-7 0-1,-3-4-15,-21 4 16,-4 13 0,-14 2-16,-4-5 15,0 5 1,-17 7-16,-11 13 16,-14 15-16,4 9 15,21-9 1,17-15-16,11-10 15,0 0 1,0 0-16,0 0 16</inkml:trace>
  <inkml:trace contextRef="#ctx0" brushRef="#br0" timeOffset="-211076.99">2406 5766 0,'0'0'15,"0"0"-15,-11 10 16,-27 18 0,-26 44-16,-7 19 15,-6 38-15,6 34 16,40-44 0,24-25-16,7-22 15,7-28 1,14-10-16,0-12 15,7-9-15,-3-10 16,14-9 0,-4-13-1,7-9-15,-14-10 16,-13 4 0,-8 9-16,-7 9 15,0 10-15,-11-1 16,-10 10-1,-25 16-15,14 3 16,11-3-16,11-6 16,10-13-1,0 0 1,0 0-16</inkml:trace>
  <inkml:trace contextRef="#ctx0" brushRef="#br0" timeOffset="-210696.28">2840 5751 0,'0'0'0,"0"0"16,-7 6-16,-21 19 15,-25 53 1,-7 10-16,-11 47 16,22-3-16,17-19 15,18-19 1,21-35-1,4-24-15,17-1 16,4-21-16,24-10 16,-3-16-1,28-24-15,-25 2 16,-24 4 0,-14 9-16,-8 6 15,-10 7-15,-7 3 16,-14 6-1,-92 47 1,-42 62-16,-46 92 16,-7 66-16,208-267 15,0 0 1,0 0-16</inkml:trace>
  <inkml:trace contextRef="#ctx0" brushRef="#br0" timeOffset="-206913.33">1556 7184 0,'0'0'0,"0"0"16,0 0-1,0 0-15,0 0 16,0 0-16,0 9 15,-11 26 1,-6 21-16,6 13 16,-17 66-16,14-32 15,-1-21 1,12-32-16,3-19 16,0-2-1,3-20 1,5 4-16,2-1 15,18-2-15,32-1 16,29-9 0,-26-9-16,-3-4 15,-14-6 1,-14 7-16,-15 5 16,-17 7-1,0 0-15,0 0 16</inkml:trace>
  <inkml:trace contextRef="#ctx0" brushRef="#br0" timeOffset="-206675.35">1813 7544 0,'0'0'0,"0"0"15,0 0 1,0 0-16,0 0 16,0 0-1,4 10-15,17 40 16,7 41-1,-17-35-15,-1 1 16,-3-13-16,-3-13 16,3-6-1,-3-12-15,3-7 16,-7-6 0,0 0-16,0 0 15</inkml:trace>
  <inkml:trace contextRef="#ctx0" brushRef="#br0" timeOffset="-206314.17">2364 7112 0,'0'0'16,"0"0"-16,0 0 15,0 0 1,0 0-16,-18 31 16,-3 29-1,0-1-15,-1-12 16,12-6-1,-1-13-15,4-6 16,7-9-16,18 5 16,3 1-1,7 3-15,4-3 16,0 3 0,-4-6-16,-7-1 15,11 23 1,-7 9-16,-4 22 15,-28-13-15,-22 10 16,-13 0 0,-18-3-1,18-19-15,42-44 16,0 0-16,0 0 16</inkml:trace>
  <inkml:trace contextRef="#ctx0" brushRef="#br0" timeOffset="-205918.38">2152 7159 0,'0'0'0,"0"0"16,0 0-1,14-7-15,14-8 16,11-7-1,-39 22-15,0 0 16,0 0 0</inkml:trace>
  <inkml:trace contextRef="#ctx0" brushRef="#br0" timeOffset="-205604.31">2593 6820 0,'0'0'16,"0"0"-16,0 0 15,0 0 1,0 0-16,0 0 15,0 0-15,0 0 16,0 0 0,11 9-16,6 10 15,-6-3 1,-1 18-16,-6 1 16,3-1-16,0 1 15,-4-10 1,5 0-16,2 3 15,-6-3 1,6 16-16,-3-13 16,0 7-1,-3-7-15,3-6 16,-7-3 0,3-4-16,4-2 15,-3 0-15,3-4 16,-7 0-1,4 1-15,3 2 16,3 4 0,-3 9-16,-14 3 15,-3 38-15,-8 9 16,-3-9 0,0 16-16,-18-19 15,-3-7 1,-8-12-16,11-6 15,-10-7 1,49-31-16,0 0 16,0 0-16</inkml:trace>
  <inkml:trace contextRef="#ctx0" brushRef="#br0" timeOffset="-204930.1">2455 7052 0,'0'0'0,"0"0"16,0 0-1,0 0-15,0 0 16,0 0 0,0 0-16,0 0 15,7-9 1,4 2-16,7 1 16,3-3-16,11 2 15,-15 4 1,-3 3-16,-3 7 15,-4-1 1,0 25-16,-3 7 16,-4 3-1,7-10-15,-7 0 16,0-12 0,0 0-16,0-10 15,0 1-15,0-1 16,3 1-1,4-7-15,14 6 16,8 4-16,9 5 16,5 4-1,-15 0-15,-7-3 16,-7 0 0,0 6-16,-3 16 15,-11 18 1,-7 10-16,-11 4 15,-3-11 1,7-21-16,-4-10 16,-3 1-16,-7-4 15,-25 6 1,53-34-16,0 0 16,0 0-1</inkml:trace>
  <inkml:trace contextRef="#ctx0" brushRef="#br0" timeOffset="-183465.12">1764 8247 0,'0'0'0,"0"0"15,0 0 1,0 0 0,-7 3-16,-4 9 15,-10 7-15,11-3 16,-8 6-16,0 3 15,4-3 1,4 0 0,2-3-16,5 0 15,-4-7-15,7 1 16,0-1 0,7 1-16,-4 2 15,8-2 1,7 3-16,3 2 15,-3 1-15,6 0 16,4 0 0,1 3-1,-1 6-15,-7 10 16,0 15-16,-10 13 16,-11-10-1,-4-15-15,-13-6 16,-1-4-1,4-9-15,3-10 16,-6 1-16,-1-7 16,7-9-1,-3-6-15,-10-16 16,10-1 0,3-21-16,-7-28 15,8-53-15,20 12 16,11 50-1,-3 19-15,-4 15 16,4 14 0,-18 18-16,0 0 15,0 0 1</inkml:trace>
  <inkml:trace contextRef="#ctx0" brushRef="#br0" timeOffset="-182725.25">2321 8429 0,'0'0'0,"-7"-10"16,-3-5 0,3 2-1,-4-6-15,0 7 16,1-1-16,-1 7 16,1 3-1,-1 6-15,-10 16 16,-7 15-16,-1 1 15,12-1 1,6-9 0,8 3-16,6-15 15,8 6 1,24 6-16,25 9 16,-7 1-16,3 6 15,-17-1-15,-7-5 16,-4 9-1,-7-7-15,-10 7 16,-11-15 0,-11-1-16,-10 0 15,-25 3 1,8-9-16,2-12 16,19-13-1,-15-19-15,-14-22 16,14-19-16,11-50 15,14 28 1,7 85-16,0 0 16,0 0-1</inkml:trace>
  <inkml:trace contextRef="#ctx0" brushRef="#br0" timeOffset="-182179.26">2642 8084 0,'0'0'0,"0"0"15,0 0 1,0 0-16,0 0 16,0 0-16,-7 9 15,4 10 1,-8 12-16,4 1 15,4 5-15,3 1 16,0-10 0,0 0-16,10 7 15,11-1 1,8 1-16,9 2 16,-2-2-1,-1-13-15,-3 3 16,-1-6-16,-2 3 15,-8 0 1,0 3-16,-3 9 16,-11 7-1,-14-3-15,-4-1 16,0-15-16,1-12 16,3-7-1,3-6-15,4 0 16,-17-41-1,6-113-15,22 38 16,6 6-16,-17-38 16,-17 95-1,-12 18 1,29 38-16,0 0 16,0 0-16</inkml:trace>
  <inkml:trace contextRef="#ctx0" brushRef="#br0" timeOffset="-175362.22">1228 3596 0,'0'0'15,"0"0"-15,0 0 16,0 0 0,0 0-16,-18 47 15,-14 95 1,1-8-16,-26 152 15,15-79-15,-4 119 16,14-78 0,11 184-16,14-234 15,-4 200 1,18-147-16,-7 84 16,11 7-1,10-85-15,0 120 16,4-152-16,0 161 15,14-213 1,-11 109-16,11-97 16,-25-47-1,10 103-15,-10-100 16,-7-65 0,-3-14-16,3-18 15,-3-15-15,3-8 16,3-5-1,-3-6-15,7-1 16,4-9 0,10-6-16,53-32 15,82-31 1,-26 19-16,4 3 16,57 3-1,-29 16-15,1 12 16,20 4-16,-24-1 15,-53 4 1,24-1-16,1-2 16,-29-4-1,-6 3-15,-36-15 16,3-9-16,-6-29 16,3-13-1,3-18-15,1-41 16,6-56-1,-38 71-15,-7-27 16,-14-104 0,-15 113-16,-24-148 15,21 95-15,-11-41 16,26-48 0,-1 67-16,17-116 15,-2 106 1,24-138-16,3 76 15,-10 9 1,10-38-16,-27 75 16,-5-37-1,-6 16-15,-11 78 16,-4 12-16,-6 4 16,-4 53-1,-4 19-15,-6-22 16,-8 12-16,-10 7 15,-1 31 1,1 15-16,-7 1 16,-8 3-1,5 19-15,-8-10 16,-39-6 0,-56 3-16,-4 19 15,-155 15 1,-42 86-16,-269 156 15,618-232 1,0 0-16,0 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20-09-22T09:02:52.7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15194 5889 0,'0'0'16,"0"0"0,-7-3-16,-18-16 15,-20-10 1,-19-24-16,15 16 15,-1-7 1,-10-3-16,-35 0 16,-35 9-16,27 29 15,29 12 1,-25 22-16,-63 41 16,21-10-1,39-3-15,24 1 16,-3 37-16,10 34 15,4-21 1,25-20-16,-11 86 16,25-7-1,14-60-15,17-15 16,8 81-16,6-50 16,19 7-1,24-26-15,39 7 16,-1-7-1,-17-18-15,64 18 16,28-15 0,-74-51-16,7-6 15,84-25 1,-17-31-16,-64 0 16,39-16-1,32-22-15,-17-28 16,-40-28-16,-10 6 15,-14-13 1,38-100-16,-77 107 16,7-10-1,-10-75-15,-36 73 16,-25 18 0,-13 25-16,-43-54 15,3 14-15,-17 30 16,-56 1-1,-29 31-15,-95 19 16,0 75 0,-106 85-16,71-16 15,-198 157-15,71-1 16,416-250 0,0 0-16,0 0 15</inkml:trace>
  <inkml:trace contextRef="#ctx0" brushRef="#br0" timeOffset="2049.09">21646 4738 0,'0'0'0,"0"0"16,0 0 0,18 15-16,35 92 15,35 72-15,71 200 16,-43-144 0,11 151-16,-42-69 15,-57-126 1,-21-90-16,-7-101 15,0 0-15,0 0 16</inkml:trace>
  <inkml:trace contextRef="#ctx0" brushRef="#br0" timeOffset="2531.92">21287 4669 0,'0'-6'0,"17"-48"15,82-65-15,74-38 16,84 0 0,-31 70-16,0 52 15,10 70 1,-130 2-16,0 79 15,-28 63 1,-40 122-16,-105-85 16,-49-27-1,-29 43-15,-109-13 16,138-125-16,-18-15 16,42-29-16,46-28 15,15-3 1,20-16-1,11-3-15,0 0 16,3 0-16,75 0 16,84 19-1,170 50-15,-96 59 16,64 26 0,-99-63-16,-56-29 15,-145-62-15,0 0 16,0 0-1</inkml:trace>
  <inkml:trace contextRef="#ctx0" brushRef="#br0" timeOffset="3006.21">23678 4224 0,'0'0'0,"0"0"16,25 28-16,74 103 15,-18-2 1,95 235 0,1-116-16,3 106 15,-106-204-15,56 98 16,4-91-1,-28-63-15,-49-63 16,10-2 0,74-39-16,3-40 15,-48 0-15,-5-44 16,8-79-16,-25-59 16,-28-97-1,-32 66 1,-31-39-16,-8 111 15,-60-82 1,-3 123-16,21 56 16,0 19-1,14 21-15,0 13 16,-3 13-16,56 28 16,0 0-1,0 0-15</inkml:trace>
  <inkml:trace contextRef="#ctx0" brushRef="#br0" timeOffset="3459.73">27757 2599 0,'0'0'0,"0"0"16,0 0-1,0 0-15,0 0 16,-11 0 0,-49 35-16,-42 71 15,-50 39-15,-46 152 16,128-143 0,13 3-16,50 18 15,36-55 1,9-36-16,19-2 15,59 6 1,50-4-16,-25-24 16,113 15-16,-74-3 15,-71-9 1,29 22-16,-32-23 16,-50-18-1,-31-3-15,-21 75 16,-26 25-16,-105 44 15,-105 101 1,-195 18 0,427-304-16,0 0 15,0 0-15</inkml:trace>
  <inkml:trace contextRef="#ctx0" brushRef="#br0" timeOffset="7434.06">20218 8730 0,'0'0'16,"0"0"-16,0 0 15,0 0-15,24 0 16,29-3-1,36-4 1,2 1-16,54-3 16,35-7-16,-25 10 15,32-1 1,49 4-16,-66 3 16,94 7-1,-24 2-15,81-3 16,-95-3-1,123 10-15,-116-7 16,123 10-16,-158-1 16,201 45-1,-223-19-15,216 28 16,-223-19 0,229 19-16,-221-38 15,218 16-15,-201-31 16,176-10-1,-140-6-15,94-28 16,-34 22 0,-8-32-16,25 19 15,-67-15-15,7-4 16,28 10 0,-141 9-16,134-12 15,-106 21 1,-45-8-16,70-4 15,-8 3 1,-80 16-16,-28-10 16,10 4-16,39-7 15,-14 4 1,-11 2-16,-24 4 16,-26 0-1,-9 6-15,-12 6 16,-6 3-1,-18-9-15,0 0 16,0 0-16</inkml:trace>
  <inkml:trace contextRef="#ctx0" brushRef="#br0" timeOffset="8564.98">4487 9652 0,'0'0'0,"0"0"16,0 0-16,0 0 16,18 0-16,10 0 15,11 0 1,32 6-16,112 10 15,-28-23 1,-3 10-16,148-6 16,-145-6-1,155 12-15,-108-6 16,112 22 0,-71-19-16,141 9 15,-175 1-15,232-14 16,-237-11-1,152-20-15,-70 26 16,-7-7 0,53 29-16,-93-13 15,72 18-15,-85-21 16,45 19 0,-27-10-1,-64 10-15,130 9 16,-172-16-16,31 4 15,-169-13 1,0 0-16,0 0 16</inkml:trace>
  <inkml:trace contextRef="#ctx0" brushRef="#br0" timeOffset="22629.01">14852 9752 0,'0'0'15,"0"0"-15,0 0 16,0 0 0,0 0-16,0 0 15,0 0-15,11 3 16,20 6-1,36 1-15,138-26 16,88-103 0,165-129-16,-10-84 15,-38 53 1,161-151-16,-119 132 16,161-69-1,-613 367-15</inkml:trace>
  <inkml:trace contextRef="#ctx0" brushRef="#br0" timeOffset="26356.27">19075 11938 0,'0'0'0,"0"0"16,0 0 0,0 0-16,0 0 15,0 0 1,0 0-16,0 0 16,0 0-16,0 0 15,0 0 1,0 0-16,0 0 15,28-4 1,32 1-16,28 3 16,-17-3-1,-8 9-15,43 1 16,49 2-16,-24-6 16,-32-3-1,31 10-15,32 2 16,-10 1-1,-32-4-15,42 4 16,11-1-16,-28-5 16,-8 2-1,47 0-15,-22 1 16,-42 2 0,-4-5-16,89 5 15,-50 10 1,-56 3-16,17-3 15,86 19-15,-68-7 16,-50-9 0,4 10-16,36 9 15,35 0 1,-39-13-16,-46-12 16,3 3-16,33 3 15,6 0 1,-7-6-16,-13-3 15,-26-4 1,8-3-16,21 1 16,-1-4-1,-2 4-15,-8-10 16,-14-4 0,0-5-16,18 0 15,35-13-15,-11-7 16,-24-8-1,-22-1-15,-3-18 16,11-4 0,14 7-16,-15 3 15,-3 3 1,1 3-16,-12-3 16,-14-3-1,-10-4-15,-3 4 16,-8-6-1,-4 2-15,-6 14 0,-4-1 16,-3 0 0,3-28-1,0-13-15,-7-12 16,4-6-16,-11 28 16,-7 3-1,7 9-15,-11-49 16,-7-42-1,1 51-15,-12 18 16,-2 7-16,-22-16 16,-18-41-1,18 32-15,7 9 16,-10 3 0,-18 4-1,-25-1-15,-24-25 0,35 16 16,3-16-1,-46 1-15,-6 18 16,20 15 0,22 23-16,-117-41 15,29 22 1,77 25-16,-137-19 16,56 22-1,63 19-15,-176-6 16,131 31-16,-85 15 15,11 20 1,95 2-16,-198 29 16,208-34-1,-130 21 1,67-6-16,49-3 16,-155 69-16,163-54 15,24 17-15,-74 5 16,42-21-1,39-16-15,18 3 16,-89 53 0,12 19-16,62-34 15,43-29 1,0 1-16,7 5 16,-39 58-16,-3 18 15,49-47 1,7-4-16,4 20 15,0 56 1,35-50-16,10-6 16,32 30-1,22 83-15,-25-104 16,3-16-16,25 13 16,99 75-16,-46-87 15,31 18 1,114 0-1,-89-69-15,156 10 16,-43-38-16,102-28 16,-70-7-1,-314 13-15,0 0 16,0 0 0</inkml:trace>
  <inkml:trace contextRef="#ctx0" brushRef="#br0" timeOffset="31460.17">20856 13399 0,'0'0'16,"0"0"0,0 0-16,0 0 15,0 0-15,36-16 16,31-15 0,7-1-16,116-46 15,92-82 1,53-69-16,-13-9 15,203-129 1,-77 122-16,-102-18 16,-346 263-1,0 0-15,0 0 16</inkml:trace>
  <inkml:trace contextRef="#ctx0" brushRef="#br0" timeOffset="37730.47">15646 14995 0,'0'0'0,"0"0"16,0 0-1,0 0-15,0 0 16,0 0-1,0 0-15,0 0 16,0 0-16,-7-6 16,0 3-1,3 3-15,1-7 16,-1 4 0,0 3-16,4 0 15,0 0 1,0 0-16,0 0 15,0 0-15,0 0 16,0-9 0,11 6-16,-4 0 15,11-1 1,10 1-16,46-3 16,35 0-16,-3 6 15,-35 6 1,3-3-16,46 10 15,56-4 1,-63 7-16,-28-10 16,63 10-1,49 3-15,-73-10 16,-25 3 0,98 1-16,-10-4 15,-77-2-15,24 8 16,95-5-1,-91-7-15,-29-3 16,120-10 0,-45 4-16,-86-3 15,86-13-15,31 3 16,-95 13 0,14 0-16,88-7 15,-73 10 1,-51-3-16,93 6 15,13 9-15,-101 4 16,34 2 0,86 4-16,-79-10 15,-38 10 1,92 9-16,-4 1 16,-89-14-1,-6 10-15,113 13 16,-57-16-1,-42-3-15,63 6 16,-10-9 0,-25-4-16,-3 1 15,56 2-15,-25-2 16,-42-7 0,57 4-16,10-7 15,-64 0 1,36-3-16,17 0 15,-34 3 1,-12-3-16,43 0 16,-10 0-16,-47-3 15,15-3 1,27-4-16,-20 4 16,-43-4-1,11-5-15,14 2 16,25-9-1,-46 0-15,-29-6 16,-13-6-16,17-17 16,18-11-1,-18 18-15,-14 3 16,-18 3 0,4-5-16,-3-4 15,3-38-15,-11-9 16,-28 40-1,-3-2-15,-8-7 16,-6-3 0,-22-53-16,-25-31 15,12 49 1,-12 11-16,8 11 16,-25-21-1,-85-76-15,11 35 16,60 66-16,-46-13 15,-56 0 1,38 19-16,-106-12 16,8-4-16,17 25 15,-70-5 1,35 8-16,-35 26 16,-61-4-1,117 38-15,-232 7 16,218 24-1,-89-2-15,-108 37 16,211-25 0,-173 6-16,53-6 15,89 3 1,-135 15-16,187 17 16,-151 43-16,172-37 15,-59 9 1,84-19-16,-99 98 15,82-45 1,66-28-16,18 26 16,-17 71-1,35-77-15,31-20 16,15 38 0,21 0-16,21-50 0,14-16 15,11-16 1,52 10-1,75 16-15,28-26 16,127-12-16,-36-28 16,86-32-1,-357 16-15,0 0 16,0 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20-09-22T09:03:51.1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2106 8052 0,'0'0'0,"0"0"16,0 0-16,0 0 16,0 0-1,0 0-15,0 0 16,0 0 0,0 0-16,0 0 15,0 0-15,0 0 16,0 0-1,0 0-15,0 0 16,0 0 0,0 0-16,0 0 15,0 0 1,0 0-16,7-6 16,4-3-16,-8 2 15,8 1 1,-4-3-16,3 2 15,-2 4 1,2 0-16,-10 0 16,0 0-1,0 3-15,0 0 16,0 0-16,0 0 16,0 0-1,0 0-15,0 0 16,0 0-16,0 0 15,0 0 1,0 0 0,0 0-16,0 0 15,0 0 1,0 0-16,11-16 16,-11 13-16,0 3 15,0-6 1,10-4-16,1 1 15,6-10 1,5 4-16,6-1 16,-3 0-16,3 4 15,0 2 1,0-2-16,4 2 16,10-9-1,25-3-15,22 4 16,13-1-1,-25 6-15,-27 7 16,3 3-16,7-7 16,35 1-1,46-3-15,-21-4 16,-42 16 0,3-10-16,32 4 15,14 3-15,-7-3 16,-29 6-1,-9-3 1,62-4-16,18 7 16,-45 4-16,-43 8 15,11-9 1,56 7-16,28-7 16,-67 9-1,-17-9-15,67 7 16,45 5-16,-98 1 15,-14-6 1,52 5-16,64 13 16,-81-9-1,-24-3-15,62 3 16,43 3-16,-88-13 16,-14 4-1,88 6 1,-7-7-16,-71-15 15,-6 9-15,62 10 16,1-4 0,-63-5-16,-36 2 15,-67-9 1,0 0-16,0 0 16</inkml:trace>
  <inkml:trace contextRef="#ctx0" brushRef="#br0" timeOffset="3142.44">6964 6851 0,'0'0'0,"0"0"16,0 0-16,0 0 15,0 0 1,0 0-16,0 0 16,0 0-16,0 0 15,0 0 1,0 0 0,0 0-16,0 0 15,0 0-15,0 0 16,0 0-1,0 0-15,0 0 16,10 3 0,8 4-16,14 5 15,17 1-15,22 3 16,-8-1 0,4 1-16,11 0 15,21-4 1,10 4-16,0-7 15,-20 4 1,-8-7-16,39 7 16,10-1-16,-10-6 15,-14 4 1,0-1-16,28 4 16,25-7-1,-47 0-15,-27 7 16,14-10-16,60 16 15,-15 3 1,-55-7 0,-15-5-16,31-1 15,68 4-15,-46-7 16,-35 7 0,-18-10-16,64 0 15,35 0 1,-57-6-16,-31-3 15,42-10-15,56 0 16,-52 1 0,-40 11-16,8-8 15,88-4 1,-28 4-16,-64 12 16,7-4-1,85 1-15,-24 10 16,-72-4-16,5-6 15,66-1 1,-21-2-16,-21 0 16,-14-3-1,35-7-15,-4 6 16,-20-8 0,-25-1-16,-25 3 15,10-9 1,11-6-16,8-13 15,-26 3 1,-10-3-16,-14 3 16,-21 16-16,-8-3 15,-2 6 1,-8-6-16,-7-3 16,-11-17-1,-28-42-15,-3-5 16,-8-2-16,-41 3 15,-33 3 1,11 32-16,-24-10 16,-92 3-1,91 22-15,-63-9 16,-67-13-16,105 34 16,-186-40-1,205 41-15,-202-19 16,177 28-1,-145-10-15,98 29 16,-76-6-16,52 9 16,-18 0-1,-3 9-15,74-9 16,-141 0 0,180 3-16,-152 29 15,117-13 1,-8 21-16,-98 26 15,151-31 1,-59 12-16,-1 3 16,60-3-1,-10 31-15,-81 73 16,116-76-16,18 7 16,10 18-1,18 22-15,25-15 16,17-38-1,15-13-15,17-2 16,24-7-16,51 12 16,-1-12-1,74-9-15,28-13 16,-183-25 0,0 0-16,0 0 15</inkml:trace>
  <inkml:trace contextRef="#ctx0" brushRef="#br0" timeOffset="3677.63">11067 4844 0,'0'0'15,"0"0"-15,0 0 16,0 0-16,0 0 16,-11-3-1,-31 3-15,-92 22 16,-18 41-1,64-10-15,31-12 16,15-6-16,21-10 16,10-10-1,11-8-15,7-1 16,36 16 0,2-10-16,47 13 15,78 10 1,-61-23-16,-35 4 15,-25-6-15,-13 2 16,-12 1 0,-2 5-16,-19 39 15,-59 75 1,-11-26-16,-39 13 16,-67 22-16,53-25 15,120-116 1,0 0-16,0 0 15</inkml:trace>
  <inkml:trace contextRef="#ctx0" brushRef="#br0" timeOffset="4106.42">11984 4553 0,'0'0'0,"0"0"16,0 0 0,0 0-1,-18 6-15,-31 32 16,-18 34 0,-4 3-16,25-9 15,25-25-15,11-13 16,10-6-16,7 9 15,21 4 1,42 15-16,19-16 16,6 10-1,18 6-15,-29-3 16,-31-12 0,-7 6-16,-18 9 15,-17 3 1,-25 26-16,-32 34 15,-28-7 1,-46 26-16,42-69 16,78-63-16,0 0 15,0 0 1</inkml:trace>
  <inkml:trace contextRef="#ctx0" brushRef="#br0" timeOffset="4804.46">12704 4691 0,'0'0'0,"0"0"16,3 6-16,1 22 15,3 26 1,3 5-16,1-6 15,-8 10-15,1 3 16,-4-16 0,0-9-16,0-16 15,0-6-15,3-13 16,-3 0 0,0-2-16,0-4 15,0 0 1,0 0-16,0 0 15,0 0 1,0-10-16,4-2 16,-1-7-1,5 0-15,2 3 16,1 7 0,6-4-16,12 10 15,30 3-15,12 6 16,0 7-1,17 31 1,14 9-16,-17 13 16,-8-13-16,-17-18 15,-21-13 1,-11-6-16,-6-7 16,-8-3-16,-4-3 15,1-3-15,-8 0 16,4-6-1,4-28-15,-15-35 16,-6-60 0,-8-12-16,-6-3 15,2 37 1,1-22-16,7 45 16,-4 2-1,8 32-15,10 50 16,0 0-1,0 0-15</inkml:trace>
  <inkml:trace contextRef="#ctx0" brushRef="#br0" timeOffset="5161.68">14076 4123 0,'0'0'16,"0"0"-16,0 0 15,0 0 1,0 0-16,3 10 15,-3 21 1,-7 22-16,-10 35 16,-1 6-16,11-22 15,14 13 1,25-22-16,31 6 16,33-7-1,52 10-15,39-12 16,-46-16-1,0-3-15,-4-7 16,-31 10-16,-53-19 16,-17 0-1,-19 4-15,-17 8 16,-28 16 0,-43 20-16,71-73 15,0 0-15,0 0 16</inkml:trace>
  <inkml:trace contextRef="#ctx0" brushRef="#br0" timeOffset="5360.83">14552 4045 0,'0'0'16,"4"6"-1,6 66-15,18 185 16,-73 148-16,-51 197 16,96-602-16,0 0 15,0 0 1</inkml:trace>
  <inkml:trace contextRef="#ctx0" brushRef="#br0" timeOffset="8631.2">23502 6920 0,'0'0'0,"0"0"15,0 0-15,0 0 16,0 0-1,7-3-15,28-3 16,36-3 0,0 2-16,-12-2 15,-9 6 1,20 0-16,89 9 16,0-9-16,-64 0 15,7 12 1,121 4-16,-72-7 15,-9 6-15,62-2 16,-10 9 0,-32-10-1,75 3-15,-50-5 16,7 2 0,53 1-16,-78-4 15,89 3-15,-40-6 16,1-6-1,39-3-15,-89 3 16,92-3 0,-46-1-16,14-5 15,36-1-15,-145-6 16,116-18 0,-24-20-1,-103 13-15,47-21 16,24-1-16,-82 25 15,-17 6 1,-28 7-16,-7 0 16,-10-3-16,-8 2 15,-4-8 1,-2-23-16,-15-15 16,-39 6-1,-35-16-15,-4 13 16,-38-3-1,-120-32-15,102 29 16,-81-29-16,-46 10 16,95 41-1,-155-10-15,116 28 16,-119 1 0,112 11-16,-130 8 15,130 11 1,-126-2-16,130 9 15,-113-6-15,106 9 16,-96 0 0,78 13-1,-35 2-15,7 29 16,96 10 0,-174 56-16,205-69 15,-42 18-15,-18 4 16,35-12-16,43 30 15,27 4 1,12 0-16,6-13 16,15-12-1,24 9-15,4 44 16,18-13 0,10-18-16,24-13 15,54 13 1,39-4-16,63-2 15,74-16-15,-4-16 16,54-3 0,105-26-16,-219-8 15,-197-10 1,0 0-16,0 0 16</inkml:trace>
  <inkml:trace contextRef="#ctx0" brushRef="#br0" timeOffset="11854.57">20673 8391 0,'0'0'16,"0"0"-16,0 0 16,0 0-16,10-3 15,22-10 1,35 1-16,35-13 15,-24 9 1,-11 0-16,21-2 16,67-4-16,1 6 15,-68 13 1,-14-7-16,49 4 16,64 0-16,-63 12 15,-36-6 1,50 0-1,56 6-15,-64 10 16,-42-13-16,61 7 16,59-4-1,-92 3-15,-28-9 16,57-3 0,49 0-16,-78 3 15,-34-6-15,27-4 16,64-2-1,-21-1-15,-64 7 16,7 3 0,25-10-16,10 4 15,-13-7 1,-29 4-16,-21-1 16,-3 1-1,-8 2-15,11-6 16,18-2-16,3-7 15,-18-7 1,-13-2-16,-15 2 16,-3 1-16,-7-7 15,-8 4 1,-2 3 0,-8 2-16,0 1 15,-4 3-15,1-3 16,-4-13-1,-3-12-15,-11-26 16,-15-15 0,-9 22-16,-12 3 15,-3 3-15,-6-3 16,9 16 0,-27-25-16,-57-42 15,-11 11 1,46 40-16,8 6 15,-54 0 1,-21 4-16,36 21 16,-54-6-1,-34 10-15,63 15 16,-75 3-16,-20 4 16,91 8-1,-112 1-15,73 6 16,-42 4-1,-7 2-15,82-3 16,-89 4-16,42 2 16,-14 4-1,-28 9-15,96-6 16,-160 28-16,131 6 16,46 7-1,-151 31-15,144-50 16,-4 6-1,-53 12-15,29-6 16,56 1 0,-7 18-16,-46 38 15,22-13-15,73-47 16,8 3 0,10 7-1,3 21-15,12-2 16,13 2-16,14-5 15,25-10 1,39 12-16,39 29 16,7-7-1,158 32-15,-105-57 16,215 35-16,-194-70 16,282-5-1,-35-26-15,-57-31 16,36-31-1,133 6-15,-41 0 16,-170 22-16,-321 25 31,0 0-31,0 0 0</inkml:trace>
  <inkml:trace contextRef="#ctx0" brushRef="#br0" timeOffset="19112.59">21770 7118 0,'0'0'0,"0"0"15,0 0-15,0 0 16,0 0-1,0 0-15,0 0 16,0 0-16,0 0 16,0 0-1,0 0-15,0 0 16</inkml:trace>
  <inkml:trace contextRef="#ctx0" brushRef="#br0" timeOffset="19819.43">22116 6996 0,'0'0'16,"0"0"-16,0 0 15,0 0-15,0 0 16,7 0-16,3-4 16,-3 4-1,4 0-15,-4-3 16,0 3-1,0 0-15,-3 0 16,-1 0 0,1 0-16,-1-3 15,1 3-15,-4 0 16,0 0 0,0 0-16,0 0 15,0 0 1,14 0-16,-14 0 15,3 0-15,1 0 16,3 0 0,0 0-16,0 0 15,4 0 1,-1 0-16,8 0 16,3 0-1,14-3-15,4 3 16,7 0-16,10 0 15,-3 0 1,0 3-16,0-3 16,-10 3-1,-5 0-15,1 1 16,7 2 0,3-3-16,4 3 15,-3 1-15,-1 2 16,-3-3-1,7 4-15,7-1 16,-14 0 0,-8-2-16,-2 5 15,-5-9 1,15 4-16,32-1 16,17-3-16,0 3 15,-3-6 1,-21-6-16,-71 6 15,0 0 1,0 0-16</inkml:trace>
  <inkml:trace contextRef="#ctx0" brushRef="#br0" timeOffset="21356.94">24059 7068 0,'0'0'16,"0"0"-16,0 0 16,0 0-1,0 0-15,0 0 16,0 0-16,0 0 16,0 0-1,11-3-15,7-1 16,13 1-1,15 0-15,11 0 16,-1 0-16,-6 0 16,10 6-1,17-6 1,8 0-16,14 3 16,-4 0-16,-18-4 15,-2 4 1,16 0-16,8-6 15,10 3 1,-6-3-16,-22 3 16,-4 0-16,19-4 15,6 4 1,7 3-16,-10 3 16,-11 0-1,15 4-15,17-1 16,14 3-1,-18 1-15,-31 2 16,-8-5 0,47 11-16,24 1 15,-35 3-15,-32-3 16,-7-3 0,57-1-16,34-2 15,-55-13 1,-36 0-16,3-13 15,68-9-15,7 4 16,-39 2 0,-15 0-16,26-3 15,6-6 1,-3-3-16,-24 3 16,-29 3-16,39-12 15,63-17 1,-35-8-16,-67 34 15,-10-10 1,6-2-16,15-7 16,-7 6-16,-18 7 15,-4 2 1,-14 8-16,-6-5 16,-5 8-1,-2-1-15,-8 0 16,-7 6-1,-7-5-15,-3-7 16,-15-7-16,-7-9 16,-13-15-1,2 12 1,-2 0-16,-26-9 16,-31-10-16,-18 13 15,11 6 1,28 13-16,-35-16 15,-64-16-15,3-6 16,61 9 0,-11-15-16,-84-19 15,49 41 1,31 12-16,-70-19 16,-17 17-1,77 14-15,-131-11 16,60-1-1,8 19-15,-135 3 16,170 19 0,-212 3-16,216 7 15,-230 11-15,120 11 16,-110 31 0,8 53-16,105 3 15,-133 38-15,182-35 16,-207 176-1,275-173-15,-53 164 16,42-98 0,152-191-16,0 0 15,0 0 1</inkml:trace>
  <inkml:trace contextRef="#ctx0" brushRef="#br0" timeOffset="24294.96">22670 9696 0,'0'0'15,"0"0"-15,0 0 16,0 0 0,0 0-16,0 0 15,0 0 1,0 0-16,0 0 16,0 0-16,10 0 15,11-4 1,11-11-16,42-35 15,145-73 1,-60 26-16,116-94 16,18-23-1,20 23-15,-37-9 16,151-48 0,-121 116-16,-6 19 15,-300 113 1,0 0-16,0 0 15</inkml:trace>
  <inkml:trace contextRef="#ctx0" brushRef="#br0" timeOffset="26402.56">21996 9200 0,'0'0'15,"0"0"1,0 0-16,0 0 15,0 0 1,0 0-16,0 0 16,0 0-16,0 0 15,0 0 1,0 0-16,7 3 16,21 16-1,28 31-15,11 25 16,-28-28-16,4 7 15,-12-13 1,-6-10-16,3-9 16,8-6-1,16-7-15,23-12 16,9-19 0,-13-6-16,10-23 15,49-24 1,68-72-16,-36-10 15,-17 13-15,102-63 16,-64 28 0,25 16-16,8 44 15,-68 50 1,162-13-16,-158 45 16,-152 37-1,0 0-15,0 0 16</inkml:trace>
  <inkml:trace contextRef="#ctx0" brushRef="#br0" timeOffset="27537.17">22345 9476 0,'0'0'0,"0"0"16,0 0 0,0 0-16,0 0 15,0 0-15,0 0 16,0 0 0,0 0-16,0 0 15,0 0-15,18 0 16,20 3-1,33-6-15,17-13 16,-21 7 0,-3-4-16,41-15 15,54-13 1,-11-3-16,-35 1 16,99-55-1,42-65-15,-131 79 16,114-45-16,-18-21 15,-40-20 1,61 23-16,-63 37 16,34-22-1,50-37-15,-155 100 16,18 0 0,-61 41-16,-63 28 15,0 0 1,0 0-16</inkml:trace>
  <inkml:trace contextRef="#ctx0" brushRef="#br0" timeOffset="34704.58">22049 9636 0,'0'0'16,"0"0"-16,0 0 15,0 0 1,0 0-16,0 0 16,0-9-1,0 2-15,-4 4 16,4 0 0,0 3-16,0 0 15,0 0-15,14 0 16,18 9-1,3 1-15,11 9 16,7 6 0,18 0-16,27 12 15,8 4-15,-21 0 16,-25-19 0,-7 0-16,-4-22 15,78-13 1,28-21-16,-6-60 15,-1-44 1,70-16-16,5-50 16,6-12-16,14 47 15,-52-32 1,119-31-16,-140 122 16,94-25-1,-66 10-15,-75 34 16,57-3-1,-113 72-15,-67 22 16,0 0-16,0 0 16</inkml:trace>
  <inkml:trace contextRef="#ctx0" brushRef="#br0" timeOffset="38086.45">24656 9112 0,'0'0'15,"0"0"-15,0 0 16,0 0-1,0 0-15,7 13 16,24 59-16,61 82 16,-18-45-1,11 26-15,3 44 16,-28-19 0,0-38-16,-11-15 15,11 21 1,-10-27-16,-11-45 15,-32-43 1,-7-13-16,0 0 16,0 0-16</inkml:trace>
  <inkml:trace contextRef="#ctx0" brushRef="#br0" timeOffset="38480.91">24656 10454 0,'0'0'0,"0"0"16,0 0-16,10 13 15,43 18 1,25-6 0,-22-15-16,1-13 15,31-19-15,11-16 16,-99 38-1,180-166-15,-106 87 16,0 10-16,-25 22 16,-21 16-1,-10 12 1,-4 4-16,-3 5 16,-1 1-16,-6 9 15,3 3 1,10 16-16,5 15 15,2 16 1,-3-9-16,-3-9 16,-18-32-16,0 0 15,0 0 1</inkml:trace>
  <inkml:trace contextRef="#ctx0" brushRef="#br0" timeOffset="38972.74">26984 8764 0,'0'0'16,"0"0"-16,0 0 15,-14 3-15,-95 54 16,-75 68-1,89-46 1,14 12-16,10 21 16,32-39-16,18-14 15,11-9 1,13-9-16,36 9 16,31 16-16,12-9 15,13-1 1,32 7-16,-7-4 15,-53-9 1,-32-12-16,-10 3 16,-22 0-1,-10-7-15,-14 7 16,-21 6-16,-43 9 16,-24-5-1,21-23-15,24-16 16,22-15-1,6-16-15,8-21 16,28 40 0,0 0-16,0 0 15</inkml:trace>
  <inkml:trace contextRef="#ctx0" brushRef="#br0" timeOffset="39379.44">28004 9109 0,'7'-6'0,"35"-26"15,7-11 1,-13 8-16,-29 16 16,-4 10-16,-10-4 15,-3 4 1,-1 6-16,-46 18 16,-84 48-1,57-13-15,27-9 16,18 3-1,29 3-15,31 35 16,7-4 0,22 10-16,55 22 15,44-10 1,-40 0-16,-28-9 16,-17-12-1,-29-29-15,-10-10 16,-11-5-16,-11-7 15,-10 7-15,-46 12 16,-31-3 0,-12-13-16,-94-25 15,190-6 1,0 0-16,0 0 16</inkml:trace>
  <inkml:trace contextRef="#ctx0" brushRef="#br0" timeOffset="40823.71">28843 8943 0,'0'0'0,"0"0"16,0 0-1,0 12-15,-3 10 16,-4 16-1,-1 31-15,5 69 16,-11 3 0,7-50-16,0-6 15,0 34 1,3 13-16,1-29 16,3-37-1,0-32-15,0-2 16,0-10-16,-4-3 15,4-7-15,-3-3 16,3 1 0,-4-10-16,4 0 15,-3 0 1,-8-6-16,-3-13 16,3-6-1,-3-4-15,-4 1 16,-3-12-1,4 2-15,-1-19 16,0-8 0,8 5-16,-1 0 15,4 7-15,7 15 16,0 10 0,4 6-16,-1 0 15,1 4 1,-4 5-16,3 0 15,1 4-15,-4-3 16,3 5 0,-3 1-16,4-3 15,-4 5-15,0-2 16,3 0 0,-3 3-16,4-4 15,-4 4 1,0 0-16,3-3 15,-3 3 1,4 0-16,-4 0 16,4-1-16,-4 1 15,0 0 1,3-3 0,-3 3-16,4 0 15,-4-1-15,0 1 16,3 0-16,-3 3 15,0 0 1,4-6-16,-4 6 16,0-3-1,0 3-15,0 0 16,3-7 0,1 4-16,-4 3 15,0 0-15,0 0 16,0 0-1,0 0-15,0 0 16,0 0 0,0 0-16,0 0 15,0 0-15,0 0 16,0 0 0,0 0-16,0 0 15,0 0 1,0 0-16,0 0 15,0 0 1,0 0 0,0 0-16,0 0 15,0 0-15,0 0 16,0 0-16,0 0 16,0 0-1,10-3-15,15 0 16,7 3-1,3 6 1,7 16-16,25 28 16,25 32-16,-4-16 15,-7-10 1,11 4-16,-32-13 16,-14 3-16,-14-19 15,-11-12 1,-7 0-16,-3-10 15,-4-2 1,0-1-16,-4-6 16,1 0-16,-1-6 15,8-19 1,10-54-16,-3-12 16,-1 0-16,-3-34 15,-3-16 1,0 15-1,-11 126-15,0 0 16,0 0-16</inkml:trace>
  <inkml:trace contextRef="#ctx0" brushRef="#br0" timeOffset="41238.51">30642 8683 0,'0'0'0,"0"0"16,0 0-1,0 0-15,0 0 16,0 0 0,0 0-16,0 0 15,-10-3 1,-36-4-16,-28 10 16,0 16-16,-11 34 15,18 16 1,28-15-16,18-7 15,14-10 1,14 4-16,25 6 16,42 29-16,-4 2 15,-3-3 1,-14 4 0,-3-10-16,-22-22 15,-7-19-15,-10 0 16,-8 0-1,-24 10-15,-113 56 16,-346 85 0,-81-66-16,561-113 15,0 0-15,0 0 16</inkml:trace>
  <inkml:trace contextRef="#ctx0" brushRef="#br0" timeOffset="42260.24">11779 11461 0,'0'0'16,"0"0"-16,0 0 16,0 0-1,0 0-15,0 0 16,0 0-16,11 0 15,6 0 1,26 3-16,31-3 16,25 3-1,3 0-15,-7 1 16,46 2 0,15 0-16,-12 0 15,-13 1 1,56 5-16,21-9 15,-92 4-15,149 5 16,-78 1 0,-21-10-16,158 3 15,-172-3 1,229-9-16,-205 0 16,181 2-16,-103 1 15,109-3 1,-81-3-16,22 6 15,84-7 1,-99 4-16,124-7 16,-36 4-1,-38-7-15,70 1 16,25 2 0,-180 0-16,159-12 15,-46 16-15,-138-4 16,258-12-1,-272 13-15,109-1 16,-73 7 0,38 15-1,-137 7-15,-18-22 16,-134 6-16,0 0 16,0 0-16</inkml:trace>
  <inkml:trace contextRef="#ctx0" brushRef="#br0" timeOffset="46064.2">10841 10420 0,'0'0'0,"0"0"16,0 0-16,0 0 16,0 0-1,0 0-15,21-6 16,21-1-16,18 1 16,11 3-1,-4 3-15,28 3 16,50 0-1,10-3-15,-28 0 16,42-9 0,22 6-16,-43-4 15,11 4 1,42-9-16,-32 9 16,-42-1-16,53-5 15,-14-7 1,-36-6-16,-3-3 15,89-31 1,-65 6-16,-66 18 16,-7-12-16,27-12 15,8 3 1,-17 9-16,-19 3 16,-3 3-1,-7-21-15,-3-16 16,-8-23-1,-13 29-15,-15 13 16,-14 12 0,-7 0-16,-3 3 15,-22-21-15,-42-23 16,-35-28 0,31 50-16,-49-21 15,-49-1 1,7 25-16,-22 13 15,-41 10 1,59 12-16,-74 6 16,18 0-1,56 10-15,-95-1 16,67 1-16,0 6 16,-53-7-1,85 10-15,-46 0 16,-14 7-16,67-4 15,-64 12 1,21-5-16,47 9 16,-15 3-1,-91 31-15,112 13 16,32 3-16,-46 18 16,33-11-1,-12 12-15,25 37 16,32-12-1,35-35 1,8-6-16,2 66 16,33 25-16,31-37 15,22-23-15,20 10 16,-3-28 0,127 40-16,-56-62 15,74-32 1,49-24-16,7-29 15,7-10 1,22-8-16,-22-7 16,99-4-1,-184 4-15,223-34 16,-250 40 0,239-31-16,-247 41 15,223-29-15,-234 35 16,-151 25-1,0 0-15,0 0 16</inkml:trace>
  <inkml:trace contextRef="#ctx0" brushRef="#br0" timeOffset="51682.32">19357 8269 0,'0'0'16,"0"0"-16,0 0 15,18 0 1,6 3-16,8-6 15,67-4-15,42-5 16,0-1 0,-32 1-16,47-4 15,16 4 1,-23 8-16,20-2 16,43 0-1,-47 0-15,54-1 16,0 11-1,-67-11-15,80 7 16,-23 7-16,-33-4 16,85 12-1,-85-5-15,4-10 16,81 9 0,-105-12-16,80 0 15,-24-7-15,-68 1 16,78 3-1,-31 3-15,-50-7 16,64 1 0,-25-4-16,-60-2 15,-15-1 1,44-9-16,-37-13 16,-6-68 15,-53 33-16,-10-14 1,-19 15-16,-3-1 16,-10-24-16,-11 0 15,-14 3 1,-4 9-16,-17-6 16,-32 0-1,-18 0-15,-10 4 16,-43-11-16,-38 4 15,17 19 1,-24 16-16,-39-4 16,52 22-1,-66-6-15,10 6 16,0 4-16,-28 18 16,18-6-1,-46 12 1,84 10-16,-49 6 15,32 10 1,-11-4-16,-52 22 16,45 4-16,-64 40 15,75 0 1,-78 26-16,89-23 16,-57 13-1,59 3-15,-31 29 16,36-7-1,52-13-15,25 4 16,0 15-16,25-12 16,21-10-1,38-15-15,26 6 16,17-13 0,24 19-16,15-12 15,25 0 1,73 18-16,26-12 15,52-6-15,85-23 16,-29-5 0,-13-26-16,-29-21 15,85-20 1,-53-12-16,7-12 16,-3 2-16,70 10 15,-134-9 1,46 0-16,-95 15 15,10-9 1,0 0-16,-45 15 16,-43 4-1,-14 3-15,-21 3 16,-11 0-16,-14 0 16,-4 0-1,-10 0-15,0 0 16,0 0-1,0 0-15</inkml:trace>
  <inkml:trace contextRef="#ctx0" brushRef="#br0" timeOffset="54473.13">15755 12925 0,'0'0'16,"0"0"0,0 0-16,0 0 15,0 0 1,0 0-16,0 0 15,0 0 1,32-3-16,81-3 16,-7-3-1,3 12-15,177 12 16,-145-15-16,7 13 16,102 6-1,-119-22-15,-22 3 16,85-7-16,-21-11 15,-85 5 1,-14 0-16,-17 1 16,-18-7-1,-8 3-15,-9 1 16,-12 8 0,1-5-16,-11 2 15,-11-8-15,-38-17 16,-29 1-1,-112-13-15,-15 18 16,-42 20 0,4 15-16,105 16 15,-88 32 1,46-14-16,85-8 16,25-7-16,24-3 15,18-13 1,10-3-1,11-2-15,7-4 16,3 3-16,26-3 16,20 0-1,187-10-15,-73 4 16,48 0 0,82 12-16,-152 7 15,180-4-15,-176-6 16,-18 10-1,102-1 1,-77-12-16,-152 0 16,0 0-16,0 0 15</inkml:trace>
  <inkml:trace contextRef="#ctx0" brushRef="#br0" timeOffset="61725.32">21043 10840 0,'0'0'0,"0"0"16,0 0-16,0 0 15,0 0 1,0 0-16,0 0 15,0 0 1,7-3-16,7 0 16,11-13-1,7 4-15,52-23 16,82-6-16,-46 7 16,-42 12-1,70-9-15,74-4 16,-109 29-1,4-1-15,140 7 16,-116 10 0,-24 6-16,137 6 15,-89-1 1,-62-2-16,80 22 16,29 0-16,-96-16 15,29 3 1,52 10-16,-45-4 15,-53-2 1,39 27-16,63 32 16,-60 0-16,-67-41 15,-11 0 1,8 4-16,-11-1 16,32 25-1,3 26-15,-39-32 16,-3-6-1,-25-25-15,-6-4 16,-1 4-16,0-6 16,-3 8-1,-1 4-15,-3-3 16,-7-9 0,0 2-16,-3-5 15,-4-1-15,-4 1 16,-3-4-1,0 3-15,-3-6 16,-4 3 0,-1-6-16,5-3 15,3-6 1,-4 2-16,-3-2 16,4 0-16,-1-1 15,0 1 1,-3-1-16,4 1 15,-4-4 1,3 4-16,-3-4 16,-4 4-1,-3-1-15,-4 1 16,1-4 0,-5 4-16,1-1 15,-4-2-15,8-1 16,-8 0-1,4 1-15,0-4 16,-1 3 0,5-2-16,-5-1 15,8 0-15,0 1 16,3-1 0,1-3-16,-1 0 15,1 3 1,2-2-16,5-1 15,-4 0 1,7 0-16,-4-3 16,1 3-16,2-3 15,-2 3 1,-1 0-16,4-3 16,-3 0-1,3 3-15,-4-3 16,4 0-1,0 4-15,-4-4 16,4 0 0,0 3-16,0-3 15,0 0-15,0 0 16,0 3 0,-4-3-16,8 0 15,-4 0-15,-4 0 16,4 3-1,4-3-15,-8 0 16,4 0 0,0 0-16,0 0 15,0 0 1,-4 0-16,1 3 16,3-3-16,-4 0 15,0 0 1,4 0-16,-3 0 15,3 0 1,0 0-16,0 0 16,-7 0-1,7 0-15,-1 0 16,1 0 0,0 0-16,0 0 15,0 0 1,-3 0-16,-1 0 15,0-3-15,-3 3 16,0 0 0,0-3-16,0 3 15,-4 0-15,1-3 16,-4 0 0,-8 3-16,-13-4 15,-7 1 1,-8-3-16,-3 0 15,-3 3 1,10-4-16,0 4 16,7 0-16,-3-3 15,-15 0 1,-21-4-16,-6-2 16,-22 5-1,42-5-15,11 2 16,4 1-1,-43-4-15,-31 1 16,10-7-16,42 0 16,18 4-1,18-1-15,-1 0 16,1-3 0,-4 1-16,11 2 15,0 7-15,17-1 16,4 4-1,0 0-15,3 2 16,1 1-16,6-3 16,-3 6-1,4-6 1,-1 6-16,4 0 16,0 0-1,0 0-15,0 0 16,0 0-16,0 0 15,11 3 1,38 3-16,36 4 16,-15-4-1,-10 0-15,53-3 16,60 0 0,-43 4-16,-45-14 15,-11 7-15,60 0 16,36-6-1,-61 3-15,-35-6 16,-3-1 0,66-6-16,11 4 15,-38-7 1,-43 13-16,-7-13 16,3 0-16,32-6 15,15-3 1,-26 9-16,-13 0 15,-11-3-15,-11 7 16,-10-1 0,-7 0-16,-4 4 15,-10-1 1,-1-2-16,-2 2 16,6-12-1,-7 0-15,-4-10 16,1-12-16,-8-6 15,-10 6 1,-14-6-16,-21-7 16,-22-9-1,1-9-15,6 6 16,-17-16-16,-60-13 16,0 17-1,57 40-15,6 3 16,-49-6-1,-17 0-15,10 9 16,28 4 0,7 6-16,-60-10 15,-6 0 1,62 13-16,22 0 16,-3 3-16,-75-12 15,18 21 1,39 4-16,24 3 15,8 6-15,-114-41 16,177 41 0,0 0-16,0 0 15</inkml:trace>
  <inkml:trace contextRef="#ctx0" brushRef="#br0" timeOffset="62690.28">21304 10868 0,'0'0'16,"0"0"-16,0 0 15,0 0 1,0 0-16,0 0 16,0 0-16,0 0 15,0 0 1,0 0-16,4-6 15,6-3 1,8-4-16,-4 1 16,4-1-1,-4 4-15,-7 2 16,-4 1-16,1 3 16,-4 3-1,0 0-15,0 0 16,0 0-1,0 0-15,-18-6 16,-35 9 0,-38 6-16,20 1 15,11-4-15,11 3 16,3 1 0,7-1-16,11-3 15,3-3 1,11-3-16,14 0 15,0 0 1,0 0-16</inkml:trace>
  <inkml:trace contextRef="#ctx0" brushRef="#br0" timeOffset="64378.75">21368 10752 0,'0'0'0,"0"0"16,0 0-16,0 0 16,-4-9-1,-6-13-15,-26-19 16,-24-3 0,-7-3-16,0 10 15,0 2 1,-24 1-16,-29-4 15,-14 13-15,31 6 16,12 3 0,-40-2-16,-24 5 15,14 4 1,10-1-16,-45 4 16,3 6-16,56 3 15,-17 3 1,-53 1-16,32-1 15,46 0 1,-39 7-16,-4-10 16,25 3-16,25-6 15,-8 3 1,-31-3 0,-7-3-16,32 0 15,6 0-15,-34-7 16,-15 1-1,39 3-15,14-1 16,-46 4 0,-20-3-16,45 3 15,10 0-15,-56 3 16,8 0 0,45 0-16,-22 6 15,-27-3 1,14 3-16,42 1 15,-21 5-15,-21 4 16,7-3 0,49 12-16,25-7 15,-36 14 1,-13 18 0,10 0-16,25 3 15,31-9-15,22-15 16,3-1-1,4 3-15,3 4 16,-3 15-16,7 19 16,17 3-1,12-6-15,23 3 16,8-16-16,10 0 16,15 4-1,52 9-15,40-4 16,-51-18-1,-6-15-15,138 18 16,-75-16 0,-39-19-16,167-2 15,-135-1 1,39-15-16,95-13 16,-134 13-1,117 0-15,-71-4 16,60 1-16,-28-1 15,-25 10 1,71-3-16,-99 3 16,105 3-16,-98-3 15,39-6 1,14 6-16,-63 0 16,80-6-1,-66 6-15,-8 0 16,57-3-1,-81-4-15,35 1 16,14-3-16,-67-1 16,-14-2-1,46-7-15,-7 3 16,-75-6 0,-17-9-16,-17-3 15,-11 2 1,-4-9-16,-14 13 15,-7 3 1,-3 3-16,-7-6 16,-4-3-16,-7-13 15,-36-60 1,-48-24-16,-4 15 16,20 34-16,-37-5 15,-58-4 1,33 9-16,24 23 15,-152-57 1,100 38-16,13-7 16,-95 4-1,60 22-15,-70 2 16,10 13 0,-11 7-16,-34 6 15,6 12-15,-24 10 16,-15-1-1,57 7-15,-120 16 16,148-3 0,-162 12-16,152-6 15,-110 21-15,88 14 16,-49 21 0,-14 25-16,85-28 15,-89 19 1,103-12-16,-124 81 15,163-51-15,-43 20 16,-46 56 0,138-44-16,14-22 15,127-119 1,0 0 0,0 0-16</inkml:trace>
  <inkml:trace contextRef="#ctx0" brushRef="#br0" timeOffset="68302.36">15261 11521 0,'0'0'0,"0"0"16,0 0-16,14 0 16,36 6-1,31-6-15,0-6 16,28-1 0,36-2-16,14 9 15,-46-3 1,24 6-16,64 0 15,-38 0 1,-22-6-16,81 9 16,-35 7-16,-28-4 15,130 4 1,-137 6-16,42-10 16,70 4-16,-144-7 15,138 6 1,-64-2-1,-74-4-15,148-9 16,-95 9-16,-43-9 16,149-3-1,-127 3-15,-33-7 16,121 1 0,-67-1-16,-74 4 15,35 0 1,78-7-16,-96 7 15,-35-3-15,-7-1 16,15-5 0,-8-4-16,-11 0 15,-10 0 1,-14-3-16,-18-9 16,-7-7-16,-6-18 15,-8-1 1,-11-5-16,-10-4 15,-7-32 1,-4-8-16,0 2 16,-10 23-1,-21 6-15,-25-1 16,-11 7-16,14 16 16,-38-10-1,-89-21-15,85 37 16,32 3-1,-106-25-15,-11 3 16,96 28-16,-74-9 16,-61 0-1,128 28 1,-128 1-16,33 18 16,84-10-16,-180 10 15,148 10 1,-17-14-16,-114 17 15,160 3 1,-174 28-16,114-13 16,-32 16-16,-78 9 15,169-27 1,-179 27-16,144-28 16,-70 10-16,6-4 15,86-5 1,-89 8-1,39 4-15,85 3 16,-11 3 0,-60 25-16,32-3 15,63-25-15,28-10 16,12 4-16,2 9 16,8 13-1,10 12-15,8 12 16,24-24-1,21 6 1,32 12-16,14 1 16,14-17-16,134 48 15,-80-28-15,16-10 16,128 25 0,-159-59-1,138 21-15,-68-37 16,-10 13-1,120-7-15,-134-16 16,113 10-16,-92-15 16,98-14-1,-66-5-15,18 6 16,31-23-16,-102 11 16,183-29-1,-229 15-15,191-24 16,-146 21-1,15-12-15,67-3 16,-105 25 0,45-10-16,17 1 15,-70 6-15,22 0 16,34-4 0,-70 7-16,-42-6 15,-25-1 1,3-8-16,11-14 15,-3 4 1,-22 16-16,-13 2 16,-12 4-16,-3 0 15,-17 3 1,0-25-16,-12-29 16,-2 1-1,-43-45-15,53 123 16,0 0-1,0 0-15</inkml:trace>
  <inkml:trace contextRef="#ctx0" brushRef="#br0" timeOffset="73166.73">15272 12543 0,'0'0'0,"0"0"15,0 0 1,0 0-16,0 0 16,0 0-16,0 0 15,0 0 1,0 0-16,0 0 16,0 0-1,21 12-15,35 10 16,26 10-1,-12 2-15,-6 1 16,63 24-16,52 1 16,-59-23-1,-21 1-15,106 12 16,-15-12 0,-80-19-16,108 12 15,8-6 1,-92-12-16,103 5 15,-40 4-15,-24-6 16,81 0 0,-85-4-16,54 7 15,2-6 1,-73-1-16,91 4 16,-41 3-1,-65-13-15,156 10 16,-134 6-16,10-13 15,113-9 1,-148 9-16,99-12 16,-4 6-1,-102-9-15,142-9 16,-93 2 0,-42 0-16,71-9 15,-29 1 1,-60 2-16,11-6 15,92-22 1,-85 0-16,-42 0 16,-11-16-16,21-6 15,-6 6-15,-26 7 16,1-7 0,-4-19-1,-21 1-15,-29 2 16,-10 20-16,-17-4 15,-18-3 1,-11-34-16,-7-4 16,-32-33-16,-24 27 15,0 25 1,13 19-16,-31 0 16,-66 4-1,44 8-15,44 20 16,-125-23-1,26 17-15,87 18 16,-182-38 0,129 44-16,-6 4 15,-134-1-15,172 10 16,-151 6 0,77 1-16,-24 11 15,-67 1 1,165-10-16,-200 13 15,175-10 1,-70 7-16,-42 6 16,124-3-1,-177 3-15,169-16 16,-88 10-16,7-4 16,46 10-1,-56 3-15,63-6 16,-39 6-1,-38 0-15,137 0 16,-117 22-16,22 13 16,106-13-1,-46 19 1,-18-3-16,42-13 16,36-6-16,28-10 15,-21 32 1,-7 22-16,28-10 15,17-18-15,18-13 16,18-3 0,11 0-16,10 21 15,10 36 1,8 9-16,32-19 16,31 3-16,14-16 15,-3-12 1,84 6-1,11-9-15,-74-16 16,152 25-16,-92-25 16,-4-10-16,145 7 15,-187-22 1,216 7 0,-195-23-16,180 10 15,-138-23-15,121 1 16,-106-7-1,84 4-15,-67 6 16,32-10 0,36-12-16,-86-3 15,114-22 1,-152 28-16,141-9 16,-113 9-16,92-7 15,-113 1 1,88-3-16,-39-10 15,-84 22 1,172-25-16,-183 13 16,4 6-1,112-25-15,-119 34 0,-40 0 16,29-12 0,43 0-1,-36 3-15,-50 6 16,-27 6-1,-12 4-15,-9 0 16,-5-1 0,-6 1-16,-4-4 15,-3 1-15,-1-1 16,-3-21 0,-17-42-16,-29-30 15,0 27-15,-10 10 16,3 4-1,-14 5-15,-88-37 16,0 6 0,52 19-16,-45-35 15,-56 1-15,56 37 16,-18 6 0,-92-6-16,110 16 15,-77-4 1,-44-15-16,104 19 15,-188-26 1,208 51-16,-239-32 16,218 38-1,-236-6-15,236 28 16,-264 3-16,271 13 16,-243 19-1,233-13-15,-216 6 16,220-9-16,-213 18 15,220-15 1,-213 19-16,195-25 16,-170 31-1,149-22-15,-85 15 16,35 8 0,56 5-16,-133 79 15,179-60 1,-21 19-16,-24 15 15,7 67 1,91-48-16,32-31 16,7 50-16,71 19 15,42-34 1,39-22-16,169 43 16,102-43-1,-377-107-15,0 0 16,0 0-16</inkml:trace>
  <inkml:trace contextRef="#ctx0" brushRef="#br0" timeOffset="78052.73">21287 10762 0,'0'0'0,"0"0"15,0 0 1,0 0-16,0 0 15,0 0 1,0 0-16,0 0 16,0 0-16,0 0 15,0 0 1,0 0-16,0 0 16,0 0-16,45 3 15,58 0 1,-19-3-1,22 9-15,141 10 16,-92-13 0,-3 7-16,141 9 15,-138-10-15,110 7 16,-54-9 0,-20 9-16,73 12 15,-105-6 1,42 22-16,46 41 15,-134-35-15,-28 10 16,21 3 0,-18-16-16,-32-6 15,11 25 1,-7 9-16,-24-12 16,-19-6-16,-10-7 15,-17 10 1,-15 24-16,-14 7 15,-77 51 1,-46-20-16,59-50 16,-112 16-16,17-31 15,15-19 1,-64-1 0,92-14-16,-11-11 15,4-5-15,28-1 16,45-6-1,26-3-15,14 0 16,6 0 0,8-3-16,10 3 15,4-3 1,7 0-16,0 0 16,7-1-1,3 1-15,4 3 16,0 0-16,0 0 15</inkml:trace>
  <inkml:trace contextRef="#ctx0" brushRef="#br0" timeOffset="80028.63">21678 13176 0,'0'0'0,"0"0"16,0 0-1,0 0-15,0 0 16,-24-9-1,-15-10-15,-7 0 16,-64-25-16,-52-18 16,35 8-1,46 20-15,-25-10 16,-91-19 0,52 29-16,57 18 15,-18-9 1,-106-10-16,75 20 15,31 5-15,-78-2 16,-34-1 0,105 16-16,-56-6 15,-85 3 1,130 7-16,-70-4 16,-39-3-16,106 12 15,-88-12 1,-18 6-16,124 1 15,-128 8 1,26 1 0,94-3-16,-105 5 15,10-5-15,103-4 16,-99 7 0,-11-3-16,103-1 15,-64 13-15,-53 10 16,120-23-1,-10 17-15,-92 5 16,59-6 0,68-9-16,-39 3 15,-10 6-15,13-9 16,22 3 0,31 3-16,15-6 15,10 3 1,0 3-16,11 3 15,7 0 1,6 13-16,5 0 16,6-3-16,11 5 15,14 4 1,25 13-16,49 25 16,-3-1-1,38-8-15,135 40 16,-138-69-16,219 31 15,-174-47 1,199 1-16,-184-26 16,215 19-1,-226-12-15,261 18 16,-257-22-16,201 10 16,-113 3-1,85 0-15,-36-3 16,-49 0-1,64 3-15,-85-10 16,99 4 0,-114-19-16,75 0 15,-74-10 1,42-6-16,-31-12 16,-93 3-1,163-57-15,-159 16 16,-21-12-16,0-1 15,4 4 1,-11-26-16,-22-24 16,-48 49-16,-18 7 15,-15 19 1,-20-10-16,-36-40 16,-25-17-1,8 23-15,-60-6 16,-61-1-1,25 42-15,-140-20 16,122 41 0,-211-12-16,219 31 15,-258-3 1,233 22-16,-233 0 16,163 3-16,-75 0 15,-70 22 1,85 6-16,-61 3 15,-98 22-15,176 26 16,-88 56 0,-95 15-16,88-37 15,59 44 1,-76 40-16,137-77 16,275-120-1,0 0-15,0 0 16</inkml:trace>
  <inkml:trace contextRef="#ctx0" brushRef="#br0" timeOffset="80911.82">21467 13681 0,'0'0'0,"0"0"16,0 0-16,0 0 15,0 0-15,0 0 16,0 0 0,0 0-16,0 0 15,35-3 1,21 0-16,78-7 16,89-8-1,-51 11-15,157-5 16,-146-13-1,71 9-15,0-12 16,-53 25 0,120-19-16,-197 9 15,147-2-15,-98 5 16,-78 4 0,-38-4-16,-57 10 15,0 0-15,0 0 16</inkml:trace>
  <inkml:trace contextRef="#ctx0" brushRef="#br0" timeOffset="81338.59">21435 13691 0,'0'0'0,"0"0"16,14-4-16,42-2 16,15-10-1,186-34 1,-45 0-16,120 9 15,-114 7-15,195 2 16,-240 23 0,289 15-16,-240-6 15,145 10-15,32 2 16,-205 7 0,240 6-1,-297-9-15,199 0 16,-192-23-16,-48 7 15,-40-9 1,-56 9-16,0 0 16,0 0-16</inkml:trace>
  <inkml:trace contextRef="#ctx0" brushRef="#br0" timeOffset="81687.84">22528 13712 0,'0'0'0,"0"0"16,25-6-1,53-19-15,56-13 16,211-71 0,-80 21-16,67 10 15,123-13 1,-78 34-16,71 7 16,32 22-1,25 3-15,-5 3 16,-500 22-16,0 0 15,0 0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AB64-4685-407C-B18F-5EB5DB3EE1F9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D0C1-7186-48E7-9C55-F0E24298F5C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081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AB64-4685-407C-B18F-5EB5DB3EE1F9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D0C1-7186-48E7-9C55-F0E24298F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07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AB64-4685-407C-B18F-5EB5DB3EE1F9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D0C1-7186-48E7-9C55-F0E24298F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88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AB64-4685-407C-B18F-5EB5DB3EE1F9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D0C1-7186-48E7-9C55-F0E24298F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14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AB64-4685-407C-B18F-5EB5DB3EE1F9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D0C1-7186-48E7-9C55-F0E24298F5C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656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AB64-4685-407C-B18F-5EB5DB3EE1F9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D0C1-7186-48E7-9C55-F0E24298F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5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AB64-4685-407C-B18F-5EB5DB3EE1F9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D0C1-7186-48E7-9C55-F0E24298F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8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AB64-4685-407C-B18F-5EB5DB3EE1F9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D0C1-7186-48E7-9C55-F0E24298F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26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AB64-4685-407C-B18F-5EB5DB3EE1F9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D0C1-7186-48E7-9C55-F0E24298F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7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7B4AB64-4685-407C-B18F-5EB5DB3EE1F9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7AD0C1-7186-48E7-9C55-F0E24298F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69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AB64-4685-407C-B18F-5EB5DB3EE1F9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D0C1-7186-48E7-9C55-F0E24298F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09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7B4AB64-4685-407C-B18F-5EB5DB3EE1F9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87AD0C1-7186-48E7-9C55-F0E24298F5C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85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93" y="286604"/>
            <a:ext cx="10870387" cy="74174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UNIT III - Relational Model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293" y="1028343"/>
            <a:ext cx="10380269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2400" dirty="0"/>
          </a:p>
          <a:p>
            <a:endParaRPr lang="en-US" alt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The relational Model of Data is based on the concept of a </a:t>
            </a:r>
            <a:r>
              <a:rPr lang="en-US" altLang="en-US" sz="2400" i="1" dirty="0"/>
              <a:t>Relation</a:t>
            </a:r>
          </a:p>
          <a:p>
            <a:pPr lvl="1"/>
            <a:r>
              <a:rPr lang="en-US" altLang="en-US" sz="2200" dirty="0"/>
              <a:t>The strength of the relational approach to data management comes from the formal foundation provided by the theory of relations</a:t>
            </a:r>
          </a:p>
          <a:p>
            <a:pPr lvl="1"/>
            <a:endParaRPr lang="en-US" alt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200" dirty="0"/>
              <a:t>A Relation is a mathematical concept based on the ideas of sets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200" dirty="0"/>
              <a:t>The model was first proposed by Dr. E.F. </a:t>
            </a:r>
            <a:r>
              <a:rPr lang="en-US" altLang="en-US" sz="2200" dirty="0" err="1"/>
              <a:t>Codd</a:t>
            </a:r>
            <a:r>
              <a:rPr lang="en-US" altLang="en-US" sz="2200" dirty="0"/>
              <a:t> of IBM Research in 1970 in the following paper:</a:t>
            </a:r>
          </a:p>
          <a:p>
            <a:pPr lvl="1"/>
            <a:r>
              <a:rPr lang="en-US" altLang="en-US" sz="2200" dirty="0"/>
              <a:t>"A Relational Model for Large Shared Data Banks," Communications of the ACM, June 1970</a:t>
            </a:r>
          </a:p>
          <a:p>
            <a:pPr lvl="1"/>
            <a:endParaRPr lang="en-US" alt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200" dirty="0"/>
              <a:t>The above paper caused a major revolution in the field of database management and earned Dr. </a:t>
            </a:r>
            <a:r>
              <a:rPr lang="en-US" altLang="en-US" sz="2200" dirty="0" err="1"/>
              <a:t>Codd</a:t>
            </a:r>
            <a:r>
              <a:rPr lang="en-US" altLang="en-US" sz="2200" dirty="0"/>
              <a:t> the coveted ACM Turing Award</a:t>
            </a:r>
          </a:p>
          <a:p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22877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14" y="286604"/>
            <a:ext cx="10811866" cy="986242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Relational Database Schema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200" b="1" dirty="0"/>
              <a:t>Relational Database Schema:</a:t>
            </a:r>
          </a:p>
          <a:p>
            <a:pPr lvl="1"/>
            <a:r>
              <a:rPr lang="en-US" altLang="en-US" sz="3200" dirty="0"/>
              <a:t>A set S of relation schemas that belong to the same database.</a:t>
            </a:r>
          </a:p>
          <a:p>
            <a:pPr lvl="1"/>
            <a:r>
              <a:rPr lang="en-US" altLang="en-US" sz="3200" dirty="0"/>
              <a:t>S is the name of the whole </a:t>
            </a:r>
            <a:r>
              <a:rPr lang="en-US" altLang="en-US" sz="3200" b="1" dirty="0"/>
              <a:t>database schema</a:t>
            </a:r>
          </a:p>
          <a:p>
            <a:pPr lvl="1"/>
            <a:r>
              <a:rPr lang="en-US" altLang="en-US" sz="3200" dirty="0"/>
              <a:t>S = {R1, R2, ..., Rn}</a:t>
            </a:r>
          </a:p>
          <a:p>
            <a:pPr lvl="1"/>
            <a:r>
              <a:rPr lang="en-US" altLang="en-US" sz="3200" dirty="0"/>
              <a:t>R1, R2, …, Rn are the names of the individual </a:t>
            </a:r>
            <a:r>
              <a:rPr lang="en-US" altLang="en-US" sz="3200" b="1" dirty="0"/>
              <a:t>relation schemas</a:t>
            </a:r>
            <a:r>
              <a:rPr lang="en-US" altLang="en-US" sz="3200" dirty="0"/>
              <a:t> within the database 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68643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0467" y="287340"/>
            <a:ext cx="12111533" cy="94893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800000"/>
                </a:solidFill>
              </a:rPr>
              <a:t>COMPANY Database Schema</a:t>
            </a:r>
            <a:br>
              <a:rPr lang="en-US" altLang="en-US" dirty="0">
                <a:solidFill>
                  <a:srgbClr val="800000"/>
                </a:solidFill>
              </a:rPr>
            </a:br>
            <a:endParaRPr lang="en-US" dirty="0"/>
          </a:p>
        </p:txBody>
      </p:sp>
      <p:pic>
        <p:nvPicPr>
          <p:cNvPr id="4" name="Picture 5" descr="fig05_0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76" y="848563"/>
            <a:ext cx="8734349" cy="502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329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6" y="96409"/>
            <a:ext cx="10058400" cy="1110600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Characteristics Of Relations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238" y="1845734"/>
            <a:ext cx="10848442" cy="4023360"/>
          </a:xfrm>
        </p:spPr>
        <p:txBody>
          <a:bodyPr>
            <a:normAutofit/>
          </a:bodyPr>
          <a:lstStyle/>
          <a:p>
            <a:r>
              <a:rPr lang="en-US" altLang="en-US" sz="2800" b="1" dirty="0"/>
              <a:t>Ordering of tuples in a relation r(R):</a:t>
            </a:r>
          </a:p>
          <a:p>
            <a:pPr lvl="1"/>
            <a:r>
              <a:rPr lang="en-US" altLang="en-US" sz="2800" dirty="0"/>
              <a:t>The tuples are </a:t>
            </a:r>
            <a:r>
              <a:rPr lang="en-US" altLang="en-US" sz="2800" i="1" dirty="0"/>
              <a:t>not considered to be ordered</a:t>
            </a:r>
            <a:r>
              <a:rPr lang="en-US" altLang="en-US" sz="2800" dirty="0"/>
              <a:t>, even though they appear to be in the tabular form.</a:t>
            </a:r>
          </a:p>
          <a:p>
            <a:r>
              <a:rPr lang="en-US" altLang="en-US" sz="2800" b="1" dirty="0"/>
              <a:t>Ordering of attributes in a relation schema R (and of values within each tuple):</a:t>
            </a:r>
          </a:p>
          <a:p>
            <a:pPr lvl="1"/>
            <a:r>
              <a:rPr lang="en-US" altLang="en-US" sz="2800" dirty="0"/>
              <a:t>We will consider the attributes in R(A1, A2, ..., An) and the values in t=&lt;v1, v2, ..., </a:t>
            </a:r>
            <a:r>
              <a:rPr lang="en-US" altLang="en-US" sz="2800" dirty="0" err="1"/>
              <a:t>vn</a:t>
            </a:r>
            <a:r>
              <a:rPr lang="en-US" altLang="en-US" sz="2800" dirty="0"/>
              <a:t>&gt; to be ordered .</a:t>
            </a:r>
          </a:p>
          <a:p>
            <a:pPr lvl="2"/>
            <a:r>
              <a:rPr lang="en-US" altLang="en-US" sz="2800" dirty="0"/>
              <a:t>(However, a more general alternative definition  of relation does not require this ordering).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86843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250" y="286603"/>
            <a:ext cx="10987430" cy="1154491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Characteristics Of Relations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b="1" dirty="0"/>
              <a:t>Values in a tuple:</a:t>
            </a:r>
          </a:p>
          <a:p>
            <a:pPr lvl="1"/>
            <a:r>
              <a:rPr lang="en-US" altLang="en-US" sz="2400" dirty="0"/>
              <a:t>All values are considered atomic (indivisible).</a:t>
            </a:r>
          </a:p>
          <a:p>
            <a:pPr lvl="1"/>
            <a:r>
              <a:rPr lang="en-US" altLang="en-US" sz="2400" dirty="0"/>
              <a:t>Each value in a tuple must be from the domain of the attribute for that column</a:t>
            </a:r>
          </a:p>
          <a:p>
            <a:pPr lvl="2"/>
            <a:r>
              <a:rPr lang="en-US" altLang="en-US" sz="2400" dirty="0"/>
              <a:t>If tuple t = &lt;v1, v2, …, </a:t>
            </a:r>
            <a:r>
              <a:rPr lang="en-US" altLang="en-US" sz="2400" dirty="0" err="1"/>
              <a:t>vn</a:t>
            </a:r>
            <a:r>
              <a:rPr lang="en-US" altLang="en-US" sz="2400" dirty="0"/>
              <a:t>&gt; is a tuple (row) in the relation state r of R(A1, A2, …, An)</a:t>
            </a:r>
          </a:p>
          <a:p>
            <a:pPr lvl="2"/>
            <a:r>
              <a:rPr lang="en-US" altLang="en-US" sz="2400" dirty="0"/>
              <a:t>Then each </a:t>
            </a:r>
            <a:r>
              <a:rPr lang="en-US" altLang="en-US" sz="2400" i="1" dirty="0"/>
              <a:t>vi</a:t>
            </a:r>
            <a:r>
              <a:rPr lang="en-US" altLang="en-US" sz="2400" dirty="0"/>
              <a:t> must be a value from </a:t>
            </a:r>
            <a:r>
              <a:rPr lang="en-US" altLang="en-US" sz="2400" i="1" dirty="0" err="1"/>
              <a:t>dom</a:t>
            </a:r>
            <a:r>
              <a:rPr lang="en-US" altLang="en-US" sz="2400" i="1" dirty="0"/>
              <a:t>(Ai)</a:t>
            </a:r>
          </a:p>
          <a:p>
            <a:pPr lvl="2"/>
            <a:endParaRPr lang="en-US" altLang="en-US" sz="2400" dirty="0"/>
          </a:p>
          <a:p>
            <a:pPr lvl="1"/>
            <a:r>
              <a:rPr lang="en-US" altLang="en-US" sz="2400" dirty="0"/>
              <a:t>A special </a:t>
            </a:r>
            <a:r>
              <a:rPr lang="en-US" altLang="en-US" sz="2400" b="1" dirty="0"/>
              <a:t>null</a:t>
            </a:r>
            <a:r>
              <a:rPr lang="en-US" altLang="en-US" sz="2400" dirty="0"/>
              <a:t> value is used to represent values that are unknown or inapplicable to certain tuples.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8252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02" y="286604"/>
            <a:ext cx="10914278" cy="1095970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Relational Integrity Constraints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651" y="1845734"/>
            <a:ext cx="10746029" cy="4577012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Constraints are </a:t>
            </a:r>
            <a:r>
              <a:rPr lang="en-US" altLang="en-US" sz="2400" b="1" dirty="0"/>
              <a:t>conditions</a:t>
            </a:r>
            <a:r>
              <a:rPr lang="en-US" altLang="en-US" sz="2400" dirty="0"/>
              <a:t> that must hold on </a:t>
            </a:r>
            <a:r>
              <a:rPr lang="en-US" altLang="en-US" sz="2400" b="1" dirty="0"/>
              <a:t>all</a:t>
            </a:r>
            <a:r>
              <a:rPr lang="en-US" altLang="en-US" sz="2400" dirty="0"/>
              <a:t>  valid relation states.</a:t>
            </a:r>
          </a:p>
          <a:p>
            <a:r>
              <a:rPr lang="en-US" altLang="en-US" sz="2400" dirty="0"/>
              <a:t>There are three </a:t>
            </a:r>
            <a:r>
              <a:rPr lang="en-US" altLang="en-US" sz="2400" i="1" dirty="0"/>
              <a:t>main types</a:t>
            </a:r>
            <a:r>
              <a:rPr lang="en-US" altLang="en-US" sz="2400" dirty="0"/>
              <a:t> of constraints in the relational model:</a:t>
            </a:r>
          </a:p>
          <a:p>
            <a:pPr lvl="1"/>
            <a:r>
              <a:rPr lang="en-US" altLang="en-US" sz="2400" b="1" dirty="0"/>
              <a:t>Key</a:t>
            </a:r>
            <a:r>
              <a:rPr lang="en-US" altLang="en-US" sz="2400" dirty="0"/>
              <a:t> constraints</a:t>
            </a:r>
          </a:p>
          <a:p>
            <a:pPr lvl="1"/>
            <a:r>
              <a:rPr lang="en-US" altLang="en-US" sz="2400" b="1" dirty="0"/>
              <a:t>Entity</a:t>
            </a:r>
            <a:r>
              <a:rPr lang="en-US" altLang="en-US" sz="2400" dirty="0"/>
              <a:t> </a:t>
            </a:r>
            <a:r>
              <a:rPr lang="en-US" altLang="en-US" sz="2400" b="1" dirty="0"/>
              <a:t>integrity</a:t>
            </a:r>
            <a:r>
              <a:rPr lang="en-US" altLang="en-US" sz="2400" dirty="0"/>
              <a:t> constraints</a:t>
            </a:r>
          </a:p>
          <a:p>
            <a:pPr lvl="1"/>
            <a:r>
              <a:rPr lang="en-US" altLang="en-US" sz="2400" b="1" dirty="0"/>
              <a:t>Referential integrity</a:t>
            </a:r>
            <a:r>
              <a:rPr lang="en-US" altLang="en-US" sz="2400" dirty="0"/>
              <a:t> constraints</a:t>
            </a:r>
          </a:p>
          <a:p>
            <a:r>
              <a:rPr lang="en-US" altLang="en-US" sz="2400" dirty="0"/>
              <a:t>Another implicit constraint is the </a:t>
            </a:r>
            <a:r>
              <a:rPr lang="en-US" altLang="en-US" sz="2400" b="1" dirty="0"/>
              <a:t>domain</a:t>
            </a:r>
            <a:r>
              <a:rPr lang="en-US" altLang="en-US" sz="2400" dirty="0"/>
              <a:t> constraint</a:t>
            </a:r>
          </a:p>
          <a:p>
            <a:pPr lvl="1"/>
            <a:r>
              <a:rPr lang="en-US" altLang="en-US" sz="2400" dirty="0"/>
              <a:t>Every value in a tuple must be from the </a:t>
            </a:r>
            <a:r>
              <a:rPr lang="en-US" altLang="en-US" sz="2400" i="1" dirty="0"/>
              <a:t>domain of its attribute</a:t>
            </a:r>
            <a:r>
              <a:rPr lang="en-US" altLang="en-US" sz="2400" dirty="0"/>
              <a:t> (or it could be </a:t>
            </a:r>
            <a:r>
              <a:rPr lang="en-US" altLang="en-US" sz="2400" b="1" dirty="0"/>
              <a:t>null</a:t>
            </a:r>
            <a:r>
              <a:rPr lang="en-US" altLang="en-US" sz="2400" dirty="0"/>
              <a:t>, if allowed for that attribute)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0009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075" y="286604"/>
            <a:ext cx="10782605" cy="964296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Key Constraints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75" y="1845734"/>
            <a:ext cx="10782605" cy="4023360"/>
          </a:xfrm>
        </p:spPr>
        <p:txBody>
          <a:bodyPr/>
          <a:lstStyle/>
          <a:p>
            <a:r>
              <a:rPr lang="en-US" altLang="en-US" sz="2400" b="1" dirty="0" err="1"/>
              <a:t>Superkey</a:t>
            </a:r>
            <a:r>
              <a:rPr lang="en-US" altLang="en-US" sz="2400" dirty="0"/>
              <a:t> of R: </a:t>
            </a:r>
          </a:p>
          <a:p>
            <a:pPr lvl="1"/>
            <a:r>
              <a:rPr lang="en-US" altLang="en-US" sz="2200" dirty="0"/>
              <a:t>Is a set of attributes SK of R with the following condition:</a:t>
            </a:r>
          </a:p>
          <a:p>
            <a:pPr lvl="2"/>
            <a:r>
              <a:rPr lang="en-US" altLang="en-US" sz="2000" dirty="0"/>
              <a:t>No two tuples in any valid relation state r(R) will have the same value for SK</a:t>
            </a:r>
          </a:p>
          <a:p>
            <a:pPr lvl="2"/>
            <a:r>
              <a:rPr lang="en-US" altLang="en-US" sz="2000" dirty="0"/>
              <a:t>That is, for any distinct tuples t1 and t2 in r(R), t1[SK] </a:t>
            </a:r>
            <a:r>
              <a:rPr lang="en-US" altLang="en-US" sz="2000" dirty="0">
                <a:sym typeface="Symbol" panose="05050102010706020507" pitchFamily="18" charset="2"/>
              </a:rPr>
              <a:t></a:t>
            </a:r>
            <a:r>
              <a:rPr lang="en-US" altLang="en-US" sz="2000" dirty="0"/>
              <a:t> t2[SK]</a:t>
            </a:r>
          </a:p>
          <a:p>
            <a:pPr lvl="2"/>
            <a:r>
              <a:rPr lang="en-US" altLang="en-US" sz="2000" dirty="0"/>
              <a:t>This condition must hold in </a:t>
            </a:r>
            <a:r>
              <a:rPr lang="en-US" altLang="en-US" sz="2000" i="1" dirty="0"/>
              <a:t>any valid state</a:t>
            </a:r>
            <a:r>
              <a:rPr lang="en-US" altLang="en-US" sz="2000" dirty="0"/>
              <a:t> r(R)</a:t>
            </a:r>
          </a:p>
          <a:p>
            <a:r>
              <a:rPr lang="en-US" altLang="en-US" sz="2400" b="1" dirty="0"/>
              <a:t>Key</a:t>
            </a:r>
            <a:r>
              <a:rPr lang="en-US" altLang="en-US" sz="2400" dirty="0"/>
              <a:t> of R:</a:t>
            </a:r>
          </a:p>
          <a:p>
            <a:pPr lvl="1"/>
            <a:r>
              <a:rPr lang="en-US" altLang="en-US" sz="2200" dirty="0"/>
              <a:t>A "minimal" </a:t>
            </a:r>
            <a:r>
              <a:rPr lang="en-US" altLang="en-US" sz="2200" dirty="0" err="1"/>
              <a:t>superkey</a:t>
            </a:r>
            <a:endParaRPr lang="en-US" altLang="en-US" sz="2200" dirty="0"/>
          </a:p>
          <a:p>
            <a:pPr lvl="1"/>
            <a:r>
              <a:rPr lang="en-US" altLang="en-US" sz="2200" dirty="0"/>
              <a:t>That is, a key is a </a:t>
            </a:r>
            <a:r>
              <a:rPr lang="en-US" altLang="en-US" sz="2200" dirty="0" err="1"/>
              <a:t>superkey</a:t>
            </a:r>
            <a:r>
              <a:rPr lang="en-US" altLang="en-US" sz="2200" dirty="0"/>
              <a:t> K such that removal of any attribute from K results in a set of attributes that is not a </a:t>
            </a:r>
            <a:r>
              <a:rPr lang="en-US" altLang="en-US" sz="2200" dirty="0" err="1"/>
              <a:t>superkey</a:t>
            </a:r>
            <a:r>
              <a:rPr lang="en-US" altLang="en-US" sz="2200" dirty="0"/>
              <a:t> (does not possess the </a:t>
            </a:r>
            <a:r>
              <a:rPr lang="en-US" altLang="en-US" sz="2200" dirty="0" err="1"/>
              <a:t>superkey</a:t>
            </a:r>
            <a:r>
              <a:rPr lang="en-US" altLang="en-US" sz="2200" dirty="0"/>
              <a:t> uniqueness property)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8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97" y="286604"/>
            <a:ext cx="10724083" cy="1022818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Key Constraints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75" y="1845734"/>
            <a:ext cx="10782605" cy="4023360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/>
              <a:t>Example: Consider the CAR relation schema:</a:t>
            </a:r>
          </a:p>
          <a:p>
            <a:pPr lvl="1"/>
            <a:r>
              <a:rPr lang="en-US" altLang="en-US" sz="2200" dirty="0"/>
              <a:t>CAR(State, </a:t>
            </a:r>
            <a:r>
              <a:rPr lang="en-US" altLang="en-US" sz="2200" dirty="0" err="1"/>
              <a:t>Reg</a:t>
            </a:r>
            <a:r>
              <a:rPr lang="en-US" altLang="en-US" sz="2200" dirty="0"/>
              <a:t>#, </a:t>
            </a:r>
            <a:r>
              <a:rPr lang="en-US" altLang="en-US" sz="2200" dirty="0" err="1"/>
              <a:t>SerialNo</a:t>
            </a:r>
            <a:r>
              <a:rPr lang="en-US" altLang="en-US" sz="2200" dirty="0"/>
              <a:t>, Make, Model, Year)</a:t>
            </a:r>
          </a:p>
          <a:p>
            <a:pPr lvl="1"/>
            <a:r>
              <a:rPr lang="en-US" altLang="en-US" sz="2200" dirty="0"/>
              <a:t>CAR has two keys:</a:t>
            </a:r>
          </a:p>
          <a:p>
            <a:pPr lvl="2"/>
            <a:r>
              <a:rPr lang="en-US" altLang="en-US" sz="2000" dirty="0"/>
              <a:t>Key1 = {State, </a:t>
            </a:r>
            <a:r>
              <a:rPr lang="en-US" altLang="en-US" sz="2000" dirty="0" err="1"/>
              <a:t>Reg</a:t>
            </a:r>
            <a:r>
              <a:rPr lang="en-US" altLang="en-US" sz="2000" dirty="0"/>
              <a:t>#}</a:t>
            </a:r>
          </a:p>
          <a:p>
            <a:pPr lvl="2"/>
            <a:r>
              <a:rPr lang="en-US" altLang="en-US" sz="2000" dirty="0"/>
              <a:t>Key2 = {</a:t>
            </a:r>
            <a:r>
              <a:rPr lang="en-US" altLang="en-US" sz="2000" dirty="0" err="1"/>
              <a:t>SerialNo</a:t>
            </a:r>
            <a:r>
              <a:rPr lang="en-US" altLang="en-US" sz="2000" dirty="0"/>
              <a:t>}</a:t>
            </a:r>
          </a:p>
          <a:p>
            <a:pPr lvl="1"/>
            <a:r>
              <a:rPr lang="en-US" altLang="en-US" sz="2200" dirty="0"/>
              <a:t>Both are also </a:t>
            </a:r>
            <a:r>
              <a:rPr lang="en-US" altLang="en-US" sz="2200" dirty="0" err="1"/>
              <a:t>superkeys</a:t>
            </a:r>
            <a:r>
              <a:rPr lang="en-US" altLang="en-US" sz="2200" dirty="0"/>
              <a:t> of CAR</a:t>
            </a:r>
          </a:p>
          <a:p>
            <a:pPr lvl="1"/>
            <a:r>
              <a:rPr lang="en-US" altLang="en-US" sz="2200" dirty="0"/>
              <a:t>{</a:t>
            </a:r>
            <a:r>
              <a:rPr lang="en-US" altLang="en-US" sz="2200" dirty="0" err="1"/>
              <a:t>SerialNo</a:t>
            </a:r>
            <a:r>
              <a:rPr lang="en-US" altLang="en-US" sz="2200" dirty="0"/>
              <a:t>, Make} is a </a:t>
            </a:r>
            <a:r>
              <a:rPr lang="en-US" altLang="en-US" sz="2200" dirty="0" err="1"/>
              <a:t>superkey</a:t>
            </a:r>
            <a:r>
              <a:rPr lang="en-US" altLang="en-US" sz="2200" dirty="0"/>
              <a:t> but </a:t>
            </a:r>
            <a:r>
              <a:rPr lang="en-US" altLang="en-US" sz="2200" i="1" dirty="0"/>
              <a:t>not</a:t>
            </a:r>
            <a:r>
              <a:rPr lang="en-US" altLang="en-US" sz="2200" dirty="0"/>
              <a:t> a key.</a:t>
            </a:r>
          </a:p>
          <a:p>
            <a:r>
              <a:rPr lang="en-US" altLang="en-US" sz="2400" dirty="0"/>
              <a:t>In general:</a:t>
            </a:r>
          </a:p>
          <a:p>
            <a:pPr lvl="1"/>
            <a:r>
              <a:rPr lang="en-US" altLang="en-US" sz="2200" dirty="0"/>
              <a:t>Any </a:t>
            </a:r>
            <a:r>
              <a:rPr lang="en-US" altLang="en-US" sz="2200" i="1" dirty="0"/>
              <a:t>key</a:t>
            </a:r>
            <a:r>
              <a:rPr lang="en-US" altLang="en-US" sz="2200" dirty="0"/>
              <a:t> is a </a:t>
            </a:r>
            <a:r>
              <a:rPr lang="en-US" altLang="en-US" sz="2200" i="1" dirty="0" err="1"/>
              <a:t>superkey</a:t>
            </a:r>
            <a:r>
              <a:rPr lang="en-US" altLang="en-US" sz="2200" i="1" dirty="0"/>
              <a:t> </a:t>
            </a:r>
            <a:r>
              <a:rPr lang="en-US" altLang="en-US" sz="2200" dirty="0"/>
              <a:t>(but not vice versa)</a:t>
            </a:r>
          </a:p>
          <a:p>
            <a:pPr lvl="1"/>
            <a:r>
              <a:rPr lang="en-US" altLang="en-US" sz="2200" dirty="0"/>
              <a:t>Any set of attributes that </a:t>
            </a:r>
            <a:r>
              <a:rPr lang="en-US" altLang="en-US" sz="2200" i="1" dirty="0"/>
              <a:t>includes a key</a:t>
            </a:r>
            <a:r>
              <a:rPr lang="en-US" altLang="en-US" sz="2200" dirty="0"/>
              <a:t> is a </a:t>
            </a:r>
            <a:r>
              <a:rPr lang="en-US" altLang="en-US" sz="2200" i="1" dirty="0" err="1"/>
              <a:t>superkey</a:t>
            </a:r>
            <a:endParaRPr lang="en-US" altLang="en-US" sz="2200" i="1" dirty="0"/>
          </a:p>
          <a:p>
            <a:pPr lvl="1"/>
            <a:r>
              <a:rPr lang="en-US" altLang="en-US" sz="2200" dirty="0"/>
              <a:t>A </a:t>
            </a:r>
            <a:r>
              <a:rPr lang="en-US" altLang="en-US" sz="2200" i="1" dirty="0"/>
              <a:t>minimal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superkey</a:t>
            </a:r>
            <a:r>
              <a:rPr lang="en-US" altLang="en-US" sz="2200" dirty="0"/>
              <a:t> is also a key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699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934" y="286604"/>
            <a:ext cx="10994746" cy="1110600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Key Constraints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7" y="1845734"/>
            <a:ext cx="11089843" cy="40233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If a relation has several </a:t>
            </a:r>
            <a:r>
              <a:rPr lang="en-US" altLang="en-US" sz="2400" b="1" dirty="0"/>
              <a:t>candidate keys</a:t>
            </a:r>
            <a:r>
              <a:rPr lang="en-US" altLang="en-US" sz="2400" dirty="0"/>
              <a:t>, one is chosen arbitrarily to be the </a:t>
            </a:r>
            <a:r>
              <a:rPr lang="en-US" altLang="en-US" sz="2400" b="1" dirty="0"/>
              <a:t>primary key</a:t>
            </a:r>
            <a:r>
              <a:rPr lang="en-US" altLang="en-US" sz="2400" dirty="0"/>
              <a:t>. 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/>
              <a:t>The primary key attributes are </a:t>
            </a:r>
            <a:r>
              <a:rPr lang="en-US" altLang="en-US" sz="2200" u="sng" dirty="0"/>
              <a:t>underlined</a:t>
            </a:r>
            <a:r>
              <a:rPr lang="en-US" altLang="en-US" sz="2200" dirty="0"/>
              <a:t>.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Example: Consider the CAR relation schema: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/>
              <a:t>CAR(State, </a:t>
            </a:r>
            <a:r>
              <a:rPr lang="en-US" altLang="en-US" sz="2200" dirty="0" err="1"/>
              <a:t>Reg</a:t>
            </a:r>
            <a:r>
              <a:rPr lang="en-US" altLang="en-US" sz="2200" dirty="0"/>
              <a:t>#, </a:t>
            </a:r>
            <a:r>
              <a:rPr lang="en-US" altLang="en-US" sz="2200" u="sng" dirty="0" err="1"/>
              <a:t>SerialNo</a:t>
            </a:r>
            <a:r>
              <a:rPr lang="en-US" altLang="en-US" sz="2200" dirty="0"/>
              <a:t>, Make, Model, Year)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/>
              <a:t>We chose </a:t>
            </a:r>
            <a:r>
              <a:rPr lang="en-US" altLang="en-US" sz="2200" dirty="0" err="1"/>
              <a:t>SerialNo</a:t>
            </a:r>
            <a:r>
              <a:rPr lang="en-US" altLang="en-US" sz="2200" dirty="0"/>
              <a:t> as the primary key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The primary key value is used to </a:t>
            </a:r>
            <a:r>
              <a:rPr lang="en-US" altLang="en-US" sz="2400" i="1" dirty="0"/>
              <a:t>uniquely identify</a:t>
            </a:r>
            <a:r>
              <a:rPr lang="en-US" altLang="en-US" sz="2400" dirty="0"/>
              <a:t> each tuple in a relation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/>
              <a:t>Provides the tuple identity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Also used to </a:t>
            </a:r>
            <a:r>
              <a:rPr lang="en-US" altLang="en-US" sz="2400" i="1" dirty="0"/>
              <a:t>reference</a:t>
            </a:r>
            <a:r>
              <a:rPr lang="en-US" altLang="en-US" sz="2400" dirty="0"/>
              <a:t> the tuple from another tuple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/>
              <a:t>General rule: Choose as primary key the smallest of the candidate keys (in terms of size)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/>
              <a:t>Not always applicable – choice is sometimes subjective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069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826" y="286603"/>
            <a:ext cx="10950854" cy="1450757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CAR Relation with two candidate keys – </a:t>
            </a:r>
            <a:r>
              <a:rPr lang="en-US" altLang="en-US" dirty="0" err="1">
                <a:solidFill>
                  <a:schemeClr val="accent2"/>
                </a:solidFill>
              </a:rPr>
              <a:t>LicenseNumber</a:t>
            </a:r>
            <a:r>
              <a:rPr lang="en-US" altLang="en-US" dirty="0">
                <a:solidFill>
                  <a:schemeClr val="accent2"/>
                </a:solidFill>
              </a:rPr>
              <a:t> chosen as Primary Key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9" descr="fig05_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07" y="2011680"/>
            <a:ext cx="10526256" cy="386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943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603"/>
            <a:ext cx="11155680" cy="898459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Entity Integrity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978" y="1487289"/>
            <a:ext cx="10877702" cy="4023360"/>
          </a:xfrm>
        </p:spPr>
        <p:txBody>
          <a:bodyPr/>
          <a:lstStyle/>
          <a:p>
            <a:r>
              <a:rPr lang="en-US" altLang="en-US" sz="2400" b="1" dirty="0"/>
              <a:t>Entity Integrity:</a:t>
            </a:r>
          </a:p>
          <a:p>
            <a:pPr lvl="1"/>
            <a:r>
              <a:rPr lang="en-US" altLang="en-US" sz="2800" dirty="0"/>
              <a:t>The </a:t>
            </a:r>
            <a:r>
              <a:rPr lang="en-US" altLang="en-US" sz="2800" i="1" dirty="0"/>
              <a:t>primary key attributes</a:t>
            </a:r>
            <a:r>
              <a:rPr lang="en-US" altLang="en-US" sz="2800" dirty="0"/>
              <a:t> PK of each relation schema R in S cannot have null values in any tuple of r(R).</a:t>
            </a:r>
          </a:p>
          <a:p>
            <a:pPr marL="384048" lvl="2" indent="0">
              <a:buNone/>
            </a:pPr>
            <a:r>
              <a:rPr lang="en-US" altLang="en-US" sz="2800" dirty="0"/>
              <a:t> This is because primary key values are used to </a:t>
            </a:r>
            <a:r>
              <a:rPr lang="en-US" altLang="en-US" sz="2800" i="1" dirty="0"/>
              <a:t>identify</a:t>
            </a:r>
            <a:r>
              <a:rPr lang="en-US" altLang="en-US" sz="2800" dirty="0"/>
              <a:t> the individual tuples.</a:t>
            </a:r>
          </a:p>
          <a:p>
            <a:pPr marL="384048" lvl="2" indent="0">
              <a:buNone/>
            </a:pPr>
            <a:r>
              <a:rPr lang="en-US" altLang="en-US" sz="2800" dirty="0"/>
              <a:t>       t[PK] </a:t>
            </a:r>
            <a:r>
              <a:rPr lang="en-US" altLang="en-US" sz="2800" dirty="0">
                <a:sym typeface="Symbol" panose="05050102010706020507" pitchFamily="18" charset="2"/>
              </a:rPr>
              <a:t></a:t>
            </a:r>
            <a:r>
              <a:rPr lang="en-US" altLang="en-US" sz="2800" dirty="0"/>
              <a:t> null for any tuple t in r(R)</a:t>
            </a:r>
          </a:p>
          <a:p>
            <a:pPr marL="384048" lvl="2" indent="0">
              <a:buNone/>
            </a:pPr>
            <a:r>
              <a:rPr lang="en-US" altLang="en-US" sz="2800" dirty="0"/>
              <a:t>If PK has several attributes, null is not allowed in any of these attributes</a:t>
            </a:r>
          </a:p>
          <a:p>
            <a:pPr marL="201168" lvl="1" indent="0">
              <a:buNone/>
            </a:pPr>
            <a:r>
              <a:rPr lang="en-US" altLang="en-US" sz="2800" dirty="0"/>
              <a:t>Note: Other attributes of R may be constrained  to disallow null values, even though they are not members of the primary key.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4719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021" y="286604"/>
            <a:ext cx="10760659" cy="854568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Definitions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2098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300" dirty="0"/>
              <a:t>Informally, a </a:t>
            </a:r>
            <a:r>
              <a:rPr lang="en-US" altLang="en-US" sz="2300" b="1" dirty="0"/>
              <a:t>relation</a:t>
            </a:r>
            <a:r>
              <a:rPr lang="en-US" altLang="en-US" sz="2300" dirty="0"/>
              <a:t> looks like a </a:t>
            </a:r>
            <a:r>
              <a:rPr lang="en-US" altLang="en-US" sz="2300" b="1" dirty="0"/>
              <a:t>table</a:t>
            </a:r>
            <a:r>
              <a:rPr lang="en-US" altLang="en-US" sz="2300" dirty="0"/>
              <a:t> of values.</a:t>
            </a:r>
          </a:p>
          <a:p>
            <a:pPr>
              <a:lnSpc>
                <a:spcPct val="80000"/>
              </a:lnSpc>
            </a:pPr>
            <a:endParaRPr lang="en-US" altLang="en-US" sz="2300" dirty="0"/>
          </a:p>
          <a:p>
            <a:pPr>
              <a:lnSpc>
                <a:spcPct val="80000"/>
              </a:lnSpc>
            </a:pPr>
            <a:r>
              <a:rPr lang="en-US" altLang="en-US" sz="2300" dirty="0"/>
              <a:t>A relation typically contains a </a:t>
            </a:r>
            <a:r>
              <a:rPr lang="en-US" altLang="en-US" sz="2300" b="1" dirty="0"/>
              <a:t>set of rows</a:t>
            </a:r>
            <a:r>
              <a:rPr lang="en-US" altLang="en-US" sz="2300" dirty="0"/>
              <a:t>.</a:t>
            </a:r>
          </a:p>
          <a:p>
            <a:pPr>
              <a:lnSpc>
                <a:spcPct val="80000"/>
              </a:lnSpc>
            </a:pPr>
            <a:endParaRPr lang="en-US" altLang="en-US" sz="23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300" dirty="0"/>
              <a:t>The data elements in each </a:t>
            </a:r>
            <a:r>
              <a:rPr lang="en-US" altLang="en-US" sz="2300" b="1" dirty="0"/>
              <a:t>row</a:t>
            </a:r>
            <a:r>
              <a:rPr lang="en-US" altLang="en-US" sz="2300" dirty="0"/>
              <a:t> represent certain facts that correspond to a real-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300" dirty="0"/>
              <a:t> world </a:t>
            </a:r>
            <a:r>
              <a:rPr lang="en-US" altLang="en-US" sz="2300" b="1" dirty="0"/>
              <a:t>entity</a:t>
            </a:r>
            <a:r>
              <a:rPr lang="en-US" altLang="en-US" sz="2300" dirty="0"/>
              <a:t> or </a:t>
            </a:r>
            <a:r>
              <a:rPr lang="en-US" altLang="en-US" sz="2300" b="1" dirty="0"/>
              <a:t>relationship</a:t>
            </a:r>
            <a:endParaRPr lang="en-US" altLang="en-US" sz="2300" dirty="0"/>
          </a:p>
          <a:p>
            <a:pPr marL="201168" lvl="1" indent="0">
              <a:lnSpc>
                <a:spcPct val="80000"/>
              </a:lnSpc>
              <a:buNone/>
            </a:pPr>
            <a:r>
              <a:rPr lang="en-US" altLang="en-US" sz="2300" dirty="0"/>
              <a:t>    In the formal model, rows are called </a:t>
            </a:r>
            <a:r>
              <a:rPr lang="en-US" altLang="en-US" sz="2100" b="1" dirty="0"/>
              <a:t>tuples</a:t>
            </a:r>
          </a:p>
          <a:p>
            <a:pPr lvl="1">
              <a:lnSpc>
                <a:spcPct val="80000"/>
              </a:lnSpc>
            </a:pPr>
            <a:endParaRPr lang="en-US" altLang="en-US" sz="2100" dirty="0"/>
          </a:p>
          <a:p>
            <a:pPr>
              <a:lnSpc>
                <a:spcPct val="80000"/>
              </a:lnSpc>
            </a:pPr>
            <a:r>
              <a:rPr lang="en-US" altLang="en-US" sz="2300" dirty="0"/>
              <a:t>Each </a:t>
            </a:r>
            <a:r>
              <a:rPr lang="en-US" altLang="en-US" sz="2300" b="1" dirty="0"/>
              <a:t>column</a:t>
            </a:r>
            <a:r>
              <a:rPr lang="en-US" altLang="en-US" sz="2300" dirty="0"/>
              <a:t> has a column header that gives an indication of the meaning of the data items in that column </a:t>
            </a:r>
          </a:p>
          <a:p>
            <a:pPr>
              <a:lnSpc>
                <a:spcPct val="80000"/>
              </a:lnSpc>
            </a:pPr>
            <a:r>
              <a:rPr lang="en-US" altLang="en-US" sz="2300" dirty="0"/>
              <a:t>    </a:t>
            </a:r>
            <a:r>
              <a:rPr lang="en-US" altLang="en-US" sz="2100" dirty="0"/>
              <a:t>In the formal model, the column header is called an </a:t>
            </a:r>
            <a:r>
              <a:rPr lang="en-US" altLang="en-US" sz="2100" b="1" dirty="0"/>
              <a:t>attribute name</a:t>
            </a:r>
            <a:r>
              <a:rPr lang="en-US" altLang="en-US" sz="2100" dirty="0"/>
              <a:t> (or just </a:t>
            </a:r>
            <a:r>
              <a:rPr lang="en-US" altLang="en-US" sz="2100" b="1" dirty="0"/>
              <a:t>attribute</a:t>
            </a:r>
            <a:r>
              <a:rPr lang="en-US" altLang="en-US" sz="2100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526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5565" y="287339"/>
            <a:ext cx="12016435" cy="722160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Referential Integrity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8173" y="1009499"/>
            <a:ext cx="11723827" cy="4859489"/>
          </a:xfrm>
        </p:spPr>
        <p:txBody>
          <a:bodyPr/>
          <a:lstStyle/>
          <a:p>
            <a:r>
              <a:rPr lang="en-US" altLang="en-US" sz="2800" dirty="0"/>
              <a:t>A constraint involving </a:t>
            </a:r>
            <a:r>
              <a:rPr lang="en-US" altLang="en-US" sz="2800" b="1" dirty="0"/>
              <a:t>two</a:t>
            </a:r>
            <a:r>
              <a:rPr lang="en-US" altLang="en-US" sz="2800" dirty="0"/>
              <a:t> relations</a:t>
            </a:r>
          </a:p>
          <a:p>
            <a:pPr lvl="1"/>
            <a:r>
              <a:rPr lang="en-US" altLang="en-US" sz="2800" dirty="0"/>
              <a:t>The previous constraints involve a single  relation.</a:t>
            </a:r>
          </a:p>
          <a:p>
            <a:r>
              <a:rPr lang="en-US" altLang="en-US" sz="2800" dirty="0"/>
              <a:t>Used to specify a </a:t>
            </a:r>
            <a:r>
              <a:rPr lang="en-US" altLang="en-US" sz="2800" b="1" dirty="0"/>
              <a:t>relationship</a:t>
            </a:r>
            <a:r>
              <a:rPr lang="en-US" altLang="en-US" sz="2800" dirty="0"/>
              <a:t> among tuples in two relations: </a:t>
            </a:r>
          </a:p>
          <a:p>
            <a:pPr lvl="1"/>
            <a:r>
              <a:rPr lang="en-US" altLang="en-US" sz="2800" dirty="0"/>
              <a:t>The </a:t>
            </a:r>
            <a:r>
              <a:rPr lang="en-US" altLang="en-US" sz="2800" b="1" dirty="0"/>
              <a:t>referencing relation </a:t>
            </a:r>
            <a:r>
              <a:rPr lang="en-US" altLang="en-US" sz="2800" dirty="0"/>
              <a:t>and the </a:t>
            </a:r>
            <a:r>
              <a:rPr lang="en-US" altLang="en-US" sz="2800" b="1" dirty="0"/>
              <a:t>referenced relation</a:t>
            </a:r>
          </a:p>
          <a:p>
            <a:r>
              <a:rPr lang="en-US" altLang="en-US" sz="2800" dirty="0"/>
              <a:t>Tuples in the </a:t>
            </a:r>
            <a:r>
              <a:rPr lang="en-US" altLang="en-US" sz="2800" b="1" dirty="0"/>
              <a:t>referencing relation</a:t>
            </a:r>
            <a:r>
              <a:rPr lang="en-US" altLang="en-US" sz="2800" dirty="0"/>
              <a:t> R1 have attributes FK (called </a:t>
            </a:r>
            <a:r>
              <a:rPr lang="en-US" altLang="en-US" sz="2800" b="1" dirty="0"/>
              <a:t>foreign key</a:t>
            </a:r>
            <a:r>
              <a:rPr lang="en-US" altLang="en-US" sz="2800" dirty="0"/>
              <a:t> attributes) that reference the primary key attributes PK of the </a:t>
            </a:r>
            <a:r>
              <a:rPr lang="en-US" altLang="en-US" sz="2800" b="1" dirty="0"/>
              <a:t>referenced relation</a:t>
            </a:r>
            <a:r>
              <a:rPr lang="en-US" altLang="en-US" sz="2800" dirty="0"/>
              <a:t> R2.</a:t>
            </a:r>
          </a:p>
          <a:p>
            <a:pPr lvl="1"/>
            <a:r>
              <a:rPr lang="en-US" altLang="en-US" sz="2800" dirty="0"/>
              <a:t>A tuple t1 in R1 is said to </a:t>
            </a:r>
            <a:r>
              <a:rPr lang="en-US" altLang="en-US" sz="2800" b="1" dirty="0"/>
              <a:t>reference</a:t>
            </a:r>
            <a:r>
              <a:rPr lang="en-US" altLang="en-US" sz="2800" dirty="0"/>
              <a:t> a tuple t2 in R2 if t1[FK] = t2[PK].</a:t>
            </a:r>
          </a:p>
          <a:p>
            <a:r>
              <a:rPr lang="en-US" altLang="en-US" sz="2800" dirty="0"/>
              <a:t>A referential integrity constraint can be displayed in a relational database schema as a directed arc from R1.FK to R2.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16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250" y="286603"/>
            <a:ext cx="10987430" cy="1125231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accent2"/>
                </a:solidFill>
              </a:rPr>
              <a:t>Referential Integrity (or foreign key) </a:t>
            </a:r>
            <a:br>
              <a:rPr lang="en-US" altLang="en-US" dirty="0">
                <a:solidFill>
                  <a:schemeClr val="accent2"/>
                </a:solidFill>
              </a:rPr>
            </a:br>
            <a:r>
              <a:rPr lang="en-US" altLang="en-US" dirty="0">
                <a:solidFill>
                  <a:schemeClr val="accent2"/>
                </a:solidFill>
              </a:rPr>
              <a:t>Constraint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Statement of the constraint</a:t>
            </a:r>
          </a:p>
          <a:p>
            <a:pPr lvl="1"/>
            <a:r>
              <a:rPr lang="en-US" altLang="en-US" sz="2800" dirty="0"/>
              <a:t>The value in the foreign key column (or columns) FK of the </a:t>
            </a:r>
            <a:r>
              <a:rPr lang="en-US" altLang="en-US" sz="2800" dirty="0" err="1"/>
              <a:t>the</a:t>
            </a:r>
            <a:r>
              <a:rPr lang="en-US" altLang="en-US" sz="2800" dirty="0"/>
              <a:t> </a:t>
            </a:r>
            <a:r>
              <a:rPr lang="en-US" altLang="en-US" sz="2800" b="1" dirty="0"/>
              <a:t>referencing relation</a:t>
            </a:r>
            <a:r>
              <a:rPr lang="en-US" altLang="en-US" sz="2800" dirty="0"/>
              <a:t> R1 can be </a:t>
            </a:r>
            <a:r>
              <a:rPr lang="en-US" altLang="en-US" sz="2800" b="1" dirty="0"/>
              <a:t>either</a:t>
            </a:r>
            <a:r>
              <a:rPr lang="en-US" altLang="en-US" sz="2800" dirty="0"/>
              <a:t>:</a:t>
            </a:r>
          </a:p>
          <a:p>
            <a:pPr lvl="2"/>
            <a:r>
              <a:rPr lang="en-US" altLang="en-US" sz="2800" dirty="0"/>
              <a:t>(1) a value of an existing primary key value of a corresponding primary key PK in the </a:t>
            </a:r>
            <a:r>
              <a:rPr lang="en-US" altLang="en-US" sz="2800" b="1" dirty="0"/>
              <a:t>referenced relation</a:t>
            </a:r>
            <a:r>
              <a:rPr lang="en-US" altLang="en-US" sz="2800" dirty="0"/>
              <a:t> R2, </a:t>
            </a:r>
            <a:r>
              <a:rPr lang="en-US" altLang="en-US" sz="2800" u="sng" dirty="0"/>
              <a:t>or</a:t>
            </a:r>
          </a:p>
          <a:p>
            <a:pPr lvl="2"/>
            <a:r>
              <a:rPr lang="en-US" altLang="en-US" sz="2800" dirty="0"/>
              <a:t>(2) a </a:t>
            </a:r>
            <a:r>
              <a:rPr lang="en-US" altLang="en-US" sz="2800" b="1" dirty="0"/>
              <a:t>null</a:t>
            </a:r>
            <a:r>
              <a:rPr lang="en-US" altLang="en-US" sz="2800" dirty="0"/>
              <a:t>.</a:t>
            </a:r>
          </a:p>
          <a:p>
            <a:r>
              <a:rPr lang="en-US" altLang="en-US" sz="2800" dirty="0"/>
              <a:t>In case (2), the FK in R1 should </a:t>
            </a:r>
            <a:r>
              <a:rPr lang="en-US" altLang="en-US" sz="2800" b="1" dirty="0"/>
              <a:t>not</a:t>
            </a:r>
            <a:r>
              <a:rPr lang="en-US" altLang="en-US" sz="2800" dirty="0"/>
              <a:t> be a part of its own primary key.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85675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14" y="0"/>
            <a:ext cx="10811866" cy="1450757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Displaying a relational database schema and its constraints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/>
              <a:t> Each relation schema can be displayed as a row of attribute names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/>
              <a:t> The name of the relation is written above the attribute names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/>
              <a:t> The primary key attribute (or attributes) will be underlined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/>
              <a:t> A foreign key (referential integrity) constraints is displayed as a directed arc (arrow) from the foreign key attributes to the referenced table</a:t>
            </a:r>
          </a:p>
          <a:p>
            <a:pPr marL="201168" lvl="1" indent="0">
              <a:buNone/>
            </a:pPr>
            <a:r>
              <a:rPr lang="en-US" altLang="en-US" sz="2800" dirty="0"/>
              <a:t>Can also point the </a:t>
            </a:r>
            <a:r>
              <a:rPr lang="en-US" altLang="en-US" sz="2800" dirty="0" err="1"/>
              <a:t>the</a:t>
            </a:r>
            <a:r>
              <a:rPr lang="en-US" altLang="en-US" sz="2800" dirty="0"/>
              <a:t> primary key of the referenced relation for  clarity</a:t>
            </a:r>
          </a:p>
        </p:txBody>
      </p:sp>
    </p:spTree>
    <p:extLst>
      <p:ext uri="{BB962C8B-B14F-4D97-AF65-F5344CB8AC3E}">
        <p14:creationId xmlns:p14="http://schemas.microsoft.com/office/powerpoint/2010/main" val="2276048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87338"/>
            <a:ext cx="10841038" cy="1449387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accent2"/>
                </a:solidFill>
              </a:rPr>
              <a:t>Referential Integrity Constraints for COMPANY database </a:t>
            </a:r>
            <a:br>
              <a:rPr lang="en-US" altLang="en-US" dirty="0">
                <a:solidFill>
                  <a:srgbClr val="800000"/>
                </a:solidFill>
              </a:rPr>
            </a:br>
            <a:endParaRPr lang="en-US" dirty="0"/>
          </a:p>
        </p:txBody>
      </p:sp>
      <p:pic>
        <p:nvPicPr>
          <p:cNvPr id="4" name="Picture 5" descr="fig05_0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304" y="1163117"/>
            <a:ext cx="10794797" cy="506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344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97" y="220767"/>
            <a:ext cx="10058400" cy="935036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COMPANY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The relation Employee contains basic information about the employees at a company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The relation Dependent contains basic information about each employees dependents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The relation Department contains basic information about the </a:t>
            </a:r>
            <a:r>
              <a:rPr lang="en-US" sz="2200" dirty="0" err="1"/>
              <a:t>dept</a:t>
            </a:r>
            <a:r>
              <a:rPr lang="en-US" sz="2200" dirty="0"/>
              <a:t> and its manager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The relation </a:t>
            </a:r>
            <a:r>
              <a:rPr lang="en-US" sz="2200" dirty="0" err="1"/>
              <a:t>Dept_Locations</a:t>
            </a:r>
            <a:r>
              <a:rPr lang="en-US" sz="2200" dirty="0"/>
              <a:t> contains info on where each department has offices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The relation Project contains basic information on each project and which </a:t>
            </a:r>
            <a:r>
              <a:rPr lang="en-US" sz="2200" dirty="0" err="1"/>
              <a:t>dept</a:t>
            </a:r>
            <a:r>
              <a:rPr lang="en-US" sz="2200" dirty="0"/>
              <a:t> it is 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The relation </a:t>
            </a:r>
            <a:r>
              <a:rPr lang="en-US" sz="2200" dirty="0" err="1"/>
              <a:t>Works_On</a:t>
            </a:r>
            <a:r>
              <a:rPr lang="en-US" sz="2200" dirty="0"/>
              <a:t> contains information on how much each employee works on each project</a:t>
            </a:r>
          </a:p>
        </p:txBody>
      </p:sp>
    </p:spTree>
    <p:extLst>
      <p:ext uri="{BB962C8B-B14F-4D97-AF65-F5344CB8AC3E}">
        <p14:creationId xmlns:p14="http://schemas.microsoft.com/office/powerpoint/2010/main" val="2595011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289" y="1272843"/>
            <a:ext cx="8412175" cy="38916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35160" y="152280"/>
              <a:ext cx="11855880" cy="6217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5800" y="142920"/>
                <a:ext cx="11874600" cy="623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8389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51" y="197511"/>
            <a:ext cx="4772025" cy="23359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562" y="374979"/>
            <a:ext cx="3657599" cy="23243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451" y="2713938"/>
            <a:ext cx="4600080" cy="308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37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271" y="518467"/>
            <a:ext cx="2847556" cy="4752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76" y="598934"/>
            <a:ext cx="4743450" cy="373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910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978" y="286604"/>
            <a:ext cx="10877702" cy="854568"/>
          </a:xfrm>
        </p:spPr>
        <p:txBody>
          <a:bodyPr>
            <a:normAutofit/>
          </a:bodyPr>
          <a:lstStyle/>
          <a:p>
            <a:r>
              <a:rPr lang="en-US" altLang="en-US" sz="3400" dirty="0">
                <a:solidFill>
                  <a:schemeClr val="accent2"/>
                </a:solidFill>
              </a:rPr>
              <a:t>Relational Algebra -  The formal language for Relational Model</a:t>
            </a:r>
            <a:endParaRPr lang="en-US" sz="34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</a:rPr>
              <a:t>The basic set of operations for the relational model is known as the relational algebra. These operations enable a user to specify basic retrieval requests. </a:t>
            </a:r>
          </a:p>
          <a:p>
            <a:pPr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r>
              <a:rPr lang="en-US" altLang="en-US" sz="2400" dirty="0">
                <a:latin typeface="Times New Roman" panose="02020603050405020304" pitchFamily="18" charset="0"/>
              </a:rPr>
              <a:t>The result of a retrieval is a new relation, which may have been formed from one or more relations. The </a:t>
            </a:r>
            <a:r>
              <a:rPr lang="en-US" altLang="en-US" sz="2400" b="1" dirty="0">
                <a:latin typeface="Times New Roman" panose="02020603050405020304" pitchFamily="18" charset="0"/>
              </a:rPr>
              <a:t>algebra operations</a:t>
            </a:r>
            <a:r>
              <a:rPr lang="en-US" altLang="en-US" sz="2400" dirty="0">
                <a:latin typeface="Times New Roman" panose="02020603050405020304" pitchFamily="18" charset="0"/>
              </a:rPr>
              <a:t> thus produce new relations, which can be further manipulated using operations of the same algebra. </a:t>
            </a:r>
          </a:p>
          <a:p>
            <a:pPr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r>
              <a:rPr lang="en-US" altLang="en-US" sz="2400" dirty="0">
                <a:latin typeface="Times New Roman" panose="02020603050405020304" pitchFamily="18" charset="0"/>
              </a:rPr>
              <a:t>A sequence of relational algebra operations forms a </a:t>
            </a:r>
            <a:r>
              <a:rPr lang="en-US" altLang="en-US" sz="2400" b="1" dirty="0">
                <a:latin typeface="Times New Roman" panose="02020603050405020304" pitchFamily="18" charset="0"/>
              </a:rPr>
              <a:t>relational algebra expression</a:t>
            </a:r>
            <a:r>
              <a:rPr lang="en-US" altLang="en-US" sz="2400" dirty="0">
                <a:latin typeface="Times New Roman" panose="02020603050405020304" pitchFamily="18" charset="0"/>
              </a:rPr>
              <a:t>, whose result will also be a relation that represents the result of a database query (or retrieval request).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96550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74" y="286603"/>
            <a:ext cx="11024006" cy="1044763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Relational Algebra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Relational Algebra is important for several reasons: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 It provides a formal foundation for relational model operations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It is used as a basis for implementing and optimizing queries in the query processing and  optimization modules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 Some of its concepts are incorporated into SQL</a:t>
            </a:r>
          </a:p>
        </p:txBody>
      </p:sp>
    </p:spTree>
    <p:extLst>
      <p:ext uri="{BB962C8B-B14F-4D97-AF65-F5344CB8AC3E}">
        <p14:creationId xmlns:p14="http://schemas.microsoft.com/office/powerpoint/2010/main" val="1450462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86603"/>
            <a:ext cx="10789920" cy="847253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Example of a Relation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6" descr="fig05_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2034173"/>
            <a:ext cx="10058400" cy="364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9502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286604"/>
            <a:ext cx="10863072" cy="92772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Relational Algebra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367942"/>
            <a:ext cx="10058400" cy="450115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Relational Algebra consists of several groups of operations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Unary Relational Operations</a:t>
            </a:r>
          </a:p>
          <a:p>
            <a:pPr lvl="2">
              <a:lnSpc>
                <a:spcPct val="80000"/>
              </a:lnSpc>
            </a:pPr>
            <a:r>
              <a:rPr lang="en-US" altLang="en-US" sz="2400" dirty="0"/>
              <a:t>SELECT (symbol: </a:t>
            </a:r>
            <a:r>
              <a:rPr lang="en-US" altLang="en-US" sz="2400" b="1" dirty="0">
                <a:latin typeface="Symbol" panose="05050102010706020507" pitchFamily="18" charset="2"/>
              </a:rPr>
              <a:t></a:t>
            </a:r>
            <a:r>
              <a:rPr lang="en-US" altLang="en-US" sz="2400" dirty="0"/>
              <a:t> (sigma))</a:t>
            </a:r>
          </a:p>
          <a:p>
            <a:pPr lvl="2">
              <a:lnSpc>
                <a:spcPct val="80000"/>
              </a:lnSpc>
            </a:pPr>
            <a:r>
              <a:rPr lang="en-US" altLang="en-US" sz="2400" dirty="0"/>
              <a:t>PROJECT (symbol: </a:t>
            </a:r>
            <a:r>
              <a:rPr lang="en-US" altLang="en-US" sz="2400" b="1" dirty="0">
                <a:latin typeface="Symbol" panose="05050102010706020507" pitchFamily="18" charset="2"/>
              </a:rPr>
              <a:t> </a:t>
            </a:r>
            <a:r>
              <a:rPr lang="en-US" altLang="en-US" sz="2400" dirty="0"/>
              <a:t>(pi))</a:t>
            </a:r>
          </a:p>
          <a:p>
            <a:pPr lvl="2">
              <a:lnSpc>
                <a:spcPct val="80000"/>
              </a:lnSpc>
            </a:pPr>
            <a:r>
              <a:rPr lang="en-US" altLang="en-US" sz="2400" dirty="0"/>
              <a:t>RENAME (symbol: </a:t>
            </a:r>
            <a:r>
              <a:rPr lang="en-US" altLang="en-US" sz="2400" b="1" dirty="0">
                <a:sym typeface="Symbol" panose="05050102010706020507" pitchFamily="18" charset="2"/>
              </a:rPr>
              <a:t>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/>
              <a:t>(rho))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Relational Algebra Operations From Set Theory</a:t>
            </a:r>
          </a:p>
          <a:p>
            <a:pPr lvl="2">
              <a:lnSpc>
                <a:spcPct val="80000"/>
              </a:lnSpc>
            </a:pPr>
            <a:r>
              <a:rPr lang="en-US" altLang="en-US" sz="2400" dirty="0"/>
              <a:t>UNION ( </a:t>
            </a:r>
            <a:r>
              <a:rPr lang="en-US" altLang="en-US" sz="2400" b="1" dirty="0">
                <a:latin typeface="Symbol" panose="05050102010706020507" pitchFamily="18" charset="2"/>
              </a:rPr>
              <a:t></a:t>
            </a:r>
            <a:r>
              <a:rPr lang="en-US" altLang="en-US" sz="2400" dirty="0"/>
              <a:t> ), INTERSECTION ( </a:t>
            </a:r>
            <a:r>
              <a:rPr lang="en-US" altLang="en-US" sz="2400" b="1" dirty="0">
                <a:latin typeface="Symbol" panose="05050102010706020507" pitchFamily="18" charset="2"/>
              </a:rPr>
              <a:t></a:t>
            </a:r>
            <a:r>
              <a:rPr lang="en-US" altLang="en-US" sz="2400" dirty="0">
                <a:latin typeface="Symbol" panose="05050102010706020507" pitchFamily="18" charset="2"/>
              </a:rPr>
              <a:t> </a:t>
            </a:r>
            <a:r>
              <a:rPr lang="en-US" altLang="en-US" sz="2400" dirty="0"/>
              <a:t>), DIFFERENCE (or MINUS, </a:t>
            </a:r>
            <a:r>
              <a:rPr lang="en-US" altLang="en-US" sz="2400" b="1" dirty="0"/>
              <a:t>–</a:t>
            </a:r>
            <a:r>
              <a:rPr lang="en-US" altLang="en-US" sz="2400" dirty="0"/>
              <a:t> )</a:t>
            </a:r>
          </a:p>
          <a:p>
            <a:pPr lvl="2">
              <a:lnSpc>
                <a:spcPct val="80000"/>
              </a:lnSpc>
            </a:pPr>
            <a:r>
              <a:rPr lang="en-US" altLang="en-US" sz="2400" dirty="0"/>
              <a:t>CARTESIAN PRODUCT ( </a:t>
            </a:r>
            <a:r>
              <a:rPr lang="en-US" altLang="en-US" sz="2400" b="1" dirty="0"/>
              <a:t>x</a:t>
            </a:r>
            <a:r>
              <a:rPr lang="en-US" altLang="en-US" sz="2400" dirty="0"/>
              <a:t> )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Binary Relational Operations</a:t>
            </a:r>
          </a:p>
          <a:p>
            <a:pPr lvl="2">
              <a:lnSpc>
                <a:spcPct val="80000"/>
              </a:lnSpc>
            </a:pPr>
            <a:r>
              <a:rPr lang="en-US" altLang="en-US" sz="2400" dirty="0"/>
              <a:t>JOIN (several variations of JOIN exist)</a:t>
            </a:r>
          </a:p>
          <a:p>
            <a:pPr lvl="2">
              <a:lnSpc>
                <a:spcPct val="80000"/>
              </a:lnSpc>
            </a:pPr>
            <a:r>
              <a:rPr lang="en-US" altLang="en-US" sz="2400" dirty="0"/>
              <a:t>DIVISION</a:t>
            </a:r>
          </a:p>
        </p:txBody>
      </p:sp>
    </p:spTree>
    <p:extLst>
      <p:ext uri="{BB962C8B-B14F-4D97-AF65-F5344CB8AC3E}">
        <p14:creationId xmlns:p14="http://schemas.microsoft.com/office/powerpoint/2010/main" val="19226726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87338"/>
            <a:ext cx="11009313" cy="927100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Unary Relational Operations: SELECT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97434" y="1411288"/>
            <a:ext cx="11694566" cy="4711700"/>
          </a:xfrm>
        </p:spPr>
        <p:txBody>
          <a:bodyPr>
            <a:normAutofit/>
          </a:bodyPr>
          <a:lstStyle/>
          <a:p>
            <a:r>
              <a:rPr lang="en-US" altLang="en-US" dirty="0"/>
              <a:t>The SELECT operation (denoted by </a:t>
            </a:r>
            <a:r>
              <a:rPr lang="en-US" altLang="en-US" b="1" dirty="0">
                <a:latin typeface="Symbol" panose="05050102010706020507" pitchFamily="18" charset="2"/>
              </a:rPr>
              <a:t></a:t>
            </a:r>
            <a:r>
              <a:rPr lang="en-US" altLang="en-US" dirty="0"/>
              <a:t> (sigma)) is used to select a </a:t>
            </a:r>
            <a:r>
              <a:rPr lang="en-US" altLang="en-US" i="1" dirty="0"/>
              <a:t>subset</a:t>
            </a:r>
            <a:r>
              <a:rPr lang="en-US" altLang="en-US" dirty="0"/>
              <a:t> of the tuples from a relation based on a </a:t>
            </a:r>
            <a:r>
              <a:rPr lang="en-US" altLang="en-US" b="1" dirty="0"/>
              <a:t>selection condition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sz="2200" dirty="0"/>
              <a:t>The selection condition acts as a </a:t>
            </a:r>
            <a:r>
              <a:rPr lang="en-US" altLang="en-US" sz="2200" b="1" dirty="0"/>
              <a:t>filter</a:t>
            </a:r>
          </a:p>
          <a:p>
            <a:pPr lvl="1"/>
            <a:r>
              <a:rPr lang="en-US" altLang="en-US" sz="2200" dirty="0"/>
              <a:t>Keeps only those tuples that satisfy the qualifying condition</a:t>
            </a:r>
          </a:p>
          <a:p>
            <a:pPr lvl="1"/>
            <a:r>
              <a:rPr lang="en-US" altLang="en-US" sz="2200" dirty="0"/>
              <a:t>Tuples satisfying the condition are </a:t>
            </a:r>
            <a:r>
              <a:rPr lang="en-US" altLang="en-US" sz="2200" i="1" dirty="0"/>
              <a:t>selected</a:t>
            </a:r>
            <a:r>
              <a:rPr lang="en-US" altLang="en-US" sz="2200" dirty="0"/>
              <a:t> whereas the other tuples are discarded (</a:t>
            </a:r>
            <a:r>
              <a:rPr lang="en-US" altLang="en-US" sz="2200" i="1" dirty="0"/>
              <a:t>filtered out</a:t>
            </a:r>
            <a:r>
              <a:rPr lang="en-US" altLang="en-US" sz="2200" dirty="0"/>
              <a:t>)</a:t>
            </a:r>
          </a:p>
          <a:p>
            <a:r>
              <a:rPr lang="en-US" altLang="en-US" dirty="0"/>
              <a:t>Examples: </a:t>
            </a:r>
          </a:p>
          <a:p>
            <a:pPr lvl="1"/>
            <a:r>
              <a:rPr lang="en-US" altLang="en-US" sz="2000" dirty="0"/>
              <a:t>Select the EMPLOYEE tuples whose department number is 4:</a:t>
            </a:r>
          </a:p>
          <a:p>
            <a:pPr algn="ctr">
              <a:buNone/>
            </a:pPr>
            <a:r>
              <a:rPr lang="en-US" altLang="en-US" b="1" dirty="0">
                <a:latin typeface="Symbol" panose="05050102010706020507" pitchFamily="18" charset="2"/>
              </a:rPr>
              <a:t></a:t>
            </a:r>
            <a:r>
              <a:rPr lang="en-US" altLang="en-US" dirty="0"/>
              <a:t> </a:t>
            </a:r>
            <a:r>
              <a:rPr lang="en-US" altLang="en-US" baseline="-25000" dirty="0"/>
              <a:t>DNO = 4</a:t>
            </a:r>
            <a:r>
              <a:rPr lang="en-US" altLang="en-US" dirty="0"/>
              <a:t> (EMPLOYEE)</a:t>
            </a:r>
          </a:p>
          <a:p>
            <a:pPr lvl="1"/>
            <a:r>
              <a:rPr lang="en-US" altLang="en-US" sz="2000" dirty="0"/>
              <a:t>Select the employee tuples whose salary is greater than $30,000:</a:t>
            </a:r>
          </a:p>
          <a:p>
            <a:pPr algn="ctr">
              <a:buNone/>
            </a:pPr>
            <a:r>
              <a:rPr lang="en-US" altLang="en-US" b="1" dirty="0">
                <a:latin typeface="Symbol" panose="05050102010706020507" pitchFamily="18" charset="2"/>
              </a:rPr>
              <a:t></a:t>
            </a:r>
            <a:r>
              <a:rPr lang="en-US" altLang="en-US" dirty="0"/>
              <a:t> </a:t>
            </a:r>
            <a:r>
              <a:rPr lang="en-US" altLang="en-US" baseline="-25000" dirty="0"/>
              <a:t>SALARY &gt; 30,000</a:t>
            </a:r>
            <a:r>
              <a:rPr lang="en-US" altLang="en-US" dirty="0"/>
              <a:t> (EMPLOYEE)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1252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5683" y="1459230"/>
            <a:ext cx="103948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altLang="en-US" sz="2800" dirty="0"/>
          </a:p>
          <a:p>
            <a:pPr lvl="1"/>
            <a:r>
              <a:rPr lang="en-US" altLang="en-US" sz="2800" dirty="0"/>
              <a:t>In general, the </a:t>
            </a:r>
            <a:r>
              <a:rPr lang="en-US" altLang="en-US" sz="2800" i="1" dirty="0"/>
              <a:t>select</a:t>
            </a:r>
            <a:r>
              <a:rPr lang="en-US" altLang="en-US" sz="2800" dirty="0"/>
              <a:t> operation is denoted by </a:t>
            </a:r>
          </a:p>
          <a:p>
            <a:pPr marL="1028700" lvl="1" indent="-571500">
              <a:buFont typeface="Symbol" panose="05050102010706020507" pitchFamily="18" charset="2"/>
              <a:buChar char=" "/>
            </a:pPr>
            <a:r>
              <a:rPr lang="en-US" altLang="en-US" sz="3600" b="1" dirty="0">
                <a:latin typeface="Symbol" panose="05050102010706020507" pitchFamily="18" charset="2"/>
              </a:rPr>
              <a:t></a:t>
            </a:r>
            <a:r>
              <a:rPr lang="en-US" altLang="en-US" sz="2800" dirty="0"/>
              <a:t> </a:t>
            </a:r>
            <a:r>
              <a:rPr lang="en-US" altLang="en-US" sz="2800" baseline="-25000" dirty="0"/>
              <a:t>&lt;selection condition&gt;</a:t>
            </a:r>
            <a:r>
              <a:rPr lang="en-US" altLang="en-US" sz="2800" dirty="0"/>
              <a:t>(R) where</a:t>
            </a:r>
          </a:p>
          <a:p>
            <a:pPr marL="914400" lvl="1" indent="-457200">
              <a:buFont typeface="Symbol" panose="05050102010706020507" pitchFamily="18" charset="2"/>
              <a:buChar char=" "/>
            </a:pPr>
            <a:endParaRPr lang="en-US" altLang="en-US" sz="2800" dirty="0"/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altLang="en-US" sz="2400" dirty="0"/>
              <a:t>the symbol </a:t>
            </a:r>
            <a:r>
              <a:rPr lang="en-US" altLang="en-US" sz="2400" b="1" dirty="0">
                <a:latin typeface="Symbol" panose="05050102010706020507" pitchFamily="18" charset="2"/>
              </a:rPr>
              <a:t></a:t>
            </a:r>
            <a:r>
              <a:rPr lang="en-US" altLang="en-US" sz="2400" dirty="0"/>
              <a:t> (sigma) is used to denote the </a:t>
            </a:r>
            <a:r>
              <a:rPr lang="en-US" altLang="en-US" sz="2400" i="1" dirty="0"/>
              <a:t>select</a:t>
            </a:r>
            <a:r>
              <a:rPr lang="en-US" altLang="en-US" sz="2400" dirty="0"/>
              <a:t> operator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altLang="en-US" sz="2400" dirty="0"/>
              <a:t>the selection condition is a Boolean (conditional) expression specified on the attributes of relation R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altLang="en-US" sz="2400" dirty="0"/>
              <a:t>tuples that make the condition </a:t>
            </a:r>
            <a:r>
              <a:rPr lang="en-US" altLang="en-US" sz="2400" b="1" dirty="0"/>
              <a:t>true </a:t>
            </a:r>
            <a:r>
              <a:rPr lang="en-US" altLang="en-US" sz="2400" dirty="0"/>
              <a:t>are selected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en-US" altLang="en-US" sz="2400" dirty="0"/>
              <a:t>appear in the result of the operation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altLang="en-US" sz="2400" dirty="0"/>
              <a:t>tuples that make the condition </a:t>
            </a:r>
            <a:r>
              <a:rPr lang="en-US" altLang="en-US" sz="2400" b="1" dirty="0"/>
              <a:t>false </a:t>
            </a:r>
            <a:r>
              <a:rPr lang="en-US" altLang="en-US" sz="2400" dirty="0"/>
              <a:t>are filtered out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en-US" altLang="en-US" sz="2400" dirty="0"/>
              <a:t>discarded from the result of the operation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4358" y="286603"/>
            <a:ext cx="11031322" cy="956981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Unary Relational Operations: SELECT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3376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6" y="-181570"/>
            <a:ext cx="10921594" cy="1450757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Unary Relational Operations: PROJECT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554" y="1845734"/>
            <a:ext cx="10841126" cy="402336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PROJECT Operation is denoted by </a:t>
            </a:r>
            <a:r>
              <a:rPr lang="en-US" altLang="en-US" sz="2400" b="1" dirty="0">
                <a:latin typeface="Symbol" panose="05050102010706020507" pitchFamily="18" charset="2"/>
              </a:rPr>
              <a:t></a:t>
            </a:r>
            <a:r>
              <a:rPr lang="en-US" altLang="en-US" sz="2400" dirty="0">
                <a:latin typeface="Symbol" panose="05050102010706020507" pitchFamily="18" charset="2"/>
              </a:rPr>
              <a:t> </a:t>
            </a:r>
            <a:r>
              <a:rPr lang="en-US" altLang="en-US" sz="2400" dirty="0"/>
              <a:t>(pi) </a:t>
            </a:r>
          </a:p>
          <a:p>
            <a:r>
              <a:rPr lang="en-US" altLang="en-US" sz="2400" dirty="0"/>
              <a:t>This operation keeps certain </a:t>
            </a:r>
            <a:r>
              <a:rPr lang="en-US" altLang="en-US" sz="2400" i="1" dirty="0"/>
              <a:t>columns</a:t>
            </a:r>
            <a:r>
              <a:rPr lang="en-US" altLang="en-US" sz="2400" dirty="0"/>
              <a:t> (attributes) from a relation and discards the other columns.</a:t>
            </a:r>
          </a:p>
          <a:p>
            <a:pPr lvl="1"/>
            <a:r>
              <a:rPr lang="en-US" altLang="en-US" sz="2400" dirty="0"/>
              <a:t>PROJECT creates a vertical partitioning</a:t>
            </a:r>
          </a:p>
          <a:p>
            <a:pPr lvl="2"/>
            <a:r>
              <a:rPr lang="en-US" altLang="en-US" sz="2400" dirty="0"/>
              <a:t>The list of specified columns (attributes) is kept in each tuple</a:t>
            </a:r>
          </a:p>
          <a:p>
            <a:pPr lvl="2"/>
            <a:r>
              <a:rPr lang="en-US" altLang="en-US" sz="2400" dirty="0"/>
              <a:t>The other attributes in each tuple are discarded</a:t>
            </a:r>
          </a:p>
          <a:p>
            <a:r>
              <a:rPr lang="en-US" altLang="en-US" sz="2400" dirty="0"/>
              <a:t>Example: To list each employee’s first and last name and salary, the following is used:</a:t>
            </a:r>
          </a:p>
          <a:p>
            <a:pPr lvl="1" algn="ctr">
              <a:buNone/>
            </a:pPr>
            <a:r>
              <a:rPr lang="en-US" altLang="en-US" sz="2400" dirty="0">
                <a:latin typeface="Symbol" panose="05050102010706020507" pitchFamily="18" charset="2"/>
              </a:rPr>
              <a:t></a:t>
            </a:r>
            <a:r>
              <a:rPr lang="en-US" altLang="en-US" sz="2400" baseline="-25000" dirty="0"/>
              <a:t>LNAME, FNAME,SALARY</a:t>
            </a:r>
            <a:r>
              <a:rPr lang="en-US" altLang="en-US" sz="2400" dirty="0"/>
              <a:t>(EMPLOYEE)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65914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19" y="286604"/>
            <a:ext cx="11002061" cy="964296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Unary Relational Operations: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706" y="1845733"/>
            <a:ext cx="10767974" cy="441607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The general form of the </a:t>
            </a:r>
            <a:r>
              <a:rPr lang="en-US" altLang="en-US" sz="2800" i="1" dirty="0"/>
              <a:t>project</a:t>
            </a:r>
            <a:r>
              <a:rPr lang="en-US" altLang="en-US" sz="2800" dirty="0"/>
              <a:t> operation is: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dirty="0">
                <a:latin typeface="Symbol" panose="05050102010706020507" pitchFamily="18" charset="2"/>
              </a:rPr>
              <a:t></a:t>
            </a:r>
            <a:r>
              <a:rPr lang="en-US" altLang="en-US" sz="2800" baseline="-25000" dirty="0"/>
              <a:t>&lt;attribute list&gt;</a:t>
            </a:r>
            <a:r>
              <a:rPr lang="en-US" altLang="en-US" sz="2800" dirty="0"/>
              <a:t>(R)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 lvl="1">
              <a:lnSpc>
                <a:spcPct val="80000"/>
              </a:lnSpc>
            </a:pPr>
            <a:r>
              <a:rPr lang="en-US" altLang="en-US" sz="2800" dirty="0">
                <a:latin typeface="Symbol" panose="05050102010706020507" pitchFamily="18" charset="2"/>
              </a:rPr>
              <a:t></a:t>
            </a:r>
            <a:r>
              <a:rPr lang="en-US" altLang="en-US" sz="2800" dirty="0"/>
              <a:t> (pi) is the symbol used to represent the </a:t>
            </a:r>
            <a:r>
              <a:rPr lang="en-US" altLang="en-US" sz="2800" i="1" dirty="0"/>
              <a:t>project</a:t>
            </a:r>
            <a:r>
              <a:rPr lang="en-US" altLang="en-US" sz="2800" dirty="0"/>
              <a:t> operation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/>
              <a:t> &lt;attribute list&gt; is the desired list of attributes from relation R. 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The project operation </a:t>
            </a:r>
            <a:r>
              <a:rPr lang="en-US" altLang="en-US" sz="2800" i="1" dirty="0"/>
              <a:t>removes any duplicate tuples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/>
              <a:t>This is because the result of the </a:t>
            </a:r>
            <a:r>
              <a:rPr lang="en-US" altLang="en-US" sz="2800" i="1" dirty="0"/>
              <a:t>project</a:t>
            </a:r>
            <a:r>
              <a:rPr lang="en-US" altLang="en-US" sz="2800" dirty="0"/>
              <a:t> operation must be a </a:t>
            </a:r>
            <a:r>
              <a:rPr lang="en-US" altLang="en-US" sz="2800" i="1" dirty="0"/>
              <a:t>set of tuples</a:t>
            </a:r>
          </a:p>
          <a:p>
            <a:pPr lvl="2">
              <a:lnSpc>
                <a:spcPct val="80000"/>
              </a:lnSpc>
            </a:pPr>
            <a:r>
              <a:rPr lang="en-US" altLang="en-US" sz="2800" dirty="0"/>
              <a:t>Mathematical sets </a:t>
            </a:r>
            <a:r>
              <a:rPr lang="en-US" altLang="en-US" sz="2800" i="1" dirty="0"/>
              <a:t>do not allow</a:t>
            </a:r>
            <a:r>
              <a:rPr lang="en-US" altLang="en-US" sz="2800" dirty="0"/>
              <a:t> duplicate elements.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47018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06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1" y="1248480"/>
            <a:ext cx="9999878" cy="462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3620" y="332884"/>
            <a:ext cx="10399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dirty="0">
                <a:solidFill>
                  <a:schemeClr val="accent2"/>
                </a:solidFill>
              </a:rPr>
              <a:t>Examples of applying SELECT and PROJECT operations</a:t>
            </a:r>
            <a:endParaRPr lang="en-US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0260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0467" y="286604"/>
            <a:ext cx="11236147" cy="949666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Unary Relational Operations: RENAME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The RENAME operator is denoted by </a:t>
            </a:r>
            <a:r>
              <a:rPr lang="en-US" altLang="en-US" sz="3200" dirty="0">
                <a:sym typeface="Symbol" panose="05050102010706020507" pitchFamily="18" charset="2"/>
              </a:rPr>
              <a:t> (rho)</a:t>
            </a:r>
          </a:p>
          <a:p>
            <a:r>
              <a:rPr lang="en-US" altLang="en-US" sz="3200" dirty="0"/>
              <a:t>In some cases, we may want to </a:t>
            </a:r>
            <a:r>
              <a:rPr lang="en-US" altLang="en-US" sz="3200" i="1" dirty="0"/>
              <a:t>rename </a:t>
            </a:r>
            <a:r>
              <a:rPr lang="en-US" altLang="en-US" sz="3200" dirty="0"/>
              <a:t>the attributes of a relation or the relation name or both</a:t>
            </a:r>
          </a:p>
          <a:p>
            <a:pPr lvl="1"/>
            <a:r>
              <a:rPr lang="en-US" altLang="en-US" sz="3200" dirty="0"/>
              <a:t>Useful when a query requires multiple operations</a:t>
            </a:r>
          </a:p>
          <a:p>
            <a:pPr lvl="1"/>
            <a:r>
              <a:rPr lang="en-US" altLang="en-US" sz="3200" dirty="0"/>
              <a:t>Necessary in some cases (see JOIN operation later)</a:t>
            </a:r>
            <a:endParaRPr lang="en-US" altLang="en-US" sz="3200" i="1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438928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604"/>
            <a:ext cx="11155680" cy="927720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Unary Relational Operations: RENAME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sz="2800" dirty="0"/>
              <a:t>The general RENAME operation </a:t>
            </a:r>
            <a:r>
              <a:rPr lang="en-US" altLang="en-US" sz="2800" dirty="0">
                <a:sym typeface="Symbol" panose="05050102010706020507" pitchFamily="18" charset="2"/>
              </a:rPr>
              <a:t> </a:t>
            </a:r>
            <a:r>
              <a:rPr lang="en-US" altLang="en-US" sz="2800" dirty="0"/>
              <a:t>can be expressed by any of the following forms:</a:t>
            </a:r>
          </a:p>
          <a:p>
            <a:pPr lvl="1"/>
            <a:r>
              <a:rPr lang="en-US" altLang="en-US" sz="2800" dirty="0">
                <a:sym typeface="Symbol" panose="05050102010706020507" pitchFamily="18" charset="2"/>
              </a:rPr>
              <a:t></a:t>
            </a:r>
            <a:r>
              <a:rPr lang="en-US" altLang="en-US" sz="2800" baseline="-25000" dirty="0">
                <a:sym typeface="Symbol" panose="05050102010706020507" pitchFamily="18" charset="2"/>
              </a:rPr>
              <a:t>S (B1, B2, …, </a:t>
            </a:r>
            <a:r>
              <a:rPr lang="en-US" altLang="en-US" sz="2800" baseline="-25000" dirty="0" err="1">
                <a:sym typeface="Symbol" panose="05050102010706020507" pitchFamily="18" charset="2"/>
              </a:rPr>
              <a:t>Bn</a:t>
            </a:r>
            <a:r>
              <a:rPr lang="en-US" altLang="en-US" sz="2800" baseline="-25000" dirty="0">
                <a:sym typeface="Symbol" panose="05050102010706020507" pitchFamily="18" charset="2"/>
              </a:rPr>
              <a:t> )</a:t>
            </a:r>
            <a:r>
              <a:rPr lang="en-US" altLang="en-US" sz="2800" dirty="0">
                <a:sym typeface="Symbol" panose="05050102010706020507" pitchFamily="18" charset="2"/>
              </a:rPr>
              <a:t>(R) changes both:</a:t>
            </a:r>
          </a:p>
          <a:p>
            <a:pPr lvl="2"/>
            <a:r>
              <a:rPr lang="en-US" altLang="en-US" sz="2800" dirty="0">
                <a:sym typeface="Symbol" panose="05050102010706020507" pitchFamily="18" charset="2"/>
              </a:rPr>
              <a:t>the relation name to S, </a:t>
            </a:r>
            <a:r>
              <a:rPr lang="en-US" altLang="en-US" sz="2800" i="1" dirty="0">
                <a:sym typeface="Symbol" panose="05050102010706020507" pitchFamily="18" charset="2"/>
              </a:rPr>
              <a:t>and </a:t>
            </a:r>
          </a:p>
          <a:p>
            <a:pPr lvl="2"/>
            <a:r>
              <a:rPr lang="en-US" altLang="en-US" sz="2800" dirty="0">
                <a:sym typeface="Symbol" panose="05050102010706020507" pitchFamily="18" charset="2"/>
              </a:rPr>
              <a:t>the column (attribute) names to B1, B1, …..</a:t>
            </a:r>
            <a:r>
              <a:rPr lang="en-US" altLang="en-US" sz="2800" dirty="0" err="1">
                <a:sym typeface="Symbol" panose="05050102010706020507" pitchFamily="18" charset="2"/>
              </a:rPr>
              <a:t>Bn</a:t>
            </a:r>
            <a:endParaRPr lang="en-US" altLang="en-US" sz="2800" dirty="0">
              <a:sym typeface="Symbol" panose="05050102010706020507" pitchFamily="18" charset="2"/>
            </a:endParaRPr>
          </a:p>
          <a:p>
            <a:pPr lvl="1"/>
            <a:r>
              <a:rPr lang="en-US" altLang="en-US" sz="2800" dirty="0">
                <a:sym typeface="Symbol" panose="05050102010706020507" pitchFamily="18" charset="2"/>
              </a:rPr>
              <a:t></a:t>
            </a:r>
            <a:r>
              <a:rPr lang="en-US" altLang="en-US" sz="2800" baseline="-25000" dirty="0">
                <a:sym typeface="Symbol" panose="05050102010706020507" pitchFamily="18" charset="2"/>
              </a:rPr>
              <a:t>S</a:t>
            </a:r>
            <a:r>
              <a:rPr lang="en-US" altLang="en-US" sz="2800" dirty="0">
                <a:sym typeface="Symbol" panose="05050102010706020507" pitchFamily="18" charset="2"/>
              </a:rPr>
              <a:t>(R) changes:</a:t>
            </a:r>
          </a:p>
          <a:p>
            <a:pPr lvl="2"/>
            <a:r>
              <a:rPr lang="en-US" altLang="en-US" sz="2800" dirty="0">
                <a:sym typeface="Symbol" panose="05050102010706020507" pitchFamily="18" charset="2"/>
              </a:rPr>
              <a:t>the </a:t>
            </a:r>
            <a:r>
              <a:rPr lang="en-US" altLang="en-US" sz="2800" i="1" dirty="0">
                <a:sym typeface="Symbol" panose="05050102010706020507" pitchFamily="18" charset="2"/>
              </a:rPr>
              <a:t>relation name</a:t>
            </a:r>
            <a:r>
              <a:rPr lang="en-US" altLang="en-US" sz="2800" dirty="0">
                <a:sym typeface="Symbol" panose="05050102010706020507" pitchFamily="18" charset="2"/>
              </a:rPr>
              <a:t> only to S</a:t>
            </a:r>
            <a:endParaRPr lang="en-US" altLang="en-US" sz="2800" dirty="0"/>
          </a:p>
          <a:p>
            <a:pPr lvl="1"/>
            <a:r>
              <a:rPr lang="en-US" altLang="en-US" sz="2800" dirty="0">
                <a:sym typeface="Symbol" panose="05050102010706020507" pitchFamily="18" charset="2"/>
              </a:rPr>
              <a:t></a:t>
            </a:r>
            <a:r>
              <a:rPr lang="en-US" altLang="en-US" sz="2800" baseline="-25000" dirty="0">
                <a:sym typeface="Symbol" panose="05050102010706020507" pitchFamily="18" charset="2"/>
              </a:rPr>
              <a:t>(B1, B2, …, </a:t>
            </a:r>
            <a:r>
              <a:rPr lang="en-US" altLang="en-US" sz="2800" baseline="-25000" dirty="0" err="1">
                <a:sym typeface="Symbol" panose="05050102010706020507" pitchFamily="18" charset="2"/>
              </a:rPr>
              <a:t>Bn</a:t>
            </a:r>
            <a:r>
              <a:rPr lang="en-US" altLang="en-US" sz="2800" baseline="-25000" dirty="0">
                <a:sym typeface="Symbol" panose="05050102010706020507" pitchFamily="18" charset="2"/>
              </a:rPr>
              <a:t> )</a:t>
            </a:r>
            <a:r>
              <a:rPr lang="en-US" altLang="en-US" sz="2800" dirty="0">
                <a:sym typeface="Symbol" panose="05050102010706020507" pitchFamily="18" charset="2"/>
              </a:rPr>
              <a:t>(R) changes:</a:t>
            </a:r>
          </a:p>
          <a:p>
            <a:pPr lvl="2"/>
            <a:r>
              <a:rPr lang="en-US" altLang="en-US" sz="2800" dirty="0">
                <a:sym typeface="Symbol" panose="05050102010706020507" pitchFamily="18" charset="2"/>
              </a:rPr>
              <a:t>the </a:t>
            </a:r>
            <a:r>
              <a:rPr lang="en-US" altLang="en-US" sz="2800" i="1" dirty="0">
                <a:sym typeface="Symbol" panose="05050102010706020507" pitchFamily="18" charset="2"/>
              </a:rPr>
              <a:t>column (attribute) names</a:t>
            </a:r>
            <a:r>
              <a:rPr lang="en-US" altLang="en-US" sz="2800" dirty="0">
                <a:sym typeface="Symbol" panose="05050102010706020507" pitchFamily="18" charset="2"/>
              </a:rPr>
              <a:t> only to B1, B1, …..</a:t>
            </a:r>
            <a:r>
              <a:rPr lang="en-US" altLang="en-US" sz="2800" dirty="0" err="1">
                <a:sym typeface="Symbol" panose="05050102010706020507" pitchFamily="18" charset="2"/>
              </a:rPr>
              <a:t>Bn</a:t>
            </a:r>
            <a:endParaRPr lang="en-US" altLang="en-US" sz="2800" dirty="0">
              <a:sym typeface="Symbol" panose="05050102010706020507" pitchFamily="18" charset="2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511705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47" y="286603"/>
            <a:ext cx="10892333" cy="1450757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Relational Algebra Expressions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We may want to apply several relational algebra operations one after the other</a:t>
            </a:r>
          </a:p>
          <a:p>
            <a:pPr lvl="1"/>
            <a:r>
              <a:rPr lang="en-US" altLang="en-US" sz="2800" dirty="0"/>
              <a:t>Either we can write the operations as a single </a:t>
            </a:r>
            <a:r>
              <a:rPr lang="en-US" altLang="en-US" sz="2800" b="1" dirty="0"/>
              <a:t>relational algebra expression</a:t>
            </a:r>
            <a:r>
              <a:rPr lang="en-US" altLang="en-US" sz="2800" dirty="0"/>
              <a:t> by nesting the operations, or</a:t>
            </a:r>
          </a:p>
          <a:p>
            <a:pPr lvl="1"/>
            <a:r>
              <a:rPr lang="en-US" altLang="en-US" sz="2800" dirty="0"/>
              <a:t>We can apply one operation at a time and create </a:t>
            </a:r>
            <a:r>
              <a:rPr lang="en-US" altLang="en-US" sz="2800" b="1" dirty="0"/>
              <a:t>intermediate result relations</a:t>
            </a:r>
            <a:r>
              <a:rPr lang="en-US" altLang="en-US" sz="2800" dirty="0"/>
              <a:t>.</a:t>
            </a:r>
          </a:p>
          <a:p>
            <a:r>
              <a:rPr lang="en-US" altLang="en-US" sz="2800" dirty="0"/>
              <a:t>In the latter case, we must give names to the relations that hold the intermediate results. 	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36240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286603"/>
            <a:ext cx="10899648" cy="1154491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accent2"/>
                </a:solidFill>
              </a:rPr>
              <a:t>Single expression versus sequence of relational operations (Example)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32" y="1838419"/>
            <a:ext cx="10899648" cy="4023360"/>
          </a:xfrm>
        </p:spPr>
        <p:txBody>
          <a:bodyPr/>
          <a:lstStyle/>
          <a:p>
            <a:r>
              <a:rPr lang="en-US" altLang="en-US" sz="2400" dirty="0"/>
              <a:t>To retrieve the first name, last name, and salary of all employees who work in department number 5, we must apply a select and a project operation</a:t>
            </a:r>
          </a:p>
          <a:p>
            <a:r>
              <a:rPr lang="en-US" altLang="en-US" sz="2400" dirty="0"/>
              <a:t>We can write a </a:t>
            </a:r>
            <a:r>
              <a:rPr lang="en-US" altLang="en-US" sz="2400" i="1" dirty="0"/>
              <a:t>single relational algebra expression</a:t>
            </a:r>
            <a:r>
              <a:rPr lang="en-US" altLang="en-US" sz="2400" dirty="0"/>
              <a:t> as follows: </a:t>
            </a:r>
          </a:p>
          <a:p>
            <a:pPr lvl="1"/>
            <a:r>
              <a:rPr lang="en-US" altLang="en-US" sz="2400" b="1" dirty="0">
                <a:latin typeface="Symbol" panose="05050102010706020507" pitchFamily="18" charset="2"/>
              </a:rPr>
              <a:t></a:t>
            </a:r>
            <a:r>
              <a:rPr lang="en-US" altLang="en-US" sz="2400" baseline="-25000" dirty="0"/>
              <a:t>FNAME, LNAME, SALARY</a:t>
            </a:r>
            <a:r>
              <a:rPr lang="en-US" altLang="en-US" sz="2400" dirty="0"/>
              <a:t>(</a:t>
            </a:r>
            <a:r>
              <a:rPr lang="en-US" altLang="en-US" sz="2400" b="1" dirty="0">
                <a:latin typeface="Symbol" panose="05050102010706020507" pitchFamily="18" charset="2"/>
              </a:rPr>
              <a:t></a:t>
            </a:r>
            <a:r>
              <a:rPr lang="en-US" altLang="en-US" sz="2400" dirty="0"/>
              <a:t> </a:t>
            </a:r>
            <a:r>
              <a:rPr lang="en-US" altLang="en-US" sz="2400" baseline="-25000" dirty="0"/>
              <a:t>DNO=5</a:t>
            </a:r>
            <a:r>
              <a:rPr lang="en-US" altLang="en-US" sz="2400" dirty="0"/>
              <a:t>(EMPLOYEE))</a:t>
            </a:r>
          </a:p>
          <a:p>
            <a:r>
              <a:rPr lang="en-US" altLang="en-US" sz="2400" dirty="0"/>
              <a:t>OR We can explicitly show the </a:t>
            </a:r>
            <a:r>
              <a:rPr lang="en-US" altLang="en-US" sz="2400" i="1" dirty="0"/>
              <a:t>sequence of operations</a:t>
            </a:r>
            <a:r>
              <a:rPr lang="en-US" altLang="en-US" sz="2400" dirty="0"/>
              <a:t>, giving a name to each intermediate relation:</a:t>
            </a:r>
          </a:p>
          <a:p>
            <a:pPr lvl="1"/>
            <a:r>
              <a:rPr lang="en-US" altLang="en-US" sz="2400" dirty="0"/>
              <a:t>DEP5_EMPS </a:t>
            </a:r>
            <a:r>
              <a:rPr lang="en-US" altLang="en-US" sz="2400" dirty="0">
                <a:sym typeface="Symbol" panose="05050102010706020507" pitchFamily="18" charset="2"/>
              </a:rPr>
              <a:t> </a:t>
            </a:r>
            <a:r>
              <a:rPr lang="en-US" altLang="en-US" sz="2400" b="1" dirty="0">
                <a:latin typeface="Symbol" panose="05050102010706020507" pitchFamily="18" charset="2"/>
              </a:rPr>
              <a:t></a:t>
            </a:r>
            <a:r>
              <a:rPr lang="en-US" altLang="en-US" sz="2400" dirty="0"/>
              <a:t> </a:t>
            </a:r>
            <a:r>
              <a:rPr lang="en-US" altLang="en-US" sz="2400" baseline="-25000" dirty="0"/>
              <a:t>DNO=5</a:t>
            </a:r>
            <a:r>
              <a:rPr lang="en-US" altLang="en-US" sz="2400" dirty="0"/>
              <a:t>(EMPLOYEE)</a:t>
            </a:r>
          </a:p>
          <a:p>
            <a:pPr lvl="1"/>
            <a:r>
              <a:rPr lang="en-US" altLang="en-US" sz="2400" dirty="0"/>
              <a:t>RESULT </a:t>
            </a:r>
            <a:r>
              <a:rPr lang="en-US" altLang="en-US" sz="2400" dirty="0">
                <a:sym typeface="Symbol" panose="05050102010706020507" pitchFamily="18" charset="2"/>
              </a:rPr>
              <a:t> </a:t>
            </a:r>
            <a:r>
              <a:rPr lang="en-US" altLang="en-US" sz="2400" b="1" dirty="0">
                <a:latin typeface="Symbol" panose="05050102010706020507" pitchFamily="18" charset="2"/>
              </a:rPr>
              <a:t></a:t>
            </a:r>
            <a:r>
              <a:rPr lang="en-US" altLang="en-US" sz="2400" dirty="0"/>
              <a:t> </a:t>
            </a:r>
            <a:r>
              <a:rPr lang="en-US" altLang="en-US" sz="2400" baseline="-25000" dirty="0"/>
              <a:t>FNAME, LNAME, SALARY</a:t>
            </a:r>
            <a:r>
              <a:rPr lang="en-US" altLang="en-US" sz="2400" dirty="0"/>
              <a:t> (DEP5_EMPS)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727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662" y="286603"/>
            <a:ext cx="10885018" cy="847253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Formal Definitions - Schema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628" y="1845734"/>
            <a:ext cx="10468051" cy="4386816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The </a:t>
            </a:r>
            <a:r>
              <a:rPr lang="en-US" altLang="en-US" sz="2400" b="1" dirty="0"/>
              <a:t>Schema</a:t>
            </a:r>
            <a:r>
              <a:rPr lang="en-US" altLang="en-US" sz="2400" dirty="0"/>
              <a:t> (or description) of a Relation:</a:t>
            </a:r>
          </a:p>
          <a:p>
            <a:pPr lvl="1"/>
            <a:r>
              <a:rPr lang="en-US" altLang="en-US" sz="2200" dirty="0"/>
              <a:t>Denoted by R(A1, A2, .....An)</a:t>
            </a:r>
          </a:p>
          <a:p>
            <a:pPr lvl="1"/>
            <a:r>
              <a:rPr lang="en-US" altLang="en-US" sz="2200" dirty="0"/>
              <a:t>R is the </a:t>
            </a:r>
            <a:r>
              <a:rPr lang="en-US" altLang="en-US" sz="2200" b="1" dirty="0"/>
              <a:t>name</a:t>
            </a:r>
            <a:r>
              <a:rPr lang="en-US" altLang="en-US" sz="2200" dirty="0"/>
              <a:t> of the relation</a:t>
            </a:r>
          </a:p>
          <a:p>
            <a:pPr lvl="1"/>
            <a:r>
              <a:rPr lang="en-US" altLang="en-US" sz="2200" dirty="0"/>
              <a:t>The </a:t>
            </a:r>
            <a:r>
              <a:rPr lang="en-US" altLang="en-US" sz="2200" b="1" dirty="0"/>
              <a:t>attributes</a:t>
            </a:r>
            <a:r>
              <a:rPr lang="en-US" altLang="en-US" sz="2200" dirty="0"/>
              <a:t> of the relation are A1, A2, ..., An</a:t>
            </a:r>
          </a:p>
          <a:p>
            <a:r>
              <a:rPr lang="en-US" altLang="en-US" sz="2400" dirty="0"/>
              <a:t>Example: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	   CUSTOMER (</a:t>
            </a:r>
            <a:r>
              <a:rPr lang="en-US" altLang="en-US" sz="2400" dirty="0" err="1"/>
              <a:t>Cust</a:t>
            </a:r>
            <a:r>
              <a:rPr lang="en-US" altLang="en-US" sz="2400" dirty="0"/>
              <a:t>-id, </a:t>
            </a:r>
            <a:r>
              <a:rPr lang="en-US" altLang="en-US" sz="2400" dirty="0" err="1"/>
              <a:t>Cust</a:t>
            </a:r>
            <a:r>
              <a:rPr lang="en-US" altLang="en-US" sz="2400" dirty="0"/>
              <a:t>-name, Address, Phone#)</a:t>
            </a:r>
          </a:p>
          <a:p>
            <a:pPr lvl="1"/>
            <a:r>
              <a:rPr lang="en-US" altLang="en-US" sz="2200" dirty="0"/>
              <a:t>CUSTOMER is the relation name</a:t>
            </a:r>
          </a:p>
          <a:p>
            <a:pPr lvl="1"/>
            <a:r>
              <a:rPr lang="en-US" altLang="en-US" sz="2200" dirty="0"/>
              <a:t>Defined over the four attributes: </a:t>
            </a:r>
            <a:r>
              <a:rPr lang="en-US" altLang="en-US" sz="2200" dirty="0" err="1"/>
              <a:t>Cust</a:t>
            </a:r>
            <a:r>
              <a:rPr lang="en-US" altLang="en-US" sz="2200" dirty="0"/>
              <a:t>-id, </a:t>
            </a:r>
            <a:r>
              <a:rPr lang="en-US" altLang="en-US" sz="2200" dirty="0" err="1"/>
              <a:t>Cust</a:t>
            </a:r>
            <a:r>
              <a:rPr lang="en-US" altLang="en-US" sz="2200" dirty="0"/>
              <a:t>-name, Address, Phone#</a:t>
            </a:r>
          </a:p>
          <a:p>
            <a:r>
              <a:rPr lang="en-US" altLang="en-US" sz="2400" dirty="0"/>
              <a:t>Each attribute has a </a:t>
            </a:r>
            <a:r>
              <a:rPr lang="en-US" altLang="en-US" sz="2400" b="1" dirty="0"/>
              <a:t>domain</a:t>
            </a:r>
            <a:r>
              <a:rPr lang="en-US" altLang="en-US" sz="2400" dirty="0"/>
              <a:t> or a set of valid values. </a:t>
            </a:r>
          </a:p>
          <a:p>
            <a:pPr lvl="1"/>
            <a:r>
              <a:rPr lang="en-US" altLang="en-US" sz="2200" dirty="0"/>
              <a:t>For example, the domain of </a:t>
            </a:r>
            <a:r>
              <a:rPr lang="en-US" altLang="en-US" sz="2200" dirty="0" err="1"/>
              <a:t>Cust</a:t>
            </a:r>
            <a:r>
              <a:rPr lang="en-US" altLang="en-US" sz="2200" dirty="0"/>
              <a:t>-id is 6 digit numbers.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8856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978" y="286603"/>
            <a:ext cx="10877702" cy="1450757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Relational Algebra Operations from</a:t>
            </a:r>
            <a:br>
              <a:rPr lang="en-US" altLang="en-US" dirty="0">
                <a:solidFill>
                  <a:schemeClr val="accent2"/>
                </a:solidFill>
              </a:rPr>
            </a:br>
            <a:r>
              <a:rPr lang="en-US" altLang="en-US" dirty="0">
                <a:solidFill>
                  <a:schemeClr val="accent2"/>
                </a:solidFill>
              </a:rPr>
              <a:t>Set Theory: UNION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/>
              <a:t>UNION Operation</a:t>
            </a:r>
          </a:p>
          <a:p>
            <a:pPr lvl="1"/>
            <a:r>
              <a:rPr lang="en-US" altLang="en-US" sz="2400" dirty="0"/>
              <a:t>Binary operation, denoted by </a:t>
            </a:r>
            <a:r>
              <a:rPr lang="en-US" altLang="en-US" sz="2400" dirty="0">
                <a:latin typeface="Symbol" panose="05050102010706020507" pitchFamily="18" charset="2"/>
              </a:rPr>
              <a:t></a:t>
            </a:r>
            <a:r>
              <a:rPr lang="en-US" altLang="en-US" sz="2400" dirty="0"/>
              <a:t> </a:t>
            </a:r>
          </a:p>
          <a:p>
            <a:pPr lvl="1"/>
            <a:r>
              <a:rPr lang="en-US" altLang="en-US" sz="2400" dirty="0"/>
              <a:t>The result of R </a:t>
            </a:r>
            <a:r>
              <a:rPr lang="en-US" altLang="en-US" sz="2400" dirty="0">
                <a:latin typeface="Symbol" panose="05050102010706020507" pitchFamily="18" charset="2"/>
              </a:rPr>
              <a:t></a:t>
            </a:r>
            <a:r>
              <a:rPr lang="en-US" altLang="en-US" sz="2400" dirty="0"/>
              <a:t> S, is a relation that includes all tuples that are either in R or in S or in both R and S</a:t>
            </a:r>
          </a:p>
          <a:p>
            <a:pPr lvl="1"/>
            <a:r>
              <a:rPr lang="en-US" altLang="en-US" sz="2400" dirty="0"/>
              <a:t>Duplicate tuples are eliminated</a:t>
            </a:r>
          </a:p>
          <a:p>
            <a:pPr lvl="1"/>
            <a:r>
              <a:rPr lang="en-US" altLang="en-US" sz="2400" dirty="0"/>
              <a:t>The two operand relations R and S must be “type compatible” (or UNION compatible)</a:t>
            </a:r>
          </a:p>
          <a:p>
            <a:pPr lvl="2"/>
            <a:r>
              <a:rPr lang="en-US" altLang="en-US" sz="2400" dirty="0"/>
              <a:t>R and S must have same number of attributes</a:t>
            </a:r>
          </a:p>
          <a:p>
            <a:pPr lvl="2"/>
            <a:r>
              <a:rPr lang="en-US" altLang="en-US" sz="2400" dirty="0"/>
              <a:t>Each pair of corresponding attributes must be type compatible (have same or compatible domains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615320" y="935640"/>
              <a:ext cx="9333720" cy="4604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5960" y="926280"/>
                <a:ext cx="9352440" cy="462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15033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195" y="286603"/>
            <a:ext cx="10965485" cy="1450757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Relational Algebra Operations from</a:t>
            </a:r>
            <a:br>
              <a:rPr lang="en-US" altLang="en-US" dirty="0">
                <a:solidFill>
                  <a:schemeClr val="accent2"/>
                </a:solidFill>
              </a:rPr>
            </a:br>
            <a:r>
              <a:rPr lang="en-US" altLang="en-US" dirty="0">
                <a:solidFill>
                  <a:schemeClr val="accent2"/>
                </a:solidFill>
              </a:rPr>
              <a:t>Set Theory: UNION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75" y="1845733"/>
            <a:ext cx="10782605" cy="436487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Example: </a:t>
            </a:r>
          </a:p>
          <a:p>
            <a:pPr lvl="1">
              <a:lnSpc>
                <a:spcPct val="80000"/>
              </a:lnSpc>
            </a:pPr>
            <a:r>
              <a:rPr lang="en-US" altLang="en-US" sz="2100" dirty="0"/>
              <a:t>To retrieve the social security numbers of all employees who either </a:t>
            </a:r>
            <a:r>
              <a:rPr lang="en-US" altLang="en-US" sz="2100" i="1" dirty="0"/>
              <a:t>work in department 5</a:t>
            </a:r>
            <a:r>
              <a:rPr lang="en-US" altLang="en-US" sz="2100" dirty="0"/>
              <a:t> (RESULT1 below) or </a:t>
            </a:r>
            <a:r>
              <a:rPr lang="en-US" altLang="en-US" sz="2100" i="1" dirty="0"/>
              <a:t>directly supervise an employee who works in department 5</a:t>
            </a:r>
            <a:r>
              <a:rPr lang="en-US" altLang="en-US" sz="2100" dirty="0"/>
              <a:t> (RESULT2 below)</a:t>
            </a:r>
          </a:p>
          <a:p>
            <a:pPr lvl="1">
              <a:lnSpc>
                <a:spcPct val="80000"/>
              </a:lnSpc>
            </a:pPr>
            <a:r>
              <a:rPr lang="en-US" altLang="en-US" sz="2100" dirty="0"/>
              <a:t>We can use the UNION operation as follows: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DEP5_EMPS </a:t>
            </a:r>
            <a:r>
              <a:rPr lang="en-US" altLang="en-US" sz="2400" dirty="0">
                <a:sym typeface="Symbol" panose="05050102010706020507" pitchFamily="18" charset="2"/>
              </a:rPr>
              <a:t> </a:t>
            </a:r>
            <a:r>
              <a:rPr lang="en-US" altLang="en-US" sz="2400" dirty="0">
                <a:latin typeface="Symbol" panose="05050102010706020507" pitchFamily="18" charset="2"/>
              </a:rPr>
              <a:t></a:t>
            </a:r>
            <a:r>
              <a:rPr lang="en-US" altLang="en-US" sz="2400" baseline="-25000" dirty="0"/>
              <a:t>DNO=5</a:t>
            </a:r>
            <a:r>
              <a:rPr lang="en-US" altLang="en-US" sz="2400" dirty="0"/>
              <a:t> (EMPLOYEE)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RESULT1 </a:t>
            </a:r>
            <a:r>
              <a:rPr lang="en-US" altLang="en-US" sz="2400" dirty="0">
                <a:sym typeface="Symbol" panose="05050102010706020507" pitchFamily="18" charset="2"/>
              </a:rPr>
              <a:t> </a:t>
            </a:r>
            <a:r>
              <a:rPr lang="en-US" altLang="en-US" sz="2400" dirty="0">
                <a:latin typeface="Symbol" panose="05050102010706020507" pitchFamily="18" charset="2"/>
              </a:rPr>
              <a:t></a:t>
            </a:r>
            <a:r>
              <a:rPr lang="en-US" altLang="en-US" sz="2400" dirty="0"/>
              <a:t> </a:t>
            </a:r>
            <a:r>
              <a:rPr lang="en-US" altLang="en-US" sz="2400" baseline="-25000" dirty="0"/>
              <a:t>SSN</a:t>
            </a:r>
            <a:r>
              <a:rPr lang="en-US" altLang="en-US" sz="2400" dirty="0"/>
              <a:t>(DEP5_EMPS)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RESULT2(SSN) </a:t>
            </a:r>
            <a:r>
              <a:rPr lang="en-US" altLang="en-US" sz="2400" dirty="0">
                <a:sym typeface="Symbol" panose="05050102010706020507" pitchFamily="18" charset="2"/>
              </a:rPr>
              <a:t> </a:t>
            </a:r>
            <a:r>
              <a:rPr lang="en-US" altLang="en-US" sz="2400" dirty="0">
                <a:latin typeface="Symbol" panose="05050102010706020507" pitchFamily="18" charset="2"/>
              </a:rPr>
              <a:t></a:t>
            </a:r>
            <a:r>
              <a:rPr lang="en-US" altLang="en-US" sz="2400" baseline="-25000" dirty="0"/>
              <a:t>SUPERSSN</a:t>
            </a:r>
            <a:r>
              <a:rPr lang="en-US" altLang="en-US" sz="2400" dirty="0"/>
              <a:t>(DEP5_EMPS)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RESULT </a:t>
            </a:r>
            <a:r>
              <a:rPr lang="en-US" altLang="en-US" sz="2400" dirty="0">
                <a:sym typeface="Symbol" panose="05050102010706020507" pitchFamily="18" charset="2"/>
              </a:rPr>
              <a:t> RESULT</a:t>
            </a:r>
            <a:r>
              <a:rPr lang="en-US" altLang="en-US" sz="2400" dirty="0"/>
              <a:t>1 </a:t>
            </a:r>
            <a:r>
              <a:rPr lang="en-US" altLang="en-US" sz="2400" dirty="0">
                <a:latin typeface="Symbol" panose="05050102010706020507" pitchFamily="18" charset="2"/>
              </a:rPr>
              <a:t></a:t>
            </a:r>
            <a:r>
              <a:rPr lang="en-US" altLang="en-US" sz="2400" dirty="0"/>
              <a:t> RESULT2</a:t>
            </a:r>
          </a:p>
          <a:p>
            <a:pPr lvl="1">
              <a:lnSpc>
                <a:spcPct val="80000"/>
              </a:lnSpc>
            </a:pPr>
            <a:r>
              <a:rPr lang="en-US" altLang="en-US" sz="2100" dirty="0"/>
              <a:t>The union operation produces the tuples that are in either RESULT1 or RESULT2 or both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58160" y="1456200"/>
              <a:ext cx="10273320" cy="3692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8800" y="1446840"/>
                <a:ext cx="10292040" cy="371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41722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Example of the result of a UNION operation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6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/>
              <a:t>UNION Example</a:t>
            </a:r>
          </a:p>
          <a:p>
            <a:pPr lvl="1"/>
            <a:endParaRPr lang="en-US" altLang="en-US"/>
          </a:p>
        </p:txBody>
      </p:sp>
      <p:pic>
        <p:nvPicPr>
          <p:cNvPr id="5" name="Picture 4" descr="fig06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656" y="2331244"/>
            <a:ext cx="8294687" cy="21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3659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Relational Algebra Operations from Set Theory: INTERSECTION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INTERSECTION is denoted by </a:t>
            </a:r>
            <a:r>
              <a:rPr lang="en-US" altLang="en-US" sz="3200" dirty="0">
                <a:latin typeface="Symbol" panose="05050102010706020507" pitchFamily="18" charset="2"/>
              </a:rPr>
              <a:t></a:t>
            </a:r>
            <a:endParaRPr lang="en-US" altLang="en-US" sz="3200" dirty="0"/>
          </a:p>
          <a:p>
            <a:r>
              <a:rPr lang="en-US" altLang="en-US" sz="3200" dirty="0"/>
              <a:t>The result of the operation R </a:t>
            </a:r>
            <a:r>
              <a:rPr lang="en-US" altLang="en-US" sz="3200" dirty="0">
                <a:latin typeface="Symbol" panose="05050102010706020507" pitchFamily="18" charset="2"/>
              </a:rPr>
              <a:t></a:t>
            </a:r>
            <a:r>
              <a:rPr lang="en-US" altLang="en-US" sz="3200" dirty="0"/>
              <a:t> S, is a relation that includes all tuples that are in both R and S</a:t>
            </a:r>
          </a:p>
          <a:p>
            <a:pPr lvl="1"/>
            <a:r>
              <a:rPr lang="en-US" altLang="en-US" sz="3000" dirty="0"/>
              <a:t>The attribute names in the result will be the same as the attribute names in R</a:t>
            </a:r>
          </a:p>
          <a:p>
            <a:r>
              <a:rPr lang="en-US" altLang="en-US" sz="3200" dirty="0"/>
              <a:t>The two operand relations R and S must be “type compatible”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6558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97" y="264658"/>
            <a:ext cx="10724083" cy="1450757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Relational Algebra Operations from Set Theory: SET DIFFERENCE 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SET DIFFERENCE (also called MINUS or EXCEPT) is denoted by – </a:t>
            </a:r>
          </a:p>
          <a:p>
            <a:r>
              <a:rPr lang="en-US" altLang="en-US" sz="2800" dirty="0"/>
              <a:t>The result of R – S, is a relation that includes all tuples that are in R but not in S</a:t>
            </a:r>
          </a:p>
          <a:p>
            <a:pPr lvl="1"/>
            <a:r>
              <a:rPr lang="en-US" altLang="en-US" sz="2800" dirty="0"/>
              <a:t>The attribute names in the result will be the same as the attribute names in R</a:t>
            </a:r>
          </a:p>
          <a:p>
            <a:r>
              <a:rPr lang="en-US" altLang="en-US" sz="2800" dirty="0"/>
              <a:t>The two operand relations R and S must be “type compatible”</a:t>
            </a:r>
          </a:p>
          <a:p>
            <a:endParaRPr lang="en-US" alt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868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86603"/>
            <a:ext cx="10972800" cy="1450757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Example to illustrate the result of UNION, INTERSECT, and DIFFERENCE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Content Placeholder 3" descr="fig06_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789" y="1846263"/>
            <a:ext cx="762975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7385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" y="286603"/>
            <a:ext cx="11075213" cy="1154491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accent2"/>
                </a:solidFill>
              </a:rPr>
              <a:t>Relational Algebra Operations from Set Theory: CARTESIAN PRODUCT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890" y="1845734"/>
            <a:ext cx="10438790" cy="4023360"/>
          </a:xfrm>
        </p:spPr>
        <p:txBody>
          <a:bodyPr/>
          <a:lstStyle/>
          <a:p>
            <a:r>
              <a:rPr lang="en-US" altLang="en-US" sz="2400" dirty="0"/>
              <a:t>CARTESIAN (or CROSS) PRODUCT Operation</a:t>
            </a:r>
          </a:p>
          <a:p>
            <a:pPr lvl="1"/>
            <a:r>
              <a:rPr lang="en-US" altLang="en-US" sz="2200" dirty="0"/>
              <a:t>This operation is used to combine tuples from two relations in a combinatorial fashion.</a:t>
            </a:r>
          </a:p>
          <a:p>
            <a:pPr lvl="1"/>
            <a:r>
              <a:rPr lang="en-US" altLang="en-US" sz="2200" dirty="0"/>
              <a:t>Denoted by R(A1, A2, . . ., An) x S(B1, B2, . . ., </a:t>
            </a:r>
            <a:r>
              <a:rPr lang="en-US" altLang="en-US" sz="2200" dirty="0" err="1"/>
              <a:t>Bm</a:t>
            </a:r>
            <a:r>
              <a:rPr lang="en-US" altLang="en-US" sz="2200" dirty="0"/>
              <a:t>)</a:t>
            </a:r>
          </a:p>
          <a:p>
            <a:pPr lvl="1"/>
            <a:r>
              <a:rPr lang="en-US" altLang="en-US" sz="2200" dirty="0"/>
              <a:t>Result is a relation Q with degree n + m attributes:</a:t>
            </a:r>
          </a:p>
          <a:p>
            <a:pPr lvl="2"/>
            <a:r>
              <a:rPr lang="en-US" altLang="en-US" sz="2000" dirty="0"/>
              <a:t>Q(A1, A2, . . ., An, B1, B2, . . ., </a:t>
            </a:r>
            <a:r>
              <a:rPr lang="en-US" altLang="en-US" sz="2000" dirty="0" err="1"/>
              <a:t>Bm</a:t>
            </a:r>
            <a:r>
              <a:rPr lang="en-US" altLang="en-US" sz="2000" dirty="0"/>
              <a:t>), in that order.</a:t>
            </a:r>
          </a:p>
          <a:p>
            <a:pPr lvl="1"/>
            <a:r>
              <a:rPr lang="en-US" altLang="en-US" sz="2200" dirty="0"/>
              <a:t>The resulting relation state has one tuple for each combination of tuples—one from R and one from S. </a:t>
            </a:r>
          </a:p>
          <a:p>
            <a:pPr lvl="1"/>
            <a:r>
              <a:rPr lang="en-US" altLang="en-US" sz="2200" dirty="0"/>
              <a:t>Hence, if R has </a:t>
            </a:r>
            <a:r>
              <a:rPr lang="en-US" altLang="en-US" sz="2200" dirty="0" err="1"/>
              <a:t>n</a:t>
            </a:r>
            <a:r>
              <a:rPr lang="en-US" altLang="en-US" sz="2200" baseline="-25000" dirty="0" err="1"/>
              <a:t>R</a:t>
            </a:r>
            <a:r>
              <a:rPr lang="en-US" altLang="en-US" sz="2200" dirty="0"/>
              <a:t> tuples (denoted as |R| = </a:t>
            </a:r>
            <a:r>
              <a:rPr lang="en-US" altLang="en-US" sz="2200" dirty="0" err="1"/>
              <a:t>n</a:t>
            </a:r>
            <a:r>
              <a:rPr lang="en-US" altLang="en-US" sz="2200" baseline="-25000" dirty="0" err="1"/>
              <a:t>R</a:t>
            </a:r>
            <a:r>
              <a:rPr lang="en-US" altLang="en-US" sz="2200" dirty="0"/>
              <a:t> ), and S has </a:t>
            </a:r>
            <a:r>
              <a:rPr lang="en-US" altLang="en-US" sz="2200" dirty="0" err="1"/>
              <a:t>n</a:t>
            </a:r>
            <a:r>
              <a:rPr lang="en-US" altLang="en-US" sz="2200" baseline="-25000" dirty="0" err="1"/>
              <a:t>S</a:t>
            </a:r>
            <a:r>
              <a:rPr lang="en-US" altLang="en-US" sz="2200" dirty="0"/>
              <a:t> tuples, then R x S will have </a:t>
            </a:r>
            <a:r>
              <a:rPr lang="en-US" altLang="en-US" sz="2200" dirty="0" err="1"/>
              <a:t>n</a:t>
            </a:r>
            <a:r>
              <a:rPr lang="en-US" altLang="en-US" sz="2200" baseline="-25000" dirty="0" err="1"/>
              <a:t>R</a:t>
            </a:r>
            <a:r>
              <a:rPr lang="en-US" altLang="en-US" sz="2200" dirty="0"/>
              <a:t> * </a:t>
            </a:r>
            <a:r>
              <a:rPr lang="en-US" altLang="en-US" sz="2200" dirty="0" err="1"/>
              <a:t>n</a:t>
            </a:r>
            <a:r>
              <a:rPr lang="en-US" altLang="en-US" sz="2200" baseline="-25000" dirty="0" err="1"/>
              <a:t>S</a:t>
            </a:r>
            <a:r>
              <a:rPr lang="en-US" altLang="en-US" sz="2200" dirty="0"/>
              <a:t> tuples.</a:t>
            </a:r>
          </a:p>
          <a:p>
            <a:pPr lvl="1"/>
            <a:r>
              <a:rPr lang="en-US" altLang="en-US" sz="2200" dirty="0"/>
              <a:t>The two operands do NOT have to be "type compatible”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1774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43" y="286603"/>
            <a:ext cx="11038637" cy="1103285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accent2"/>
                </a:solidFill>
              </a:rPr>
              <a:t>Relational Algebra Operations from Set Theory: CARTESIAN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053" y="1845734"/>
            <a:ext cx="10504627" cy="402336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Generally, CROSS PRODUCT is not a meaningful operation</a:t>
            </a:r>
          </a:p>
          <a:p>
            <a:pPr lvl="1"/>
            <a:r>
              <a:rPr lang="en-US" altLang="en-US" sz="2400" dirty="0"/>
              <a:t>Can become meaningful when followed by other operations</a:t>
            </a:r>
          </a:p>
          <a:p>
            <a:r>
              <a:rPr lang="en-US" altLang="en-US" sz="2400" dirty="0"/>
              <a:t>Example (not meaningful):</a:t>
            </a:r>
          </a:p>
          <a:p>
            <a:pPr lvl="1"/>
            <a:r>
              <a:rPr lang="en-US" altLang="en-US" sz="2400" dirty="0"/>
              <a:t>FEMALE_EMPS </a:t>
            </a:r>
            <a:r>
              <a:rPr lang="en-US" altLang="en-US" sz="2400" dirty="0">
                <a:sym typeface="Symbol" panose="05050102010706020507" pitchFamily="18" charset="2"/>
              </a:rPr>
              <a:t> </a:t>
            </a:r>
            <a:r>
              <a:rPr lang="en-US" altLang="en-US" sz="2400" b="1" dirty="0">
                <a:latin typeface="Symbol" panose="05050102010706020507" pitchFamily="18" charset="2"/>
              </a:rPr>
              <a:t></a:t>
            </a:r>
            <a:r>
              <a:rPr lang="en-US" altLang="en-US" sz="2400" dirty="0"/>
              <a:t> </a:t>
            </a:r>
            <a:r>
              <a:rPr lang="en-US" altLang="en-US" sz="2400" baseline="-25000" dirty="0"/>
              <a:t>SEX=’F’</a:t>
            </a:r>
            <a:r>
              <a:rPr lang="en-US" altLang="en-US" sz="2400" dirty="0"/>
              <a:t>(EMPLOYEE)</a:t>
            </a:r>
          </a:p>
          <a:p>
            <a:pPr lvl="1"/>
            <a:r>
              <a:rPr lang="en-US" altLang="en-US" sz="2400" dirty="0"/>
              <a:t>EMPNAMES </a:t>
            </a:r>
            <a:r>
              <a:rPr lang="en-US" altLang="en-US" sz="2400" dirty="0">
                <a:sym typeface="Symbol" panose="05050102010706020507" pitchFamily="18" charset="2"/>
              </a:rPr>
              <a:t> </a:t>
            </a:r>
            <a:r>
              <a:rPr lang="en-US" altLang="en-US" sz="2400" b="1" dirty="0">
                <a:latin typeface="Symbol" panose="05050102010706020507" pitchFamily="18" charset="2"/>
              </a:rPr>
              <a:t></a:t>
            </a:r>
            <a:r>
              <a:rPr lang="en-US" altLang="en-US" sz="2400" dirty="0"/>
              <a:t> </a:t>
            </a:r>
            <a:r>
              <a:rPr lang="en-US" altLang="en-US" sz="2400" baseline="-25000" dirty="0"/>
              <a:t>FNAME, LNAME, SSN </a:t>
            </a:r>
            <a:r>
              <a:rPr lang="en-US" altLang="en-US" sz="2400" dirty="0"/>
              <a:t>(FEMALE_EMPS)</a:t>
            </a:r>
          </a:p>
          <a:p>
            <a:pPr lvl="1"/>
            <a:r>
              <a:rPr lang="en-US" altLang="en-US" sz="2400" dirty="0"/>
              <a:t>EMP_DEPENDENTS </a:t>
            </a:r>
            <a:r>
              <a:rPr lang="en-US" altLang="en-US" sz="2400" dirty="0">
                <a:sym typeface="Symbol" panose="05050102010706020507" pitchFamily="18" charset="2"/>
              </a:rPr>
              <a:t> </a:t>
            </a:r>
            <a:r>
              <a:rPr lang="en-US" altLang="en-US" sz="2400" dirty="0"/>
              <a:t>EMPNAMES x DEPENDENT</a:t>
            </a:r>
          </a:p>
          <a:p>
            <a:r>
              <a:rPr lang="en-US" altLang="en-US" sz="2400" dirty="0"/>
              <a:t>EMP_DEPENDENTS will contain every combination of EMPNAMES and DEPENDENT</a:t>
            </a:r>
          </a:p>
          <a:p>
            <a:pPr lvl="1"/>
            <a:r>
              <a:rPr lang="en-US" altLang="en-US" sz="2400" dirty="0"/>
              <a:t>whether or not they are actually related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51699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" y="286603"/>
            <a:ext cx="11045952" cy="1198383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accent2"/>
                </a:solidFill>
              </a:rPr>
              <a:t>Relational Algebra Operations from Set Theory: CARTESIAN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To keep only combinations where the DEPENDENT is related to the EMPLOYEE, we add a SELECT operation as follows</a:t>
            </a:r>
          </a:p>
          <a:p>
            <a:r>
              <a:rPr lang="en-US" altLang="en-US" dirty="0"/>
              <a:t>Example (meaningful):</a:t>
            </a:r>
          </a:p>
          <a:p>
            <a:pPr lvl="1"/>
            <a:r>
              <a:rPr lang="en-US" altLang="en-US" sz="2200" dirty="0"/>
              <a:t>FEMALE_EMPS </a:t>
            </a:r>
            <a:r>
              <a:rPr lang="en-US" altLang="en-US" sz="2200" dirty="0">
                <a:sym typeface="Symbol" panose="05050102010706020507" pitchFamily="18" charset="2"/>
              </a:rPr>
              <a:t> </a:t>
            </a:r>
            <a:r>
              <a:rPr lang="en-US" altLang="en-US" sz="2200" b="1" dirty="0">
                <a:latin typeface="Symbol" panose="05050102010706020507" pitchFamily="18" charset="2"/>
              </a:rPr>
              <a:t></a:t>
            </a:r>
            <a:r>
              <a:rPr lang="en-US" altLang="en-US" sz="2200" dirty="0"/>
              <a:t> </a:t>
            </a:r>
            <a:r>
              <a:rPr lang="en-US" altLang="en-US" sz="2200" baseline="-25000" dirty="0"/>
              <a:t>SEX=’F’</a:t>
            </a:r>
            <a:r>
              <a:rPr lang="en-US" altLang="en-US" sz="2200" dirty="0"/>
              <a:t>(EMPLOYEE)</a:t>
            </a:r>
          </a:p>
          <a:p>
            <a:pPr lvl="1"/>
            <a:r>
              <a:rPr lang="en-US" altLang="en-US" sz="2200" dirty="0"/>
              <a:t>EMPNAMES </a:t>
            </a:r>
            <a:r>
              <a:rPr lang="en-US" altLang="en-US" sz="2200" dirty="0">
                <a:sym typeface="Symbol" panose="05050102010706020507" pitchFamily="18" charset="2"/>
              </a:rPr>
              <a:t> </a:t>
            </a:r>
            <a:r>
              <a:rPr lang="en-US" altLang="en-US" sz="2200" b="1" dirty="0">
                <a:latin typeface="Symbol" panose="05050102010706020507" pitchFamily="18" charset="2"/>
              </a:rPr>
              <a:t></a:t>
            </a:r>
            <a:r>
              <a:rPr lang="en-US" altLang="en-US" sz="2200" dirty="0"/>
              <a:t> </a:t>
            </a:r>
            <a:r>
              <a:rPr lang="en-US" altLang="en-US" sz="2200" baseline="-25000" dirty="0"/>
              <a:t>FNAME, LNAME, SSN </a:t>
            </a:r>
            <a:r>
              <a:rPr lang="en-US" altLang="en-US" sz="2200" dirty="0"/>
              <a:t>(FEMALE_EMPS)</a:t>
            </a:r>
          </a:p>
          <a:p>
            <a:pPr lvl="1"/>
            <a:r>
              <a:rPr lang="en-US" altLang="en-US" sz="2200" dirty="0"/>
              <a:t>EMP_DEPENDENTS </a:t>
            </a:r>
            <a:r>
              <a:rPr lang="en-US" altLang="en-US" sz="2200" dirty="0">
                <a:sym typeface="Symbol" panose="05050102010706020507" pitchFamily="18" charset="2"/>
              </a:rPr>
              <a:t> </a:t>
            </a:r>
            <a:r>
              <a:rPr lang="en-US" altLang="en-US" sz="2200" dirty="0"/>
              <a:t>EMPNAMES x DEPENDENT</a:t>
            </a:r>
          </a:p>
          <a:p>
            <a:pPr lvl="1"/>
            <a:r>
              <a:rPr lang="en-US" altLang="en-US" sz="2200" dirty="0"/>
              <a:t>ACTUAL_DEPS </a:t>
            </a:r>
            <a:r>
              <a:rPr lang="en-US" altLang="en-US" sz="2200" dirty="0">
                <a:sym typeface="Symbol" panose="05050102010706020507" pitchFamily="18" charset="2"/>
              </a:rPr>
              <a:t> </a:t>
            </a:r>
            <a:r>
              <a:rPr lang="en-US" altLang="en-US" sz="2200" b="1" dirty="0">
                <a:latin typeface="Symbol" panose="05050102010706020507" pitchFamily="18" charset="2"/>
              </a:rPr>
              <a:t></a:t>
            </a:r>
            <a:r>
              <a:rPr lang="en-US" altLang="en-US" sz="2200" dirty="0"/>
              <a:t> </a:t>
            </a:r>
            <a:r>
              <a:rPr lang="en-US" altLang="en-US" sz="2200" baseline="-25000" dirty="0"/>
              <a:t>SSN=ESSN</a:t>
            </a:r>
            <a:r>
              <a:rPr lang="en-US" altLang="en-US" sz="2200" dirty="0"/>
              <a:t>(EMP_DEPENDENTS)</a:t>
            </a:r>
          </a:p>
          <a:p>
            <a:pPr lvl="1"/>
            <a:r>
              <a:rPr lang="en-US" altLang="en-US" sz="2200" dirty="0"/>
              <a:t>RESULT </a:t>
            </a:r>
            <a:r>
              <a:rPr lang="en-US" altLang="en-US" sz="2200" dirty="0">
                <a:sym typeface="Symbol" panose="05050102010706020507" pitchFamily="18" charset="2"/>
              </a:rPr>
              <a:t> </a:t>
            </a:r>
            <a:r>
              <a:rPr lang="en-US" altLang="en-US" sz="2200" b="1" dirty="0">
                <a:latin typeface="Symbol" panose="05050102010706020507" pitchFamily="18" charset="2"/>
              </a:rPr>
              <a:t></a:t>
            </a:r>
            <a:r>
              <a:rPr lang="en-US" altLang="en-US" sz="2200" dirty="0"/>
              <a:t> </a:t>
            </a:r>
            <a:r>
              <a:rPr lang="en-US" altLang="en-US" sz="2200" baseline="-25000" dirty="0"/>
              <a:t>FNAME, LNAME, DEPENDENT_NAME </a:t>
            </a:r>
            <a:r>
              <a:rPr lang="en-US" altLang="en-US" sz="2200" dirty="0"/>
              <a:t>(ACTUAL_DEPS)</a:t>
            </a:r>
          </a:p>
          <a:p>
            <a:r>
              <a:rPr lang="en-US" altLang="en-US" sz="2400" dirty="0"/>
              <a:t>RESULT will now contain the name of female employees and their dependents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3013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100367"/>
            <a:ext cx="10804525" cy="919162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Example – CARTESIAN PRODUCT</a:t>
            </a:r>
          </a:p>
        </p:txBody>
      </p:sp>
      <p:pic>
        <p:nvPicPr>
          <p:cNvPr id="4" name="Content Placeholder 3" descr="fig06_0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747" y="936346"/>
            <a:ext cx="8902599" cy="512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458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1" y="286604"/>
            <a:ext cx="10928909" cy="891144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Formal Definitions - Tuple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227" y="1845734"/>
            <a:ext cx="10709453" cy="4023360"/>
          </a:xfrm>
        </p:spPr>
        <p:txBody>
          <a:bodyPr/>
          <a:lstStyle/>
          <a:p>
            <a:r>
              <a:rPr lang="en-US" altLang="en-US" sz="2400" dirty="0"/>
              <a:t>A </a:t>
            </a:r>
            <a:r>
              <a:rPr lang="en-US" altLang="en-US" sz="2400" b="1" dirty="0"/>
              <a:t>tuple</a:t>
            </a:r>
            <a:r>
              <a:rPr lang="en-US" altLang="en-US" sz="2400" dirty="0"/>
              <a:t> is an ordered set of values (enclosed in angled brackets ‘&lt; … &gt;’)</a:t>
            </a:r>
          </a:p>
          <a:p>
            <a:r>
              <a:rPr lang="en-US" altLang="en-US" sz="2400" dirty="0"/>
              <a:t>    Each value is derived from an appropriate </a:t>
            </a:r>
            <a:r>
              <a:rPr lang="en-US" altLang="en-US" sz="2400" i="1" dirty="0"/>
              <a:t>domain</a:t>
            </a:r>
            <a:r>
              <a:rPr lang="en-US" altLang="en-US" sz="2400" dirty="0"/>
              <a:t>.</a:t>
            </a:r>
          </a:p>
          <a:p>
            <a:r>
              <a:rPr lang="en-US" altLang="en-US" sz="2400" dirty="0"/>
              <a:t>A row in the CUSTOMER relation is a 4-tuple and would consist of four values, for example:</a:t>
            </a:r>
          </a:p>
          <a:p>
            <a:pPr lvl="1"/>
            <a:r>
              <a:rPr lang="en-US" altLang="en-US" sz="2200" dirty="0"/>
              <a:t>&lt;632895, "John Smith", "101 Main St. Atlanta, GA  30332", "(404) 894-2000"&gt;</a:t>
            </a:r>
          </a:p>
          <a:p>
            <a:pPr lvl="1"/>
            <a:r>
              <a:rPr lang="en-US" altLang="en-US" sz="2200" dirty="0"/>
              <a:t>This is called a 4-tuple as it has 4 values</a:t>
            </a:r>
          </a:p>
          <a:p>
            <a:pPr marL="201168" lvl="1" indent="0">
              <a:buNone/>
            </a:pPr>
            <a:endParaRPr lang="en-US" altLang="en-US" sz="2200" dirty="0"/>
          </a:p>
          <a:p>
            <a:r>
              <a:rPr lang="en-US" altLang="en-US" sz="2400" dirty="0"/>
              <a:t>A relation is a </a:t>
            </a:r>
            <a:r>
              <a:rPr lang="en-US" altLang="en-US" sz="2400" b="1" dirty="0"/>
              <a:t>set </a:t>
            </a:r>
            <a:r>
              <a:rPr lang="en-US" altLang="en-US" sz="2400" dirty="0"/>
              <a:t>of such tuples (rows)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4170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87338"/>
            <a:ext cx="10972800" cy="708025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accent2"/>
                </a:solidFill>
              </a:rPr>
              <a:t>Binary Relational Operations: JOIN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0390" y="1180580"/>
            <a:ext cx="11811610" cy="402272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JOIN Operation (denoted by        )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/>
              <a:t>The sequence of CARTESIAN PRODECT followed by SELECT is used quite commonly to identify and select related tuples from two relations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/>
              <a:t>A special operation, called JOIN combines this sequence into a single operation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/>
              <a:t>This operation is very important for any relational database with more than a single relation, because it allows us </a:t>
            </a:r>
            <a:r>
              <a:rPr lang="en-US" altLang="en-US" sz="2800" i="1" dirty="0"/>
              <a:t>combine related tuples</a:t>
            </a:r>
            <a:r>
              <a:rPr lang="en-US" altLang="en-US" sz="2800" dirty="0"/>
              <a:t> from various relations 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/>
              <a:t>The general form of a join operation on two relations R(A1, A2, . . ., An) and S(B1, B2, . . ., </a:t>
            </a:r>
            <a:r>
              <a:rPr lang="en-US" altLang="en-US" sz="2800" dirty="0" err="1"/>
              <a:t>Bm</a:t>
            </a:r>
            <a:r>
              <a:rPr lang="en-US" altLang="en-US" sz="2800" dirty="0"/>
              <a:t>) is:</a:t>
            </a:r>
          </a:p>
          <a:p>
            <a:pPr lvl="1"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dirty="0"/>
              <a:t>R      </a:t>
            </a:r>
            <a:r>
              <a:rPr lang="en-US" altLang="en-US" sz="2800" baseline="-25000" dirty="0"/>
              <a:t>&lt;join condition&gt;</a:t>
            </a:r>
            <a:r>
              <a:rPr lang="en-US" altLang="en-US" sz="2800" dirty="0"/>
              <a:t>S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/>
              <a:t>where R and S can be any relations that result from general </a:t>
            </a:r>
            <a:r>
              <a:rPr lang="en-US" altLang="en-US" sz="2800" i="1" dirty="0"/>
              <a:t>relational algebra expressions</a:t>
            </a:r>
            <a:r>
              <a:rPr lang="en-US" altLang="en-US" sz="2800" dirty="0"/>
              <a:t>.</a:t>
            </a:r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endParaRPr lang="en-US" sz="28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450532" y="3341687"/>
            <a:ext cx="154" cy="174625"/>
            <a:chOff x="377" y="2904"/>
            <a:chExt cx="154" cy="110"/>
          </a:xfrm>
        </p:grpSpPr>
        <p:sp>
          <p:nvSpPr>
            <p:cNvPr id="5" name="Line 26"/>
            <p:cNvSpPr>
              <a:spLocks noChangeShapeType="1"/>
            </p:cNvSpPr>
            <p:nvPr/>
          </p:nvSpPr>
          <p:spPr bwMode="auto">
            <a:xfrm>
              <a:off x="381" y="2904"/>
              <a:ext cx="0" cy="11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" name="Line 27"/>
            <p:cNvSpPr>
              <a:spLocks noChangeShapeType="1"/>
            </p:cNvSpPr>
            <p:nvPr/>
          </p:nvSpPr>
          <p:spPr bwMode="auto">
            <a:xfrm>
              <a:off x="527" y="2904"/>
              <a:ext cx="0" cy="11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Line 28"/>
            <p:cNvSpPr>
              <a:spLocks noChangeShapeType="1"/>
            </p:cNvSpPr>
            <p:nvPr/>
          </p:nvSpPr>
          <p:spPr bwMode="auto">
            <a:xfrm>
              <a:off x="385" y="2904"/>
              <a:ext cx="138" cy="11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Line 29"/>
            <p:cNvSpPr>
              <a:spLocks noChangeShapeType="1"/>
            </p:cNvSpPr>
            <p:nvPr/>
          </p:nvSpPr>
          <p:spPr bwMode="auto">
            <a:xfrm flipH="1">
              <a:off x="377" y="2904"/>
              <a:ext cx="154" cy="11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602932" y="3494087"/>
            <a:ext cx="154" cy="174625"/>
            <a:chOff x="377" y="2904"/>
            <a:chExt cx="154" cy="110"/>
          </a:xfrm>
        </p:grpSpPr>
        <p:sp>
          <p:nvSpPr>
            <p:cNvPr id="10" name="Line 26"/>
            <p:cNvSpPr>
              <a:spLocks noChangeShapeType="1"/>
            </p:cNvSpPr>
            <p:nvPr/>
          </p:nvSpPr>
          <p:spPr bwMode="auto">
            <a:xfrm>
              <a:off x="381" y="2904"/>
              <a:ext cx="0" cy="11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>
              <a:off x="527" y="2904"/>
              <a:ext cx="0" cy="11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Line 28"/>
            <p:cNvSpPr>
              <a:spLocks noChangeShapeType="1"/>
            </p:cNvSpPr>
            <p:nvPr/>
          </p:nvSpPr>
          <p:spPr bwMode="auto">
            <a:xfrm>
              <a:off x="385" y="2904"/>
              <a:ext cx="138" cy="11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Line 29"/>
            <p:cNvSpPr>
              <a:spLocks noChangeShapeType="1"/>
            </p:cNvSpPr>
            <p:nvPr/>
          </p:nvSpPr>
          <p:spPr bwMode="auto">
            <a:xfrm flipH="1">
              <a:off x="377" y="2904"/>
              <a:ext cx="154" cy="11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576535" y="1324051"/>
            <a:ext cx="407717" cy="233425"/>
            <a:chOff x="371" y="2904"/>
            <a:chExt cx="156" cy="110"/>
          </a:xfrm>
        </p:grpSpPr>
        <p:sp>
          <p:nvSpPr>
            <p:cNvPr id="15" name="Line 26"/>
            <p:cNvSpPr>
              <a:spLocks noChangeShapeType="1"/>
            </p:cNvSpPr>
            <p:nvPr/>
          </p:nvSpPr>
          <p:spPr bwMode="auto">
            <a:xfrm>
              <a:off x="381" y="2904"/>
              <a:ext cx="0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6" name="Line 27"/>
            <p:cNvSpPr>
              <a:spLocks noChangeShapeType="1"/>
            </p:cNvSpPr>
            <p:nvPr/>
          </p:nvSpPr>
          <p:spPr bwMode="auto">
            <a:xfrm>
              <a:off x="527" y="2904"/>
              <a:ext cx="0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auto">
            <a:xfrm>
              <a:off x="385" y="2904"/>
              <a:ext cx="138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auto">
            <a:xfrm flipH="1">
              <a:off x="371" y="2904"/>
              <a:ext cx="154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5399073" y="4834128"/>
            <a:ext cx="407717" cy="233425"/>
            <a:chOff x="371" y="2904"/>
            <a:chExt cx="156" cy="110"/>
          </a:xfrm>
        </p:grpSpPr>
        <p:sp>
          <p:nvSpPr>
            <p:cNvPr id="20" name="Line 26"/>
            <p:cNvSpPr>
              <a:spLocks noChangeShapeType="1"/>
            </p:cNvSpPr>
            <p:nvPr/>
          </p:nvSpPr>
          <p:spPr bwMode="auto">
            <a:xfrm>
              <a:off x="381" y="2904"/>
              <a:ext cx="0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" name="Line 27"/>
            <p:cNvSpPr>
              <a:spLocks noChangeShapeType="1"/>
            </p:cNvSpPr>
            <p:nvPr/>
          </p:nvSpPr>
          <p:spPr bwMode="auto">
            <a:xfrm>
              <a:off x="527" y="2904"/>
              <a:ext cx="0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385" y="2904"/>
              <a:ext cx="138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3" name="Line 29"/>
            <p:cNvSpPr>
              <a:spLocks noChangeShapeType="1"/>
            </p:cNvSpPr>
            <p:nvPr/>
          </p:nvSpPr>
          <p:spPr bwMode="auto">
            <a:xfrm flipH="1">
              <a:off x="371" y="2904"/>
              <a:ext cx="154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95904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87338"/>
            <a:ext cx="10914063" cy="846137"/>
          </a:xfrm>
        </p:spPr>
        <p:txBody>
          <a:bodyPr/>
          <a:lstStyle/>
          <a:p>
            <a:r>
              <a:rPr lang="en-US" altLang="en-US">
                <a:solidFill>
                  <a:schemeClr val="accent2"/>
                </a:solidFill>
              </a:rPr>
              <a:t>Binary Relational Operations: JOIN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555955" y="1133475"/>
            <a:ext cx="11636045" cy="47355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Example: Suppose that we want to retrieve the name of the manager of each department.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To get the manager’s name, we need to combine each DEPARTMENT tuple with the EMPLOYEE tuple whose SSN value matches the MGRSSN value in the department tuple. 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We do this by using the join           operation.</a:t>
            </a:r>
          </a:p>
          <a:p>
            <a:pPr lvl="1">
              <a:lnSpc>
                <a:spcPct val="80000"/>
              </a:lnSpc>
            </a:pPr>
            <a:endParaRPr lang="en-US" altLang="en-US" sz="2400" dirty="0"/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DEPT_MGR </a:t>
            </a:r>
            <a:r>
              <a:rPr lang="en-US" altLang="en-US" sz="2400" dirty="0">
                <a:sym typeface="Symbol" panose="05050102010706020507" pitchFamily="18" charset="2"/>
              </a:rPr>
              <a:t></a:t>
            </a:r>
            <a:r>
              <a:rPr lang="en-US" altLang="en-US" sz="2400" dirty="0"/>
              <a:t> DEPARTMENT         </a:t>
            </a:r>
            <a:r>
              <a:rPr lang="en-US" altLang="en-US" sz="2400" baseline="-25000" dirty="0"/>
              <a:t>MGRSSN=SSN </a:t>
            </a:r>
            <a:r>
              <a:rPr lang="en-US" altLang="en-US" sz="2400" dirty="0"/>
              <a:t>EMPLOYEE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               MGRSSN=SSN is the join condition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Combines each department record with the employee who manages the department</a:t>
            </a:r>
          </a:p>
          <a:p>
            <a:pPr lvl="1">
              <a:lnSpc>
                <a:spcPct val="80000"/>
              </a:lnSpc>
            </a:pPr>
            <a:endParaRPr lang="en-US" altLang="en-US" sz="2400" dirty="0"/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The join condition can also be specified as </a:t>
            </a:r>
          </a:p>
          <a:p>
            <a:pPr marL="201168" lvl="1" indent="0">
              <a:lnSpc>
                <a:spcPct val="80000"/>
              </a:lnSpc>
              <a:buNone/>
            </a:pPr>
            <a:r>
              <a:rPr lang="en-US" altLang="en-US" sz="2400" dirty="0"/>
              <a:t>                 DEPARTMENT.MGRSSN= EMPLOYEE.SSN</a:t>
            </a:r>
          </a:p>
          <a:p>
            <a:endParaRPr lang="en-US" sz="2400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522353" y="2183450"/>
            <a:ext cx="407717" cy="233425"/>
            <a:chOff x="371" y="2904"/>
            <a:chExt cx="156" cy="110"/>
          </a:xfrm>
        </p:grpSpPr>
        <p:sp>
          <p:nvSpPr>
            <p:cNvPr id="6" name="Line 26"/>
            <p:cNvSpPr>
              <a:spLocks noChangeShapeType="1"/>
            </p:cNvSpPr>
            <p:nvPr/>
          </p:nvSpPr>
          <p:spPr bwMode="auto">
            <a:xfrm>
              <a:off x="381" y="2904"/>
              <a:ext cx="0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" name="Line 27"/>
            <p:cNvSpPr>
              <a:spLocks noChangeShapeType="1"/>
            </p:cNvSpPr>
            <p:nvPr/>
          </p:nvSpPr>
          <p:spPr bwMode="auto">
            <a:xfrm>
              <a:off x="527" y="2904"/>
              <a:ext cx="0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" name="Line 28"/>
            <p:cNvSpPr>
              <a:spLocks noChangeShapeType="1"/>
            </p:cNvSpPr>
            <p:nvPr/>
          </p:nvSpPr>
          <p:spPr bwMode="auto">
            <a:xfrm>
              <a:off x="385" y="2904"/>
              <a:ext cx="138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" name="Line 29"/>
            <p:cNvSpPr>
              <a:spLocks noChangeShapeType="1"/>
            </p:cNvSpPr>
            <p:nvPr/>
          </p:nvSpPr>
          <p:spPr bwMode="auto">
            <a:xfrm flipH="1">
              <a:off x="371" y="2904"/>
              <a:ext cx="154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689622" y="2956656"/>
            <a:ext cx="407717" cy="233425"/>
            <a:chOff x="371" y="2904"/>
            <a:chExt cx="156" cy="110"/>
          </a:xfrm>
        </p:grpSpPr>
        <p:sp>
          <p:nvSpPr>
            <p:cNvPr id="11" name="Line 26"/>
            <p:cNvSpPr>
              <a:spLocks noChangeShapeType="1"/>
            </p:cNvSpPr>
            <p:nvPr/>
          </p:nvSpPr>
          <p:spPr bwMode="auto">
            <a:xfrm>
              <a:off x="381" y="2904"/>
              <a:ext cx="0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" name="Line 27"/>
            <p:cNvSpPr>
              <a:spLocks noChangeShapeType="1"/>
            </p:cNvSpPr>
            <p:nvPr/>
          </p:nvSpPr>
          <p:spPr bwMode="auto">
            <a:xfrm>
              <a:off x="527" y="2904"/>
              <a:ext cx="0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" name="Line 28"/>
            <p:cNvSpPr>
              <a:spLocks noChangeShapeType="1"/>
            </p:cNvSpPr>
            <p:nvPr/>
          </p:nvSpPr>
          <p:spPr bwMode="auto">
            <a:xfrm>
              <a:off x="385" y="2904"/>
              <a:ext cx="138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" name="Line 29"/>
            <p:cNvSpPr>
              <a:spLocks noChangeShapeType="1"/>
            </p:cNvSpPr>
            <p:nvPr/>
          </p:nvSpPr>
          <p:spPr bwMode="auto">
            <a:xfrm flipH="1">
              <a:off x="371" y="2904"/>
              <a:ext cx="154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01530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86603"/>
            <a:ext cx="10789920" cy="905775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Example - JOIN</a:t>
            </a:r>
          </a:p>
        </p:txBody>
      </p:sp>
      <p:pic>
        <p:nvPicPr>
          <p:cNvPr id="4" name="Picture 5" descr="fig06_0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2275027"/>
            <a:ext cx="10058400" cy="278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417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" y="286604"/>
            <a:ext cx="11075213" cy="810676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Some properties of JOIN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293" y="1397204"/>
            <a:ext cx="10870387" cy="4828031"/>
          </a:xfrm>
        </p:spPr>
        <p:txBody>
          <a:bodyPr/>
          <a:lstStyle/>
          <a:p>
            <a:r>
              <a:rPr lang="en-US" altLang="en-US" sz="2400" dirty="0"/>
              <a:t>Consider the following JOIN operation:</a:t>
            </a:r>
          </a:p>
          <a:p>
            <a:pPr lvl="1"/>
            <a:r>
              <a:rPr lang="en-US" altLang="en-US" sz="2400" dirty="0"/>
              <a:t>R(A1, A2, . . ., An)                   S(B1, B2, . . ., </a:t>
            </a:r>
            <a:r>
              <a:rPr lang="en-US" altLang="en-US" sz="2400" dirty="0" err="1"/>
              <a:t>Bm</a:t>
            </a:r>
            <a:r>
              <a:rPr lang="en-US" altLang="en-US" sz="2400" dirty="0"/>
              <a:t>)</a:t>
            </a:r>
          </a:p>
          <a:p>
            <a:pPr lvl="2">
              <a:buFont typeface="Wingdings" panose="05000000000000000000" pitchFamily="2" charset="2"/>
              <a:buNone/>
            </a:pPr>
            <a:r>
              <a:rPr lang="en-US" altLang="en-US" sz="2400" dirty="0"/>
              <a:t>                                       </a:t>
            </a:r>
            <a:r>
              <a:rPr lang="en-US" altLang="en-US" sz="2400" dirty="0" err="1"/>
              <a:t>R.Ai</a:t>
            </a:r>
            <a:r>
              <a:rPr lang="en-US" altLang="en-US" sz="2400" dirty="0"/>
              <a:t>=</a:t>
            </a:r>
            <a:r>
              <a:rPr lang="en-US" altLang="en-US" sz="2400" dirty="0" err="1"/>
              <a:t>S.Bj</a:t>
            </a:r>
            <a:endParaRPr lang="en-US" altLang="en-US" sz="2400" dirty="0"/>
          </a:p>
          <a:p>
            <a:pPr lvl="1"/>
            <a:r>
              <a:rPr lang="en-US" altLang="en-US" sz="2400" dirty="0"/>
              <a:t>Result is a relation Q with degree n + m attributes:</a:t>
            </a:r>
          </a:p>
          <a:p>
            <a:pPr lvl="2"/>
            <a:r>
              <a:rPr lang="en-US" altLang="en-US" sz="2400" dirty="0"/>
              <a:t>Q(A1, A2, . . ., An, B1, B2, . . ., </a:t>
            </a:r>
            <a:r>
              <a:rPr lang="en-US" altLang="en-US" sz="2400" dirty="0" err="1"/>
              <a:t>Bm</a:t>
            </a:r>
            <a:r>
              <a:rPr lang="en-US" altLang="en-US" sz="2400" dirty="0"/>
              <a:t>), in that order.</a:t>
            </a:r>
          </a:p>
          <a:p>
            <a:pPr lvl="1"/>
            <a:r>
              <a:rPr lang="en-US" altLang="en-US" sz="2400" dirty="0"/>
              <a:t>The resulting relation state has one tuple for each combination of tuples—r from R and s from S, but </a:t>
            </a:r>
            <a:r>
              <a:rPr lang="en-US" altLang="en-US" sz="2400" i="1" dirty="0"/>
              <a:t>only if they satisfy the join condition</a:t>
            </a:r>
            <a:r>
              <a:rPr lang="en-US" altLang="en-US" sz="2400" dirty="0"/>
              <a:t> r[Ai]=s[</a:t>
            </a:r>
            <a:r>
              <a:rPr lang="en-US" altLang="en-US" sz="2400" dirty="0" err="1"/>
              <a:t>Bj</a:t>
            </a:r>
            <a:r>
              <a:rPr lang="en-US" altLang="en-US" sz="2400" dirty="0"/>
              <a:t>]</a:t>
            </a:r>
          </a:p>
          <a:p>
            <a:pPr lvl="1"/>
            <a:r>
              <a:rPr lang="en-US" altLang="en-US" sz="2400" dirty="0"/>
              <a:t>Hence, if R has </a:t>
            </a:r>
            <a:r>
              <a:rPr lang="en-US" altLang="en-US" sz="2400" dirty="0" err="1"/>
              <a:t>n</a:t>
            </a:r>
            <a:r>
              <a:rPr lang="en-US" altLang="en-US" sz="2400" baseline="-25000" dirty="0" err="1"/>
              <a:t>R</a:t>
            </a:r>
            <a:r>
              <a:rPr lang="en-US" altLang="en-US" sz="2400" dirty="0"/>
              <a:t> tuples, and S has </a:t>
            </a:r>
            <a:r>
              <a:rPr lang="en-US" altLang="en-US" sz="2400" dirty="0" err="1"/>
              <a:t>n</a:t>
            </a:r>
            <a:r>
              <a:rPr lang="en-US" altLang="en-US" sz="2400" baseline="-25000" dirty="0" err="1"/>
              <a:t>S</a:t>
            </a:r>
            <a:r>
              <a:rPr lang="en-US" altLang="en-US" sz="2400" dirty="0"/>
              <a:t> tuples, then the join result will generally have </a:t>
            </a:r>
            <a:r>
              <a:rPr lang="en-US" altLang="en-US" sz="2400" i="1" dirty="0"/>
              <a:t>less than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</a:t>
            </a:r>
            <a:r>
              <a:rPr lang="en-US" altLang="en-US" sz="2400" baseline="-25000" dirty="0" err="1"/>
              <a:t>R</a:t>
            </a:r>
            <a:r>
              <a:rPr lang="en-US" altLang="en-US" sz="2400" dirty="0"/>
              <a:t> * </a:t>
            </a:r>
            <a:r>
              <a:rPr lang="en-US" altLang="en-US" sz="2400" dirty="0" err="1"/>
              <a:t>n</a:t>
            </a:r>
            <a:r>
              <a:rPr lang="en-US" altLang="en-US" sz="2400" baseline="-25000" dirty="0" err="1"/>
              <a:t>S</a:t>
            </a:r>
            <a:r>
              <a:rPr lang="en-US" altLang="en-US" sz="2400" dirty="0"/>
              <a:t> tuples.</a:t>
            </a:r>
          </a:p>
          <a:p>
            <a:pPr lvl="1"/>
            <a:r>
              <a:rPr lang="en-US" altLang="en-US" sz="2400" dirty="0"/>
              <a:t>Only related tuples (based on the join condition) will appear in the result</a:t>
            </a:r>
          </a:p>
          <a:p>
            <a:endParaRPr lang="en-US" sz="24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955796" y="1908048"/>
            <a:ext cx="407717" cy="233425"/>
            <a:chOff x="371" y="2904"/>
            <a:chExt cx="156" cy="110"/>
          </a:xfrm>
        </p:grpSpPr>
        <p:sp>
          <p:nvSpPr>
            <p:cNvPr id="5" name="Line 26"/>
            <p:cNvSpPr>
              <a:spLocks noChangeShapeType="1"/>
            </p:cNvSpPr>
            <p:nvPr/>
          </p:nvSpPr>
          <p:spPr bwMode="auto">
            <a:xfrm>
              <a:off x="381" y="2904"/>
              <a:ext cx="0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" name="Line 27"/>
            <p:cNvSpPr>
              <a:spLocks noChangeShapeType="1"/>
            </p:cNvSpPr>
            <p:nvPr/>
          </p:nvSpPr>
          <p:spPr bwMode="auto">
            <a:xfrm>
              <a:off x="527" y="2904"/>
              <a:ext cx="0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" name="Line 28"/>
            <p:cNvSpPr>
              <a:spLocks noChangeShapeType="1"/>
            </p:cNvSpPr>
            <p:nvPr/>
          </p:nvSpPr>
          <p:spPr bwMode="auto">
            <a:xfrm>
              <a:off x="385" y="2904"/>
              <a:ext cx="138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" name="Line 29"/>
            <p:cNvSpPr>
              <a:spLocks noChangeShapeType="1"/>
            </p:cNvSpPr>
            <p:nvPr/>
          </p:nvSpPr>
          <p:spPr bwMode="auto">
            <a:xfrm flipH="1">
              <a:off x="371" y="2904"/>
              <a:ext cx="154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66422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227" y="286604"/>
            <a:ext cx="10709453" cy="913090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Some properties of JOIN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227" y="1845734"/>
            <a:ext cx="10709453" cy="4023360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/>
              <a:t>The general case of JOIN operation is called a Theta-join:</a:t>
            </a:r>
          </a:p>
          <a:p>
            <a:r>
              <a:rPr lang="en-US" altLang="en-US" sz="2400" dirty="0"/>
              <a:t>                R                   S</a:t>
            </a:r>
          </a:p>
          <a:p>
            <a:pPr lvl="2">
              <a:buNone/>
            </a:pPr>
            <a:r>
              <a:rPr lang="en-US" altLang="en-US" sz="2400" dirty="0"/>
              <a:t>                        </a:t>
            </a:r>
            <a:r>
              <a:rPr lang="en-US" altLang="en-US" sz="2400" i="1" dirty="0"/>
              <a:t>theta</a:t>
            </a:r>
          </a:p>
          <a:p>
            <a:r>
              <a:rPr lang="en-US" altLang="en-US" sz="2400" dirty="0"/>
              <a:t>The join condition is called </a:t>
            </a:r>
            <a:r>
              <a:rPr lang="en-US" altLang="en-US" sz="2400" i="1" dirty="0"/>
              <a:t>theta (=,&lt;,&lt;=,&gt;=,&gt;,!=)</a:t>
            </a:r>
          </a:p>
          <a:p>
            <a:r>
              <a:rPr lang="en-US" altLang="en-US" sz="2400" i="1" dirty="0"/>
              <a:t>Theta</a:t>
            </a:r>
            <a:r>
              <a:rPr lang="en-US" altLang="en-US" sz="2400" dirty="0"/>
              <a:t> can be any general </a:t>
            </a:r>
            <a:r>
              <a:rPr lang="en-US" altLang="en-US" sz="2400" dirty="0" err="1"/>
              <a:t>boolean</a:t>
            </a:r>
            <a:r>
              <a:rPr lang="en-US" altLang="en-US" sz="2400" dirty="0"/>
              <a:t> expression on the attributes of R and S; for example:</a:t>
            </a:r>
          </a:p>
          <a:p>
            <a:pPr lvl="1"/>
            <a:r>
              <a:rPr lang="en-US" altLang="en-US" sz="2400" dirty="0" err="1"/>
              <a:t>R.Ai</a:t>
            </a:r>
            <a:r>
              <a:rPr lang="en-US" altLang="en-US" sz="2400" dirty="0"/>
              <a:t>&lt;</a:t>
            </a:r>
            <a:r>
              <a:rPr lang="en-US" altLang="en-US" sz="2400" dirty="0" err="1"/>
              <a:t>S.Bj</a:t>
            </a:r>
            <a:r>
              <a:rPr lang="en-US" altLang="en-US" sz="2400" dirty="0"/>
              <a:t> AND (</a:t>
            </a:r>
            <a:r>
              <a:rPr lang="en-US" altLang="en-US" sz="2400" dirty="0" err="1"/>
              <a:t>R.Ak</a:t>
            </a:r>
            <a:r>
              <a:rPr lang="en-US" altLang="en-US" sz="2400" dirty="0"/>
              <a:t>=</a:t>
            </a:r>
            <a:r>
              <a:rPr lang="en-US" altLang="en-US" sz="2400" dirty="0" err="1"/>
              <a:t>S.Bl</a:t>
            </a:r>
            <a:r>
              <a:rPr lang="en-US" altLang="en-US" sz="2400" dirty="0"/>
              <a:t> OR </a:t>
            </a:r>
            <a:r>
              <a:rPr lang="en-US" altLang="en-US" sz="2400" dirty="0" err="1"/>
              <a:t>R.Ap</a:t>
            </a:r>
            <a:r>
              <a:rPr lang="en-US" altLang="en-US" sz="2400" dirty="0"/>
              <a:t>&lt;</a:t>
            </a:r>
            <a:r>
              <a:rPr lang="en-US" altLang="en-US" sz="2400" dirty="0" err="1"/>
              <a:t>S.Bq</a:t>
            </a:r>
            <a:r>
              <a:rPr lang="en-US" altLang="en-US" sz="2400" dirty="0"/>
              <a:t>)</a:t>
            </a:r>
          </a:p>
          <a:p>
            <a:r>
              <a:rPr lang="en-US" altLang="en-US" sz="2400" dirty="0"/>
              <a:t>Most join conditions involve one or more equality conditions “</a:t>
            </a:r>
            <a:r>
              <a:rPr lang="en-US" altLang="en-US" sz="2400" dirty="0" err="1"/>
              <a:t>AND”ed</a:t>
            </a:r>
            <a:r>
              <a:rPr lang="en-US" altLang="en-US" sz="2400" dirty="0"/>
              <a:t> together; for example:</a:t>
            </a:r>
          </a:p>
          <a:p>
            <a:pPr lvl="1"/>
            <a:r>
              <a:rPr lang="en-US" altLang="en-US" sz="2400" dirty="0" err="1"/>
              <a:t>R.Ai</a:t>
            </a:r>
            <a:r>
              <a:rPr lang="en-US" altLang="en-US" sz="2400" dirty="0"/>
              <a:t>=</a:t>
            </a:r>
            <a:r>
              <a:rPr lang="en-US" altLang="en-US" sz="2400" dirty="0" err="1"/>
              <a:t>S.Bj</a:t>
            </a:r>
            <a:r>
              <a:rPr lang="en-US" altLang="en-US" sz="2400" dirty="0"/>
              <a:t> AND </a:t>
            </a:r>
            <a:r>
              <a:rPr lang="en-US" altLang="en-US" sz="2400" dirty="0" err="1"/>
              <a:t>R.Ak</a:t>
            </a:r>
            <a:r>
              <a:rPr lang="en-US" altLang="en-US" sz="2400" dirty="0"/>
              <a:t>=</a:t>
            </a:r>
            <a:r>
              <a:rPr lang="en-US" altLang="en-US" sz="2400" dirty="0" err="1"/>
              <a:t>S.Bl</a:t>
            </a:r>
            <a:r>
              <a:rPr lang="en-US" altLang="en-US" sz="2400" dirty="0"/>
              <a:t> AND </a:t>
            </a:r>
            <a:r>
              <a:rPr lang="en-US" altLang="en-US" sz="2400" dirty="0" err="1"/>
              <a:t>R.Ap</a:t>
            </a:r>
            <a:r>
              <a:rPr lang="en-US" altLang="en-US" sz="2400" dirty="0"/>
              <a:t>=</a:t>
            </a:r>
            <a:r>
              <a:rPr lang="en-US" altLang="en-US" sz="2400" dirty="0" err="1"/>
              <a:t>S.Bq</a:t>
            </a:r>
            <a:endParaRPr lang="en-US" altLang="en-US" sz="2400" dirty="0"/>
          </a:p>
          <a:p>
            <a:pPr>
              <a:buNone/>
            </a:pPr>
            <a:endParaRPr lang="en-US" alt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048712" y="2456688"/>
            <a:ext cx="407717" cy="233425"/>
            <a:chOff x="371" y="2904"/>
            <a:chExt cx="156" cy="110"/>
          </a:xfrm>
        </p:grpSpPr>
        <p:sp>
          <p:nvSpPr>
            <p:cNvPr id="5" name="Line 26"/>
            <p:cNvSpPr>
              <a:spLocks noChangeShapeType="1"/>
            </p:cNvSpPr>
            <p:nvPr/>
          </p:nvSpPr>
          <p:spPr bwMode="auto">
            <a:xfrm>
              <a:off x="381" y="2904"/>
              <a:ext cx="0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" name="Line 27"/>
            <p:cNvSpPr>
              <a:spLocks noChangeShapeType="1"/>
            </p:cNvSpPr>
            <p:nvPr/>
          </p:nvSpPr>
          <p:spPr bwMode="auto">
            <a:xfrm>
              <a:off x="527" y="2904"/>
              <a:ext cx="0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" name="Line 28"/>
            <p:cNvSpPr>
              <a:spLocks noChangeShapeType="1"/>
            </p:cNvSpPr>
            <p:nvPr/>
          </p:nvSpPr>
          <p:spPr bwMode="auto">
            <a:xfrm>
              <a:off x="385" y="2904"/>
              <a:ext cx="138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" name="Line 29"/>
            <p:cNvSpPr>
              <a:spLocks noChangeShapeType="1"/>
            </p:cNvSpPr>
            <p:nvPr/>
          </p:nvSpPr>
          <p:spPr bwMode="auto">
            <a:xfrm flipH="1">
              <a:off x="371" y="2904"/>
              <a:ext cx="154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01428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075" y="286604"/>
            <a:ext cx="10782605" cy="1074024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Binary Relational Operations: EQUIJOIN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75" y="1845734"/>
            <a:ext cx="10782605" cy="402336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The most common use of join involves join conditions with </a:t>
            </a:r>
            <a:r>
              <a:rPr lang="en-US" altLang="en-US" sz="2800" i="1" dirty="0"/>
              <a:t>equality comparisons</a:t>
            </a:r>
            <a:r>
              <a:rPr lang="en-US" altLang="en-US" sz="2800" dirty="0"/>
              <a:t> only</a:t>
            </a:r>
          </a:p>
          <a:p>
            <a:r>
              <a:rPr lang="en-US" altLang="en-US" sz="2800" dirty="0"/>
              <a:t>Such a join, where the only comparison operator used is =, is called an </a:t>
            </a:r>
            <a:r>
              <a:rPr lang="en-US" altLang="en-US" sz="2800" b="1" dirty="0"/>
              <a:t>EQUIJOIN.</a:t>
            </a:r>
          </a:p>
          <a:p>
            <a:pPr lvl="1"/>
            <a:r>
              <a:rPr lang="en-US" altLang="en-US" sz="2800" dirty="0"/>
              <a:t>In the result of an EQUIJOIN we always have one or more pairs of attributes (whose names need not be  identical) that have identical values in every tuple. </a:t>
            </a:r>
          </a:p>
          <a:p>
            <a:pPr lvl="1"/>
            <a:r>
              <a:rPr lang="en-US" altLang="en-US" sz="2800" dirty="0"/>
              <a:t>The JOIN seen in the previous example was an EQUIJOIN.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572720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99" y="286603"/>
            <a:ext cx="11060582" cy="898459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Binary Relational </a:t>
            </a:r>
            <a:r>
              <a:rPr lang="en-US" altLang="en-US" dirty="0" err="1">
                <a:solidFill>
                  <a:schemeClr val="accent2"/>
                </a:solidFill>
              </a:rPr>
              <a:t>Operations:NATURAL</a:t>
            </a:r>
            <a:r>
              <a:rPr lang="en-US" altLang="en-US" dirty="0">
                <a:solidFill>
                  <a:schemeClr val="accent2"/>
                </a:solidFill>
              </a:rPr>
              <a:t> JOIN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020" y="1340986"/>
            <a:ext cx="10819181" cy="4445338"/>
          </a:xfrm>
        </p:spPr>
        <p:txBody>
          <a:bodyPr>
            <a:noAutofit/>
          </a:bodyPr>
          <a:lstStyle/>
          <a:p>
            <a:pPr lvl="1"/>
            <a:r>
              <a:rPr lang="en-US" altLang="en-US" sz="2800" dirty="0"/>
              <a:t>Another variation of JOIN called NATURAL JOIN — denoted by * — was created to get rid of the second (superfluous) attribute in an EQUIJOIN condition.</a:t>
            </a:r>
          </a:p>
          <a:p>
            <a:pPr marL="384048" lvl="2" indent="0">
              <a:buNone/>
            </a:pPr>
            <a:r>
              <a:rPr lang="en-US" altLang="en-US" sz="2800" dirty="0"/>
              <a:t>      because one of each pair of attributes with identical values is      superfluous</a:t>
            </a:r>
          </a:p>
          <a:p>
            <a:pPr lvl="1"/>
            <a:r>
              <a:rPr lang="en-US" altLang="en-US" sz="2800" dirty="0"/>
              <a:t>The standard definition of natural join requires that the two join attributes, or each pair of corresponding join attributes, </a:t>
            </a:r>
            <a:r>
              <a:rPr lang="en-US" altLang="en-US" sz="2800" i="1" dirty="0"/>
              <a:t>have the same name</a:t>
            </a:r>
            <a:r>
              <a:rPr lang="en-US" altLang="en-US" sz="2800" dirty="0"/>
              <a:t> in both relations</a:t>
            </a:r>
          </a:p>
          <a:p>
            <a:pPr lvl="1"/>
            <a:r>
              <a:rPr lang="en-US" altLang="en-US" sz="2800" dirty="0"/>
              <a:t>If this is not the case, a renaming operation is applied first.	   </a:t>
            </a:r>
          </a:p>
          <a:p>
            <a:pPr marL="201168" lvl="1" indent="0">
              <a:buNone/>
            </a:pPr>
            <a:r>
              <a:rPr lang="en-US" altLang="en-US" sz="2800" dirty="0"/>
              <a:t>  </a:t>
            </a:r>
            <a:r>
              <a:rPr lang="en-US" altLang="en-US" sz="2800" dirty="0" err="1"/>
              <a:t>Eg</a:t>
            </a:r>
            <a:r>
              <a:rPr lang="en-US" altLang="en-US" sz="2800" dirty="0"/>
              <a:t>: </a:t>
            </a:r>
            <a:r>
              <a:rPr lang="en-US" altLang="en-US" sz="2800" dirty="0" err="1"/>
              <a:t>proj_dept</a:t>
            </a:r>
            <a:r>
              <a:rPr lang="en-US" altLang="en-US" sz="2800" dirty="0"/>
              <a:t> &lt;- project *                                           (</a:t>
            </a:r>
            <a:r>
              <a:rPr lang="en-US" altLang="en-US" sz="2800" dirty="0" err="1"/>
              <a:t>Dept</a:t>
            </a:r>
            <a:r>
              <a:rPr lang="en-US" altLang="en-US" sz="2800" dirty="0"/>
              <a:t>)</a:t>
            </a:r>
          </a:p>
          <a:p>
            <a:pPr marL="201168" lvl="1" indent="0">
              <a:buNone/>
            </a:pPr>
            <a:r>
              <a:rPr lang="en-US" altLang="en-US" sz="2800" dirty="0">
                <a:sym typeface="Symbol" panose="05050102010706020507" pitchFamily="18" charset="2"/>
              </a:rPr>
              <a:t>                                                </a:t>
            </a:r>
            <a:r>
              <a:rPr lang="en-US" altLang="en-US" sz="2800" dirty="0"/>
              <a:t>(</a:t>
            </a:r>
            <a:r>
              <a:rPr lang="en-US" altLang="en-US" sz="2800" dirty="0" err="1"/>
              <a:t>Dname,Dno,Mgr_SSN</a:t>
            </a:r>
            <a:r>
              <a:rPr lang="en-US" altLang="en-US" sz="2800" dirty="0"/>
              <a:t>)               	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568053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86604"/>
            <a:ext cx="10972800" cy="927720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Complete Set of Relational Operations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955" y="1845734"/>
            <a:ext cx="10599725" cy="402336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The set of operations including </a:t>
            </a:r>
          </a:p>
          <a:p>
            <a:r>
              <a:rPr lang="en-US" altLang="en-US" sz="2400" dirty="0"/>
              <a:t>        SELECT </a:t>
            </a:r>
            <a:r>
              <a:rPr lang="en-US" altLang="en-US" sz="2400" dirty="0">
                <a:latin typeface="Symbol" panose="05050102010706020507" pitchFamily="18" charset="2"/>
              </a:rPr>
              <a:t></a:t>
            </a:r>
            <a:r>
              <a:rPr lang="en-US" altLang="en-US" sz="2400" dirty="0"/>
              <a:t>, PROJECT </a:t>
            </a:r>
            <a:r>
              <a:rPr lang="en-US" altLang="en-US" sz="2400" dirty="0">
                <a:latin typeface="Symbol" panose="05050102010706020507" pitchFamily="18" charset="2"/>
              </a:rPr>
              <a:t></a:t>
            </a:r>
            <a:r>
              <a:rPr lang="en-US" altLang="en-US" sz="2400" dirty="0"/>
              <a:t> ,  UNION </a:t>
            </a:r>
            <a:r>
              <a:rPr lang="en-US" altLang="en-US" sz="2400" dirty="0">
                <a:latin typeface="Symbol" panose="05050102010706020507" pitchFamily="18" charset="2"/>
              </a:rPr>
              <a:t></a:t>
            </a:r>
            <a:r>
              <a:rPr lang="en-US" altLang="en-US" sz="2400" dirty="0"/>
              <a:t>, DIFFERENCE </a:t>
            </a:r>
            <a:r>
              <a:rPr lang="en-US" altLang="en-US" sz="2400" dirty="0">
                <a:latin typeface="Symbol" panose="05050102010706020507" pitchFamily="18" charset="2"/>
              </a:rPr>
              <a:t>-</a:t>
            </a:r>
            <a:r>
              <a:rPr lang="en-US" altLang="en-US" sz="2400" dirty="0"/>
              <a:t> , RENAME </a:t>
            </a:r>
            <a:r>
              <a:rPr lang="en-US" altLang="en-US" sz="2400" dirty="0">
                <a:sym typeface="Symbol" panose="05050102010706020507" pitchFamily="18" charset="2"/>
              </a:rPr>
              <a:t></a:t>
            </a:r>
            <a:r>
              <a:rPr lang="en-US" altLang="en-US" sz="2400" dirty="0"/>
              <a:t>, and CARTESIAN PRODUCT X is called a </a:t>
            </a:r>
            <a:r>
              <a:rPr lang="en-US" altLang="en-US" sz="2400" i="1" dirty="0"/>
              <a:t>complete set</a:t>
            </a:r>
            <a:r>
              <a:rPr lang="en-US" altLang="en-US" sz="2400" dirty="0"/>
              <a:t> because any other relational algebra expression can be expressed by a combination of these five operations.</a:t>
            </a:r>
          </a:p>
          <a:p>
            <a:r>
              <a:rPr lang="en-US" altLang="en-US" sz="2400" dirty="0"/>
              <a:t>For example: </a:t>
            </a:r>
          </a:p>
          <a:p>
            <a:pPr lvl="1"/>
            <a:r>
              <a:rPr lang="en-US" altLang="en-US" sz="2400" dirty="0"/>
              <a:t>R </a:t>
            </a:r>
            <a:r>
              <a:rPr lang="en-US" altLang="en-US" sz="2400" dirty="0">
                <a:latin typeface="Symbol" panose="05050102010706020507" pitchFamily="18" charset="2"/>
              </a:rPr>
              <a:t></a:t>
            </a:r>
            <a:r>
              <a:rPr lang="en-US" altLang="en-US" sz="2400" dirty="0"/>
              <a:t> S = (R </a:t>
            </a:r>
            <a:r>
              <a:rPr lang="en-US" altLang="en-US" sz="2400" dirty="0">
                <a:latin typeface="Symbol" panose="05050102010706020507" pitchFamily="18" charset="2"/>
              </a:rPr>
              <a:t></a:t>
            </a:r>
            <a:r>
              <a:rPr lang="en-US" altLang="en-US" sz="2400" dirty="0"/>
              <a:t> S ) – ((R </a:t>
            </a:r>
            <a:r>
              <a:rPr lang="en-US" altLang="en-US" sz="2400" dirty="0">
                <a:latin typeface="Symbol" panose="05050102010706020507" pitchFamily="18" charset="2"/>
              </a:rPr>
              <a:t>-</a:t>
            </a:r>
            <a:r>
              <a:rPr lang="en-US" altLang="en-US" sz="2400" dirty="0"/>
              <a:t> S) </a:t>
            </a:r>
            <a:r>
              <a:rPr lang="en-US" altLang="en-US" sz="2400" dirty="0">
                <a:latin typeface="Symbol" panose="05050102010706020507" pitchFamily="18" charset="2"/>
              </a:rPr>
              <a:t></a:t>
            </a:r>
            <a:r>
              <a:rPr lang="en-US" altLang="en-US" sz="2400" dirty="0"/>
              <a:t> (S </a:t>
            </a:r>
            <a:r>
              <a:rPr lang="en-US" altLang="en-US" sz="2400" dirty="0">
                <a:latin typeface="Symbol" panose="05050102010706020507" pitchFamily="18" charset="2"/>
              </a:rPr>
              <a:t>-</a:t>
            </a:r>
            <a:r>
              <a:rPr lang="en-US" altLang="en-US" sz="2400" dirty="0"/>
              <a:t> R))</a:t>
            </a:r>
          </a:p>
          <a:p>
            <a:pPr lvl="1"/>
            <a:r>
              <a:rPr lang="en-US" altLang="en-US" sz="2400" dirty="0"/>
              <a:t>R       </a:t>
            </a:r>
            <a:r>
              <a:rPr lang="en-US" altLang="en-US" sz="2400" baseline="-25000" dirty="0"/>
              <a:t>&lt;join condition&gt;</a:t>
            </a:r>
            <a:r>
              <a:rPr lang="en-US" altLang="en-US" sz="2400" dirty="0"/>
              <a:t>S = </a:t>
            </a:r>
            <a:r>
              <a:rPr lang="en-US" altLang="en-US" sz="2400" dirty="0">
                <a:latin typeface="Symbol" panose="05050102010706020507" pitchFamily="18" charset="2"/>
              </a:rPr>
              <a:t></a:t>
            </a:r>
            <a:r>
              <a:rPr lang="en-US" altLang="en-US" sz="2400" dirty="0"/>
              <a:t> </a:t>
            </a:r>
            <a:r>
              <a:rPr lang="en-US" altLang="en-US" sz="2400" baseline="-25000" dirty="0"/>
              <a:t>&lt;join condition&gt;</a:t>
            </a:r>
            <a:r>
              <a:rPr lang="en-US" altLang="en-US" sz="2400" dirty="0"/>
              <a:t> (R X S)</a:t>
            </a:r>
          </a:p>
          <a:p>
            <a:endParaRPr lang="en-US" sz="24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090421" y="4446422"/>
            <a:ext cx="407717" cy="233425"/>
            <a:chOff x="371" y="2904"/>
            <a:chExt cx="156" cy="110"/>
          </a:xfrm>
        </p:grpSpPr>
        <p:sp>
          <p:nvSpPr>
            <p:cNvPr id="5" name="Line 26"/>
            <p:cNvSpPr>
              <a:spLocks noChangeShapeType="1"/>
            </p:cNvSpPr>
            <p:nvPr/>
          </p:nvSpPr>
          <p:spPr bwMode="auto">
            <a:xfrm>
              <a:off x="381" y="2904"/>
              <a:ext cx="0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" name="Line 27"/>
            <p:cNvSpPr>
              <a:spLocks noChangeShapeType="1"/>
            </p:cNvSpPr>
            <p:nvPr/>
          </p:nvSpPr>
          <p:spPr bwMode="auto">
            <a:xfrm>
              <a:off x="527" y="2904"/>
              <a:ext cx="0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" name="Line 28"/>
            <p:cNvSpPr>
              <a:spLocks noChangeShapeType="1"/>
            </p:cNvSpPr>
            <p:nvPr/>
          </p:nvSpPr>
          <p:spPr bwMode="auto">
            <a:xfrm>
              <a:off x="385" y="2904"/>
              <a:ext cx="138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" name="Line 29"/>
            <p:cNvSpPr>
              <a:spLocks noChangeShapeType="1"/>
            </p:cNvSpPr>
            <p:nvPr/>
          </p:nvSpPr>
          <p:spPr bwMode="auto">
            <a:xfrm flipH="1">
              <a:off x="371" y="2904"/>
              <a:ext cx="154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54309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717" y="286603"/>
            <a:ext cx="10906963" cy="956981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Binary Relational Operations: DIVISION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379" y="1845734"/>
            <a:ext cx="10636301" cy="4023360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/>
              <a:t>DIVISION Operation</a:t>
            </a:r>
          </a:p>
          <a:p>
            <a:pPr lvl="1"/>
            <a:r>
              <a:rPr lang="en-US" altLang="en-US" sz="2200" dirty="0"/>
              <a:t>The division operation is applied to two relations </a:t>
            </a:r>
          </a:p>
          <a:p>
            <a:pPr marL="201168" lvl="1" indent="0">
              <a:buNone/>
            </a:pPr>
            <a:r>
              <a:rPr lang="en-US" altLang="en-US" sz="2200" dirty="0"/>
              <a:t>	R(Z) </a:t>
            </a:r>
            <a:r>
              <a:rPr lang="en-US" altLang="en-US" sz="2200" dirty="0">
                <a:latin typeface="Symbol" panose="05050102010706020507" pitchFamily="18" charset="2"/>
              </a:rPr>
              <a:t></a:t>
            </a:r>
            <a:r>
              <a:rPr lang="en-US" altLang="en-US" sz="2200" dirty="0"/>
              <a:t> S(X), where X subset Z. </a:t>
            </a:r>
          </a:p>
          <a:p>
            <a:pPr marL="201168" lvl="1" indent="0">
              <a:buNone/>
            </a:pPr>
            <a:r>
              <a:rPr lang="en-US" altLang="en-US" sz="2200" dirty="0"/>
              <a:t>Let Y = Z - X (and hence Z = X </a:t>
            </a:r>
            <a:r>
              <a:rPr lang="en-US" altLang="en-US" sz="2200" dirty="0">
                <a:latin typeface="Symbol" panose="05050102010706020507" pitchFamily="18" charset="2"/>
              </a:rPr>
              <a:t></a:t>
            </a:r>
            <a:r>
              <a:rPr lang="en-US" altLang="en-US" sz="2200" dirty="0"/>
              <a:t> Y); that is, let Y be the set of attributes of R that are not attributes of S. </a:t>
            </a:r>
          </a:p>
          <a:p>
            <a:endParaRPr lang="en-US" altLang="en-US" sz="2400" dirty="0"/>
          </a:p>
          <a:p>
            <a:pPr lvl="1"/>
            <a:r>
              <a:rPr lang="en-US" altLang="en-US" sz="2200" dirty="0"/>
              <a:t>The result of DIVISION is a relation T(Y) that includes a tuple t if tuples </a:t>
            </a:r>
            <a:r>
              <a:rPr lang="en-US" altLang="en-US" sz="2200" dirty="0" err="1"/>
              <a:t>t</a:t>
            </a:r>
            <a:r>
              <a:rPr lang="en-US" altLang="en-US" sz="2200" baseline="-25000" dirty="0" err="1"/>
              <a:t>R</a:t>
            </a:r>
            <a:r>
              <a:rPr lang="en-US" altLang="en-US" sz="2200" dirty="0"/>
              <a:t> appear in R with </a:t>
            </a:r>
            <a:r>
              <a:rPr lang="en-US" altLang="en-US" sz="2200" dirty="0" err="1"/>
              <a:t>t</a:t>
            </a:r>
            <a:r>
              <a:rPr lang="en-US" altLang="en-US" sz="2200" baseline="-25000" dirty="0" err="1"/>
              <a:t>R</a:t>
            </a:r>
            <a:r>
              <a:rPr lang="en-US" altLang="en-US" sz="2200" dirty="0"/>
              <a:t> [Y] = t, and with</a:t>
            </a:r>
          </a:p>
          <a:p>
            <a:pPr lvl="2"/>
            <a:r>
              <a:rPr lang="en-US" altLang="en-US" sz="2000" dirty="0" err="1"/>
              <a:t>t</a:t>
            </a:r>
            <a:r>
              <a:rPr lang="en-US" altLang="en-US" sz="2000" baseline="-25000" dirty="0" err="1"/>
              <a:t>R</a:t>
            </a:r>
            <a:r>
              <a:rPr lang="en-US" altLang="en-US" sz="2000" dirty="0"/>
              <a:t> [X] = </a:t>
            </a:r>
            <a:r>
              <a:rPr lang="en-US" altLang="en-US" sz="2000" dirty="0" err="1"/>
              <a:t>t</a:t>
            </a:r>
            <a:r>
              <a:rPr lang="en-US" altLang="en-US" sz="2000" baseline="-25000" dirty="0" err="1"/>
              <a:t>s</a:t>
            </a:r>
            <a:r>
              <a:rPr lang="en-US" altLang="en-US" sz="2000" dirty="0"/>
              <a:t> </a:t>
            </a:r>
            <a:r>
              <a:rPr lang="en-US" altLang="en-US" sz="2000" i="1" dirty="0"/>
              <a:t>for every tuple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</a:t>
            </a:r>
            <a:r>
              <a:rPr lang="en-US" altLang="en-US" sz="2000" baseline="-25000" dirty="0" err="1"/>
              <a:t>s</a:t>
            </a:r>
            <a:r>
              <a:rPr lang="en-US" altLang="en-US" sz="2000" dirty="0"/>
              <a:t> in S. </a:t>
            </a:r>
          </a:p>
          <a:p>
            <a:pPr lvl="1"/>
            <a:endParaRPr lang="en-US" altLang="en-US" sz="2200" dirty="0"/>
          </a:p>
          <a:p>
            <a:pPr lvl="1"/>
            <a:r>
              <a:rPr lang="en-US" altLang="en-US" sz="2200" b="1" dirty="0"/>
              <a:t>For a tuple t to appear in the result T of the DIVISION, the values in t must appear in R in combination with </a:t>
            </a:r>
            <a:r>
              <a:rPr lang="en-US" altLang="en-US" sz="2200" b="1" i="1" dirty="0"/>
              <a:t>every</a:t>
            </a:r>
            <a:r>
              <a:rPr lang="en-US" altLang="en-US" sz="2200" b="1" dirty="0"/>
              <a:t> tuple in S. 	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893281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6771" y="287338"/>
            <a:ext cx="11965229" cy="729475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Example of DIVISION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8" descr="fig06_0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63" y="1250900"/>
            <a:ext cx="9838944" cy="45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46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87338"/>
            <a:ext cx="10950575" cy="971550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Formal Definitions - Domain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70663" y="1126541"/>
            <a:ext cx="11921338" cy="4937760"/>
          </a:xfrm>
        </p:spPr>
        <p:txBody>
          <a:bodyPr>
            <a:noAutofit/>
          </a:bodyPr>
          <a:lstStyle/>
          <a:p>
            <a:r>
              <a:rPr lang="en-US" altLang="en-US" sz="2400" b="1" dirty="0"/>
              <a:t> </a:t>
            </a:r>
          </a:p>
          <a:p>
            <a:r>
              <a:rPr lang="en-US" altLang="en-US" sz="2400" b="1" dirty="0"/>
              <a:t>A domain</a:t>
            </a:r>
            <a:r>
              <a:rPr lang="en-US" altLang="en-US" sz="2400" dirty="0"/>
              <a:t> has a logical definition:</a:t>
            </a:r>
          </a:p>
          <a:p>
            <a:pPr lvl="1"/>
            <a:r>
              <a:rPr lang="en-US" altLang="en-US" sz="2400" dirty="0"/>
              <a:t>Example: “</a:t>
            </a:r>
            <a:r>
              <a:rPr lang="en-US" altLang="en-US" sz="2400" dirty="0" err="1"/>
              <a:t>USA_phone_numbers</a:t>
            </a:r>
            <a:r>
              <a:rPr lang="en-US" altLang="en-US" sz="2400" dirty="0"/>
              <a:t>” are the set of 10 digit phone numbers valid in the U.S.</a:t>
            </a:r>
          </a:p>
          <a:p>
            <a:r>
              <a:rPr lang="en-US" altLang="en-US" sz="2400" dirty="0"/>
              <a:t>A domain also has a data-type or a format defined for it.</a:t>
            </a:r>
          </a:p>
          <a:p>
            <a:pPr lvl="1"/>
            <a:r>
              <a:rPr lang="en-US" altLang="en-US" sz="2400" dirty="0"/>
              <a:t>The </a:t>
            </a:r>
            <a:r>
              <a:rPr lang="en-US" altLang="en-US" sz="2400" dirty="0" err="1"/>
              <a:t>USA_phone_numbers</a:t>
            </a:r>
            <a:r>
              <a:rPr lang="en-US" altLang="en-US" sz="2400" dirty="0"/>
              <a:t> may have a format: (</a:t>
            </a:r>
            <a:r>
              <a:rPr lang="en-US" altLang="en-US" sz="2400" dirty="0" err="1"/>
              <a:t>ddd</a:t>
            </a:r>
            <a:r>
              <a:rPr lang="en-US" altLang="en-US" sz="2400" dirty="0"/>
              <a:t>)</a:t>
            </a:r>
            <a:r>
              <a:rPr lang="en-US" altLang="en-US" sz="2400" dirty="0" err="1"/>
              <a:t>ddd-dddd</a:t>
            </a:r>
            <a:r>
              <a:rPr lang="en-US" altLang="en-US" sz="2400" dirty="0"/>
              <a:t> where each d is a decimal digit.</a:t>
            </a:r>
          </a:p>
          <a:p>
            <a:pPr lvl="1"/>
            <a:r>
              <a:rPr lang="en-US" altLang="en-US" sz="2400" dirty="0"/>
              <a:t>Dates have various formats such as year, month, date formatted as </a:t>
            </a:r>
            <a:r>
              <a:rPr lang="en-US" altLang="en-US" sz="2400" dirty="0" err="1"/>
              <a:t>yyyy</a:t>
            </a:r>
            <a:r>
              <a:rPr lang="en-US" altLang="en-US" sz="2400" dirty="0"/>
              <a:t>-mm-</a:t>
            </a:r>
            <a:r>
              <a:rPr lang="en-US" altLang="en-US" sz="2400" dirty="0" err="1"/>
              <a:t>dd</a:t>
            </a:r>
            <a:r>
              <a:rPr lang="en-US" altLang="en-US" sz="2400" dirty="0"/>
              <a:t>, or as </a:t>
            </a:r>
            <a:r>
              <a:rPr lang="en-US" altLang="en-US" sz="2400" dirty="0" err="1"/>
              <a:t>dd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mm,yyyy</a:t>
            </a:r>
            <a:r>
              <a:rPr lang="en-US" altLang="en-US" sz="2400" dirty="0"/>
              <a:t> etc.</a:t>
            </a:r>
          </a:p>
          <a:p>
            <a:r>
              <a:rPr lang="en-US" altLang="en-US" sz="2400" dirty="0"/>
              <a:t>The attribute name designates the role played by a domain in a relation:</a:t>
            </a:r>
          </a:p>
          <a:p>
            <a:pPr lvl="1"/>
            <a:r>
              <a:rPr lang="en-US" altLang="en-US" sz="2400" dirty="0"/>
              <a:t>Used to interpret the meaning of the data elements corresponding to that attribute</a:t>
            </a:r>
          </a:p>
          <a:p>
            <a:pPr lvl="1"/>
            <a:r>
              <a:rPr lang="en-US" altLang="en-US" sz="2400" dirty="0"/>
              <a:t>Example: The domain Date may be used to define two attributes named “Invoice-date” and “Payment-date” with different meanings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62521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87338"/>
            <a:ext cx="10987088" cy="935037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Recap of Relational Algebra Operations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11" descr="tbl06_0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246" y="1155802"/>
            <a:ext cx="8931859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5316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286603"/>
            <a:ext cx="10899648" cy="869199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Examples of Queries in Relational Algebra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55802"/>
            <a:ext cx="10058400" cy="4713292"/>
          </a:xfrm>
        </p:spPr>
        <p:txBody>
          <a:bodyPr>
            <a:normAutofit lnSpcReduction="10000"/>
          </a:bodyPr>
          <a:lstStyle/>
          <a:p>
            <a:r>
              <a:rPr lang="en-US" altLang="en-US" b="1" dirty="0">
                <a:latin typeface="Times New Roman" panose="02020603050405020304" pitchFamily="18" charset="0"/>
              </a:rPr>
              <a:t>Q1: Retrieve the name and address of all employees who work for the ‘Research’ department.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	RESEARCH_DEPT </a:t>
            </a:r>
            <a:r>
              <a:rPr lang="en-US" altLang="en-US" sz="1800" dirty="0">
                <a:latin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b="1" dirty="0">
                <a:latin typeface="Symbol" panose="05050102010706020507" pitchFamily="18" charset="2"/>
              </a:rPr>
              <a:t>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Times New Roman" panose="02020603050405020304" pitchFamily="18" charset="0"/>
              </a:rPr>
              <a:t>DNAME=’Research’ </a:t>
            </a:r>
            <a:r>
              <a:rPr lang="en-US" altLang="en-US" sz="1800" dirty="0">
                <a:latin typeface="Times New Roman" panose="02020603050405020304" pitchFamily="18" charset="0"/>
              </a:rPr>
              <a:t>(DEPARTMENT)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	RESEARCH_EMPS </a:t>
            </a:r>
            <a:r>
              <a:rPr lang="en-US" altLang="en-US" sz="1800" dirty="0">
                <a:latin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altLang="en-US" sz="1800" dirty="0">
                <a:latin typeface="Times New Roman" panose="02020603050405020304" pitchFamily="18" charset="0"/>
              </a:rPr>
              <a:t>(RESEARCH_DEPT        </a:t>
            </a:r>
            <a:r>
              <a:rPr lang="en-US" altLang="en-US" sz="1200" baseline="-25000" dirty="0">
                <a:latin typeface="Times New Roman" panose="02020603050405020304" pitchFamily="18" charset="0"/>
              </a:rPr>
              <a:t>DNUMBER= DNOEMPLOYEE</a:t>
            </a:r>
            <a:r>
              <a:rPr lang="en-US" altLang="en-US" sz="1800" dirty="0">
                <a:latin typeface="Times New Roman" panose="02020603050405020304" pitchFamily="18" charset="0"/>
              </a:rPr>
              <a:t>EMPLOYEE)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	RESULT </a:t>
            </a:r>
            <a:r>
              <a:rPr lang="en-US" altLang="en-US" sz="1800" dirty="0">
                <a:latin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Symbol" panose="05050102010706020507" pitchFamily="18" charset="2"/>
              </a:rPr>
              <a:t>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Times New Roman" panose="02020603050405020304" pitchFamily="18" charset="0"/>
              </a:rPr>
              <a:t>FNAME, LNAME, ADDRESS</a:t>
            </a:r>
            <a:r>
              <a:rPr lang="en-US" altLang="en-US" sz="1800" dirty="0">
                <a:latin typeface="Times New Roman" panose="02020603050405020304" pitchFamily="18" charset="0"/>
              </a:rPr>
              <a:t> (RESEARCH_EMPS)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900" dirty="0">
              <a:latin typeface="Times New Roman" panose="02020603050405020304" pitchFamily="18" charset="0"/>
            </a:endParaRPr>
          </a:p>
          <a:p>
            <a:r>
              <a:rPr lang="en-US" altLang="en-US" b="1" dirty="0">
                <a:latin typeface="Times New Roman" panose="02020603050405020304" pitchFamily="18" charset="0"/>
              </a:rPr>
              <a:t>Q2: Retrieve the names of employees who have no dependents.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600" dirty="0">
                <a:latin typeface="Times New Roman" panose="02020603050405020304" pitchFamily="18" charset="0"/>
              </a:rPr>
              <a:t>	</a:t>
            </a:r>
            <a:r>
              <a:rPr lang="en-US" altLang="en-US" sz="1800" dirty="0">
                <a:latin typeface="Times New Roman" panose="02020603050405020304" pitchFamily="18" charset="0"/>
              </a:rPr>
              <a:t>ALL_EMPS </a:t>
            </a:r>
            <a:r>
              <a:rPr lang="en-US" altLang="en-US" sz="1800" dirty="0">
                <a:latin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16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Symbol" panose="05050102010706020507" pitchFamily="18" charset="2"/>
              </a:rPr>
              <a:t></a:t>
            </a:r>
            <a:r>
              <a:rPr lang="en-US" altLang="en-US" sz="1600" dirty="0">
                <a:latin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Times New Roman" panose="02020603050405020304" pitchFamily="18" charset="0"/>
              </a:rPr>
              <a:t>SSN</a:t>
            </a:r>
            <a:r>
              <a:rPr lang="en-US" altLang="en-US" sz="1800" dirty="0">
                <a:latin typeface="Times New Roman" panose="02020603050405020304" pitchFamily="18" charset="0"/>
              </a:rPr>
              <a:t>(EMPLOYEE)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	EMPS_WITH_DEPS</a:t>
            </a:r>
            <a:r>
              <a:rPr lang="en-US" altLang="en-US" dirty="0">
                <a:latin typeface="Times New Roman" panose="02020603050405020304" pitchFamily="18" charset="0"/>
              </a:rPr>
              <a:t>(</a:t>
            </a:r>
            <a:r>
              <a:rPr lang="en-US" altLang="en-US" sz="1800" dirty="0">
                <a:latin typeface="Times New Roman" panose="02020603050405020304" pitchFamily="18" charset="0"/>
              </a:rPr>
              <a:t>SSN</a:t>
            </a:r>
            <a:r>
              <a:rPr lang="en-US" altLang="en-US" dirty="0">
                <a:latin typeface="Times New Roman" panose="02020603050405020304" pitchFamily="18" charset="0"/>
              </a:rPr>
              <a:t>) </a:t>
            </a:r>
            <a:r>
              <a:rPr lang="en-US" altLang="en-US" dirty="0">
                <a:latin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16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Symbol" panose="05050102010706020507" pitchFamily="18" charset="2"/>
              </a:rPr>
              <a:t></a:t>
            </a:r>
            <a:r>
              <a:rPr lang="en-US" altLang="en-US" sz="1600" dirty="0">
                <a:latin typeface="Times New Roman" panose="02020603050405020304" pitchFamily="18" charset="0"/>
              </a:rPr>
              <a:t> </a:t>
            </a:r>
            <a:r>
              <a:rPr lang="en-US" altLang="en-US" sz="1200" dirty="0">
                <a:latin typeface="Times New Roman" panose="02020603050405020304" pitchFamily="18" charset="0"/>
              </a:rPr>
              <a:t>ESSN</a:t>
            </a:r>
            <a:r>
              <a:rPr lang="en-US" altLang="en-US" dirty="0">
                <a:latin typeface="Times New Roman" panose="02020603050405020304" pitchFamily="18" charset="0"/>
              </a:rPr>
              <a:t>(</a:t>
            </a:r>
            <a:r>
              <a:rPr lang="en-US" altLang="en-US" sz="1800" dirty="0">
                <a:latin typeface="Times New Roman" panose="02020603050405020304" pitchFamily="18" charset="0"/>
              </a:rPr>
              <a:t>DEPENDENT</a:t>
            </a:r>
            <a:r>
              <a:rPr lang="en-US" altLang="en-US" dirty="0">
                <a:latin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	</a:t>
            </a:r>
            <a:r>
              <a:rPr lang="en-US" altLang="en-US" sz="1800" dirty="0">
                <a:latin typeface="Times New Roman" panose="02020603050405020304" pitchFamily="18" charset="0"/>
              </a:rPr>
              <a:t>EMPS_WITHOUT_DEPS </a:t>
            </a:r>
            <a:r>
              <a:rPr lang="en-US" altLang="en-US" sz="1800" dirty="0">
                <a:latin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1800" dirty="0">
                <a:latin typeface="Times New Roman" panose="02020603050405020304" pitchFamily="18" charset="0"/>
              </a:rPr>
              <a:t> (ALL_EMPS </a:t>
            </a:r>
            <a:r>
              <a:rPr lang="en-US" altLang="en-US" sz="1800" dirty="0"/>
              <a:t>-</a:t>
            </a:r>
            <a:r>
              <a:rPr lang="en-US" altLang="en-US" sz="1800" dirty="0">
                <a:latin typeface="Times New Roman" panose="02020603050405020304" pitchFamily="18" charset="0"/>
              </a:rPr>
              <a:t> EMPS_WITH_DEPS)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	</a:t>
            </a:r>
            <a:r>
              <a:rPr lang="en-US" altLang="en-US" sz="1800" dirty="0">
                <a:latin typeface="Times New Roman" panose="02020603050405020304" pitchFamily="18" charset="0"/>
              </a:rPr>
              <a:t>RESULT </a:t>
            </a:r>
            <a:r>
              <a:rPr lang="en-US" altLang="en-US" sz="1800" dirty="0">
                <a:latin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Symbol" panose="05050102010706020507" pitchFamily="18" charset="2"/>
              </a:rPr>
              <a:t>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400" dirty="0">
                <a:latin typeface="Times New Roman" panose="02020603050405020304" pitchFamily="18" charset="0"/>
              </a:rPr>
              <a:t>LNAME, FNAME</a:t>
            </a:r>
            <a:r>
              <a:rPr lang="en-US" altLang="en-US" sz="1800" dirty="0">
                <a:latin typeface="Times New Roman" panose="02020603050405020304" pitchFamily="18" charset="0"/>
              </a:rPr>
              <a:t> (EMPS_WITHOUT_DEPS * EMPLOYEE)</a:t>
            </a:r>
          </a:p>
          <a:p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384442" y="2346960"/>
            <a:ext cx="407717" cy="233425"/>
            <a:chOff x="371" y="2904"/>
            <a:chExt cx="156" cy="110"/>
          </a:xfrm>
        </p:grpSpPr>
        <p:sp>
          <p:nvSpPr>
            <p:cNvPr id="5" name="Line 26"/>
            <p:cNvSpPr>
              <a:spLocks noChangeShapeType="1"/>
            </p:cNvSpPr>
            <p:nvPr/>
          </p:nvSpPr>
          <p:spPr bwMode="auto">
            <a:xfrm>
              <a:off x="381" y="2904"/>
              <a:ext cx="0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" name="Line 27"/>
            <p:cNvSpPr>
              <a:spLocks noChangeShapeType="1"/>
            </p:cNvSpPr>
            <p:nvPr/>
          </p:nvSpPr>
          <p:spPr bwMode="auto">
            <a:xfrm>
              <a:off x="527" y="2904"/>
              <a:ext cx="0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" name="Line 28"/>
            <p:cNvSpPr>
              <a:spLocks noChangeShapeType="1"/>
            </p:cNvSpPr>
            <p:nvPr/>
          </p:nvSpPr>
          <p:spPr bwMode="auto">
            <a:xfrm>
              <a:off x="385" y="2904"/>
              <a:ext cx="138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" name="Line 29"/>
            <p:cNvSpPr>
              <a:spLocks noChangeShapeType="1"/>
            </p:cNvSpPr>
            <p:nvPr/>
          </p:nvSpPr>
          <p:spPr bwMode="auto">
            <a:xfrm flipH="1">
              <a:off x="371" y="2904"/>
              <a:ext cx="154" cy="11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CA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3846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87338"/>
            <a:ext cx="10922000" cy="1022350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Formal Definitions - State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920" y="1514838"/>
            <a:ext cx="10424160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The </a:t>
            </a:r>
            <a:r>
              <a:rPr lang="en-US" altLang="en-US" sz="2800" b="1" dirty="0"/>
              <a:t>relation state</a:t>
            </a:r>
            <a:r>
              <a:rPr lang="en-US" altLang="en-US" sz="2800" dirty="0"/>
              <a:t> is a subset of the Cartesian product of the domains of its attributes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each domain contains the set of all possible values the attribute can take.</a:t>
            </a:r>
          </a:p>
          <a:p>
            <a:pPr lvl="1"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Example: attribute </a:t>
            </a:r>
            <a:r>
              <a:rPr lang="en-US" altLang="en-US" sz="2800" dirty="0" err="1"/>
              <a:t>Cust</a:t>
            </a:r>
            <a:r>
              <a:rPr lang="en-US" altLang="en-US" sz="2800" dirty="0"/>
              <a:t>-name is defined over the domain of character strings of maximum length 25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 err="1"/>
              <a:t>dom</a:t>
            </a:r>
            <a:r>
              <a:rPr lang="en-US" altLang="en-US" sz="2800" dirty="0"/>
              <a:t>(</a:t>
            </a:r>
            <a:r>
              <a:rPr lang="en-US" altLang="en-US" sz="2800" dirty="0" err="1"/>
              <a:t>Cust</a:t>
            </a:r>
            <a:r>
              <a:rPr lang="en-US" altLang="en-US" sz="2800" dirty="0"/>
              <a:t>-name) is varchar(25)</a:t>
            </a:r>
          </a:p>
          <a:p>
            <a:pPr lvl="1"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The role these strings play in the CUSTOMER relation is that of the </a:t>
            </a:r>
            <a:r>
              <a:rPr lang="en-US" altLang="en-US" sz="2800" i="1" dirty="0"/>
              <a:t>name of a customer</a:t>
            </a:r>
            <a:r>
              <a:rPr lang="en-US" alt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7877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89" y="286604"/>
            <a:ext cx="11016691" cy="1022818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Formal Definitions - Example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814" y="1845734"/>
            <a:ext cx="10811866" cy="4357556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/>
              <a:t>Let R(A1, A2) be a relation schema:</a:t>
            </a:r>
          </a:p>
          <a:p>
            <a:pPr lvl="1"/>
            <a:r>
              <a:rPr lang="en-US" altLang="en-US" sz="2200" dirty="0"/>
              <a:t>Let </a:t>
            </a:r>
            <a:r>
              <a:rPr lang="en-US" altLang="en-US" sz="2200" dirty="0" err="1"/>
              <a:t>dom</a:t>
            </a:r>
            <a:r>
              <a:rPr lang="en-US" altLang="en-US" sz="2200" dirty="0"/>
              <a:t>(A1) = {0,1}</a:t>
            </a:r>
          </a:p>
          <a:p>
            <a:pPr lvl="1"/>
            <a:r>
              <a:rPr lang="en-US" altLang="en-US" sz="2200" dirty="0"/>
              <a:t>Let  </a:t>
            </a:r>
            <a:r>
              <a:rPr lang="en-US" altLang="en-US" sz="2200" dirty="0" err="1"/>
              <a:t>dom</a:t>
            </a:r>
            <a:r>
              <a:rPr lang="en-US" altLang="en-US" sz="2200" dirty="0"/>
              <a:t>(A2) =  {</a:t>
            </a:r>
            <a:r>
              <a:rPr lang="en-US" altLang="en-US" sz="2200" dirty="0" err="1"/>
              <a:t>a,b,c</a:t>
            </a:r>
            <a:r>
              <a:rPr lang="en-US" altLang="en-US" sz="2200" dirty="0"/>
              <a:t>}</a:t>
            </a:r>
          </a:p>
          <a:p>
            <a:r>
              <a:rPr lang="en-US" altLang="en-US" sz="2400" dirty="0"/>
              <a:t>Then: </a:t>
            </a:r>
            <a:r>
              <a:rPr lang="en-US" altLang="en-US" sz="2400" dirty="0" err="1"/>
              <a:t>dom</a:t>
            </a:r>
            <a:r>
              <a:rPr lang="en-US" altLang="en-US" sz="2400" dirty="0"/>
              <a:t>(A1) X </a:t>
            </a:r>
            <a:r>
              <a:rPr lang="en-US" altLang="en-US" sz="2400" dirty="0" err="1"/>
              <a:t>dom</a:t>
            </a:r>
            <a:r>
              <a:rPr lang="en-US" altLang="en-US" sz="2400" dirty="0"/>
              <a:t>(A2) is all possible combinations: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200" dirty="0"/>
              <a:t>{&lt;0,a&gt; , &lt;0,b&gt; , &lt;0,c&gt;, &lt;1,a&gt;, &lt;1,b&gt;, &lt;1,c&gt; } 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sz="2200" dirty="0"/>
          </a:p>
          <a:p>
            <a:r>
              <a:rPr lang="en-US" altLang="en-US" sz="2400" dirty="0"/>
              <a:t>The relation state r(R) </a:t>
            </a:r>
            <a:r>
              <a:rPr lang="en-US" altLang="en-US" sz="2400" dirty="0">
                <a:sym typeface="Symbol" panose="05050102010706020507" pitchFamily="18" charset="2"/>
              </a:rPr>
              <a:t>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dom</a:t>
            </a:r>
            <a:r>
              <a:rPr lang="en-US" altLang="en-US" sz="2400" dirty="0"/>
              <a:t>(A1) X </a:t>
            </a:r>
            <a:r>
              <a:rPr lang="en-US" altLang="en-US" sz="2400" dirty="0" err="1"/>
              <a:t>dom</a:t>
            </a:r>
            <a:r>
              <a:rPr lang="en-US" altLang="en-US" sz="2400" dirty="0"/>
              <a:t>(A2)</a:t>
            </a:r>
          </a:p>
          <a:p>
            <a:r>
              <a:rPr lang="en-US" altLang="en-US" sz="2400" dirty="0"/>
              <a:t>For example: r(R) could be {&lt;0,a&gt; , &lt;0,b&gt; , &lt;1,c&gt; }</a:t>
            </a:r>
          </a:p>
          <a:p>
            <a:pPr lvl="1"/>
            <a:r>
              <a:rPr lang="en-US" altLang="en-US" sz="2200" dirty="0"/>
              <a:t>this is one possible state (or “population” or “extension”) r of the relation R, defined over A1 and A2.</a:t>
            </a:r>
          </a:p>
          <a:p>
            <a:pPr lvl="1"/>
            <a:r>
              <a:rPr lang="en-US" altLang="en-US" sz="2200" dirty="0"/>
              <a:t>It has three 2-tuples: &lt;0,a&gt; , &lt;0,b&gt; , &lt;1,c&gt;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37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86" y="286604"/>
            <a:ext cx="10921594" cy="1059394"/>
          </a:xfrm>
        </p:spPr>
        <p:txBody>
          <a:bodyPr/>
          <a:lstStyle/>
          <a:p>
            <a:r>
              <a:rPr lang="en-US" altLang="en-US" dirty="0">
                <a:solidFill>
                  <a:schemeClr val="accent2"/>
                </a:solidFill>
              </a:rPr>
              <a:t>Formal Definitions - Summary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445" y="1845733"/>
            <a:ext cx="10797235" cy="4328295"/>
          </a:xfrm>
        </p:spPr>
        <p:txBody>
          <a:bodyPr/>
          <a:lstStyle/>
          <a:p>
            <a:pPr marL="201168" lvl="1" indent="0">
              <a:buNone/>
            </a:pPr>
            <a:r>
              <a:rPr lang="en-US" altLang="en-US" sz="2200" dirty="0"/>
              <a:t>Given R(A1, A2, .........., An)</a:t>
            </a:r>
          </a:p>
          <a:p>
            <a:pPr marL="201168" lvl="1" indent="0">
              <a:buNone/>
            </a:pPr>
            <a:r>
              <a:rPr lang="en-US" altLang="en-US" sz="2200" dirty="0"/>
              <a:t>          r(R) </a:t>
            </a:r>
            <a:r>
              <a:rPr lang="en-US" altLang="en-US" sz="2200" dirty="0">
                <a:sym typeface="Symbol" panose="05050102010706020507" pitchFamily="18" charset="2"/>
              </a:rPr>
              <a:t>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dom</a:t>
            </a:r>
            <a:r>
              <a:rPr lang="en-US" altLang="en-US" sz="2200" dirty="0"/>
              <a:t> (A1) X </a:t>
            </a:r>
            <a:r>
              <a:rPr lang="en-US" altLang="en-US" sz="2200" dirty="0" err="1"/>
              <a:t>dom</a:t>
            </a:r>
            <a:r>
              <a:rPr lang="en-US" altLang="en-US" sz="2200" dirty="0"/>
              <a:t> (A2) X ....X </a:t>
            </a:r>
            <a:r>
              <a:rPr lang="en-US" altLang="en-US" sz="2200" dirty="0" err="1"/>
              <a:t>dom</a:t>
            </a:r>
            <a:r>
              <a:rPr lang="en-US" altLang="en-US" sz="2200" dirty="0"/>
              <a:t>(An)</a:t>
            </a:r>
          </a:p>
          <a:p>
            <a:r>
              <a:rPr lang="en-US" altLang="en-US" sz="2400" dirty="0"/>
              <a:t>R(A1, A2, …, An) is the </a:t>
            </a:r>
            <a:r>
              <a:rPr lang="en-US" altLang="en-US" sz="2400" b="1" dirty="0"/>
              <a:t>schema</a:t>
            </a:r>
            <a:r>
              <a:rPr lang="en-US" altLang="en-US" sz="2400" dirty="0"/>
              <a:t> of the relation</a:t>
            </a:r>
          </a:p>
          <a:p>
            <a:r>
              <a:rPr lang="en-US" altLang="en-US" sz="2400" dirty="0"/>
              <a:t>    R is the </a:t>
            </a:r>
            <a:r>
              <a:rPr lang="en-US" altLang="en-US" sz="2400" b="1" dirty="0"/>
              <a:t>name</a:t>
            </a:r>
            <a:r>
              <a:rPr lang="en-US" altLang="en-US" sz="2400" dirty="0"/>
              <a:t> of the relation</a:t>
            </a:r>
          </a:p>
          <a:p>
            <a:r>
              <a:rPr lang="en-US" altLang="en-US" sz="2400" dirty="0"/>
              <a:t>   A1, A2, …, An are the </a:t>
            </a:r>
            <a:r>
              <a:rPr lang="en-US" altLang="en-US" sz="2400" b="1" dirty="0"/>
              <a:t>attributes</a:t>
            </a:r>
            <a:r>
              <a:rPr lang="en-US" altLang="en-US" sz="2400" dirty="0"/>
              <a:t> of the relation</a:t>
            </a:r>
          </a:p>
          <a:p>
            <a:r>
              <a:rPr lang="en-US" altLang="en-US" sz="2400" dirty="0"/>
              <a:t>r(R):  a specific </a:t>
            </a:r>
            <a:r>
              <a:rPr lang="en-US" altLang="en-US" sz="2400" b="1" dirty="0"/>
              <a:t>state</a:t>
            </a:r>
            <a:r>
              <a:rPr lang="en-US" altLang="en-US" sz="2400" dirty="0"/>
              <a:t> (or "value" or “population”) of relation R – this is a </a:t>
            </a:r>
            <a:r>
              <a:rPr lang="en-US" altLang="en-US" sz="2400" i="1" dirty="0"/>
              <a:t>set of tuples</a:t>
            </a:r>
            <a:r>
              <a:rPr lang="en-US" altLang="en-US" sz="2400" dirty="0"/>
              <a:t> (rows)</a:t>
            </a:r>
          </a:p>
          <a:p>
            <a:pPr lvl="1"/>
            <a:r>
              <a:rPr lang="en-US" altLang="en-US" sz="2200" dirty="0"/>
              <a:t>r(R) = {t1, t2, …, </a:t>
            </a:r>
            <a:r>
              <a:rPr lang="en-US" altLang="en-US" sz="2200" dirty="0" err="1"/>
              <a:t>tn</a:t>
            </a:r>
            <a:r>
              <a:rPr lang="en-US" altLang="en-US" sz="2200" dirty="0"/>
              <a:t>} where each </a:t>
            </a:r>
            <a:r>
              <a:rPr lang="en-US" altLang="en-US" sz="2200" dirty="0" err="1"/>
              <a:t>ti</a:t>
            </a:r>
            <a:r>
              <a:rPr lang="en-US" altLang="en-US" sz="2200" dirty="0"/>
              <a:t> is an n-tuple</a:t>
            </a:r>
          </a:p>
          <a:p>
            <a:pPr lvl="1"/>
            <a:r>
              <a:rPr lang="en-US" altLang="en-US" sz="2200" dirty="0" err="1"/>
              <a:t>ti</a:t>
            </a:r>
            <a:r>
              <a:rPr lang="en-US" altLang="en-US" sz="2200" dirty="0"/>
              <a:t> = &lt;v1, v2, …, </a:t>
            </a:r>
            <a:r>
              <a:rPr lang="en-US" altLang="en-US" sz="2200" dirty="0" err="1"/>
              <a:t>vn</a:t>
            </a:r>
            <a:r>
              <a:rPr lang="en-US" altLang="en-US" sz="2200" dirty="0"/>
              <a:t>&gt; where each </a:t>
            </a:r>
            <a:r>
              <a:rPr lang="en-US" altLang="en-US" sz="2200" dirty="0" err="1"/>
              <a:t>vj</a:t>
            </a:r>
            <a:r>
              <a:rPr lang="en-US" altLang="en-US" sz="2200" dirty="0"/>
              <a:t> </a:t>
            </a:r>
            <a:r>
              <a:rPr lang="en-US" altLang="en-US" sz="2200" i="1" dirty="0"/>
              <a:t>element-of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dom</a:t>
            </a:r>
            <a:r>
              <a:rPr lang="en-US" altLang="en-US" sz="2200" dirty="0"/>
              <a:t>(</a:t>
            </a:r>
            <a:r>
              <a:rPr lang="en-US" altLang="en-US" sz="2200" dirty="0" err="1"/>
              <a:t>Aj</a:t>
            </a:r>
            <a:r>
              <a:rPr lang="en-US" altLang="en-US" sz="2200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80264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3480</TotalTime>
  <Words>4743</Words>
  <Application>Microsoft Office PowerPoint</Application>
  <PresentationFormat>Widescreen</PresentationFormat>
  <Paragraphs>405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Arial</vt:lpstr>
      <vt:lpstr>Calibri</vt:lpstr>
      <vt:lpstr>Calibri Light</vt:lpstr>
      <vt:lpstr>Symbol</vt:lpstr>
      <vt:lpstr>Times New Roman</vt:lpstr>
      <vt:lpstr>Wingdings</vt:lpstr>
      <vt:lpstr>Retrospect</vt:lpstr>
      <vt:lpstr>UNIT III - Relational Model</vt:lpstr>
      <vt:lpstr>Definitions</vt:lpstr>
      <vt:lpstr>Example of a Relation</vt:lpstr>
      <vt:lpstr>Formal Definitions - Schema</vt:lpstr>
      <vt:lpstr>Formal Definitions - Tuple</vt:lpstr>
      <vt:lpstr>Formal Definitions - Domain</vt:lpstr>
      <vt:lpstr>Formal Definitions - State</vt:lpstr>
      <vt:lpstr>Formal Definitions - Example</vt:lpstr>
      <vt:lpstr>Formal Definitions - Summary</vt:lpstr>
      <vt:lpstr>Relational Database Schema</vt:lpstr>
      <vt:lpstr>COMPANY Database Schema </vt:lpstr>
      <vt:lpstr>Characteristics Of Relations</vt:lpstr>
      <vt:lpstr>Characteristics Of Relations</vt:lpstr>
      <vt:lpstr>Relational Integrity Constraints</vt:lpstr>
      <vt:lpstr>Key Constraints</vt:lpstr>
      <vt:lpstr>Key Constraints</vt:lpstr>
      <vt:lpstr>Key Constraints</vt:lpstr>
      <vt:lpstr>CAR Relation with two candidate keys – LicenseNumber chosen as Primary Key</vt:lpstr>
      <vt:lpstr>Entity Integrity</vt:lpstr>
      <vt:lpstr>Referential Integrity</vt:lpstr>
      <vt:lpstr>Referential Integrity (or foreign key)  Constraint</vt:lpstr>
      <vt:lpstr>Displaying a relational database schema and its constraints</vt:lpstr>
      <vt:lpstr>Referential Integrity Constraints for COMPANY database  </vt:lpstr>
      <vt:lpstr>COMPANY Database</vt:lpstr>
      <vt:lpstr>PowerPoint Presentation</vt:lpstr>
      <vt:lpstr>PowerPoint Presentation</vt:lpstr>
      <vt:lpstr>PowerPoint Presentation</vt:lpstr>
      <vt:lpstr>Relational Algebra -  The formal language for Relational Model</vt:lpstr>
      <vt:lpstr>Relational Algebra</vt:lpstr>
      <vt:lpstr>Relational Algebra</vt:lpstr>
      <vt:lpstr>Unary Relational Operations: SELECT</vt:lpstr>
      <vt:lpstr>Unary Relational Operations: SELECT</vt:lpstr>
      <vt:lpstr>Unary Relational Operations: PROJECT</vt:lpstr>
      <vt:lpstr>Unary Relational Operations: PROJECT</vt:lpstr>
      <vt:lpstr>PowerPoint Presentation</vt:lpstr>
      <vt:lpstr>Unary Relational Operations: RENAME</vt:lpstr>
      <vt:lpstr>Unary Relational Operations: RENAME</vt:lpstr>
      <vt:lpstr>Relational Algebra Expressions</vt:lpstr>
      <vt:lpstr>Single expression versus sequence of relational operations (Example)</vt:lpstr>
      <vt:lpstr>Relational Algebra Operations from Set Theory: UNION </vt:lpstr>
      <vt:lpstr>Relational Algebra Operations from Set Theory: UNION </vt:lpstr>
      <vt:lpstr>Example of the result of a UNION operation</vt:lpstr>
      <vt:lpstr>Relational Algebra Operations from Set Theory: INTERSECTION</vt:lpstr>
      <vt:lpstr>Relational Algebra Operations from Set Theory: SET DIFFERENCE  </vt:lpstr>
      <vt:lpstr>Example to illustrate the result of UNION, INTERSECT, and DIFFERENCE</vt:lpstr>
      <vt:lpstr>Relational Algebra Operations from Set Theory: CARTESIAN PRODUCT</vt:lpstr>
      <vt:lpstr>Relational Algebra Operations from Set Theory: CARTESIAN PRODUCT</vt:lpstr>
      <vt:lpstr>Relational Algebra Operations from Set Theory: CARTESIAN PRODUCT</vt:lpstr>
      <vt:lpstr>Example – CARTESIAN PRODUCT</vt:lpstr>
      <vt:lpstr>Binary Relational Operations: JOIN</vt:lpstr>
      <vt:lpstr>Binary Relational Operations: JOIN</vt:lpstr>
      <vt:lpstr>Example - JOIN</vt:lpstr>
      <vt:lpstr>Some properties of JOIN</vt:lpstr>
      <vt:lpstr>Some properties of JOIN</vt:lpstr>
      <vt:lpstr>Binary Relational Operations: EQUIJOIN</vt:lpstr>
      <vt:lpstr>Binary Relational Operations:NATURAL JOIN</vt:lpstr>
      <vt:lpstr>Complete Set of Relational Operations</vt:lpstr>
      <vt:lpstr>Binary Relational Operations: DIVISION</vt:lpstr>
      <vt:lpstr>Example of DIVISION</vt:lpstr>
      <vt:lpstr>Recap of Relational Algebra Operations</vt:lpstr>
      <vt:lpstr>Examples of Queries in Relational Algebra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II - Relational Model</dc:title>
  <dc:creator>Srikant</dc:creator>
  <cp:lastModifiedBy>T.Sri Lakshmi</cp:lastModifiedBy>
  <cp:revision>75</cp:revision>
  <dcterms:created xsi:type="dcterms:W3CDTF">2020-09-07T06:52:53Z</dcterms:created>
  <dcterms:modified xsi:type="dcterms:W3CDTF">2025-08-04T06:37:28Z</dcterms:modified>
</cp:coreProperties>
</file>