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1D8BD707-D9CF-40AE-B4C6-C98DA3205C09}" type="datetimeFigureOut">
              <a:rPr lang="en-US" smtClean="0"/>
              <a:pPr/>
              <a:t>7/15/2023</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1D8BD707-D9CF-40AE-B4C6-C98DA3205C09}" type="datetimeFigureOut">
              <a:rPr lang="en-US" smtClean="0"/>
              <a:pPr/>
              <a:t>7/15/2023</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1D8BD707-D9CF-40AE-B4C6-C98DA3205C09}" type="datetimeFigureOut">
              <a:rPr lang="en-US" smtClean="0"/>
              <a:pPr/>
              <a:t>7/15/2023</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B6F15528-21DE-4FAA-801E-634DDDAF4B2B}"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1D8BD707-D9CF-40AE-B4C6-C98DA3205C09}" type="datetimeFigureOut">
              <a:rPr lang="en-US" smtClean="0"/>
              <a:pPr/>
              <a:t>7/15/2023</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1D8BD707-D9CF-40AE-B4C6-C98DA3205C09}" type="datetimeFigureOut">
              <a:rPr lang="en-US" smtClean="0"/>
              <a:pPr/>
              <a:t>7/15/2023</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7/15/2023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1D8BD707-D9CF-40AE-B4C6-C98DA3205C09}" type="datetimeFigureOut">
              <a:rPr lang="en-US" smtClean="0"/>
              <a:pPr/>
              <a:t>7/15/2023</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1D8BD707-D9CF-40AE-B4C6-C98DA3205C09}" type="datetimeFigureOut">
              <a:rPr lang="en-US" smtClean="0"/>
              <a:pPr/>
              <a:t>7/15/2023</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1D8BD707-D9CF-40AE-B4C6-C98DA3205C09}" type="datetimeFigureOut">
              <a:rPr lang="en-US" smtClean="0"/>
              <a:pPr/>
              <a:t>7/15/2023</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1D8BD707-D9CF-40AE-B4C6-C98DA3205C09}" type="datetimeFigureOut">
              <a:rPr lang="en-US" smtClean="0"/>
              <a:pPr/>
              <a:t>7/15/2023</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590800"/>
            <a:ext cx="8062912" cy="1470025"/>
          </a:xfrm>
        </p:spPr>
        <p:txBody>
          <a:bodyPr>
            <a:normAutofit/>
          </a:bodyPr>
          <a:lstStyle/>
          <a:p>
            <a:pPr algn="ctr"/>
            <a:r>
              <a:rPr lang="en-US" sz="7200" b="1" dirty="0" smtClean="0">
                <a:latin typeface="Algerian" pitchFamily="82" charset="0"/>
              </a:rPr>
              <a:t>SALESFORCE</a:t>
            </a:r>
            <a:endParaRPr lang="en-IN" sz="7200" b="1" dirty="0">
              <a:latin typeface="Algerian" pitchFamily="82" charset="0"/>
            </a:endParaRPr>
          </a:p>
        </p:txBody>
      </p:sp>
    </p:spTree>
    <p:extLst>
      <p:ext uri="{BB962C8B-B14F-4D97-AF65-F5344CB8AC3E}">
        <p14:creationId xmlns:p14="http://schemas.microsoft.com/office/powerpoint/2010/main" val="2233727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027906"/>
          </a:xfrm>
        </p:spPr>
        <p:txBody>
          <a:bodyPr/>
          <a:lstStyle/>
          <a:p>
            <a:r>
              <a:rPr lang="en-US" b="1" dirty="0" smtClean="0">
                <a:latin typeface="Times New Roman" pitchFamily="18" charset="0"/>
                <a:cs typeface="Times New Roman" pitchFamily="18" charset="0"/>
              </a:rPr>
              <a:t>Analytics Cloud</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a:xfrm>
            <a:off x="381000" y="1306286"/>
            <a:ext cx="8382000" cy="5148522"/>
          </a:xfrm>
        </p:spPr>
        <p:txBody>
          <a:bodyPr>
            <a:noAutofit/>
          </a:bodyPr>
          <a:lstStyle/>
          <a:p>
            <a:pPr algn="just"/>
            <a:r>
              <a:rPr lang="en-US" sz="3200" dirty="0" smtClean="0">
                <a:latin typeface="Times New Roman" pitchFamily="18" charset="0"/>
                <a:cs typeface="Times New Roman" pitchFamily="18" charset="0"/>
              </a:rPr>
              <a:t>Analytics Cloud is a robust cloud-based analytical solution that accelerates exploring and analyzing huge volumes of data. The Salesforce Analytics Cloud is powered by Einstein Analytics and Tableau tools.</a:t>
            </a:r>
          </a:p>
          <a:p>
            <a:pPr algn="just"/>
            <a:endParaRPr lang="en-US" sz="3200" dirty="0">
              <a:latin typeface="Times New Roman" pitchFamily="18" charset="0"/>
              <a:cs typeface="Times New Roman" pitchFamily="18" charset="0"/>
            </a:endParaRPr>
          </a:p>
          <a:p>
            <a:pPr algn="just"/>
            <a:r>
              <a:rPr lang="en-US" sz="3200" dirty="0" smtClean="0">
                <a:latin typeface="Times New Roman" pitchFamily="18" charset="0"/>
                <a:cs typeface="Times New Roman" pitchFamily="18" charset="0"/>
              </a:rPr>
              <a:t>Analytics Cloud, is a business Intelligence(BI) platform from Salesforce.com that is optimized for mobile access and data visualization.</a:t>
            </a:r>
            <a:endParaRPr lang="en-IN" sz="3200" dirty="0">
              <a:latin typeface="Times New Roman" pitchFamily="18" charset="0"/>
              <a:cs typeface="Times New Roman" pitchFamily="18" charset="0"/>
            </a:endParaRPr>
          </a:p>
        </p:txBody>
      </p:sp>
    </p:spTree>
    <p:extLst>
      <p:ext uri="{BB962C8B-B14F-4D97-AF65-F5344CB8AC3E}">
        <p14:creationId xmlns:p14="http://schemas.microsoft.com/office/powerpoint/2010/main" val="28171650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723106"/>
          </a:xfrm>
        </p:spPr>
        <p:txBody>
          <a:bodyPr>
            <a:normAutofit fontScale="90000"/>
          </a:bodyPr>
          <a:lstStyle/>
          <a:p>
            <a:r>
              <a:rPr lang="en-US" b="1" dirty="0" smtClean="0">
                <a:latin typeface="Times New Roman" pitchFamily="18" charset="0"/>
                <a:cs typeface="Times New Roman" pitchFamily="18" charset="0"/>
              </a:rPr>
              <a:t>Marketing Cloud</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a:xfrm>
            <a:off x="228600" y="990600"/>
            <a:ext cx="8686800" cy="5464208"/>
          </a:xfrm>
        </p:spPr>
        <p:txBody>
          <a:bodyPr>
            <a:noAutofit/>
          </a:bodyPr>
          <a:lstStyle/>
          <a:p>
            <a:pPr algn="just"/>
            <a:r>
              <a:rPr lang="en-US" sz="3200" dirty="0" smtClean="0">
                <a:latin typeface="Times New Roman" pitchFamily="18" charset="0"/>
                <a:cs typeface="Times New Roman" pitchFamily="18" charset="0"/>
              </a:rPr>
              <a:t>The Salesforce Marketing Cloud connects companies with every customer interaction and experience across different channels. It is easy to control messaging flows, react to customer actions, and discover useful insights to grow your business.</a:t>
            </a:r>
          </a:p>
          <a:p>
            <a:pPr algn="just"/>
            <a:endParaRPr lang="en-US" sz="3200" dirty="0">
              <a:latin typeface="Times New Roman" pitchFamily="18" charset="0"/>
              <a:cs typeface="Times New Roman" pitchFamily="18" charset="0"/>
            </a:endParaRPr>
          </a:p>
          <a:p>
            <a:pPr algn="just"/>
            <a:r>
              <a:rPr lang="en-US" sz="3200" dirty="0" smtClean="0">
                <a:latin typeface="Times New Roman" pitchFamily="18" charset="0"/>
                <a:cs typeface="Times New Roman" pitchFamily="18" charset="0"/>
              </a:rPr>
              <a:t>Marketing Cloud is a customer relationship management(CRM) platform for marketing that allows them to create and message marketing relationships.</a:t>
            </a:r>
            <a:endParaRPr lang="en-IN" sz="3200" dirty="0">
              <a:latin typeface="Times New Roman" pitchFamily="18" charset="0"/>
              <a:cs typeface="Times New Roman" pitchFamily="18" charset="0"/>
            </a:endParaRPr>
          </a:p>
        </p:txBody>
      </p:sp>
    </p:spTree>
    <p:extLst>
      <p:ext uri="{BB962C8B-B14F-4D97-AF65-F5344CB8AC3E}">
        <p14:creationId xmlns:p14="http://schemas.microsoft.com/office/powerpoint/2010/main" val="3701658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414" y="793587"/>
            <a:ext cx="8229600" cy="1027906"/>
          </a:xfrm>
        </p:spPr>
        <p:txBody>
          <a:bodyPr/>
          <a:lstStyle/>
          <a:p>
            <a:r>
              <a:rPr lang="en-US" b="1" dirty="0" smtClean="0">
                <a:latin typeface="Times New Roman" pitchFamily="18" charset="0"/>
                <a:cs typeface="Times New Roman" pitchFamily="18" charset="0"/>
              </a:rPr>
              <a:t>What is CRM?</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a:xfrm>
            <a:off x="0" y="2286000"/>
            <a:ext cx="8991600" cy="2819400"/>
          </a:xfrm>
        </p:spPr>
        <p:txBody>
          <a:bodyPr>
            <a:normAutofit/>
          </a:bodyPr>
          <a:lstStyle/>
          <a:p>
            <a:pPr algn="just"/>
            <a:r>
              <a:rPr lang="en-US" sz="3200" dirty="0" smtClean="0">
                <a:latin typeface="Times New Roman" pitchFamily="18" charset="0"/>
                <a:cs typeface="Times New Roman" pitchFamily="18" charset="0"/>
              </a:rPr>
              <a:t>CUSTOMER RELATIONSHIP MANAGEMENT(CRM) is a technology for managing all your company’s relationships and interactions with customer and potential customers.</a:t>
            </a:r>
            <a:endParaRPr lang="en-IN" sz="3200" dirty="0">
              <a:latin typeface="Times New Roman" pitchFamily="18" charset="0"/>
              <a:cs typeface="Times New Roman" pitchFamily="18" charset="0"/>
            </a:endParaRPr>
          </a:p>
        </p:txBody>
      </p:sp>
    </p:spTree>
    <p:extLst>
      <p:ext uri="{BB962C8B-B14F-4D97-AF65-F5344CB8AC3E}">
        <p14:creationId xmlns:p14="http://schemas.microsoft.com/office/powerpoint/2010/main" val="1727739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027906"/>
          </a:xfrm>
        </p:spPr>
        <p:txBody>
          <a:bodyPr>
            <a:noAutofit/>
          </a:bodyPr>
          <a:lstStyle/>
          <a:p>
            <a:pPr algn="ctr"/>
            <a:r>
              <a:rPr lang="en-US" sz="4000" b="1" dirty="0" smtClean="0">
                <a:latin typeface="Times New Roman" pitchFamily="18" charset="0"/>
                <a:cs typeface="Times New Roman" pitchFamily="18" charset="0"/>
              </a:rPr>
              <a:t>What is Salesforce Administrator?</a:t>
            </a:r>
            <a:endParaRPr lang="en-IN" sz="4000" b="1" dirty="0">
              <a:latin typeface="Times New Roman" pitchFamily="18" charset="0"/>
              <a:cs typeface="Times New Roman" pitchFamily="18" charset="0"/>
            </a:endParaRPr>
          </a:p>
        </p:txBody>
      </p:sp>
      <p:sp>
        <p:nvSpPr>
          <p:cNvPr id="3" name="Content Placeholder 2"/>
          <p:cNvSpPr>
            <a:spLocks noGrp="1"/>
          </p:cNvSpPr>
          <p:nvPr>
            <p:ph idx="1"/>
          </p:nvPr>
        </p:nvSpPr>
        <p:spPr>
          <a:xfrm>
            <a:off x="152400" y="1295400"/>
            <a:ext cx="8763000" cy="5159408"/>
          </a:xfrm>
        </p:spPr>
        <p:txBody>
          <a:bodyPr>
            <a:normAutofit/>
          </a:bodyPr>
          <a:lstStyle/>
          <a:p>
            <a:pPr algn="just"/>
            <a:r>
              <a:rPr lang="en-US" sz="3200" dirty="0" smtClean="0">
                <a:latin typeface="Times New Roman" pitchFamily="18" charset="0"/>
                <a:cs typeface="Times New Roman" pitchFamily="18" charset="0"/>
              </a:rPr>
              <a:t>Salesforce Administrator work with stakeholders to define system requirements and customize the platform. TO put it simply, they enable users to get the most out of </a:t>
            </a:r>
            <a:r>
              <a:rPr lang="en-US" sz="3200" dirty="0" err="1" smtClean="0">
                <a:latin typeface="Times New Roman" pitchFamily="18" charset="0"/>
                <a:cs typeface="Times New Roman" pitchFamily="18" charset="0"/>
              </a:rPr>
              <a:t>salesforce</a:t>
            </a:r>
            <a:r>
              <a:rPr lang="en-US" sz="3200" dirty="0" smtClean="0">
                <a:latin typeface="Times New Roman" pitchFamily="18" charset="0"/>
                <a:cs typeface="Times New Roman" pitchFamily="18" charset="0"/>
              </a:rPr>
              <a:t> technology. A Salesforce Admin best understands how to make the platform work for their company’s goals.</a:t>
            </a:r>
          </a:p>
          <a:p>
            <a:pPr algn="just"/>
            <a:endParaRPr lang="en-US" sz="3200" dirty="0">
              <a:latin typeface="Times New Roman" pitchFamily="18" charset="0"/>
              <a:cs typeface="Times New Roman" pitchFamily="18" charset="0"/>
            </a:endParaRPr>
          </a:p>
          <a:p>
            <a:pPr algn="just"/>
            <a:r>
              <a:rPr lang="en-US" sz="3200" dirty="0" smtClean="0">
                <a:latin typeface="Times New Roman" pitchFamily="18" charset="0"/>
                <a:cs typeface="Times New Roman" pitchFamily="18" charset="0"/>
              </a:rPr>
              <a:t>Salesforce Administrator solves business problems by customizing the Salesforce platform.</a:t>
            </a:r>
            <a:endParaRPr lang="en-IN" sz="3200" dirty="0">
              <a:latin typeface="Times New Roman" pitchFamily="18" charset="0"/>
              <a:cs typeface="Times New Roman" pitchFamily="18" charset="0"/>
            </a:endParaRPr>
          </a:p>
        </p:txBody>
      </p:sp>
    </p:spTree>
    <p:extLst>
      <p:ext uri="{BB962C8B-B14F-4D97-AF65-F5344CB8AC3E}">
        <p14:creationId xmlns:p14="http://schemas.microsoft.com/office/powerpoint/2010/main" val="42260404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799306"/>
          </a:xfrm>
        </p:spPr>
        <p:txBody>
          <a:bodyPr>
            <a:normAutofit/>
          </a:bodyPr>
          <a:lstStyle/>
          <a:p>
            <a:r>
              <a:rPr lang="en-US" b="1" dirty="0" smtClean="0">
                <a:latin typeface="Times New Roman" pitchFamily="18" charset="0"/>
                <a:cs typeface="Times New Roman" pitchFamily="18" charset="0"/>
              </a:rPr>
              <a:t>What is Salesforce Developer?</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a:xfrm>
            <a:off x="76200" y="990600"/>
            <a:ext cx="8839200" cy="5464208"/>
          </a:xfrm>
        </p:spPr>
        <p:txBody>
          <a:bodyPr>
            <a:noAutofit/>
          </a:bodyPr>
          <a:lstStyle/>
          <a:p>
            <a:pPr algn="just"/>
            <a:r>
              <a:rPr lang="en-US" sz="3200" dirty="0" smtClean="0">
                <a:latin typeface="Times New Roman" pitchFamily="18" charset="0"/>
                <a:cs typeface="Times New Roman" pitchFamily="18" charset="0"/>
              </a:rPr>
              <a:t>A </a:t>
            </a:r>
            <a:r>
              <a:rPr lang="en-US" sz="3200" dirty="0">
                <a:latin typeface="Times New Roman" pitchFamily="18" charset="0"/>
                <a:cs typeface="Times New Roman" pitchFamily="18" charset="0"/>
              </a:rPr>
              <a:t>S</a:t>
            </a:r>
            <a:r>
              <a:rPr lang="en-US" sz="3200" dirty="0" smtClean="0">
                <a:latin typeface="Times New Roman" pitchFamily="18" charset="0"/>
                <a:cs typeface="Times New Roman" pitchFamily="18" charset="0"/>
              </a:rPr>
              <a:t>alesforce Developer is a special type of computer programmer who writes software on the </a:t>
            </a:r>
            <a:r>
              <a:rPr lang="en-US" sz="3200" dirty="0" err="1" smtClean="0">
                <a:latin typeface="Times New Roman" pitchFamily="18" charset="0"/>
                <a:cs typeface="Times New Roman" pitchFamily="18" charset="0"/>
              </a:rPr>
              <a:t>salesforce</a:t>
            </a:r>
            <a:r>
              <a:rPr lang="en-US" sz="3200" dirty="0" smtClean="0">
                <a:latin typeface="Times New Roman" pitchFamily="18" charset="0"/>
                <a:cs typeface="Times New Roman" pitchFamily="18" charset="0"/>
              </a:rPr>
              <a:t> CRM platform or another piece of Salesforce cloud technology. This ranges from creating websites to developing apps.</a:t>
            </a:r>
          </a:p>
          <a:p>
            <a:pPr algn="just"/>
            <a:endParaRPr lang="en-US" sz="3200" dirty="0">
              <a:latin typeface="Times New Roman" pitchFamily="18" charset="0"/>
              <a:cs typeface="Times New Roman" pitchFamily="18" charset="0"/>
            </a:endParaRPr>
          </a:p>
          <a:p>
            <a:pPr algn="just"/>
            <a:r>
              <a:rPr lang="en-US" sz="3200" dirty="0" smtClean="0">
                <a:latin typeface="Times New Roman" pitchFamily="18" charset="0"/>
                <a:cs typeface="Times New Roman" pitchFamily="18" charset="0"/>
              </a:rPr>
              <a:t>A </a:t>
            </a:r>
            <a:r>
              <a:rPr lang="en-US" sz="3200" dirty="0">
                <a:latin typeface="Times New Roman" pitchFamily="18" charset="0"/>
                <a:cs typeface="Times New Roman" pitchFamily="18" charset="0"/>
              </a:rPr>
              <a:t>S</a:t>
            </a:r>
            <a:r>
              <a:rPr lang="en-US" sz="3200" dirty="0" smtClean="0">
                <a:latin typeface="Times New Roman" pitchFamily="18" charset="0"/>
                <a:cs typeface="Times New Roman" pitchFamily="18" charset="0"/>
              </a:rPr>
              <a:t>alesforce developer’s job is to analyze the processes in the company design the CRM workflows in </a:t>
            </a:r>
            <a:r>
              <a:rPr lang="en-US" sz="3200" dirty="0" err="1" smtClean="0">
                <a:latin typeface="Times New Roman" pitchFamily="18" charset="0"/>
                <a:cs typeface="Times New Roman" pitchFamily="18" charset="0"/>
              </a:rPr>
              <a:t>salesforce</a:t>
            </a:r>
            <a:r>
              <a:rPr lang="en-US" sz="3200" dirty="0" smtClean="0">
                <a:latin typeface="Times New Roman" pitchFamily="18" charset="0"/>
                <a:cs typeface="Times New Roman" pitchFamily="18" charset="0"/>
              </a:rPr>
              <a:t>, and also provide custom solutions for specific business.</a:t>
            </a:r>
            <a:endParaRPr lang="en-IN" sz="3200" dirty="0">
              <a:latin typeface="Times New Roman" pitchFamily="18" charset="0"/>
              <a:cs typeface="Times New Roman" pitchFamily="18" charset="0"/>
            </a:endParaRPr>
          </a:p>
        </p:txBody>
      </p:sp>
    </p:spTree>
    <p:extLst>
      <p:ext uri="{BB962C8B-B14F-4D97-AF65-F5344CB8AC3E}">
        <p14:creationId xmlns:p14="http://schemas.microsoft.com/office/powerpoint/2010/main" val="28187416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latin typeface="Times New Roman" pitchFamily="18" charset="0"/>
                <a:cs typeface="Times New Roman" pitchFamily="18" charset="0"/>
              </a:rPr>
              <a:t>Job Roles</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5159408"/>
          </a:xfrm>
        </p:spPr>
        <p:txBody>
          <a:bodyPr>
            <a:normAutofit/>
          </a:bodyPr>
          <a:lstStyle/>
          <a:p>
            <a:r>
              <a:rPr lang="en-GB" sz="3200" dirty="0" smtClean="0">
                <a:latin typeface="Times New Roman" pitchFamily="18" charset="0"/>
                <a:cs typeface="Times New Roman" pitchFamily="18" charset="0"/>
              </a:rPr>
              <a:t>Salesforce Administrator</a:t>
            </a:r>
          </a:p>
          <a:p>
            <a:r>
              <a:rPr lang="en-GB" sz="3200" dirty="0" smtClean="0">
                <a:latin typeface="Times New Roman" pitchFamily="18" charset="0"/>
                <a:cs typeface="Times New Roman" pitchFamily="18" charset="0"/>
              </a:rPr>
              <a:t>Salesforce Developer</a:t>
            </a:r>
          </a:p>
          <a:p>
            <a:r>
              <a:rPr lang="en-GB" sz="3200" dirty="0" smtClean="0">
                <a:latin typeface="Times New Roman" pitchFamily="18" charset="0"/>
                <a:cs typeface="Times New Roman" pitchFamily="18" charset="0"/>
              </a:rPr>
              <a:t>Functional Consultant</a:t>
            </a:r>
          </a:p>
          <a:p>
            <a:r>
              <a:rPr lang="en-GB" sz="3200" dirty="0" smtClean="0">
                <a:latin typeface="Times New Roman" pitchFamily="18" charset="0"/>
                <a:cs typeface="Times New Roman" pitchFamily="18" charset="0"/>
              </a:rPr>
              <a:t>Business Analyst</a:t>
            </a:r>
          </a:p>
          <a:p>
            <a:r>
              <a:rPr lang="en-GB" sz="3200" dirty="0" smtClean="0">
                <a:latin typeface="Times New Roman" pitchFamily="18" charset="0"/>
                <a:cs typeface="Times New Roman" pitchFamily="18" charset="0"/>
              </a:rPr>
              <a:t>Platform Manager</a:t>
            </a:r>
          </a:p>
          <a:p>
            <a:r>
              <a:rPr lang="en-GB" sz="3200" dirty="0" smtClean="0">
                <a:latin typeface="Times New Roman" pitchFamily="18" charset="0"/>
                <a:cs typeface="Times New Roman" pitchFamily="18" charset="0"/>
              </a:rPr>
              <a:t>Solution Architect</a:t>
            </a:r>
          </a:p>
          <a:p>
            <a:r>
              <a:rPr lang="en-GB" sz="3200" dirty="0" smtClean="0">
                <a:latin typeface="Times New Roman" pitchFamily="18" charset="0"/>
                <a:cs typeface="Times New Roman" pitchFamily="18" charset="0"/>
              </a:rPr>
              <a:t>Technical Architect</a:t>
            </a:r>
          </a:p>
          <a:p>
            <a:r>
              <a:rPr lang="en-GB" sz="3200" dirty="0" smtClean="0">
                <a:latin typeface="Times New Roman" pitchFamily="18" charset="0"/>
                <a:cs typeface="Times New Roman" pitchFamily="18" charset="0"/>
              </a:rPr>
              <a:t>Project Manager</a:t>
            </a:r>
            <a:endParaRPr lang="en-IN" sz="3200" dirty="0">
              <a:latin typeface="Times New Roman" pitchFamily="18" charset="0"/>
              <a:cs typeface="Times New Roman" pitchFamily="18" charset="0"/>
            </a:endParaRPr>
          </a:p>
        </p:txBody>
      </p:sp>
    </p:spTree>
    <p:extLst>
      <p:ext uri="{BB962C8B-B14F-4D97-AF65-F5344CB8AC3E}">
        <p14:creationId xmlns:p14="http://schemas.microsoft.com/office/powerpoint/2010/main" val="8367895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67000"/>
            <a:ext cx="8229600" cy="1600200"/>
          </a:xfrm>
        </p:spPr>
        <p:txBody>
          <a:bodyPr>
            <a:noAutofit/>
          </a:bodyPr>
          <a:lstStyle/>
          <a:p>
            <a:r>
              <a:rPr lang="en-GB" sz="8800" b="1" dirty="0" smtClean="0">
                <a:latin typeface="Times New Roman" pitchFamily="18" charset="0"/>
                <a:cs typeface="Times New Roman" pitchFamily="18" charset="0"/>
              </a:rPr>
              <a:t>THANK YOU</a:t>
            </a:r>
            <a:endParaRPr lang="en-IN" sz="8800" b="1" dirty="0">
              <a:latin typeface="Times New Roman" pitchFamily="18" charset="0"/>
              <a:cs typeface="Times New Roman" pitchFamily="18" charset="0"/>
            </a:endParaRPr>
          </a:p>
        </p:txBody>
      </p:sp>
    </p:spTree>
    <p:extLst>
      <p:ext uri="{BB962C8B-B14F-4D97-AF65-F5344CB8AC3E}">
        <p14:creationId xmlns:p14="http://schemas.microsoft.com/office/powerpoint/2010/main" val="3067566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CONTENTS</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752600"/>
            <a:ext cx="8229600" cy="4702208"/>
          </a:xfrm>
        </p:spPr>
        <p:txBody>
          <a:bodyPr>
            <a:normAutofit/>
          </a:bodyPr>
          <a:lstStyle/>
          <a:p>
            <a:r>
              <a:rPr lang="en-US" sz="3200" dirty="0" smtClean="0">
                <a:latin typeface="Times New Roman" pitchFamily="18" charset="0"/>
                <a:cs typeface="Times New Roman" pitchFamily="18" charset="0"/>
              </a:rPr>
              <a:t>What is Salesforce?</a:t>
            </a:r>
          </a:p>
          <a:p>
            <a:r>
              <a:rPr lang="en-US" sz="3200" dirty="0" smtClean="0">
                <a:latin typeface="Times New Roman" pitchFamily="18" charset="0"/>
                <a:cs typeface="Times New Roman" pitchFamily="18" charset="0"/>
              </a:rPr>
              <a:t>What is Cloud ?</a:t>
            </a:r>
          </a:p>
          <a:p>
            <a:r>
              <a:rPr lang="en-US" sz="3200" dirty="0" smtClean="0">
                <a:latin typeface="Times New Roman" pitchFamily="18" charset="0"/>
                <a:cs typeface="Times New Roman" pitchFamily="18" charset="0"/>
              </a:rPr>
              <a:t>Types of Salesforce Cloud Services</a:t>
            </a:r>
          </a:p>
          <a:p>
            <a:r>
              <a:rPr lang="en-US" sz="3200" dirty="0" smtClean="0">
                <a:latin typeface="Times New Roman" pitchFamily="18" charset="0"/>
                <a:cs typeface="Times New Roman" pitchFamily="18" charset="0"/>
              </a:rPr>
              <a:t>What is CRM?</a:t>
            </a:r>
          </a:p>
          <a:p>
            <a:r>
              <a:rPr lang="en-US" sz="3200" dirty="0" smtClean="0">
                <a:latin typeface="Times New Roman" pitchFamily="18" charset="0"/>
                <a:cs typeface="Times New Roman" pitchFamily="18" charset="0"/>
              </a:rPr>
              <a:t>What is Salesforce Administrator?</a:t>
            </a:r>
          </a:p>
          <a:p>
            <a:r>
              <a:rPr lang="en-US" sz="3200" dirty="0">
                <a:latin typeface="Times New Roman" pitchFamily="18" charset="0"/>
                <a:cs typeface="Times New Roman" pitchFamily="18" charset="0"/>
              </a:rPr>
              <a:t>What is Salesforce </a:t>
            </a:r>
            <a:r>
              <a:rPr lang="en-US" sz="3200" dirty="0" smtClean="0">
                <a:latin typeface="Times New Roman" pitchFamily="18" charset="0"/>
                <a:cs typeface="Times New Roman" pitchFamily="18" charset="0"/>
              </a:rPr>
              <a:t>Developer?</a:t>
            </a:r>
          </a:p>
          <a:p>
            <a:r>
              <a:rPr lang="en-US" sz="3200" dirty="0" smtClean="0">
                <a:latin typeface="Times New Roman" pitchFamily="18" charset="0"/>
                <a:cs typeface="Times New Roman" pitchFamily="18" charset="0"/>
              </a:rPr>
              <a:t>Different Job Roles in Salesforce</a:t>
            </a:r>
            <a:endParaRPr lang="en-US" sz="3200" dirty="0">
              <a:latin typeface="Times New Roman" pitchFamily="18" charset="0"/>
              <a:cs typeface="Times New Roman" pitchFamily="18" charset="0"/>
            </a:endParaRPr>
          </a:p>
          <a:p>
            <a:endParaRPr lang="en-IN" sz="3200" dirty="0">
              <a:latin typeface="Times New Roman" pitchFamily="18" charset="0"/>
              <a:cs typeface="Times New Roman" pitchFamily="18" charset="0"/>
            </a:endParaRPr>
          </a:p>
        </p:txBody>
      </p:sp>
    </p:spTree>
    <p:extLst>
      <p:ext uri="{BB962C8B-B14F-4D97-AF65-F5344CB8AC3E}">
        <p14:creationId xmlns:p14="http://schemas.microsoft.com/office/powerpoint/2010/main" val="2815853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183880" cy="762000"/>
          </a:xfrm>
        </p:spPr>
        <p:txBody>
          <a:bodyPr>
            <a:normAutofit/>
          </a:bodyPr>
          <a:lstStyle/>
          <a:p>
            <a:r>
              <a:rPr lang="en-US" b="1" dirty="0" smtClean="0">
                <a:latin typeface="Times New Roman" pitchFamily="18" charset="0"/>
                <a:cs typeface="Times New Roman" pitchFamily="18" charset="0"/>
              </a:rPr>
              <a:t>What is Salesforce?</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a:xfrm>
            <a:off x="304800" y="1371600"/>
            <a:ext cx="8382000" cy="4949952"/>
          </a:xfrm>
        </p:spPr>
        <p:txBody>
          <a:bodyPr>
            <a:normAutofit/>
          </a:bodyPr>
          <a:lstStyle/>
          <a:p>
            <a:pPr algn="just"/>
            <a:r>
              <a:rPr lang="en-US" sz="3200" dirty="0" smtClean="0">
                <a:latin typeface="Times New Roman" pitchFamily="18" charset="0"/>
                <a:cs typeface="Times New Roman" pitchFamily="18" charset="0"/>
              </a:rPr>
              <a:t>Salesforce</a:t>
            </a:r>
            <a:r>
              <a:rPr lang="en-US" sz="3200" dirty="0">
                <a:latin typeface="Times New Roman" pitchFamily="18" charset="0"/>
                <a:cs typeface="Times New Roman" pitchFamily="18" charset="0"/>
              </a:rPr>
              <a:t> </a:t>
            </a:r>
            <a:r>
              <a:rPr lang="en-US" sz="3200" dirty="0" smtClean="0">
                <a:latin typeface="Times New Roman" pitchFamily="18" charset="0"/>
                <a:cs typeface="Times New Roman" pitchFamily="18" charset="0"/>
              </a:rPr>
              <a:t>is the World’s 1</a:t>
            </a:r>
            <a:r>
              <a:rPr lang="en-US" sz="3200" baseline="30000" dirty="0" smtClean="0">
                <a:latin typeface="Times New Roman" pitchFamily="18" charset="0"/>
                <a:cs typeface="Times New Roman" pitchFamily="18" charset="0"/>
              </a:rPr>
              <a:t>st</a:t>
            </a:r>
            <a:r>
              <a:rPr lang="en-US" sz="3200" dirty="0" smtClean="0">
                <a:latin typeface="Times New Roman" pitchFamily="18" charset="0"/>
                <a:cs typeface="Times New Roman" pitchFamily="18" charset="0"/>
              </a:rPr>
              <a:t> </a:t>
            </a:r>
            <a:r>
              <a:rPr lang="en-US" sz="3200" b="1" dirty="0" smtClean="0">
                <a:latin typeface="Times New Roman" pitchFamily="18" charset="0"/>
                <a:cs typeface="Times New Roman" pitchFamily="18" charset="0"/>
              </a:rPr>
              <a:t>“Customer Relationship Management(CRM)”</a:t>
            </a:r>
            <a:r>
              <a:rPr lang="en-US" sz="3200" dirty="0" smtClean="0">
                <a:latin typeface="Times New Roman" pitchFamily="18" charset="0"/>
                <a:cs typeface="Times New Roman" pitchFamily="18" charset="0"/>
              </a:rPr>
              <a:t> platform. It helps in marketing, sales, commerce, service and IT teams work as one from anywhere.</a:t>
            </a:r>
          </a:p>
          <a:p>
            <a:pPr algn="just"/>
            <a:endParaRPr lang="en-US" sz="3200" dirty="0">
              <a:latin typeface="Times New Roman" pitchFamily="18" charset="0"/>
              <a:cs typeface="Times New Roman" pitchFamily="18" charset="0"/>
            </a:endParaRPr>
          </a:p>
          <a:p>
            <a:pPr algn="just"/>
            <a:r>
              <a:rPr lang="en-US" sz="3200" dirty="0" smtClean="0">
                <a:latin typeface="Times New Roman" pitchFamily="18" charset="0"/>
                <a:cs typeface="Times New Roman" pitchFamily="18" charset="0"/>
              </a:rPr>
              <a:t>Salesforce is an American Cloud-based Software Company established by “</a:t>
            </a:r>
            <a:r>
              <a:rPr lang="en-US" sz="3200" b="1" dirty="0" smtClean="0">
                <a:latin typeface="Times New Roman" pitchFamily="18" charset="0"/>
                <a:cs typeface="Times New Roman" pitchFamily="18" charset="0"/>
              </a:rPr>
              <a:t>Marc </a:t>
            </a:r>
            <a:r>
              <a:rPr lang="en-US" sz="3200" b="1" dirty="0" err="1" smtClean="0">
                <a:latin typeface="Times New Roman" pitchFamily="18" charset="0"/>
                <a:cs typeface="Times New Roman" pitchFamily="18" charset="0"/>
              </a:rPr>
              <a:t>Benioff</a:t>
            </a:r>
            <a:r>
              <a:rPr lang="en-US" sz="3200" b="1" dirty="0" smtClean="0">
                <a:latin typeface="Times New Roman" pitchFamily="18" charset="0"/>
                <a:cs typeface="Times New Roman" pitchFamily="18" charset="0"/>
              </a:rPr>
              <a:t>”</a:t>
            </a:r>
            <a:r>
              <a:rPr lang="en-US" sz="3200" dirty="0" smtClean="0">
                <a:latin typeface="Times New Roman" pitchFamily="18" charset="0"/>
                <a:cs typeface="Times New Roman" pitchFamily="18" charset="0"/>
              </a:rPr>
              <a:t> headquartered in </a:t>
            </a:r>
            <a:r>
              <a:rPr lang="en-US" sz="3200" b="1" dirty="0" smtClean="0">
                <a:latin typeface="Times New Roman" pitchFamily="18" charset="0"/>
                <a:cs typeface="Times New Roman" pitchFamily="18" charset="0"/>
              </a:rPr>
              <a:t>San Francisco, California</a:t>
            </a:r>
            <a:r>
              <a:rPr lang="en-US" sz="3200" dirty="0" smtClean="0">
                <a:latin typeface="Times New Roman" pitchFamily="18" charset="0"/>
                <a:cs typeface="Times New Roman" pitchFamily="18" charset="0"/>
              </a:rPr>
              <a:t>, February 1999.</a:t>
            </a:r>
            <a:endParaRPr lang="en-IN" sz="3200" dirty="0">
              <a:latin typeface="Times New Roman" pitchFamily="18" charset="0"/>
              <a:cs typeface="Times New Roman" pitchFamily="18" charset="0"/>
            </a:endParaRPr>
          </a:p>
        </p:txBody>
      </p:sp>
    </p:spTree>
    <p:extLst>
      <p:ext uri="{BB962C8B-B14F-4D97-AF65-F5344CB8AC3E}">
        <p14:creationId xmlns:p14="http://schemas.microsoft.com/office/powerpoint/2010/main" val="1709220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What is Cloud?</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4854608"/>
          </a:xfrm>
        </p:spPr>
        <p:txBody>
          <a:bodyPr>
            <a:normAutofit/>
          </a:bodyPr>
          <a:lstStyle/>
          <a:p>
            <a:pPr algn="just"/>
            <a:r>
              <a:rPr lang="en-US" sz="3200" dirty="0" smtClean="0">
                <a:latin typeface="Times New Roman" pitchFamily="18" charset="0"/>
                <a:cs typeface="Times New Roman" pitchFamily="18" charset="0"/>
              </a:rPr>
              <a:t>Cloud is remote servers hosted on the internet to store, manage and process data, rather than a local server or a personal computer.</a:t>
            </a:r>
          </a:p>
          <a:p>
            <a:pPr algn="just"/>
            <a:endParaRPr lang="en-US" sz="3200" dirty="0">
              <a:latin typeface="Times New Roman" pitchFamily="18" charset="0"/>
              <a:cs typeface="Times New Roman" pitchFamily="18" charset="0"/>
            </a:endParaRPr>
          </a:p>
          <a:p>
            <a:pPr algn="just"/>
            <a:r>
              <a:rPr lang="en-US" sz="3200" dirty="0" smtClean="0">
                <a:latin typeface="Times New Roman" pitchFamily="18" charset="0"/>
                <a:cs typeface="Times New Roman" pitchFamily="18" charset="0"/>
              </a:rPr>
              <a:t>Cloud Computing is the on-demand availability of computer system resources, especially data storage(Cloud Storage) and computing power.</a:t>
            </a:r>
            <a:endParaRPr lang="en-IN" sz="3200" dirty="0">
              <a:latin typeface="Times New Roman" pitchFamily="18" charset="0"/>
              <a:cs typeface="Times New Roman" pitchFamily="18" charset="0"/>
            </a:endParaRPr>
          </a:p>
        </p:txBody>
      </p:sp>
    </p:spTree>
    <p:extLst>
      <p:ext uri="{BB962C8B-B14F-4D97-AF65-F5344CB8AC3E}">
        <p14:creationId xmlns:p14="http://schemas.microsoft.com/office/powerpoint/2010/main" val="2915490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nderstanding 15 Different Types Of Salesforce Cloud Servic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762000"/>
            <a:ext cx="8153400" cy="533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9869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104106"/>
          </a:xfrm>
        </p:spPr>
        <p:txBody>
          <a:bodyPr>
            <a:normAutofit/>
          </a:bodyPr>
          <a:lstStyle/>
          <a:p>
            <a:r>
              <a:rPr lang="en-US" sz="4400" b="1" dirty="0" smtClean="0">
                <a:latin typeface="Times New Roman" pitchFamily="18" charset="0"/>
                <a:cs typeface="Times New Roman" pitchFamily="18" charset="0"/>
              </a:rPr>
              <a:t>Sales Cloud</a:t>
            </a:r>
            <a:endParaRPr lang="en-IN" sz="4400" b="1" dirty="0">
              <a:latin typeface="Times New Roman" pitchFamily="18" charset="0"/>
              <a:cs typeface="Times New Roman" pitchFamily="18" charset="0"/>
            </a:endParaRPr>
          </a:p>
        </p:txBody>
      </p:sp>
      <p:sp>
        <p:nvSpPr>
          <p:cNvPr id="3" name="Content Placeholder 2"/>
          <p:cNvSpPr>
            <a:spLocks noGrp="1"/>
          </p:cNvSpPr>
          <p:nvPr>
            <p:ph idx="1"/>
          </p:nvPr>
        </p:nvSpPr>
        <p:spPr>
          <a:xfrm>
            <a:off x="152400" y="1219200"/>
            <a:ext cx="8763000" cy="5235608"/>
          </a:xfrm>
        </p:spPr>
        <p:txBody>
          <a:bodyPr>
            <a:noAutofit/>
          </a:bodyPr>
          <a:lstStyle/>
          <a:p>
            <a:pPr algn="just"/>
            <a:r>
              <a:rPr lang="en-US" sz="3200" dirty="0" smtClean="0">
                <a:latin typeface="Times New Roman" pitchFamily="18" charset="0"/>
                <a:cs typeface="Times New Roman" pitchFamily="18" charset="0"/>
              </a:rPr>
              <a:t>Salesforce Sales Cloud is an application designed to help organization to sell smarter and faster by centralizing customer information, logging interactions, allowing collaboration across teams, and automating various tasks.</a:t>
            </a:r>
          </a:p>
          <a:p>
            <a:pPr algn="just"/>
            <a:endParaRPr lang="en-US" sz="3200" dirty="0">
              <a:latin typeface="Times New Roman" pitchFamily="18" charset="0"/>
              <a:cs typeface="Times New Roman" pitchFamily="18" charset="0"/>
            </a:endParaRPr>
          </a:p>
          <a:p>
            <a:pPr algn="just"/>
            <a:r>
              <a:rPr lang="en-US" sz="3200" dirty="0" smtClean="0">
                <a:latin typeface="Times New Roman" pitchFamily="18" charset="0"/>
                <a:cs typeface="Times New Roman" pitchFamily="18" charset="0"/>
              </a:rPr>
              <a:t>Sales Cloud is a customer relationship management(CRM) platform designed to support sales, marketing and customer support.</a:t>
            </a:r>
            <a:endParaRPr lang="en-IN" sz="3200" dirty="0">
              <a:latin typeface="Times New Roman" pitchFamily="18" charset="0"/>
              <a:cs typeface="Times New Roman" pitchFamily="18" charset="0"/>
            </a:endParaRPr>
          </a:p>
        </p:txBody>
      </p:sp>
    </p:spTree>
    <p:extLst>
      <p:ext uri="{BB962C8B-B14F-4D97-AF65-F5344CB8AC3E}">
        <p14:creationId xmlns:p14="http://schemas.microsoft.com/office/powerpoint/2010/main" val="2446074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180306"/>
          </a:xfrm>
        </p:spPr>
        <p:txBody>
          <a:bodyPr/>
          <a:lstStyle/>
          <a:p>
            <a:r>
              <a:rPr lang="en-US" b="1" dirty="0" smtClean="0">
                <a:latin typeface="Times New Roman" pitchFamily="18" charset="0"/>
                <a:cs typeface="Times New Roman" pitchFamily="18" charset="0"/>
              </a:rPr>
              <a:t>Service Cloud</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5083208"/>
          </a:xfrm>
        </p:spPr>
        <p:txBody>
          <a:bodyPr>
            <a:noAutofit/>
          </a:bodyPr>
          <a:lstStyle/>
          <a:p>
            <a:pPr algn="just"/>
            <a:r>
              <a:rPr lang="en-US" sz="3200" dirty="0" smtClean="0">
                <a:latin typeface="Times New Roman" pitchFamily="18" charset="0"/>
                <a:cs typeface="Times New Roman" pitchFamily="18" charset="0"/>
              </a:rPr>
              <a:t>Salesforce Service Cloud is among the most Significant Salesforce Clouds and provides all the necessary functionalities that boost customer engagement.</a:t>
            </a:r>
          </a:p>
          <a:p>
            <a:pPr algn="just"/>
            <a:endParaRPr lang="en-US" sz="3200" dirty="0">
              <a:latin typeface="Times New Roman" pitchFamily="18" charset="0"/>
              <a:cs typeface="Times New Roman" pitchFamily="18" charset="0"/>
            </a:endParaRPr>
          </a:p>
          <a:p>
            <a:pPr algn="just"/>
            <a:r>
              <a:rPr lang="en-US" sz="3200" dirty="0" smtClean="0">
                <a:latin typeface="Times New Roman" pitchFamily="18" charset="0"/>
                <a:cs typeface="Times New Roman" pitchFamily="18" charset="0"/>
              </a:rPr>
              <a:t>Service Cloud allows you to deliver service to every customer, anytime, anywhere. It is a part of </a:t>
            </a:r>
            <a:r>
              <a:rPr lang="en-US" sz="3200" dirty="0" err="1" smtClean="0">
                <a:latin typeface="Times New Roman" pitchFamily="18" charset="0"/>
                <a:cs typeface="Times New Roman" pitchFamily="18" charset="0"/>
              </a:rPr>
              <a:t>Salesforce’s</a:t>
            </a:r>
            <a:r>
              <a:rPr lang="en-US" sz="3200" dirty="0" smtClean="0">
                <a:latin typeface="Times New Roman" pitchFamily="18" charset="0"/>
                <a:cs typeface="Times New Roman" pitchFamily="18" charset="0"/>
              </a:rPr>
              <a:t> customer success Platform,  an ecosystem of connected mobile and social tools powered by the cloud.</a:t>
            </a:r>
            <a:endParaRPr lang="en-IN" sz="3200" dirty="0">
              <a:latin typeface="Times New Roman" pitchFamily="18" charset="0"/>
              <a:cs typeface="Times New Roman" pitchFamily="18" charset="0"/>
            </a:endParaRPr>
          </a:p>
        </p:txBody>
      </p:sp>
    </p:spTree>
    <p:extLst>
      <p:ext uri="{BB962C8B-B14F-4D97-AF65-F5344CB8AC3E}">
        <p14:creationId xmlns:p14="http://schemas.microsoft.com/office/powerpoint/2010/main" val="1948924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001000" cy="799306"/>
          </a:xfrm>
        </p:spPr>
        <p:txBody>
          <a:bodyPr/>
          <a:lstStyle/>
          <a:p>
            <a:r>
              <a:rPr lang="en-US" b="1" dirty="0" smtClean="0">
                <a:latin typeface="Times New Roman" pitchFamily="18" charset="0"/>
                <a:cs typeface="Times New Roman" pitchFamily="18" charset="0"/>
              </a:rPr>
              <a:t>Commerce Cloud</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a:xfrm>
            <a:off x="152400" y="990600"/>
            <a:ext cx="8686800" cy="5638800"/>
          </a:xfrm>
        </p:spPr>
        <p:txBody>
          <a:bodyPr>
            <a:noAutofit/>
          </a:bodyPr>
          <a:lstStyle/>
          <a:p>
            <a:pPr algn="just"/>
            <a:r>
              <a:rPr lang="en-US" sz="3200" dirty="0" smtClean="0">
                <a:latin typeface="Times New Roman" pitchFamily="18" charset="0"/>
                <a:cs typeface="Times New Roman" pitchFamily="18" charset="0"/>
              </a:rPr>
              <a:t>Salesforce commerce cloud is a cloud-based ecommerce platform from the commerce cloud market where we can create ecommerce websites manage, and sell products.</a:t>
            </a:r>
          </a:p>
          <a:p>
            <a:pPr algn="just"/>
            <a:endParaRPr lang="en-US" sz="3200" dirty="0">
              <a:latin typeface="Times New Roman" pitchFamily="18" charset="0"/>
              <a:cs typeface="Times New Roman" pitchFamily="18" charset="0"/>
            </a:endParaRPr>
          </a:p>
          <a:p>
            <a:pPr algn="just"/>
            <a:r>
              <a:rPr lang="en-US" sz="3200" dirty="0" smtClean="0">
                <a:latin typeface="Times New Roman" pitchFamily="18" charset="0"/>
                <a:cs typeface="Times New Roman" pitchFamily="18" charset="0"/>
              </a:rPr>
              <a:t>Commerce Cloud is the world’s leading B2C and B2B commerce solution, Commerce Cloud is a multi-tenant, Cloud-based Commerce platform that empowers brands to create intelligent, unified buying experiences across all channels like mobile, social, web and store.</a:t>
            </a:r>
            <a:endParaRPr lang="en-IN" sz="3200" dirty="0">
              <a:latin typeface="Times New Roman" pitchFamily="18" charset="0"/>
              <a:cs typeface="Times New Roman" pitchFamily="18" charset="0"/>
            </a:endParaRPr>
          </a:p>
        </p:txBody>
      </p:sp>
    </p:spTree>
    <p:extLst>
      <p:ext uri="{BB962C8B-B14F-4D97-AF65-F5344CB8AC3E}">
        <p14:creationId xmlns:p14="http://schemas.microsoft.com/office/powerpoint/2010/main" val="37653971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104106"/>
          </a:xfrm>
        </p:spPr>
        <p:txBody>
          <a:bodyPr/>
          <a:lstStyle/>
          <a:p>
            <a:r>
              <a:rPr lang="en-US" b="1" dirty="0" smtClean="0">
                <a:latin typeface="Times New Roman" pitchFamily="18" charset="0"/>
                <a:cs typeface="Times New Roman" pitchFamily="18" charset="0"/>
              </a:rPr>
              <a:t>Experience Cloud</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a:xfrm>
            <a:off x="369518" y="1761995"/>
            <a:ext cx="8229600" cy="5159408"/>
          </a:xfrm>
        </p:spPr>
        <p:txBody>
          <a:bodyPr>
            <a:normAutofit/>
          </a:bodyPr>
          <a:lstStyle/>
          <a:p>
            <a:pPr algn="just"/>
            <a:r>
              <a:rPr lang="en-US" sz="3200" dirty="0" smtClean="0">
                <a:latin typeface="Times New Roman" pitchFamily="18" charset="0"/>
                <a:cs typeface="Times New Roman" pitchFamily="18" charset="0"/>
              </a:rPr>
              <a:t>Experience Cloud ensures that the data displayed on the site is already recorded in your unique Salesforce CRM platform.</a:t>
            </a:r>
          </a:p>
          <a:p>
            <a:pPr algn="just"/>
            <a:endParaRPr lang="en-US" sz="3200" dirty="0">
              <a:latin typeface="Times New Roman" pitchFamily="18" charset="0"/>
              <a:cs typeface="Times New Roman" pitchFamily="18" charset="0"/>
            </a:endParaRPr>
          </a:p>
          <a:p>
            <a:pPr algn="just"/>
            <a:r>
              <a:rPr lang="en-US" sz="3200" dirty="0" smtClean="0">
                <a:latin typeface="Times New Roman" pitchFamily="18" charset="0"/>
                <a:cs typeface="Times New Roman" pitchFamily="18" charset="0"/>
              </a:rPr>
              <a:t>Experience Cloud is an online social platform that enables companies to connect customers, partners, and employees with each other.</a:t>
            </a:r>
            <a:endParaRPr lang="en-IN" sz="3200" dirty="0">
              <a:latin typeface="Times New Roman" pitchFamily="18" charset="0"/>
              <a:cs typeface="Times New Roman" pitchFamily="18" charset="0"/>
            </a:endParaRPr>
          </a:p>
        </p:txBody>
      </p:sp>
    </p:spTree>
    <p:extLst>
      <p:ext uri="{BB962C8B-B14F-4D97-AF65-F5344CB8AC3E}">
        <p14:creationId xmlns:p14="http://schemas.microsoft.com/office/powerpoint/2010/main" val="18250579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131</TotalTime>
  <Words>662</Words>
  <Application>Microsoft Office PowerPoint</Application>
  <PresentationFormat>On-screen Show (4:3)</PresentationFormat>
  <Paragraphs>61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Verve</vt:lpstr>
      <vt:lpstr>SALESFORCE</vt:lpstr>
      <vt:lpstr>CONTENTS</vt:lpstr>
      <vt:lpstr>What is Salesforce?</vt:lpstr>
      <vt:lpstr>What is Cloud?</vt:lpstr>
      <vt:lpstr>PowerPoint Presentation</vt:lpstr>
      <vt:lpstr>Sales Cloud</vt:lpstr>
      <vt:lpstr>Service Cloud</vt:lpstr>
      <vt:lpstr>Commerce Cloud</vt:lpstr>
      <vt:lpstr>Experience Cloud</vt:lpstr>
      <vt:lpstr>Analytics Cloud</vt:lpstr>
      <vt:lpstr>Marketing Cloud</vt:lpstr>
      <vt:lpstr>What is CRM?</vt:lpstr>
      <vt:lpstr>What is Salesforce Administrator?</vt:lpstr>
      <vt:lpstr>What is Salesforce Developer?</vt:lpstr>
      <vt:lpstr>Job Roles</vt:lpstr>
      <vt:lpstr>THANK YOU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SALESFORCE</dc:title>
  <dc:creator>Dell R10</dc:creator>
  <cp:lastModifiedBy>DEDEEPYA</cp:lastModifiedBy>
  <cp:revision>41</cp:revision>
  <dcterms:created xsi:type="dcterms:W3CDTF">2006-08-16T00:00:00Z</dcterms:created>
  <dcterms:modified xsi:type="dcterms:W3CDTF">2023-07-14T19:14:28Z</dcterms:modified>
</cp:coreProperties>
</file>