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1" r:id="rId6"/>
    <p:sldId id="263" r:id="rId7"/>
    <p:sldId id="265" r:id="rId8"/>
    <p:sldId id="260" r:id="rId9"/>
    <p:sldId id="257" r:id="rId10"/>
    <p:sldId id="266" r:id="rId11"/>
    <p:sldId id="300" r:id="rId12"/>
    <p:sldId id="299" r:id="rId13"/>
    <p:sldId id="267" r:id="rId14"/>
    <p:sldId id="268" r:id="rId15"/>
    <p:sldId id="269" r:id="rId16"/>
    <p:sldId id="301" r:id="rId17"/>
    <p:sldId id="302" r:id="rId18"/>
    <p:sldId id="303" r:id="rId19"/>
    <p:sldId id="311" r:id="rId20"/>
    <p:sldId id="308" r:id="rId21"/>
    <p:sldId id="307" r:id="rId22"/>
    <p:sldId id="309" r:id="rId23"/>
    <p:sldId id="313" r:id="rId24"/>
    <p:sldId id="316" r:id="rId25"/>
    <p:sldId id="317" r:id="rId26"/>
    <p:sldId id="318" r:id="rId27"/>
    <p:sldId id="319" r:id="rId28"/>
    <p:sldId id="314" r:id="rId29"/>
    <p:sldId id="315" r:id="rId30"/>
    <p:sldId id="320" r:id="rId31"/>
    <p:sldId id="326" r:id="rId32"/>
    <p:sldId id="321" r:id="rId33"/>
    <p:sldId id="310" r:id="rId34"/>
    <p:sldId id="306" r:id="rId35"/>
    <p:sldId id="322" r:id="rId36"/>
    <p:sldId id="323" r:id="rId37"/>
    <p:sldId id="324" r:id="rId38"/>
    <p:sldId id="32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5-01-17T03:34:19.316"/>
    </inkml:context>
    <inkml:brush xml:id="br0">
      <inkml:brushProperty name="width" value="0.05292" units="cm"/>
      <inkml:brushProperty name="height" value="0.05292" units="cm"/>
      <inkml:brushProperty name="color" value="#FF0000"/>
    </inkml:brush>
  </inkml:definitions>
  <inkml:trace contextRef="#ctx0" brushRef="#br0">6292 3063 261 0,'0'0'74'0,"0"0"33"0,0 0 14 15,0 0-19-15,0 0 85 0,0 0-159 0,0 0 57 16,0 0-73-16,0 0 27 0,0 0-9 16,0 0 16-16,0 0 21 0,0 0-21 0,0 0 3 15,0 0-29-15,0 0 26 0,0 0-10 0,0 0-8 16,0 0-12-16,-14 8 19 0,11 0-1 16,0 2-21-16,-1 2-19 0,0 4 27 0,0 0 15 15,1 1 20-15,-3 3-46 0,3-2 34 0,-1 5-44 16,0 0-16-16,1-1 50 0,3-2-57 0,-4 0 35 15,8 1 1-15,-4-2-26 0,1-2 31 16,2 5-5-16,3-8 26 0,-2 1 2 0,2-1-34 16,1-1-14-16,4-2 58 0,-4-3-18 15,5-5 52-15,-1 3 25 0,3-6-29 0,0 0-57 16,-1-3 63-16,5-2-31 0,-1-4-43 16,3 2 2-16,-3-3 13 0,0-1-12 0,1-1 71 15,-2-1-62-15,-1-1-12 0,-2-5 2 0,0 1 11 16,-2 5 69-16,-1-8-13 0,0 5-77 0,-2-1 5 15,-2 5 77-15,-2-1-82 0,-1 1 21 0,0-1-19 16,-3 3 1-16,0 2-34 0,0 0 8 16,-6 1 8-16,5 3 8 0,-6-2-24 0,4 3 24 15,-4-1 4-15,0 3 13 0,7 1-12 0,-13-1-16 16,13 1-15-16,-11 2 0 0,4 2-21 0,7-4-38 16,-9 4-61-16,8 1-70 0,-2 0-509 15,3 2 59-15,0-2 77 0</inkml:trace>
  <inkml:trace contextRef="#ctx0" brushRef="#br0" timeOffset="549.24">6761 3327 406 0,'0'0'128'0,"-2"9"-30"0,2-9-9 0,0 6-9 16,0-6 2-16,0 4 2 0,0-4-12 0,0 0 35 16,0 7-68-16,0-7-52 0,0 0-18 0,0 0 34 15,0 0-29-15,0 0 36 0,14-11-7 16,-7 7 15-16,0-3 25 0,4 1 6 0,-4 0-26 15,2-2-13-15,2 3 6 0,-1-1-22 0,-3 0 9 16,4 0 23-16,-4 3-3 0,2-3-59 0,1 3 59 16,-2 2-38-16,-2-3-3 0,1 2 38 15,-7 2-22-15,17 0 17 0,-17 0-30 16,10 2 25-16,-3 2 46 0,-3-3-74 0,2 2 77 0,1 2-62 16,-3-1 34-16,2 0-31 0,-2-1 49 15,-1 2-24-15,1-3 19 0,3 2-6 16,-4 0 6-16,1-1-34 0,2-2 11 0,-2 2 9 15,-4-3 16-15,14 3-23 0,-8-3 18 0,-6 0-33 16,17-3-26-16,-9-1-20 0,1 0 15 0,1-1 56 16,-3 2-20-16,4-2 20 0,-1 1-10 0,-3-2-69 15,0 1 123-15,0 2-36 0,0 1-49 16,-1-3 13-16,-2 4-2 0,3-2 20 0,-7 3-51 16,6-4 12-16,-6 4 19 0,4-2-34 0,-4 2 26 15,0 0-5-15,7-2-18 0,-7 2 66 16,0 0-61-16,0 0 2 0,0 0-2 15,11 5 29-15,-11-5-6 0,2 7-6 0,2-3-17 16,-4-4-38-16,3 6-6 0,-3-1-32 0,1-2-47 16,1 4-374-16,-1-1-87 0</inkml:trace>
  <inkml:trace contextRef="#ctx0" brushRef="#br0" timeOffset="732.35">7238 3166 468 0,'0'0'141'0,"0"0"-52"16,0 0-2-16,-6-3-51 0,6 3-87 16,-7 0-136-16,7 0-389 0</inkml:trace>
  <inkml:trace contextRef="#ctx0" brushRef="#br0" timeOffset="1031.96">7413 2908 330 0,'0'0'151'16,"0"0"-31"-16,0 0-5 0,0 0 3 0,0 0-5 15,0 0-26-15,-3 17 10 0,-2-9-10 0,2 4-10 16,3 1 2-16,-6 4-15 0,2 0 13 0,1 4 7 16,-3 2-2-16,5-1-41 0,-6 1 15 15,3 0 8-15,1 1-15 0,0-2-16 0,0-1 16 16,2 0-26-16,1-2-2 0,0-2-14 0,0-1 3 16,0-1-7-16,0-3 5 0,1 1-8 0,2-2-5 15,-3-2-13-15,6 0 15 16,-2-1-35-16,3-3-49 0,-3-2-82 0,2 2-3 15,1-5-498-15,4 0 48 0</inkml:trace>
  <inkml:trace contextRef="#ctx0" brushRef="#br0" timeOffset="1198.06">7410 3189 540 0,'-5'-3'186'0,"5"3"-19"16,0 0-14-16,0 0-12 0,18-7-54 0,-12 5-79 15,2 0-54-15,-1-2-233 0,9 2-330 16</inkml:trace>
  <inkml:trace contextRef="#ctx0" brushRef="#br0" timeOffset="1398.51">7802 3178 432 0,'0'0'159'16,"11"-1"-21"-16,-11 1 0 0,0 0-25 0,7-2 25 0,-7 2-28 16,7 0-15-16,-7 0-16 15,14-4 3-15,-5 3-8 0,-2 0-12 0,3-2-19 16,4 3-30-16,-1-3-44 0,2 1-66 0,-9 1-172 15,15-1-391-15,-1 0 64 0</inkml:trace>
  <inkml:trace contextRef="#ctx0" brushRef="#br0" timeOffset="1648.5">8490 2963 665 0,'0'0'192'0,"0"0"-5"0,0 0-26 0,0 0-18 15,0 0-30-15,-14 12-8 0,11-9-3 16,2 4-27-16,-5-1 24 0,2 3-4 0,1-1-41 16,-4 1 2-16,3 1 13 0,1 1-20 0,0-3 10 15,-1 4-28-15,1-1 2 0,0-1-28 0,-1 2-23 16,1-2-61-16,-1 2-67 0,-6 0-246 15,10-2-286-15,-4-1 53 0</inkml:trace>
  <inkml:trace contextRef="#ctx0" brushRef="#br0" timeOffset="1897.94">8251 2958 373 0,'6'-5'208'0,"4"2"-78"0,1-3-48 16,-1 1 59-16,4-1 0 0,0 1-3 0,6 2-3 16,-6-3-14-16,6 0-6 0,-3 3-15 15,0-1-34-15,0 0-22 0,4-2-42 0,-1 5-86 16,-3-3-13-16,-2-2-93 0,1 6-486 0,-2 0 49 15</inkml:trace>
  <inkml:trace contextRef="#ctx0" brushRef="#br0" timeOffset="2098.73">8302 3176 540 0,'0'0'161'0,"4"8"5"0,2-6 8 16,0 0-10-16,-6-2-26 0,18 0-69 15,-1-2-56-15,0 0-5 0,3-3 79 0,7 2-28 16,4-2 38-16,-6 0-59 0,5 0-86 0,4-4-44 16,-6 2-446-16,3 1-115 0</inkml:trace>
  <inkml:trace contextRef="#ctx0" brushRef="#br0" timeOffset="6510.26">7245 4221 399 0,'0'0'118'16,"0"0"-26"-16,4-3-3 0,3 1 21 0,-4-3-35 15,1 3-19-15,2-6 8 0,4 2 10 0,-2-1-23 16,-2 0-10-16,4 1-25 0,-3-3 7 0,1-4 15 15,1 2-40-15,1-3 25 0,-3 2 25 16,1-3-17-16,1 0-21 0,-2 0-5 16,0 3 34-16,0-5-1 0,-3 3 44 0,2-1-28 0,-3 2-16 15,-2-2 18-15,2 1-10 0,0 4-2 16,-3-1-6-16,0 3-20 0,0 0 5 16,-3-1 6-16,3 1 4 0,-4 4-8 0,1 0 6 15,0-2-21-15,3 6 39 0,-10 0-31 0,10 0 2 16,-17 7 21-16,10 0-20 0,0 4-1 0,-4 2-33 15,1 5 21-15,1-1 10 0,1 7-31 0,1-3 16 16,0 4-16-16,-2 5-2 0,4 0-13 16,-4-1 12-16,5 2 1 0,1-5-34 0,-4 7 26 15,4-8 18-15,3 1 10 0,-5-1-23 0,2 0 0 16,3 0 13-16,-3-1 5 0,0 1-38 16,3-5 40-16,-4 5-40 0,4-2-23 0,-6 1-44 15,2-3-64-15,1 2-16 0,-4 1-388 16,3-3-39-16</inkml:trace>
  <inkml:trace contextRef="#ctx0" brushRef="#br0" timeOffset="6776.99">7010 4425 437 0,'3'-7'182'16,"-3"7"-13"-16,7-2-23 0,-4-3-34 0,4 4 19 16,4 0-3-16,2-5-18 0,0 3-28 15,5-1-10-15,2 0-11 0,3-2 0 0,5-1-32 16,-1 3-6-16,1-4-31 0,0 1-87 0,5-2-51 15,-5 3-455-15,-1 2-11 0</inkml:trace>
  <inkml:trace contextRef="#ctx0" brushRef="#br0" timeOffset="7309.74">7382 4284 350 0,'0'0'95'0,"10"0"-6"15,-10 0-1-15,0 0-63 0,18 7 90 0,-12-6-28 16,1 3 39-16,0 1-1 0,4 3 3 16,-2-1-18-16,1-2-2 0,1 3-6 0,-4-1-5 15,3 7-12-15,-4-5 10 0,2 0-6 0,-1 1-4 16,-1-2-42-16,-2 2-15 0,2-3-17 0,-3 0 14 15,2 0-2-15,-5 1-10 0,3-5-3 16,0 3 0-16,-3-4 16 0,0-2-13 0,0 0 5 16,0 9 7-16,0-9-9 0,0 0 7 15,0 0-21-15,0 0 21 0,0 0-7 0,0-20 4 16,0 12-12-16,4 0 2 0,-1-5 5 0,0 3-4 16,1-1-11-16,-1 2 10 0,0-3-2 15,5 1-3-15,-5 3 5 0,0-1 5 0,1 0-33 16,2 2 13-16,-2 0 16 0,3 0 1 0,-3-1-1 15,2 4-9-15,-2-2-2 0,2 4 8 0,-2-3-44 16,3 4 0-16,-7 1-25 0,10-2-65 0,-6 2-40 16,2 3-525-16,0 1-3 15,2-1 75-15</inkml:trace>
  <inkml:trace contextRef="#ctx0" brushRef="#br0" timeOffset="7692.77">7898 4267 325 0,'-7'0'140'0,"7"0"-12"16,-17 0-30-16,4 0 17 0,2 0-13 15,-2 3 3-15,3-2-31 0,-1 4 36 0,0 0-38 16,-1 0 2-16,5 1 1 0,-4 2-11 0,7-4-49 15,-2 2 0-15,2 0-20 0,1-2-13 16,0 1 5-16,3-5 16 0,0 0-18 0,7 9 22 16,-1-9-30-16,1 1 10 0,-7-1 13 0,17-1 0 15,-7-2 3-15,1 1 35 0,2 1-27 0,-3-2 30 16,1 3-21-16,-1-4-25 0,-3 3 31 16,3-1 4-16,-3 1-55 0,-7 1 30 0,14-1-23 15,-7-2 44-15,-7 3-52 0,13 0 44 0,-13 0 2 16,10 0 8-16,-10 0-20 0,11 0-10 15,-11 0 25-15,10 4-16 0,-3-3-22 0,-1 2-49 16,-1 1-54-16,1-4-79 0,-2 4-440 16,5 2 56-16</inkml:trace>
  <inkml:trace contextRef="#ctx0" brushRef="#br0" timeOffset="8342.34">8158 4317 381 0,'0'0'169'0,"0"0"-8"0,3-6-23 16,-3 6 11-16,0 0-57 0,0 0-33 15,0 0 12-15,0 0 6 0,0 0-10 16,0 0-34-16,0 0-10 0,0 0-46 0,4 15-15 0,-4-15 7 16,3 5-18-16,-3-5 1 0,0 5-1 15,0-5-7-15,3 6 20 0,-3-6 15 0,8 1-14 16,-8-1 22-16,0 0 49 0,13-1-21 15,-13 1 26-15,10-6 5 0,-6 5 21 0,3-3 4 16,-3 1-32-16,5 1-11 0,-9 2-5 0,7-5 15 16,0 4-10-16,0-2 29 0,-7 3-29 0,7-1 0 15,-1-2-20-15,-6 3 15 0,11-2-3 16,-11 2-4-16,10 0-16 0,-10 0 15 0,10 0-13 16,-10 0 19-16,14 6-24 0,-7-6 1 15,-3 3 12-15,2-2-15 0,1 3 5 0,3-1 3 16,-3-2-14-16,0 4 11 0,-1-4-18 15,2 0 26-15,-1 4-23 0,2-4 4 0,-2-1 6 16,1 1 0-16,-8-1 23 0,13 0-23 0,-7 0 5 16,-6 0 5-16,12-1-18 0,-3 1 77 0,-5-4 3 15,-4 4-6-15,14-3-17 0,-8 2 4 16,1-2-7-16,-7 3 5 0,10-3-17 0,-10 3 6 16,11-2-4-16,-11 2-13 0,10-1 3 0,-7-3 9 15,-3 4-14-15,10 0 2 0,-10 0-18 16,11 0 10-16,-11 0 5 0,10-1-12 0,-10 1-3 15,10 0-13-15,-10 0 8 0,8-2 2 16,-8 2-4-16,10-1 1 0,-4 0-1 0,-2-4 14 16,3 3-14-16,-3-3 4 0,2 1 3 0,-3-3-7 15,0 2-1-15,1 1 23 0,-4-4-22 0,3 2 35 16,0-1 8-16,-3 3 12 0,0-2 24 16,0-1 43-16,0 2-51 0,0 5-49 0,-6-10 26 15,2 7 11-15,-2 1-58 0,6 2-9 0,-14-1 20 16,7 1 11-16,7 0 4 0,-16 3-12 0,8 3-8 15,-2-4-21-15,3 7 26 0,1-1 3 0,2 0 25 16,-3 2-2-16,3 0-18 0,1 0 2 16,0-1-20-16,3 2-21 0,3-1 6 0,0-2-11 15,1 1-2-15,4-1-18 0,1-1 0 0,2-1-75 16,2-11-76-16,-2 10-545 0,6-4 86 16,0 0 54-16</inkml:trace>
  <inkml:trace contextRef="#ctx0" brushRef="#br0" timeOffset="8857.92">8794 4271 568 0,'0'0'176'16,"0"-4"-9"-16,0 4-29 0,0 0 21 16,0 0-62-16,-4-6 8 0,4 6-13 15,0 0-18-15,0 0-7 0,0 0 10 0,0 0-3 16,5 17-36-16,-2-11 11 0,0-2-26 0,-3 3-28 15,3-1-13-15,-2 2-31 0,2-4-5 16,0 3-12-16,3-1-13 0,-5-3-24 0,6 3 21 16,-4-3-23-16,1 1 31 0,2-3 8 0,-6-1-14 15,10 3 21-15,-10-3 13 0,14-3 13 0,-14 3 59 16,10-2 25-16,-6-3 33 0,-4 5-20 16,7-2 16-16,0-4 17 0,-4 4 0 0,-3 2-28 15,4-5-7-15,-4 5 43 0,6-3-64 0,-6 3 38 16,0 0-48-16,7-1-24 0,-7 1-7 0,0 0 31 15,0 0-23-15,0 0-3 16,0 0-3-16,14 4 24 0,-11 1-26 0,-2 0 26 16,2-1-9-16,3 2 1 0,-3-1-5 0,5 2 13 15,-4-1-3-15,5-2 5 0,-2 0 21 0,0 0-37 16,4 1 14-16,-1-3-8 0,4-1-3 16,-5-1-15-16,2-1 34 0,3-1-75 0,-1-3 79 15,-3 1-28-15,1-4 13 0,-1 2-15 0,0-4-5 16,0 1 7-16,0-4-10 0,-6 5 7 0,2-2 6 15,-1 0 26-15,-2 1-19 0,0 0 26 0,-2 0-30 16,-1 2-27-16,-1-2 11 0,1 1 5 16,-3 2-15-16,-4-1 10 0,6 4 8 0,-5-2-3 15,6 5 0-15,-10-3-10 0,10 3-21 16,-14 2-7-16,14-2 2 0,-7 6-68 0,1-1-32 16,5-5-179-16,-2 5-401 0,3 2 91 15</inkml:trace>
  <inkml:trace contextRef="#ctx0" brushRef="#br0" timeOffset="9208.08">9328 4271 575 0,'0'0'200'0,"0"0"-28"15,-4-10-19-15,4 10-17 0,0 0-8 16,0 0-10-16,-14 2-3 0,14-2-23 15,-10 5-8-15,6-2-12 0,-2 1 10 0,-1 0-26 16,3 3-7-16,1-1 12 0,0 2-20 0,2-4-23 16,1 3-36-16,0-1 34 0,1-2-9 0,2 1-7 15,0 0 39-15,4-1-24 0,0-3-2 16,-7-1-13-16,17 0 13 0,-6-2-11 0,2-1-17 16,-3-2 28-16,4 0-1 0,-4 1 4 0,1-3 17 15,-4 0-35-15,2 4 12 0,-5-5 5 0,2 0-7 16,-1 2 23-16,-2-1-14 0,-3 2 1 15,3-2 16-15,-3 1-39 0,0 6 20 16,-6-10-10-16,2 8 3 0,3-3-3 0,1 5-21 16,-10-1-14-16,10 1 2 0,-13 1-36 0,13-1-52 15,-11 5-50-15,5-3-16 0,2 5-227 0,1-4-231 16,3 3 66-16</inkml:trace>
  <inkml:trace contextRef="#ctx0" brushRef="#br0" timeOffset="9606.58">9484 4213 819 0,'0'0'238'16,"4"-3"-11"-16,-4 3-4 0,0 0-36 0,0 0-39 0,0 0-9 16,0 0-50-16,10 0 37 0,-10 0-70 15,7 7-107-15,-3-4 59 0,2 2-3 16,-2 1 7-16,2-1 1 0,-2 1-33 0,6 2-21 15,-6-5-10-15,-1 4 25 0,3 0 23 0,1-3 9 16,-4 3-9-16,2-1 23 0,-2-4 1 0,0 4-1 16,1-3-2-16,-4-3-25 0,6 6-6 15,-5-4 23-15,-1-2-15 0,3 6 10 0,-3-6-7 16,0 0 7-16,0 0-31 0,0 0 29 0,0 0-3 16,7-16 0-16,-7 9 25 0,1 5-45 0,2-7 7 15,0 2 33-15,0 0 11 0,0-1-41 16,1 1 20-16,2-3-20 0,-2 2 10 15,3 1-3-15,-3-1 1 0,2 4 20 0,-3-5-18 16,1 4-21-16,2 2 26 0,-1-3-10 0,1 1 13 16,-2 2 18-16,2 0-19 0,1-1 1 0,-7 4-23 15,11-1 7-15,-8-1-43 0,-3 2-31 16,10 2-80-16,-10-2-30 0,3 5-58 0,1-1-441 16,-1 1 86-16</inkml:trace>
  <inkml:trace contextRef="#ctx0" brushRef="#br0" timeOffset="9824.1">9915 4066 573 0,'0'0'240'16,"0"-7"-1"-16,0 7-9 0,0 0-28 15,0 0-20-15,0 0 2 0,0 0-38 0,0 0-3 16,0 0-15-16,-9 12-33 0,8-2 0 0,-2 1-36 15,-1 0 5-15,0 2-11 0,1 2-40 0,-3 0-3 16,2 2-7-16,4 1-72 0,-7-3-54 16,3 5-71-16,1-5-541 0,-1 0 67 0,2-1 66 15</inkml:trace>
  <inkml:trace contextRef="#ctx0" brushRef="#br0" timeOffset="10173.62">10093 4170 796 0,'-6'-7'232'0,"6"7"-22"0,-5-2-5 16,5 2-13-16,0 0-28 0,-13 1-26 0,13-1-2 16,-13 5-29-16,5-4-32 0,-1 2 1 0,2 2-24 15,-4-2-9-15,1 3-12 0,0 0-11 16,2-2-20-16,-2 1 0 0,1-2 3 15,5 3 5-15,-4-4 12 0,8-2-28 0,-9 5 36 16,5-3-7-16,4-2-3 0,-6 3 0 0,6-3-5 16,0 0 2-16,0 0-10 0,0 0 5 0,0 0 11 15,0 0-8-15,0 0 4 0,0 0-11 16,13 5 6-16,-13-5-14 0,11 2 4 0,-5 1-9 16,1 0 4-16,-3-2-30 0,2 0-80 0,1 4 16 15,0-3-3-15,0 1 36 0,-1 2-33 0,1 0 97 16,1 0 13-16,-2 1-13 0,1-2 5 15,-1 1-8-15,2 3-35 0,-1-6-8 16,-1 4-87-16,-2 2-151 0,2-5-415 0,2 3 92 16</inkml:trace>
  <inkml:trace contextRef="#ctx0" brushRef="#br0" timeOffset="16418.18">10674 4210 325 0,'0'0'143'0,"0"-6"-43"16,0 6 94-16,0 0-17 0,0 0-16 0,0 0-23 16,-7-3-20-16,7 3-8 0,0 0 0 0,0 0 11 15,0 0-16-15,0 0-13 0,0 0-8 0,0 0-5 16,0 0-53-16,-4-5-23 0,4 5 43 16,0 0 15-16,0 0-12 0,0 0-6 15,0 0 24-15,18 0-36 0,-5 0-14 0,2-1 40 16,4-2-34-16,5 2-26 0,1-5 16 0,5 0-15 15,5 2-27-15,2-4-12 0,-3 1-17 0,4 0-91 16,-14 4-168-16,14-2-415 0,-1-2 81 16</inkml:trace>
  <inkml:trace contextRef="#ctx0" brushRef="#br0" timeOffset="17150.09">11593 4017 550 0,'0'0'197'16,"0"0"-13"-16,0 0-23 0,0 0-38 15,0-6 54-15,0 6-64 0,0 0 25 0,0 0-64 16,0 0-25-16,0 0-1 0,0 0 19 0,0 0-13 16,5 17-1-16,-6-10-4 0,2 0-34 15,2 4 1-15,-3-1-9 0,3-2 1 0,0 5-21 16,1-5 0-16,-1 1-4 0,0 0-9 16,1-1-15-16,3-1 28 0,0-1-15 0,-1-1 20 15,1 1-4-15,0-5-4 0,1 1 3 0,1-1 24 16,-2-1-32-16,-7 0 11 0,17-4 13 0,-10 4-11 15,3-5 10-15,-2 2 14 0,1-3-19 16,-5 3 42-16,2-2 2 0,-2 2-11 0,3-1 27 16,-3 1-27-16,-4 3 16 0,6-7-38 0,-2 4 46 15,-4 3-41-15,6-4 10 0,-6 4 2 0,0 0-2 16,4-3-20-16,-4 3 38 0,0 0-34 16,0 0 19-16,10 8-26 0,-10-3 51 15,4-1-38-15,-1 2-13 0,0-2 10 0,1 1-12 16,2-1 2-16,-3 1 5 0,5-2 10 0,-1 1-5 15,3-2 1-15,-3-2 4 0,6 0-12 16,-3-1-1-16,2-3 19 0,1 1-9 0,0-3-17 16,-2-2 0-16,2 0 13 0,-2 1-18 0,-1-3 10 15,0 0 2-15,1 0 47 0,-5 1-39 0,1-2-7 16,-4 1 15-16,1-1-49 0,-1 1 82 0,-3 2 16 16,0 0-32-16,-4-1-1 0,1 2-11 15,0 2 2-15,-4 1 1 0,1-1-34 0,-2 4 11 16,-2 1-26-16,10 0-105 0,-17 0-133 0,13 6-500 15,-2-2 47-15,2 4 95 0</inkml:trace>
  <inkml:trace contextRef="#ctx0" brushRef="#br0" timeOffset="17533.59">12147 4142 637 0,'0'0'215'0,"0"0"-33"0,0 0-19 0,0 0 17 16,0 0-47-16,0 0-8 0,0 0-2 15,0 0-18-15,0 0-31 0,0 0-7 0,0 0-14 16,0 0 9-16,14-8-21 0,-10 2-18 16,2-1 5-16,1 2 16 0,0-2-16 0,0-2-15 15,-3 1 2-15,2 1-7 0,-3-2 25 0,1 1-28 16,3 1 21-16,-7-1-9 0,3 1-1 0,-3 3-3 15,0-3 25-15,0 0 0 0,-3 4 9 16,0-4-4-16,-2 2-12 0,2 2-11 0,-3-1 8 16,2 1-15-16,4 3 18 0,-13-3-18 0,13 3-6 15,-14 0 14-15,14 0-26 0,-10 3-8 0,4 0-5 16,1 2 18-16,-1 1-5 0,2 2-5 16,4 1-6-16,-3-1-4 0,3 1 12 0,0 3 16 15,0 0-3-15,3-2 13 0,1 0-5 16,6 4 5-16,-3-6-1 0,3 3-29 0,7-3-27 15,-6-2-20-15,6-2-99 0,0 3-613 0,6-4 83 16,-2-3 43-16</inkml:trace>
  <inkml:trace contextRef="#ctx0" brushRef="#br0" timeOffset="17799.41">12540 3817 501 0,'0'-4'197'16,"0"4"21"-16,0 0-52 0,0 0-28 15,0-7 21-15,0 7 0 0,0 0-31 0,0 0-21 16,0 0-86-16,0 0 4 0,0 0 91 0,0 0-22 16,0 0-78-16,0 0-27 0,1 22 19 0,2-12 84 15,-3-2-97-15,3 5-3 0,1-1 29 16,-4 1-8-16,3 3-23 0,-2 1 10 0,-1 0-41 15,0 2 7-15,0-2-68 0,0 1-88 0,0-5-81 16,-1 7-402-16,1 0 51 0</inkml:trace>
  <inkml:trace contextRef="#ctx0" brushRef="#br0" timeOffset="18232.34">12558 4103 527 0,'0'0'146'0,"-3"-7"-44"16,3 7 39-16,0-5 5 0,0 5-23 15,-1-7-21-15,1 7-15 0,-3-6 5 0,3 6-33 16,0-7 38-16,0 7-17 0,0-4-11 0,0 4-33 16,0-7 2-16,0 7 8 0,0 0-13 0,0 0-15 15,0-7 39-15,0 7-1 0,0 0-5 16,3-3-10-16,-3 3-10 0,0 0-8 0,10-4-23 16,-3 4 0-16,-7 0 33 0,14-1 6 0,-14 1-16 15,14 0 0-15,-5 1 33 0,2-1-23 0,-1 4-2 16,0-3 5-16,1 1 5 0,-1 4-54 15,-3-5-2-15,4 5-11 0,-5-4 13 16,4 1 11-16,-6 2-4 0,3-2 6 0,-4 2-15 16,1-1 13-16,-4 1-6 0,0 2 8 0,-4-3 0 15,-3 3 8-15,-3 0-32 0,3 0-4 16,-10-1-10-16,3 0-44 0,-3 0-5 0,0-3-13 16,0 2-48-16,0-2-83 0,0 2-73 0,4-4-364 15,2-1 74-15</inkml:trace>
  <inkml:trace contextRef="#ctx0" brushRef="#br0" timeOffset="19480.81">13528 3517 624 0,'0'10'202'0,"0"1"-23"0,0 2-30 16,0 0-85-16,0 7-10 0,0 0-11 15,-3 2 1-15,3 2-8 0,-3 2 12 0,3 0-4 16,-3 0-6-16,2 0-5 0,1-4 3 0,0-2 0 16,-3 1 5-16,3-4-18 0,0-1 26 0,0-3-24 15,0-1-9-15,0-1 4 0,0-2 8 16,0-1 8-16,0 0-3 0,0-2-20 0,0 2 0 15,0-8-3-15,-3 4 18 0,3-4-25 0,0 0 2 16,0 0 13-16,0 0-3 0,0 0 1 16,-14-16-9-16,10 12 4 0,-2-2 19 0,2-1-9 0,-2-1-19 15,1 4-4-15,-4-2 2 16,2-1 13-16,-3 4-13 0,-1 1 5 0,1-1 0 16,0 0 0-16,-4 3 5 0,1 0-15 0,-2 1 5 15,2 1 3-15,2 2-3 0,-2 0-8 0,0 3 3 16,2-1-5-16,1 2 43 0,0 3-49 15,2-1 14-15,-1 2 25 0,5 1-23 0,-3 2-8 16,4-1 3-16,0-2-3 0,3 1 3 0,3-1 8 16,0 1-21-16,1-2 26 0,2 3-8 0,4-3-3 15,1-1 13-15,2-2-12 0,2-1 38 16,1-1-16-16,5-5-12 0,-4 0-1 0,4-1 1 16,0-2 5-16,1-1-8 0,-4-2 5 0,6-3 3 15,-4 0-5-15,-2-2-8 0,3-2 2 16,-2 2 9-16,-4-2-9 0,-2-1 1 15,1 2 4-15,-7 0-7 0,2 0 0 0,-2 0-2 16,1 2 10-16,-5 0-8 0,1-1-13 0,-1 4 15 16,-3-2-9-16,0 1 19 0,0 1 1 0,-4 2-15 15,4 4-3-15,-6-7 20 0,6 7-2 16,-8-1-11-16,8 1-15 0,0 0 3 0,0 0 3 16,-17 8 9-16,14-2 11 0,-3-1-16 0,3 2-7 15,1 1-10-15,-1 0 32 0,3 0-19 16,0 1 7-16,0 1 13 0,3 0-6 0,2-2-14 15,1 1-6-15,-2-1 0 0,5-1 8 16,-2 0 23-16,4-1-29 0,-1-5 14 0,0 3 2 16,4-4-15-16,-4 4 18 0,1-4-24 0,-1 0 16 15,3-4 8-15,-5 4-8 0,2-3 5 0,0 2-5 16,-4-3 10-16,2 0-2 0,-2-1-13 16,1 1 7-16,-4-1 4 0,1 1-19 0,3-2 13 15,-4 0-8-15,-2 2 26 0,2-1-5 0,0 1 5 16,0-1 15-16,-3 5-18 0,4-8 1 0,-1 5 12 15,-3 3-8-15,3-7-9 0,-3 7-19 16,1-2 13-16,-1 2 13 0,0 0 15 16,0 0-33-16,0 0 23 0,0 0-10 0,11 9-5 15,-5-3-3-15,-3 1 0 0,0 1-3 0,-2 0 6 0,2 1-5 16,3-1-8-16,-1-1 15 0,1 1-8 16,-2-1-9-16,-1 0 9 0,4-1 14 15,-4 1-6-15,4-3 3 0,-3-1-3 0,2-2 28 16,1-1-30-16,-7 0-5 0,15-1 25 0,-6-3-36 15,1-3 46-15,-3 1-68 0,0-1 32 0,3-1-30 16,-3-1 72-16,-1 1-42 0,-1 0 3 16,5 1 8-16,-4 1 15 0,1-3-33 0,-4 2 28 15,2-2 18-15,1 2-38 0,-3 2-1 0,1 1 3 16,-1-2-94-16,0 4 4 0,-3 2-61 0,4-5-79 16,-1 5-82-16,-3 0-405 0,0 0 49 15</inkml:trace>
  <inkml:trace contextRef="#ctx0" brushRef="#br0" timeOffset="20064.57">14140 4028 578 0,'10'-3'179'0,"-10"3"-23"0,0 0 0 0,0 0-7 15,4-4-8-15,-4 4-47 0,0 0 32 16,0 0-34-16,0 0-8 0,4-3-4 0,-4 3 2 15,0 0-31-15,0 0-2 0,3-2-21 16,-3 2 8-16,0 0-13 0,4-5 2 0,-4 5-4 0,6-7-9 16,-3 4-4-16,-2-2-10 15,-1 5-6-15,3-5 10 0,0-1 1 0,1 0-23 16,-4 6 73-16,0-8-45 0,0 4 12 0,0 4-9 16,-4-8 12-16,4 2-8 0,0 6 13 0,-3-8 3 15,3 5-18-15,0 3-11 0,-4-7 29 16,4 7-26-16,-3-6 13 0,3 6 0 0,0 0 2 15,-7-1-12-15,7 1-8 0,0 0 0 0,-10 10-8 16,6-5 26-16,1 2-33 0,-1 2 18 0,1 2-14 16,0-2 9-16,3 4-1 15,-3-2-4-15,6 2-6 0,-3-4 10 0,0 2 8 16,3-1-12-16,1 0 9 0,-1 0 1 0,4-5-3 16,0 2-16-16,0-1 21 0,3-2-20 0,1-4 33 15,2 0-5-15,1-2-8 0,3-5 0 16,0-1-13-16,0-2 16 0,0-1 10 0,0-5-26 15,-3-1 95-15,-1-4-23 0,2 0-2 0,-2-4-16 16,1 3-10-16,-7-2-21 0,2 4-69 16,-2-3-2-16,-3 3 15 0,3 0 26 0,-4 2 53 15,0 3-53-15,-2 2 45 0,-1 1-30 0,3 0-10 16,-3 3 64-16,0 1 0 0,0-1-1 0,0 4-17 16,0 5-5-16,-3-6-5 0,3 6 9 15,0 0-19-15,0 0 7 0,-14 20-5 16,10-12 18-16,-2 6 5 0,2 1-11 0,-2 3-7 15,2 2 3-15,1 2-11 0,-2 1 16 0,2 1-39 16,0 1-5-16,0-3-27 0,3-4-17 0,0 2-32 16,3-2-68-16,0 1-152 0,5-2-459 15,-2-5 64-15,1 1 77 0</inkml:trace>
  <inkml:trace contextRef="#ctx0" brushRef="#br0" timeOffset="20430.39">14574 4046 844 0,'0'0'213'0,"0"0"7"0,0-8-21 0,0 8-7 15,0 0-30-15,0 0-4 0,-3-4-35 0,3 4-8 16,0 0-7-16,-7-3-16 0,7 3-18 16,0 0 13-16,-17 10-7 0,13-8-1 0,-5 5-35 15,5 2 4-15,-2-5-4 0,1 4 15 0,-1 0-39 16,2 1 1-16,1-1-29 0,3-1-20 0,-3 0 5 15,3 0 10-15,0-3 10 0,0-4 1 16,3 8 12-16,1-3-7 0,2-3-9 0,-6-2 4 16,14 0-6-16,-14 0 8 0,13-2 0 15,-6-3 10-15,1 2 13 0,-2-2-2 0,4 2-13 16,-6-2 25-16,6 1-28 0,-6-4 39 16,2 2-24-16,-5 2-10 0,5-3-53 0,-3 1 2 15,-3-1 0-15,1 3 8 0,-1 4 4 0,0-8-14 16,0 8 4-16,-1-8-17 0,1 8-8 0,-6-5 18 15,6 5 8-15,0 0-19 0,0 0-30 16,0 0-99-16,-13 10 1 0,9-3-516 0,4-3 30 16,-4 4 57-16</inkml:trace>
  <inkml:trace contextRef="#ctx0" brushRef="#br0" timeOffset="20663.43">14749 4071 399 0,'6'-3'192'0,"-6"3"-18"0,0 0 59 0,0 0-18 16,0 0-31-16,4-5-18 0,-4 5-17 15,0 0-21-15,0 0-3 0,0 0-4 0,0 15-16 16,0-8-11-16,0 0-22 0,0 4-8 0,-3 2 3 16,3-1-21-16,-1 3 2 0,-2 3-7 0,0-1-2 15,3 0-9-15,0-1-12 0,0 1-2 0,-3 0-19 16,3-2-25-16,0-4-39 0,0 3-17 15,0-3-65-15,0-1 24 0,0 0-88 0,0-5-55 16,0 2-421-16,3-1 47 0</inkml:trace>
  <inkml:trace contextRef="#ctx0" brushRef="#br0" timeOffset="20963.78">14776 4111 514 0,'0'-8'151'15,"0"1"26"-15,-3-1-24 0,3 4-15 0,0-4 54 16,-3 2-38-16,6 2-6 0,-3 4-22 16,-3-12 7-16,3 8-5 0,0 4-15 15,0-8 20-15,0 8 0 0,0-7-21 0,0 7-14 16,0-6-11-16,0 6 10 0,6-4-15 0,1 4-31 16,-3-4 8-16,5 3-5 0,-9 1-16 0,18-2-5 15,-11 1 19-15,3 1-22 0,0 1-2 16,-10-1-12-16,17 2 7 0,-9-1 10 0,1-1-33 15,-2 4 10-15,-1-3-20 0,-1 1-3 0,2-1-2 16,-1 4-11-16,-6-5 11 0,3 4 0 0,-3-4 4 16,0 8-17-16,-6-3-72 0,-1 3-33 15,-1-4-71-15,-5 3-283 0,3-2-265 0,0-1 84 16,0 1 46-16</inkml:trace>
  <inkml:trace contextRef="#ctx0" brushRef="#br0" timeOffset="22295.79">15173 4021 424 0,'0'0'154'15,"0"0"-13"-15,0 0-31 0,0 0 5 0,0 0-18 16,0 0-5-16,0 0 8 0,0 20-51 15,-3-16 15-15,3-4 10 0,-5 8-15 16,5-2-21-16,-3-2-15 0,0 0-2 0,3-4 2 16,0 8-5-16,0-8-18 0,0 6-15 0,0-6-1 15,0 0 21-15,0 0 0 0,0 5 6 16,0-5-1-16,0 0-10 0,0 0 13 0,18-8 20 16,-12 1 0-16,4 3-5 0,-2-2 3 0,-2 1 36 15,1-1-14-15,0 1-19 0,-1 1 2 0,2-2-8 16,-2 2-13-16,4-1 0 0,-6 4 8 15,3-4 64-15,0 3 11 0,-1 1-39 0,-6 1-13 16,14-1 0-16,-14 1-18 0,11 1 3 0,-11-1-8 16,10 1 0-16,-4 2 5 0,2 1-23 15,-5-1 21-15,3-2-6 0,-2 4-2 16,-1-1-5-16,1 0 0 0,-4-4-13 0,10 4-6 16,-9 1 6-16,5-3-7 0,-6-2 9 0,4 6 9 15,-4-6 1-15,6 1 1 0,-6-1 5 0,0 0-3 16,17-6-2-16,-10 3 18 0,0-2-8 15,-1 2-49-15,2-2-4 0,-1 1 9 0,-1-2 31 16,1 3-10-16,0-1-5 0,0 0-5 0,0 0 10 16,-1 2-13-16,-2 0-2 0,2-1 2 0,-6 3 0 15,11-3 3-15,-4 1 15 0,-7 2-5 16,10 0-5-16,-10 0-3 0,11 2 1 0,-2-2-11 16,-5 3 5-16,2 0-18 0,2-1 29 0,-1 0 4 15,2 1-15-15,-2-2-4 0,1 2 37 16,2-2-33-16,-3 3-7 0,2-4 20 0,2 0-18 15,-11 0 13-15,17-4-13 0,-9 1 5 16,1 1-5-16,-5-3 8 0,5 3 18 0,-5-4-24 16,3 3 1-16,-3-2 17 0,-1 2 11 0,-3-3 0 15,3-1-34-15,-3 7 16 0,0-8 0 0,0 4 0 16,0 4 5-16,-3-8-2 0,3 8-4 16,-3-6-4-16,3 6 5 0,-7-2 13 0,7 2-1 15,0 0-17-15,0 0-10 0,-18 8 20 0,12-4-8 16,0 0-10-16,1 4 13 0,-2 1-5 15,4-1 7-15,0 1-2 0,-1 0-13 16,4-1 8-16,-3 2-31 0,3-3 26 0,0 0-11 16,3 1 16-16,1-4 5 0,2 1-16 0,5-1 24 15,-1-4-11-15,0 3-18 0,4-3 19 0,-4-3-1 16,4 0 11-16,3 2 17 0,-4-5-51 0,2 3 57 16,-2-2-11-16,-2 1 8 0,-1-1-2 15,0 0 2-15,0 2 0 0,-3 0-8 0,0-1 14 16,-1 1-1-16,2 2-5 0,-5-3-8 0,4 1 21 15,-7 3-5-15,6-4-19 0,-6 4-4 0,7-3 18 16,-7 3-16-16,8-2 3 0,-8 2 12 16,0 0-20-16,0 0 1 0,0 0 1 15,10 5 1-15,-10-5 0 0,3 5-1 0,-3-5-2 16,7 6-7-16,-7-6 7 0,3 4 3 0,4 0-8 16,-7-4 10-16,7 3 0 0,-7-3-12 15,10 0 4-15,-10 0 3 0,0 0 8 0,17-7-23 16,-10 6 17-16,-3-2-7 0,2-1 18 0,1 1-15 15,-3-3-3-15,3 3 18 0,-4-2-16 0,3 1 45 16,-2 3-60-16,-4 1 41 0,6-7-64 16,-1 7-7-16,-5 0 30 0,3-6-13 0,-3 6 1 15,7-3 7-15,-7 3 2 0,0 0-14 16,0 0 6-16,0 0 9 0,0 0-8 0,13 9 0 0,-13-7 10 16,3 4-15-16,2-2 13 0,-2 3-6 15,3 1-12-15,-2-2 28 0,2 2-18 16,-2-5 2-16,3 4 14 0,0-4-4 0,0 1 1 15,2-3 3-15,2 1-1 0,-11-2 13 0,17-7-28 16,-10-2 18-16,7 0 0 0,-4-2 5 0,1-10-3 16,2 1 11-16,-3-2-3 0,1-3 5 15,-5-4-15-15,4-3 66 0,-3 0 3 0,0-4-7 16,-3 3-6-16,-1-1-10 0,0 5 20 0,-2 1 11 16,2 6 36-16,-3 2-65 0,0 0 42 0,0 2-4 15,0 5 19-15,0-2-23 0,0 5-23 16,3-2 28-16,-3 3-8 0,0 5-10 0,0 4 0 15,0 0-15-15,0 0-29 0,0 0 29 16,-7 26-13-16,4-9 4 0,0 7-9 0,-1 1-5 16,1 4 7-16,-4 4-23 0,6 2 3 0,-5 2 5 15,3 0-5-15,2 0 0 0,-2-1-16 16,0-2 0-16,0-4 1 0,3-1-11 0,0-2 3 16,0-5-8-16,0 3 13 0,3-3-5 0,0-5 2 15,1 1-5-15,2-3 0 0,1-2-12 0,7-5-3 16,-4 0-44-16,4-1-28 0,-1-5-43 15,-2 1-93-15,-4-7-81 0,6 2-502 0,2-5 74 16,1-1 84-16</inkml:trace>
  <inkml:trace contextRef="#ctx0" brushRef="#br0" timeOffset="22494.82">15980 3842 545 0,'0'0'184'0,"16"-8"8"0,-1 2-61 0,12-2 4 15,4-2-2-15,6 1-5 0,18-3 44 0,0 0 4 16,6 2-35-16,1-4-26 0,6 4-28 0,3 1-81 16,1 0-150-16,25-3-601 0,-5 2 72 15</inkml:trace>
  <inkml:trace contextRef="#ctx0" brushRef="#br0" timeOffset="35482.69">7601 5453 391 0,'0'0'154'0,"0"0"-47"15,0 0 6-15,0 0-34 0,0 0 16 0,0 0-23 16,0 0-19-16,0 0 6 0,0 0-2 0,0 0 9 15,0 0-7-15,0 0 0 0,0 0-44 16,0 0 8-16,0 0-2 0,3 15 12 16,-3-8-20-16,0-7-52 0,0 7 9 0,0-7-14 15,0 6 6-15,0-2 38 0,0-4 15 0,1 5-23 16,-1-5 8-16,2 6-10 0,-2-6 74 0,0 0-28 16,0 0 61-16,0 0 18 0,0 0 19 15,0 0-32-15,8-11-2 0,-5 1-13 0,4-5-3 16,-3-1-33-16,2-1 6 0,1-6 4 0,-1 0-7 15,2 2 15-15,2-4-31 0,-4 3 6 0,1-1-13 16,1 1-13-16,-1 1 7 0,-1 2-4 16,0 2-21-16,1 2 20 0,-3 4-10 0,0 1 13 15,2-2 6-15,-5 3-6 0,5 1-8 16,-6 1 11-16,3-1-6 0,-3 4-66 0,3-1-3 0,-3 5 11 16,8-3-3-16,-8 3 8 0,0 0 2 15,10 8-12-15,-3 0 9 0,-4 0 11 16,4 3 0-16,0 3-5 0,-3-1 23 0,2 2 2 15,1 2-2-15,-1-1 28 0,2 5-18 0,-1-3 8 16,2-2 3-16,-2 2 7 0,1-2-13 0,-1 0-3 16,2-3-9-16,-2 1 7 0,1 2-8 15,-1-5-30-15,2 3-3 0,-2-5-12 0,0 1-44 16,-3-2-82-16,-1 1-98 0,-3 0-122 0,0-2-251 16,3 0 33-16</inkml:trace>
  <inkml:trace contextRef="#ctx0" brushRef="#br0" timeOffset="35683.24">7690 5351 396 0,'4'-5'118'0,"2"2"-18"16,0 1-5-16,1-3-39 0,1 3-38 0,-1 0-31 15,2-2-20-15,2 4-19 16,2 0-45-16,-3 0-23 0,1 1 51 0,-1 4-113 16,3-3-20-16</inkml:trace>
  <inkml:trace contextRef="#ctx0" brushRef="#br0" timeOffset="37630.69">7973 5410 371 0,'10'-1'163'0,"-10"1"-9"0,7 0-8 0,-7 0-15 16,11-2-1-16,-11 2-35 0,10-3-6 15,-10 3-20-15,7 0-5 0,-7 0 11 0,0 0-4 16,14 5-4-16,-14-5-1 0,6 1-27 0,-2 2-8 16,-4-3 4-16,7 5-12 0,-4-2 0 15,1 1-12-15,-1-1-1 0,1 1-5 16,-4-4-25-16,6 4 2 0,-3 1-26 0,1-3-7 0,-4-2 18 16,6 4-3-16,-6-4 5 0,8 3 11 15,-8-3 7-15,0 0 10 0,0 0 19 0,16-5 17 16,-12 2-5-16,3 2 8 0,-7 1 2 15,10-7 1-15,-6 5 25 0,-1-2-26 0,-3 4-12 16,6-3 7-16,-6 3 0 0,4-5-15 0,-4 5-5 16,8-2-8-16,-8 2 16 0,0 0-9 15,0 0-12-15,13 0 29 0,-13 0-19 16,0 0 0-16,7 7-5 0,0-4-2 0,-4-2 20 0,4 4-16 16,-1-3 11-16,-2 3 3 0,2-4 12 0,2 2-12 15,-1-2-14-15,2 0-58 16,2-1-8-16,0-2-5 0,2-1 10 0,1-3-22 15,3-1 4-15,0 0-18 0,-1-4-20 0,2 0 26 16,0-1-29-16,-2-1 24 0,-2 4-42 16,-4-4 8-16,0 2 18 0,1-2-23 0,-7 5-5 15,2-2 26-15,-3 2 43 0,-2 2 12 0,2 0-12 16,-6 0 29-16,3 6-6 0,-7-7 10 0,0 4 23 16,7 3-5-16,-17 1 24 0,7 1 27 15,-4 4-25-15,3 1 38 0,-6-1-25 0,4 6 17 16,-2-3-20-16,2 5 23 0,3-3 0 0,-1 5-28 15,2-3 10-15,2 1-4 0,1 3 29 16,5-4 19-16,1 3-23 0,-4-3 35 16,8 1-33-16,-3-2-10 0,5 1-15 0,0-1 20 15,1 2 8-15,0-3-16 0,4 2-15 0,-2-2 5 16,1-2 11-16,1 4-19 0,-1-5-5 0,0 2 80 16,1-2-15-16,-1 2-1 0,-3-2-5 15,0-2-33-15,0 2 0 0,-4-5 10 0,0 5-12 16,1-1 4-16,-4 0-89 0,0 2 15 0,-3-2 1 15,-1-1 7-15,1 1 5 0,-4 2 10 0,0-2 16 16,3-1-6-16,-2 0-9 0,-1-3-17 16,4 0 22-16,-4 0 10 0,7-3-16 0,0 0 41 15,0 0-51-15,0 0 26 0,-11-13-13 16,12 5 0-16,2-2-18 0,3-3 18 0,-1 0-1 0,4-8 4 16,1 1-6-16,1 2-5 15,2-10 24-15,-2 7-42 0,0-1 33 0,-1 3-7 16,0 0 3-16,3-1 2 0,-3 3-13 0,0 4-5 15,-5 0 51-15,1 2-17 0,-2 1-6 0,2 0 82 16,-3 5 13-16,-2-3 8 0,2 2-11 0,0 3-2 16,1-4-31-16,-3 2-2 0,-1 5-16 15,3-3 18-15,-3 3-23 0,0 0 0 0,0 0-5 16,0 0 0-16,0 0-13 0,-4 16-2 0,5-10-6 16,-1-2 6-16,3 3-16 0,0 1-13 15,-3 0-14-15,4-4 19 0,2 3-10 16,-3-1 8-16,4 0-7 0,1-2-9 0,-2-2 6 15,1 2 13-15,0-4-29 0,4 0 8 0,1-1 8 16,-5-4 0-16,4 4 7 0,-1-2-5 0,0-1 1 16,-2-2 2-16,1 1-3 0,-2-1 13 0,0 4 3 15,0-4-6-15,0 0-2 0,-4 2 11 16,1 2 7-16,2-3 5 0,-3 3-8 0,-3 2 13 16,4-8-7-16,0 7-9 0,-4 1 4 0,4-5-11 15,-4 5 10-15,6-3-12 0,-6 3-11 0,0 0 23 16,0 0-20-16,0 0 13 0,0 0 2 15,0 0-12-15,10 8-6 0,-7-5 11 16,0 3-6-16,-3-6 8 0,5 8-20 0,-2-4 15 16,0 0-23-16,1 0 5 0,-1 1-5 0,-3-5 0 15,7 4 5-15,-4 0 0 0,4-4 13 0,-7 0 0 16,0 0 0-16,14-6-11 0,-4 4 19 16,-3-6-8-16,0-1-1 0,0-1 4 0,2-4-13 15,-1 3-3-15,-1-4 23 0,-1-1 0 0,1 0 0 16,-4-2-13-16,1 1 11 0,0 1-1 0,-1-2 14 15,-3-1-14-15,0 6 21 0,0-1-25 16,0 3 12-16,0-2 5 0,-3 2 16 0,3 1-18 16,0 2 0-16,-4 2-13 0,1-1 7 0,2 4 4 15,-5 2-9-15,6 1 14 0,0 0-6 16,-17 4-15-16,10 3 2 0,3 3 1 0,-5 1 2 16,5 2-8-16,1 2 13 0,-1 3-5 15,0 1 0-15,1 2 0 0,6-1-13 0,-3 5-7 16,4-2 2-16,0 1 13 0,5-2-16 0,1-4-4 15,1-1 9-15,0 0 9 0,6-5-4 0,-1 1-1 16,2-6 1-16,-2-2-1 0,5-1 1 16,-4-4-9-16,4 0-1 0,-3-5 21 0,1-2-25 15,-1 1 14-15,2-1-12 0,-6-2-2 0,-1-3 2 16,-2 3-8-16,-1-1 18 0,0 0-10 0,-6 2 13 16,0 0 2-16,-1-1-10 0,-3 2 6 15,0 0 14-15,-1 5-20 0,-2-4 23 16,-4 3-25-16,3 0-3 0,-2 2 33 0,-1 1-12 15,7 0-1-15,-17 1 6 0,10 2-11 0,0-2 23 16,1 1-15-16,2 2 0 0,-3-1-13 0,1 3 1 16,2-5-1-16,1 3-8 0,2 0 19 15,1-4-19-15,0 4 6 0,0 1 7 0,0-5-15 16,7 2 16-16,-7-2-16 0,7 2 23 0,-7-2-16 16,11-2 11-16,-5 2 10 0,-6 0 5 0,10-2 3 15,-6 2 18-15,-4 0-5 0,10-5 9 0,-10 5-6 16,7-1 1-16,-7 1-2 0,0 0-5 15,7-2-2-15,-7 2 2 0,0 0-15 16,0 0 10-16,0 0-1 0,7-1-9 0,-7 1-3 16,0 0 3-16,0 0-3 0,0 0 16 0,3 9-14 15,-3-9 3-15,4 7-4 0,-4-2-4 0,3 2 13 16,-3-1-7-16,1 1-8 0,1-1 10 16,-1 0-25-16,5 0-3 0,-3 1 18 0,-2-3-15 15,5 1 5-15,-3-2-6 0,2 1 6 0,1-2-3 16,-6-2 0-16,10 1 6 0,-10-1-1 0,0 0-7 15,15-7 15-15,-9 4 5 0,1-4-8 16,-4 0-10-16,4 3 13 0,-4-6-15 0,1 1 7 16,0 0-4-16,-1 1 12 0,0-2 0 15,0 2-8-15,-3 1 21 0,0-1-6 0,1 2 11 16,-1-1-10-16,0 0-3 0,0 0 10 0,0 7-12 16,-1-8 0-16,1 5-1 0,-3-2 8 15,3 5 3-15,-3-4-18 0,3 4 13 0,-7-5-3 16,7 5-5-16,0 0 0 0,0 0-5 0,0 0-23 15,0 0 15-15,0 0 20 0,0 0-7 0,0 0-5 16,0 11 0-16,0-11-15 0,7 4 4 16,-1-2-2-16,-2-2 6 0,6 0 1 0,-10 0 14 15,17-3 2-15,-7 0-10 0,-2 1-5 0,2-1 2 16,0-1 13-16,0 2 11 0,-3 1-1 0,0 0 5 16,0-4-12-16,3 4-8 0,-6-1 13 15,-4 2 0-15,10-1-1 0,-4-2-1 16,-6 3-9-16,0 0-9 0,11-2 12 0,-11 2-3 15,0 0 3-15,0 0-5 0,0 0-5 0,0 0 5 16,3 8 3-16,-3-8-6 0,-3 8 3 0,-1-2 8 16,0 2-3-16,1 1 8 0,-3 0-3 0,3 1-10 15,2 0 0-15,-2 2 3 0,3-1-6 16,0 0 8-16,0 1-2 0,3-4-8 0,-2 3-1 16,5-3 12-16,4-1-14 0,1 0-10 0,2 0-31 15,8-5-109-15,0-2-590 0,5 0 52 0,5-2 77 16</inkml:trace>
  <inkml:trace contextRef="#ctx0" brushRef="#br0" timeOffset="38647.5">9570 5328 389 0,'-3'-3'145'0,"3"3"-6"0,0 0-11 16,0 0-5-16,0 0-19 0,0 0-9 0,0 0-21 15,0 0-7-15,0 0 0 0,0 0-9 0,0 0-1 16,-5-5 17-16,5 5-41 0,0 0 8 16,0 0-20-16,0 0 14 0,0 0 4 0,18 0-1 15,-18 0-22-15,14 0-14 0,-7-2-17 0,3 1-29 16,4 0-48-16,-4-4-49 0,3 4-61 0,2 0-448 15,-2 1 69-15</inkml:trace>
  <inkml:trace contextRef="#ctx0" brushRef="#br0" timeOffset="39062.62">9953 5203 534 0,'0'0'164'0,"-3"-6"-2"16,3 6-34-16,0 0-18 0,0 0-21 0,0 0-27 16,0 0-6-16,0 0 0 0,0 0-12 15,0 0 4-15,0 0-19 0,6 20 4 0,-6-16-25 16,0 3 27-16,3 0-14 0,-3 0-3 0,0 4-3 15,3-3 21-15,-3 1-10 0,0-1-14 0,2 0 9 16,1 2 7-16,-3-2-23 0,0 1 13 16,0-1 5-16,0-1 13 0,3 0 15 0,-6-1-38 15,6-1 10-15,-6 0-13 0,3 3 13 0,0-8-13 16,-5 8-2-16,2-5 2 0,-3 2-12 0,2-4 22 16,-2 1-15-16,6-2 3 0,-7 6 10 15,7-6-5-15,-14 0 15 0,14 0-26 16,-13-5 14-16,13 5-8 0,-11-1 2 0,4-2 13 15,4-1-10-15,-1 0-26 0,4 4-28 0,-9-7 2 16,8 4-45-16,-3-4-49 0,1-1-115 0,3 1-449 16,3 0 73-16</inkml:trace>
  <inkml:trace contextRef="#ctx0" brushRef="#br0" timeOffset="39212.8">9933 5086 422 0,'0'0'107'0,"10"2"-53"16,-10-2-69-16,6 4-106 0</inkml:trace>
  <inkml:trace contextRef="#ctx0" brushRef="#br0" timeOffset="39613.03">10199 5184 460 0,'0'0'154'0,"0"0"-34"0,0 0 23 16,0 0-15-16,0 0-15 0,0 0-28 0,0 0 22 15,0 0-33-15,0 0 6 0,-28 2-16 16,25 4 10-16,-3-3-31 0,2 2 9 0,1-2-9 16,-1 3 1-16,0-4 2 0,1 4-8 0,3-1-15 15,-3 1 0-15,3-6-7 0,-1 7 7 0,1-1-18 16,0-6 7-16,0 9 11 0,0-9-15 16,0 7 0-16,1-4 10 0,-1-3-16 0,3 7 1 15,0-3 5-15,1 0 25 0,0-1-28 16,-1 3 3-16,1-4 7 0,2 4-25 0,0-1 2 15,-2 1 6-15,3 0-9 0,-3-2-7 0,2 1 6 16,-2 2 14-16,2-3-2 0,-1 2-15 16,-2-3 5-16,3 2 15 0,-6 2-8 0,4-3-17 15,-4 3 38-15,-3 0 25 0,-1 3-15 0,-7 0 3 16,1 2-3-16,-10 1 13 0,3 2-38 0,-11-1-14 16,-2 3-4-16,2-5-180 0,-3 2-411 15,7-6-55-15,4-4 45 0</inkml:trace>
  <inkml:trace contextRef="#ctx0" brushRef="#br0" timeOffset="43076.34">6107 4584 386 0,'0'0'166'0,"0"0"-86"16,0 0-1-16,0 0 47 0,0 0 2 0,0 0 28 16,0 0-28-16,0 0 7 0,0 0-25 0,0 0-23 15,0 0-12-15,0 0-11 0,0 0 12 16,0 0-24-16,0 0 58 0,0 0-51 16,0 0-26-16,0 0 13 0,0 0-3 0,0 0 3 15,0 0-7-15,27-9-8 0,-13 4 17 0,-1 2-27 16,5-3 4-16,2 4-20 0,1-4 26 0,3 3-18 15,0-4-8-15,0 5-5 0,3-3-5 16,0 0-10-16,0 2 17 0,1 0-10 0,-4 0 8 16,4 1-5-16,-2-1 3 0,-2 2-65 0,0-4 6 15,0 5-3-15,1-2 25 0,-8 2 27 0,6-5-17 16,-3 4 4-16,-2 1 12 0,-5-2 0 16,2 1-7-16,-2 1 15 0,1 0-3 15,-4-3-2-15,-3 2 2 0,3 1 3 0,-10 0 0 16,14-1 10-16,-5 1-3 0,-9 0-9 0,11-2 9 15,-11 2-7-15,0 0 8 0,10-1 12 16,-10 1-12-16,0 0-11 0,10 1-2 0,-10-1-29 16,0 0-17-16,0 0-28 0,0 0-32 0,0 0-4 15,5-2-85-15,-5 2-476 0,0 0 100 0</inkml:trace>
  <inkml:trace contextRef="#ctx0" brushRef="#br0" timeOffset="43509.42">6671 4434 506 0,'0'-6'223'0,"0"6"-18"0,0 0-13 15,0 0-26-15,0 0-25 0,0 0 2 0,0 0-22 16,-4-7-19-16,4 7-5 0,0 0-23 16,0 0-2-16,0 0-8 0,0 0-8 15,0 0 1-15,0 0-16 0,24 10-5 0,-16-7 4 16,-2-1 4-16,4 0-8 0,0 2 2 0,1 0-17 16,-4 0 7-16,6-1-13 0,-2 0 6 15,2 0-11-15,-3-1 8 0,4 0-5 0,-4 2 7 16,1-1-10-16,2-1 8 0,-3 1-5 0,1-2 2 15,-4 1-12-15,0-1 0 0,2 1 7 0,-1 1 10 16,-1-3-22-16,-7 0-11 0,9 2 15 16,-9-2-2-16,7 2-5 0,-7-2 5 0,8 4 5 15,-8-4-2-15,0 4-3 0,0-4-3 0,-11 13 6 16,1-5-6-16,-3 1-73 0,-5 3 9 0,2 3 3 16,-8 3 16-16,3-1-22 15,-3 1 14-15,4 2-59 0,-1-4-80 0,4 2-529 16,0-2 69-16</inkml:trace>
  <inkml:trace contextRef="#ctx0" brushRef="#br0" timeOffset="47289.43">17149 3634 284 0,'0'0'120'0,"0"0"-2"0,0 0-3 16,0 0-36-16,-7-3 18 0,7 3-2 0,0 0-21 15,0 0 8-15,0 0 28 0,0 0-33 16,0 0-15-16,0 0-34 0,0 0 8 0,-4-5-24 15,4 5 50-15,0 0-14 0,0 0 1 16,0 0-21-16,11-5 6 0,-4 2-1 0,7-2-18 16,2-2 11-16,5-3-1 0,6 2-27 0,0-4 7 15,18-5-38-15,-1 0 51 0,4 0-6 16,-4 1-9-16,1-1 15 0,-7 2 20 0,-4 5-15 16,-3-3-15-16,-1 4 15 0,-5 0-18 0,2 0-13 15,-3 2 29-15,-7 0-26 0,0 3 12 0,0-3-32 16,-3 5-14-16,-4-2-7 0,0 2-12 15,-2 0 37-15,-2-2-51 0,-6 4-2 0,7 0-38 16,-7 0-103-16,0 0-8 0,0 0-394 0</inkml:trace>
  <inkml:trace contextRef="#ctx0" brushRef="#br0" timeOffset="47854.75">17166 3464 555 0,'0'0'194'0,"0"0"-30"0,0 0-33 16,0 0 7-16,0 0-15 0,0 0 2 15,0 0-22-15,0 0-9 0,0 0-4 0,-11 11 20 16,5-5-48-16,3 1-9 0,-5 1-4 0,-2 5-85 15,3-4 23-15,-3 2-12 0,-1 2 27 0,-2 1-17 16,-1-3 25-16,4 0-18 16,0-1-12-16,-1-2 33 0,1 0-8 0,4 1 13 15,-1-2-18-15,-1-1-21 0,2 2 16 0,2-4-8 16,1 0 13-16,-3-1-12 0,3 2 42 0,-2-3-30 16,5-2 16-16,-3 7-16 0,3-7-8 15,-4 4 34-15,4-4-44 0,0 0 2 0,0 4 9 16,0-4 4-16,0 0 1 0,0 0-4 0,7 4 4 15,-7-4-6-15,11 0 6 0,-5 4-19 0,1-3-4 16,-3 1 14-16,6 1-27 0,0 2 15 16,0-2 8-16,1 4 12 0,-1-1-18 15,5 2 14-15,-2 0 7 0,3 1 7 0,-2 2 4 16,7-3 14-16,-1 5-76 0,-2-5-95 0,6 1-532 16,-1-1 43-16</inkml:trace>
  <inkml:trace contextRef="#ctx0" brushRef="#br0" timeOffset="48521.36">18512 3178 517 0,'0'0'230'0,"0"0"-25"0,0 0-24 16,1-3-14-16,-1 3-21 0,0 0 0 0,0 0-31 16,0 0 3-16,0 0-37 0,0 0 17 0,0 0-21 15,0 0-21-15,0 0 8 0,0 0 5 0,0 0-13 16,0 0 3-16,0 0-15 0,0 0 7 15,0 0-13-15,0 0 6 0,0 0 2 0,0 0-10 16,0 0-3-16,0 0 0 0,0 0-25 0,0 0 12 16,0 0 19-16,0 0-19 0,3-6-2 15,-3 6-28-15,0 0 18 0,0-6 7 0,0 6 23 16,0 0-30-16,0 0 0 0,0 0-8 0,0 0 2 16,-3-7 3-16,3 7 11 0,0 0-26 0,0 0-6 15,0 0-15-15,0 0 3 0,0 0-31 16,0 0-48-16,0 0-77 0,0 0-574 15,0 0 54-15,20 8 51 0</inkml:trace>
  <inkml:trace contextRef="#ctx0" brushRef="#br0" timeOffset="48953.88">18790 3092 627 0,'0'0'220'0,"0"-4"-15"15,0 4-49-15,0 0-5 0,0 0-13 16,0 0-18-16,0 0-5 0,0 0-10 0,0 0-12 16,-7 13-12-16,4-8-11 0,3 2-12 0,-1 0-19 15,-2 0-1-15,3 1 6 0,-3-1-1 0,3 1-30 16,-4-4 10-16,4 3-38 0,0-1 27 15,-1-2-22-15,1-4 13 0,0 13-6 0,0-13 8 16,0 4 11-16,0-4-3 0,0 0 17 0,0 0-12 16,0 0-5-16,0 0 5 0,0 0-5 0,22-13 2 15,-16 4-5-15,2 1 8 0,-2 0 8 16,1 0-6-16,0 2 6 0,-1-2 7 16,2 1-12-16,-2 2-1 0,-2 0-2 0,2 0-10 15,-2 1-11-15,-1 2 42 0,4-2-65 0,-7 4 28 16,10-5-14-16,-6 3 14 0,-4 2 1 15,0 0 4-15,14 0 4 0,-14 0-16 0,10 6-3 16,-3-5 16-16,-4 4 12 0,3 2-12 0,-1-4-8 16,2 5-16-16,-1-2-65 0,-3 2-7 0,1-2-63 15,-1-1-74-15,4 4-497 0,-3-1 49 16,-1 0 61-16</inkml:trace>
  <inkml:trace contextRef="#ctx0" brushRef="#br0" timeOffset="49353.64">19050 3158 555 0,'0'0'151'0,"3"-4"-26"0,-3 4 11 16,0 0-34-16,0 0-20 0,0 0-5 0,0 0-3 16,3-3-7-16,-3 3-3 0,0 0-3 0,0 0-9 15,0 0-1-15,10 0-33 0,-10 0 7 16,10-1 6-16,-5-3-13 0,-5 4 0 0,13-4-18 15,-7 1 0-15,1 0-3 0,4 0-4 16,-4-3-9-16,-1 4 26 0,1-4-27 0,0 0-9 16,0 1 16-16,0 0 7 0,-4 2-10 15,3-3-2-15,-5 0 7 0,3 1 3 0,-1 1 18 16,-3 4 38-16,3-8-20 0,-3 8-13 0,0-5 0 16,0 5-11-16,-6-5 16 0,6 5-17 0,-8-3 11 15,8 3 1-15,0 0-2 0,-16 3-6 16,16-3-18-16,-11 6 34 0,4-2-29 0,4 2 8 15,0 0 13-15,-1-1-36 0,1 2 29 16,3-1-14-16,0 1 6 0,0-1-8 0,0 1-8 0,3 1 10 16,1-1 3-16,2 1-13 0,1-2 11 15,1-2-31-15,2 2 2 0,2-2-56 0,0 1-105 16,1-8-26-16,1 6-414 0,-1-2 95 16</inkml:trace>
  <inkml:trace contextRef="#ctx0" brushRef="#br0" timeOffset="49687.32">19439 2816 614 0,'0'0'240'15,"0"0"-25"-15,-3-3-17 0,3 3-24 0,0 0-21 16,0 0-9-16,0 0-22 0,0 0-9 0,-4 10-5 16,1-5-6-16,0 2-25 0,2 3-16 0,-2-2 16 15,0 2-41-15,3 3 15 0,-4-1-15 16,0 3-3-16,1 2-2 0,0 1 0 0,3-3-3 16,-3 3-8-16,2 0-10 0,-2 1 1 0,3-1 4 15,0 1 16-15,0-3-29 0,0 0 1 16,0 1 2-16,0-3 8 0,3-1-8 0,-2-1-15 15,2 1-1-15,3-1 1 0,-2-3-10 16,3 1-3-16,0-1-16 0,0-3-30 0,2-4-151 16,-1 4-540-16,5-5 53 0,-3 1 75 0</inkml:trace>
  <inkml:trace contextRef="#ctx0" brushRef="#br0" timeOffset="49869.33">19364 3033 307 0,'7'-8'110'16,"2"4"-5"-16,-1 0 10 0,6 1-54 0,3 0-45 15,-1-2-37-15,5-5-143 0</inkml:trace>
  <inkml:trace contextRef="#ctx0" brushRef="#br0" timeOffset="51468.64">17241 4000 450 0,'0'0'156'0,"0"0"-41"0,0 0-2 0,0 0 23 16,0 0-39-16,0 0 10 0,0 0-30 16,0 0-13-16,0 0-8 0,0 0 1 0,20-4-11 0,-6 1-5 15,3 2 10-15,4 0-28 16,3-2 5-16,3 0 5 0,4-1-12 0,6 1 17 0,-2 0-9 16,5-1-1-16,2 0-5 0,-1 0 13 15,3 0-3-15,-3-2 5 0,-3 3-20 0,2-1-8 16,-5 1 13-16,-4 2-12 0,0-3 9 15,-5 2 1-15,-1 1-14 0,-4 0-7 0,-1 1 5 16,-6 0-12-16,3-3 9 0,-4 3-2 0,-3 0 13 16,1 0-39-16,-1-2 9 0,-10 2-17 0,13 0-19 15,-13 0-29-15,11 2-11 0,-11-2-91 16,0 3-486-16,0-3 58 0</inkml:trace>
  <inkml:trace contextRef="#ctx0" brushRef="#br0" timeOffset="52034.48">17313 3850 614 0,'-4'-5'207'16,"4"5"-35"-16,-3-4-57 0,3 4-10 0,-3-5 13 15,3 5-19-15,0 0-1 0,0 0-19 0,-4-5-10 16,4 5-5-16,0 0 3 0,0 0-24 16,0 0 16-16,0 0-33 0,-14 11 4 0,11-7 14 15,-1 3-26-15,-2 0-13 0,2 0 23 16,-3 1-36-16,0-2-7 0,1 1 7 0,-1 0-4 16,1-1 9-16,1 2-12 0,-1-4-3 15,2 0 13-15,1 0 5 0,0 1-16 0,-1-2 26 16,-2 2-25-16,6-5-8 0,-8 4-8 0,2-1 29 15,6-3 4-15,-7 1-12 0,7-1 2 0,-7 3 16 16,7-3 0-16,-10 1 5 0,10-1-24 16,-7 4 37-16,7-4-26 0,0 0 10 0,0 0-12 15,-7 1-3-15,7-1 10 0,0 5-13 0,0 0 13 16,0-5-7-16,0 9-4 0,3-1 9 0,-2-2 5 16,5 2-3-16,-3 0-13 0,5 2 3 15,-1-2 2-15,-1 3 1 0,4 1-3 16,1-3 5-16,-1 1-5 0,0 1-26 0,7-3-13 15,-7 1-48-15,5-4-84 0,-2 5-516 0,4-3 53 16</inkml:trace>
  <inkml:trace contextRef="#ctx0" brushRef="#br0" timeOffset="52750.95">18780 3796 491 0,'-4'-3'171'0,"4"3"-20"0,0 0-10 15,0 0-20-15,0 0 24 0,0 0-32 0,0 0-21 16,0 0-25-16,0 0-1 0,3 20 16 0,-3-15-10 16,1 5-11-16,-1 3-12 0,0-3-3 15,0 2-8-15,0 1 9 0,0 2-9 0,0-3 8 16,0 2-15-16,-1-3-6 0,1 3-7 0,-3-3 5 16,3-1 41-16,0-2-43 0,-3-1-8 15,3 1 10-15,-4-1-21 0,4 0 42 0,-4-4-37 16,-2 3 4-16,2-2-14 0,-5-4-2 0,1 3 20 15,8-3-5-15,-14 1 6 0,5-5-8 0,-5 4 20 16,4-4-39-16,3-1 14 16,-4 2 7-16,1-2-17 0,0 1 22 0,3 0-2 15,-3-3-36-15,3 2 15 0,1-1-7 0,2-1-3 16,0 3 15-16,1-2-5 0,3-1-22 0,0 2-11 16,3-2-5-16,4-1-59 0,-3-1-146 15,5 2-443-15,-2 0 85 0</inkml:trace>
  <inkml:trace contextRef="#ctx0" brushRef="#br0" timeOffset="52933.48">18715 3634 463 0,'0'0'138'0,"0"-7"-23"0,0 7-20 16,0 0-16-16,0 0-35 0,13 1-93 0,-10 5-56 16,4-2-460-16</inkml:trace>
  <inkml:trace contextRef="#ctx0" brushRef="#br0" timeOffset="53333.58">19022 3817 780 0,'0'0'231'16,"-7"-7"-116"-16,7 7 56 0,-7-6 8 0,7 6-28 16,-6-3-30-16,6 3-3 0,-14-1-3 0,14 1-18 15,-11 1-5-15,2 1-10 0,9-2-10 0,-10 6 7 16,2-5-23-16,4 2-20 0,-2 1-3 15,3-1-15-15,-1 2 11 0,4-5-19 0,-3 9-36 16,3-5 24-16,0-4 9 0,0 8-12 16,3-3-8-16,-3-5 21 0,4 8-21 0,-1-7 24 15,3 2-6-15,-2 0 0 0,-4-3 15 16,8 1-15-16,-8-1 16 0,9 0 20 0,-9 0-16 16,10 1-20-16,-10-1 39 0,7 0-34 0,-7 0 26 15,0 0 13-15,0 0-13 0,11 0-1 0,-11 0 4 16,0 0 12-16,0 0-18 0,10 2-23 15,-10-2 19-15,0 0-1 0,6 1-8 0,-6-1 6 16,0 0-11-16,4 4-5 0,-4-4-17 0,8 1-3 16,-2 1-47-16,-6-2-48 0,10 6-28 15,-7-6-97-15,1 2-546 0,3 3 34 16,0-4 138-16</inkml:trace>
  <inkml:trace contextRef="#ctx0" brushRef="#br0" timeOffset="53666.61">19189 3784 739 0,'0'0'249'16,"0"-6"-24"-16,0 6-23 0,0 0-20 16,0 0-21-16,0 0-10 0,0 0-15 0,0 0-16 15,0 0-10-15,7 15-8 0,-7-8-20 16,3-3-7-16,1 2-4 0,-3 1-7 0,2-3-13 15,0 1-2-15,0-2 2 0,-2 3-15 16,2-3 8-16,-3-3 25 0,0 7-8 0,0-7-5 16,6 1-22-16,-6-1-1 0,0 0 16 0,0 0-24 15,15-8 6-15,-9 4 12 0,1-4-9 0,-1 0-1 16,-2 0-92-16,3 1 23 0,-3-3 11 16,2 2-14-16,-2 0 1 0,-1 1 33 0,3 0-5 15,-5 3-26-15,3-2-3 0,-1-1-9 0,0 4-24 16,-3 3 11-16,4-5-8 0,-4 5-24 15,0 0 4-15,0 0-34 0,16 5-41 16,-15 2-166-16,9-4-423 0,-6 4 90 0,6 0 70 16</inkml:trace>
  <inkml:trace contextRef="#ctx0" brushRef="#br0" timeOffset="54049.33">19596 3796 517 0,'-7'-8'197'16,"4"6"-26"-16,-3 0-7 16,-1-1-16-16,-1 0-25 0,1 2-5 0,-5 1-23 0,12 0-3 15,-21 0-10-15,10 1 2 0,-2 2-30 16,3 1-3-16,0-1-5 0,-1 1 0 0,4 0-25 16,0 1 10-16,-3 0-21 0,6 0-15 15,1 1-23-15,0-3 17 0,3-3-12 0,0 8-5 16,0-8-8-16,6 6 8 0,-6-6 8 0,11 2-1 15,-4-2 21-15,-7 0-5 0,16-2-21 16,-16 2 16-16,15 0 23 0,-6-5 25 0,-2 4 26 16,1-1 11-16,-2 1 12 0,-2-3-16 0,-4 4 14 15,10-3-11-15,-10 3 0 0,10-1 8 0,-10 1-23 16,4-1-3-16,-4 1-15 0,0 0 13 16,6-3-28-16,-6 3 2 0,0 0-21 0,0 0 17 15,10 7-1-15,-6-2 23 0,0 1-31 16,2 1 0-16,1 5-12 0,6-2-3 0,2 1-31 15,5 4-28-15,3-5-112 0,-5 4-141 16,16-3-469-16,3-4 72 0,1-1 102 0</inkml:trace>
  <inkml:trace contextRef="#ctx0" brushRef="#br0" timeOffset="54832.47">16820 3169 494 0,'25'-8'135'0,"-1"-2"-4"0,0 3-24 16,-1-4-25-16,4-1 10 0,7-1 8 0,8-4 56 15,2-3-20-15,0 2-16 0,1-2-97 0,2 0 34 16,-1 1-14-16,1 0 8 0,1-3-17 16,0 2 1-16,-3 1-22 0,3 1 44 0,-7 0-9 15,-4 6-4-15,-7-1-29 0,-5 4 26 0,-1 0-26 16,-8 2 13-16,5 0-10 0,-8 2-18 0,2-1 8 15,-2 0 33-15,-6 3-23 0,3-2 25 16,-3 3-2-16,0-1 6 0,-4 0-24 0,-3 3-23 16,0 0 2-16,0 0-2 0,0 0-2 15,0 0-24-15,0 0-28 0,-27 8-28 0,13-6-220 16,1 4-420-16,-1 3 67 0</inkml:trace>
  <inkml:trace contextRef="#ctx0" brushRef="#br0" timeOffset="55330.93">16821 3008 711 0,'-1'-4'246'0,"1"4"-16"16,0 0-20-16,0 0-23 0,0 0-31 0,0 0-33 15,0 0 0-15,0 0-21 0,0 0-10 0,0 0-2 16,0 0-16-16,-3 17 6 0,0-11-14 15,3 0-2-15,-4 3-8 0,4 0-4 16,-3 0-24-16,0 0 5 0,0-1 0 0,-2 1-10 16,2-1-18-16,3-1 3 0,-3 0-10 0,2-2 9 15,-2 2 3-15,0-2-10 0,3-2 6 16,0-3 9-16,-3 8 0 0,3-8 11 0,0 6-3 16,0-6-3-16,0 0 6 0,0 8 5 0,0-8-6 15,0 0 1-15,0 0-6 0,0 0-9 16,0 0-11-16,0 4 18 0,0-4 2 0,6 4-17 15,-2-1 12-15,2 0-7 0,5 2 10 0,-1 1-6 16,7-3-9-16,-3 4 5 0,4 0-6 0,5 1-22 16,1-2-8-16,3 1-42 15,1-3-70-15,2 0-580 0,1 1-42 0,3-3 86 16,0-3 59-16</inkml:trace>
  <inkml:trace contextRef="#ctx0" brushRef="#br0" timeOffset="55848">18334 2417 616 0,'-3'-4'267'0,"3"4"-17"15,0 0-63-15,0 0 28 0,0 0-36 0,-3-5-99 16,3 5 38-16,0 0-21 0,0 0-15 0,3 20 0 15,0-9-6-15,-2 1 1 0,2 3 8 0,1 0 9 16,-1 4-17-16,-2-2-3 0,5 5-30 16,-3 2 25-16,1-1-33 0,-1-1-26 15,0-3-12-15,1 0-21 0,-4 1-62 0,4-3-107 16,-1 0-591-16,-3-1 81 0,3-4 42 0</inkml:trace>
  <inkml:trace contextRef="#ctx0" brushRef="#br0" timeOffset="56196.9">18267 2336 747 0,'3'-9'243'0,"-3"9"-25"15,3-7-24-15,0 4-25 0,2-1 5 0,1-1-33 16,1 3-10-16,3 0-32 0,1-1-6 16,2 3 1-16,1-1-7 0,-1 2-28 0,5 1 8 15,-2 1-8-15,-1 2-26 0,1 0 15 0,-1-1 6 16,-2 1-23-16,4-1 0 0,-7 3-11 0,3-1 13 16,-2 2-33-16,-4-2-15 0,0 1 36 15,-1 1-9-15,-2-2 6 0,-4 2-25 0,0-1 14 16,-7 3-7-16,0 1-25 0,-3-1-9 0,-4 0 14 15,-3 1-13-15,0-3 20 0,1 0-8 0,-2-2 11 16,0-1 0-16,2-1-11 16,2-2 3-16,0-1-20 0,1-1-80 0,2-1-33 15,1-1-94-15,7-2-485 0,-3-1 44 0,5-3 74 16</inkml:trace>
  <inkml:trace contextRef="#ctx0" brushRef="#br0" timeOffset="56614.4">18673 2071 616 0,'0'0'261'0,"0"0"-20"16,0 0-23-16,0 0-16 0,0 0-28 0,3 15-18 15,-3-9-10-15,0 3-31 0,0 3 3 16,0 0-8-16,0 2-13 0,-3 2-12 0,3 0-1 15,0 4-2-15,0 0-28 0,0 0-6 0,0 1 6 16,0-2-10-16,0 2-14 0,0-2-24 0,0-2-1 16,0-1-13-16,0-4-15 0,3 1 8 15,1-4-3-15,-3 1 10 0,2-2 5 0,0-2-4 16,0-2 2-16,1-2 0 0,-4-2 12 0,0 0-4 16,18-6 17-16,-9 0 6 0,-2 2-3 15,0 0 15-15,3-1-10 0,-6 0-2 16,2 2 5-16,1-2 7 0,-4 1 1 0,1 1-11 15,-4 3-8-15,11-5 6 0,-5 3 2 0,-6 2-8 16,10-3-9-16,-10 3-9 0,11 1-4 0,-11-1-1 16,13 2 8-16,-6 0 3 0,1 1-16 15,-2 0-2-15,4 2-21 0,-4-1-10 0,2 1-41 16,-1 2-40-16,0-3-37 0,-1-2-164 0,-2 3-465 16,3 1 89-16,0-2 80 0</inkml:trace>
  <inkml:trace contextRef="#ctx0" brushRef="#br0" timeOffset="56813.4">18992 2281 637 0,'0'0'325'15,"0"-6"-51"-15,0 6-28 0,0-8-29 0,0 8-22 16,0 0-34-16,0 0-7 0,0 0-21 16,0 0-28-16,0 0-64 0,0 0 40 0,0 0 1 15,-1 21-5-15,2-11-15 0,-2 3 4 0,2 2-17 16,-1 3-1-16,0 1-12 0,0-1 5 15,0 2-41-15,0 0 18 0,0 1-49 0,0 0-38 16,0-1-59-16,0-1-181 0,0 0-452 0,0-4 37 16,3-1 89-16</inkml:trace>
  <inkml:trace contextRef="#ctx0" brushRef="#br0" timeOffset="57162.83">18974 2275 670 0,'0'-4'210'0,"0"4"38"0,-3-8-12 16,3 8-16-16,0-5-113 0,0 5-30 16,0-8 13-16,0 8-3 0,0-6-18 15,3 1 13-15,-3 5-5 0,7-4-18 0,3 0-1 16,0 1 9-16,-3 1-21 0,4 1-25 0,2-3 12 15,-3 4-13-15,4 0 8 0,-4 2-7 0,5-2 10 16,-2 2-1-16,-3-1-12 0,4 1 0 16,-4 1-10-16,4-1-3 0,-7 3-2 0,0-4-3 15,2 4 7-15,-1-3-32 0,-5 4 27 0,1 0-2 16,-4-1 8-16,0 1-29 0,-4 1 14 0,-3 0-1 16,-3-1-2-16,-3 3 0 0,2-1 2 15,-3-1 3-15,-3 0-26 0,4-1 0 0,3-4-2 16,-5 3-5-16,5-3-31 0,0-2-80 0,3 0-2 15,0-2-110-15,7 2-461 0,-6-2 75 0</inkml:trace>
  <inkml:trace contextRef="#ctx0" brushRef="#br0" timeOffset="62341.17">17204 4403 409 0,'-5'-3'215'0,"5"3"-26"0,0 0-4 16,0 0-6-16,-3-5-41 0,3 5 0 0,0 0-28 15,0 0 8-15,0 0-26 0,0 0-12 16,0 0 12-16,0 0-28 0,0 0-23 15,-3-7 20-15,3 7-2 0,0 0-13 0,0 0-18 0,0 0-7 16,0 0 20-16,0 0 2 0,0 0-20 16,24 12 8-16,-14-9 0 0,1 3-11 15,2-4-15-15,5 4 11 0,1-2 2 0,5 4-8 16,1-1 3-16,5-1 7 0,1 2-12 0,4-4 5 16,2 3-1-16,0-1 4 0,2-1-9 15,1 1-12-15,-3 1 18 0,1 0-13 0,-3-3 10 16,2 1-7-16,-6 0 12 0,-3 0-10 0,-1 0-5 15,-4-1 3-15,-2 1 10 0,0-2-16 0,-4 3 19 16,-3-5-32-16,-1 2-7 0,1 1-5 16,-4-3 2-16,0 2-7 0,1 1-15 15,-4-4-4-15,-1 1-37 0,-6-1-124 0,7 2-222 16,-4-1-228-16,-3-1 16 0</inkml:trace>
  <inkml:trace contextRef="#ctx0" brushRef="#br0" timeOffset="62891.02">17412 4303 570 0,'0'0'215'15,"-4"-7"-7"-15,4 7-21 0,0 0-24 16,0 0-12-16,-19 7-20 0,11-7-90 15,-2 6 0-15,0-4 13 0,-4 5-26 0,-3 0 0 16,0-3 0-16,0 3 21 0,0-1-37 0,3 2 9 16,-3-5 5-16,4 3-19 0,2-4 14 15,-2 4 4-15,6-3 1 0,-4-2-16 0,4 3-20 16,1-1 35-16,-1-2-48 0,7-1 26 0,-11 5 23 16,8-4-11-16,3-1 13 0,0 0-23 0,0 0 26 15,0 0-23-15,0 0-8 0,0 0 10 16,0 0 33-16,0 0-30 0,0 0-10 0,0 0 10 15,24-1-3-15,-24 1-23 0,13 2 0 0,-8-2 16 16,-5 0-11-16,13 6 0 0,-10-3-2 0,3 2 5 16,-2-1-3-16,-1 2 21 15,2 1 0-15,-2 1-8 0,0 1-15 0,-3 0 12 0,0 1-7 16,3 3 13-16,-3-3-5 0,1 2-11 16,-1 0 10-16,3 1 16 0,0 0-15 0,0-1 12 15,-2 1-17-15,5 2-14 0,2-3-14 16,1-2-45-16,-2 2-91 0,7-1-571 0,0-4 94 15</inkml:trace>
  <inkml:trace contextRef="#ctx0" brushRef="#br0" timeOffset="63807.06">18858 4560 709 0,'0'8'192'0,"3"-1"-16"0,-3-7-15 0,-3 9-20 16,6-2-3-16,-3-3-17 0,-3 2-6 0,3 2-15 16,0-4-6-16,0 3-1 0,0-2-27 15,0-5-4-15,0 9 4 0,0-7-17 0,0-2 7 16,0 7-15-16,0-7-3 0,0 0-4 0,0 0-68 15,0 0-9-15,0 0-3 16,0 0-5-16,0 0 15 0,14-15-15 0,-11 8 25 16,4-3 11-16,0 0-6 0,3 1-4 0,-6 1 9 15,5-1 6-15,-2 1 15 0,1 0-13 0,-2 0 1 16,1 0 2-16,-1 3 10 0,1 1 0 16,-2-2 10-16,1 3-15 0,1 0-2 0,-4 1-19 15,-3 2 34-15,10-3-13 0,-10 3-3 0,0 0-9 16,17 5-11-16,-13-1 35 0,-1-1-12 0,4 4 8 15,-3-1-5-15,0 2-16 0,2 1-36 16,0-2-20-16,-5 2-38 0,2 1-111 0,4-2-473 16,0 2 69-16</inkml:trace>
  <inkml:trace contextRef="#ctx0" brushRef="#br0" timeOffset="64156.39">19217 4528 514 0,'-3'-6'210'0,"3"6"-26"16,-1-5-12-16,1 5-32 0,0 0-12 0,-9-4-17 15,9 4 6-15,-11 3-19 0,11-3-11 0,-10 4-6 16,10-4-19-16,-10 8-8 0,2-2 2 0,5-2-18 16,0 3-4-16,-1-1-6 0,4 2-18 15,0-1 5-15,0-1-17 0,1 0 12 16,2 0 0-16,3-4 8 0,-2 3-38 0,7-4 27 15,-2-1-7-15,1 0-5 0,4-1 13 0,-3-4-3 16,3 3 8-16,-4-3 18 0,0 2-24 16,1-2 16-16,-2 1 21 0,1-3-24 0,-2 1 11 15,-2 2 5-15,-2-3-11 0,-1 2-27 0,1 1 10 16,-4-2 17-16,3 3 3 0,-3 3-12 16,-3-9-9-16,2 3 24 0,-2 2-13 0,3 4-21 15,-7-6 6-15,1 3 2 0,1 1-20 16,5 2-3-16,-9-2-26 0,9 2-53 0,0 0-77 15,-10-5-59-15,10 5-471 0,0 0 44 16</inkml:trace>
  <inkml:trace contextRef="#ctx0" brushRef="#br0" timeOffset="64772.76">19583 4259 506 0,'0'0'213'16,"0"0"-39"-16,0 0-28 0,0 0-3 16,0 0 54-16,-10 19-25 0,10-11-14 15,-4 2-14-15,3 3-24 0,-2-2 3 0,3 3-18 16,0-2-23-16,-3 3 0 0,3 2-8 0,0-2-2 16,0 1-19-16,0-4-14 0,0 3-9 15,3-4-19-15,-3 1-1 0,0-1-8 0,0-3 4 16,3 0 19-16,-2-2 1 0,-1 2 4 0,0-8-1 15,0 3-14-15,0-3-10 0,0 0 16 0,0 0-6 16,0 0 0-16,0 0 1 0,0 0-6 16,-10-15 26-16,10 15-21 0,-7-9 16 0,4 6-18 15,-4-2 7-15,3 2 16 0,-3 1-10 0,1-3-16 16,6 5-10-16,-14-1 10 0,7 0-13 0,7 1 21 16,-10 0-5-16,10 0-8 15,-13 2-15-15,8 3 15 0,-1-3-10 0,2 5 5 16,1-4-10-16,0 5 5 0,3-1 17 0,0 3-14 15,0-2 10-15,3 1-6 0,0 0-2 0,4 0 10 16,-4 0-10-16,5-2 11 0,-1 0-6 16,3 0 15-16,3 0-20 0,-3-4 21 0,1 3-3 15,3-6-16-15,-1 2 3 0,1-2 3 0,-1-1 0 16,2 0-8-16,-2-4-3 0,0 2 8 0,1-3 5 16,0-1-2-16,0 0 10 0,-1 1-5 15,-2-2 10-15,-4 1-18 0,3 0 21 0,-4 4-1 16,2-5-4-16,-2 2 17 0,-2 1-10 0,-1 2-2 15,0-3 7-15,1 2-2 0,-4 4-18 16,0-5-6-16,0 5 14 0,0 0-34 16,0 0 13-16,-10-2 0 0,10 2 13 0,0 0-3 15,-15 11-13-15,9-5 3 0,3 2 0 0,-1 1-12 16,1-1-16-16,0 0 12 0,3 3-4 0,0 1-3 16,3-3 2-16,0 1-2 0,1-2-8 15,2 2 8-15,2-3-7 0,1 1-19 0,2-2-18 16,3-3 6-16,-1-1-180 0,-3 1-148 0,8-3-399 15,-1 0 79-15,0-3 74 0</inkml:trace>
  <inkml:trace contextRef="#ctx0" brushRef="#br0" timeOffset="65072.58">20072 4476 511 0,'0'0'195'0,"0"0"-26"0,0 0-8 16,0 0-7-16,0 0-34 0,0 0-12 0,0 0-3 16,0 0-3-16,0 0-13 0,-7 10-4 15,3-3-16-15,4 1 5 0,-3 1-30 0,3-1 2 16,-4 2 3-16,1 0-9 0,3 2 19 16,-3-1-46-16,-1 3 23 0,4-4-13 0,-3 1-10 15,0-1 2-15,-2 1 8 0,2 0-7 16,0-3 17-16,3 2-15 0,-3-2-8 0,-1-1 0 15,1 0-7-15,3 0-3 0,-3-4 5 0,2 3 5 16,-5-2 6-16,6 0-11 0,0-4-18 0,-8 4 10 16,8-4-150-16,-13 1-137 0,10-2-449 15,3 1 55-15</inkml:trace>
  <inkml:trace contextRef="#ctx0" brushRef="#br0" timeOffset="65238.48">19935 4278 468 0,'0'0'171'16,"14"0"-20"-16,-14 0-10 0,0 0-18 16,10 6-72-16,-10-6-28 0,10 2-110 0,-6 4-110 15,3-2-438-15</inkml:trace>
  <inkml:trace contextRef="#ctx0" brushRef="#br0" timeOffset="65637.81">20310 4484 563 0,'0'0'284'0,"0"0"-26"0,0-6-17 0,0 6-34 16,0 0-20-16,0 0-13 0,0 0-20 16,-10-7-11-16,10 7-25 0,0 0 2 0,-9-1-33 15,9 1-2-15,0 0 2 0,-12 2-21 0,12-2-9 16,-9 3-17-16,9-3 7 0,-7 3-27 16,7-3-7-16,-6 6 7 0,6-6 1 0,-1 7-6 15,1-7 3-15,-3 5-13 0,3-1-7 16,0-4 9-16,3 9 6 0,-3-7-3 0,1 4-2 15,2-1 2-15,3 1-2 0,-2 0-8 0,2 1 2 16,2-1-12-16,-2 1 23 0,1 0-41 16,0 7 0-16,-1-5 5 0,5-1-18 0,-4 3 18 15,0-3 7-15,3 2 9 0,-6-2 4 0,2 5 18 16,-2-2 14-16,-1-3 1 0,-3 6-2 0,-4-3-17 16,-9 6 17-16,-11 1 10 0,-10 7-27 15,-11 1-42-15,-2-6-33 0,-39 9-312 0,28-8-408 16,-17 3 45-16,-7-8 134 0</inkml:trace>
  <inkml:trace contextRef="#ctx0" brushRef="#br0" timeOffset="87318.16">7652 5875 389 0,'0'0'69'0,"0"0"7"0,-7 0 14 0,7 0-13 0,0 0-13 15,0 0-62-15,0 0-12 0,0 0 26 0,34-2 12 16,-20 0-5-16,10-1 5 15,3 2-15-15,14-5 7 0,18-1-10 0,6 1-7 16,9-4 7-16,19-2-10 0,-1 3 28 0,7-4-28 16,-2 1 11-16,2 4-1 0,3-5-5 0,-6 3 0 0,2 2 13 15,-5 1-5-15,3-1 0 0,-18 4-1 16,15-2-4-16,2-1-3 0,-3 2 16 16,1-2-9-16,-17 1-12 0,1-1 21 0,-1 3 2 15,-4-2-10-15,-4 2 7 0,-3-3-15 0,-3 2-7 16,-1 2-11-16,-13-3-7 0,-7 5-11 0,-10 0 18 15,3-1-31-15,-7-1-7 0,-3 3 8 16,-7-1-6-16,1 1-5 0,-1 0 75 0,-4 0-83 16,-3 1 27-16,-2 2-45 0,-2-1-9 0,-6-1-126 15</inkml:trace>
  <inkml:trace contextRef="#ctx0" brushRef="#br0" timeOffset="89965.32">18783 4882 151 0,'0'0'92'0,"0"0"-72"0,0 0 11 16,0 0 61-16,0 0-54 0,0 0 1 0,6 4 20 16,-6-4-8-16,0 0-2 0,7 5-29 0,-7-5 72 15,11 1 11-15,-4-1-11 0,3 1 10 16,4 2-28-16,-1-3 13 0,11 1-28 0,-3 2-2 15,10-2-78-15,3 1 21 0,7-2-23 16,3 4 20-16,21-2 3 0,0-1-5 0,3 0-10 0,1 1 7 16,2 1 8-16,2-2-2 0,4-1 4 15,-1 3-2-15,-1-3 8 0,1 1-18 16,-2 0 5-16,2-1-8 0,-1 0 26 0,-3 3-8 16,0-6 10-16,-1 3-7 0,-6 0-1 0,0-1-4 15,-13 2 2-15,-5-2-5 0,-2 0 13 0,-4 1 0 16,-4 0-21-16,1 1 3 0,-4-1 13 15,-6 1-26-15,0-1 15 0,-6 0 8 0,-1 0-2 16,-7 3 30-16,3-3-30 0,-3 0 9 0,0 0-22 16,-4 0-8-16,-1 0-10 0,-1 0 18 0,-8 0 10 15,13 1 8-15,-13-1-60 0,0 0-4 16,0 0 2-16,1 2-107 0,-1-2-464 0</inkml:trace>
  <inkml:trace contextRef="#ctx0" brushRef="#br0" timeOffset="92363.92">7437 6276 494 0,'0'0'250'15,"0"0"-19"-15,-1-7 4 0,1 7-48 16,0 0 8-16,0 0-29 0,0 0-12 0,-3-2-32 16,3 2-17-16,0 0-10 0,0 0-26 0,0 0-2 15,0 0-3-15,0 0-21 0,0 0 24 0,-4 12-8 16,4-5-23-16,-2 5-1 0,1 0-6 15,-2 4 6-15,0 1-1 0,0 1-16 0,2 5-82 16,-5-3 28-16,1 4-18 0,2 1 31 0,0-3 0 16,0-1 0-16,0 0-21 0,2-2 19 0,-2-1-6 15,0 1-12-15,2-1 27 16,-1-5-53-16,1 2-15 0,-2 0-65 0,3-6-97 16,-4-1-51-16,4 0-389 0,0 0 57 0</inkml:trace>
  <inkml:trace contextRef="#ctx0" brushRef="#br0" timeOffset="92665.4">7413 6263 614 0,'0'0'258'0,"0"0"-76"0,-3-4 10 0,3 4-8 16,0 0-30-16,3-6 2 0,-3 6-7 0,0 0-27 15,0 0 6-15,3-7-28 0,1 4 23 16,-4 3-18-16,9-5-13 0,-2 2-5 0,1 2-10 16,-1-5-5-16,3 3-26 0,1-3 10 0,-1 4-23 15,2-4-10-15,-1 4 8 0,-1-3-5 0,1 2-24 16,2 2-25-16,-3-6-56 0,0 6 2 15,1 0-43-15,-1-2-67 0,-7 1-156 0,4 2-417 16,1 2 71-16,-5 2 72 0</inkml:trace>
  <inkml:trace contextRef="#ctx0" brushRef="#br0" timeOffset="92879.54">7417 6446 450 0,'0'0'172'0,"0"0"-9"0,0 0-30 0,0 0 24 0,0 0-45 15,0 0 3-15,0 0 13 0,27-4-30 16,-27 4 4-16,13-6 26 0,-6 5 3 16,0 0-32-16,0-1-24 0,-7 2-32 0,13-3-56 15,-2 2-17-15,-4 1-70 0,0-2-69 0,-1 2-177 16,1 0-329-16,3-1 37 0</inkml:trace>
  <inkml:trace contextRef="#ctx0" brushRef="#br0" timeOffset="93246.57">7806 6271 642 0,'-1'-4'284'0,"1"4"-46"15,-3-6-79-15,3 6-29 0,-3-4 16 0,3 4-46 16,-6-4-21-16,6 4 26 0,0 0-15 0,0 0-16 15,0 0-15-15,0 0 5 16,0 0-2-16,0 0-11 0,-7 13-21 0,6-6 9 0,1-1-14 16,-2 6-9-16,1 0-9 0,-2 1 17 15,3-1-7-15,-4 2-11 0,1 4-1 0,2-2-31 16,-2 1-7-16,0 1 2 0,-1-1-71 16,4-1-11-16,-3-1-189 0,-3 1-108 0,6-5-270 15,-1 3 52-15</inkml:trace>
  <inkml:trace contextRef="#ctx0" brushRef="#br0" timeOffset="93512.42">7816 6253 511 0,'0'0'241'0,"0"0"-44"0,-3-5-41 15,3 5 0-15,3-6-15 0,-3 6-26 0,0 0 3 16,0 0-23-16,0-6-3 0,0 6-2 16,4-2-9-16,-4 2-24 0,7-2 7 0,-1-2-21 15,-6 4-4-15,17-3 12 0,-10-1 5 0,3 0 1 16,1 0-27-16,2 2-4 0,-2 0 2 0,2-4 0 16,-3 4-15-16,4-1-8 15,0-1-25-15,0 2-11 0,-4 1-84 0,0-4-13 16,4 3-128-16,-8 0-172 0,4 2-222 0,-2-3 26 15</inkml:trace>
  <inkml:trace contextRef="#ctx0" brushRef="#br0" timeOffset="93761.64">7871 6344 360 0,'0'0'162'0,"0"0"-6"16,0 0-8-16,0 0-4 0,0 0-29 15,0 0-3-15,20-8 6 0,-13 7-23 0,0-2 0 16,3-1-11-16,-3 1-15 0,4-1-28 0,-1 0 13 16,-3 0-5-16,6 2 4 0,-3 0-66 15,-3 0-17-15,3-2-19 0,-2 4-81 0,-8 0-50 16,13 0-104-16,-13 0-169 0,6 1-156 0</inkml:trace>
  <inkml:trace contextRef="#ctx0" brushRef="#br0" timeOffset="93995.22">7829 6498 614 0,'0'0'215'0,"0"0"-13"0,0 0-20 16,0 0-11-16,0 0-12 0,0 0-26 15,21-4 3-15,-21 4-29 0,0 0-7 0,11-2-10 16,-1 2-8-16,-10 0 2 0,13-4-17 0,-3 2-1 16,2 2-20-16,4-2-51 0,-2-3-49 0,-4 4-337 15,8-1-354-15,1-1 72 16</inkml:trace>
  <inkml:trace contextRef="#ctx0" brushRef="#br0" timeOffset="95161.38">10824 6011 706 0,'0'0'230'0,"-3"-1"21"0,3 1-43 16,0 0 9-16,0 0-45 0,-4-3-29 0,4 3-13 15,0 0-4-15,0 0-13 0,0 0-16 0,0 0-15 16,-6 14 7-16,6-7-9 0,0 1-16 16,-3 0-5-16,2 7-6 0,1-6 9 0,0 5-24 15,-3-2 11-15,0 5-16 0,3 0-56 0,-3-3-18 16,-2 3-20-16,5-5-139 0,-3 3-320 0,3-1-237 15,0-3 66-15,3-3 107 16</inkml:trace>
  <inkml:trace contextRef="#ctx0" brushRef="#br0" timeOffset="95727.04">10804 5973 563 0,'0'-6'210'0,"0"6"25"0,0 0-84 15,0-7 49-15,0 7 12 0,0-6-22 0,0 6-32 16,7-4-20-16,-4 0-10 0,4 0-7 0,4 0 12 16,-2 1-38-16,1 2 4 0,5-5-14 15,-5 3-13-15,4 1-14 0,-4-1 1 0,3 1-8 16,1 1-30-16,-7 1 2 0,3 0-5 0,1 0 5 15,-11 0-23-15,13 0-21 0,-6 1-19 16,0 2 32-16,0 1-8 0,-4-1 24 0,0 1-36 16,-3-4 18-16,0 10-3 0,-3-6-2 0,0 3 7 15,-1 0-10-15,-3 0-8 0,0 1 21 0,1-4-10 16,2 3 5-16,-2-1 2 0,2-2 8 16,0 0-26-16,-2 0 21 0,5 1-5 15,1-5-3-15,-6 7-15 0,3-6 18 0,3-1-16 16,-1 8 29-16,1-8 2 0,-3 4 3 0,3-4 7 15,0 7 0-15,0-7-10 0,3 6 19 16,-3-6-17-16,4 8 9 0,-1-5-1 0,0 3 3 16,1-4 7-16,3 4-35 0,-3-2-3 0,-1 0 1 15,1 3-19-15,2-3 26 0,0 2-3 0,-2 2 23 16,0-4-32-16,0 3 11 0,2-1 22 16,-3 2-16-16,-2-4 7 0,2 3 22 0,0 0-24 15,-3 1 8-15,0 0 2 0,-3 0-5 16,-1 0-5-16,-2 1 3 0,-1 0 5 0,-4 1 7 0,1-2-2 15,-4 0 0-15,1 1-8 0,0-2 3 16,-1 0-13-16,3-5-5 0,0 4 10 16,-2-5-2-16,4 1-9 0,1-2-14 0,8 0-26 15,-14 0 0-15,14 0-33 0,-9-3-6 0,9-3-40 16,0 6-47-16,0-10-74 0,3 5-496 16,3 1 105-16,1-2 38 0</inkml:trace>
  <inkml:trace contextRef="#ctx0" brushRef="#br0" timeOffset="95993.5">11125 6007 488 0,'0'0'200'0,"0"-7"-13"0,0 7-44 16,0 0 70-16,0-8-11 0,0 8-15 0,-3-4-16 15,3 4-12-15,0 0-23 0,0 0-21 0,0 0 0 16,0 0-10-16,0 0-10 0,0 0-21 16,0 0-13-16,0 0 19 0,0 0-34 0,0 0-5 15,6 21-5-15,-6-17-3 0,1 4-18 0,2 3-5 16,-3-1-30-16,0 1 20 0,4 3-5 0,-4-3-87 16,0 3-41-16,0-3-113 0,0 3-553 15,0-2 98-15,-4 1 46 0</inkml:trace>
  <inkml:trace contextRef="#ctx0" brushRef="#br0" timeOffset="96275.99">11173 5950 550 0,'0'0'243'0,"-3"-5"-38"0,3 5-26 0,0 0 15 16,0 0-35-16,3-9-26 15,-3 9 3-15,10-4 10 0,-3-2-36 0,0 1 5 16,3 1-25-16,0-2-6 0,2 4-7 0,0-4-3 16,2 1-12-16,3-1 7 0,1 2-44 0,-5 0 19 15,4-2-42-15,0 3-12 0,1-2-21 0,-8 2-38 16,3-1-23-16,-2 2-102 0,-1 0-70 15,-4 2-476-15,2 0 67 0,-2 2 77 0</inkml:trace>
  <inkml:trace contextRef="#ctx0" brushRef="#br0" timeOffset="96510.04">11251 6059 496 0,'11'-5'146'16,"-11"5"-21"-16,7-1-12 0,-7 1 59 0,10-2-21 15,-7 1-23-15,-3 1 5 0,14-4-8 0,-10 2-20 16,-4 2-3-16,13-2-12 0,-6 2-39 16,-7 0-20-16,10-4 43 0,-10 4-171 15,10 0-39-15,-10 0-171 0,4 4-387 0,-1-2 70 16</inkml:trace>
  <inkml:trace contextRef="#ctx0" brushRef="#br0" timeOffset="96759.37">11184 6209 550 0,'0'0'182'0,"0"0"-57"16,3 7 8-16,-3-7 41 0,3 2 0 16,-3-2-33-16,0 0 15 0,0 0-10 0,8 3-31 15,-8-3-15-15,10-2 10 0,-10 2-25 0,16-2-14 16,-2-2-20-16,-4 2 1 0,4 0-11 0,-3 0-6 16,6-2-4-16,-1-3-26 0,2 3-89 15,2-4-108-15,0 3-558 0,-2 1 51 0,2 0 77 16</inkml:trace>
  <inkml:trace contextRef="#ctx0" brushRef="#br0" timeOffset="97991.37">10657 6636 624 0,'0'0'259'15,"0"0"-11"-15,-3-2-23 0,3 2-23 0,0 0-30 16,0 0-6-16,0 0-20 0,0 0-46 0,0 0-5 16,0 0-26-16,0 0-5 0,0 0 13 15,0 0-24-15,3 16 1 0,-3-12 13 0,3 2-9 16,-3 1-22-16,0 1 0 0,0-1-13 0,0-3 0 15,3 3-5-15,-3 0 15 0,0 0-20 0,0-3-8 16,1 2 13-16,-1-6 3 0,3 8-24 16,-3-5 8-16,0-3 11 0,3 6-19 0,-3-6 3 15,0 0 5-15,0 0 0 0,0 0-2 16,18-9 12-16,-12 2-7 0,1-1 5 0,4 1 7 16,-5-2-2-16,1 1 0 0,0 0 8 15,1-1-24-15,-2 1 11 0,1 0 5 0,2 1 10 16,-4-1-20-16,2 4-3 0,-1-2 18 0,-3 3-10 15,1-3 7-15,2 4-12 0,-2-4 2 0,-4 6-12 16,7-2 2-16,-3-3-11 0,-4 5 4 16,9-1-6-16,-9 1 13 0,0 0 0 0,0 0-5 15,18 6-11-15,-15-5-37 0,1 2 22 0,2 3-13 16,-2 0-40-16,3-2 10 0,-4 1-152 0,1 2-17 16,-1-4-202-16,4 3-262 0,2-2 42 15</inkml:trace>
  <inkml:trace contextRef="#ctx0" brushRef="#br0" timeOffset="98341.58">11036 6604 783 0,'-3'-4'194'0,"-1"0"-2"0,4 4-23 0,-9-3-23 16,9 3-3-16,-11 0-12 0,11 0-26 0,-10 3-10 15,10-3-6-15,-13 4 1 0,9-1-18 0,-4 3-1 16,2-4-2-16,-1 4-2 0,1 2-11 15,3-4 0-15,2 2-4 0,-3 1-24 16,1-3-28-16,3 1 23 0,0-5 8 0,7 8-11 16,-3-6 8-16,-4-2-12 0,9 5-4 0,-2-5-1 15,-7 0 9-15,18-5-5 0,-11 3-9 16,2-4 11-16,-1 3 4 0,2-3 7 0,-3 4 5 16,2-5-104-16,-4 1 60 0,1 2-4 0,-5-3 18 15,5 0 38-15,-6 3-6 0,3-3-17 0,-3 0 11 16,0 7 4-16,-3-8-8 0,-1 2-9 15,1 2 12-15,0 0 8 0,-5 0-11 0,2 3-2 16,2-4-7-16,-2 3-1 0,-1 2-15 0,7 0-15 16,-11-2-36-16,11 2-52 0,0 0-25 15,-13 0-89-15,7 2-96 0,6-2-480 0,0 0 130 16,0 0 5-16</inkml:trace>
  <inkml:trace contextRef="#ctx0" brushRef="#br0" timeOffset="99023.36">11245 6336 701 0,'0'0'184'0,"0"0"-20"0,-3 23-21 16,2-16 6-16,1 0-29 0,-3 4-10 15,3-2-13-15,0 5-20 0,-3-3 26 16,3 3-47-16,0-2 8 0,0 3-10 0,0-1-16 15,0-1-2-15,0 1 7 0,0-1-20 0,3 0-5 16,-3-3-2-16,0 4-3 0,0-5 17 16,0-2-12-16,3 2-8 0,-3-5-2 0,0 3 5 15,1-1 2-15,-1 2 11 0,0-5 7 0,0-3-10 16,0 7-25-16,0-7 17 0,0 0 3 0,0 0 2 16,0 0 3-16,0 0 0 0,0 0 64 15,0 0-17-15,-13-12-4 0,12 7 1 0,-6 3-1 16,3-3-15-16,4 5-10 0,-10-4 5 0,7 0 0 15,-4 2-10-15,7 2 5 0,-13-3-5 16,9 1-18-16,4 2 5 0,-13 0 0 16,13 0-13-16,-8 4 13 0,8-4-12 0,-10 3 4 15,7 3 0-15,-3-2-2 0,5 1-3 0,-2 2-25 16,-1 0 0-16,4 2 7 0,0-2 3 0,0 4 0 16,4-4-5-16,-1 2 7 0,1 0-7 15,2-2 2-15,-2 0-10 0,5-2 21 0,-1 1-6 16,2-4-2-16,0 3-3 0,4-4 19 0,-4-1-14 15,4 0 18-15,3-2-7 0,0-3-3 0,0-1-5 16,0 2 21-16,-3-4-11 0,3 0-8 16,-4-1-9-16,5-3 7 0,-5 2 23 15,-2 0-23-15,2 1 10 0,-6-2-23 0,0 1 29 16,3 1-1-16,-6 1-5 0,2 0 11 0,-2 2-6 16,-1-1-18-16,0-1-2 0,-3 2-2 15,0 4 7-15,0 2 0 0,-6-8 5 0,6 8-5 16,-10-1-3-16,10 1-17 0,0 0 12 0,-18 9-2 15,12-7 7-15,-1 4 1 0,1 2-6 0,2-1-7 16,0 2 10-16,0 0-11 0,1 2 11 16,0 1-3-16,0-1 1 0,2-2-11 0,2 2 13 15,2 2-11-15,0-4 19 0,1 1-16 0,3-2 11 16,0 1 7-16,3-1-16 0,-1-2 1 0,2 2 2 16,-1-5-4-16,5 3-4 0,-2-5-22 15,0 0-21-15,2 4-28 0,-2-5-31 16,1 0-53-16,-1-1-318 0,-2-3-274 0,-1 4 69 15,-3-1 85-15</inkml:trace>
  <inkml:trace contextRef="#ctx0" brushRef="#br0" timeOffset="99424.07">11693 6594 862 0,'0'0'225'15,"0"0"-17"-15,0 0-4 0,0 0-37 0,0 0-3 16,0-6-18-16,0 6-11 0,0 0-25 0,0 0 5 16,0 0-15-16,0 0 3 0,0 0-42 15,0 0 24-15,0 0-32 0,0 0 4 0,-8 15-4 16,8-15-1-16,0 6-29 0,0-6 2 0,-3 2 9 15,3-2-6-15,-3 6-5 0,3-6-3 0,0 6 8 16,0-6-25-16,0 0 23 0,0 0-6 16,0 5-7-16,0-5 2 0,0 0 6 15,-3 6-1-15,3-6-5 0,0 0 11 0,0 0-36 16,0 0 12-16,0 0 19 0,0 0-13 0,0 0-8 0,0 0 0 16,0 0 15-16,-4-16-20 15,4 16 2-15,0 0-4 0,0-7-6 0,0 7 3 16,0 0-8-16,0-7 12 0,0 7-24 0,0 0-4 15,0 0-27-15,0-6-26 0,0 6-44 16,0 0-127-16,0-6-505 0,3 6 67 0,-3 0 30 16</inkml:trace>
  <inkml:trace contextRef="#ctx0" brushRef="#br0" timeOffset="99906.1">11936 6503 652 0,'-4'-3'238'16,"4"3"-112"-16,-4-7 25 0,4 7-54 0,0-5 23 15,0 5-30-15,0 0-24 0,-6-2 1 0,6 2 2 16,0 0-2-16,0 0-8 0,0 0-8 16,0 0-10-16,-3 12 0 0,3-12-6 0,0 12-4 15,0-5 8-15,0 1-9 0,0 1-4 0,3-1-3 16,-3 0-8-16,0 3 1 0,0-1 17 0,0 1-2 15,0-1-16-15,3-1-5 0,-3 1 8 16,0-3 3-16,3 3-9 0,-3-3 9 0,0 0-8 16,1 1 10-16,-1-4-18 0,3 2 3 0,-3 1-14 15,0-3 19-15,0 1-18 0,0-5 5 16,4 8 3-16,-4-6-1 0,0-2-7 0,0 6 8 16,0-6-37-16,-4 6-1 0,4-6-6 15,-4 3-11-15,4-3 24 0,-10 0 3 0,10 0-34 16,0 0-3-16,-17-5-7 0,10 1-54 0,-2 2-112 15,5-3-474-15,-7-1 77 0</inkml:trace>
  <inkml:trace contextRef="#ctx0" brushRef="#br0" timeOffset="100089.59">11860 6259 660 0,'0'0'271'0,"0"0"-33"0,3-6-28 0,-3 6-33 16,0 0-16-16,0 0-12 0,0 0-39 15,0 0-29-15,0 0-42 0,0 0-42 0,15 13-109 16,-12-10-313-16,4 6-254 0,2-2 47 0</inkml:trace>
  <inkml:trace contextRef="#ctx0" brushRef="#br0" timeOffset="100539.34">12230 6418 734 0,'0'0'223'0,"6"-1"-18"15,-6 1-19-15,0 0-24 0,0 0-6 16,0 0-44-16,0 0 9 0,0 0-16 0,0 0-13 15,-17-6 8-15,17 6-29 0,0 0-4 0,-17 5 5 16,17-5-24-16,-10 2-66 0,10-2 0 0,-7 5-5 16,0-3-18-16,3 1 36 15,4-3-10-15,-6 6 5 0,3-4 2 0,3-2-2 16,-4 7-3-16,4 0 18 0,-3-4-18 0,3-3-2 16,3 7 5-16,-3-7-1 0,0 7 22 0,0-7-1 15,4 8-25-15,-1-5 7 0,3 3 13 16,-2-4-13-16,3 4-7 0,0-2 74 0,-3 1-26 15,5 1 3-15,-1-2-41 0,-2 2-69 0,4 2 25 16,-3-1 13-16,-3-3 8 0,6 3-21 16,-3 0 16-16,-1 0 10 0,-2-3 3 0,3 2 2 15,-3 2 43-15,-1-5-30 0,-3 4-3 0,0-1 16 16,0-1 5-16,0 2-5 0,-3 0 2 16,-5 0-2-16,1-1-16 0,-3-1 13 0,1 2 8 15,-2-1-13-15,1-3 2 0,0 3 3 0,-1-3-12 16,1 1-19-16,3-2-7 0,-4 0-49 15,2-2-61-15,-5 0-126 0,10 0-389 0,4 0 39 16</inkml:trace>
  <inkml:trace contextRef="#ctx0" brushRef="#br0" timeOffset="104552.37">8466 6421 312 0,'0'0'135'16,"0"0"-24"-16,0 0 34 0,0 0-42 0,0 0 9 15,0 0-7-15,0 0-15 0,0 0-6 0,0 0-2 16,0 0-15-16,0 0 12 0,0 0-40 15,0 0 9-15,0 0-7 0,16-10-5 0,-8 9-10 16,2 0-6-16,0-4 19 0,1 4-6 16,2-2-15-16,4-3 2 0,-3 4-2 15,4-4 5-15,1 4-15 0,-1-4 17 0,3 3-22 16,2-5 12-16,4 2 1 0,-2 2-1 0,5-3-10 16,-2 0 13-16,2 0-18 0,4 3-5 0,0-3 10 15,-3 0 5-15,-3 2-15 0,3 1 5 16,6-2 8-16,-3-1-13 0,-3 3 2 0,7-2 16 15,-1 2-5-15,1-3-1 0,2 3-1 0,2 0-1 16,-1-2-16-16,-1-1 6 0,15 1 31 16,-6 0-16-16,-9 0 0 0,1 2 6 15,4-2-14-15,-4 3-4 0,4-2 7 0,-4 0 10 16,2 2-7-16,-4 2 2 0,1-1-7 0,-5-2-8 16,-4 4 20-16,2 0-7 0,-2 0-14 15,-6 0 6-15,2 0 8 0,-4 0-8 0,1 1-8 16,-3 2-9-16,0-1 22 0,-5-1-5 0,-1 0 5 15,-2-1 0-15,0 0 23 0,1 2-20 0,-4 1 17 16,1-2 3-16,-4-1 26 0,-7 0-82 16,13 0 0-16,-13 0 56 0,11 1-20 0,-11-1-1 15,10 0 27-15,-10 0-55 0,0 0 29 0,13 0 20 16,-13 0-33-16,8-1 28 0,-8 1-18 16,0 0 10-16,0 0-12 0,10 0-3 15,-10 0 0-15,0 0 10 0,0 0-12 0,6-4 17 16,-6 4-12-16,0 0-6 0,4-2 39 0,-4 2-36 15,0 0 15-15,0 0-56 0,0 0 8 16,0 0-8-16,6-4-105 0,-6 4-84 0,0-6-487 16,0 6 62-16</inkml:trace>
  <inkml:trace contextRef="#ctx0" brushRef="#br0" timeOffset="104951.4">10158 6038 465 0,'0'0'182'15,"0"0"-103"-15,13 15 3 0,-6-9 8 0,0-4 43 16,3 4-31-16,0 0 11 0,-2-1 7 0,5 2-45 16,-3-1 4-16,1-1-5 0,2 0 8 0,1 3-15 15,-3-4-1-15,2 1-9 16,-2 2-4-16,2-4 1 0,-2 1 0 0,2-1-21 0,-3 0 0 16,1 2-15-16,-1-2 0 0,-3 1 23 15,2-1-8-15,-1-2 6 0,-8-1-1 16,7 6 3-16,-1-5 49 0,-3 1-49 0,-3-2-11 15,0 8-7-15,0-8 6 0,-10 13 4 0,0-5-15 16,-7 4-62-16,-4 2-4 0,-5 4 7 0,-12 7-28 16,-3 7 25-16,-8-4-148 0,-35 8-153 15,39-7-372-15,-3-2 72 0</inkml:trace>
  <inkml:trace contextRef="#ctx0" brushRef="#br0" timeOffset="111845.49">10910 7224 591 0,'0'-7'240'0,"0"7"-14"15,3-7-37-15,-3 7-5 0,0-6-27 0,0 6-4 16,3-4-79-16,-3 4 3 0,0-7-41 0,0 7 23 16,0 0-3-16,0 0-20 0,0-7 0 15,0 7-3-15,0 0-23 0,0 0 13 0,0 0-18 16,-10-1 19-16,10 1 9 0,-13 7-23 0,2-5-13 16,-2 5 24-16,-1 1 7 0,0 0-28 15,-6 3-13-15,3 1 44 0,0-3-36 0,3-1 2 16,0 1-2-16,4-1-5 0,0-3-8 0,0 2-18 15,3 0 23-15,0 0-7 0,4-4-6 0,-1 2-2 16,1 2 8-16,-1-5 15 16,4-2-1-16,4 11 1 0,-1-7 0 0,1-1-10 15,2 3 0-15,-2-4-1 0,3 5 8 0,3-4 24 16,-3 2-11-16,0-2-15 0,2 4 35 0,2-1-22 16,-4-2 15-16,0 1-18 0,-1-2-21 15,-1 3 3-15,1-2 0 0,1 1 11 0,-4-2-9 16,0 1 39-16,1 3-2 0,-4-4-6 0,0 4 19 15,0 0 9-15,-4 2-20 0,-5 0-25 16,-1-1 17-16,-1 1-5 0,-3-1-17 0,-3 0-11 16,-3 2 25-16,2-2-12 0,1-1 0 15,1-4-15-15,1 3 14 0,2-4-37 0,3 0 5 16,-1-2-152-16,4-4-76 0,4 2-430 16,3 2 43-16</inkml:trace>
  <inkml:trace contextRef="#ctx0" brushRef="#br0" timeOffset="112544.82">10975 7366 550 0,'10'-1'171'16,"-10"1"-7"-16,0 0-10 15,0 0-19-15,0 0-17 0,0 0-39 0,0 0 14 16,7-4-9-16,-7 4 3 0,0 0-5 0,0 0-23 15,0 0-13-15,0 0-15 0,0 0-8 0,7 0-23 16,-7 0 10-16,0 0-5 0,0 0 5 16,7-3-12-16,-7 3 12 0,10-5 5 0,-7 2 1 15,1-3-16-15,-1 4 0 0,0-4-5 0,-2 2 17 16,2 0 11-16,0-3-7 0,0 3 27 0,-3 4-17 16,0-10-18-16,0 4 22 0,0 1 86 15,0 5-17-15,0-10-19 0,-3 7-11 0,3 3 8 16,-3-7-26-16,3 7-3 0,-3-5-14 15,3 5 7-15,0 0-3 0,-10-2-20 0,10 2 2 16,0 0 6-16,-11 9-8 0,8-4-5 16,2-2 2-16,-2 3-10 0,3 2 8 0,0-1-10 15,-3 2-6-15,3 0 11 0,3-1 12 0,-3 2-7 16,3 0-8-16,0-2-13 0,2 2 1 0,1-3-6 16,1 1 0-16,0-1-2 0,0 0 2 15,3-4 3-15,0 2-8 0,0-2 13 0,4 1-11 16,-7-3 4-16,3-1 1 0,1 0 4 0,-1-5 9 15,0 5-2-15,1-3-7 0,-2-2 7 16,-2 2-16-16,1-3 6 0,-2 3 7 16,-2-5-2-16,-1 3-8 0,0 2 6 0,-3-4 4 15,0 4 8-15,0 3-12 0,0-11-4 0,0 11 4 0,-6-5 9 16,3-1 1-16,3 6-6 16,-4-2-12-16,4 2 17 0,0 0-9 0,-11-1 7 15,11 1-13-15,0 0 10 0,0 0-2 0,0 0-13 16,0 0 18-16,-6 9 0 0,6-9-20 0,0 0 10 15,10 4-1-15,-10-4 17 0,14 4-19 16,-7-3 10-16,2-1-4 0,-9 0 9 0,18-4 8 16,-8 3 1-16,0 1 9 0,0-2-7 0,0 1 25 15,-2 0 1-15,-1-2-1 0,2 0-12 0,-2 2 15 16,-7 1-23-16,11-2 2 0,-8-2 29 16,-3 4-8-16,10 0-18 0,-10 0-82 15,10-3 18-15,-10 3-5 0,0 0 10 0,8-1-5 16,-8 1-8-16,0 0-33 0,0 0 39 0,0 0 12 15,0 0-25-15,10 1-13 0,-10-1-21 16,0 9-25-16,0-2-51 0,-4-3-113 0,4 3-415 16,0 0 28-16</inkml:trace>
  <inkml:trace contextRef="#ctx0" brushRef="#br0" timeOffset="112860.69">11405 7369 757 0,'3'-3'218'15,"-3"3"-29"-15,0 0-38 0,0 0 5 0,0 0-20 16,0 0-29-16,0 0 4 0,0 0-86 0,0 0-4 16,0 0-6-16,18 3 3 0,-18-3 0 15,0 0-3-15,7 5 6 0,-7-5 4 0,7 1 3 16,-7-1 31-16,10-6-25 0,-10 6 58 0,10-4-21 15,-3-1 4-15,0-2 4 0,3 3-82 0,-3-4-12 16,3 0 2-16,-3 0-7 0,3 0 20 16,-6 1-23-16,3 0 25 0,0 3 3 0,-1-4-33 15,-2 2-33-15,2 3-1 0,-5-1-89 16,-1 4 23-16,9-4-102 0,-8-1-8 0,-1 5-420 16,0 0 28-16</inkml:trace>
  <inkml:trace contextRef="#ctx0" brushRef="#br0" timeOffset="113527.4">11666 7367 522 0,'0'0'181'0,"0"0"6"0,13 0-43 16,-13 0-6-16,0 0-23 0,0 0-28 0,6-2-15 15,-6 2 22-15,0 0-19 0,11-5-19 16,-11 5 8-16,7-2-31 0,-4-2-2 15,-3 4-28-15,10-4-32 0,-2-2-27 0,-2 4 30 16,1-4-43-16,-3 3 10 0,2-5 3 0,2 1 46 16,-2 0-52-16,-2 3 34 0,2-3-15 15,-3-1 20-15,1 2 28 0,0-2 8 0,-4 5 7 16,3-5 6-16,-3 1-3 0,0 0-10 0,-3 4-6 16,3 3 42-16,-4-9-26 0,1 4 13 0,3 5 5 15,-4-3-26-15,4 3 8 0,-10-1 23 16,10 1-36-16,0 0 24 0,-17 8-29 15,13-6 13-15,-2 5-3 0,2-2 3 0,1 2-13 16,-3 3-2-16,5-2 33 0,-3 3-26 0,4-2 5 16,0-1-23-16,0 1-2 0,4-1 18 15,-3-3-6-15,2 2 11 0,3 0-2 0,1 0-4 16,0-4 11-16,0 1 3 0,0-3-11 0,0 1-20 16,-7-2-6-16,20-2 29 0,-10 1-5 15,0-3 5-15,-2 1-21 0,2-1 5 0,-3 0 34 16,2-2-16-16,-1 2 1 0,-2-3 20 0,-2 0-3 15,-1 0 28-15,1 3-35 0,-1-3 48 0,0 0 5 16,-3 4-15-16,0-4-20 0,0 2-3 16,0 5 0-16,-3-10 2 0,3 10-4 15,-3-7 9-15,2 4-7 0,1 3 0 0,-3-4-20 16,3 4 7-16,-6-3-10 0,6 3-10 0,0 0 12 16,0 0-5-16,0 0-30 0,0 0 15 15,0 0-3-15,0 0-7 0,0 0-8 0,0 0 3 16,0 0 12-16,0 0-12 0,0 0-11 0,24 6 19 15,-24-6-6-15,13-4 10 0,-6 2 3 0,3 1 0 16,-3 0 23-16,0-4-15 0,-1 3-5 16,-6 2 7-16,14-1 18 0,-10-4 0 0,-4 5-20 15,7-1 17-15,-7 1-14 0,9-2 2 16,-9 2-1-16,0 0 1 0,8 0-10 0,-8 0 7 0,0 0 3 16,7 7-6-16,-4-4 9 15,-3 4 2-15,0 1-16 0,3 1 3 0,-3 2-7 16,3 3-1-16,-2-2-17 0,2 9-44 0,5-3-36 15,1 5-159-15,5 1-544 0,6-3 124 0,5 0 39 16</inkml:trace>
  <inkml:trace contextRef="#ctx0" brushRef="#br0" timeOffset="114126.19">12619 7286 422 0,'0'0'118'0,"7"6"4"0,-7-6-19 16,7 1-3-16,3 0 69 0,-3 1-41 0,3-2-3 16,4-2-25-16,-1 1 10 0,1 0-108 0,3 1 19 15,-3-1 28-15,3 0-11 0,-3-3-33 0,3 3 5 16,0-1 1-16,-6 2-9 0,2-1-17 16,1 1-8-16,-4 0-11 0,-3-3-117 0,3 2-20 15,-3 1-472-15,-1 0 52 0</inkml:trace>
  <inkml:trace contextRef="#ctx0" brushRef="#br0" timeOffset="114376.6">12736 7178 616 0,'0'0'185'0,"0"0"-45"16,0 0-12-16,0 0-17 0,0 0-17 16,0 0 11-16,0 0-18 0,-8 14-20 15,8-6 76-15,-3 1-23 0,3 0 3 0,-3 2-23 16,3 2 13-16,-3 2-16 0,2-1-23 0,1 5-17 16,-3-2-27-16,3 1-22 0,0-1-46 15,0-1-188-15,3 1-526 0,4-1 61 0,-1-7 71 16</inkml:trace>
  <inkml:trace contextRef="#ctx0" brushRef="#br0" timeOffset="115308.12">13453 6857 396 0,'0'0'177'0,"0"0"-31"0,0 0-18 15,0 0 0-15,0 0-31 0,-3 18 5 0,3-7-25 16,0 1 20-16,0 1-40 0,-3 2 9 0,3 3 3 16,0 3-10-16,-3-1-8 0,3 2-7 15,-2 3 66-15,2 0-15 0,0-6-1 0,0 1-9 16,0 1 10-16,0-4-11 0,0 0-5 0,0-2-7 15,0-3-5-15,0 1-29 0,0-3 3 0,0 0 0 16,0-2 8-16,2 1-14 0,1-4-9 16,-6 2 2-16,3-7 11 0,3 4-27 15,-3-4 9-15,0 0-13 0,0 0-6 0,0 0-7 16,0 0 18-16,-17-12 0 0,13 5 7 0,-2 1 3 16,-1 2 3-16,-1-2-26 0,1 0 7 15,1 2 11-15,-1-3-5 0,0 5 0 0,0-2-8 16,0 3 5-16,1 0-2 0,6 1-13 0,-17 0 5 15,17 0-8-15,-11 2 3 0,5 3 2 0,1-3-2 16,-1 5-10-16,2-3 18 0,1 8-11 16,0-3 3-16,3-1 7 0,3 2-17 0,0 0 18 15,1 3-14-15,2-4 9 0,5 1-1 0,-1-1-12 16,0 0 17-16,4-1-7 0,0-1 0 0,0 0 8 16,2-4 10-16,2 1-11 15,-2-3 8-15,2-1-5 0,0-1-7 0,2-3-3 16,0 1-3-16,1-5 16 0,2-1-1 0,-2 1 4 15,-6-1-6-15,1-3-5 0,-3 2-10 0,1 1 4 16,-4-1-4-16,-3 0 0 0,1 2 15 16,-2 0-20-16,-3-1 12 0,-2 3 3 0,-1 0 0 15,-1 2-8-15,1 4 11 0,-6-8-16 0,2 7 23 16,4 1-30-16,-17-4 23 0,17 4-39 0,-17 6 46 16,6-2-15-16,2 0-5 0,-1 0-3 15,2 2-8-15,1 1 14 0,1 0 2 0,-1-3-6 16,4 1 4-16,-2 3-11 0,2-3 5 15,0 0-10-15,3 1 7 0,0-6 9 0,0 9-1 16,3-7 8-16,0 4 5 0,-3-6-10 16,5 4 3-16,-5-4 17 0,7 4-10 0,-1-3 31 15,-6-1-18-15,7 0 7 0,-7 0-19 0,11 3 11 16,-11-3-1-16,10 0-3 0,-10 0-8 0,9 0 8 16,-9 0-8-16,0 0 7 0,15 0-12 15,-12 4 0-15,-3-4 11 0,7 1-1 0,-7-1-8 16,10 1 19-16,-3-1-13 0,-7 0-3 0,13 4-10 15,-9-1 5-15,7-2-21 0,-5 0-25 0,4 2-36 16,3 0-56-16,-5-3-115 0,5 0-531 16,1-3 70-16,-3 2 79 0</inkml:trace>
  <inkml:trace contextRef="#ctx0" brushRef="#br0" timeOffset="115525.5">13956 6942 588 0,'-4'-6'225'16,"4"6"-30"-16,-3-2-21 0,3 2-13 15,0 0-28-15,0 0-2 0,0 0-8 0,-10 9-13 16,6-2-15-16,0 2-6 0,1-1-4 0,0 4-19 16,0 1 3-16,2 4-20 0,-2 0-18 15,0 1-16-15,0 4-48 0,-1 4-54 16,4-1-100-16,-7 0 15 0,-13 15-130 0,17-11-394 15,-2-4 79-15</inkml:trace>
  <inkml:trace contextRef="#ctx0" brushRef="#br0" timeOffset="116024.85">13863 7311 811 0,'1'-3'223'0,"2"-2"-8"0,3 2-29 0,-1-4-4 0,4 4-36 15,1-4-8-15,-3 2-7 16,7 2-16-16,-1-4-5 0,2 4-25 0,1-4 4 16,2 2-17-16,-2 2-8 0,2-1-15 0,-1 0-9 15,0 2 12-15,0-2-27 0,-3 1 1 0,3-1-3 16,-7 3 5-16,3-1-18 0,-5 1 16 16,-1 0-6-16,2-2 9 0,-2 0-14 0,-7 3 5 15,8-1-7-15,-8 1 2 0,6-2-2 0,-6 2-2 16,0 0 9-16,0 0-15 0,0 0 3 0,0 0-6 15,0 0 14-15,-27 2-14 0,14 2 14 16,2 0-14-16,1 0 3 0,-4 2-5 0,1 0 3 16,3-3-11-16,-1 4 8 0,4 0-13 15,-3-4 11-15,3 4-8 0,0 0-1 0,3 1 1 16,1-5 5-16,0 3-18 0,0 1 18 16,3-7-8-16,3 5-10 0,0-1 10 0,-3-4 13 15,7 3-2-15,0 1-1 0,-7-4 6 0,11 0 9 16,-11 0 1-16,13 0 5 0,-13 0 15 0,10-4 34 15,-10 4 2-15,10 0-41 0,-10 0 0 16,7 0 36-16,-7 0-48 0,7-3 2 0,-7 3 10 16,0 0-15-16,0 0 2 0,11 0 0 0,-11 0 6 15,0 0-13-15,0 0-8 0,0 0 5 0,9 0 0 16,-9 0-8-16,0 0 6 0,7 2-3 16,1-1-5-16,-2 3-8 0,-6-4-26 15,17 1-9-15,-6 0-29 0,-1 0-87 0,7 2-624 16,-4 0 28-16,-2-2 107 0,6-1 21 0</inkml:trace>
  <inkml:trace contextRef="#ctx0" brushRef="#br0" timeOffset="116224.26">14414 6917 790 0,'0'0'251'0,"0"0"-15"0,0 0-26 16,0 0-21-16,-7 11-25 0,4-3-13 16,3 0-23-16,-3 5-18 0,3-1-13 0,-4 3-74 15,3 4-10-15,1 2-31 0,-3-2 8 0,0 6-21 16,3 6-74-16,-4-6-105 0,-2 4-163 16,6-3-324-16,-3 2 63 0</inkml:trace>
  <inkml:trace contextRef="#ctx0" brushRef="#br0" timeOffset="116524.94">14349 7261 596 0,'0'-4'212'16,"0"4"-43"-16,-3-7-2 0,3 7-14 15,0-6-30-15,0 6 8 0,0 0-37 0,3-8 1 16,-3 8-13-16,7 0-13 0,-7 0-2 0,10-1 4 15,-10 1-19-15,17 5-9 0,-10-4-2 0,4 1-8 16,-1 4 1-16,3-4-1 0,-2 1-13 16,-1 3 6-16,3-1 20 0,-2-1-28 0,-4 2-8 15,2-2-2-15,-1 2 23 0,-1-1-14 0,-1-2-6 16,-2 3-4-16,2-2 19 0,-3 1-13 0,-3-2-11 16,0-3 3-16,-9 14-2 0,2-10-6 15,0 3-43-15,-7 1 13 0,-2-1-5 16,5-1-31-16,-3-5-34 0,4 2-66 0,-7 2-112 15,10-4-423-15,1 0 77 0</inkml:trace>
  <inkml:trace contextRef="#ctx0" brushRef="#br0" timeOffset="117472.96">14755 7266 668 0,'-9'-5'207'16,"2"5"-41"-16,-7-1 1 0,1 1-32 0,-2 0-2 15,2 0-15-15,-4 1-15 0,3 4-19 0,-3-4-10 16,4 1 8-16,-1 3-13 0,3-1-12 0,1 1 12 16,0-2-33-16,0 4-1 0,3 0-24 15,0-3-32-15,3 3 6 0,1-1 5 0,0-2 7 16,3 1-12-16,0-5 25 0,6 7-28 0,-1-5 8 15,-5-2 2-15,13 1 5 0,-6-1 16 0,-7 0-15 16,17 0 7-16,-7-1 3 0,-10 1 4 16,17-2 6-16,-10 2 8 0,-7 0-11 15,13-4 11-15,-5 4-1 0,-8 0 9 0,10-1-11 16,-4 1-13-16,-6 0 28 0,0 0-12 0,10-2 0 16,-10 2-11-16,0 0 5 0,11-1 1 15,-11 1-21-15,0 0 13 0,0 0-3 0,7 0-2 16,-7 0-11-16,0 0 13 0,7 1 6 0,-7-1-16 15,13 2 5-15,-13-2 5 0,14 0-7 16,-7 0 12-16,7-2-33 0,-4 1 0 0,4 0-5 16,-1-6 8-16,0 5 10 0,2-6-8 0,-2 1 20 15,1-1-4-15,-4 1-13 0,4-3 15 0,-4 2-10 16,0-1-3-16,1-3 11 0,-4 2 12 16,2 2 3-16,-5 1 28 0,2 1-38 15,-1 0 15-15,-5 0 7 0,3-1-19 0,0 2 24 16,-3-2-22-16,3 1 13 0,-3 6-8 0,-3-9-8 15,3 9 8-15,-6-3-13 0,6 3 3 16,-5-5-8-16,5 5-8 0,0 0-5 0,-9 0 3 16,9 0 18-16,0 0-11 0,-4 10-33 0,4-5 47 15,0-5-29-15,0 10 10 0,0-3 8 0,0 1 0 16,3 0-3-16,-2 0-9 0,2 1 6 16,3-2-4-16,-1 2-5 0,1-1 17 0,-2 0 9 15,5 1 7-15,-5-1-24 0,3-1 22 0,0 1-3 16,-4-4-11-16,1 3 1 0,2-1-8 15,-3-2 10-15,1 2-5 0,0-5-3 16,-4 6 1-16,3-4 2 0,-3-3 5 0,1 5-28 16,-1-5 20-16,0 0 6 0,-1 8-3 0,1-8-3 15,-7 1 1-15,7-1 17 0,0 0-25 16,0 0 2-16,0 0 13 0,-7 2-13 0,7-2-4 16,0 0 9-16,0 0-7 0,0 0 2 0,14-11 3 15,-10 6-10-15,6 1-1 0,-4-4 6 0,5 2-10 16,-1-3 15-16,3 1 12 0,-1 0-4 15,1 1-26-15,1-3 23 0,-1 2 2 0,1-1-17 16,-1 0 15-16,1-1 8 0,0 2-8 16,-1-5-8-16,-2 3 44 0,2 1-11 0,-6 1 24 15,4-1-13-15,-5 1 20 0,-2 1-30 16,2 0 58-16,-2 3 3 0,-1-3-18 0,1 1-15 16,0 2-3-16,-4-2-5 0,3 4 6 0,-3 2-9 15,3-8 1-15,-3 8-3 0,-3-7-1 0,3 7 1 16,0 0-20-16,0 0-1 0,0 0 1 15,0 0-6-15,0 0 13 0,-14 16-15 0,14-7 13 16,3 0-1-16,1 1-14 0,0 4-4 0,2-3 1 16,7 4-18-16,5 1 5 0,-1-6-6 0,7 4-45 15,7-4-39-15,-4-2-81 0,10 1-198 16,-2-2-471-16,3 0 90 0,-1-3 87 0,-3-4 79 16</inkml:trace>
  <inkml:trace contextRef="#ctx0" brushRef="#br0" timeOffset="118288.91">12654 8108 540 0,'0'0'207'0,"0"0"-23"0,0 0-15 0,0 0-25 15,0 0-14-15,0 0-12 0,0 0-3 16,24-7-18-16,-14 7-5 0,3-1-22 0,1 0 6 16,-1-2 63-16,1 0-17 0,3 3-19 0,0-2-3 15,-3 1-6-15,0-3-14 0,2 3-19 0,-4-1-10 16,1 2-10-16,1-1-38 0,-4-3-21 15,3 2-61-15,-2 2-75 0,-4-1-92 0,-1 2-486 16,1-2 36-16,-7 1 84 0</inkml:trace>
  <inkml:trace contextRef="#ctx0" brushRef="#br0" timeOffset="118556.92">12712 7971 588 0,'0'0'185'0,"0"0"-47"0,6 15 3 16,-6-8-16-16,4 0-7 0,-4 1-24 0,3 2-9 15,0 3 7-15,0-1-13 0,-2 1-17 0,3 0-11 16,-1 4 0-16,0-2-23 0,-2 3-53 0,2-1-73 16,-6 3-109-16,6-1-479 0,0-1 80 15</inkml:trace>
  <inkml:trace contextRef="#ctx0" brushRef="#br0" timeOffset="119121.04">13457 7960 655 0,'-3'-3'210'0,"3"3"-44"0,0 0 3 15,0 0-28-15,0 0-13 0,0 0-16 0,3-8-12 16,0 3-8-16,-3 5-12 0,10-4 7 15,-2-3-16-15,1 2-22 0,1 1-3 0,1-2-10 16,-1-2-8-16,-3 1-20 0,4-3-8 0,-1 3 13 16,-3-1-1-16,2-2 14 0,2 0-13 15,-4-2-16-15,-4 2-10 0,4 0 29 0,-4 0-21 16,0 0 25-16,-1 3-7 0,1-2 0 0,-3 1 7 16,0 1-2-16,0 0 0 0,0 0-8 0,-3 2 11 15,1-1-14-15,-1 2-7 16,3 4 8-16,-6-3-3 0,6 3-5 0,0 0 8 15,-14 6 0-15,8 1-14 0,-2-2 9 0,1 9 15 16,-2 1-3-16,2-2 6 0,-4 9-21 0,4 2 18 16,-3 2-34-16,-1 5 21 0,1-2-2 15,1 4 7-15,-2 10 1 0,1-4-1 0,3-6 8 16,-1 2-6-16,2-2-32 0,-1 1-13 0,1-1 22 16,3-7-81-16,-1-1-66 0,-7 2-188 0,11-5-363 15,0-5 46-15</inkml:trace>
  <inkml:trace contextRef="#ctx0" brushRef="#br0" timeOffset="119488.19">13251 8165 506 0,'0'0'159'0,"8"-4"-13"0,-1 1-13 15,2 3-20-15,1-5-8 0,5 3-11 0,4 1-4 16,-1-6-6-16,3 4-17 0,6-2-18 0,-4-2-1 16,5 4 1-16,-1-4 15 15,1-1-18-15,-1-1 13 0,1 4-21 0,-4-1 59 16,2-2-2-16,-2 1-8 0,-3 0-7 0,0 0-6 16,-7 4-10-16,0-2 0 0,-1 2-3 0,0-1 3 15,-2 1 0-15,-1 3 3 0,0-7-11 16,-3 6-7-16,0-1-6 0,-7 2-61 0,13-1-12 15,-13 1 1-15,11-4-4 0,-11 4 18 0,0 0-1 16,10 3 6-16,-10-3-26 0,3 5 39 0,-3 0-13 16,0-5-1-16,0 10-1 0,0-3 22 15,0 3-26-15,-3-3 14 0,0 3-31 16,3-1-1-16,-3 3-12 0,3 0-2 0,-4-4-108 16,0 2-16-16,1 4-565 0,-1-3 58 0,1-3 65 15</inkml:trace>
  <inkml:trace contextRef="#ctx0" brushRef="#br0" timeOffset="119671.34">13836 7843 678 0,'-3'-7'184'0,"3"7"-41"0,0 0-12 0,-4-3-3 0,4 3-46 15,0 0-10-15,0 0-19 16,0 0-17-16,0 0-154 0,-20 10-161 0,20-3-366 16</inkml:trace>
  <inkml:trace contextRef="#ctx0" brushRef="#br0" timeOffset="119888.32">14048 7616 558 0,'0'0'248'0,"0"0"3"15,0 0-39-15,6 15-92 0,-9-10 26 0,3 8-56 16,-3-4 15-16,0 8-26 0,0 1-7 0,-1-1-8 16,-2 6-3-16,1 2 21 0,-2 10-33 0,1-3-13 15,-4 14-3-15,-1 1-33 0,4 3-38 16,1 0-19-16,-1-12-81 0,-4-8-108 0,11-1-460 15,-3-3 51-15</inkml:trace>
  <inkml:trace contextRef="#ctx0" brushRef="#br0" timeOffset="120253.5">14130 8081 586 0,'0'-6'202'15,"0"6"-23"-15,0 0-23 0,0-7-18 0,0 7-10 16,0 0-15-16,0 0-16 0,4-3-10 0,-4 3-20 16,0 0-3-16,3-5-5 0,-3 5-8 0,0 0-5 15,7-3 0-15,-7 3-15 0,14-6-3 16,-7 5 15-16,3-3 6 0,0 1-18 0,0-4-23 16,0 3-3-16,-3-3 20 0,4 0-17 0,-5 0 7 15,1 3 8-15,-1-3-15 0,2 0 20 16,-5 0 0-16,1 4 16 0,-1-4-13 0,0 6 15 15,-2-5-16-15,-1 6-7 0,0-4-10 16,0 4 15-16,0 0 3 0,-11-4-3 0,11 4-5 16,0 0-2-16,-20 8-11 0,13-2-15 15,0 1 18-15,-3-3-8 0,3 4-3 0,0 1 3 16,1 3-7-16,-2-2-6 0,5 0-2 0,-1-1-21 16,1 5-12-16,3-4-70 0,3 4 3 0,4-3-56 15,0-3 7-15,-3-1-107 0,9 3-423 16,1-3 59-16</inkml:trace>
  <inkml:trace contextRef="#ctx0" brushRef="#br0" timeOffset="121519.87">14438 8166 767 0,'3'-6'254'16,"-3"6"-75"-16,0-4-36 0,0 4 75 16,1-7-21-16,-1 7-18 0,-1-9-20 0,1 2-77 15,0 7-5-15,0-8-16 0,0 1 0 0,0 0 44 16,0-1 3-16,0-1-11 0,4 0-2 0,-1-1-13 15,4-5-8-15,0-1-5 0,3-2-2 16,0 0-31-16,1 1 12 0,-1-5-17 0,3 3 23 16,-2 0-31-16,-1-2 10 0,0 4-7 0,1-1-9 15,-4 1 6-15,-1 3-2 0,1 3 12 16,0 2 3-16,-4-4-13 0,-2 5-13 16,2-2 3-16,0 3-18 0,-3 3 8 0,0 4 4 15,-6-7-17-15,2 3 18 0,4 4-11 0,-14-2 3 16,14 2-8-16,-17 6 14 0,7-3-6 15,0 2-11-15,3 2-4 0,-1-1 20 0,2 4-20 16,-1 0 17-16,4-1-9 0,-1 2 4 0,-2 2 3 16,6-4-2-16,-4 2-1 0,4 2-7 0,0-2-1 15,4-1 24-15,-4 3-5 0,3-3 5 16,1 0-11-16,2 3-9 0,-3-4 12 0,4 1 0 16,-3-2 3-16,3 2-8 0,0-2-3 0,-1 1 3 15,-2-1-13-15,2-1 8 0,-2 0 0 0,0-1 10 16,-1-2-7-16,0 1 9 0,-2-2-22 15,2 3-3-15,-3-4 3 0,3 4-8 16,-3-6-6-16,3 8 14 0,-3-8 5 0,0 3 17 16,0-3-14-16,4 7 2 0,-4-7 7 0,0 1 3 15,0-1 6-15,0 0 12 0,3 6-11 16,-3-6-4-16,0 0 10 0,0 0-5 0,0 0-16 16,0 0-2-16,11-13 10 0,-8 9-12 0,1-3 7 15,-1 0 2-15,3 2 3 0,-2 2 0 0,0-4-2 16,-1 3 5-16,1-2 2 0,-1 1-2 15,0 2-1-15,-3 3-7 0,4-7-5 0,-1 4 10 16,-3 3-10-16,3-5 0 0,-3 5-8 0,0 0 18 16,8-3 3-16,-8 3-3 0,0 0-25 15,0 0 12-15,0 0 5 0,0 0-2 16,7 8 5-16,-7-8-2 0,3 8 9 0,-3-8-12 0,3 8 0 16,0-6-3-16,1 3 11 0,-1-3-3 15,0 1 13-15,-3-3-26 0,14 7 5 0,-10-7 11 16,6 0-11-16,-10 0 8 0,17-8-13 15,-7 5 13-15,-3-4 6 0,1 0-22 0,1-1 8 16,-2-1 1-16,0 1-9 0,0-2 9 0,-3 2 12 16,2-1-3-16,-2 0-4 0,-1 2 7 0,0 0 3 15,0 0 12-15,1 4-25 0,-3-2 5 16,-1 5 8-16,3-7-29 0,-3 7 1 16,0 0 15-16,0 0 2 0,0 0-10 0,0 0 11 15,-4 22-3-15,0-9 12 0,1 0-17 0,0 4 13 16,0 5-3-16,2 3 10 0,-2 0-2 15,0 2-1-15,0 4 6 0,2-3-8 0,-2 6 0 16,0-1-5-16,-1 0 3 0,3 1-1 0,-2-1 3 16,0-3 3-16,0-3-16 0,-1-2 24 0,1 0-24 15,-4-2 6-15,4-6-14 0,-5 3 9 16,2-4-1-16,-1-2-10 0,1 2 15 0,-5-7-12 16,4 1 10-16,0-2-5 0,-3-2 5 0,0-5 2 15,3 1-12-15,0-2 7 0,7 0 0 0,-11-9 1 16,5 2-50-16,3-1 47 0,2-3-16 15,1-6 3-15,1 2 8 0,5-10 5 16,2 1-11-16,-1-2-4 0,6-5 4 0,1 2 3 16,9-10-2-16,-2 3-1 0,0-3 11 0,3 3-10 15,-1 2-1-15,-5 3 14 0,2 6-9 16,4-7 34-16,-3 4-13 0,-1 5 3 0,-3-1 12 16,0 6 16-16,-3-1 0 0,0 3 10 0,-4 1-15 15,0 3-13-15,0-1 15 0,-3 3 8 0,-3 2-13 16,2 1-7-16,-3-1 2 0,-2 1-11 15,2 4 1-15,-6-4 13 0,3 7-26 0,-4-7 13 16,-2 6-16-16,6 1 16 0,0 0-8 0,-21 1 5 16,14 4-5-16,0-2-17 0,1 3-1 15,-2 0 8-15,1-1 7 0,-2 2-12 16,5 0 7-16,1 1 1 0,-4 2-6 0,6-4 0 16,-2-2 6-16,3 3-16 0,0 1 13 0,0-1 2 15,3-1-9-15,-2-1 6 0,3 2 17 16,2-1-22-16,1-4 9 0,-1 5 10 0,1-4-8 15,4 4 0-15,-4-6 12 0,2 5-9 0,-1-3-1 16,2 2-2-16,0-2 6 0,-3 2-9 0,4-2 6 16,-5 2-1-16,1-3 16 0,-1 3-18 15,2-3-3-15,-5 5 3 0,1-4 13 0,-1 3-18 16,0-2 15-16,-3-4 1 0,-3 13-9 0,0-8 16 16,-4 5-13-16,-1-1-23 0,-1-3 3 15,-1 4-8-15,-4 0-18 0,3-1-64 16,-2-1-82-16,-14 2-117 0,16-3-487 0,1-1 46 15,0-2 120-15</inkml:trace>
  <inkml:trace contextRef="#ctx0" brushRef="#br0" timeOffset="122102.4">15248 7668 734 0,'0'0'271'0,"0"0"-30"16,0 0-8-16,0 0-28 0,0 0-26 0,-7 18-20 15,7-4-16-15,-6 2 0 0,3 1-20 0,2 3-10 16,-6 5-29-16,3 5 14 0,1-2-22 16,-3 5-4-16,2 1 2 0,1 3-17 0,0-3-11 15,-2-1-16-15,5 1-81 0,-3-7-51 0,0-1-88 16,-4-2-168-16,10-1-407 0,-2-6 40 0,2-4 108 16</inkml:trace>
  <inkml:trace contextRef="#ctx0" brushRef="#br0" timeOffset="122951.25">15248 8051 701 0,'0'0'269'0,"-3"-2"-16"0,3 2-17 16,-4-6-27-16,4 6-37 0,0 0-8 0,-3-7-18 16,3 7-13-16,0 0-10 0,0 0-11 0,0 0-12 15,0 0-5-15,0 0-11 0,13-4-12 16,-9 3-3-16,6-2-13 0,1 1-12 0,2 0 4 15,1-4-4-15,2 3-3 0,2-4 2 0,-5 0-12 16,5 0-13-16,-1-1-5 0,-4 0 7 0,-2 1 3 16,3-3-12-16,-1 1-4 0,-6 0 1 15,3-1 0-15,-3 2-6 0,0 1 8 16,-4-1 11-16,0 1-8 0,1 3-3 0,-4-2-2 16,0-1 4-16,0 7 4 0,-7-5-6 0,4 2-7 15,3 3-8-15,-13 0 15 0,13 0 5 16,-15 5-10-16,5-2 3 0,3 4-11 0,-3 0 6 15,3 1-6-15,-3 2 11 0,3 3-3 0,0-1-13 16,0 2 1-16,4-2 9 0,0 2-7 16,0-3-10-16,6 2 0 0,-3-2 7 0,6-3-13 15,1 1 16-15,1-1-2 0,2-2-6 0,3-4 15 16,1 0 1-16,-1 1-6 0,2-6-2 0,1 1 5 16,2 1-2-16,-2-5 9 15,2 5-12-15,-1-6 21 0,-4 3-6 0,0-2-43 16,-2 5-14-16,-1-6 4 0,0 5 2 0,-2-3 64 15,-2 4 18-15,1-1-28 0,-3 0 17 0,-4 2-14 16,14-5 17-16,-14 5-12 0,6-1 2 16,-6 1-3-16,7-1-2 0,-7 1-5 0,0 0-3 15,0 0 3-15,10 2 7 0,-6 4-12 0,0-2-3 16,-1 3 13-16,0-1-15 0,0-2-1 0,1 1 6 16,-1 2-3-16,0-3-2 0,0 2-3 15,-2-3-6-15,6 2 4 0,-4-3 4 0,-3-2 4 16,10 5-9-16,-10-5 3 0,10 0-8 15,-10 0 8-15,15-5-5 0,-6 1 3 0,-2-1 7 16,4 0 0-16,-4 2 8 0,-1-4-18 16,1 4 2-16,0-2 13 0,0 2-7 0,-4-1-8 15,4 1 5-15,-7 3-3 0,7-3 13 0,-3-1-12 16,-4 4-3-16,7-3 2 0,-7 3 3 16,0 0-8-16,0 0-4 0,13 2 1 0,-13-2 17 15,6 8-4-15,-1-7-20 0,-2 4 3 0,0-3 7 16,0 4 6-16,1-3-6 0,-4 3 10 0,3-4-2 15,1 4 3-15,-1-4-6 0,0 4 11 16,-3-6-8-16,5 4-2 0,-2 1 2 0,3-3 2 16,-6-2-2-16,7 0 3 0,-7 0 4 0,10 0 6 15,-10 0 3-15,14 0-14 0,-14 0-12 16,10 0 10-16,-10 0 20 0,11-3-12 16,-5-1 5-16,-6 4-21 0,0 0 8 0,11 0 18 15,-11 0-10-15,6-1-19 0,-6 1 19 0,0 0-3 16,11-2-15-16,-11 2 15 0,0 0-20 0,0 0 5 15,10 3 4-15,-7 4 9 0,-3-7-3 16,7 6-5-16,-4-4-5 0,1 3-8 0,0 0-21 16,-1 2-55-16,0 0 7 0,1-1-144 0,-1 3-590 15,0-3 71-15,-3-1 56 0,1 4 72 0</inkml:trace>
  <inkml:trace contextRef="#ctx0" brushRef="#br0" timeOffset="133474.63">6171 5961 355 0,'0'0'164'0,"0"0"-31"0,-6-1-23 15,6 1-2-15,0 0-6 0,0 0 11 0,0 0-21 16,-6-1-36-16,6 1 34 0,0 0 7 0,0 0-41 15,0 0-43-15,0 0 59 0,0 0-95 16,0 0 79-16,0 0 8 0,0 0 16 0,0 0-29 16,0 0 20-16,30 0-9 0,-17 0-88 15,5-2 29-15,6-2-19 0,3 4 60 0,4-3-41 16,4-4-3-16,2 2 5 0,3 1-5 16,2-2 12-16,-4 1 1 0,5-1-13 0,-1-1 5 15,-1 0 11-15,-1 2-6 0,-1-1-20 0,-2 0 2 16,-6 4 8-16,-3 0 8 0,2-2-1 15,-6 1 29-15,-1 3-49 0,-2-2-15 0,-1 0 13 16,-6 2-6-16,0-1 1 0,0-1 2 0,-4 1-5 16,-3 1-8-16,3-1 6 0,-10 1-37 0,14 0 19 15,-14 0-19-15,0 0-2 0,9 1-15 16,-9-1-36-16,0 0-16 0,0 0-109 0,-12 8-385 16</inkml:trace>
  <inkml:trace contextRef="#ctx0" brushRef="#br0" timeOffset="133841.43">6753 5718 529 0,'0'0'151'16,"0"0"-20"-16,0 0-16 0,0 0-2 0,0 0-8 16,0 0-8-16,0 0-7 0,0 0 2 0,0 0-26 15,14 17-2-15,-10-10 16 0,5-1-6 0,-5 0-15 16,6 1 2-16,-3 0-25 0,3 1 2 16,-3 0-4-16,4-4-11 0,-2 4 5 0,1-1 10 15,-2-1-15-15,2-2 13 0,0 1-31 0,-2 2 23 16,1-3-28-16,-2 2 3 0,-1 0 7 0,1-1-12 15,-2 0-73-15,-2 3 24 0,0-4 3 16,-6 8 12-16,-1-2-8 0,-10 5 8 0,-5 6 47 16,-12 9-40-16,-7 4 22 0,-3 2 22 0,-14 9-40 15,0-2-32-15,-4 1-84 0,2 1-552 16,2-7 58-16</inkml:trace>
  <inkml:trace contextRef="#ctx0" brushRef="#br0" timeOffset="136655.87">18503 4467 468 0,'0'-7'156'0,"0"7"3"0,3-6-26 16,-3 6-13-16,3-7-2 0,0 3-16 0,-3 4 1 15,4-7-34-15,-1 5 2 0,1-3-14 0,3 1 12 16,0-1-26-16,-1 2 3 0,1-3-10 0,1 4 5 16,1-4-10-16,-2-1-8 0,3 4 15 15,1-2-17-15,-1 2-3 0,0-1 7 0,4-1-17 16,-1 0 13-16,2 0-16 0,1-1 2 0,1 0 1 15,-3 2-3-15,3-1 16 0,0 1-29 16,1-1 8-16,2-2 18 0,0 3 7 0,-2-3-17 16,2 5 5-16,-3-4-5 0,4 0-11 15,-4 2 8-15,6-1-74 0,-2 1 10 0,3-3-2 16,-3 1 2-16,3-1 10 0,3 3-4 0,-3-2 9 16,3 4 34-16,-3-4-13 0,3 3-13 0,-2-4 26 15,5 5-21-15,-2-3-5 0,-1 3 21 16,4-4 2-16,-4 4 3 0,4-3-1 0,-3 4 17 15,2-2-12-15,-3-1-1 0,3 2-6 0,-2 0 26 16,-1-1-26-16,1 0 13 0,2 0 8 0,-2-1-11 16,0 1 1-16,-1 1-4 15,4-3-6-15,-4 3 14 0,1-3-4 0,2 2-3 16,-3-2-13-16,0 2 15 0,-2 2-10 0,-1-4 16 16,3 2 2-16,-3 0-10 0,-1 0 5 0,-2 1 2 15,3 1-32-15,-4-3 50 0,1 1-10 0,0 2-7 16,3 0-6-16,-4-3 26 0,1 3-35 15,0 0 30-15,2 0-21 0,-2 1 6 0,3-3-19 16,0 1 26-16,-1 1-10 0,1 1-5 0,0 0-8 16,1 0 8-16,-2-2 8 0,-2 2-1 0,3 0 6 15,0 0-28-15,-1 0 22 0,4 0 19 16,-6 2-47-16,4-2 39 0,-1 0-8 16,-1 1-5-16,-2 1-13 0,3 1 21 0,-1-3-23 15,-2 0 17-15,0 1-20 0,0 1 16 0,-2 2 4 16,2-3-2-16,-1 2-5 0,1 2 5 15,-3-2 8-15,1 0 10 0,2 1 7 0,0 2-35 16,-4-2 20-16,3 1-5 0,-3-1 3 0,4 3 5 16,-4-1 2-16,0-2 8 0,0 1-2 0,0 3-14 15,0-1 9-15,-3-2-11 0,3 2-3 0,-4 1 16 16,2 1-15-16,-2-1-11 0,1 0 6 16,-1 2 20-16,-3 3-16 0,1-5-7 0,2 3 20 15,-2 2-12-15,-1-3 23 0,0 2-6 0,-3 1-10 16,4-1-7-16,-5 1-1 0,1-1 19 0,0 3-21 15,0-1 13-15,-3-2-3 16,5 4-10-16,-5-2 13 0,-1-1-11 0,0 1-7 16,2 1 15-16,-2 1-7 0,0 1-3 0,0-5 10 15,-2 3-28-15,-1 2 31 0,0-3 18 0,0 3-21 16,-1-1-18-16,1 0 8 0,-3-3 11 0,3 3-29 16,-3-1 36-16,3 0-6 0,-3-2-6 15,2 3 9-15,-3-2-25 0,1 2 20 0,0-5 3 16,0 3-8-16,-1-2 2 0,1 1 11 0,0-2-15 15,-1 1 15-15,1-1-8 0,-1 0 0 0,0 2-28 16,1-4 21-16,0 1 7 0,-1 4-12 16,-2-5 4-16,2 0-2 0,-3 1-13 0,4 0 26 15,-1 2-3-15,-2-2-15 0,2-2 3 16,-2 2 4-16,2-2 1 0,-3 2-8 0,0-2 20 16,1 1-2-16,-1 0 15 0,-1 3 13 0,2-5-41 15,-1-1 0-15,0 1 10 0,-3 2-10 16,0-1 11-16,3-1-11 0,-7 1 15 0,4-1-13 15,0 0 14-15,-4 2 2 0,0-2-8 0,0-1-13 16,-2 1-9-16,1 0 35 0,-1 2-11 0,-2-1-9 16,-1-2 28-16,1 2-39 0,2 0 13 15,-6 1-23-15,-1-5 16 0,1 4-3 0,-1-1-3 16,-1 1 26-16,0-2-31 0,-3 2 33 0,-1-1-32 16,1-3 19-16,0 2-19 0,-3-1 32 15,-4 1-15-15,-2 1-5 0,2 0 18 0,3-3 0 16,-6 1-13-16,3 1 13 0,0-3-13 15,-3 3 0-15,1-4-2 0,-4 2-3 0,3 2 0 16,-1-2 8-16,1-1-16 0,-5 0 16 0,4 1-16 16,-2-1 0-16,-2-1-2 0,2 1 18 0,-1 0 7 15,-1-3 3-15,1 1-5 0,-2 2 5 16,-2-1-13-16,4-1 13 0,-4 0-26 0,4 1 18 16,-3 1-5-16,2-2 8 0,-2-1-18 0,3 0 0 15,0 1 28-15,0 1-10 0,-1-2-18 0,-1 0 7 16,2 1 13-16,2-2-2 15,2 1-38-15,-3-2 25 0,-1 1-11 0,-1 1 9 16,1-1-1-16,-4-2 8 0,1 1-7 0,-4 0-13 16,4 2 22-16,-4-5 6 0,4 4-18 0,0-2 15 0,-15-2-18 15,8 2 6-15,7 2 17 0,-1-4-22 16,4 3 7-16,-7 0 23 0,4-2-26 16,-14-3 3-16,9 3 5 0,5-2 5 0,-17 4-20 15,6-6 8-15,4 2-4 0,10 2 14 0,0-2 15 16,0 0-13-16,0 2-17 0,3-3 12 0,-2 0-5 15,-2 5-3-15,5-6 3 0,2 0-2 16,1 1-8-16,-3 0 10 0,6 0 2 0,-4 1 3 16,9-1-7-16,-2-2-6 0,4 1-7 15,-3 0 17-15,2-1-7 0,5-3 26 0,-4 2-29 16,3-1 13-16,-2 1-20 0,3-4 7 16,2 3-2-16,2-3 20 0,-2 0-8 0,5 2-9 15,-1-2-3-15,4 2 15 0,0-3 2 0,2 0-22 16,1 1 15-16,1-1 0 0,3 0 5 0,-1-2-15 15,4 1 12-15,0-2 4 0,0-1-9 0,4 0 3 16,2-2 10-16,1-2-5 0,4 0-7 16,2-2-3-16,0-1 0 0,2 1 10 0,4 0-10 15,6-7 10-15,5 1-5 0,-6 5 12 0,7-2-22 16,0 2 26-16,3 0-29 0,0 1 10 16,3 1-7-16,-6 3 13 0,8 0-9 15,-5 2 1-15,-3 5-10 0,2 0 20 0,11-3-25 16,2 2 17-16,-6 3-2 0,-2-1 5 0,0 5-10 15,-1-1-11-15,1 0 16 0,-1 0-5 0,15-1 7 16,-8 4 8-16,-3-1-5 0,-3 4-5 16,6-1 8-16,-2 1 2 0,2 1-2 0,4 1 4 15,-4 1-9-15,4 0 7 0,-4 0-15 0,1 1 10 16,2 1-8-16,-6-2 10 0,4 3-4 0,-1 0 35 16,1-1-28-16,-4 0 11 0,7 2-24 0,-4-3 3 15,1 1 38-15,17 3-41 0,2-2 6 16,1-3-29-16,0 0-30 0,3 0-44 15,0 3-108-15,2-3-544 0,4 0 86 0</inkml:trace>
  <inkml:trace contextRef="#ctx0" brushRef="#br0" timeOffset="138420.92">21617 4443 424 0,'3'-5'157'0,"-3"5"1"0,0 0-12 0,0 0-15 15,0 0-21-15,3-3-5 0,-3 3-8 16,0 0-7-16,0 0 17 0,0 0-17 0,0 0-6 15,0 0-2-15,0 0-13 0,0 0-7 16,0 0 12-16,0 0-43 0,0 0 12 0,0 0-17 16,0 0-11-16,0 15 13 0,0-11 21 15,3 3-24-15,-3 3 1 0,1 3-8 0,-1-4-3 16,3 4 8-16,-3 2-5 0,0-2-13 0,0 0-15 16,3 1 23-16,-3 0-5 0,0-3 25 0,0 3-33 15,0-3 13-15,0 3 12 0,0-4-32 0,0-2 12 16,0 2-8-16,0-3-17 0,0 0 4 15,0 1 11-15,0-2 3 0,0-1 9 0,0 1-17 16,0-6 7-16,-3 5 1 0,3-5-6 0,-7 3 16 16,7-3 7-16,0 0-10 0,0 0 11 0,-16-7-19 15,11 5 8-15,-1-5 6 16,-1 1-9-16,1-1-7 0,-1 2 23 0,0-2-10 16,0-2-1-16,0 1 6 0,1 1-21 0,2-2 16 15,0 1-8-15,1 3 3 0,-1 1 2 0,1-4-3 16,0 2 3-16,0 3-25 0,3-3 15 15,0 6-51-15,3-11-44 0,3 7-95 0,-2-4 31 16,6 4-565-16,-3-2 63 0</inkml:trace>
  <inkml:trace contextRef="#ctx0" brushRef="#br0" timeOffset="138603.6">21733 4231 808 0,'-3'-10'228'0,"3"7"-20"0,0 3-29 0,0 0-31 15,0-7-17-15,0 7-1 0,0 0-48 0,0 0-13 16,0 0-79-16,0 0-72 0,3 23-251 0,-3-14-363 16,3 2 41-16</inkml:trace>
  <inkml:trace contextRef="#ctx0" brushRef="#br0" timeOffset="139036.01">21829 4550 673 0,'0'-7'197'15,"-3"2"20"-15,3 1-4 0,-4-2 10 0,4-1-24 16,-4 3-22-16,1-2-11 0,-1 4-22 15,4 2-14-15,-6-9-10 0,2 5-22 0,-2 1-4 16,6 3-17-16,-11-1 5 0,11 1-23 0,-10 0-8 16,10 0 3-16,-10 3-18 0,10-3-6 0,-8 6-30 15,2-3 21-15,3 3-16 16,3 0-8-16,-1-1-9 0,1 0-11 0,0-5-8 16,1 10-5-16,2-4 36 0,0-1-8 0,0 1-7 15,2-3 5-15,1 2 12 0,-3-3-9 0,1 2 2 16,-4-4 15-16,7 4 5 0,-7-4 16 15,6 4 2-15,-6-4-5 0,8 0 11 0,-8 0-1 16,0 0-17-16,0 0 17 0,13-5 0 0,-13 5-12 16,7-3 15-16,-7 3-16 0,7-4-4 0,-7 4 10 15,4-2 2-15,-4 2-18 0,0 0 8 16,6-2-10-16,-6 2-8 0,0 0 0 0,10 0 6 16,-10 0-1-16,0 0 0 0,14 0 8 15,-14 0-15-15,10 1-1 0,-3 0-10 0,0-1-38 16,3 2-7-16,-3 2-22 0,0-1-14 15,4 2-75-15,-5-2-77 0,1 3-347 0,-1-4-167 16,1 3 63-16,-3-1 58 0</inkml:trace>
  <inkml:trace contextRef="#ctx0" brushRef="#br0" timeOffset="139386.51">21952 4504 657 0,'0'0'231'0,"-3"-4"-9"0,3 4-32 0,3-5-16 16,-3 5-31-16,0 0-2 16,0 0-23-16,0 0-1 0,0 0-22 0,0 0-13 15,0 0-31-15,13 9 34 0,-9-3-19 0,-1 1 3 16,4-3-12-16,-4 3 9 0,1 0-14 16,2 0-19-16,-2-2 8 0,-1-1 2 0,-3 1 52 15,4-1-90-15,0-1 54 0,-1 1-3 0,-3-4-20 16,7 5-64-16,-7-5 13 0,6 3 4 0,-6-3 11 15,10-7 5-15,1 0-5 0,-4 5-2 16,0-7 15-16,3 1-13 0,-3 1 61 0,0-3-12 16,2 2 20-16,-1 0 0 0,-1 0-18 15,-1 2 3-15,1-3-16 0,-1 4 3 0,-5 0 0 16,6 1-31-16,-3-1-35 0,-4 5-19 16,3-6 6-16,-3 6 7 0,3-1-7 0,-3 1-13 15,0 0-39-15,0 0-69 0,4 15-33 0,-4-6-389 16,3-2-158-16,0 3 53 0,0 0 58 0</inkml:trace>
  <inkml:trace contextRef="#ctx0" brushRef="#br0" timeOffset="139769.51">22321 4545 601 0,'0'0'187'16,"-6"-9"-21"-16,5 4-28 0,-6 2 39 0,3 0-36 15,-5-1-36-15,-1 1-8 0,-1 2-20 0,-2 0-11 16,2-2 6-16,-2 6-5 0,2-3-8 16,-3 1-11-16,4 3 8 0,-4 1-17 0,4 0 25 15,3 0-31-15,-3 1-12 0,0 2-14 0,7-2 1 16,-1 4-3-16,1-5 5 0,3 2-7 0,3-1 5 16,1-2-14-16,2 0 12 0,5-1-22 15,-4 2 19-15,6-5-8 0,1 0-8 0,-4 0 31 16,4-3-5-16,-1 2-19 0,-3 0 27 0,1-1-6 15,-1 1 11-15,0 0 10 0,-2-4 0 16,-2 5 7-16,-6 0 39 0,13-2 15 16,-9-1-2-16,-4 3 10 0,11-2-21 0,-11 2-17 15,7-1 15-15,-7 1-54 0,6-2 18 0,-6 2 0 16,0 0 21-16,7-1-11 0,-7 1-30 0,0 0-14 16,0 0 11-16,0 0-12 0,14 3-11 15,-8 3-26-15,-2-4 16 0,2-2-21 0,2 6-41 16,-1-1-84-16,-1 1-118 0,8 0-527 0,0-4 33 15,2 0 123-15</inkml:trace>
  <inkml:trace contextRef="#ctx0" brushRef="#br0" timeOffset="140202.68">22694 4279 629 0,'0'0'197'0,"-1"-4"0"0,1 4-30 15,-3-4-3-15,3 4-16 0,0 0-12 0,-6-4-26 16,6 4-10-16,0 0-6 0,-11 0-14 0,11 0 14 16,0 0-25-16,-17 4 8 0,6 0-20 15,4-1-19-15,-2 4-2 0,-2 0-8 16,1 1 8-16,0-4-11 0,-1 5-9 0,5-1-14 15,-1 2 6-15,0 1-13 0,1-3 7 0,1 1-7 16,-1-1-5-16,3 1-21 0,2-1 34 0,-2 0-13 16,3 0 12-16,0-2 11 0,3 1-21 15,-2 0 3-15,2 1-20 0,3 0 27 0,-1-1 1 16,1 1-11-16,-2 0 23 0,2-1-17 0,1-1-8 16,2 0-8-16,-4 1 25 0,2-1-7 15,-4-1-7-15,3 0 9 0,-2 0-12 0,0 0 2 16,-1 0 19-16,-2-1 7 0,2 1-3 0,-3-5-2 15,0 10-11-15,-3-4 11 0,-1 0 0 16,-4 0 2-16,-1 2-15 0,-1-1-15 16,2 0-3-16,-2-3-10 0,4 3-16 0,-1-2-73 15,3-3-45-15,-9 2-60 0,13-1-475 0,-4 0 37 16</inkml:trace>
  <inkml:trace contextRef="#ctx0" brushRef="#br0" timeOffset="140469.56">22844 4445 719 0,'0'0'205'0,"-3"-7"-19"0,3 7-6 0,-11-2-24 16,11 2-15-16,-10-1-29 0,10 1 14 0,-17 1-27 15,7 5 6-15,0-5-13 0,3 6-25 0,-4-4-6 16,1 5-2-16,3-1-13 0,-3 3-2 15,0-2-11-15,6 6 0 0,-5-3 11 0,4 3-21 16,-1-4-15-16,5 1-3 0,1 2-13 0,0-4 6 16,1 1-6-16,5 0-10 0,-1-1-13 15,1 0-48-15,1-2-21 0,6 0-84 0,-5-2-136 16,5-2-399-16,4-3 97 0</inkml:trace>
  <inkml:trace contextRef="#ctx0" brushRef="#br0" timeOffset="140884.51">22930 4521 673 0,'-4'-4'192'0,"4"4"-18"16,0 0-64-16,0 0 89 0,0 0-7 0,0 0-25 15,0 0-16-15,0 0-18 0,0 0 5 0,0 0-23 16,0 0-23-16,17 8-2 0,-14-4-3 15,1 1-15-15,-1-3-6 0,0 4-14 0,2-2-4 16,-2 0-9-16,3 0 9 0,-2 1 11 16,-1-1-10-16,1 0-1 0,-1 0 9 15,-3 1-9-15,0-5-25 0,7 8 5 0,-7-6-7 16,0-2-11-16,3 6 11 0,-3-6-14 0,-3 8 1 16,3-8-3-16,-4 3 11 0,4-3 7 0,0 0-23 15,0 0 17-15,-10 0-6 0,10 0-4 16,0 0 11-16,0 0-5 0,-6-11-8 0,6 11 11 15,6-11-4-15,-2 2-14 0,2 0 15 0,2 0 7 16,-2 2-22-16,1-2 17 0,0 2-10 16,0 1-5-16,0-2 3 0,2 2 7 0,-5 1-10 15,3 0-3-15,0 0-10 0,3 1 8 16,-6 0-15-16,5 2 10 0,-4 0-26 0,-5 2-5 0,13 0 20 16,-13 0-78-16,13 2-40 15,-5 0-35-15,-2 2-54 0,-6 0-166 0,4 1-366 16,2 0 64-16,1 0 92 0</inkml:trace>
  <inkml:trace contextRef="#ctx0" brushRef="#br0" timeOffset="141101.29">23216 4534 670 0,'1'-6'243'0,"2"3"-66"0,-3 3 51 0,0-8-16 15,0 8-15-15,3-4-2 0,-3 4-39 16,0 0-2-16,0 0-14 0,0 0-24 15,0 0 4-15,0 0-18 0,0 0-7 0,0 0-21 16,0 0 3-16,0 0-11 0,0 0-2 0,0 15 13 16,-3-7-38-16,3-1-11 0,-3 3-10 0,2-2-3 15,-2-1-48-15,0 1-29 0,0 2-43 16,3-4-220-16,0 2-453 0,-4-2 46 0,4-1 59 16,0 1 125-16</inkml:trace>
  <inkml:trace contextRef="#ctx0" brushRef="#br0" timeOffset="141268.42">23292 4418 706 0,'0'0'266'0,"0"0"-41"0,0 0-30 0,0 0-18 15,0 0-21-15,0 0-39 0,-14 11-35 0,11-5-46 16,0 2-59-16,-1 2-184 0,0 0-477 0,4 2 27 15</inkml:trace>
  <inkml:trace contextRef="#ctx0" brushRef="#br0" timeOffset="141517.16">23353 4528 532 0,'0'0'256'0,"3"-3"-5"0,-3 3-29 15,0 0-17-15,0 0-15 0,0 0-24 0,0 0-10 16,0 0-25-16,3 16-14 0,-3-10-9 0,-3 6-8 16,3 0-8-16,-3 2-13 0,3 2 6 15,-3 1-19-15,3 1-9 0,-4 5 12 0,1-6-18 16,3 2-10-16,-3-1-16 0,0 0-2 16,2-2 1-16,1-2-14 0,-3 1-10 0,3-5-8 0,0 4-20 15,0-3-31-15,0-2-31 16,-3-3 9-16,3 2-78 0,-8-4-120 0,11 0-502 15,-3-4 77-15,1 3 82 0</inkml:trace>
  <inkml:trace contextRef="#ctx0" brushRef="#br0" timeOffset="141784.71">23395 4484 619 0,'3'-3'241'0,"-3"3"-3"0,0-6-121 0,0 6 1 16,0-7-8-16,0 7 0 0,3-5-23 0,-3 5 5 15,0 0-25-15,7-3-8 16,-7 3-11-16,0 0 4 0,14 1-4 0,-14-1-4 16,13 6-6-16,-6-5-25 0,0 2 7 0,0 1 1 15,0-1 15-15,0 3 10 0,2-2-36 0,-1 3 11 16,-1-2 2-16,-1-1-3 0,-2 2-12 16,2 0 7-16,-1-4-12 0,-2 5-16 0,0-4 15 15,-3-3-4-15,0 8 12 0,0-2-20 0,-6-3 0 16,1 2-67-16,-1-2-72 0,-4 3 1 0,0-2-59 15,-1 1-67-15,1-1-399 0,3-1 58 16</inkml:trace>
  <inkml:trace contextRef="#ctx0" brushRef="#br0" timeOffset="142084.1">23644 4221 581 0,'0'0'232'16,"3"-4"-68"-16,-3 4-31 0,0 0 13 16,1-6-38-16,-1 6 20 0,0 0-26 0,0 0-25 15,0 0 7-15,6 17 1 0,-6-10-13 0,0 1-1 16,0 2 62-16,0 4-33 0,0 0 10 16,0 1-18-16,-3 5-7 0,3-2-6 0,-3-1-28 15,2 2 13-15,-2 2-2 0,3-2-11 16,-3 0-10-16,3 2 5 0,0-3-15 0,-3 0-3 15,3 2-2-15,-2-4 7 0,2-2-13 0,0 1 11 16,0-3-13-16,0 1-13 0,2-3-5 16,-2 1 18-16,0 1-18 0,3-4-3 0,-3 1-25 15,3-1 3-15,1-6-78 0,2 3-84 0,0-4-619 16,-2-1 79-16,7 0 54 0</inkml:trace>
  <inkml:trace contextRef="#ctx0" brushRef="#br0" timeOffset="142234.1">23709 4476 284 0,'0'0'84'0,"16"-1"-92"0,-16 1-25 0,8 0-105 15</inkml:trace>
  <inkml:trace contextRef="#ctx0" brushRef="#br0" timeOffset="148627.1">7553 8758 345 0,'0'0'159'0,"0"0"-52"0,0 0-7 15,0 0 43-15,0 0-38 0,0 0 0 16,0 0-41-16,0 0 67 0,0 0 7 0,0 0-36 16,0 0-4-16,0 0-24 0,0 0 18 15,0 0-30-15,0 0 7 0,-4 7-10 0,4-4-8 16,0-3-10-16,0 15 10 0,0-7 13 0,0 1-26 15,0 2-4-15,0 3 1 0,-3-2-6 0,3 1-12 16,0 3-4-16,0-4 5 0,0 3 3 16,0 0-11-16,-3-1 0 0,3-1-10 0,0 1 10 15,0-3-10-15,0 4 11 0,0-5-4 0,0 2-20 16,0-1 31-16,0-1-7 0,0-2-4 0,0-1-9 16,0 3 9-16,0-4 1 0,-3-2 5 15,3 3-8-15,0-1 13 0,-1-3-8 16,-2 3 13-16,3-6-15 0,-7 8 10 0,4-6-10 15,-1 0 2-15,4-2 5 0,-10 4 3 0,10-4-13 16,-10-1-7-16,10 1 17 0,-11-5-7 0,4 3 17 16,7 2-32-16,-9-7 17 0,5 5 20 15,0-4-1-15,-2 4-4 0,2-3-20 0,1 1-7 16,-1-2-11-16,4 2 5 0,-3 0 1 0,0-3-4 16,3 2-14-16,-3-1-31 0,6-1-1 15,-3 0-107-15,0 2-135 0,0-2-449 0,3-2 88 16,0 1 51-16</inkml:trace>
  <inkml:trace contextRef="#ctx0" brushRef="#br0" timeOffset="148827.54">7502 8546 801 0,'3'-9'240'0,"-3"9"-32"0,0-5-4 16,0 5-30-16,0 0-35 0,0-6-47 0,0 6-8 16,0 0-9-16,0 0-32 0,0 0-117 15,0 0-57-15,11 15-585 0,-8-10 122 16</inkml:trace>
  <inkml:trace contextRef="#ctx0" brushRef="#br0" timeOffset="149360.41">7758 8950 419 0,'0'0'179'15,"3"-6"49"-15,-3 6-36 0,1-7 23 0,-1 7-120 16,-1-6 2-16,1 0 70 0,0 6 27 15,-6-7-33-15,6 4-7 0,-4-4-13 0,4 7-23 16,-7-7-8-16,4 5-21 0,-1-3-4 0,-2 4-9 16,6 1-4-16,-13-2-10 0,8-2-6 15,5 4-2-15,-13-1-11 0,13 1-4 0,-7 0-4 16,7 0-6-16,-11 4-9 0,8-1 16 0,0 1-34 16,-1 0 6-16,1 1 5 0,0-1 0 0,3 4-13 15,-3-1-5-15,3-1 5 0,3-1-18 16,-3 2 10-16,0 1-13 0,3-2 6 0,0 2 5 15,-3-5-13-15,4 4 5 0,-1-6 5 16,0 6-2-16,-2-4 7 0,6 1 11 0,-7-4-8 16,7 3 7-16,-7-3-4 0,9 0 7 15,-9 0 0-15,0 0-5 0,18-3 28 0,-14-1-33 16,2 1 12-16,-6 3 1 0,7-5 8 0,0 3-1 16,-3 1-2-16,-4 1-13 0,9-6 20 0,-8 5 13 15,-1 1-27-15,9-7 6 0,-9 7 17 16,4-3-19-16,-4 3 8 0,0 0-13 0,7-2 2 15,-7 2 1-15,3-5 5 0,-3 5-5 0,0 0-11 16,0 0-2-16,7-1-8 0,-7 1 13 16,0 0-13-16,0 0 3 0,0 0 10 0,13 6-5 15,-13-6-15-15,5 4-11 0,1-2 5 16,-2 4-30-16,-1-6-57 0,1 6-63 0,2-4-42 16,-2 4-568-16,3 2 46 0,-1-5 124 15</inkml:trace>
  <inkml:trace contextRef="#ctx0" brushRef="#br0" timeOffset="149743.65">7874 8916 445 0,'0'0'156'15,"0"0"-2"-15,-2-6 2 0,2 6-36 16,0 0-12-16,0 0-9 0,0 0-22 0,0 0 0 15,0 0-5-15,0 0-8 0,16 12-3 0,-10-8-12 16,-2 3-1-16,3 1-2 0,0 0-10 0,-3-1 8 16,2-1-44-16,1 1 28 0,0 0-2 15,0 0 32-15,-4 0-32 0,1-4-8 0,2 4-10 16,-3-4-24-16,2 2 34 0,1-2 8 0,-3 2 17 16,1-3 70-16,-4-2 48 0,7 1-43 0,-7-1-34 15,0 0 21-15,10-9-2 16,-6 2-47-16,-1 3 26 0,0-5-44 0,0-3 26 15,-2 2-15-15,2 0 12 0,-3-1-25 0,3-1 10 0,0 2 3 16,-3 1 5-16,1-1-24 0,-1 3 16 16,0-5-17-16,3 6-22 0,-3 0-20 15,0-1-20-15,0 1-28 0,0 6-3 0,4-9 7 16,-4 6-47-16,0 3-1 0,0 0-8 0,10 0 28 16,-10 0-106-16,10 3-58 0,-10 2-212 0,6-1-258 15,2 2 72-15</inkml:trace>
  <inkml:trace contextRef="#ctx0" brushRef="#br0" timeOffset="150142.54">8172 8936 555 0,'0'0'151'0,"-1"-8"13"16,1 8-59-16,0 0 28 0,-6-9 54 16,6 9 0-16,-3-4 5 0,3 4-8 0,-1-7-10 15,1 7-49-15,-6-2 26 0,6 2-38 0,-4-5-6 16,4 5-25-16,0 0-7 0,-17 2 1 0,17-2-4 15,-13 5-5-15,9-1-19 0,-6 2 3 16,6-5-7-16,-2 5-18 0,2-3-11 0,-2 4 3 16,1-2 0-16,5-1-26 0,-3 2 18 0,0 1-7 15,0-2-11-15,3 1 1 0,-1 0-17 0,1-6-1 16,0 8-11-16,1-5 13 0,-1-3-8 16,3 6 8-16,-3-6 5 0,3 3 13 15,-3-3-2-15,4 3-11 0,-4-3 2 0,0 0 9 16,0 0-9-16,14-4 14 0,-14 4 7 0,9-6 28 15,-9 6-12-15,4-4 12 0,-4 4-13 16,7-5 1-16,-7 5 4 0,4-3 16 0,-4 3-10 16,0 0-5-16,3-3-3 0,-3 3-3 0,0 0-20 15,3-4 23-15,-3 4-2 0,0 0 7 16,0 0-10-16,0 0 0 0,0 0-11 0,0 0-7 16,14 8 11-16,-7-2-9 0,-3-3 16 0,5 5-21 15,-2-2-9-15,4-2-29 0,2 5-31 16,1-3-71-16,6 1-241 0,-2-1-392 15,2-4 36-15,0 0 77 0</inkml:trace>
  <inkml:trace contextRef="#ctx0" brushRef="#br0" timeOffset="150675.79">8572 8526 685 0,'0'-7'277'15,"0"7"-13"-15,-1-7-21 0,1 7-31 16,-3-4-15-16,3 4-28 0,-7-1-5 0,7 1-23 16,-21 4-11-16,9 3-4 0,-6 0-29 0,-2 1-10 15,2 2 0-15,-5 4-2 0,3-2-16 0,2 2-10 16,-3 3-3-16,5-5-23 0,1 2-2 16,2 3-16-16,3-3 1 0,-1-3-6 0,4 3 5 15,4-3-17-15,-3-3 2 0,6 3 15 16,0-1-15-16,0 0-5 0,3 1 13 0,3-3 2 15,1 2-18-15,4 1 6 0,-4-2 4 16,6 0 1-16,-2 0-8 0,2-1 15 0,1 1-3 16,-3 0-19-16,2-2 4 0,1 1 8 0,-4 1 3 15,4-2-6-15,-7-1 0 0,2 4 11 16,-2-4-8-16,1 2-8 0,-2 0 8 0,-5 4-2 16,-1 0-8-16,-1-4-1 0,-5 7 14 0,-5 0-3 15,1-2 0-15,-7 4-8 0,3-2-4 16,-4 2 22-16,2-3-3 0,-2-3-7 15,5-1-15-15,-1-1 0 0,1 1-13 0,3-6-39 16,-1 3-66-16,4-9-121 0,1 4-559 0,2-2 73 16,4 0 84-16</inkml:trace>
  <inkml:trace contextRef="#ctx0" brushRef="#br0" timeOffset="150975.54">8712 8897 762 0,'0'0'192'0,"-3"-4"16"15,3 4-1-15,-4-7-48 0,4 7-3 0,-3-4-28 16,3 4 2-16,-7-6-9 0,7 6 37 16,-4-2-58-16,4 2-15 0,0 0-21 15,-6-6 7-15,6 6-17 0,0 0 0 0,0 0-13 16,0 0-3-16,-11 13 11 0,8-8-19 0,-1 2-6 15,4 1-4-15,-3 3-5 0,0 2-15 16,2-2 11-16,1 3-9 0,0-2-7 0,0 2 2 16,0 0 1-16,1-3-29 0,2 4-17 0,-3-5 1 15,3 4-14-15,2-4 7 0,1-2-12 16,-3 0-19-16,4 0-76 0,-1-8-87 0,2 2-512 16,-1 4 71-16,0-6 110 0</inkml:trace>
  <inkml:trace contextRef="#ctx0" brushRef="#br0" timeOffset="151391.72">8848 8937 683 0,'0'-4'276'16,"0"4"-25"-16,0 0-15 0,0 0-37 0,0 0-22 15,3-7-13-15,-3 7-21 0,0 0-23 0,0 0-91 16,0 0 58-16,0 0-16 0,0 0 16 15,0 0-20-15,11 15-8 0,-7-13 0 16,-4 4 0-16,3-2-11 0,0 1-9 0,1 3 12 16,-1-5-15-16,0 4-1 0,2-1 6 0,-2-1-5 15,0 1-10-15,-2-2-21 0,1 0 18 16,-1 1 10-16,-1-5-25 0,6 5 2 0,-6 0 0 16,0-5 8-16,3 6 0 0,-3-6-13 0,0 0-5 15,0 0 34-15,-6 4-24 0,6-4 0 16,0 0 5-16,0 0 8 0,0 0 8 0,0 0-5 15,-13-8-19-15,13 8 4 0,0-10 9 0,0 3-10 16,0 0 3-16,0 3-20 0,3-4 19 0,0 1 19 16,0-2-8-16,1 0-10 0,-1 1 7 15,1 2-14-15,2-2 9 0,-2 1-15 0,0 4 2 16,2-4-17-16,-2 1-18 0,2 4 2 0,-2-1-23 16,6 2-22-16,-6-4-40 15,-4 5-14-15,13 0-65 0,-10 0-117 0,5 5-464 16,-2-3 47-16,1 1 94 0</inkml:trace>
  <inkml:trace contextRef="#ctx0" brushRef="#br0" timeOffset="151608.42">9081 8962 601 0,'0'0'320'0,"0"0"-31"15,0 0-15-15,0 0-46 16,0 0-3-16,0 0-28 0,0 0-33 0,0 0-5 15,0-5-11-15,0 5-25 0,0 0-5 0,0 0-26 16,0 0 5-16,0 0-15 0,0 0-15 16,0 0-19-16,0 0 4 0,3 12-24 0,-3-12-15 15,0 12-6-15,0-7-22 0,0 2-16 0,0 0-56 16,0 0-59-16,0-7-169 0,0 8-463 0,0-4 41 16,0 2 112-16,0-6 29 0</inkml:trace>
  <inkml:trace contextRef="#ctx0" brushRef="#br0" timeOffset="151774.92">9112 8818 744 0,'0'0'223'0,"0"0"-23"0,0 0-21 0,0 0-31 15,0 0-15-15,0 0-33 0,0 0-38 16,6 15-83-16,-6-15-135 0,0 10-540 0,1 0 51 15</inkml:trace>
  <inkml:trace contextRef="#ctx0" brushRef="#br0" timeOffset="152008.03">9238 8966 691 0,'0'0'279'15,"0"0"-34"-15,0 0-22 0,0 0-31 0,0 0-8 16,0 0-25-16,3 12-11 0,-5-3-12 0,2 4-8 16,0-2-20-16,0 4-11 0,0 2 0 15,-1 2-17-15,1 1-1 0,0-1-20 0,0 4-11 16,-3-4-2-16,3 4-25 0,3-4-44 0,-3-1-51 16,0 1-24-16,0-5-7 0,0 0-43 15,0-3-64-15,0 0-19 0,0-1-404 16,0-2 1-16,0-4 29 0</inkml:trace>
  <inkml:trace contextRef="#ctx0" brushRef="#br0" timeOffset="152307.91">9218 9032 775 0,'-1'-8'274'0,"1"2"-15"0,0-2-27 0,0-1-6 15,-3 5-29-15,3 0-74 0,0-4-6 16,0 8-27-16,0-10-23 0,0 4 2 0,0 6 13 15,3-8-16-15,-2 5-15 0,2-2-2 16,-3 5-8-16,7-4-5 0,0-2 2 16,-3 6 8-16,5-2-30 0,-1 1 12 0,-8 1-18 15,16 0 5-15,-9 0-2 0,-7 0-13 0,17 3 13 16,-10-3-18-16,0 0-18 0,1 0 2 16,-2 4-9-16,-6-4 7 0,13 3-3 0,-10-2 8 15,-3-1-10-15,8 5 10 0,-8-5-3 0,-4 6 4 16,4-6-12-16,-13 12-6 0,6-10-6 15,-4 5-16-15,1 0 6 0,0-4-33 0,0 1-14 16,0-1-68-16,0-2-167 0,6 1-391 0,-4-2 84 16</inkml:trace>
  <inkml:trace contextRef="#ctx0" brushRef="#br0" timeOffset="152607.5">9429 8625 724 0,'4'-7'315'16,"-4"7"-34"-16,3-3-40 0,-3 3-11 0,0 0-12 15,0 0-31-15,0 0-49 0,0 0 10 0,0 0 1 16,0 0-37-16,8 16-9 0,-5-7 2 16,-3 1-10-16,3 5-1 0,-3-2-9 0,1 6-14 15,-1 0-2-15,3-2-22 0,-3 3 6 16,3 2-4-16,-3 0 10 0,3 0-21 15,-3 2-7-15,1-1 5 0,1-3-8 0,-1 1-2 16,2-3-3-16,1 0-11 0,-4-1 1 0,3-1 0 16,1 1-8-16,-1-4-5 0,0-1-2 0,4-2-14 15,-4 3-17-15,5-4-18 0,-2-2-24 16,1-2-4-16,-3 1-115 0,5-6-293 0,-1 4-332 16,2-4 69-16,0-4 87 0,-4 1 59 0</inkml:trace>
  <inkml:trace contextRef="#ctx0" brushRef="#br0" timeOffset="152807.19">9405 8781 657 0,'0'0'241'0,"0"0"-52"15,-6-5 14-15,6 5-19 0,0 0-20 0,0 0 0 16,0 0-13-16,0 0-11 0,0 0-88 15,27-2 14-15,-6-3-12 0,6 2-16 0,4-1-35 16,7-2 7-16,17-3-56 0,3-5-36 16,-1-1-143-16,5 5-510 0,-1-4 62 0</inkml:trace>
  <inkml:trace contextRef="#ctx0" brushRef="#br0" timeOffset="155670.96">10715 8757 660 0,'0'0'197'16,"0"0"-31"-16,0 0-25 0,0 0 8 0,0 0-1 15,0 0-5-15,0 0-76 0,0 0 117 0,0 0-38 16,0 0 18-16,0-10-16 0,0 10-20 15,0 0-30-15,-3-7 9 0,3 7 3 0,-3-7-5 16,3 7-5-16,-4-7-5 0,4 7-21 0,-11-1-15 16,5 1-13-16,6 0 10 0,-21 1-10 0,8 4 13 15,-5 0-36-15,1 2 0 0,-7 3 23 16,3 2-17-16,-2-1-14 0,-1 6-2 0,3-2-3 16,5 2 3-16,-2 1-13 0,5-3 0 0,2 3 0 15,1 0-21-15,1 3-4 0,4-4-21 0,2 1 10 16,3-3-10-16,3 1-6 0,2-3-14 15,4 1-16-15,4 0-33 0,5-3-64 16,-2-3-80-16,5 1-353 0,4-2-130 0,2-3 105 16,0 0 45-16</inkml:trace>
  <inkml:trace contextRef="#ctx0" brushRef="#br0" timeOffset="156037.21">10944 8968 780 0,'0'0'272'0,"-4"-11"-37"15,4 5-23-15,0 6-20 0,-3-8-23 16,-3 2-7-16,5 2-27 0,-5 2-76 0,-1-3-2 16,7 5-14-16,-11-1-5 0,5 1-4 0,6 0-9 15,-15 1 6-15,9 1 0 0,-1 3-11 0,-2-2-10 16,1 4-2-16,4-1 5 16,-2 1 7-16,2 2 11 0,1 0-8 0,0-2-20 15,3-1 15-15,0 0-18 0,0 2 23 0,3-1-26 16,0 0-2-16,1-4 20 0,-1 3 8 0,4-4-28 15,0 0 18-15,3-2-16 0,-10 0 3 16,14-2 8-16,-3 1 8 0,-2 0-14 0,-2-5 1 16,4 3 22-16,-5-4 6 0,1 0-13 0,0 3 31 15,-4-2-26-15,1-2 0 0,0 1-8 0,-1 3 11 16,-3-2-6-16,-3-2-10 0,3 1 18 16,0 7-7-16,-3-8-8 0,2 1-1 0,-3 3-37 15,4 4-1-15,-7-6-15 0,7 6 0 0,-9-1-15 16,9 1-21-16,0 0-23 15,-10 6 1-15,10-6-50 0,-5 6-35 0,5 0 17 16,0 1-565-16,0-4 49 0,1 2 125 0</inkml:trace>
  <inkml:trace contextRef="#ctx0" brushRef="#br0" timeOffset="156386.92">11023 8975 744 0,'6'-1'236'0,"-6"1"4"0,0 0-19 16,7-5-32-16,-7 5 0 0,0 0-7 0,0 0-49 15,0 0-10-15,0 0 18 0,0 0-31 0,0 0-10 16,0 0-18-16,0 0-3 0,0 0-12 16,0 0 2-16,8 6-16 0,-8-6-9 0,3 6-6 15,-3-6 3-15,0 5-7 0,0-5-19 0,3 7 11 16,-3-7-19-16,0 0 9 0,1 6 4 16,-1-6-10-16,0 0-10 0,9 0 26 0,-9 0-8 15,10-6-10-15,-5 3 9 0,1-4 12 0,1 2-11 16,2 2-8-16,2-4 20 0,-7 4-81 15,2-4-2-15,1 5-6 0,-4-3 18 0,1 4 25 16,3-5-7-16,-7 6 5 0,7-3-23 0,-4-1 21 16,-3 4-3-16,7-4-3 0,-7 4 8 15,6 0-5-15,-6 0-7 0,0 0 25 16,11 4-18-16,-11-4 5 0,7 6 7 0,-3 1-14 16,2-1-3-16,-3-2-29 0,2 4 16 0,1-1-38 15,-2 1-54-15,2 2-31 0,1-4-61 16,1 1-500-16,4-1 45 0,-2 0 98 0</inkml:trace>
  <inkml:trace contextRef="#ctx0" brushRef="#br0" timeOffset="156586.92">11593 8861 908 0,'-6'-3'289'0,"6"3"-58"0,-10-5-9 16,3 3 9-16,-1 1-49 0,-2 1-8 15,-3 0-23-15,2 1-26 0,-2 1-12 0,-1 3-6 16,4 2-12-16,-3 0-13 0,2-1-28 0,-2 7-6 16,3-3-25-16,2 5-28 0,1 1-26 15,1-1-66-15,-1 0-108 0,7-1-30 0,0 3-228 16,4-3-272-16,2-3 103 0,4-3 25 0</inkml:trace>
  <inkml:trace contextRef="#ctx0" brushRef="#br0" timeOffset="157152.41">11617 9051 796 0,'7'-1'276'0,"-7"1"-46"0,0 0-12 16,4-6-11-16,-4 6 21 0,0 0-59 0,0 0-26 15,0 0-12-15,4-1-82 0,-4 1-11 0,0 0-7 16,6-3 2-16,-6 3-18 0,0 0 8 16,0 0-7-16,0 0-6 0,7-5-10 0,-7 5 8 15,0 0-1-15,6-2-7 0,-6 2 16 0,8-5-32 16,-1 2 21-16,-1 2-22 0,1-5-12 15,-1 3 9-15,2-4-6 0,-1 0-20 0,-1-1 3 16,1 1 4-16,0-3 21 0,0 2 3 16,-3-2-3-16,2 2 10 0,-3-2 29 0,1 1-16 15,-1 0 31-15,1 2 5 0,-3-1-5 16,-1 1-8-16,3 1-13 0,-3 3 3 0,0 3-20 16,-4-9 7-16,0 5 15 0,4 4-40 0,-7-2 30 15,7 2-5-15,0 0 5 0,-13 7-12 16,6 0 12-16,0-3-15 0,0 3 0 0,1 3 5 15,-1 1-13-15,4-1 18 0,-5 2 0 0,5 1-5 16,-1-2 5-16,4 2-18 0,-3-1 21 16,3 1 2-16,3-1-15 0,-2-4-10 0,2 2 10 15,3 1-13-15,2-5 18 0,-1 2-13 0,3-1 10 16,0-6 1-16,0 4-3 0,1-4-5 16,3-2-13-16,-1-1 20 0,-3-2-12 15,4 1 4-15,-4-4 19 0,1 2-36 0,-1 1 38 16,-3-4 8-16,2 2 5 0,-1-3 3 0,2 5 12 15,-4 0 67-15,-2-2-5 0,-1 2 7 16,2 2-7-16,1-3-8 0,-6 5-10 0,4-4-25 16,-1 0 7-16,-3 4-13 0,0 0 2 0,9 0-14 15,-9 0-14-15,0 0 22 0,1 10-24 16,-1-2 0-16,0 0-5 0,0 5 10 0,0-2-18 16,0 4 5-16,-1 1-12 0,1 1 2 0,-3 0 0 15,3 1-7-15,-3 5-19 0,3-4-5 0,-3 6-2 16,0-6-20-16,2 4-101 0,-2-7-91 15,0 2-600-15,3-1 72 0,-3-3 62 16,2-4 102-16</inkml:trace>
  <inkml:trace contextRef="#ctx0" brushRef="#br0" timeOffset="157452.6">11898 8993 762 0,'3'-6'223'0,"-3"6"-44"0,0-9-56 0,0 6 69 16,0 3-8-16,0-7-7 0,0 7-34 0,4-3 3 15,-4 3-15-15,4-7-31 0,-4 7 4 16,6 0-11-16,-6 0-24 0,0 0 10 16,13 0-7-16,-13 0-13 0,11 2-6 0,-11-2-7 15,10 6-7-15,-6-4 2 0,2 4 0 16,-2-4-23-16,3 3 0 0,-3-3-6 0,2 5-4 15,0-4-10-15,-5 4-1 0,5-6-25 0,-2 6 2 16,-3-3-5-16,-1 2 19 0,0 1-1 0,-1-1-20 16,1-1-19-16,-4 2-50 0,-2 0-75 15,-1 0-22-15,0-2-357 0,1 1-163 0,-2-2 143 16</inkml:trace>
  <inkml:trace contextRef="#ctx0" brushRef="#br0" timeOffset="157686.35">12079 8725 573 0,'0'-7'253'0,"0"7"1"0,0 0-50 16,0 0-29-16,0 0-17 0,0 0-2 0,11 15-17 15,-8-8 6-15,0 3-14 0,-3-2-13 16,1 8-13-16,2 1-5 0,-3 2-16 0,0 4-5 15,-3 2-35-15,2 4-13 0,-2 8-13 16,-5-3-103-16,5 1-56 0,-3-2-250 0,2 2-357 16,1-9 78-16,0-1 58 0</inkml:trace>
  <inkml:trace contextRef="#ctx0" brushRef="#br0" timeOffset="158184.35">12051 9033 463 0,'0'-7'166'0,"0"7"-7"0,0-8 0 0,0 8-19 15,0-8-1-15,0 4-22 0,0 4-9 16,4-9 2-16,3 5-23 0,-3-3 5 16,2 4-10-16,1-4-31 0,4 5 21 0,-1-4 0 15,0 0-6-15,4 2-25 0,-4-1-3 0,3 2-2 16,1 0-8-16,-4-1 8 0,4 2 3 0,-4-3 4 15,-3 2-33-15,4 3-2 0,-5-5 15 16,1 3-13-16,-7 2-5 0,10-1 16 0,-6 0-3 16,-4 1 5-16,10-6-15 0,-10 6-19 0,0 0 16 15,0 0 11-15,0 0-1 0,0 0 21 0,0 0-41 16,0 0 2-16,-24 13 8 0,17-9 6 16,1 2-16-16,-5-3 15 0,4 4-2 0,1 0-21 15,2-3 18-15,-3 2 0 0,3 1-2 16,-2-4-3-16,3 4-13 0,2-1 5 15,-2-3 3-15,3-3 2 0,0 9 29 0,0-4-29 16,0 2-2-16,3-4 8 0,-3-3 10 0,4 8-18 16,2-1 10-16,-2-4-3 0,3 4 6 0,0-3-16 15,0 0 21-15,-1 2-26 0,2-3 29 16,-2 2-9-16,1-2-7 0,-4 1 3 0,4-1-3 16,-4 0 18-16,5 1-18 0,-5-1 13 0,-3-3 2 15,7 8-20-15,-7-7 20 0,0 5-15 16,0-6 8-16,-7 11 2 0,-4-4-7 0,1 6-26 15,-3-4-16-15,-1 0 8 0,-3 0-30 16,0 1-23-16,0 0 20 0,0-3-192 0,4 1-479 16,2-1 51-16,1-4 65 0</inkml:trace>
  <inkml:trace contextRef="#ctx0" brushRef="#br0" timeOffset="165811.29">8435 9624 565 0,'0'0'179'0,"0"-6"-20"0,0 6-10 0,0 0-47 16,0 0 18-16,0 0-38 0,0 0 3 15,0 0-1-15,0 0 1 0,0 0-29 0,0 0-5 16,0 0-2-16,0 0-11 0,16 8-7 0,-11-1 12 16,1 1-22-16,-2 0 12 0,3 0-18 15,2 3 8-15,2-1-12 0,-4 5 7 0,3-5 2 16,-2 3 16-16,2-3-13 0,-1 4 10 0,2-3-12 16,-1-1-29-16,0 1 18 0,-3-2-7 0,0 0 28 15,3-2-14-15,-3-1-4 0,-1-1 15 16,2 2-12-16,-4-3 20 0,2 1 61 15,-2-3-92-15,-4-2 41 0,13 0 36 0,-13 0-23 16,11-7-31-16,-2 1 18 0,-5-4-13 16,3 0 3-16,0-1-10 0,3-3-11 0,-4-3 8 15,2-1 3-15,-1 3-11 0,-1-10 18 0,-2 8-17 16,2-6 17-16,2 3-7 0,-5-2-8 0,4 4-6 16,-4 1 14-16,0 2 10 0,1 3-31 15,-4-1 5-15,3 3 11 0,0 2-16 0,-2-2-15 16,-1 3-39-16,3 0-15 0,-2 4 8 0,2-2-16 15,-3 5 8-15,0 0-15 0,0 0-29 0,0 0-28 16,3 20-73-16,-6-8-78 16,3-2-440-16,3 5 59 0</inkml:trace>
  <inkml:trace contextRef="#ctx0" brushRef="#br0" timeOffset="166744.03">8961 9758 711 0,'0'0'215'0,"0"0"-66"0,-6-8-19 0,3 2-20 16,3 6 13-16,-11-4-23 0,7 2 2 0,-6-1-22 16,1 1-6-16,-2 2-2 0,-2 2-14 15,1-2 6-15,-1 1-25 0,3 3 7 16,-1-3-10-16,-2 1-8 0,6 2-5 0,-4-1-3 15,2 0 3-15,2 2-7 0,1 2-9 0,1-4-9 16,2 5-1-16,0-2 14 0,2 0 4 16,1-1-15-16,1 3-13 0,5-3 26 0,-2-1-23 15,3 2 7-15,-1-4-10 0,4-1 18 0,-2 2-22 16,2-3 1-16,0 0 21 0,1-3 0 0,-1 2-23 16,0 1 62-16,-3 0-29 0,3-3 52 15,-10 3-42-15,13-4 19 0,-9 3-26 0,-4 1 5 16,11-2 13-16,-11 2 0 0,7-1 7 0,-7 1-7 15,0 0-13-15,10-1 10 16,-10 1-7-16,0 0-21 0,6-3 3 0,-6 3 4 16,0 0-6-16,0 0-17 0,0 0-7 0,11 0 6 15,-11 0 17-15,0 0-10 0,10 5 2 0,-7-2 1 16,1 1-11-16,3-1-5 0,0-2-18 16,2 4 23-16,1-3-20 0,-2-2 15 0,2 0-2 15,0 0 4-15,1 0 1 0,-1-2 7 0,0-3 18 16,1 4-30-16,-2-4 10 0,-2 0-6 0,0 0 27 15,1 1 1-15,-2-2-4 0,-3-1 0 16,0 2 12-16,1-1-7 0,-4-1 7 0,0-1-7 16,0 4-5-16,-3-2 0 0,2-1-1 0,-2 2 4 15,-3 0-11-15,2 3 17 0,-3-3 24 16,7 5-46-16,-10-4 5 0,6 0 5 16,-2 4-20-16,6 0 5 0,-7-5 7 0,7 5 6 15,-8-2-26-15,8 2 13 0,0 0-6 0,0 0-12 16,0 0 18-16,0 0-24 0,0 0 17 15,0 0-19-15,0 0 15 0,0 0 3 0,28 0-10 16,-21-3 18-16,7 1 0 0,-4-3-3 0,4 4 18 16,-1-2-13-16,-3-1-12 0,-2 1 10 0,2 1 40 15,-4-1-19-15,1 1-1 0,0 1 18 16,-7 1-15-16,10-6 10 0,-6 6-10 16,-4 0-3-16,0 0 3 0,10 0-18 0,-10 0 10 0,0 0 13 15,0 0-6-15,7 6-7 0,-7-6-12 16,-3 11 17-16,-1-5-15 0,1 1 13 15,2 2-11-15,-2 1 3 0,3-2 10 0,-3 2-5 16,3 3 1-16,0-3 9 0,3 0-23 0,0-1 13 16,-2-1-5-16,6 0-12 0,-3 1 1 0,2-1-7 15,4-4 0-15,-3 0 18 0,7-4-10 16,-4 0 10-16,4-1-10 0,-1-2 18 0,1-1-1 16,0-1-12-16,-1-1 13 0,1 0 7 15,-4-1 6-15,4 4 2 0,-7-5 13 0,3 3-8 16,-3 2-15-16,0 0 58 0,-1-1 37 0,1-1-29 15,-4 2-2-15,-3 3-8 0,11-7-8 0,-10 5-2 16,-1 2-10-16,6-2 7 0,-6 2-20 16,4-5 10-16,-4 5-20 0,0 0 10 15,0 0-16-15,0 0-5 0,0 0-4 0,0 0-6 16,0 0-5-16,6 12-31 0,-6-7 8 0,3 2-23 16,-3 1-31-16,0-1-12 0,0 3-344 0,3-3-391 15,-3-1 71-15,0-4 90 0</inkml:trace>
  <inkml:trace contextRef="#ctx0" brushRef="#br0" timeOffset="166910.62">9481 9594 432 0,'-3'6'190'0,"3"-6"-52"16,3 8 26-16,-3 0-70 0,3 1-35 0,1-1-38 15,2 2-19-15,2-2-143 0,5 9-501 16</inkml:trace>
  <inkml:trace contextRef="#ctx0" brushRef="#br0" timeOffset="167277.01">9713 9769 575 0,'-7'-1'182'0,"-3"1"56"0,-1 0 0 16,2-2-41-16,-1 1-107 0,0 1-18 0,10 0 10 16,-17 0 5-16,10 0-13 0,0 3-13 15,7-3-10-15,-14 4 3 0,10 0 2 0,-2 2 1 16,3-2-39-16,2 3-13 0,1 0 10 0,0-1-12 16,4-2-6-16,-1 2-12 0,0-3 23 15,4 3-8-15,0-5-11 0,0 4 1 16,3-4 15-16,-3 0-5 0,-7-1 0 0,17 0-13 15,-7 0 16-15,-10 0 7 0,15 0 21 0,-6-1 7 16,-9 1-25-16,10 0 59 0,-10 0-13 16,10-4-13-16,-10 4 13 0,8-2 12 0,-8 2-14 15,7 0-9-15,-7 0-7 0,0 0-5 0,9-1 5 16,-9 1-26-16,0 0 3 0,8-3 3 0,-8 3-19 16,0 0-7-16,7-3 3 0,-7 3 2 15,0 0 10-15,10 6-36 0,-10-6 11 0,9 1-18 16,-1 1-31-16,-1 1 12 0,-1-2-68 0,1 0-118 15,1 1-550-15,1 1 148 0,1-3 33 16</inkml:trace>
  <inkml:trace contextRef="#ctx0" brushRef="#br0" timeOffset="167476.34">9891 9543 834 0,'-3'-5'251'0,"3"5"-41"0,0 0-18 16,0 0-13-16,0 0-26 0,0 0-12 0,0 0-10 16,-3 15-19-16,6-5-7 0,-3 2-15 15,-3-1-13-15,6 6-3 0,-3 6-31 0,0 0-40 16,-3 3-67-16,-1-7-131 0,4 13-585 0,-3-7 53 16,0 0 130-16</inkml:trace>
  <inkml:trace contextRef="#ctx0" brushRef="#br0" timeOffset="167792.43">9946 9815 598 0,'-3'-9'297'0,"6"4"-61"0,-3-2-34 16,0 4-2-16,3-3 2 0,-3 6-31 0,1-9-20 15,-1 9-10-15,2-4-18 0,-2 4-10 0,4-4-11 16,-4 4-17-16,6-5-3 15,-6 5-11-15,5-2-12 0,-5 2-10 0,0 0-8 0,16 2-3 16,-16-2-2-16,10 5 5 0,-2-4-8 16,-2 4-7-16,1-3-8 0,-3 0 15 0,2 3-15 15,2-2-8-15,-2 2 8 0,-3-3 0 16,1 4-8-16,2-4 6 0,-6-2 1 0,5 6-4 16,-2-5-10-16,0 4 7 0,-3-5 0 0,-3 11-12 15,0-4-9-15,-8 0-14 0,1 2-1 16,-7 1-35-16,0 1-19 0,-1-3-24 0,2-1-45 15,-1 3-40-15,0-6-42 0,6 0-547 0,-2-2 72 16,6 1 73-16</inkml:trace>
  <inkml:trace contextRef="#ctx0" brushRef="#br0" timeOffset="168575.61">10110 9553 598 0,'0'0'223'0,"3"-6"-59"15,0 2 64-15,-3 4-49 0,0 0-15 16,0-5-34-16,0 5-32 0,0 0-6 0,0 0 2 16,0 0-1-16,0 0-19 0,0 0-18 0,8 15-25 15,-5-3 10-15,-3-1-23 0,1 6 5 16,1 0-31-16,-1 4-61 0,-1-1-51 0,3-3-6 16,0 5-38-16,-3-4-81 0,3 0-50 0,1-1 47 15,-1-9 118-15,2 4 37 0,1-7 60 16,1 2 77-16,-4-6 61 0,3 4 51 15,2-5-28-15,-8 0-100 0,0 0 41 0,13-5 74 16,-13 5-74-16,11-2-2 0,-4-3 92 0,-7 5-24 16,7-1-2-16,-1-2-38 0,-6 3 28 0,0 0-18 15,7-4-5-15,-7 4 0 0,6-3-13 16,-6 3-21-16,0 0 16 0,8-1-20 0,-8 1 7 16,0 0-23-16,4-4 2 0,-4 4-7 0,0 0-2 15,0 0-19-15,0 0 8 0,0 0 16 16,0 0-29-16,0 0-5 0,13 4-10 0,-13-4-12 15,0 0 17-15,0 0 8 0,10 0-1 16,-10 0-9-16,0 0-11 0,7-6 8 0,-4 4 8 16,1-4-16-16,-1 1 8 0,0-1-5 15,-2 0 0-15,5-2 8 0,-2-2 2 0,-4 3 2 16,3 0 6-16,-3 1-18 0,1-1 5 0,2 1 5 16,-3-1 5-16,0 7-2 0,0-10 10 0,0 5-10 15,0 5-13-15,-4-4-6 0,4 4 4 16,-3-5 2-16,3 5-6 0,0 0 14 0,0 0-16 15,0 0 13-15,-17 14-15 0,13-6 10 0,1 1 2 16,0-1 3-16,0 3-3 0,2 3 6 0,-3 0 2 16,4-3 8-16,0 3-18 0,4-3-3 15,-4 0-2-15,1 1 7 0,5-3-4 16,-3-2 14-16,1-3 1 0,3 3-13 0,3-7 7 16,-3 0 14-16,6 0-14 0,-2-7-2 0,2 3 0 15,0-5 0-15,-1-1 16 0,-2 0-16 16,4 0 0-16,-5-1 18 0,1-3-6 0,-3 5 11 15,1-4 3-15,-2 3-5 0,-2 2 7 0,2-2-13 16,-3 3 0-16,-2-1 3 0,2 3 13 0,1-1-26 16,-4 0 3-16,3 2-8 0,-3 4 2 15,1-7-4-15,2 3-1 0,-3 4 1 0,0 0-6 16,0 0-2-16,0 0-3 0,0 0 16 16,0 0-1-16,10 14-7 0,-7-7 13 0,3 4-21 15,-1-3 15-15,1 7 4 0,4-3 4 16,-3 4-20-16,1 3 12 0,2 0-2 0,0 0 10 15,0-2-12-15,-3 3 2 0,0-2 7 0,-4 1-12 16,-6 0-7-16,-1 9 17 0,-10 1-105 0,-17 3-105 16,-3 11-619-16,-13 6 38 0,-5-6 82 15,-6 2 95-15</inkml:trace>
  <inkml:trace contextRef="#ctx0" brushRef="#br0" timeOffset="169341.43">8691 10426 821 0,'0'0'223'0,"0"0"15"0,0 0-21 16,3-7-22-16,-3 7-16 0,0 0-7 0,0 0-14 15,0 0-27-15,0 0-8 0,0 0-18 16,0 0-3-16,0 0-5 0,-10 21-15 0,7-12 3 16,-3 0-14-16,2 7-12 0,-6-4-7 0,3 3-4 15,0 0-2-15,4 0-2 0,-5-2-1 0,8 1-4 16,-3-3-9-16,3 3-9 0,0-4 10 15,3 3-16-15,1-3 0 0,3 0-10 16,-3-3 18-16,5 1-15 0,2-2-3 0,2-3-5 16,1-2 5-16,0-1-10 0,2 0 8 0,5-2 2 15,-3-4 3-15,-2-3-14 0,-1 1 9 16,4 0-8-16,-4-2 10 0,-2-1 3 0,-2-2-11 16,-4 3 8-16,2-5-7 0,-5 5 7 0,2-3-8 15,-6 2 3-15,0-1 3 0,-3 0-3 0,-4 4 10 16,1-2-10-16,-4 3-15 0,-4 0 7 15,4 6-2-15,-5-4 7 0,-4 1 1 0,1 4 2 16,2 2-3-16,1 0-2 0,2 0-13 0,-4 1 8 16,7 3 0-16,-1-4-16 0,7 5-23 0,-2 1-22 15,6-2-101-15,0-6-97 16,7 4-565-16,3 0 81 0,1-2 93 0</inkml:trace>
  <inkml:trace contextRef="#ctx0" brushRef="#br0" timeOffset="169591.43">9047 10256 606 0,'-3'-6'284'0,"-1"0"3"0,0 3-16 16,1-4-10-16,3 7-33 0,-4-8-10 0,2 7-39 15,2 1-38-15,0 0-6 0,-4-7-9 16,4 7-29-16,0 0 5 0,0 0 11 0,0 0-13 15,4 15-36-15,-1-5-8 0,0 3 11 16,0 0-24-16,2 8-4 0,-2-3-29 0,3 6-5 16,-2 2-36-16,-1 0-7 0,0 3-41 0,-2-1-193 15,2-1-68-15,0-1-282 0,1 4-115 0,-4-10 61 16,0 1 64-16</inkml:trace>
  <inkml:trace contextRef="#ctx0" brushRef="#br0" timeOffset="169923.99">9081 10576 509 0,'0'-8'256'0,"0"8"20"0,0-9-50 16,0 6-1-16,0 3-31 0,3-7-20 0,-3 1-12 16,0 6-6-16,4-3-33 0,-4 3-8 15,10-4 5-15,-3 2-43 0,-7 2 20 0,0 0-17 16,17 4-9-16,-10-2-4 0,3 1-8 0,0 3-6 15,0-4-7-15,1 4 3 0,-4-2 2 16,3 3-25-16,0-1 10 0,0-4-6 16,-3 5 4-16,0-2 2 0,0 0-8 0,-3-1-3 0,2 0-9 15,-2 0 7-15,-1-1-5 0,0 0-3 16,-3-3 3-16,0 8 2 0,-3-1-12 16,-4-2-13-16,-2 0 13 0,1 2 2 0,-5-3-13 15,2 0 11-15,-2 1-11 0,2-3 3 0,1 1-5 16,-4 1-10-16,4-3-16 0,-1 1-7 0,1-2-52 15,4 1-56-15,6-1-30 0,-14-1-167 16,10 1-456-16,4 0 88 0,0 0 50 0</inkml:trace>
  <inkml:trace contextRef="#ctx0" brushRef="#br0" timeOffset="170207.26">9372 10561 865 0,'0'0'281'0,"7"-3"-27"0,-7 3-16 0,0 0 2 16,6-1-37-16,-6 1-14 0,0 0-28 16,0 0-5-16,0 0-23 0,0 0-15 0,0 0 2 15,0 0-32-15,0 0-4 0,0 0-2 0,4 11-5 16,-4-3-11-16,3-2 6 0,-3 2-29 16,0-1-9-16,0 1 22 0,0-2-7 0,0 1-26 15,0 1 10-15,0-1-7 0,3 0-3 0,-3 0 15 16,0-3-35-16,0 3-3 0,0-2 5 15,0-5-8-15,0 9 3 0,-3-5-8 0,3-4 8 16,-3 6-5-16,-1-5-15 0,4-1-21 16,-13 3 10-16,6-3-20 0,7 0-23 0,-14-3-72 0,3 0-149 15,2-3-544-15,2-2 66 16,-4-2 89-16,1-3 55 0</inkml:trace>
  <inkml:trace contextRef="#ctx0" brushRef="#br0" timeOffset="170340.22">9272 10343 440 0,'7'-2'161'0,"-7"2"-15"0,11-3-5 0,-5 1-26 15,-6 2-18-15,14 4-58 0,-3-1-6 0,-2 3-74 16,1 1-33-16,1 3-108 0,-1 0-394 16</inkml:trace>
  <inkml:trace contextRef="#ctx0" brushRef="#br0" timeOffset="170689.9">9611 10672 555 0,'0'0'200'0,"0"0"2"16,0 0-33-16,0 0 2 0,0 0-27 0,0 0 4 16,0 0-17-16,0 0-19 15,0 0-14-15,0 0-19 0,0 0 10 0,14-4-27 16,-14 4-13-16,10-3-14 0,-3-1-14 0,-1 1-3 15,2 1 18-15,-2-3-29 0,-2 1 19 0,3-2-24 16,-1-1 9-16,0-1 4 0,-1 4-7 16,1-3 35-16,-2-1-25 0,-1 0-3 0,0-1 16 15,1 2 5-15,-4 0 15 0,0-1-5 0,0 1 5 16,0 2-7-16,0-2 2 0,-4 1-10 16,1 3 7-16,0-4-9 0,-1 5-16 0,-7-3-16 15,5 5 19-15,-7 0-16 0,13 0 20 0,-24 5 4 16,14-3-14-16,-4 5-15 0,4-4-15 15,0 5-14-15,2 2 4 0,1-2-21 16,1 4-36-16,6 0-49 0,0-4-27 0,3 0-50 16,0 7-555-16,8-6 62 0,-1 1 89 0</inkml:trace>
  <inkml:trace contextRef="#ctx0" brushRef="#br0" timeOffset="170923.49">9967 10536 742 0,'-11'-2'269'0,"11"2"-13"0,-13 0-13 16,13 0-31-16,-15 0-25 0,15 0-15 15,-13 2-21-15,6 0-16 0,1 1-7 16,-1-1-25-16,3 5-1 0,1-2 8 0,-1 1-31 16,4 1 1-16,0 1-3 0,0-1-31 0,1 3 5 15,5-2-15-15,-3 0-16 0,5 1 6 0,-1-1-42 16,2-2-4-16,1 0-24 0,1-3-53 15,0-1-23-15,1-2-62 0,-7 0-194 0,8 0-390 16,0-5 98-16,-2 0 21 0</inkml:trace>
  <inkml:trace contextRef="#ctx0" brushRef="#br0" timeOffset="171106.12">10110 10251 1018 0,'-3'-7'292'0,"3"7"-39"0,-1-1-17 15,1 1-49-15,0 0-16 0,0-7-91 0,0 7-65 16,0 0 31-16,0 0 21 0,0 0-44 0,0 17 0 16,0-4 36-16,1-3-31 0,-1 7-5 0,0 1-5 15,3 3-18-15,-3 5 5 0,0 0-28 16,0 5-13-16,-3 3-77 0,3 0 31 0,-1-2-63 16,-2 0-147-16,0-4-412 0,3-2 51 0</inkml:trace>
  <inkml:trace contextRef="#ctx0" brushRef="#br0" timeOffset="171539.55">10134 10575 724 0,'3'-12'258'0,"-3"0"-22"0,3 4-42 16,-2 1-17-16,2 2-21 0,0-2-12 0,1 1 4 16,0-3-20-16,-1 6-18 0,1-3-10 15,2-1-21-15,0 4 3 0,-2-4-10 0,3 5-13 16,0-3 10-16,3 4-95 0,-6-5 6 0,9 5 7 15,-6-1-5-15,3-1 13 0,-2-1-10 16,2 3-3-16,-1-1 10 0,-2-1 3 0,-7 3-13 16,11-2-3-16,-11 2 14 0,10 0-3 0,-10 0 7 15,7-1-7-15,-7 1-11 0,0 0 16 16,0 0 8-16,0 0-1 0,0 0-2 16,3 7 3-16,-3-7-1 0,-10 8 11 0,7-5-10 15,-4 4-3-15,1-2 5 0,1-1 5 0,-1 3-15 16,2-1 10-16,1-2-20 0,-3 2 38 0,5-2-26 15,-2 3 11-15,0-1-11 0,0 0 3 16,1-2 11-16,2 3 1 0,0-7 6 0,0 10 0 16,2-3 18-16,4-2-21 0,-3 0 26 0,4 2-2 15,-1-1-21-15,1-3 0 0,1 6 2 16,-2-5 1-16,1 0 17 0,3 2-46 16,-3-2 16-16,0 3-18 0,-3-1 20 0,2-4-10 15,2 6-5-15,-8 1 10 0,0-1-5 0,-8 9-13 16,-2-4 5-16,-7 7 21 0,-11 11-87 15,-9 5 13-15,-4-4-75 0,-17 11-194 0,0-4-456 16,-7-3 61-16,-6 3 111 0</inkml:trace>
  <inkml:trace contextRef="#ctx0" brushRef="#br0" timeOffset="172288.99">8705 11475 749 0,'0'0'221'0,"4"8"-22"0,-1-7-14 16,-3-1-11-16,0 9 0 0,0-9-39 0,3 4-7 16,-3-4-84-16,0 0 51 0,0 0-26 0,0 0 10 15,0 0-20-15,10-14-8 0,-7 6-10 0,2-8-5 16,-2 0 2-16,1-1 1 0,5-3 4 16,-5-4-20-16,3 0-2 0,3-1 4 0,-3-2 6 15,-1 3-16-15,1 0-2 0,1 6 10 16,-2 0 18-16,1 2-23 0,-1 3-5 0,-2 0 12 15,0 1-4-15,-1 2-3 0,1 3-16 0,-4-1 4 16,3 1-35-16,0 2 17 0,1 0 24 16,-4 5-17-16,6 0 5 0,-6 0 3 0,0 0 5 15,11 13-11-15,-4-5-7 0,-1 3 23 16,-2 0-26-16,3 6 23 0,4 2 0 0,1 1-2 16,-5-2-3-16,4 4 5 0,2-4-7 0,-2 4 10 15,2-2-13-15,-2-2-21 0,3 0 1 0,2 1 7 16,-2-2-31-16,-1 0-22 0,2-5-26 15,-5 2-111-15,-4-3-119 0,5 3-438 0,-1-3 79 16,-7-4 77-16</inkml:trace>
  <inkml:trace contextRef="#ctx0" brushRef="#br0" timeOffset="172505.44">8787 11418 683 0,'0'0'315'0,"-4"-4"-41"16,4 4-105-16,-3-6-39 0,3 6 8 0,0-7-45 16,0 7-12-16,7-8 70 0,1 1-10 0,1 2-15 15,1 0-21-15,1-2 5 0,2 4-23 0,-2-2-18 16,9 1-21-16,1-2-37 0,-5 5-27 16,2-2-55-16,2 0-188 0,-6 2-99 0,0 1-387 15,6 0 74-15,-7 0 88 0</inkml:trace>
  <inkml:trace contextRef="#ctx0" brushRef="#br0" timeOffset="172838.23">9183 11268 785 0,'0'0'264'0,"4"-3"-108"16,-4 3-7-16,0 0-32 0,0-7-4 0,0 7-13 16,0 0 0-16,7-1-26 0,-7 1 3 15,0 0 25-15,0 0 29 0,0 0-9 0,17 7-14 16,-14-3-18-16,4 1-6 0,0 3 3 0,0 0-15 15,0 0-6-15,2 1-12 0,-4 1 2 16,5 0-17-16,-7 0-9 0,4 1 11 16,-1-1-25-16,-2 1-1 0,0-3-10 0,2 2-5 15,-2-2-31-15,-4-1 26 0,3 0 3 0,0 0 2 16,1-3 13-16,-4 2-8 0,0-6 5 0,0 8-5 16,0-8 8-16,0 0 10 0,0 0 5 15,0 0-5-15,0 0 0 0,0 0 0 0,0 0 8 16,0 0-13-16,0 0 13 0,-4-17-16 0,1 9 8 15,3 8-5-15,0-8-5 0,0 1-11 0,0 3 3 16,0-3-5-16,3 1-7 0,-2-2-4 16,2 4-27-16,-3-3-46 0,3 1 7 0,1 2-69 15,-4 0-31-15,1-3-43 0,2 3-435 16,-3 2-82-16,3-2 107 0</inkml:trace>
  <inkml:trace contextRef="#ctx0" brushRef="#br0" timeOffset="173204.21">9405 11281 598 0,'0'0'223'0,"12"0"-49"15,-12 0 0-15,0 0-18 0,12 2 1 16,-12-2-14-16,7 3-15 0,-2 1 0 0,1-1-16 16,-2-2-19-16,2 6-11 0,-2-2-29 0,2-2 19 15,1 4 5-15,-3-1-18 16,2-2 0-16,-2 3 5 0,-1 0-13 0,0-3 5 15,1 3-12-15,0-1-29 0,-1-2-51 0,-3 3-2 16,0-2 17-16,3-2-2 0,-3 3 3 0,0-6 27 16,1 7-32-16,-1-7 17 0,0 0-20 15,0 0 28-15,0 0-3 0,0 0 14 0,0 0-9 16,0 0 6-16,0 0-11 0,-7-17 26 0,7 10-18 16,0-2 62-16,0-3 7 0,0 4-25 0,3-2 5 15,-2 0 17-15,2 0-35 0,0-2 8 16,0 4 14-16,0-2-34 0,1 2 27 0,-1 4-23 15,0-3-8-15,-2 1-9 0,6 3 19 0,-4-2-48 16,1 3-2-16,-4 2-8 0,10-2-13 16,-10 2-59-16,14 4-84 0,-7 0-59 15,-1 0-536-15,4 6 55 0,1 1 76 0</inkml:trace>
  <inkml:trace contextRef="#ctx0" brushRef="#br0" timeOffset="174303.85">9844 11308 765 0,'0'-7'284'16,"0"7"-25"-16,-5-8-16 0,5 4-51 0,-3-2-80 15,3 6-14-15,-7-7-17 16,4 6-9-16,-6-2 10 0,2-1-23 0,-1 4 0 16,8 0-3-16,-17 0 3 0,11 4-23 0,-5 0-13 15,4 1 8-15,-3-2-11 0,3 6-2 0,0-1-10 16,4-1-6-16,-1 3-7 0,2-2-21 15,1-1 11-15,2 3-5 0,1-3 12 0,2-1-15 16,2-3 15-16,-2 4-7 0,3-5 7 0,0-1-7 16,3 2 25-16,-4-3-20 0,5 0 5 15,-4-4-13-15,3 4 13 0,-2-3 2 0,-1-3 1 16,2 3 30-16,-2-2-5 0,-1 2 13 0,2-2-6 16,-5 5 1-16,-3 0 38 0,7-9-38 15,-4 8-3-15,-3 1 5 0,7-3 16 16,-7 3-11-16,3-4-17 0,-3 4 17 0,0 0-25 15,8-4-8-15,-8 4 16 0,0 0-11 0,0 0-2 16,0 0 2-16,0 0 3 0,0 0-11 0,0 0-12 16,7 9 18-16,-4-7-16 0,0 4-5 15,0-2-23-15,1 0 8 0,3 0-8 0,-3 0-20 16,2-2 5-16,4-1 10 0,-2-1 2 0,-8 0-7 16,16 0-2-16,-16 0 43 0,15-2-36 0,-6-3 10 15,1 2 13-15,-3-1 10 0,0 3 16 16,0-2 7-16,-3-1 11 0,2 1-3 0,-6 3 3 15,7-2 2-15,-7 2 10 0,8-5-7 16,-8 5 0-16,9 0-6 0,-9 0 1 16,0 0-3-16,0 0-10 0,7-1 7 0,-7 1-2 15,0 0-3-15,0 0-15 0,0 8 11 0,0-8-6 16,0 10-16-16,3-9-9 0,-3-1 20 0,4 7-21 16,3-2-4-16,-3-4-11 0,-4-1-13 15,13 1 6-15,-13-1 17 0,17-3-2 0,-7-1 5 16,-3-3-15-16,4 3 20 0,-4-4-3 0,2 1 3 15,-2 0 13-15,1-3 21 0,1 3-11 0,-2 0 25 16,-4 2-9-16,1-1 22 16,3-1 1-16,-4 6-26 0,1-6 23 0,-1 5-16 0,-3 2-2 15,0 0-15-15,0 0 5 0,0 0 13 16,0 0-9-16,-3 15-1 0,0-3-1 16,2 2-10-16,-2 4 11 0,-1 1-1 0,1 3 6 15,2 3-11-15,1 2 3 0,0 2 4 0,0 0-1 16,-3 3-16-16,6 3-5 0,-3-2 10 0,1 2-5 15,2 1-10-15,-3-7 2 0,4-4-25 16,-4 4 12-16,3-8 8 0,-3 0-5 0,1-3-5 16,2-3 5-16,-3-4 8 0,0-2 8 0,0-1 2 15,0-5 2-15,3 2-4 0,-3-5-11 0,0 0-5 16,0 0 15-16,0 0-9 0,3-25 9 16,-2 14 8-16,2-5-33 0,0-6 23 0,0 1 5 15,5-4 0-15,-1-6-5 0,2-3 2 16,6-13-17-16,1 2-6 0,-1-1 8 0,1-1 11 15,1 1-6-15,0 2-3 0,-2 2 11 16,4-3-5-16,-5 15 23 0,0-1-5 0,0 5 17 16,-4 0-4-16,0 4 4 0,-2 4-7 0,-2 2-8 15,0-1 31-15,1 6-13 0,-4-2-2 16,1 5-5-16,0 0-4 0,-4 1 17 0,0 3-21 16,0 4 7-16,-8-6-12 0,8 6-6 0,0 0 6 15,-23 8 5-15,13 1-13 0,0-1-3 0,-1 5-2 16,1-4 10-16,3 1-2 0,0 0-6 15,1 2 3-15,-2-2 10 0,5 1-15 16,-1-3 5-16,4 2 0 0,0 1 5 0,1-1 11 16,2-2-16-16,5 1 15 0,1 0-12 0,2 0 4 15,3-1-2-15,2-1 13 0,-1-3-18 16,4 3 3-16,-1 0-8 0,-2-1-8 0,5-2 23 16,-3 4-15-16,-2-1 23 0,-1 3-21 0,1-2-4 15,-2 0 9-15,-4 6 3 0,-3-3 3 16,-7 6-18-16,-3 1 18 0,-4 6-6 0,-17 16-7 15,-4-2 0-15,-13 9-23 0,-7 6-26 0,-3 2-48 16,-3-1-126-16,-11 2-571 0,-3 0 54 0,-8-2 118 16</inkml:trace>
  <inkml:trace contextRef="#ctx0" brushRef="#br0" timeOffset="175069.97">8794 12033 511 0,'4'1'172'0,"-4"-1"56"16,0 0-29-16,0 0 16 0,0 0-25 16,0 0-24-16,16-1-40 0,-16 1 12 15,11-7-18-15,-4 2-10 0,3-1-20 0,4-1-13 16,-4-3-8-16,3-2-5 0,2 1 10 0,1-5-13 16,-2 3 1-16,-1-3-11 0,1 0 5 15,-4-5-7-15,0 4-11 0,-2-3-71 0,-1-2-13 16,-1 4 13-16,-3 3 12 0,1-3 3 0,-4 1-15 15,0 2 13-15,0 3-11 0,-3-1 18 0,2 1-5 16,-2 3 23-16,-4 1-15 0,1 2 5 16,-1 4 7-16,0-1 1 0,7 3 5 0,-17 7-8 15,6 1 0-15,-2 9-8 0,2 1 0 0,-2 5 6 16,0 8 2-16,-2 12-5 0,2 4 15 16,2 3-13-16,2 0-12 0,2 3 15 15,0-3 0-15,0 3 10 0,3 2-12 0,1-3-9 16,0 2 14-16,0-3 25 0,2-8-15 0,1-3-10 15,-3-3-1-15,0 3 1 0,3-7-16 16,-4 2-28-16,-3-3-5 0,0 1-13 0,0-8-61 16,1-7-106-16,-5 6-521 0,1-1 81 0,0-3 32 15</inkml:trace>
  <inkml:trace contextRef="#ctx0" brushRef="#br0" timeOffset="175552.53">8459 12476 747 0,'10'-18'264'0,"4"1"-24"16,3 3-25-16,0 2-28 0,6-5-8 16,2 0-12-16,2 1-29 0,1-1 0 0,12-5-25 15,5 2-24-15,-4 3 1 0,-3 3 5 16,-4 0-16-16,4 3-2 0,-4 1-11 0,0-3-15 16,-3 7-10-16,-3-1 8 0,-1 1-5 15,-1-1-19-15,-5 3 3 0,0 0 0 0,-4 2-22 16,0 0-17-16,-4-1 32 0,1 1-11 0,-4 2-2 15,-3-1-6-15,4 2 14 0,-5 4-6 0,1-3 0 16,-3 3 3-16,-1 0 2 0,0 2-15 16,-3 0 5-16,0 1 6 0,-3 2-4 15,3-2 11-15,-4 2-2 0,1 0-22 0,0 1 14 16,0 0-13-16,-1-3 5 0,1 6-5 0,3-4 5 16,-4 0 5-16,0-2 0 0,4 2-23 15,0-2 21-15,0-1-19 0,0 1 9 0,4-3-14 16,0-1 3-16,-1-3 3 0,-3-1 23 0,13 1-13 15,-13-1-1-15,21-6 9 0,-8 0 5 16,-1-1-13-16,1-1-6 0,4-1 29 0,-4-1-18 16,-2 1 5-16,6-2 26 0,-7 2-13 0,4 0-21 15,-7 5 26-15,3-2 6 0,0-1-9 0,-3 3-2 16,-3-2 8-16,2 4-21 0,0-4 5 16,-6 6 5-16,11-2 1 0,-10-2-14 15,-1 4-2-15,0 0 13 0,0 0 0 0,13 6-8 16,-10 0-2-16,-3-6-14 0,3 8-7 0,-3-3-23 15,5 2-5-15,-5 2-18 0,3 0-56 16,-3 0-90-16,3 1 21 0,-6-1-205 0,6 0-377 16,-2-7 67-16,1 5 64 0</inkml:trace>
  <inkml:trace contextRef="#ctx0" brushRef="#br0" timeOffset="175885.5">9494 12315 775 0,'0'0'207'0,"0"-7"-63"0,0 7-14 0,0-6-20 15,0 6-2-15,0 0-36 0,0 0 12 0,0 0-20 16,0 0 15-16,0 0-7 0,0 0-26 0,0 0-10 16,0 0 5-16,0 0-3 0,0 0 1 15,-10 14 9-15,10-5-9 0,0-3-11 0,0-3-18 16,0-3-2-16,0 12 23 0,0-7 9 0,4 0 7 16,-1-2-55-16,0 2 10 0,-3-5 16 0,11 2 0 15,-11-2-10-15,13-5 2 0,-6 2-12 16,4 0 7-16,-1-4 8 0,0 0-3 0,1-1 31 15,-1 1-26-15,3-3-10 0,-5 5 44 0,1 0-18 16,-2-1-11-16,4-1 11 0,-4 4-11 16,-1-4 8-16,-2 7-15 0,2-3 5 15,-6 3 3-15,11-4-1 0,-11 4-5 0,7 0-33 16,-7 0 24-16,7 7-12 0,-1-7 37 0,-3 7-44 16,-2-4 6-16,1 6-27 0,3 0-30 15,-2-4-17-15,0 5-127 0,1-2-552 0,2-1 61 16,-2 3 80-16</inkml:trace>
  <inkml:trace contextRef="#ctx0" brushRef="#br0" timeOffset="176119.38">9949 12256 696 0,'0'0'266'0,"-10"0"-31"16,10 0-9-16,-17 3-60 0,7 2 8 15,3-3-15-15,-4 4-90 0,1-1-3 0,0 1-12 16,0 2-20-16,3 2 12 0,-3 3-16 0,2-1 29 16,5-2-18-16,0 4-8 0,-1-3 13 15,4 3-15-15,1-5 2 0,5 4-43 0,-1-2-5 16,4-3 17-16,1 2-32 0,0-3-68 0,1 0-4 16,2-6-8-16,-1 4-156 0,-3-5-77 0,5 0-341 15,0 0 52-15</inkml:trace>
  <inkml:trace contextRef="#ctx0" brushRef="#br0" timeOffset="176651.02">10059 12071 865 0,'-3'-6'243'0,"3"-1"-43"16,0 7 7-16,0-7-18 0,0 7-20 0,0-5 0 15,0 5-46-15,0 0 0 0,0 0-8 0,0 0-33 16,0 0-26-16,-5 22 1 0,5-7 1 0,0-1 6 15,0 5-41-15,-3-1-10 16,3 6 3-16,-3 1-16 0,0 1-39 0,2 1 14 0,-1 1-21 16,1-1 56-16,-5-2-113 0,6 5-4 0,-4-4-21 15,0 2-26-15,4-10-20 16,-3 1-5-16,3-4 26 0,-3-1-1 0,2-4 34 16,1-3 33-16,0 1 38 0,0-6 64 0,0-2 14 15,0 0 29-15,0 0 19 0,0 0-5 0,0 0 43 16,0 0-28-16,0 0 3 0,0 0 15 15,4-16-26-15,-4 16-10 0,3-11-2 0,1 9-6 16,-4-4 16-16,0 6-13 0,4-8-3 0,-1 4-12 16,0-1-11-16,-3 5 6 0,4-8-6 0,2 5 3 15,-2-1-23-15,3 0 13 0,0 0-26 16,-1 2 0-16,1 1-5 0,1-2 8 0,1-1-1 16,-2 4-14-16,0-3-9 0,4-1 27 15,-5 3-9-15,4-2 11 0,-3-1 0 0,0 2-13 16,0 1 2-16,0-2-4 0,2 0-3 15,-9 3 15-15,8-1 21 0,-1-2-11 0,-7 3-5 16,6-5-4-16,-6 5-16 0,7-3 38 0,-4-1-8 16,-3 4 4-16,0 0-4 0,0 0-9 15,0 0-9-15,0 0 14 0,0 0-1 0,8 12-2 16,-8-12-5-16,-3 11 5 0,-1-4 28 0,3 3-36 16,-2-2-5-16,3 3-7 0,-3 3 2 0,3-4-21 15,-3 1-15-15,2 3-43 0,1-6-18 16,-3 1-47-16,3 6-334 0,-3-7-293 15,3 2 106-15,0-3 17 0</inkml:trace>
  <inkml:trace contextRef="#ctx0" brushRef="#br0" timeOffset="176800.85">10233 12276 696 0,'0'0'189'0,"0"0"-25"0,0 0-31 16,0 0-18-16,6 20-33 0,-1-16-179 0,-2 4-576 16,1 0 84-16</inkml:trace>
  <inkml:trace contextRef="#ctx0" brushRef="#br0" timeOffset="177151.48">10455 12341 691 0,'0'0'217'16,"-10"0"-81"-16,10 0 81 0,-13 0 1 0,2 5-18 15,-2-1-19-15,3 1-1 0,-4-1-29 0,3 5-8 16,0 4-15-16,1-3-8 16,4 5-20-16,-1 0 2 0,1-3-2 0,1 2-23 0,2-3-10 15,3 3 2-15,0-5-13 0,3 1-18 16,2-4 1-16,1-2 12 0,1 1-5 0,3-5-13 15,1-1-7-15,2-3 5 0,-3-1-11 16,7-1-4-16,-6-4 1 0,3-2 4 0,-4 2-11 16,-1 0 8-16,2 1 3 0,-4 0 2 0,-4-3-5 15,1 3-8-15,-1 5-3 0,-3-3 4 16,-3 0 1-16,-1 3 1 0,1 0 0 0,-3 1-10 16,-2 0-1-16,8 3 3 0,-13 0-18 0,13 0 3 15,-14 4-18-15,3-2-46 0,2 5-3 0,2-6-20 16,3 5-31-16,-3-2-159 0,4 3-20 15,-1-1-474-15,1-4 57 0,3 4 35 16</inkml:trace>
  <inkml:trace contextRef="#ctx0" brushRef="#br0" timeOffset="177734.58">10684 12298 642 0,'0'0'241'0,"4"-2"-11"0,-4 2-23 16,6-5-20-16,-6 5-10 0,0 0-11 0,0 0-7 15,0 0-26-15,0 17-15 0,0-11 10 16,-3-2-16-16,0 5-7 0,3 0-7 0,-4 2-14 16,4 0-10-16,-3-3-5 0,0 2-12 0,3 1-6 15,0-1 3-15,0-2-1 0,0-1-14 0,0-3-3 16,3 3-1-16,0-3 4 0,-2 2-1 16,-1-6-12-16,9 1-1 0,-9-1-4 15,15-4-11-15,-6-1 23 0,1-4-22 0,-2 5-1 16,2-3 8-16,-4-1-16 0,4 1-27 0,-2 0 43 15,-1-1-18-15,0-1-5 0,2 4 30 16,-4 0-15-16,1 0 24 0,-3 0-32 0,4 0 14 16,-4 4-14-16,-3 1 8 0,7-7 3 0,-7 7-13 15,0 0 13-15,11 0 7 0,-11 0-17 16,3 8 5-16,0-3 2 0,-2 0-5 0,2 2-2 16,0-4-3-16,0 2 7 0,-3 2 1 0,4 0-5 15,0-3-3-15,-1 3 0 0,-2-5 12 16,2 5 1-16,3-5-10 0,-6-2 7 15,7 6-5-15,-7-6-8 0,11-3 6 0,-11 3 2 16,7-8-2-16,-1 2-1 0,-3-2 14 0,4 0-19 16,-4-1 1-16,2 1-1 0,1-3-5 15,-3 0 16-15,1 2-13 0,-1 0 13 0,0 2-14 16,1 1 14-16,-1-1 7 0,-3 0-17 0,4 2 4 16,-4 2 19-16,0 3-11 0,4-8-12 0,-4 8 2 15,3-4 5-15,-3 4-3 0,0 0-7 16,0 0 0-16,7 12 10 0,-4-4-10 0,0 6 8 15,1-3-1-15,-1 6-2 0,4 1 3 16,-6-1-11-16,2 6 8 0,0 2 0 16,-3 0-3-16,-3 5-4 0,0-3 17 0,-1 5-2 15,-4 2-16-15,-8 10-10 0,-5-1-43 0,-3-3-90 16,-13 2-131-16,2-2-596 0,-13 3 133 0,-6-1 18 16,3-13 144-16</inkml:trace>
  <inkml:trace contextRef="#ctx0" brushRef="#br0" timeOffset="178516.88">7785 12293 660 0,'-13'5'215'0,"13"-5"-13"0,0 0-35 0,-1 8 17 15,1-6-28-15,0-2-13 0,0 8-20 0,1-1-8 16,-1-7-7-16,3 10-13 0,1-3 4 16,0-1-12-16,2-2 8 0,-3 1 8 0,4-2-11 15,-1 0-10-15,5 1 5 0,0-3-3 0,6-1-10 16,3-7 3-16,4 0-44 0,10-4 16 16,14-5-5-16,0-8 9 0,16-6-37 15,2-1 9-15,-1-4-45 0,6-2 2 0,-2-1-69 16,-1-1-80-16,-7 3-89 0,5-4-542 0,-1 0 61 15,-7-2 110-15</inkml:trace>
  <inkml:trace contextRef="#ctx0" brushRef="#br0" timeOffset="182778.76">7789 10599 401 0,'0'0'167'0,"0"0"-6"0,0 0-23 16,3 7-2-16,-3-7-21 0,1 5-20 15,-1-5 28-15,2 7-21 0,-1-3-12 0,-1-4-24 16,3 8 31-16,0-6-12 0,-3-2-8 0,4 8-6 15,0-5-4-15,-4-3-3 0,6 6 2 16,-2-5 16-16,-4-1 0 0,7 1 16 16,-1 3-42-16,2-3 28 0,-8-1-25 0,16 0 3 15,-2-5-1-15,3 3-20 0,1-4 28 0,4-5 0 16,9-3-5-16,11-7-13 0,-1-4 6 16,4-3-29-16,2 0 3 0,8-12-19 0,3 0-4 15,1 3-105-15,2-3-6 0,-3 3-58 0,0-2-18 16,-7-10-115-16,-3 22-479 0,-4-4 69 0,-3 5 84 15</inkml:trace>
  <inkml:trace contextRef="#ctx0" brushRef="#br0" timeOffset="185127.02">8773 13216 662 0,'0'0'200'0,"0"0"-8"15,0 0 5-15,0 0-18 0,0 0-28 0,0 0-23 16,0 0 8-16,0 0-46 0,0 0 17 0,0 0 6 16,0 0-36-16,0 0-65 0,17-11-12 15,-13 7 16-15,3-1 4 0,-1 0 3 0,1-3-30 16,0 2 12-16,0-3 10 0,-3-1 3 0,2 3-16 15,-2-3 4-15,2 2 1 0,-5-3 14 16,6 1 25-16,-4-1-33 0,-3 1-31 16,3 2 41-16,-3-2-3 0,-3 3-27 0,3-1 9 15,-3 2 8-15,-2 1-22 0,2-1 14 0,-3 6 8 16,6 0-5-16,-17 0 3 0,3 5 0 16,1 0-11-16,-2 3 8 0,-5 6 59 0,0 0-18 15,-1 5 6-15,-3 0-14 0,7-1-7 0,-3 5 5 16,9-6-11-16,-3 2 3 0,7 1-12 0,1-2-21 15,3 0 2-15,0-3 0 0,3-1 6 16,3 0-13-16,-3 0-6 0,3-3 11 0,1-3-18 16,2 4 21-16,-3-3-14 0,5 0 4 15,-5-2 4-15,1-2-2 0,-1 2 10 0,3-3 15 16,-5 0 11-16,2 2 4 0,0-2 32 16,1 0-21-16,-4-1 10 0,0-3-2 0,3 7 2 15,-3-7-8-15,-2 7 1 0,2-7 2 0,-1 8-3 16,-6-5-12-16,3 4-13 0,-2-1 15 0,-4 1-7 15,2 4 2-15,-5-2-10 0,3 1 10 16,-1 4-5-16,-2-3-10 0,3 4 7 0,2 1-9 16,-1-4-1-16,2 3-2 0,3 2 2 0,1-3 0 15,-1-2-15-15,4 4 2 0,0-4 8 16,4 1-12-16,-1-4 14 0,1 4-19 0,2-4 19 16,1-1-17-16,4-6 0 0,-4 5 7 0,3-4-2 15,4-1 10-15,-4 0-7 0,-1-4 2 16,2 0 0-16,0 0 0 0,-1 0 2 0,1-4 11 15,-2 5-3-15,1-5 6 0,-3 5-11 16,1-4 3-16,-2 3 7 0,-2-2 3 0,2 0-18 16,0 2-5-16,-6 2 5 0,5-4-3 0,-2 0 8 15,0 4-15-15,-3 0-10 0,0 0-32 0,7-5-1 16,-7 5-9-16,0 0-2 0,0 0 3 16,0 0-34-16,0 0-33 0,10 5-95 0,-10-5-89 15,3 4-479-15,1-2 87 0,0 0 64 16</inkml:trace>
  <inkml:trace contextRef="#ctx0" brushRef="#br0" timeOffset="186192.87">8921 13697 504 0,'0'0'271'0,"6"2"13"0,-6-2-64 0,0 0-12 15,0 0-16-15,0 0-8 0,0 0-23 0,10-10-25 16,-7 4-11-16,1-1 1 0,3-1-11 16,-6-2-23-16,5 2-7 0,-3-3 14 0,4-3-32 15,-4-3-24-15,0 0 24 0,2 2-6 0,-2-2-9 16,-2 1-19-16,1 1 10 0,-2 2 1 0,0-2-16 16,-2-1 18-16,1 4-13 0,1-2-10 15,-3 3 3-15,-2-2-13 0,2 5 7 16,0-2-2-16,-3 2 3 0,2 1-11 0,-2 3-5 15,2-2 3-15,-6 6-8 0,10 0 2 0,-11 0 9 16,11 0-9-16,-14 5-2 0,7-1 8 16,4 1-6-16,-4-1-9 0,4 3-6 0,0 3 8 15,3-3-8-15,-3 1-8 0,6-1-2 0,-3 1-7 16,3 1 17-16,4-3-18 0,-1 1-5 16,1-2 1-16,4 2 14 0,-1-6-15 0,0 4 8 15,4-4 15-15,-4 0 8 0,1-2-8 16,-1 1 6-16,3-1-6 0,-2-2-2 0,-11 3 22 0,14-2 9 15,-5 2 1-15,-1 0 1 16,-8 0 0-16,13-1-2 0,-13 1-1 0,10-1 0 16,-10 1-7-16,11-2 13 0,-11 2-21 0,0 0 5 15,10 3 13-15,-10-3-1 0,3 6-11 16,0-1 6-16,-3 2 1 0,0-1-13 0,0 2-5 16,1 1 8-16,-1-1-3 0,0 0 5 0,3 3 5 15,-3-3-5-15,0 1-5 0,4-1-2 0,-4 0 22 16,3 2-15-16,-3-3-7 0,1 1-1 15,2-2 6-15,0 0-16 0,0-1 3 0,0 1 2 16,-2-4 8-16,5 3-8 0,-3-3-10 0,-3-2 13 16,11 2-10-16,-11-2 5 0,0 0 10 15,17-7-3-15,-10 5 3 0,-3-6-5 0,3 3-5 16,2-5 15-16,-5 1-10 0,4 0-3 16,1-4 0-16,-2 1 8 0,-1-5 5 0,2 5-5 15,-1-3-2-15,-1 0 10 0,-2 0 7 16,-1 5 8-16,0-3-3 0,0 1 9 0,-2 4 1 15,3 1-9-15,-1-3-8 0,-3 6-3 0,3-2 5 16,-3 1 1-16,0 5-16 0,0-8 12 0,0 8 6 16,0 0-8-16,0 0-7 0,0 0 7 15,0 0 3-15,0 0-3 0,-20 12-5 0,20-12-7 16,-4 10-1-16,1-7 6 0,3 5 2 0,-3-1-15 16,3-3-3-16,0 0 13 15,-3 3-18-15,3 0 5 0,3-4-5 0,0 3 6 16,-3-6 6-16,3 7-14 0,1-5 10 0,2 0-1 15,-6-2 4-15,14 1 4 0,-14-1-2 0,10 0-5 16,-10 0 12-16,15-3-9 0,-6 2-1 16,-5-3-2-16,-4 4 10 0,13-2-8 0,-8 2 11 15,-5 0 2-15,10-2-18 0,-10 2 23 0,6-2-5 16,-6 2 3-16,0 0-3 0,10-3 3 16,-10 3-16-16,0 0 16 0,0 0 2 0,7 6 5 15,-7-6-9-15,1 6 6 0,-1-1 1 0,0 2-5 16,-1 1-6-16,-2 2 4 0,3-2-12 15,-4 5 12-15,4-2-1 0,0 2 0 16,-3-1-10-16,3 1-26 0,-1-1-28 0,5 2-74 16,-7-3-100-16,6 4-604 0,1-4 77 0,-1 3 71 15,-2-4 116-15</inkml:trace>
  <inkml:trace contextRef="#ctx0" brushRef="#br0" timeOffset="186908.7">9478 13551 888 0,'-3'-4'261'0,"3"4"-31"15,0 0-10-15,-8-4-28 0,8 4-20 16,0 0-8-16,0 0-18 0,0 0-16 0,-16 8-7 16,15-3-18-16,-2-2-23 0,0 4 5 15,0-2-10-15,2 0-13 0,1 2 2 0,-4 1-12 16,4-1-5-16,0 1-9 0,4 0 4 0,-4-4-18 15,4 4-8-15,-1-3-3 0,1 3-15 16,2-6-13-16,-3 3 8 0,4-3 2 0,0 1-2 16,-7-3 8-16,17 0-8 0,-10-3 10 0,1 1 3 15,1-3 2-15,-2 3-13 0,0-4 6 0,3-1 10 16,-6-1-8-16,2 2 28 0,-3-1-10 16,1-2 3-16,-1 3 7 0,-3-1-18 0,0-1-2 15,0-1 5-15,0 1 10 0,-3 3-36 16,0-1 31-16,0 0-10 0,2-1 10 15,-5 6 3-15,2-6-6 0,1 4 6 0,-4 1-16 16,7 2 8-16,-4-6-8 0,-2 3-2 0,6 3-8 16,-4-4-3-16,4 4-7 0,-3-5-8 0,3 5 3 15,-4-5-13-15,4 5 18 0,0 0-11 16,4-7 8-16,-4 7 3 0,6-8-8 0,-2 3 16 16,-1 0-6-16,0-2 3 0,2-1 2 0,-2 1 16 15,0 2-13-15,-3-1 0 0,0-1 18 16,0 0 5-16,0-1-10 0,-3 4 2 0,0-2 0 15,-1-1-2-15,0 3 5 0,1-2-5 0,-4 4 0 16,1-4 0-16,-1 4-1 0,-1 1-4 16,8 1-8-16,-13-2 8 0,3 0 7 15,10 2-17-15,-17 2-1 0,10 0 3 0,0 1-8 16,0-2 8-16,0 5-7 0,4-5-4 0,-1 5 9 16,1-2-3-16,3 3 2 0,0-7-2 15,1 8-13-15,5-1-15 0,-3-2 17 0,7 0 6 16,-2 1-8-16,5-4 3 0,1 3 2 0,-1-3 8 15,1 0-13-15,3-1 10 0,-4-1 3 16,5 0 0-16,-2 0 0 0,-4 0 0 0,4 0 2 16,-2 0-2-16,-4 0 0 0,1 0 5 15,-4 2 5-15,-7-2 3 0,16 2-13 0,-8-1 25 16,-2 1-9-16,-6-2 27 0,10 4-25 16,-6 0 2-16,2 1 3 0,-3 0-3 0,2 6 6 15,-2-2-1-15,0 3-9 0,1-4-11 0,-1 6-3 16,4-3-7-16,1 6-26 0,1-7 15 15,5 5-219-15,6 2-636 0,1-3 119 0,-1-5 32 16,7 1 106-16</inkml:trace>
  <inkml:trace contextRef="#ctx0" brushRef="#br0" timeOffset="188025.17">10107 13216 755 0,'-1'-4'158'0,"1"0"132"16,0-3-24-16,0 7-26 0,-6-10-37 16,6 8-14-16,0 2-25 0,-3-6-18 0,3 6-13 15,0 0-23-15,0 0 18 0,0 0-33 0,-1 19-14 16,1-7-14-16,1 0-13 0,-1 3 0 0,0 9-3 15,0-5 13-15,3 12-18 0,-3-5 2 16,0 8-9-16,0-1-3 0,0-1-13 0,0-1 5 16,0-2-3-16,3-1-4 0,-3 0-8 15,3-3-47-15,-3-5 6 0,4 0 5 16,-1-2 0-16,0-6 10 0,-1 1 1 0,4-6 12 16,-2 0-13-16,2-4 3 0,0-1 2 0,-6-2 3 15,12-7-11-15,-3 2 6 0,1-2 10 0,-3-4-5 16,4-1-10-16,-4 2 15 0,2-3-13 15,2 4 18-15,-4 1 13 0,-1-2 5 0,-2 6-3 16,2-2-4-16,-1 1 4 0,-2 0-15 0,0 0 1 16,1 3-9-16,-4 2 8 0,9-5 0 0,-9 5 13 15,0 0-10-15,0 0-6 0,15 9 1 16,-12-4-3-16,0 2 5 0,4 0 3 0,-3-1 7 16,2 2-12-16,1-1 4 0,0 1 6 0,0 2-18 15,-1-3 8-15,5 0 15 16,-1 0-16-16,3-3-12 0,2 3 12 0,-2-7-4 15,4 1-8-15,0-1-6 0,1-1-9 0,2 1-1 16,-3-7 26-16,0 3-31 0,0-3 11 0,0 0-13 16,-7-3 7-16,2 1-15 0,-2-2 28 15,-1 1 3-15,-6 0 0 0,1 2 12 0,0-2-2 16,-4 1-2-16,0 1 2 0,-7 1 13 0,6 0-1 16,-8 3-7-16,5 0-2 0,-2 0 0 15,-5 3-6-15,4-2 13 0,-3 3 0 0,-4 4-4 16,1-1 9-16,3 0-18 0,-1 2-4 0,-2 1 9 15,2 1 3-15,4-2 1 0,0 2-9 0,1 1-2 16,3 1 7-16,0-1-4 16,3-2 7-16,3-2-5 0,3 4-13 0,1-1 8 15,3-7-8-15,4 4 11 0,-1-2-9 0,5-2 6 16,-2-2 3-16,-1-1-8 0,5 2 4 0,-6-1 9 16,-1-1-6-16,1 1 6 0,-1-1 20 15,-2 1-13-15,-1-3 24 0,0 5-6 0,-2-1 13 16,-2 0-3-16,-6 1-20 0,10-5 23 0,-10 5-5 15,7-1-6-15,-7 1 4 0,0 0-16 16,0 0 7-16,0 0-2 0,0 0-12 16,0 0-6-16,0 8 7 0,0-8-14 0,0 0 4 15,-4 10-2-15,4-10 0 0,0 8-17 0,0-2 4 0,0-6 8 16,0 6-29-16,4-2 4 0,-4-4 27 16,7 3-25-16,0-1 5 0,-7-2 8 15,13-2-3-15,-13 2 7 0,15-3 19 0,-6 0-3 16,1-3 3-16,-2 5-3 0,2-2 18 15,-4-1-10-15,1 1 20 0,1-1-7 0,-2 3-8 16,-6 1 2-16,7-7 11 0,0 5-6 0,-7 2 4 16,6-2-9-16,-6 2 6 0,8-5-24 0,-8 5 11 15,6-1 0-15,-6 1-8 0,0 0-5 16,0 0 10-16,7 0-5 0,-7 0-2 0,0 0 2 16,10 7 5-16,-6-6-18 0,3 4-4 15,-1-3 7-15,-2 1-29 0,3 1 4 0,3-1-47 16,1-2-31-16,1 4-120 0,-12-5-148 15,12 0-466-15,-2 0 66 0,4-5 116 0,-5 4 43 16</inkml:trace>
  <inkml:trace contextRef="#ctx0" brushRef="#br0" timeOffset="188873.63">11039 13190 934 0,'0'0'256'0,"0"-7"-18"0,0 7-41 0,0 0 8 15,0 0-29-15,0 0-96 16,0 0 2-16,-6 15-3 0,6-5-2 0,-4 4-8 16,4-2-15-16,0 6-1 0,-3 2-7 0,3-1-5 15,0 2 8-15,0 6-18 0,-3-2-8 0,3 1 20 16,0-1-20-16,0-3 5 0,0-1-7 16,0-1-8-16,0 0-3 0,0-3 0 0,0-2-2 15,0-4-6-15,0 3-7 0,3-4 13 0,-3-2 10 16,-3 0-18-16,3-5 15 0,0 4-15 15,0-7 5-15,-3 2-10 0,3-2 10 0,0 0 13 16,0 0-7-16,-14-10 9 0,14 10-15 0,-7-7 10 16,3 4-17-16,-2-2 7 0,2 3 5 0,-3-2-5 15,0 0 13-15,7 4-18 16,-13-2 11-16,7 2 9 0,6 0-15 0,0 0 8 16,-18 2-13-16,14-1 0 0,-2 5 3 0,3-5-3 15,-2 6-11-15,2 0 4 0,0-3 1 0,0 3 17 16,2 2-22-16,2-1 17 0,2 0-9 15,0 2-10-15,1-2 6 0,3-1-22 0,0 3 29 16,2-3 6-16,-2-1-9 0,4-4 16 0,2 0-8 16,1 2-10-16,-3-4 15 0,6-1-23 15,-1-4-2-15,-1 3 12 0,4-4 3 16,-4-2-10-16,2-3 5 0,3-3 10 0,-7-3 5 16,2-1-10-16,-2-6 5 0,4-1-5 0,-7-2 8 15,0-4-5-15,-2-2 2 0,-2-1-3 16,-2 1-2-16,-1 0 3 0,-3 4-11 0,-3-1 24 15,3 5 1-15,0 5-4 0,-4 0-8 0,1 2 13 16,-3 3-13-16,5 5 3 0,-6 3-5 0,0-3 7 16,1 10-2-16,-1-1-8 0,7 1 7 15,-17 6-9-15,10 4-6 0,-3 0 18 0,2 7-10 16,-1 1 0-16,2 4 3 0,3 1-24 0,1 3 32 16,-1 3-17-16,4 0 12 0,-3-1-4 15,6 5-2-15,-3 2 8 0,4-3-16 0,0 1 3 16,2-2 5-16,1-2-18 0,0-5 18 0,3-2 5 15,-3-3-18-15,3-2-10 0,1-2 11 16,-1-5 14-16,-1 0-15 0,3-2 24 16,-2-1-9-16,3-6-7 0,-2 4 2 0,2-5-2 15,1-2 3-15,-4-2-6 0,0 1 6 0,1-1 2 16,-4-1 5-16,2 0 5 0,-2-3-8 16,0 5 4-16,-3-4-1 0,2 0-3 0,-2 5 11 15,-1-4 0-15,0 3 5 0,1-1 5 0,-4 4-23 16,3-8 20-16,1 5-22 0,-4 3 15 0,1-7-3 15,-1 7-3-15,0 0-4 0,3-2 10 16,-3 2-21-16,0 0 11 0,0 0-14 0,0 0 4 16,0 0-1-16,0 0 0 0,9 15 16 0,-9-10-13 15,1 0 2-15,2-3-12 0,0 6-3 16,-3-3 16-16,3 0-14 0,1 2-20 0,-4-1 16 16,7-2-47-16,-3 2-53 0,2 1-46 15,-2-5-70-15,-1 5-542 0,0-6 90 0,1 1 37 16</inkml:trace>
  <inkml:trace contextRef="#ctx0" brushRef="#br0" timeOffset="189872.78">11563 13514 711 0,'0'0'243'0,"10"-2"-23"16,-10 2-17-16,0 0-34 0,10 10-6 0,-7-6-22 15,-2 3-15-15,5-1-4 0,-2 1 4 16,-3 2-11-16,2 1-23 0,0-2-30 0,0 2 17 16,1-2 3-16,-1-1-10 0,0 3 2 0,-3-4-41 15,1-2 13-15,2 4 10 0,-3-3 14 16,3-2-32-16,-3 3 0 0,0-6-4 0,4 3 4 16,-4-3-10-16,0 0 8 0,0 0-15 0,0 0 2 15,7-10-18-15,-4 3 7 0,0-1-4 16,-3-2 15-16,4 3 0 0,-4-3 5 0,6 0-20 15,-5 1 36-15,2-1-16 0,1 3-15 16,-4 0 10-16,3 0-3 0,-2 0-7 0,2 4 7 16,-3 3 1-16,3-9 7 0,0 5-28 15,-3 4 10-15,3-2-20 0,-3 2 20 0,0 0 8 16,0 0-10-16,0 0-6 0,15 10 14 0,-12-3-6 16,0-1-20-16,1-2 33 0,2 4-23 15,-2-1-3-15,-1 1 11 0,4-1-8 0,0 0 10 16,0-4 8-16,-1 4-15 0,1-6 9 0,4 4 1 15,-1-5-13-15,0 0 16 0,1-3-4 16,2 1-7-16,1-2-2 0,-1-2 10 0,-2-3-11 16,3 2-7-16,-1-3 18 0,-2-4-21 0,-5 6 3 15,4-3 8-15,-3-2-1 0,-3 5-2 16,0-2-5-16,-1 0 3 0,-3 1-3 0,0 2 12 16,-3 0 1-16,-1-1 5 0,0-1-13 15,-3 7 5-15,-2-4-8 0,2 4 6 0,-1 1-6 16,-2 1 11-16,0 0-18 0,-4 3 15 15,4-3-8-15,0 6 6 0,-1-4 7 0,1 5-25 16,1 0 12-16,5 2 8 0,-4 0 13 0,5 1-15 16,-3-2-11-16,5 4 8 0,1-3-18 15,0 0 10-15,1 1-22 0,5-1 9 0,-3-2 6 16,1-1-6-16,4-1 9 0,-2 1-9 0,1-4 16 16,-1-2-10-16,2 0-6 0,-8 0 16 15,16 0 5-15,-12-2-5 0,2-4 0 16,2 4 2-16,-5-3-7 0,1-3 13 0,2 4-16 15,-3-2 38-15,-2-1 1 0,2-1-8 0,0 4 8 16,-3-2-3-16,4 1 0 0,-4 5-11 16,0-7 9-16,0 7-6 0,1-5-15 0,-1 5 13 15,0 0-13-15,0 0-3 0,0 0 6 0,0 0 2 16,-5 25-7-16,9-13 9 0,-4 1-2 16,0 5-2-16,0 4 0 0,4 5 2 0,-1-2 2 15,0 8-4-15,-2 2-18 0,5 4 27 16,-3-1-17-16,0 15-2 0,1-1 17 0,0-2-10 15,-4-3 10-15,3 6-7 0,-2-10-14 16,-1-5 19-16,3-3-13 0,-3-3 10 0,-3-4-13 16,3 2 8-16,-1-5 0 0,-2-2 0 0,-1-2 3 15,0-3-8-15,-2-3 2 0,-4-1-2 16,-1-3-5-16,1 1 12 0,-3-3 1 0,-5-5-8 16,2 1 20-16,-2-4-10 0,-3-3-15 0,-2-3 25 15,2-5-20-15,-3-4 10 0,0-3 3 16,4-2-10-16,0-3 14 0,6-3-1 0,3 1-9 15,1-2 11-15,4 1-5 0,3 0-3 0,2 0-3 16,2-2 3-16,5 1-10 0,1-3 3 16,3 4 4-16,4-3-2 0,2 3 5 15,-1 3-2-15,1 1 0 0,2-1-9 0,2 5 1 16,-3 2 8-16,1 1-6 0,-2 1-7 16,-1 5-39-16,1 0-22 0,-2-1-37 0,-1-3-173 15,-2 8-602-15,2 2 135 0,-6-1 26 0,0 1 108 16</inkml:trace>
  <inkml:trace contextRef="#ctx0" brushRef="#br0" timeOffset="191304.9">7676 13565 476 0,'0'0'258'0,"-4"-6"-15"0,4 6-25 15,-6-1-16-15,6 1-30 16,-4-5-1-16,4 5-20 0,0 0-25 0,0 0-6 16,-6-2-2-16,6 2-6 0,0 0-40 0,0 0 15 15,0 0-26-15,3 15 6 0,-2-10-1 0,1 0-22 16,2 2 5-16,-4 1-3 0,6 4-13 16,-5-3-7-16,5 0 14 0,-3 1-4 0,5-2 10 15,-1-1 0-15,3-2 13 0,1 2-36 0,8-6 6 16,-1 2 14-16,6-7-7 0,13-3 2 15,11-4-12-15,7-11-21 0,13-5-36 0,7-5-89 16,-6-9-144-16,5 7-532 0,-1 1 67 0,-5-2 33 16,-3-5 117-16</inkml:trace>
  <inkml:trace contextRef="#ctx0" brushRef="#br0" timeOffset="200312.72">5779 4409 358 0,'0'0'120'0,"0"0"-25"0,0 0 71 16,0 0-7-16,0 0-16 0,0 0-2 16,0 0-28-16,0 0 4 0,0 0-1 15,0 0-19-15,0 0-10 0,0 0 5 0,0 0-5 16,13-9-5-16,-9 5 23 0,2 0-69 0,2 0 46 15,-2 0-26-15,4-2 28 0,-3-1-127 16,4 2 25-16,-1-2 5 0,0-2-10 0,1-3 3 16,2 2 12-16,1-2-48 0,-4-1 69 0,3-2 12 15,-5 2 11-15,2-2-10 0,-3-3 4 0,3 1-7 16,-3-4 3-16,-3 5 0 16,2-1 2-16,-3-1 8 0,-2 2-13 0,1 4-13 0,-1-3 0 15,-2 1 8-15,-1 4-13 0,1 0 10 16,-2 1 1-16,-3 2-1 0,2 0-12 15,-3 4-16-15,0-1 5 0,-3 4 8 0,-3 4-5 16,-1-1-3-16,0 4 6 0,-3 1-6 0,3 2-5 16,-6 4 8-16,6-3 3 0,-3 3-26 0,3 3 20 15,0-1-15-15,4 1 25 0,-1 0-37 16,1 2 12-16,4-1 30 0,0 2-17 0,5-2-3 16,1 2 3-16,0 2 0 0,3 3-24 0,1 2 32 15,0 6-3-15,5 2 15 0,2 14-13 0,2-2-4 16,2-1 2-16,1 2 0 15,1 0 7-15,0-1-12 0,1 1 18 0,-1 5-24 16,3-3 3-16,1 2 29 0,-5-2-29 0,2 2 3 16,-4 3 12-16,-1 1-22 0,-3 0 22 0,0 0-14 15,-2-2-1-15,-5 1 20 0,-2 2-7 16,-1-4 11-16,-1 1-16 0,-7 0-19 0,-1 2 7 16,-4-3 6-16,-2 2 11 0,2-5-15 0,-5 1 18 15,-6-1-1-15,4-1 8 0,-4-3-7 16,-3-1 12-16,-1-4-5 0,1-4-10 0,-1 1 0 15,-2-7 11-15,3 0-1 0,6-7-5 0,-2-4 13 16,9-4-21-16,-3-3 3 0,4-1 11 0,2 0-6 16,1-3 5-16,3 0-18 15,0-1 13-15,-1-4 16 0,2 1-16 0,3 1 13 16,0-4-15-16,3-2 20 0,0 0-13 0,0 0 3 16,0 0 5-16,0 0-21 0,0 0 3 0,24-9 8 15,-14 3 15-15,0 3-23 0,3-3-8 16,-2 0 13-16,3 2-2 0,-4-2-1 0,3 4 11 15,1-2-18-15,-4 2 5 0,4 0-3 0,-1 0 1 16,-3 2 2-16,4 0-10 0,-3 2-6 16,3-1 32-16,-1 2-39 0,0 3 12 0,2 3 9 15,-2-1 4-15,4 4-4 0,0 1-3 0,0 5 7 16,-3 6-12-16,6 1 20 0,-5 1-12 0,4 12 7 16,-1 4 5-16,2 0-2 15,-3 7-16-15,-4-3 13 0,2 2 8 0,-5 1-5 16,4 4 17-16,-7-1-17 0,6 0-18 0,-5-1 7 15,1 1 0-15,1-2 14 0,-6-2-16 0,4 1 10 16,-2-8 8-16,0-6-13 0,-2 0 5 16,-1 4-3-16,4-4 1 0,-3 4 2 0,0-3-8 15,2 0-4-15,4 11-4 0,-4-7 14 0,2-6 7 16,-1 0-10-16,2-2-2 0,-1 3 20 0,2-3-11 16,3-1-9-16,-2-2-1 0,0 1 24 15,5-2-27-15,-2-3 14 0,3 0-10 16,3-3 4-16,1-4 1 0,2 0-1 0,-2-4-9 0,0-4 7 15,4 0 0-15,2-2 5 16,-1-2-5-16,1-4 2 0,1 4-7 0,-3-5-3 16,-1 1 21-16,0-2 0 0,-1-2 0 0,1 2-26 15,-3 0-5-15,-5 0 13 0,-1-2 28 0,-2-1 0 16,4 3 3-16,-4-2 51 0,-1 2-70 16,-3-1 93-16,1 1 0 0,-3-1-11 0,-7 1 4 15,14-3-29-15,-14 3-3 0,10-2-7 0,-10 2-13 16,6-1-3-16,-6 1-7 0,8-2-16 0,-8 2 8 15,0 0-13-15,0 0-10 0,0 0-51 16,7-5-77-16,-7 5-30 0,0 0-244 0,0 0-407 16,0 0 82-16,0 0 77 0</inkml:trace>
  <inkml:trace contextRef="#ctx0" brushRef="#br0" timeOffset="203926.48">6897 9151 319 0,'0'0'131'0,"6"-2"7"0,-6 2-12 16,4-6-24-16,-4 6-5 0,6-6-15 0,-2 2 8 15,3-1-13-15,-3 2-8 0,2-4 2 0,1 0-14 16,1 2-11-16,4-7 8 0,-5 3 15 16,4-1-10-16,-1-3-6 0,3 1-7 0,-2-3-5 15,2-2 8-15,-1 0-16 0,1-1 16 16,0 0 7-16,1-4 8 0,-4 1 28 0,0 0-120 15,-2-2 28-15,1 3-20 0,-2-1 104 16,-1 2 6-16,2 1-26 0,-5-1 20 0,-3 3-10 16,1 0-2-16,-1 0-5 0,0 1-14 0,-1 3-7 15,1-1 1-15,-3 2 1 0,-4-2-20 16,3 5-5-16,-5-2-7 0,2 3-1 0,-4 3 18 16,1-1-20-16,-4 2-10 0,0 3-8 15,-2 1 10-15,-2 1-10 0,-1 4-8 0,1-3 5 16,-6 6 8-16,3 4-10 0,1-3-5 15,-1 5-3-15,5-3 5 0,-2 3 15 0,2 0-14 16,2 2 9-16,3 1-7 0,0 0 2 0,2 4-10 16,2-2 16-16,1 3-9 0,1 1 1 15,2 1 10-15,3 1-5 0,-3 1-8 0,6 3 3 16,-3-1-3-16,7 8 5 0,-6-3 8 0,5 2-2 16,4 19 7-16,-6-3-10 0,6 4 7 0,-3-2 1 15,-1 4 2-15,1 5-2 0,-3 2-6 16,3 1-5-16,-4-1 14 0,0 6 4 0,1 8 3 15,-4-8-8-15,0 12-8 0,-6 0 6 0,-1 1-8 16,-4-1 17-16,1 1-1 0,-4-6-4 16,1 4 1-16,-5-2-13 0,1-3 20 15,0 1-20-15,-6 1 13 0,2-3 5 0,-3-2-13 16,0-6 0-16,3-1 5 0,1-16 5 0,2-1-2 16,2-3-13-16,-2-2 12 0,5-12 9 15,-1-3-6-15,4-3-2 0,0-4-6 0,-1-3-7 16,4 1 2-16,-2-4 14 0,2-5 1 0,2 5-6 15,2-5-6-15,-4-2 5 0,4 0-10 16,0-2 17-16,3-1-1 0,-4-1 12 0,2-1 5 16,1 2 5-16,1-4-10 0,0-3-2 0,0 0-14 15,1 7 3-15,-1-7-2 0,6 0 5 0,-6 0 2 16,0 0-15-16,0 0 5 0,18-3 3 16,-18 3-3-16,13-4 0 0,-7 2-7 0,-6 2 17 15,10-1-15-15,-2 1 3 0,-8 0-6 16,13 0-5-16,-6 0 1 0,1 1-1 0,1 5 6 15,1-3-9-15,4 5 9 0,-4-1 7 16,1 3-15-16,6 5 2 0,-4 2 5 0,1 1-2 16,-1 4-2-16,2 3 7 0,-2 1-6 0,1 1-4 15,-1 3 15-15,5 11-12 0,-2 1 2 16,2 3-3-16,-5 1 10 0,2-2-14 0,-2 6 4 16,-3 0 8-16,4 0-3 0,-4 0 6 0,1 9-16 15,-4-1 13-15,-1 2-5 0,1 5 0 16,-1 16 15-16,-1-15-10 0,-2 2 0 15,0 0 10-15,-3 18-2 0,0 1-13 0,-6-3-13 16,4 1 8-16,-7 4 17 0,5-2-9 0,-5 1 10 16,2-2-16-16,-7-3 23 0,4 2-15 15,2-3-5-15,-2 0 5 0,3-6 5 0,4-9-7 16,0 1 2-16,3-3 13 0,0 3-11 0,3-1 3 16,1-6 0-16,5-2 3 0,2-4-13 0,-1-1 13 15,4-3-1-15,6-4-14 0,-2-3 1 16,2-1-1-16,4-7 17 0,6-4-2 0,-2-3-13 15,6-1 5-15,-6-10-8 0,2-2 13 0,1-1 0 16,0-5-20-16,3-1 7 0,0-2 11 16,0-1 2-16,-3-4-5 0,-3 1-8 15,2-3 3-15,-3 3 0 0,-2-3 13 0,2-3-11 16,-3 3-10-16,3-2 3 0,-3 1 12 0,3-2-9 16,-3-1-14-16,-3 4 3 0,2-4 8 15,-2 0-36-15,0 2 8 0,-4-3-11 0,0 2-12 16,-4 1 30-16,-3-3-5 0,2 3-20 0,-3 0-24 15,-2-2-1-15,0 2-4 0,-7 2-48 0,4-5-274 16,-1 3-274-16,0-1 23 0</inkml:trace>
  <inkml:trace contextRef="#ctx0" brushRef="#br0" timeOffset="207889.43">1226 9668 222 0,'0'0'208'0,"0"0"-14"0,6-7-38 16,-6 7 36-16,4-4-8 0,-4 4-22 0,3-6-93 15,-3 6 15-15,3-2 11 0,-3 2-28 0,3-6 71 16,-3 6-3-16,0 0-40 0,4-7 18 16,-4 7-24-16,1-4-22 0,2-2 12 0,-3 6-15 15,3-7-10-15,-2 6 15 0,1-7-15 0,2 1-13 16,-1 1-10-16,1-3 10 0,2-3-11 16,1 4-4-16,0-7 10 0,0 3-11 0,-3-4 1 15,7-2-1-15,-2-3-9 0,-2 3-1 0,0-7-7 16,3 4 10-16,-3-2-16 0,-1-2 26 0,1 0-15 15,-3-2 15-15,0 2-5 16,-1 0 57-16,0 0-57 0,-3 4-8 0,0 2 11 16,0-1 17-16,-3 5-27 0,0-1 20 0,2 3-1 15,-3-2 1-15,4 5-5 0,-3-1 0 16,0 3-8-16,0 0-16 0,-1 0-4 0,1 6-6 16,-3-1 16-16,6 3-5 0,0 0-6 0,-19 13 9 15,13-4-9-15,-4 6 3 0,-1 3 0 0,2 5-2 16,-2 4 12-16,1 6-17 0,-3 12 12 15,2 2-7-15,1 3-9 0,3 0 6 0,-3 3-10 16,5 1 13-16,-1-1 4 0,0 3-7 16,2-4-7-16,0 0 7 0,2-5-5 15,1-9 15-15,-2 0-8 0,3 4 6 0,-4-4-8 16,4-1-13-16,-6 14 13 0,5-11-7 0,1-2 7 16,-3-3-5-16,-3-1-6 0,2 0-12 0,0-1-28 15,-3-1-23-15,0-4-90 0,-2-2-33 16,-2-2-136-16,1-1-455 0,-1-3 43 0,2-3 105 15</inkml:trace>
  <inkml:trace contextRef="#ctx0" brushRef="#br0" timeOffset="208787.78">846 10138 570 0,'17'-12'164'15,"0"4"3"-15,0-3-27 0,4 1-25 0,-1 1-7 16,4-3-18-16,3 4 4 0,4-2-12 0,0 1-5 16,-1-4-13-16,2 3 3 0,1 2-24 15,-1-2 16-15,1 2 0 0,-6 1-13 0,1-2-15 16,-3 6 10-16,-1-2-24 0,-5 1 1 0,2 0 8 16,-7 1-8-16,3-1-3 0,-7 2-5 15,4 1 19-15,-7 0-29 0,0 0 53 0,3-4-30 16,-10 5-10-16,11 0 15 0,-11 0-2 0,9 0-11 15,-9 0 16-15,3 7-16 0,-3-2 1 16,0-5-1-16,-6 13 6 0,3-6-14 16,-1 3 16-16,1-2-18 0,-1 2 11 0,1 1-3 0,-1-1-3 15,1 1 3-15,0-3-3 0,2 6 3 16,-2-4-6-16,3-1-14 0,0 0 7 16,-3-1 0-16,3 0 12 0,3 1-19 0,-3-1-9 15,3-1 4-15,-3-2 7 0,4 0-3 0,3 1-2 16,-4-4 25-16,1 0-25 0,2 2 2 0,-6-4 26 15,0 0-13-15,21-6-5 0,-14 5 33 16,0-6-25-16,0 2-3 0,3-1 0 0,-4 0-15 16,1-2 10-16,-3-1 15 0,2 3-7 15,2 0-3-15,-5 0 13 0,1-1-5 16,-1 4-8-16,0-2 79 0,0-2-22 0,0 6-6 16,-3 1 18-16,4-10-15 0,0 8-7 0,-4 2 1 15,1-6-14-15,-1 6-6 0,0-7-7 16,2 4-1-16,-2 3 6 0,0 0 0 0,0-8-16 15,0 8 18-15,-2-6-20 0,2 6 18 0,-1-8-36 16,1 8 10-16,0-10-8 0,0 3-5 0,0 0 16 16,0-3 5-16,0 2-16 0,1-2 9 15,-1-5 1-15,2 5-7 0,-2-5-10 0,0 2-5 16,0 0 20-16,0-1 10 0,-2 3-5 0,2-5 3 16,-1 6 10-16,-3-6 8 0,0 5-8 15,1-1-18-15,-3 1-13 0,-1-3 34 16,0 4-11-16,-3 0-10 0,3-2 11 0,0 6 7 15,-6 0-18-15,3-2 0 0,0 6-2 0,-2-3-6 16,2 4 13-16,0-2-7 0,-1 0-1 16,2 2-12-16,9 1 5 0,-14 4 0 0,7-2 0 15,1 0-8-15,2 3 5 0,1-1 6 0,3 2-11 16,0-6-7-16,3 10 22 0,0-5 3 16,1-1-18-16,2 1 1 0,5-2-1 0,-1 1 10 15,0-2-7-15,4-1 5 0,-1-1 0 0,1 1 0 16,0-2-3-16,0 0-2 0,-1 1 5 0,-3-2 2 15,2-1-5-15,0 3 16 16,-5 0-8-16,-7 0-10 0,15-1 12 0,-6 1 9 16,-9 0-14-16,11 0 8 0,-11 0-10 0,7 1 0 15,-1 4 10-15,-6-5-5 0,7 2 0 16,-4 4-3-16,0 0-4 0,2 0 12 0,-2 3 0 16,0 3-13-16,1-2 11 0,-1 1-1 0,0 3 9 15,0-1-4-15,1 2 4 0,0 1-22 0,3 1-1 16,-3 0-29-16,2-1-18 0,-2 3-49 15,5-4-61-15,-4 0-48 0,1 1-254 0,1-1-289 16,0-6 45-16,3 1 124 0</inkml:trace>
  <inkml:trace contextRef="#ctx0" brushRef="#br0" timeOffset="209337.55">1789 9963 742 0,'0'0'205'16,"0"-7"-29"-16,0 7-27 0,-3-6-26 0,3 6-11 15,0-7-2-15,0 7-15 0,0 0-18 16,0-5 5-16,0 5-11 0,0 0-27 0,0 0 7 16,0 0 8-16,0 0-10 0,0 0-6 0,3 20-15 15,-3-15 11-15,0 0-16 0,1 3-5 0,-1-1 2 16,2 0 6-16,-2-3-19 16,1 3-14-16,2 0 9 0,-3-2 8 0,0-5 26 15,3 6-2-15,-3-6-19 0,0 7 5 0,0-7-2 16,0 0-15-16,0 0 20 0,18-8 0 0,-11-2-13 15,4 3 6-15,1-4-1 0,-2-1 5 16,1 2-15-16,-1 0 1 0,0 3-4 0,1-1 1 16,-4 3-6-16,2-1 1 0,2 0 12 0,-3 4-18 15,4-3-10-15,-5 4 21 0,4 1-19 16,-11 0 6-16,16 1 10 0,-5 5-5 0,-4-3-10 16,0 3 15-16,-1 3-11 0,2-1 14 0,-4-1-11 15,2 3 1-15,-3-2 12 0,1 0-26 16,-1 1 14-16,3-1 19 0,-5-1-17 0,3 0 10 15,-1-4 26-15,0 4-33 0,-2-4 22 16,2 1-2-16,-3-4 10 0,6 4-25 0,-6-4 7 0,0 0 3 16,0 0-11-16,14-10 6 15,-10 6 5-15,2-3-3 0,1-2 16 0,-1 0-11 16,2 2-28-16,-4-1 23 0,2 2-20 0,-2-2 18 16,2 5-11-16,-3-4-12 0,-2 2 15 0,6 3 2 15,-7 2-22-15,4-2 10 0,-4 2 2 16,0 0 3-16,0 0-3 0,0 0-2 0,16 9-10 15,-13-4 4-15,-3 0 24 0,3 3-23 0,-2 2-1 16,2 1 11-16,-2-1 5 0,2 1-5 16,0-1-10-16,-3 3-31 0,1-3 28 15,2 4-16-15,0-3-60 0,0-1-52 0,-6 3-105 16,9-5-489-16,1-2 72 0</inkml:trace>
  <inkml:trace contextRef="#ctx0" brushRef="#br0" timeOffset="209471.4">2380 10063 668 0,'0'0'225'0,"0"0"-61"16,-3 15-39-16,0-5-48 0,3-5-128 0,-3 8-623 16</inkml:trace>
  <inkml:trace contextRef="#ctx0" brushRef="#br0" timeOffset="210154">860 10676 519 0,'0'0'190'0,"0"0"-6"0,0 0-10 16,0 0-10-16,30 6-16 0,-16-5-30 0,13-1 20 15,4-2-20-15,14 1-5 0,19-3-26 16,5-3 2-16,6 3 6 0,21-5-118 0,0 4 15 16,9-3 13-16,-2 3 3 0,0 0-18 0,-8 2-3 15,-17-1 10-15,-2 4 1 0,-4-1-11 16,0-2 0-16,-4 3 18 0,-6 0-18 0,-7 0 19 16,-14 2-29-16,-1-2 12 0,-5 1 11 0,-1 0-18 15,-4 3-10-15,-3-2-15 0,-5-1-3 0,-2 2-34 16,-3 2 21-16,-3-2-2 0,-7 2-31 15,-1-3-82-15,-3 4-499 0,-2-2 63 0</inkml:trace>
  <inkml:trace contextRef="#ctx0" brushRef="#br0" timeOffset="211518.75">912 10776 604 0,'2'-7'156'0,"-2"7"8"15,0 0-21-15,0 0-25 0,0 0-16 0,0 0 0 16,0 0-2-16,0 0-10 0,0 0-1 16,0 0 4-16,0 0-50 0,0 24 34 0,0-12-16 15,0 1-71-15,0 2-16 0,-2 10 21 0,1 3 18 16,-3 10-15-16,1-1-14 0,-1 18 14 16,-2 4-9-16,-1-1 6 0,0 2 3 0,0 2-1 15,0-1 1-15,0 3 7 0,-3 11 49 0,3-12 4 16,0 0-12-16,1 3 11 0,0 1-1 15,2-5-15-15,-3 3-5 0,6-1-3 0,-2-4 3 16,-1-3-5-16,2 1-6 0,1-5 1 16,-2-3-8-16,3-3-5 0,0-11 7 0,3 4 1 0,-3-5-11 15,1 4 13-15,1-3-13 16,-2-6 3-16,1-1 0 0,2-3-13 0,-3 0 15 16,3-1-5-16,-3-2-5 0,1-7 6 0,1 1-14 15,-1-2 18-15,3-1-99 0,-4-1 115 0,0-5 5 16,0 0 2-16,0 2 34 0,3-3-34 15,-3 1-5-15,0-2 21 0,0-1-16 0,1 1-7 16,-1 0-5-16,0-6 10 0,2 9-13 0,-1-6 7 16,2 1-14-16,0-1 17 15,-3-3-15-15,13 6-16 0,-5-5 16 0,2 0-5 16,3-1-3-16,8 2-10 0,3 1 11 0,0-3-1 16,10 0-10-16,7 2-3 0,0-2 11 0,7 2-5 15,11 0 4-15,8 2 9 0,-2-2-11 16,0 2 5-16,4 0-18 0,-1 2 6 0,1-2 2 15,2 3-8-15,-2-1 16 0,-1-2-1 0,-3 4-2 16,-6-1-7-16,2 1 7 0,-13-6-2 16,-4 5-6-16,-3-1 6 0,-1-4-14 0,2 4 9 15,-5-4-3-15,1 3 5 0,-7-3-3 0,0 0 3 16,-1-2 8-16,1 1-3 0,-7-2-10 0,0 1 10 16,-4 0-5-16,1-2-3 0,-4 2-9 15,0-2-1-15,-3-1 38 0,-1 1 6 16,-2 2-10-16,3-2-1 0,-4-4-5 0,-1 4-7 15,0-3 13-15,0-3-9 0,-2 4 1 0,0-5 18 16,-3 1 12-16,-1 1-4 0,1-3-1 16,2-2-2-16,-3 2-18 0,-2-1 28 0,2-3 0 15,0 2-13-15,-3-4-5 0,4-2 1 0,-4-3 4 16,0 3-18-16,0-4 3 0,0-4-10 16,0-2 10-16,0-3-16 0,0-4 9 0,0-5-6 15,0 1 15-15,0-16-17 0,0 16 4 0,-7-21 4 16,6-2-150-16,-2 1 60 0,0-6 0 15,0 0 12-15,0 2 1 0,2-20 17 16,-2 20 8-16,0-18 15 0,0 20-14 0,2-6 4 16,-3 5-5-16,4 0 18 0,-3 6 69 0,3 1-10 15,-4 15 7-15,2 5-17 0,1-1 10 16,-2 5 4-16,-3-1-14 0,2 8-8 0,1 0 20 16,-2 2-12-16,-1 0 5 0,2 5-13 0,1-2-3 15,-3 3 0-15,2 3 21 0,1 1-13 0,-2 0-18 16,2-1 18-16,0 5 0 0,-3 1-7 15,5 0-6-15,-2 0-15 0,0 3 23 0,3-1-16 16,-4-2 14-16,1 5-3 0,3-1-13 0,-4-2 12 16,1 3-9-16,3 4 17 0,-1-9-20 15,-1 5 3-15,1-3 2 0,1 7 23 16,-3-5-41-16,3 5 21 0,0-7-13 0,-3 1-3 16,3 6 6-16,-3-2 2 0,3 2 15 0,-1-6 0 15,1 6-7-15,0 0-5 0,0-7 4 0,0 7-19 16,0 0 9-16,0 0 13 0,-3-4-10 15,3 4 0-15,0 0-2 0,-3-6 7 0,3 6-3 16,0 0 11-16,0 0-18 0,-3-7-10 0,3 7 4 16,0 0 14-16,-1-4-8 0,1 4-8 0,-4-6 8 15,4 6 0-15,-6-3 10 16,6 3-15-16,-4-5 5 0,4 5-3 0,-9-2 5 0,9 2-25 16,-12-5-15-16,2 5-16 0,0 0 8 15,-11 6-1-15,-3-5-73 0,-30 13-249 0,-1-3-481 16,-23 12 93-16,-4-4 106 0,-10 3 32 15</inkml:trace>
  <inkml:trace contextRef="#ctx0" brushRef="#br0" timeOffset="212501.31">565 8450 622 0,'0'0'186'0,"0"0"-19"0,0 0-16 16,0 0-28-16,-3 16-8 0,3-7-15 0,0 1-1 16,0 4-19-16,3-2-3 0,-3 5-13 0,0 5-8 15,0 4 72-15,0 1-18 0,0 3-23 0,0-2 5 16,0 1-5-16,0-1-18 0,0 1-10 15,0-1 5-15,3-4-5 0,-3-5-8 0,0 3 3 16,5-5-39-16,-2 0 6 0,-3-5-26 0,3 1 25 16,-3-4-15-16,1 2 18 0,1-4 8 15,-1 0-18-15,2 0 20 0,0-6-10 16,-3-1-13-16,0 0 11 0,18-8-24 0,-11 1 3 16,2-1 8-16,-2 2 15 0,4-3-13 0,-5 3 8 15,1-1 5-15,0 0-10 0,0 0 13 0,0 5-11 16,-3-4 0-16,2 3-15 0,-2-2 8 15,6 3 12-15,-3 2-9 0,-7 0-4 0,13-2 6 16,-6 2-5-16,-7 0 5 0,17 4-6 0,-10 1 6 16,3-2-18-16,-3 4 2 0,0 0 9 0,0 1 4 15,3-1-20-15,-3 3 17 0,-1-1-32 0,1 0-11 16,1 1 0-16,-2-1-28 0,1 0-10 16,-3 0-39-16,2-3-56 0,-3 1-28 15,-9 0-156-15,12-3-356 0,-1-3 41 0,1-1 46 16</inkml:trace>
  <inkml:trace contextRef="#ctx0" brushRef="#br0" timeOffset="212784.68">869 8501 785 0,'0'0'205'0,"-2"-5"-26"0,2 5-33 15,-4-3-23-15,4 3-3 0,0 0 6 16,0-6-37-16,0 6-12 0,0 0-3 15,0 0-12-15,0 0-11 0,0 0 5 0,-3 19-20 16,6-13 3-16,-3 7 7 0,3-1-16 0,-2 2 6 16,1 9-13-16,2-4-2 0,-4 0-1 15,3 6-15-15,2 0 11 0,-2 3 2 0,0-2-1 16,0 1 1-16,0-2 8 0,1 0-18 0,-1 0-8 16,4-2-8-16,-3-6-10 0,-1 0 8 0,1-1-6 15,0-4 1-15,2 3 7 0,-3-7-2 16,1 3-15-16,6-1 12 0,-3-4-95 0,3-2-40 15,-4-3-561-15,5-1 71 0,-4-1 14 0</inkml:trace>
  <inkml:trace contextRef="#ctx0" brushRef="#br0" timeOffset="213600.58">1014 8783 624 0,'0'0'174'0,"-3"-5"-43"0,3 5-57 0,0 0-5 15,0 0 3-15,0 0-11 0,0 0-40 16,0 0 17-16,0 0-10 0,19-2-36 0,-19 2-35 16,11 5 33-16,-4-4-6 0,0 0 9 0,3 2 2 15,-4 1-21-15,1-3 3 0,0 1 10 0,-3-1 31 16,-4-1 15-16,11 5 24 16,-11-5 7-16,9 1 10 0,-9-1-10 0,10 1 10 15,-10-1-12-15,4 2-11 0,-4-2-10 0,7 3 5 16,-7-3-3-16,6 2 3 0,-6-2-20 0,0 0 12 15,7 3-15-15,-7-3-2 0,3 4 10 16,-3-4-8-16,4 3 15 0,-4-3-20 0,7 6 10 16,-7-6 5-16,4 2-12 0,-1 4-19 0,0-3 3 15,0 2 19-15,1-2-30 0,-1 1 22 0,1-1-24 16,3-2 0-16,-4 5 6 0,1-5-8 16,2 2 4-16,-2 1 4 0,-4-4 12 0,9 1-10 15,-9-1 5-15,15-5-5 0,-9 2 18 16,-2 1 3-16,3-3 4 0,3 3-2 0,-3-3-5 0,-3 2 3 15,2-2-16-15,1 2 3 16,-3-2-8-16,2 3 0 0,-2 1 10 0,-4 1 0 16,13-6-20-16,-9 5 20 0,3 1 8 0,-7 0-5 15,13-2-11-15,-13 2-4 0,14 0-1 0,-14 0 1 16,11 0 4-16,-11 0 3 0,13 2-12 16,-6-2 1-16,-7 0 9 0,13 0-8 0,-6 1 0 15,-7-1-21-15,11 3 29 0,-11-3-3 0,10 0 7 16,-10 0-7-16,10-4 0 0,-3 2 0 15,0-2 3-15,-4 0 23 0,4 2-21 0,-4-3 13 16,1 1-6-16,3 0-12 0,-4-2 36 0,0 2-31 16,1-1 85-16,-1 2-16 0,-3 3-12 15,7-6-6-15,-7 6-2 0,3-3-1 0,-3 3-4 16,3-4-18-16,-3 4-6 0,0 0-4 16,0 0-3-16,0 0 0 0,0 0-3 0,0 0 3 15,15 7-5-15,-12-1 2 0,0-5 8 0,0 5-15 16,-3-6 0-16,7 5-16 0,-6 1 18 0,-1-6-7 15,7 0-1-15,-7 0 6 0,0 0-16 16,13-10 24-16,-7 2-9 0,2-7-7 0,2-4 18 16,-3-4-20-16,3-5 9 0,-2-4-4 0,-2-1 15 15,1-2-11-15,-4-4-9 0,0 3 17 0,-3-4 21 16,0 5 15-16,-3-4-17 0,0 6-6 16,2 6-108-16,-5 2 32 0,3 0 58 15,0 8 8-15,2-1-31 0,-6 3 16 0,7 0-6 16,-6 7 11-16,5 1-26 0,-5 6 8 0,6 1 4 15,0 0-17-15,-14 16 13 0,7 2 5 16,3 6-8-16,1 2 16 0,0 12-19 0,6 13 16 16,3 2-28-16,5 4-25 0,6 15-11 0,11-11-23 15,3-1-44-15,-1-14 64 0,15 3-117 0,-4-29 5 16,20 20-591-16,-13-13 68 0,3-5 72 0</inkml:trace>
  <inkml:trace contextRef="#ctx0" brushRef="#br0" timeOffset="-214115.81">3841 10636 383 0,'-8'-4'246'0,"8"4"-33"0,0 0-9 16,-3-6-14-16,3 6-14 0,0 0-25 0,0 0-15 16,-4-2-16-16,4 2-9 0,0 0-32 0,0 0-13 15,0 0 4-15,0 0-14 0,0 0 13 16,0 0-8-16,21-2-2 0,-11 4-18 0,5-1 13 16,4-1-13-16,5 1-15 0,4-1 2 0,6 0 0 15,0-1-3-15,11 1-9 0,-1-1 7 16,1-4-8-16,17 4-2 0,2-1 2 0,-2-1-4 15,-11-1-9-15,-3 3 3 0,-4 0-7 0,1 0 22 16,-1 0-17-16,1 1-1 0,-1-4-7 0,-4 4 3 16,2 4 17-16,-8-3 21 0,0-1-44 15,-3 1-20-15,0 0 15 0,-4-1-12 16,-3 1-6-16,-3 1-15 0,-1 0 18 0,-2-2-29 16,-5 0-17-16,0 2 13 0,-1-2-3 15,-3 1 0-15,-2-1-26 0,-7 0-61 0,8 0-56 16,-5 2-528-16,-3-2 70 0</inkml:trace>
  <inkml:trace contextRef="#ctx0" brushRef="#br0" timeOffset="-212832.5">3857 10668 504 0,'0'0'187'0,"0"0"-36"0,-6-7-3 15,6 7-40-15,0 0-9 0,0 0-4 0,0 0-10 16,0 0-3-16,0 0-6 0,3 19-9 0,-3-13 7 16,0 5-12-16,0 1 7 0,3 4 0 0,-3 2-18 15,0 3-2-15,0 6-90 0,-3 0 23 16,3 11-16-16,-6 14 4 0,2 6 35 0,-2-2-23 15,1 4 26-15,-4 1-6 0,2-3-10 0,-3 7 6 16,2-5 2-16,-5 15-3 0,6-11-2 16,-4-3 28-16,-2 14-23 0,3-15-2 15,-1 5 17-15,4-5-5 0,-2 2-7 0,1-2 10 16,1-7-13-16,4 1 15 0,-4-3-12 16,5-9 2-16,1-4-26 0,-2-3 8 0,3-7 8 15,0 3 8-15,0-5 10 0,0 1-6 0,0-4-12 16,3 1 0-16,-3-6 3 0,3 0-6 0,-3-1 44 15,4-2-34-15,-4-1-2 0,3-3-10 16,0-1 23-16,-3-1-3 0,0-2 11 0,1 2-9 16,2-1 16-16,-3-1-25 0,3-1 10 0,-3-2-3 15,4 3 13-15,-4-2-10 0,0-5 5 16,0 7 5-16,0-7-23 0,0 4 13 16,0-4 7-16,1 9 16 0,-1-9-28 0,3 2-19 15,-3-2 24-15,0 0 0 0,6 4-10 0,-6-4-6 16,10 0 16-16,-10 0-16 0,18-4-4 15,-8 3 17-15,7-2-10 0,3-2 2 0,1 3 14 16,9 0-29-16,1-4 13 0,10 3 79 0,-2-2-10 16,5-2-15-16,17 1 8 0,4 0 2 15,-3 1-16-15,5 0 1 0,3-1-21 0,-2-1-2 16,-3 5 2-16,3-4-3 0,-3 4 4 0,-1-3-12 16,1 3 4-16,1-2-19 0,-1 0 9 0,-3-2-1 15,2 4-10-15,-2-2 13 0,-1-1-6 16,-2 3 4-16,-9-3-4 0,-4 4 1 0,-2-2 7 15,14-4-17-15,-7 2 7 0,-10 3-5 16,-3-5 3-16,3 4 7 0,-4-2 5 16,-3 1-12-16,-3-2-1 0,-3 6 3 0,2-5 0 15,-8 2-7-15,0 3-8 0,-1-3 5 0,0 0 7 16,-8 2 8-16,5-2-2 0,-5 2 2 0,1 0-2 16,-3-2 20-16,-2 1-30 0,2 2 27 15,-4 0-56-15,2-2 1 0,-2-1 2 0,-7 3 25 16,11-3-5-16,-8 0-20 0,-3 3 5 0,4-7 56 15,-4 0-51-15,0 7 67 0,3-8 5 0,-3 5 12 16,0-4-25-16,-3 0-15 0,0-1 12 16,2 1 8-16,1-3-10 0,-3 2 8 15,0-4-6-15,-2-3-10 0,2 0-2 0,-4-4 5 16,4-2-3-16,-3-4-5 0,-1 0 5 0,0-8-10 16,0 1 0-16,-3-13-5 0,-1-5-1 15,1 2 9-15,3-2-6 0,-6-2-4 0,2 1 4 16,5-6 3-16,-4-1-8 0,2-2 8 0,1-4 0 15,1-1-3-15,2 1 1 0,-2-1 9 0,2 1-40 16,0 3 10-16,1 4 5 0,0 0 7 16,-1 7-2-16,1 8 19 0,0 9-14 0,0 6-8 15,2 2 3-15,-2 0 3 0,-1 2-16 0,1 4 6 16,0 1 7-16,-1 1-13 0,4 2 16 16,-3 0-8-16,0 5-20 0,2 0 30 15,-2-3 0-15,3 5-15 0,-3-2-10 0,3 3 20 16,-3-1-3-16,2 5-12 0,1-4 2 0,-4 0-7 15,4 7 5-15,0-8 15 0,0 5-3 16,0 3-9-16,-3-8-4 0,3 8 6 0,-3-6-18 16,3 6 13-16,-1-7 10 0,1 7 15 0,0 0-7 15,-3-4-13-15,3 4 15 0,-3-7-20 0,-3 6 18 16,2-5-3-16,-4 6-3 0,-2-7-20 16,-6 6 26-16,-2-8 0 0,-9 6-16 0,-10-2-43 15,-4 1 10-15,-20 0 18 0,-6 4-31 0,-4 0-28 16,-7 8-15-16,-22 0-46 0,-6 8-57 0,-6 0-46 15,-1 0-104-15,4 3-449 16,6-2 87-16,3 1 70 0</inkml:trace>
  <inkml:trace contextRef="#ctx0" brushRef="#br0" timeOffset="-212150.82">4237 9991 581 0,'0'0'220'0,"0"0"-5"15,0 0-46-15,0 0-6 0,0 0-14 0,-11 0-19 16,11 0-19-16,0 0 1 15,0 0-35-15,0 0-5 0,0 0 2 0,-2 9-18 0,2-9-10 16,6 8 3-16,-6 0 23 0,3 1-44 16,1 0 13-16,-3 4-6 0,2-2-6 0,0 6 4 15,1-2-2-15,-1 1-19 0,0 0 19 16,0-2-15-16,-2 1-4 0,2-1 11 0,0-3-18 16,1 3 8-16,-4-4 8 0,1-1-8 0,1 0-6 15,-1-1 11-15,2-1-10 0,-3 1 5 16,3-2 7-16,-3-2 6 0,0 3 2 0,0-7-31 15,0 7 14-15,0-7-1 0,0 0-8 0,-7 3-2 16,7-3 21-16,0 0-26 0,-14-9 15 16,5 7 3-16,2-4-24 0,-1 2-1 15,-1-2 9-15,-1-2-46 0,-2 1-48 0,2-1-21 16,-3-7-125-16,2 9-514 0,1 0 71 0,0-4 51 16</inkml:trace>
  <inkml:trace contextRef="#ctx0" brushRef="#br0" timeOffset="-211949.66">4128 9750 773 0,'0'0'253'0,"-1"-6"-18"0,1 6-30 15,0 0-23-15,0 0-54 0,0 0-5 16,0 0-3-16,11 12-46 0,-4-5-46 15,-3 2-28-15,2 4-107 0,1 3-49 0,-1 1-164 16,5 1-364-16,-4 4 52 0</inkml:trace>
  <inkml:trace contextRef="#ctx0" brushRef="#br0" timeOffset="-211583.57">4445 10101 496 0,'0'0'213'0,"0"0"48"0,3-4-13 15,-3 4 21-15,0 0-108 16,0 0 26-16,-3-7-8 0,3 7-10 0,0 0-23 16,0 0-3-16,0 0-23 0,-9-7-12 0,9 7-13 15,0 0-3-15,-11 1-15 0,11-1-6 0,-11 7-2 16,8-5-20-16,-3 4-5 0,2-4-16 16,1 4 2-16,-1-2-24 0,1 3-6 0,-1-6-31 15,1 6 0-15,2-2 3 0,1-5-13 0,-2 5 13 16,2-5-5-16,-1 7 25 0,1-7-5 15,0 0 5-15,3 6 1 0,-3-6-1 0,0 0 11 16,8 1-3-16,-8-1-13 0,0 0 26 16,0 0-6-16,0 0 1 0,20-7 7 0,-20 7 6 15,7 0-19-15,-7 0 9 0,8-3 1 16,-8 3-4-16,9-2-5 0,-9 2-3 0,10-4 5 16,-10 4-5-16,11 0 10 0,-11 0-7 0,13 2-6 15,-6 0-2-15,1 0 25 0,1-1-17 16,1 1-16-16,-3-2-7 0,7 0-60 0,-7 6-12 15,3-4-59-15,-2 3-56 0,1-3-502 0,-2 3-31 16,-1 0 87-16</inkml:trace>
  <inkml:trace contextRef="#ctx0" brushRef="#br0" timeOffset="-211250.78">4623 10068 511 0,'0'0'195'0,"-3"-2"-18"16,3 2-19-16,0 0-40 0,0 0 5 0,0 0-10 16,0 0-14-16,0 0-12 0,0 0-5 0,10 17-5 15,-7-12-18-15,2 0 10 0,1 1-15 16,-3-2-18-16,1 1 7 0,-1 2-7 0,1-4 8 16,2 1 4-16,-2 0-4 0,-1 1-21 0,-3-5 28 15,7 2 38-15,-7-2-9 0,3 3-3 16,-3-3 61-16,0 0-8 0,10-10-27 0,-6 6 2 15,3-5-16-15,-4-1-14 0,4 0-14 16,-4-5 6-16,1 5-11 0,2-1-5 16,-1-2-2-16,-2 2-11 0,0 3 3 0,-2-1-8 15,2 0-7-15,0-1-34 0,0 4-71 0,-2 1 28 16,2 2-13-16,-3 3-18 0,6-2 2 0,-6 2-9 16,0 0-37-16,8 12-50 0,-8-6-60 15,3 1-84-15,0 5-432 0,-2-2 43 0,2 3 100 16</inkml:trace>
  <inkml:trace contextRef="#ctx0" brushRef="#br0" timeOffset="-210868.41">4879 10159 803 0,'0'-6'300'0,"0"6"-19"16,1-4-61-16,-1 4-20 0,-1-8-21 0,1 8-15 15,-3-8-21-15,3 8-17 0,-6-7-3 16,6 7-11-16,-4-2-7 0,4 2-10 0,-7-5-18 15,7 5-8-15,-10-1-5 0,10 1-39 0,0 0 19 16,-13 4-16-16,13-4 0 0,-8 4 3 0,5-2-21 16,-4 3-23-16,4 2 6 0,2-4-9 15,-2 3-27-15,0-4 17 0,0 5-15 0,3 0-5 16,0-7-5-16,0 7 5 0,0-7 13 0,3 6-1 16,-3-6 11-16,3 5-7 15,0-2-11-15,-3-3 36 0,4 5-6 0,-4-5 1 16,0 0 10-16,10-1 8 0,-10 1 7 0,0 0 29 15,0 0-6-15,14-4-5 0,-14 4-15 0,6-2 18 16,-6 2-8-16,0 0-5 0,8-1-2 16,-8 1-11-16,0 0 3 0,7-2 2 0,-7 2-12 15,0 0 2-15,10-3 8 0,-10 3 7 0,7 0-15 16,-7 0 11-16,13 3-16 0,-13-3 2 16,14 1-33-16,-7 0-35 0,3 0-3 0,0 3-80 15,-6-2-150-15,7-1-505 0,-2 1 95 0,1-2 44 16</inkml:trace>
  <inkml:trace contextRef="#ctx0" brushRef="#br0" timeOffset="-210484.2">5140 9761 783 0,'-3'-5'220'0,"3"5"-28"15,0 0-10-15,-1-5-21 0,1 5-33 0,0 0-5 16,0 0-6-16,0 0-12 0,0 0-5 16,-14 14-33-16,8-7 7 0,2 3 0 15,1 1-5-15,-3-1-23 0,5 3 8 0,-6 2 3 16,3 1-14-16,1-4-5 0,-1 5-7 0,1-2 5 16,3-5-10-16,-3 4 2 0,0-3-15 15,3-3-11-15,0 1 11 0,0-1 12 0,3 0-9 16,-3 1 4-16,3-1-4 0,-3-2-9 0,3 2 1 15,1-5 10-15,0 5-13 0,3-2-5 16,-3-2-10-16,2 1 5 0,-3-2 18 0,1 3-8 16,2-5 0-16,-3 5 5 0,1-4-2 0,0 4-1 15,-1-3-17-15,-3-3 18 0,1 8-24 0,-1-3 39 16,0-5-7-16,-4 10-9 16,-3-2 6-16,0 1-13 0,-3 2-7 0,-4 2 4 15,1-2-43-15,2-3 20 0,-2 7-71 0,2-5-33 16,1 0-211-16,0-3-434 0,3 1 104 0,3-3 39 15</inkml:trace>
  <inkml:trace contextRef="#ctx0" brushRef="#br0" timeOffset="-210201.86">5331 9968 813 0,'0'0'308'0,"0"-5"-50"0,0 5-35 16,0 0-8-16,0 0-28 0,0 0-6 0,0 0-12 15,0 0-35-15,0 0-12 0,0 0-14 0,0 0 5 16,-17 11-21-16,13-9-10 0,1 4-8 16,0-2-20-16,2 3-16 0,1 1 11 0,0-1-29 15,0 1-2-15,0 2-28 0,3-3-3 0,1 3-2 16,0-2-31-16,-1 0 10 0,1 1-10 15,0-1-29-15,2-2-32 0,1 0-52 0,0-1-366 16,-4-1-232-16,4 0 53 0,-3-4 92 0</inkml:trace>
  <inkml:trace contextRef="#ctx0" brushRef="#br0" timeOffset="-209835.48">5414 10019 604 0,'0'0'202'16,"3"-1"-8"-16,-3 1 3 0,0 0-30 0,9-3-14 16,-9 3-9-16,0 0-37 0,0 0-7 0,14 3 8 15,-14-3-24-15,10 1-10 0,-3 4 1 16,-3-3-14-16,3 0-5 0,0 3-7 0,-1 0-3 16,1 0-8-16,-3-4-7 0,3 6-5 15,-3-2 2-15,2-3-5 0,-3 5 8 0,0-4-8 16,1 1 15-16,-4 0-107 0,3 1 23 15,-3-5 0-15,3 7 5 0,-3-7-10 0,0 5 15 16,0-5 10-16,-3 7 16 0,3-7-11 0,0 0 27 16,0 0-9-16,0 0 39 0,0 0-13 15,0 0 13-15,0 0-21 0,0 0-12 0,-10-14 27 16,10 14 6-16,0-5 3 0,-3 0 4 0,3 5-10 16,3-8-4-16,0 3-12 0,1 0 4 15,-1 0-11-15,0 3 16 0,1-5-16 0,0 6-13 16,2-4-25-16,-2 1-2 0,3 3-52 15,-1-1-3-15,-6 2-43 0,11-5-56 0,-11 5-162 0,3 0-332 16,-3 0 5-16</inkml:trace>
  <inkml:trace contextRef="#ctx0" brushRef="#br0" timeOffset="-209601.86">5687 10026 726 0,'0'0'231'0,"0"0"-42"16,0 0-22-16,-4-1-9 0,4 1-19 0,0 0-19 16,0 0-13-16,0 0-2 15,0 0-18-15,0 0 8 0,0 0-31 0,0 0-3 16,1 16 3-16,-1-10-12 0,0 0-4 0,0 4-9 16,0 2 2-16,0-3-31 0,3 1-10 15,-3 3-21-15,-3-2-17 0,3-3-39 0,-1 7 52 16,1-12-190-16,0 6-517 0,0-1 46 0,-4-3 135 15</inkml:trace>
  <inkml:trace contextRef="#ctx0" brushRef="#br0" timeOffset="-209452.78">5676 9906 563 0,'-3'19'140'0,"3"-11"-19"16,-3 2-57-16,3-3-41 0,-8 6-210 16,8 0-435-16</inkml:trace>
  <inkml:trace contextRef="#ctx0" brushRef="#br0" timeOffset="-209186.22">5803 10026 509 0,'0'0'179'0,"0"0"-2"0,0 0-16 16,7 12 3-16,-4-7-29 0,-3 2-25 0,0 0-12 16,0 4-1-16,-3 2-7 0,3-1-14 15,0 6-6-15,0 2-22 0,-3 0-2 0,3-3-15 16,-1 5-11-16,-2-4 9 0,2 0-45 0,1 0-17 15,0-3-28-15,0 1 2 0,-3-7-46 16,3 4 20-16,0-3 39 0,0-2-136 0,-10-5-115 16,10 1-355-16</inkml:trace>
  <inkml:trace contextRef="#ctx0" brushRef="#br0" timeOffset="-208903.23">5796 10018 627 0,'3'-5'184'0,"-3"5"-25"0,0-7-1 16,0 7-22-16,0-5-26 0,0 5-5 0,0 0-13 16,3-7-15-16,-3 7 7 0,0 0-22 15,8-1-8-15,-8 1 7 0,0 0 8 0,16 7-23 16,-16-7-15-16,11 3 20 0,-4 1-18 0,-3-2 1 16,5 4-1-16,-2-3 10 0,1-2-32 15,-2 5 14-15,0-5-9 0,-2 5 2 16,2-5-6-16,-1 4 34 0,1 0-35 0,-6-5-4 15,4 6 6-15,-1-4-10 0,-3 4 25 16,0-6-15-16,-7 11-13 0,1-3-16 0,-5-1-37 16,1 1 24-16,0 2-27 0,-1-3-3 0,-2 0-56 15,2-4 0-15,-2 4-113 0,3-6-458 0,-1 4 23 16</inkml:trace>
  <inkml:trace contextRef="#ctx0" brushRef="#br0" timeOffset="-208552.88">5946 9649 806 0,'3'-6'266'0,"-3"6"-33"0,0 0-33 0,1-5-21 16,-1 5-28-16,0 0-5 0,0 0-6 15,0 0-9-15,0 0-11 0,10 13-15 0,-6-6-18 16,-1 3 0-16,0 0 3 0,-2 5-18 0,2 0 4 15,3 3-14-15,-3 6-3 0,1-2-8 16,3 0 8-16,-3 2-26 0,-1 1 11 16,0 0-14-16,1 0-12 0,-1-7 8 0,0 4-11 0,1-2 3 15,0-1 18-15,3 2-18 0,-1-6 13 16,-3 2-24-16,1-1 24 0,-1-4-16 16,0 3 13-16,2-7-5 0,-2 2-5 0,0 3-12 15,1-6-1-15,-1 0 13 0,0-1-18 0,0 1 7 16,1-2 16-16,-1-2-18 0,2 3 11 15,1-5-42-15,-6-1-38 0,13-1-5 0,-13 1-13 16,15-7-112-16,-12 2-111 0,4 1-519 0,2-4 76 16,-5-1 91-16,3-1 52 0</inkml:trace>
  <inkml:trace contextRef="#ctx0" brushRef="#br0" timeOffset="-208369.77">6039 9943 588 0,'0'0'223'0,"0"0"-77"15,9-11 7-15,-1 5-7 0,-1 2-18 16,3-2-7-16,4-2-24 0,-1 1-15 0,4 0-23 16,-3 3-26-16,4-3-74 0,-2 0-13 0,1 6-71 15,0-6-57-15,0 7-478 16,-6-3 45-16</inkml:trace>
  <inkml:trace contextRef="#ctx0" brushRef="#br0" timeOffset="-208270.72">6387 9908 570 0,'0'0'92'16,"0"0"-158"-16,-3 3-528 0</inkml:trace>
  <inkml:trace contextRef="#ctx0" brushRef="#br0" timeOffset="-206388.62">1393 11316 348 0,'14'-1'46'16,"2"0"15"-16,2 1-5 0,1-5-15 15,3 5-5-15,1-1-18 0,2 1 21 16,2 0 1-16,-3-1 19 0,7 0-20 0,2 0 17 15,-2 1-23-15,4-4-4 0,-1 4-6 16,0 0-13-16,-3 0 18 0,0-1-10 0,-7 1 0 16,-1-2 7-16,1 2-20 0,-3-1 19 0,-5 1-27 15,-1 0 23-15,-1-3 9 0,-1 3 14 16,-2 3-22-16,-1-3 14 0,0 0-4 0,-3-3-10 16,-7 3-37-16,9 3-40 0,-9-3-49 0,0 0-486 15</inkml:trace>
  <inkml:trace contextRef="#ctx0" brushRef="#br0" timeOffset="-205307.02">1404 11343 573 0,'0'0'182'0,"0"0"12"15,0 0-22-15,0 0-11 0,0 0-31 0,0 0-7 16,3-3-8-16,-3 3-27 0,0 0-9 0,0 0-18 16,0 0 14-16,0 0-11 0,0 0-8 15,6 11-23-15,-6-5 16 0,1 1-16 0,1-3 18 16,-1 4-23-16,2 0-7 0,-3 1 12 16,0 3-12-16,3-1-16 0,-3-1 15 0,-3 3 11 0,3-2-18 15,0-2 0-15,-3 4 7 16,3-2-23-16,-3-1 11 0,2 2 7 0,1-2 1 15,-3-2-1-15,3 0-5 0,-3 0-4 0,3-1 6 16,0-2-9-16,-3 2 12 0,3-1 6 16,-1-2-19-16,-2 1 11 0,3-5-8 0,0 8-2 15,0-8-1-15,-1 8 1 0,1-8-1 0,0 4 27 16,0-4-37-16,0 7 5 0,0-7 6 0,0 5 0 16,0-5 9-16,0 0-14 0,0 0 17 15,0 4-17-15,0-4 2 0,0 0-8 0,0 0-5 16,4 6 8-16,-4-6-8 0,7 3 26 15,-7-3-26-15,6 0 8 0,-6 0 13 16,14 3 7-16,-3-3-25 0,2 0 5 0,1 0 10 16,3 0-5-16,4-3 5 0,3 6-2 0,-1-3-16 15,4-3 10-15,4 6 16 0,-4-3 18 0,4 0-36 16,0 1 10-16,-3 0-3 0,3 1 1 16,-4-2-1-16,1 1-14 0,-1-1 4 0,-3 0 0 15,-1 0 31-15,-2 4-20 0,0-4-6 0,-5 0-4 16,2 0 22-16,-5 0-23 0,1 0 6 15,-3 1 4-15,1-1-15 0,-3 0 39 0,3 0-18 16,-12 0-3-16,14 0 15 0,-7 2-9 0,-7-2 12 16,11 0 15-16,-11 0-25 0,13 0 10 15,-13 0 2-15,7 0-2 0,-7 0-23 16,0 0 34-16,10 0-19 0,-10 0 6 0,0 0-19 16,10-2 3-16,-10 2 0 0,0 0 8 0,5-5 0 15,-5 5-5-15,0 0 15 0,0 0 2 16,6-1-15-16,-6 1-2 0,0 0-13 0,3-7 18 15,-3 7-11-15,0-7 14 0,0 7-3 0,0-6 4 16,0-1-14-16,3 2 7 0,-3-4-5 16,0 1-5-16,0 0 3 0,0-5-8 0,0 1 5 15,0-5-5-15,0 6 7 0,0-7 11 0,0 1-13 16,0-2 0-16,0 1-5 0,1 1-5 16,-1 2 12-16,0 1 16 0,0-1-18 15,2 1 10-15,-2 2-17 0,0-1 9 0,0 2 3 16,0-2-2-16,0 5 2 0,0 2 8 0,0-2-21 15,0 1 11-15,1 0-11 0,-2 0 6 16,1 7-9-16,0-8 1 0,-2 4 18 0,2-2-18 16,0 6-1-16,-1-7-4 0,1 7 5 0,-3-4 17 15,3 4-17-15,0-4 0 0,0 4 38 16,-3-7-25-16,3 7-11 0,0 0 10 0,0 0 1 16,0 0 5-16,0-5-21 0,0 5 10 0,0 0 1 15,-3-5 7-15,3 5 3 0,0 0-6 0,0 0 11 16,-4-8-8-16,4 8 3 15,0 0 2-15,-11 0-13 0,11 0 9 0,-16 0 9 16,2 1-20-16,-3 3-23 0,-11-1 7 0,-6 5-53 16,-17 6-64-16,-11 2-233 0,4-4-426 15,0-2 99-15,-3 2 53 0</inkml:trace>
  <inkml:trace contextRef="#ctx0" brushRef="#br0" timeOffset="-204474.3">1017 11455 555 0,'-4'-4'220'0,"4"4"-7"15,0 0-19-15,0 0-28 0,-9-1-7 0,9 1-21 16,0 0 6-16,0 0-24 0,0 0-23 0,0 0-7 16,-8-2-6-16,8 2-32 0,0 0 6 15,0 0-4-15,0 0-3 0,0 0 8 0,-4 10-20 16,4-10-24-16,-2 8 16 0,2-3-6 0,-1 0 24 15,1-5-31-15,0 7-5 0,0 0-8 16,0-7 2-16,0 6-4 0,0-6-3 16,0 5 13-16,0-5 18 0,0 7-21 0,0-7 5 0,0 0 16 15,0 0-6-15,0 0-4 0,0 0-3 16,0 0-8-16,0 0 3 0,0 0-5 16,0 0 12-16,1-18-15 0,1 11 5 0,2 0-4 15,-4-1 1-15,3 1 1 0,-2 2 0 0,2-1-1 16,1-1-7-16,-1 3-2 0,-2-2 9 15,2 3-2-15,0-1-17 0,-3 4-16 0,9-7 40 16,-5 6-12-16,-4 1-15 0,14-2 2 0,-14 2 31 16,10 2-38-16,-10-2 7 0,11 0 5 15,-7 4-10-15,2-1 3 0,-2-2 15 0,2 6-23 16,-2-4 20-16,3 4-12 0,-4-3 10 0,1 0-5 16,2 3-24-16,-3 0 16 0,0-1 31 15,1-1-67-15,-1 2-51 0,-2 3 18 16,2-2-107-16,-2-1-37 0,2-1-511 0,-3 1 54 15,0-2 84-15</inkml:trace>
  <inkml:trace contextRef="#ctx0" brushRef="#br0" timeOffset="-204257.1">1127 11398 883 0,'0'0'230'0,"0"0"-10"16,0-7-30-16,0 7-16 0,0 0-23 16,-4-5-21-16,4 5 1 0,0 0-16 0,0 0-26 15,0 0 4-15,3 19-11 0,-2-10-1 0,2 2-19 16,-3 0-1-16,3 4-35 0,-2 2-34 16,5 8 11-16,-6-7-249 0,3 7-550 0,0-2 82 15,0 1 56-15</inkml:trace>
  <inkml:trace contextRef="#ctx0" brushRef="#br0" timeOffset="-203624.06">890 12056 614 0,'0'0'217'16,"0"0"-25"-16,0 0-20 0,0 0-13 0,0 0-21 15,0 0-13-15,0 0-7 0,0 16-18 16,0-11-11-16,1 1-4 0,-1 2-8 0,0-2-13 15,0-1-3-15,0 2-5 0,0 0-17 16,2-1-1-16,-2-1 11 0,0 1-3 0,0 0 3 16,0-6-3-16,1 7-11 0,-1-7 6 0,0 5 36 15,0-5-13-15,3 5-13 0,-3-5-15 16,0 0-15-16,0 0 4 0,0 0 9 0,14-15-4 16,-13 10-14-16,5-1-9 0,-3-2 19 0,1 1 2 15,2 0-13-15,-3-1 11 0,1-1-8 16,3 2 5-16,-4 4-8 0,1-2-10 0,-1 0 8 15,0-1-3-15,1 0-15 0,-1 5 8 0,-3 1-1 16,8-7-2-16,-8 7 3 0,6-3-8 16,-6 3 0-16,0 0-5 0,11 2 4 15,-11-2 17-15,9 6-6 0,-5-3 0 0,0 4-3 16,-1 0 4-16,0 3 6 0,1-2-6 16,-1 2-27-16,0 3-56 0,0-1 44 0,-3 1-213 15,0-2-79-15,4 4-422 0,-4-3 50 0,4 1 40 16</inkml:trace>
  <inkml:trace contextRef="#ctx0" brushRef="#br0" timeOffset="-203175.27">1116 12158 721 0,'0'0'259'0,"-1"-7"-1"16,1 7-14-16,0-5-35 0,-2 0-14 0,2 5-24 15,0 0-14-15,0-7-14 0,0 7-28 16,2-3-7-16,-2 3-19 0,0 0-4 0,4-5-11 16,-4 5 0-16,3-4-5 0,-3 4-12 0,11-6-6 15,-11 6-8-15,7 0-17 0,-7 0 10 16,10-1-3-16,-10 1-15 0,14 0 10 0,-14 0-5 16,10 1 10-16,-6-1-22 0,-4 0 1 0,10 6-6 15,-7-3-19-15,1-1 23 0,-1 4 5 16,0-3-15-16,-3 2 8 0,0 4 2 0,-3-3-25 15,3-1 15-15,-4 0 0 0,1 5 2 16,0-3-9-16,-4-1 4 0,4-2 3 0,-1 3 3 16,0-2-3-16,1-2-8 0,0 4 6 15,-1-6-1-15,1 5 18 0,3-6 8 0,-4 8-7 16,1-5 4-16,3-3-2 0,-3 1-10 0,3-1 2 16,0 0 13-16,-1 7-20 0,1-7 7 15,0 0-15-15,0 0 5 0,0 0 5 0,0 0 5 16,14 0-2-16,-14 0-3 0,0 0-2 0,17-2 4 15,-6 2-7-15,-5-3-7 0,2 0-1 16,-8 3 0-16,20 0-35 0,-13 0-19 16,-7 0-58-16,16-2-113 0,-8 2-343 0,2 0-189 0,-4 0 71 15,-6 0 54-15</inkml:trace>
  <inkml:trace contextRef="#ctx0" brushRef="#br0" timeOffset="-202658.53">1448 12055 742 0,'-3'-4'294'16,"3"4"-89"-16,-1-5-46 0,-2 0-39 0,3 5 0 15,-3-5-22-15,3 5-19 0,0 0 8 0,0-5 5 16,0 5-43-16,6-5 17 0,1 1-9 16,0-2-29-16,6 4 23 0,4-4 3 0,1-1-16 15,9 2-17-15,0-2 2 0,5 1-13 0,5-1 3 16,1-3 10-16,6 5-3 0,-3 0 11 15,-1 0-13-15,2 0 0 0,-5 0-18 0,-3 3 18 16,-3-3-13-16,0 4-16 0,-7 1-19 0,-3 0 12 16,2 0-5-16,-5 0-46 0,-4 1-46 0,0 4 4 15,-4-3 17-15,-1 3-34 16,-2-1-141-16,-3 2-437 0,-8 2 48 0</inkml:trace>
  <inkml:trace contextRef="#ctx0" brushRef="#br0" timeOffset="-201875.74">1468 12052 616 0,'0'0'210'0,"0"0"-36"16,0 0 0-16,0 0-17 0,0 0-22 16,7 21-12-16,-7-14-10 0,3 2-8 0,-3-1-16 15,1 3-4-15,1-1-1 0,-1 5-12 0,-1-7-3 16,3 9-10-16,-3-4-11 0,3-1-4 15,-3 1 10-15,0-1-8 0,0 2-15 16,0-3 4-16,0-1 11 0,0 3-7 0,0-4-11 16,0-1 5-16,0 2-25 0,0-4 20 15,0 1-10-15,0-2 2 0,0 2-2 0,0-1 16 16,0-4-16-16,0-2 2 0,0 11 1 0,0-5 7 16,0-6-85-16,1 7-4 0,-1-7 12 15,2 3-15-15,-2-3 46 0,8 4-30 0,-8-4 22 16,7 1-15-16,-7-1 3 0,16-2 17 0,-4-1-4 15,1 1-1-15,4 2 3 0,0 0 5 16,3-2 11-16,4-3-6 0,4 4 23 0,2-5-7 16,5 2-11-16,5-3 3 0,-2 6-6 0,1-6 14 15,1 5-8-15,-3-4 13 0,-3 3 10 16,0-3-29-16,-3 4-7 0,-3-4 6 16,0 4 32-16,-4-2-25 0,-1 3-3 0,-3-2 6 15,1 1-6-15,-7-1 3 0,3 1 5 0,-4 2 5 16,1 0-5-16,-4-2-5 0,1-1 56 15,-4 3 0-15,0-2-17 0,-7 2 24 0,10-1-1 16,-10 1-11-16,10-2-3 0,-10 2 9 0,3-5-17 16,-3 5 4-16,1-8-1 0,-1 8-17 15,-1-7-6-15,-1 2-2 0,2-1 18 0,-1-3-34 16,-2-1-2-16,-1-3 5 0,3 1 5 0,-1-4 10 16,1-3-20-16,1-1 21 0,-3 0 7 15,3-3-31-15,-3 1 0 0,0 2 3 16,2-5 3-16,-1 6 4 0,2-2-2 0,-1 1 5 15,1 0 0-15,-3 2 11 0,3 5-16 0,-3-1-5 16,2 3 15-16,-1-3-13 0,2 6 1 16,-1 0-1-16,1-1 6 0,0 1-11 0,-4 1 18 15,4 2-17-15,0-1-6 0,-3 0-3 0,3 6-12 16,-3-4-13-16,3 4 21 0,0 0-60 16,0 0 32-16,0 0-236 0,-14 16-505 0,8-11 88 15,1 3 84-15</inkml:trace>
  <inkml:trace contextRef="#ctx0" brushRef="#br0" timeOffset="-201127.4">907 12565 642 0,'0'0'243'0,"0"0"-7"0,-6 1-32 16,6-1-24-16,2 9-6 0,-2-9-34 0,0 8-17 15,0 0-2-15,-2-1-16 0,2 1-11 16,0 1-9-16,-1 1 4 0,1-2-12 0,0 0 0 16,0 2-8-16,0-3-33 0,0 1 2 0,0 1 8 15,0-3-12-15,0 0 4 0,0-2-18 16,0-4 6-16,0 10 5 0,0-5 10 15,0-5-8-15,0 6-7 0,0-6 2 0,0 0-5 16,0 0-10-16,0 0 7 0,11-16-17 16,-8 7 2-16,1-1 25 0,0-1-24 0,2 3-1 15,-3 0 2-15,1-1-4 0,3 1 5 0,-4 0 2 16,4-1-5-16,-4 5-8 0,1 0 19 16,2-3-9-16,-3 3-1 0,2-2-9 0,1 4-12 15,-3-4 17-15,1 6 11 0,-4 0-18 0,10-6-5 16,-6 5-8-16,-4 1 15 0,0 0-4 15,13 1 7-15,-13-1 2 0,10 6 1 0,-7-2-8 16,1 0 12-16,0 1 3 0,-3 0-22 0,2 2 1 16,0-1 19-16,0-2-3 0,-2 5-10 0,2-3-3 15,0 2-43-15,-3 1-15 16,3-4-6-16,-2-2 3 0,1 4 0 0,-1-1-85 16,1-1-99-16,-4 0-315 0,2-2-126 0,2 3 10 15</inkml:trace>
  <inkml:trace contextRef="#ctx0" brushRef="#br0" timeOffset="-200244.08">1112 12512 488 0,'0'0'203'0,"1"-4"-14"16,-1 4-25-16,0 0-21 0,9-3-15 0,-9 3 3 15,8-3-11-15,-8 3 5 0,10 0-35 0,-10 0 2 16,13 3-5-16,-13-3-7 0,11 3-6 16,-5-3-15-16,1 1 2 0,-3 4-10 0,6-4-10 15,-7 0 0-15,1 5 5 0,2-2 3 0,-2 0-21 16,-1-1 10-16,-2 3-17 0,1-4 15 0,-1 5 2 16,3 0-20-16,-4-3-5 15,-4 3 5-15,3 0-8 0,-2 0 5 0,0 0-15 16,0-3-2-16,0 5 17 0,2-4 3 0,-2-2-10 15,-1 1 7-15,1 0-2 0,0 1-8 16,3-5 8-16,-4 5-11 0,4-5 16 0,-3 7-2 16,3-7-6-16,-1 4-15 0,1-4 2 0,0 0 3 15,0 0 3-15,0 6-6 0,0-6-7 16,0 0 20-16,4 5-23 0,-4-5 11 0,4 3-6 16,-4-3 6-16,0 0-9 0,10 4 19 0,-10-4 2 15,3 3 1-15,-3-3-6 0,0 0-5 16,7 1 5-16,-7-1-8 0,0 0 6 0,4 6 2 15,-4-6 3-15,0 0-19 0,3 1 27 16,-3-1-21-16,4 7 10 0,-4-7 13 0,-5 8-13 16,2-5 0-16,0 4-3 0,-4 2 9 15,1-1-11-15,2-1 0 0,-6-1-3 0,3 0-17 16,1 0 22-16,-1 1-48 0,3-4-23 0,-4 5-49 16,5-4-40-16,-3-1-237 0,0 1-342 15,5-1 82-15,1-3 89 0</inkml:trace>
  <inkml:trace contextRef="#ctx0" brushRef="#br0" timeOffset="-199860.95">1444 12534 455 0,'-7'-1'197'0,"7"1"0"0,-7-3-10 0,7 3-15 15,-3-4-9-15,3 4-14 0,0 0-39 16,-4-4-5-16,4 4 0 0,0 0-10 0,0 0-16 16,0 0 3-16,11-10-10 0,-4 6-16 15,3 1 0-15,4-1-20 0,0-1 10 16,6 0-25-16,0 1 12 0,4-2-13 0,0 1 6 15,4 1 7-15,-1-2 11 0,1-1-11 0,2 4-13 16,1-2 6-16,-4 1-11 0,3-2-15 0,-2 5 16 16,-1-5-16-16,-3 5 10 0,0 1-13 15,-4-3-12-15,1-1 5 0,0 3-18 0,-8-2 7 16,2 2-17-16,1 1 10 0,-5-3-36 0,-1 3 12 16,0-2 4-16,1 2 2 0,-4 0-28 15,2-1-26-15,-9 1-46 0,11 0-3 0,-11 0-84 16,11-1-463-16,-8 1 43 0</inkml:trace>
  <inkml:trace contextRef="#ctx0" brushRef="#br0" timeOffset="-198778.82">1469 12472 540 0,'0'0'156'0,"3"-6"-23"15,-3 6-18-15,0 0 0 0,0 0-10 0,0 0-25 16,0 0-4-16,6 14 34 0,-6-11-48 0,0 4-14 16,1 1 16-16,-1 0-10 0,0 2-15 15,3 0 25-15,0-2-49 0,-3 4-2 0,0 0 15 16,0-2-5-16,3 3 13 0,-3-3-11 16,1 0-12-16,1 1 13 0,-1-2-26 0,3 1 10 0,-4-2 8 15,0-1 0-15,0-1 2 16,0 1 3-16,3 0-7 0,-3 2-11 0,0-3-3 15,0 0 34-15,0-2-28 0,0 2 12 0,0-6-9 16,0 11-6-16,0-10-3 0,0-1 19 16,0 7-8-16,0-7-6 0,0 9 11 0,0-9 0 15,0 5-18-15,0-5 0 0,0 3 13 0,0-3 0 16,0 0-18-16,3 7 12 0,-3-7-7 16,0 0 5-16,0 0 21 0,0 3-29 0,0-3 3 15,0 0-2-15,0 0-1 0,0 7-15 0,0-7 13 16,0 0 8-16,1 5-6 0,-1-5-33 15,2 3 34-15,-2-3-6 0,1 7 8 16,-1-7 13-16,6 1 0 0,-6-1-8 0,4 7 18 16,-1-4-31-16,-3-3 16 0,11 4-6 0,-5-3 1 15,1 1 12-15,3-2-15 0,1 0-5 16,-1 0 8-16,4 0 5 0,-1 0-6 0,1 0 11 16,3 0-18-16,4 0 10 0,-1-2 38 0,4 1-40 15,0-3-11-15,3 3 16 0,1-2-3 16,0-3-28-16,2 6 46 0,1-4-15 0,0 0-3 15,3-3-13-15,-4 3 8 0,1-2-5 16,0 2 2-16,-4 0 1 0,0-3 2 0,1 3-5 0,-1-2 0 16,-3 4-6-16,0-4 19 0,-4 4-8 15,-2-3 5-15,0 4-5 0,-2-3-2 0,1-1-3 16,-6 5 15-16,1-1 10 0,0-2-30 16,-3-1 15-16,-2 4 3 0,4 0-13 15,-5-2 20-15,-6 2-28 0,13-1 13 0,-13 1 11 16,11 0-11-16,-7-4 30 0,-4 4 34 0,10 0-77 15,-10 0 29-15,0 0 30 0,6-1 3 0,-6 1 2 16,0 0-36-16,8-3 0 0,-8 3 52 16,3-6-36-16,-3 6-19 0,0 0 24 0,-3-7-18 15,3 7-8-15,0-4 14 0,0 4-14 0,-4-8-5 16,4 2 95-16,-4-2-24 0,4 1-6 16,-3-3-14-16,0 2-33 0,-1 0 23 0,1-2 13 15,0-3 0-15,-1 2-16 0,1 1-7 16,-1-3-5-16,-2 3-3 0,5-2 0 15,-2-1 11-15,0 2-16 0,-1-2 10 0,1 4-18 16,0-2-2-16,-1-1 7 0,0 1-7 0,1 3-2 16,-1 1-1-16,2-3-3 0,1 3 1 0,-2 3-13 15,0-3 13-15,2 0-13 0,-2 5 7 16,3 2 11-16,-3-8-8 0,3 3 5 0,0 5-2 16,-3-8-3-16,3 8-7 0,-5-4 25 0,5 4-26 15,-3-6 0-15,3 6 3 0,0 0 11 16,-3-6-11-16,3 6 5 0,-7-1-10 0,7 1 2 15,0 0-7-15,-17 1 15 0,17-1-8 0,-17 4-7 16,3-2 13-16,-2-2-6 0,-2 3 11 16,-9 2-11-16,3 0-22 0,-14 1-1 15,4 0-10-15,-4 2-46 0,1 1-84 0,-18 0-98 16,8 7-591-16,-5-4 70 0,12-2 70 0,4-5 99 16</inkml:trace>
  <inkml:trace contextRef="#ctx0" brushRef="#br0" timeOffset="-194450.31">1657 11431 627 0,'-4'-5'181'0,"4"5"27"0,0 0-47 16,0 0 5-16,0 0-35 0,0 0-6 0,0 0-109 15,-4-3 25-15,4 3 76 0,0 0 14 0,0 0-16 16,0 0 5-16,-4-5-25 0,4 5-8 0,0 0-18 16,0 0 8-16,0 0-21 0,0 0-2 15,0 0-13-15,0 0 0 0,0 0 5 0,0 0-10 16,0 0 0-16,0 0-16 0,0 0 6 0,0 0 2 16,1 16-10-16,2-7 8 15,-2-4-11-15,2 5 5 0,-3-3-4 0,3 0-16 16,-3 4 10-16,0-3-13 0,1 2 29 0,2-2-59 15,-3 1-52-15,3-1-20 0,0 2-76 0,-3 0-221 16,1-1-341-16,1-3 37 0,2 1 99 16</inkml:trace>
  <inkml:trace contextRef="#ctx0" brushRef="#br0" timeOffset="-193950.1">1820 11434 931 0,'0'0'256'0,"-7"-1"-41"0,7 1-18 15,0 0 0-15,0 0-35 0,0 0 17 0,0 0-51 16,-6-3-5-16,6 3-16 0,0 0-15 15,0 0-2-15,0 0-11 0,0 0-12 0,0 0-6 16,0 0 11-16,-7 13-13 0,7-10-23 0,0-3-3 16,-1 12 18-16,1-9-23 0,0 4-5 15,0 0-2-15,0-2 7 0,0-5-8 16,1 10-7-16,2-7-10 0,-2 4-3 0,2-6 7 16,0 6 1-16,-3-7-13 0,6 3 18 0,-2 1-11 15,-4-4 6-15,7 3-8 0,-7-3 5 16,14-2-2-16,-14 2-3 0,13-5 7 0,-6 2-7 15,3 0 11-15,-2-2-1 0,1-2 3 0,-1 3-18 16,-2-2 10-16,1-1 7 0,-1-1-6 0,1-1 12 16,-2 1-1-16,1 0-4 0,-3-1-23 15,-2 5 33-15,2-3-15 0,-3 2 7 0,0-2-2 16,0 2-3-16,0 5-7 0,-7-8-3 16,1 4 15-16,-2 3-15 0,8 1 3 0,-16 1 2 15,5 2-5-15,0 1-3 0,-1 0-2 16,0-1 2-16,2 5-27 0,0 1-4 0,-1-1-32 15,5 0-52-15,-1-1-81 0,-3 3-150 0,6 0-439 16,4-2 97-16,0-1 13 0</inkml:trace>
  <inkml:trace contextRef="#ctx0" brushRef="#br0" timeOffset="-193084.1">1687 12131 629 0,'0'0'254'15,"0"-6"-93"-15,0 6 5 0,-3-4-5 0,3 4-27 16,0-6 24-16,0 6-19 0,0 0-32 0,0-7-12 16,0 7-13-16,0 0-3 0,0-7-5 0,0 7-10 15,3-4 3-15,0-2-13 0,-3 6-8 16,4-1-3-16,-1-5-2 0,-3 6-8 0,6-1 6 15,-6 1-14-15,8-2-12 0,-8 2 18 0,0 0-16 16,13 2-10-16,-13-2 11 0,10 0 4 16,-7 3-28-16,2 2 1 0,-2-3 9 15,0 3-2-15,-2 2 3 0,2-3-8 0,-3 3 7 16,-3 3-30-16,0-2 33 0,2 5-12 0,-6-2 4 16,0-1 1-16,1 3-29 0,-1-3-5 15,-4 4-5-15,4-5 21 0,0-1-1 0,4 0 6 16,-6-2 2-16,8-1-8 0,-6 1 4 0,1-2 14 15,5 0-10-15,-2-1 8 0,3-3 5 0,-6 3-20 16,6-3 20-16,0 0 7 0,0 0-17 16,0 0 15-16,0 0 3 0,0 0-13 0,0 0-16 15,0 0 6-15,9-15 17 0,-5 10-4 16,2 4-11-16,-2-3 3 0,-4 4 2 0,10-3 0 16,-3 0 3-16,-3-1 10 0,-4 4 8 15,13-3-23-15,-6 2 0 0,-7 1 17 0,13-1-32 16,-13 1-26-16,12 1-34 0,-12-1-48 0,10 1-59 15,-11 2-49-15,8-3-478 0,-1 4 113 16</inkml:trace>
  <inkml:trace contextRef="#ctx0" brushRef="#br0" timeOffset="-192651.48">1899 12061 744 0,'0'0'249'0,"0"0"-27"0,-7-2-19 15,7 2-14-15,0 0-38 0,0 0 5 0,-11 7-18 16,8-1-15-16,0-2-13 0,0 1-15 16,0-2-5-16,2 4-19 0,1 2-2 0,-3-1 3 15,3-1 0-15,0 0-26 0,0 1-3 16,3-2-2-16,-3-1-5 0,3 5-15 15,1-3 22-15,-1-4-10 0,0 2 6 0,4 0-1 0,-3-1 1 16,3-2-4-16,3 1 1 0,-3-2-10 16,3-1 2-16,-10 0-15 0,20-4-3 15,-9 3 5-15,-4-2-15 0,0 1 31 0,2-3-33 16,-1 0 12-16,-1 2 28 0,0-4-7 0,-1 2-6 16,-3-1-1-16,0-1 14 0,2 0-28 15,-2-3 13-15,-3 3-7 0,-3-1-1 0,3 0 3 16,0 1-8-16,-5-2 3 0,3 3-13 0,1-1 5 15,-5 1 3-15,2-1-1 0,1 4-4 16,-4-2-6-16,0 3 6 0,7 2-16 16,-13-1-5-16,6 1-2 0,7 0-24 0,-15 6-30 0,6-1-44 15,2 2 31-15,-3-6-205 16,6 6-537-16,-3 3 89 0,1-3 67 0,2 0 77 16</inkml:trace>
  <inkml:trace contextRef="#ctx0" brushRef="#br0" timeOffset="-189571.19">2439 11147 345 0,'0'0'113'16,"6"-4"-21"-16,2 2-13 0,-8 2 18 15,10-5-30-15,-7 3 7 0,-3 2-33 0,14-1 8 16,-7 1 7-16,-7 0-12 0,0 0 7 0,16 1 0 16,-8 1-10-16,-1 2 3 0,-1-1-9 15,-2 2 6-15,2 2-23 0,-3-4 54 0,2 7-26 16,-5-2 8-16,3 2-31 0,-2 2 23 16,-1-1 15-16,-1 5-25 0,1-2 5 0,-3 2 0 15,-2-3-5-15,2 5-5 0,0-3-14 16,-3 3 4-16,2-1-1 0,-2-2-22 0,5 2 17 15,-6-2 6-15,4 0 2 0,0-4-8 0,2 2 0 16,-2-2-2-16,3 2 5 0,0-3-8 16,0 2 3-16,0-4-3 0,3 2 1 0,-3 1-1 15,3-3 8-15,1 1-16 0,0-2 16 0,-1-2-25 16,-2 2-11-16,2-1 15 0,0-2 21 16,0 0-10-16,0 0 25 0,-3-4-2 0,4 4-31 15,-4-4 0-15,4 3 102 0,-4-3-46 16,0 0-2-16,0 0-13 0,0 0 23 0,11-7 0 0,-11 7 3 15,3-8-19-15,0 5 1 16,-3 3-6-16,3-7 6 0,-3 7 2 0,0-7-15 16,0 7-3-16,3-3-7 0,-3 3 5 0,0 0-11 15,0-5 1-15,0 5-6 0,0 0 6 16,0 0-21-16,0 0 0 0,0 0-8 0,0 0 21 16,0 0-8-16,0 0 8 0,0 0-21 0,0 0 13 15,0 21 8-15,0-14-16 0,0 5 6 0,0-2 4 16,0 3 1-16,-3-1 0 0,3 3-16 15,3 3 18-15,-3 2-10 0,0-2 13 0,4 1-13 16,-4-1-2-16,3-1-1 0,0-2 6 0,-3 3-14 16,3-2 6-16,2 1 0 0,-2 4 0 15,-3-3-3-15,3-1 3 0,-2-2 10 16,-1-4 0-16,3 4 8 0,0-5-5 0,-3 4 2 0,-3-3 0 16,0-1 11-16,-1 3-3 0,-6-1-13 15,3-2 5-15,-3 2 0 0,-7-2-7 16,3 0-16-16,0-2 3 0,-3 0 0 0,3-1 2 15,-3 0-20-15,0-4-21 0,4 2-56 0,-4-3 21 16,6-4-129-16,1 1-583 0,-1-3 82 16,2 4 46-16</inkml:trace>
  <inkml:trace contextRef="#ctx0" brushRef="#br0" timeOffset="-188888.13">2658 11625 414 0,'0'0'174'0,"0"0"3"0,0 0-75 16,0 0 113-16,0 0-20 0,0 0-31 16,0 0 2-16,0 0 3 0,0 0-21 15,0 0-20-15,0 0-2 0,0 0-19 0,0 0-4 16,0 0-16-16,0 0-5 0,17-16-11 16,-1 13-4-16,2-2-19 0,9-3 6 0,1-1-5 15,3 1-3-15,3 0-26 0,0-2 9 0,0 3 9 16,3-1-15-16,-2-2 8 0,3 3-3 0,2-1-5 15,-2 1 0-15,16-3-5 0,-10 2-8 16,-5 4 8-16,-1-2-10 0,2-1 2 0,-6 2-7 16,1-1 4-16,-2 0 6 0,-5 5-8 0,-1-6-2 15,-3 6 4-15,-3-2 9 0,-1-1-14 16,-2 4 11-16,-2-2-3 0,-2 0-2 0,-1-1-13 16,-2 1 0-16,-1 1 12 0,0 1 9 15,-2 0-11-15,-8 0-3 0,14-2 6 0,-14 2 0 16,12-1 7-16,-12 1-5 0,11-4-12 15,-11 4 15-15,7 0-18 0,-7 0 12 0,7 0-2 16,-7 0-2-16,0 0 10 0,0 0-16 0,10-1 1 16,-10 1 14-16,0 0-9 0,0 0-1 0,0 0-14 15,0 0-19-15,0 0-28 0,0 0-41 16,0 0-10-16,0 0-33 0,0 0-157 0,0 0-503 16,-24 1 68-16,24-1 90 0</inkml:trace>
  <inkml:trace contextRef="#ctx0" brushRef="#br0" timeOffset="-188505.38">3461 11280 611 0,'0'0'141'15,"-3"-5"-8"-15,3 5 5 0,0 0-25 0,0 0-29 16,0 0-7-16,0 0 5 0,0 0 0 16,0 0-10-16,0 0-11 0,17 8 1 0,-11-2-29 15,1-2 8-15,4 1 0 0,-4-2 10 16,6 4-18-16,-2 0 3 0,-1-4-8 0,6 5-17 16,-5-3 27-16,3-2-18 0,0 6-12 15,-1-8 10-15,1 6-3 0,-1-3-4 0,-3-1-4 16,4 0 11-16,-7 2-8 0,3-3-2 0,-3 2 0 15,0-1 7-15,0-2 6 0,-1-1 4 0,-2 6 16 16,-4-6-2-16,8 2 50 0,-8-2-4 16,6 6-24-16,-6-6-10 0,0 0 3 0,-4 4-16 15,4-4 1-15,-13 11 4 0,6-5-7 0,-9 2-10 16,-2 6 15-16,-9 4-21 0,2-1-30 16,-12 13-18-16,-1 5-34 0,-30 8-281 15,20 6-463-15,-1-2 130 0,-1-3 36 0</inkml:trace>
  <inkml:trace contextRef="#ctx0" brushRef="#br0" timeOffset="-186257.94">3958 11783 399 0,'0'0'138'0,"0"0"64"0,0 0 13 16,0 0-46-16,0 0 23 0,0 0-8 0,0 0-2 15,0 0-38-15,0 0-24 0,0 0 5 16,0 0-10-16,0 0-15 0,0 0 8 0,0 0-26 16,0 0 12-16,0 0-14 0,0 0-11 0,-22 8-8 15,16-6 3-15,-5 5-12 0,1-1-6 0,-4-1 18 16,0 2-16-16,1 1 6 0,-8 5-36 15,4-4 13-15,-6 1-11 0,2 0 11 16,-4 5-16-16,-1-1-5 0,1 0 19 0,-1 1-29 16,-2 0 5-16,-2 2 15 0,5-3-12 0,-5 0 17 15,2 1-12-15,0 0-5 0,1 0 5 16,0 1-3-16,3-4-15 0,-3 2 20 0,6-3-20 16,0 2 5-16,-2-2-8 0,2-1 16 0,0 3 2 15,1-3-10-15,0 0 0 0,-1 0 11 16,4 1-4-16,-3 0-4 0,6-3-26 0,0 2 23 15,-2-3-11-15,2 1-22 0,3 2 23 0,-3-3 5 16,1 1-5-16,0-1 10 0,2 3 5 16,-3-3-3-16,1 0-4 0,2 1-3 15,-1-2 5-15,0 1-6 0,-1 1 4 0,-1-1-3 16,1 1 7-16,-1 2-14 0,0-3 17 0,1 1-3 16,-2 2-4-16,2-3 2 0,-4 1-3 15,1 1 6-15,-2-1-1 0,0 0-9 0,2 3 1 16,-2-1 12-16,5-4-4 0,-8 6 3 0,8-2-2 15,-4-2 2-15,3 2-13 0,0-2 31 0,0 1-23 16,0-1-13-16,1-1 16 0,0 0-3 16,-1 1-3-16,1 1 3 0,-1-5-2 0,3 5-8 15,1-3 5-15,-4 2-3 0,1 1 3 0,2-1-3 16,-2-1 11-16,3-4-6 16,-1 5 1-16,-5-1-1 0,4 0 16 0,-1 0-21 0,3-3 8 15,-4 3-15-15,-2 1 25 0,2 1-15 16,0-3 2-16,0 3 11 0,0-2-5 0,0-2-14 15,1 5 9-15,3-6 15 0,-1 5 2 16,1-3-15-16,0-3 0 0,0 4-3 0,3-2-2 16,0-1 8-16,-3-2-1 0,6 4-2 0,-2-5-2 15,2 2 2-15,4-3 5 0,-10 4-8 0,7-2 3 16,3-2 16-16,-8 7-6 0,8-7-13 16,-6 2 6-16,6-2-11 0,-6 3 1 0,6-3-6 15,0 0 23-15,-4 3-18 0,4-3 16 0,0 0-5 16,0 0-16-16,-6 1 8 0,6-1 15 0,0 0-2 15,0 0-14-15,0 0 1 16,-5 5-7-16,5-5 6 0,0 0-4 0,0 0 10 16,0 0 8-16,0 0-31 0,0 0 15 0,0 0-7 15,0 0-3-15,0 0 5 0,0 0-18 0,0 0 19 16,0 0-11-16,0 0-67 0,0 0-20 16,0 0-5-16,0 0-57 0,11-9-86 0,-11 9-508 15,7-4 60-15,-7 4 127 0</inkml:trace>
  <inkml:trace contextRef="#ctx0" brushRef="#br0" timeOffset="-185691.07">2319 12477 821 0,'0'0'246'0,"0"0"-49"0,0 0-5 16,0 0-38-16,0 0-14 0,-4-4-24 15,4 4 4-15,0 0-2 0,0 0-24 0,0 0 1 16,-10 16-5-16,7-12-44 0,0 4 33 15,-5 3-20-15,5-2-13 0,-4 3-3 0,4-4-2 16,-4 3-5-16,4 2 0 0,-4-2-10 0,3 0 4 16,1 2-1-16,-3-5-4 0,2 5-4 0,-2-3-1 15,3-1 11-15,2-1-8 0,-6 0-8 16,4 0-2-16,2-4 5 0,-2 3 5 0,0-2-8 16,3-5-4-16,-3 7-4 0,2-3 1 0,1-4 5 15,-3 6-8-15,3-6 8 0,0 4-16 16,0-4 16-16,0 0-8 0,-3 7 13 0,3-7-5 15,0 0-8-15,3 6-8 0,-3-6 8 16,3 2 6-16,-3-2-22 0,7 5 19 0,-7-5-8 16,10 4 0-16,-2-2 3 0,1 4-8 15,1-2-6-15,1 0 11 0,-1 2-5 0,0-2 21 16,4 3-14-16,-1-1-2 0,2-2 3 0,-2 4-6 16,2-1-2-16,-2-1 0 0,4-2 7 0,-7 3-9 15,3-1 14-15,2 0 1 0,-3-2-64 16,-1 2 12-16,-1-2 14 0,0 1-27 0,1 1 11 15,-4-2-61-15,0 1-44 0,0-1 20 0,-1-2-53 16,-2 4-123-16,-1-5-438 0,-2 4 36 0,2-3 130 16</inkml:trace>
  <inkml:trace contextRef="#ctx0" brushRef="#br0" timeOffset="-184542.77">1659 12572 650 0,'0'0'212'15,"-3"-4"29"-15,3 4-1 0,-3-3-32 0,3 3-11 16,-7-6 0-16,7 6-105 0,0 0-31 0,0 0 6 15,-4-4 12-15,4 4-22 0,0 0 4 0,0-4-15 16,0 4-7-16,0 0-9 0,0 0-4 16,0 0-3-16,0 0 10 0,3-8-5 0,5 6-10 15,-8 2-7-15,10-1 12 0,-10 1-3 0,13-3-10 16,-5-1 0-16,-1 4-4 0,2 0-4 16,-9 0-12-16,18 0 0 0,-11 0-1 0,-7 0 9 15,17 0 2-15,-11 0-10 0,-6 0-24 0,11 1 4 16,-5 2-4-16,-6-3 16 0,7 4-17 0,-7-4-1 15,4 2 8-15,-4-2-3 16,-3 8-7-16,3-8 20 0,-8 7-3 0,5 0 21 16,-4-6-28-16,1 5 8 0,2-2 22 0,-3 0-20 15,3-1 3-15,-3 1 5 0,4-1 7 0,3-3 13 16,-9 3 0-16,5 0 1 0,4-3 12 16,-8 4 5-16,8-4-8 0,0 0-15 0,-3 2 6 15,3-2-1-15,0 0-15 0,0 0-8 0,0 0 3 16,0 0 17-16,0 0-1 0,0 0-6 15,0 0 15-15,0 0-12 0,0 0 4 0,24 3 9 16,-24-3-6-16,7 0-18 0,-1 1 3 0,-6-1 8 16,11 2 4-16,-4-1-2 0,-4 5-2 0,1-5-11 15,2 4 8-15,-1-1 5 16,-2 1-7-16,0-2-24 0,0 4 19 0,-2-1 17 0,-1-1-3 16,0 2-4-16,-3 1 17 0,2-1-14 15,-2 1 4-15,-5 0-8 0,2-1-4 0,0-1-1 16,-1 0 14-16,0 2-14 0,-1-2 0 15,-1-2 3-15,2 1-18 0,0-3 16 0,-3 4 4 16,3-4-4-16,3 0-19 0,-2 1 9 0,6-3-22 16,-8 2-96-16,8-2 4 0,0 0-86 15,-16 0-98-15,16 0-378 0,0 0 78 0</inkml:trace>
  <inkml:trace contextRef="#ctx0" brushRef="#br0" timeOffset="-184059.81">1936 12515 534 0,'0'0'236'16,"4"-7"43"-16,-4 7-46 0,0 0-8 0,0 0 0 15,0 0-33-15,-4-7-33 0,4 7 0 16,0 0-26-16,0 0-36 0,0 0 16 0,0 0-8 15,0 0-13-15,0 0-10 0,0 0-11 0,0 0-9 16,0 0-11-16,0 0-2 0,-3 15 7 16,0-8-10-16,3 1 13 0,0 0-28 15,0-1-8-15,0 2 0 0,0 0 5 0,0-1-2 16,3 0 7-16,-3-1-23 0,1-1 3 0,1 2-13 16,2-1 8-16,-1-1-1 0,0-2-7 15,1 1 0-15,3-1 8 0,0 0-11 0,-1-2 6 16,1-1-3-16,0-1-3 0,3 0 11 0,-10 0-3 15,18-1-5-15,-8-2-8 0,0-1 16 0,0 0-3 16,-3-2-5-16,1-1 0 0,1 0-7 16,-2 1-1-16,0-3 5 0,-4-1 11 15,1 1-11-15,-1 0 3 0,-2 2-2 0,-1 1-6 16,0-3-7-16,-1 3 12 0,-2-2 11 0,-4 1-16 16,0-1 1-16,-3 5-6 0,0-2 8 15,-4 2-6-15,1-1 19 0,1 2-5 0,-1 2 7 16,0 0-23-16,2 0-2 0,-2 0 15 0,2 2-10 15,1 2-24-15,0 0-7 0,0-3-35 16,6 5-45-16,-3 2 16 0,0-3-135 0,5 0-582 16,1 2 87-16,1-3 49 0</inkml:trace>
  <inkml:trace contextRef="#ctx0" brushRef="#br0" timeOffset="-182260.89">2469 12180 598 0,'0'0'167'0,"0"0"-3"16,0 0-24-16,0 0-27 0,0 0 0 0,0 0-6 15,0 0-22-15,0 0-6 0,0 0-15 0,0 0-3 16,0 0-4-16,-9 17-11 0,9-13 5 16,0-4-15-16,-3 7 25 0,3-7-43 0,0 8 21 15,0-8-6-15,0 7-20 0,0-7 2 0,-1 4 6 16,1-4-4-16,0 6-1 0,0-6 22 16,0 0-20-16,1 7-13 0,-1-7 8 15,0 0 8-15,3 1 17 0,-3-1-28 0,0 0 6 16,0 0 4-16,0 0-12 0,10-8 17 0,-4 1 6 15,-2-3 2-15,3 2-17 0,-3 0 12 16,5-8 0-16,-5 4-28 0,3-2 23 0,0 3 28 16,-1-3-10-16,-2 6 3 0,2-3-16 0,-2-1-18 15,3 3 13-15,-4 0 5 0,1 1 13 16,2 0-36-16,-5 4 49 0,2-2-33 0,0-1 4 16,0 4-17-16,-3-4 7 0,0 7-20 0,5-7-13 15,-5 7 31-15,3-3-16 0,0-2-4 0,-3 5-1 16,0 0-5-16,0 0 13 15,0 0-5-15,17 8-5 0,-14-1 7 0,2-2 6 0,4 0-3 16,-6 2 2-16,4 1-2 0,0 2-10 16,0-3 18-16,0 3-6 0,3 2 1 15,-3-1-16-15,1-1 0 0,1 0-10 0,1 1-25 16,1 0-11-16,-4-3-31 0,0 2-30 0,-1-2-159 16,-2 4-484-16,0-3 75 0,-1 1 96 15</inkml:trace>
  <inkml:trace contextRef="#ctx0" brushRef="#br0" timeOffset="-182011.38">2545 12236 655 0,'-3'-3'261'16,"3"3"-36"-16,0 0-5 0,4-10-25 0,-2 5-16 15,2 3-10-15,2-5-28 0,-2 6-13 0,2-6 2 16,2 4-40-16,2-4 10 0,-3 2-24 16,7 2 1-16,-4-4-8 0,3 4-7 0,4-4-19 15,-4 5-25-15,5-4-5 0,0 0-21 0,-2 4-79 16,-1-2-38-16,-2-1-182 0,4 4-466 0,-3-3 56 16,-1 1 123-16</inkml:trace>
  <inkml:trace contextRef="#ctx0" brushRef="#br0" timeOffset="-181561.65">2999 11908 819 0,'0'-7'181'0,"0"7"1"16,0 0-33-16,0-8 2 0,0 8-52 15,0 0 6-15,-3-2 11 0,3 2-42 0,0 0 5 16,0 0-17-16,0 0 2 0,0 0-13 0,0 0-15 15,0 17 17-15,3-9-9 0,-3 1-16 16,3-1 13-16,-3 6-8 0,0-3-2 16,2 2-18-16,0-1 12 0,-1 1 6 0,2-1-8 15,-3-2-8-15,0 3-12 0,3-3 20 0,-3-1-10 16,0-1 2-16,0-1-5 0,1 0 1 16,-1-2 1-16,0 1-1 0,0 1 14 0,2-4-17 15,-2 4 15-15,0-7-13 0,0 8 8 0,0-8 18 16,0 3-36-16,0-3 15 0,-3 5-2 15,3-5 15-15,0 0-17 0,0 0-1 0,0 0-8 16,-20-2 11-16,20 2-15 0,-11-5 2 0,11 5 18 16,-13-1-21-16,6 1 41 0,7 0-48 15,-14 0 18-15,14 0-13 0,-14 0 12 0,5 1-12 16,9-1-15-16,-11 6 4 0,4-5 6 16,1 5 8-16,5-2-16 0,-5 1 30 0,5-2-19 15,-1 4 14-15,2-1-22 0,0-6 10 16,6 11 2-16,-2-8-32 0,2 2 17 0,5 1 7 15,-4-2-14-15,2 0 4 0,3-3-58 0,0 1-3 16,-1-2-89-16,2-3-70 0,1 0-529 16,0 1 119-16,0-2 47 0</inkml:trace>
  <inkml:trace contextRef="#ctx0" brushRef="#br0" timeOffset="-181112.77">3180 11865 634 0,'-3'-7'290'0,"3"7"-11"16,0-7-34-16,0 7-4 0,-3-8-34 0,3 8-17 16,0-3-34-16,0 3-13 0,0 0-23 15,0 0-15-15,0 0 0 0,0 0-18 0,0 0-15 16,0 0 5-16,6 16-16 0,-6-8-2 0,1 0-3 16,2 3-9-16,0-3-1 0,1 7 12 15,-4-5-22-15,3 5-8 0,-2-5-5 0,2 5-7 16,0-5 20-16,-2 0-21 0,2 4 6 15,0-6-4-15,0 2 6 0,-3-3-20 0,1 0 10 16,2-3-16-16,1 3 11 0,-4 1 10 16,3-3-3-16,-3-1 1 0,3 1-1 0,-3-5 3 15,0 4 7-15,0-4-7 0,0 0-5 0,0 0 3 16,0 0-1-16,0 0 10 0,0 0-9 16,0 0-16-16,0 0 10 0,0 0-10 0,0 0-2 15,0 0-1-15,-17-11 16 0,17 11-16 0,-6-5 19 16,6 5-22-16,0 0 19 0,-8 0-23 0,8 0 5 15,0 0 2-15,-10 7 3 0,7-5 8 16,-1 4-8-16,1 0-15 0,0-4 15 16,2 7 0-16,-1-4-11 0,1 1 1 0,1-1 2 0,0 4-9 15,0-3 6-15,1-1-7 16,1 0 0-16,-1 1 8 0,2-2-5 0,0 0 0 16,3-1-6-16,2-3 3 0,-8 0-28 0,10 1-46 15,0-1-34-15,-2-1-40 0,-1-1-691 0,2-2 102 16,-2 0 74-16,-1-1 54 0</inkml:trace>
  <inkml:trace contextRef="#ctx0" brushRef="#br0" timeOffset="-154903.45">20577 7756 793 0,'0'0'235'0,"0"0"9"16,0 0-52-16,0 0-3 0,0 0-33 0,0 0-20 15,0 0-13-15,0 0 10 0,0 0-21 0,0 0-17 16,0 0-5-16,0 0-13 0,15-6-3 15,-15 6-10-15,6-7-8 0,-2 0-5 0,2 4 8 16,1-5-13-16,3-2 5 0,0-2-10 0,-3-1 13 16,4-3-26-16,-1-2 6 0,0-3-9 15,1 2 6-15,-1-5 0 0,-1 1-1 16,2-3-7-16,-4 1-18 0,0-1-2 0,-1 1 0 16,-2 0 2-16,-1 0 0 0,1 4 2 0,-4 3-1 15,0-2 6-15,0 4 14 0,-4-1-8 16,1 3-18-16,0 4 2 0,-4 1 9 0,3 0-22 15,-5 4 11-15,1 2 0 0,-2 2 6 0,3 1-4 16,-7 1-4-16,4 2-14 0,-3 9-2 0,2-2 3 16,-2 5 15-16,-1 3-3 0,4 2-15 15,-3 9 11-15,2 0-1 0,4 4 8 0,0 2-5 16,1 3 10-16,3-2-20 0,3 3 5 0,-2-3 12 16,2 4-2-16,2-2 0 0,-2-1-13 15,6-2 3-15,-3 3-3 0,1-4 3 16,-1 1 20-16,0-2-10 0,1 0 5 0,-1-1-12 15,0-4 7-15,1 1 10 0,-3-3-7 0,-1-1 4 16,0 0-12-16,0 0 15 0,-1 0-5 16,-3-1-5-16,-2-3-10 0,2 1-13 0,-2 1-2 15,2-3-19-15,-2-3-30 0,1 0-39 0,-4-2-28 16,2 1-199-16,3-4-451 0,-2 0 90 0,3-2 48 16</inkml:trace>
  <inkml:trace contextRef="#ctx0" brushRef="#br0" timeOffset="-154536.7">20376 8019 675 0,'0'0'215'0,"0"0"-23"0,-3-4-20 16,3 4-16-16,0 0-18 0,0 0-5 0,0 0-25 15,7-7-11-15,-7 7-2 0,13 0-8 0,-4-1-16 16,3-3-4-16,4 1-18 0,5-1 12 15,0 1-15-15,-1 0 3 0,4-2-16 0,3 2 5 16,1-3-17-16,3 4 2 0,-1-4-8 0,1 3-17 16,0-2-21-16,-1 3-39 0,-2 0-7 0,-1-3-77 15,-4 5-43-15,-5-1-113 0,0 1-423 16,-2 2 70-16</inkml:trace>
  <inkml:trace contextRef="#ctx0" brushRef="#br0" timeOffset="-153719.29">20946 8083 550 0,'0'-5'223'0,"0"5"-8"15,0 0-21-15,0 0-2 0,-6-9-26 0,6 9-7 16,-3-3-8-16,3 3-25 0,0 0-1 0,-4-5-28 16,4 5-10-16,0 0-7 0,0 0-16 0,-17 10 5 15,10-5-3-15,1 1-27 0,-2 2 17 16,1-4-18-16,1 3-9 0,2 2 6 0,-2-1-4 16,3-1-23-16,2 0-8 0,-3-3 18 0,1 3-16 15,3 0-12-15,0-4-5 0,0 2 22 0,3 2-9 16,1-4-16-16,0 0 13 0,2 1-8 15,-6-4 8-15,13 1-3 0,-5-1 0 0,2-1 16 16,3-3-16-16,-2 1 8 0,2 0-5 0,-3-2 13 16,1 1-11-16,-4-1 16 0,0-2-10 15,-1 3 7-15,-1-3-2 0,-2 0 2 16,0 5-15-16,-3-4 7 0,0 6 4 0,-3-11-4 16,0 5-4-16,-2 4 4 0,-2-4 11 0,-3 4-8 15,-2-3-10-15,1 4-3 0,-3-1 24 16,3 2-9-16,-2 0-7 0,-1-1-10 0,4 2 2 15,3-1-17-15,7 0 2 0,-17 0 10 0,17 0-15 16,-13 0-13-16,13 0-26 0,-4 2 14 0,4-2 14 16,0 0-12-16,0 0 28 0,0 0-3 15,0 0 8-15,24-9-2 0,-14 4-8 0,0 2-6 16,1-5 14-16,2-1 0 0,-3 2 9 0,1-1 16 16,-1-2-2-16,-3 2 7 0,1 1 31 0,-2-1-5 15,0 1 7-15,-2-3-4 16,-4 6-8-16,3-3 12 0,-6 0-20 0,0-1 3 15,-1 1-8-15,1 4 15 0,-5-4-18 0,-2 5 6 16,-3-3-1-16,-1 5-12 0,1-1 18 0,-1 1-16 16,0 0 0-16,-3 1-23 0,4-1 29 15,3 5-6-15,-4-3-18 0,4-2 11 0,-1 6-1 16,4-4-25-16,3 4 3 0,-2-2-6 0,3 3 1 16,3-4-14-16,0-3 1 0,6 11 15 0,-2-8-5 15,6-2 2-15,1 4 11 0,5-5-6 16,-2 0-12-16,3 0 5 0,4-1 2 15,3-3 18-15,-4 1 3 0,1 1 8 0,2-3-13 16,-6 3 10-16,1-4 10 0,-5 6 10 0,1-3 1 16,-1-1 4-16,-2 1 11 0,-1 3 3 15,-3-1-4-15,-7 1-17 0,14-1 11 0,-7 1-6 16,-7 0-13-16,10 0 8 0,-10 0-11 0,11 0 4 16,-11 0 4-16,6 4-20 0,-2 1 20 15,2-2-12-15,-3 4 4 0,1 1-4 0,-1 2-26 16,4-2-10-16,-3 6-26 0,-1-1-20 0,4 2-85 15,-7-2-92-15,7 0-494 0,-4 1 79 0,4-4 54 16</inkml:trace>
  <inkml:trace contextRef="#ctx0" brushRef="#br0" timeOffset="-153171.33">21282 8040 806 0,'0'0'238'0,"3"-7"-36"0,-3 7-20 16,0 0-26-16,0 0-15 0,0 0-13 0,0 0-21 16,0 0-20-16,0 0 3 0,0 0-8 15,0 0-13-15,10 13-5 0,-10-8-13 0,4 2-13 16,-4-4 9-16,3 4 6 0,-2-1-48 0,-1-4 24 16,3 5-17-16,0-4-7 0,-3-3 16 15,3 7-3-15,-3-4 0 0,0-3-5 16,7 4 2-16,-7-4 0 0,0 0-7 0,14-7-8 15,-7 0 10-15,0 2-15 0,2-1 15 0,-1-1 3 16,-1 0-10-16,-1 3 12 0,1-3-5 16,1 0-12-16,-2 5-1 0,1-3 13 0,-1 2-7 15,-2 1 10-15,6-3-11 0,-10 5-17 0,11-1 10 16,-5 1-16-16,-6 0 3 0,14 0 1 16,-14 0-1-16,10 3-3 0,-7 1 3 0,-3-4 5 15,7 4 11-15,-3 1-16 0,0-3 13 0,2 4-13 16,-3-4 15-16,1 3-15 15,-1-3-10-15,-3-2-5 0,7 7 25 0,1-4 3 16,-8-3-5-16,10 0-5 0,-10 0 7 0,16-7 8 16,-5 4 5-16,-1-2 8 0,0 1 2 0,4-4 36 15,-4 0 6-15,1 1-1 0,-1 2 23 16,-4 0-38-16,4-1 77 0,-5 3-5 0,1-3-29 16,1 5-7-16,-4-5-5 0,1 5-16 0,2-2-10 15,-6 3 10-15,8-5-25 0,-8 5 18 16,0 0-26-16,13 1 10 0,-13-1-18 0,7 7-10 15,-4 0 6-15,4-4-22 0,-3 5 9 0,-1 2-11 16,4 1-36-16,-1 0-32 0,-2-3-19 16,-4 2-205-16,7 4-550 0,3-6 123 15,-3 2 10-15,3-7 123 0</inkml:trace>
  <inkml:trace contextRef="#ctx0" brushRef="#br0" timeOffset="-152621.89">21712 8101 376 0,'4'-8'210'0,"-1"5"-21"0,3-2 34 16,-5 1-3-16,-1 4 44 0,4-6-26 0,-4 6 28 16,0 0-46-16,3-6-105 0,-3 6-12 15,0 0-4-15,-8-3-22 0,-1 2 0 0,-1 1-8 16,-5 1-8-16,-8 1-2 0,-8 5-13 0,-10-1-7 16,-17 4 4-16,-4 0-9 0,-3 0 7 0,-3 4-11 15,-14 1-2-15,10-5 8 0,1 1-5 16,2-1-28-16,1-3 7 0,3 0 23 0,3-1-30 15,4-3 12-15,10 3 0 0,7-6-2 0,10 1-5 16,1-1 10-16,6 0-13 0,4 2 0 0,2-2-10 16,5 3-11-16,-2-3-9 15,2 1 10-15,7-1-24 0,6 0 19 0,-10 1 12 16,10-1 0-16,0 0 3 0,0 0-2 0,0 0-14 16,0 0-12-16,37-5-26 0,-24 3-5 0,5 1-95 15,2 0-12-15,0-2-651 0,1 1 95 16,-1 1 87-16</inkml:trace>
  <inkml:trace contextRef="#ctx0" brushRef="#br0" timeOffset="-151989.81">20694 8626 683 0,'0'0'197'0,"0"0"-2"0,0 0-32 15,0 0-12-15,-3 21-7 0,3-12-24 0,3 3-7 16,-3 1-16-16,0 3-10 0,0 3 13 0,0 1-21 15,3 1-5-15,-3 3-28 0,0-4 11 16,0 5-9-16,0-1 1 0,3-5 5 0,-3 5 0 16,0-7-11-16,0-1-25 0,0 1 5 0,0-3 5 15,3-3-12-15,-2-1 4 0,-1 2 18 16,3-5-20-16,-3-4 0 0,3 0 0 16,-3-3 3-16,14-2 4 0,-7-2-7 0,0-2-13 15,4-2 0-15,-1 0 11 0,0-1-1 16,4 0-2-16,-5 2 76 0,-2 0-14 0,1 0-96 15,2 2 19-15,-4-1 9 0,1 0-22 0,0 5 10 16,-3-2 2-16,3-1-4 0,-1 3-1 16,-6 1 13-16,15-2-13 0,-15 2 11 0,13 4-8 15,-4 0 2-15,-1-2-4 0,-1 5 1 0,3 0 6 16,-4 1-5-16,5-1 16 0,-4 2-22 16,3 3-12-16,1-4-25 0,-2 2-16 15,2 1-28-15,0 0-26 0,-2-4-102 0,-2 0-548 16,3-3 38-16,-2 2 142 0</inkml:trace>
  <inkml:trace contextRef="#ctx0" brushRef="#br0" timeOffset="-150840.72">21179 8593 798 0,'0'0'220'0,"0"-7"-12"16,0 7-14-16,0 0-27 0,0 0-27 0,0 0 11 15,0 0-38-15,0 0-8 0,0 0-13 16,4 22-2-16,-1-11-1 0,-3 3-22 16,0 4-6-16,3 0-10 0,-3 4 11 0,3-1-8 15,-3 4-16-15,0 3-2 0,0 0-23 0,0-3 20 16,0 6-5-16,0-4 5 0,-3 3-7 16,6-3 10-16,-3-2-11 0,0 0 3 0,1-5-4 15,2 2-42-15,-3-4 2 0,6-3 6 0,-5 2-8 16,6-6 13-16,-3 0-15 0,2-1-14 15,1-1-22-15,-1-6-18 0,5 3-47 0,-1-6 22 16,0 0-37-16,1 0-43 0,-1-7 5 0,0 0-31 16,1 2-110-16,-5-4 62 15,1-1 91-15,-4 1 52 0,1-1 69 0,0 0-2 16,-1 2 35-16,-3-1 26 0,0-4 20 0,-3 3 26 16,-1 0 13-16,0 2-5 0,1-1 33 15,-4 0 5-15,4 1-18 0,-3-1 59 0,2 1-25 16,0 1-11-16,0 0 5 0,1 1-10 0,0 2-25 15,3-3-6-15,0 7-15 0,0-8-5 0,3 2 10 16,1 2-31-16,3 3-10 0,3-3-33 16,-3 2-64-16,3 1 5 0,4 1-43 0,2-1-14 15,-2 2-40-15,-3-1 5 0,3 0-3 0,-1 1-20 16,1 4 23-16,-1-3 72 0,-3 0-14 16,1 0 52-16,-4 4 59 0,0-6 15 15,2 4 39-15,-4-2-19 0,1-1 60 0,-6-1-19 16,10 3 4-16,-10-3 11 0,10 4-6 15,-10-4-1-15,5 3-10 0,-2-1-8 0,-3-2-2 16,6 6 0-16,-6-6-21 0,1 6 3 0,2-4-18 16,-3-2 3-16,0 7-9 0,0 0 9 15,3-4 0-15,-3 4-14 0,0-7 16 0,0 8-20 16,0-1-8-16,3-3-10 0,-3 2-21 0,0-6-18 16,3 8-5-16,-3-8 13 0,1 7 0 0,2-4 3 15,-3-3 14-15,7 0-4 16,-7 0 15-16,0 0 18 0,0 0 0 0,14 0 6 15,-14 0 1-15,7-6-12 0,-7 6-2 0,10-2 7 16,-10 2-5-16,0 0 12 0,7-2-14 16,-7 2-6-16,7-2-2 0,-7 2 7 0,0 0 3 15,14 1-23-15,-14-1 10 0,7 1 2 0,-7-1-1 16,9 2 12-16,-5 0-11 0,-4-2-7 16,11 6 13-16,-5-6-8 0,-2 4-13 0,-4-4 11 15,9 3-18-15,-5-2 7 0,-4-1 8 0,11 2 3 16,-2 1-21-16,-9-3 15 0,11-3-2 15,-4 1-3-15,0 1 1 0,3-6-4 0,-4 7 14 16,2-7 5-16,-1 3 12 0,2-2-23 0,-5 2 27 16,2 0 16-16,2-2 12 0,-2 2-24 15,-2-1-5-15,-1 2-8 0,-3 3-10 16,7-7 34-16,-4 7-24 0,-3 0 8 0,8-6-15 0,-8 6 10 16,3-4-16-16,-3 4 3 0,0 0-10 15,6-1 3-15,-6 1 7 0,0 0-10 16,0 0 5-16,7 11-8 0,-4-10 23 0,-2 5-12 15,2 0 0-15,1-4-11 0,0 5-2 0,2-4 10 16,-2-2-6-16,2 4 1 0,5-4 18 16,-4-1-10-16,3-6 27 0,4 3-32 0,2-5 7 15,2-7 3-15,2-3-6 0,0-4 3 0,1 1-5 16,2-17 0-16,-5 6 3 0,3-5-3 16,-4-5 8-16,-4 6-6 0,-6 5 8 0,0-2-7 15,-4 0 10-15,1 7 5 0,-4 3-6 16,-4-2 27-16,1 0-16 0,-4 6 0 0,1 3-10 15,-2 1 20-15,-2 5-13 0,0 1-9 16,-4 3 4-16,1 5-2 0,-1 2 0 0,0 8-8 16,-6 2-3-16,6 5-7 0,-3 7 10 0,0 4 3 15,0 14-8-15,10-1-8 0,-3 7 3 16,7-6 3-16,6-4-21 0,0 2-6 0,4 10 19 16,11-5-23-16,-2-1 5 0,8-5-5 0,7-4-6 15,0-6 3-15,6-3-48 0,4-6-11 16,-6-5-33-16,-1-4-133 0,3-3-530 0,-6-3 51 15,3-4 116-15</inkml:trace>
  <inkml:trace contextRef="#ctx0" brushRef="#br0" timeOffset="-149308.49">22629 8976 642 0,'-4'-2'238'16,"4"2"3"-16,-10-5-60 0,10 5 4 15,-7-1-29-15,7 1 13 0,-4-3-41 0,4 3 15 16,0 0-20-16,-6-5-21 0,6 5-25 0,0 0 10 16,-3-3-41-16,3 3-23 0,0 0 28 0,0 0-2 15,0 0-18-15,0 0-8 16,6-7-10-16,-2 1 10 0,-1 5-11 0,4-6-14 0,0-1-3 16,0-1-8-16,1 2 0 0,-3-4-2 15,2 3 12-15,0-7-10 0,-3 3 6 16,2-4-9-16,-2 2 14 0,-1 3 7 0,0-3 23 15,2 3-18-15,-3-2 29 0,-2 2 2 0,0 3-3 16,-2-2-17-16,0 3 2 0,-1-1-5 0,0 5-8 16,0-4 5-16,-4 2 3 0,3 3-3 15,-2 1-2-15,6 1-8 0,-16 1-7 0,8 4 4 16,-3 0-4-16,4 6 12 0,-3 0-15 0,4 6 0 16,-2-1 18-16,2 3-8 15,2 3 0-15,-2 2-5 0,5-5-8 0,1 3 6 16,0-1 7-16,1-4 8 0,5 1-16 0,-2 1-5 15,2-5-5-15,5 1 21 0,-1-1 5 0,4-5-5 16,2-2 2-16,2-3 0 0,-1-4-7 16,4-2 2-16,3-5 8 0,3-1 2 0,4-4-10 15,6-11 3-15,-3-3-11 0,-3-6 13 0,-3-2 1 16,-1-4 9-16,-4 1 8 0,-2-4-30 16,-4-1 20-16,-6 9-21 0,-1 1 11 0,-3-3 10 15,-4 9-5-15,-2-3-8 0,-5 2 7 0,4 2 11 16,-7 5-2-16,3 1 2 0,-3 3-20 0,-2 2 4 15,1 1 3-15,-5 4-7 16,3 5 10-16,-1 1-3 0,-2 6-7 0,-1 1-1 16,0 4 8-16,1 7-7 0,-1 2-13 0,1 8 7 15,0 0 11-15,2 7-3 0,1 12-13 16,-1-2 8-16,7-9 5 0,1 3-17 0,3 2 4 16,3-5-2-16,1 2-8 0,6-2 20 0,-3-2-2 15,3-5-10-15,4-1 2 0,-1-2 3 0,1-5 16 16,3-5-11-16,1 0-16 0,2-5 21 15,1-1-15-15,-1-4 20 0,3-3 1 0,-2-6-11 16,3 1-21-16,-4-3 19 0,4-6-6 0,-3 3 18 16,-4-5-15-16,1 1 0 15,-5-3-13-15,1 1 10 0,-4 2-2 0,1 0 13 16,-5 3 20-16,1-3-29 0,-4 7-9 0,0-3 13 16,-2 4-6-16,-1 0 16 0,-1 0-19 0,-2 3 6 15,0-2-10-15,3 6-3 0,0 0 10 16,0 0 11-16,-17 9-19 0,10-3 11 0,4 3-5 15,-1-1 8-15,-2 2-9 0,2 0 16 0,1 5-12 16,-1-7-6-16,4 7 8 0,0-5-18 16,0 4 5-16,0-4 0 0,0 0 0 15,4-1-8-15,-1-2-2 0,1 2 13 0,2-1 17 0,-2-4 1 16,2-1-23-16,2-2 17 0,-2 1-10 16,1 1-2-16,0-2 12 0,-7-1-15 0,14-1 13 15,-14 1-8-15,16-5 16 0,-12 5 10 16,-4 0-3-16,11-1-7 0,-11 1-3 0,10 0 20 15,-10 0-20-15,9-1-2 0,-9 1-4 16,0 0 9-16,14 1 0 0,-14-1-14 0,7 0 4 16,-7 0 4-16,10 1 16 0,-6 1-8 0,-4-2-15 15,11 5 17-15,-5-3-19 0,1-1-14 16,-1 3 3-16,-1-1 15 0,4-3-22 0,-2 0 7 16,0 1 10-16,-7-1 2 0,17 0 9 0,-10 0-3 15,-7 0-8-15,17-1-13 0,-10 1 8 0,-7 0 24 16,10-6 27-16,-3 5-20 15,0 0-6-15,-7 1 4 0,10-2 9 0,-10 2-5 0,7-5 3 16,-7 5-5-16,9-2 13 0,-9 2-6 16,5-1 1-16,-5 1-11 0,6-3 0 15,-6 3-15-15,0 0 3 0,7-4-1 0,-7 4 8 16,0 0 5-16,13 0-12 0,-13 0-6 0,8 0-18 16,-8 0 9-16,13 0-9 0,-13 0 0 0,10 1 6 15,-10-1 10-15,11-1 7 0,-11 1-15 16,13 0 10-16,-9-2 1 0,-4 2-9 0,11-5 9 15,-5 2-11-15,1 2 26 0,-4-5 12 0,-3 6 0 16,8-4 1-16,-2 0 15 16,-3 2-16-16,-3 2 8 0,4-8 3 0,-1 7-5 15,-3 1-3-15,4-6-13 0,-4 6 3 0,3-1 10 16,-3 1-15-16,6-6 2 0,-6 6 0 0,0 0-18 16,0 0 16-16,0 0 2 0,0 0 3 15,12 7-8-15,-9-1-10 0,0-3 10 0,0 3 16 16,1-3-19-16,-1 3-7 0,4-5 0 0,-3 5-8 15,-1-3 31-15,4-1-33 0,-4 2 2 16,4-2-5-16,-7-2 18 0,17-3-8 0,-10-2 47 16,4-4-42-16,2 1 6 0,-3-2-1 0,1-5-9 15,2-4-1-15,-3-4-5 0,4-3 11 0,-4-5 9 16,-3 2-20-16,2-3 19 16,-4-1 1-16,1-2-7 0,-5-2 10 0,2 3-2 0,-3 5 28 15,0-1-5-15,0 3-8 0,-3 1 5 16,2 2 3-16,-2 6-21 0,0-1 15 15,3 5-4-15,-3 0-13 0,2 4-11 0,-2 2 6 16,-1 1 4-16,1 7-4 0,3 0 17 0,0 0-20 16,-13 8 5-16,9 3-12 0,1 3 2 0,-5 3 5 15,5 8-16-15,0 0 11 0,1 8 8 16,-3 3-11-16,2 2 21 0,3 2-5 0,0-2-3 16,-3 2-18-16,6 0 18 0,-3 1 5 0,3-4-10 15,4 12-15-15,-1-9 10 16,-1-7 2-16,4-4-17 0,-2-4 7 0,3-2-8 0,1-1 19 15,-1-4-1-15,4-3-20 0,-1-5-18 16,2-2 36-16,-2-1-51 0,6-6 2 0,-4 1-105 16,-5-4-176-16,9-6-451 0,-7 0 54 15,2-7 131-15</inkml:trace>
  <inkml:trace contextRef="#ctx0" brushRef="#br0" timeOffset="-149123.17">23825 8731 596 0,'24'-6'246'0,"0"-3"-31"0,-3 1-26 16,3 1 0-16,-1 0-14 0,4 0-35 0,7-2-14 15,0 3-108-15,-6 2-259 0,10-4-445 16,0-1 49-16</inkml:trace>
  <inkml:trace contextRef="#ctx0" brushRef="#br0" timeOffset="-144546.02">20919 9994 844 0,'0'-4'243'0,"0"4"-117"0,0 0 30 0,3-8-20 15,-3 8-1-15,0-6-12 0,0 6-3 16,0 0-25-16,0 0-13 0,0-4-3 16,0 4-22-16,0 0-1 0,0 0-15 0,0 0-3 15,0 0 6-15,0 0-3 0,0 0-10 0,0 0 4 16,0 0-12-16,-9 14-7 0,2-6 22 16,-4 5-20-16,-2-2-3 0,-1 3 11 0,-3 1 0 15,-4 4 7-15,1-4-5 0,-1 3-18 0,1-6-7 16,3 3-1-16,0-1 9 0,0-3-14 15,3-1-7-15,1 1 28 0,3-5-21 0,-1 2 6 16,4-1-1-16,0-1 1 0,0-4 7 0,0 3-5 16,4-3 8-16,0 3-15 0,3-5-4 0,-7 5-9 15,4-4 7-15,3-1 1 16,-1 7 22-16,1-7-30 0,0 0 12 0,0 0-7 16,4 5 12-16,2-3 1 0,-6-2-3 0,10 3 0 15,-2 1-13-15,-1-1 0 0,2-2 16 16,-2 4 5-16,7-3-13 0,-4 3 10 0,0-3-10 15,5 5 2-15,-2-4 6 0,4 3-14 0,-3-2 11 16,6 1-20-16,-6 2-29 0,6-4-48 0,-2 4-67 16,-8-4-156-16,8 2-430 0,-5-2 62 15,4 1 91-15</inkml:trace>
  <inkml:trace contextRef="#ctx0" brushRef="#br0" timeOffset="-144263.59">21134 10126 1005 0,'0'0'267'16,"0"-7"-11"-16,0 7-49 0,0 0-5 0,0 0-15 16,0-3-28-16,0 3-13 0,0 0-13 0,0 0-10 15,0 0-18-15,0 0-8 0,1 17-13 16,-1-7-7-16,3 3-3 0,-3-1-10 15,0 6-25-15,3 2 14 0,-3 0-9 0,0 1 5 0,4 4-14 16,-1 2-4-16,-2-2 0 16,2 0-3-16,0 0-15 0,0-2-36 0,1-1-5 15,-1 0-26-15,0-5-59 0,-2-1-33 0,2 0 39 16,-3-5-44-16,4-1 20 0,-4-3-97 16,0 1-565-16,0-2 99 0,0-4 75 0</inkml:trace>
  <inkml:trace contextRef="#ctx0" brushRef="#br0" timeOffset="-143947.28">21168 10169 662 0,'0'-3'292'0,"0"-4"-20"0,0 7-24 0,0-8-33 16,0 8-10-16,-3-8-6 0,3 8-27 15,3-5-26-15,-3 5-5 0,1-5-24 0,-1 5-4 16,7-5-21-16,-7 5-5 0,10 0-2 0,-10 0-4 15,17 4-22-15,-6-3-5 0,-1 0 15 16,4 5-20-16,-1-3-21 0,0 1 13 0,-2 0-3 16,2 2-12-16,-2-4 7 0,-1 5-10 0,0-5-10 15,1 5-3-15,-4-4 11 0,2 2-14 16,-5-2-12-16,2 2 10 0,-5-3-5 16,3 5 11-16,-1-4-9 0,-3-3-2 0,-8 12-15 0,-1-8 5 15,-1 3-3-15,-2 0-31 0,-4 3 3 16,-1-6-2-16,0 0-29 0,3 3-56 15,1-4-31-15,-2-3-112 0,6 4-548 0,2-6 90 16,7 2 48-16,-7-6 97 0</inkml:trace>
  <inkml:trace contextRef="#ctx0" brushRef="#br0" timeOffset="-143580.7">21620 10118 852 0,'0'0'294'0,"0"0"-5"0,-3-9-102 16,3 9-41-16,-3-6 8 0,3 6-11 0,0 0-15 16,0-3-5-16,0 3-13 0,0 0-31 0,0 0-2 15,0-7-10-15,0 7-6 0,0 0-7 16,0 0-18-16,12 0-13 0,-12 0 13 0,12 0-13 15,-12 0 5-15,16 7 0 0,-6-6-8 0,4 1-4 16,0 2-1-16,0-3-2 0,5 4 5 16,-7-2 0-16,4-1-8 0,2-1-12 15,-5 4 4-15,1-3 3 0,2 0 5 0,-4 2 1 16,1-3-11-16,1 0-8 0,-4 3 26 0,0-1-31 16,-3-1-2-16,3-2-1 0,-6 4 9 15,-4-4-1-15,6 4-7 0,-9 2 17 0,0 3-15 16,-11 1 11-16,-3 7-24 0,-17 8 13 0,-4 7-43 15,-6 0-54-15,-4-11-128 0,-13 25-550 16,-1-2 91-16,1-5 52 0</inkml:trace>
  <inkml:trace contextRef="#ctx0" brushRef="#br0" timeOffset="-138552.22">27199 9018 565 0,'0'0'202'0,"-4"-3"-28"16,4 3 21-16,0 0-3 0,0 0-44 0,-6-4-9 15,6 4-14-15,0 0-28 0,0 0 26 0,0 0-28 16,0 0-18-16,0 0 28 0,0 0-46 16,0 0-8-16,-14 7-8 0,14-3-9 0,-1 2-1 15,-2 3-2-15,0 3-6 0,0-3-7 0,0 5 8 16,2 0 2-16,-2 0-13 0,0-2 6 0,0 2 7 15,2 3-18-15,-3-4-2 0,4-1 12 16,-3 2-2-16,3-2-3 0,0 1-7 0,0-2-3 16,-3-1-2-16,3-1 2 0,0 4-10 15,0-5 7-15,3 0-17 0,-3 0 28 16,-3-6 0-16,3 7 25 0,0-9-15 0,0 8-5 16,-1-4-5-16,1-4-6 0,-3 4 6 0,3-4-5 15,-7 2 2-15,7-2 8 0,0 0-13 0,-17-2 3 16,17 2-13-16,-13-1-8 0,8-2-2 15,-7-1 7-15,5 2-25 0,0-2-26 0,-3 3-15 16,1-3-13-16,-2 0-29 0,4 1-42 0,-4-4-167 16,1 1-359-16,3 2-15 0,-2 2 100 15</inkml:trace>
  <inkml:trace contextRef="#ctx0" brushRef="#br0" timeOffset="-138401.8">27155 8750 345 0,'0'0'74'16,"0"0"13"-16,7 11-43 0,-4-4-180 0</inkml:trace>
  <inkml:trace contextRef="#ctx0" brushRef="#br0" timeOffset="-137985.79">27539 9187 842 0,'-2'-5'266'0,"-1"-2"8"0,3 0-23 15,-3 0-42-15,-4-1-86 0,4 4-18 0,-2-2-18 16,-1-4-12-16,2 5 1 0,-2 2-7 15,2-4-2-15,-2 7-11 0,6 0-7 0,-11-6-3 16,11 6-10-16,-10 0-8 0,10 0 3 16,-10 7-1-16,3-1-14 0,5 0-6 0,-3 0 5 0,2 1-2 15,2 0-18-15,0 2-8 16,-1-1-17-16,4-1 17 0,-2-1 5 0,1 0-15 16,0 0 15-16,-1 1 3 0,3-4-2 0,0 2-9 15,-3-5-2-15,7 7 23 0,-3-6-2 16,-4-1-8-16,10 2 13 0,-10-2 15 0,15-6 2 15,-9 5 1-15,1-2 7 0,-1 1-7 0,-2-3 2 16,-4 5 3-16,14-1 7 0,-11-2-18 0,4-1-4 16,-7 4 14-16,9-2-12 0,-5-2-5 15,-4 4-10-15,11-2 12 0,-11 2-20 0,13-2 15 16,-7 2-28-16,-6 0 8 0,12 3-44 0,-2 1-35 16,-4-1-21-16,5-2 5 0,-1 5-100 15,-7-3-92-15,4 2-440 0,0 2 25 16,0-4 106-16</inkml:trace>
  <inkml:trace contextRef="#ctx0" brushRef="#br0" timeOffset="-137652.25">27712 9141 967 0,'0'0'279'0,"0"-8"-20"0,0 8-32 15,0-7-27-15,0 7-16 0,0 0-27 16,5-2-17-16,-5 2-12 0,0 0-15 0,0 0-16 15,5-2 0-15,-5 2-12 0,0 0-11 16,10 4-10-16,-3 1-5 0,-3-3-8 16,2 1 3-16,-2 2-11 0,2-3 14 0,-2 2-19 15,3-1-12-15,-3-2 12 0,2 5-10 0,1-5 6 16,-7-1-22-16,10 4 29 0,-6 0 8 16,-4-4 7-16,7 2-12 0,-7-2-85 0,0 0 54 15,10 0 20-15,-10 0-2 0,11-10-8 0,-5 3 2 16,0 3-9-16,-2-6-14 0,3 1 8 0,-4 0-2 15,4 0 7-15,-3 0-7 0,-1 1 5 16,1 0 10-16,2 1-18 0,-1 3-18 0,-4-2-38 16,4 0-31-16,1 2 44 0,-6 4-93 15,7-2 6-15,-7 2-24 0,0 0-86 0,13 4-431 16,-8 2-119-16,-2-3 81 0,2 3 120 16</inkml:trace>
  <inkml:trace contextRef="#ctx0" brushRef="#br0" timeOffset="-137270.14">28109 9100 721 0,'6'-7'313'0,"-3"4"-16"15,-2-2-11-15,2 1-37 0,0-2-14 0,-3 6-2 16,0-7-44-16,0 7-7 0,0-8-28 16,0 8-19-16,-3-4-2 0,3 4-20 0,-5-5-21 15,5 5 5-15,0 0-17 0,-19 9-19 16,15-3 3-16,-2 0-13 0,-1 0-17 15,1 3-29-15,4 1 23 0,-4-1-23 0,3 1-5 16,2-1-5-16,1-1-21 0,1 2 6 0,-1-3-6 16,3-1 8-16,5-1 6 0,-2 2-9 15,1-6 8-15,3 4 8 0,1-4 0 0,-1-2-8 16,3-1 6-16,-2-2 9 0,2 2 6 0,-2-3 17 16,-1 1 6-16,0-2 13 0,1 4-8 15,-5-3 7-15,1 4 11 0,-1-5-13 16,1 5-5-16,-7 1 2 0,8-4-15 0,-2 3-8 0,-6 1-10 15,7-3 1-15,-7 3 17 16,0 0-26-16,10 5 16 0,-6-2 5 0,3 4-16 16,-1 0 3-16,1 3-2 0,4 4 0 0,5-2 4 15,2 9-50-15,5-2-26 0,5 11-31 16,-1-11-212-16,7 12-584 0,-3-4 69 0,-2-3 149 16,-6-6 66-16</inkml:trace>
  <inkml:trace contextRef="#ctx0" brushRef="#br0" timeOffset="-135605.34">25986 9926 435 0,'0'0'174'0,"0"0"0"16,0 0-26-16,0 0-12 0,0 0-31 0,0 0 7 16,0 0-7-16,0 0-18 0,0 0 3 0,3 17-26 15,-3-4-18-15,5-1 33 0,-4 3-22 16,0 3-11-16,2 3 8 0,-3 6-13 0,3 0 84 16,-3 5-15-16,4 3-10 0,0-2-3 0,-4 2-15 15,3 1 3-15,0-1-21 0,-2-1-8 0,-1-7 15 16,3 2-22-16,0-4 0 15,-3-4-3-15,5-1-26 0,-4-1 11 0,-1-2 2 16,1-1-17-16,-1-5 25 0,3 1 0 0,-3-3 15 16,0 2 18-16,3-3-7 0,-1-5-85 15,-2 4-13-15,0-7 11 0,0 0 7 0,0 0 3 16,0 0-3-16,0 0-21 0,3-20 29 0,-4 7 8 16,-3 3-13-16,1-4 5 0,-2 3 10 15,0-4-5-15,-2 3 5 0,-3-1-8 0,0 1 13 16,0 0 3-16,-1 6-20 0,-3 0 7 0,1 0 0 15,-7 5-11-15,2 1 16 0,1 1 6 0,-4-1-11 16,1 7 7-16,-3 0-2 16,2 2-7-16,3 0 4 0,1 1-12 0,0 0 8 0,4 5-11 15,3-1 0-15,2-3 11 0,2 4 2 16,2 1-8-16,4-4 0 0,1 2-2 0,2-3 12 16,3 4-12-16,2-3-15 0,2 0 12 15,6-4-10-15,-1 2-26 0,6-3-25 0,-2-2-41 16,2-2-54-16,3-2-69 0,0-1-579 0,6-1 159 15,-2-1 24-15</inkml:trace>
  <inkml:trace contextRef="#ctx0" brushRef="#br0" timeOffset="-135238.47">26290 10465 565 0,'3'-7'223'16,"-3"2"12"-16,0 5-14 0,3-6 6 15,-3 6-9-15,-1-4-67 0,1 4 10 16,0 0-33-16,-5-9-18 0,5 9-5 0,0 0-13 15,-11 0-30-15,11 0 15 0,-13 6-16 0,8-3-7 16,-4 4 7-16,-1 0-7 0,0 4 2 16,3-3-25-16,-2 2 2 0,0 4 3 0,0-5-15 15,6 6-9-15,-2-6 27 0,2 2-34 0,0 2 13 16,3-4-5-16,-1 1 2 0,1-3-2 16,1 3-6-16,-1-4 14 0,3 0-16 0,4-3 8 15,-3-2-8-15,2 3 3 0,-6-4-19 0,14-2 19 16,-3-2 2-16,-2-2 3 15,1-2 0-15,1-1-8 0,-4 1 8 0,3-5 0 16,-3 1-6-16,0 2-2 0,0-5 8 0,-4 7-5 16,2-3 0-16,-4 1-3 0,-1-1-5 15,0 1 2-15,-1 2-7 0,-4 1-3 0,0-1-12 16,-3 5 5-16,3-3-3 0,-4 5-18 0,2-1 0 16,7 2 5-16,-10 0-69 0,10 0-10 15,-8 3-25-15,8-3-52 0,-6 7 8 0,3 0-192 16,3 0-359-16,6-3 57 0,-1 3 105 0</inkml:trace>
  <inkml:trace contextRef="#ctx0" brushRef="#br0" timeOffset="-134605.31">26485 10433 744 0,'0'-2'336'0,"0"2"-11"0,3-9-26 15,-3 5-130-15,0 4-18 0,0-9 64 16,0 9-28-16,-3-6-33 0,3 6 2 0,-1-3-28 15,1 3-13-15,0 0-8 0,-6-6-17 0,6 6-8 16,0 0 0-16,0 0-18 0,-14 17-13 16,10-10 5-16,-2 3-2 0,2 3-8 0,-2-1-18 15,3 3 6-15,-2 0 1 0,2 1-1 0,-1-2-1 16,3-1-12-16,1 1-6 16,-2-3-13-16,4 3 11 0,-1-4-15 0,0-1 12 0,2 0-13 15,2-1-4-15,-2 0 9 0,6 1 19 16,-2-3-16-16,0-4 3 0,4-2 9 15,-1 0-19-15,0 0 4 0,4-2-2 0,-1-4-12 16,1-3 22-16,0 1-5 0,0 0-2 0,-1-4-11 16,-3-1 16-16,1 2 2 0,-1-3-8 0,0 3 6 15,1-2 5-15,-5 3 5 0,1 2-5 16,-1 0 17-16,-2-1-2 0,0 5-17 0,2-1 12 16,-5-2-16-16,2 4 6 0,0-4-13 0,1 5 18 15,-4 2-15-15,3-6-8 0,0 3-6 16,-3 3 9-16,0 0-6 0,0 0 13 15,0 0-2-15,0 0-3 0,0 0 13 0,4 11-34 16,-4-4 8-16,0-3 11 0,0 3-11 16,4 0-2-16,-4 1-3 0,3-2-3 0,0-2-2 15,0 3 10-15,-2 0-5 0,2-3 11 0,3 2-9 16,-2-5 14-16,-1 3-11 0,5-2-5 16,-8-2 16-16,13 0-6 0,-13 0 3 0,14-6 10 15,-7 2 0-15,0 0-2 0,2-5 12 0,-5 5-7 16,6-2 2-16,-3 0-3 0,-3-3 19 15,2 5-5-15,-2-1-11 0,3-2 15 0,-4 5-4 16,-2-3-11-16,5 2 5 0,-3-2 1 0,-3 5-1 16,4-4 1-16,-1-1-4 0,-3 5-9 0,5-1-6 15,-5 1-9-15,0 0 12 16,0 0-6-16,12 0-9 0,-12 0-8 0,4 8 5 16,-1-2-5-16,1 2-13 0,2 1-38 0,0 0-51 15,-4 5 4-15,-2-4-55 0,6 1-101 16,-3 3-501-16,-2-3 15 0,2 2 31 0,0-4 118 15</inkml:trace>
  <inkml:trace contextRef="#ctx0" brushRef="#br0" timeOffset="-133340.2">26970 10559 742 0,'0'-3'220'0,"0"-2"3"0,0 5-34 16,4-8-30-16,-4 3-16 0,0 5-7 0,3-6-29 15,-3 6 3-15,0-6-23 0,0 6-10 16,0 0-8-16,3-4 13 0,-3 4-13 15,0 0-2-15,0 0-19 0,0 0-19 0,0 0 1 16,0 0 6-16,0 0-10 0,4 12-1 0,-4-12-4 16,0 7 10-16,0-7-11 0,0 0-7 15,3 6 15-15,-3-6 0 0,0 0-5 0,3 3-5 16,-3-3-8-16,0 0 8 0,0 0-5 0,18-7-8 16,-12-2 13-16,-2 7-3 0,6-4-2 15,-6 2-8-15,3 0 18 0,-4 1-15 0,5-3 0 16,-6 5 2-16,5-2 5 0,-7 3-2 15,7-5-13-15,-1 4 18 0,-6 1-23 16,7-2 15-16,-7 2-12 0,0 0-1 0,11 4-5 16,-5-4-4-16,-6 0 12 0,4 7 20 0,-4-2-22 15,0-5-1-15,6 6-2 0,-5 1 10 0,2-3-23 16,-3-4 13-16,3 6 2 0,0-1 3 16,-3-5-7-16,2 3-4 0,1 3 29 0,-3-6-25 15,3 1 7-15,-3-1 18 0,7 5-18 0,-7-5 5 16,0 0-10-16,10-1 10 0,-10 1-8 15,11-5 16-15,-5 4-3 0,-6 1 3 0,10-6-8 16,-10 6 3-16,7-2 7 0,-4-1-7 0,-3 3-6 16,11-4-2-16,-11 4-5 0,10-1 13 15,-10 1-8-15,11 0-13 0,-11 0 13 16,10 0-13-16,-1 0 18 0,-9 0-12 0,15 1 9 0,-8-1 14 16,2 2-14-16,-2 0 21 15,1-2-23-15,2 2-5 0,-4-1 3 0,-6-1 12 16,18 0-10-16,-9-1-8 0,-2-1-15 15,0 0 18-15,1-1 2 0,-2 2-4 0,1-1 20 16,-4-2-8-16,3-3-8 0,-1 6 8 0,-2-4 11 16,-3 5-14-16,3-7 6 0,-3 7 5 0,1-6-8 15,-1 6 0-15,0-7 13 0,0 7-28 16,0 0 10-16,0 0 2 0,-10-2 3 0,10 2-7 16,0 0 4-16,-11 8-17 0,7-6 17 15,1 5-12-15,0 1 0 0,0-2 5 16,2 4 10-16,-2-1-18 0,3 0 3 0,0-1-5 15,4 2-1-15,-1 2-2 0,0-1 6 0,4-2-14 16,1-1 8-16,1 2 5 0,-2-4 0 16,3 0-5-16,1-3 8 0,-1 2-13 0,3-2 26 15,-2-3-21-15,2 0 8 0,-3 0-1 0,1-3 11 16,-1-1-7-16,0 2 2 0,1-4 23 16,-2 4-24-16,-2-4 14 0,1 3-5 0,0-4 9 15,-3 5 17-15,0-3-6 0,-3 4-5 16,4-2 7-16,-6 3 3 0,8-4-17 0,-5 1-9 15,-3 3 6-15,4-6-3 0,-4 6-26 16,0 0 3-16,11-1 8 0,-11 1 13 0,0 0-24 16,11 0 14-16,-11 0-22 0,0 0 14 0,11 7-10 15,-7-6 7-15,2 1 0 0,-6-2-3 16,11 0-4-16,-11 0 4 0,10 0 6 0,-10 0 7 16,10 0 0-16,-10 0-7 0,11-2 18 0,-7-1 9 15,-4 3-4-15,11-5 25 0,-9 5 1 16,-2 0 4-16,9-7 0 0,-7 7-4 0,-2 0 9 15,6-4 6-15,-6 4-21 0,0 0-7 0,4-4 14 16,-4 4-14-16,0 0-6 0,0 0-10 16,0 0-10-16,0 0 28 0,0 0-13 15,10 8-12-15,-7-3 7 0,-3-2 3 0,3 6 10 16,1-3-18-16,-2 1 10 0,0 0-18 16,1-2 11-16,2 3-19 0,-3-1 6 0,4 1-5 15,-2-5 12-15,-1 4-17 0,4-3 27 0,0-3 11 16,-1 1-18-16,-6-2-2 0,15-3 27 15,-5-2-37-15,0-4 17 0,0-2-5 0,1-8-3 16,-1 1 1-16,1-7-14 0,1-7 24 0,-5 2-13 16,0-4 5-16,1-13-5 0,-2 5 5 15,-3 6-3-15,-2 0 13 0,-1 1 1 0,0 6 14 16,0 0-2-16,-4 2 10 0,1 2-7 16,3 3 0-16,-3 4 2 0,2 3-3 0,-2 3 1 15,-1-1-13-15,4 3-16 0,0 2 14 16,-3 5-4-16,3 3-14 0,-7-2 7 0,7 2 5 15,-3 12 20-15,-1-3-25 0,-2 8 0 0,3 0 0 16,2 8-2-16,-3 0-6 0,1 6 5 16,0 1 3-16,3 3-2 0,0 0 4 0,0 0-7 15,0 3 10-15,0-4-2 0,3 1-6 0,4-4-4 16,-3-4-3-16,-1-2 12 0,4-1-4 16,1-2-16-16,-3-1 5 0,6-5 0 0,-1 1-5 15,-1-3-10-15,2-3 15 0,0-4-18 0,3 1-17 16,-1-6-6-16,4-1-82 15,-3-2-12-15,5-1-735 0,-7-5 133 0,5-1 120 16,-4 0 49-16</inkml:trace>
  <inkml:trace contextRef="#ctx0" brushRef="#br0" timeOffset="-133107.39">27709 10341 842 0,'0'0'266'0,"0"0"-41"16,0 0-15-16,19-8-15 0,-11 7-16 15,2-3-26-15,5 2-7 0,-2 1-10 16,3-6-11-16,5 5-12 0,0-1-11 0,-1-2 8 16,1 3-46-16,3-3 8 0,0 5-31 0,-1-1-44 15,1 1-43-15,0-10-89 0,0 11-687 16,-4 1 90-16,1-1 74 0</inkml:trace>
  <inkml:trace contextRef="#ctx0" brushRef="#br0" timeOffset="-132057.83">28428 10484 760 0,'0'0'245'0,"0"0"-19"0,0 0-32 0,0 0 1 16,0 0-29-16,0 0-17 0,0 0-11 15,0 0-15-15,-15 13-21 0,15-13-2 0,-4 4-23 16,2 1-13-16,2-5 5 0,-5 3-10 0,5-3 12 15,-3 7-7-15,3-7-25 0,-3 2 2 16,3-2 10-16,0 0-2 0,0 7-16 16,0-7-2-16,0 0 9 0,0 0-11 0,0 0 12 15,0 0-18-15,0 0-3 0,0 0 13 16,0 0-12-16,0 0 22 0,0 0-12 0,0 0 5 16,0 0 15-16,0 0-25 0,0 0 2 0,0 0-8 15,0 0 9-15,0 0-19 0,3-17 8 16,-3 17-8-16,0 0 10 0,0 0-14 0,0 0 17 15,0 0-18-15,0 0-5 0,0 0-16 0,0 0 6 16,0 0 0-16,0 0 0 0,-7 16-49 16,7-16 8-16,0 0-11 0,3 7 11 0,-3-7-13 15,4 2 23-15,-4-2-13 0,0 0 34 16,0 0-11-16,10 0 18 0,-10 0 23 16,0 0 19-16,0 0-6 0,10-7 15 0,-10 7 6 15,0 0-11-15,4-2-2 0,-4 2 27 0,0 0-19 16,3-6-8-16,-3 6 2 0,0 0-26 15,0 0-4-15,0 0-18 0,0 0-29 0,0 0-66 16,0 0-87-16,-17 7-645 0,17-7 105 0,-7 7 53 16,4-6 32-16</inkml:trace>
  <inkml:trace contextRef="#ctx0" brushRef="#br0" timeOffset="-130309.65">20796 10926 762 0,'0'0'277'0,"6"-7"-42"0,-6 7 1 16,0 0-3-16,1-3-39 0,-1 3-109 0,0 0 12 16,0 0-15-16,0 0 2 0,0 0-15 15,0 0-23-15,0 0 6 0,0 0 4 0,0 0-23 16,0 0 8-16,0 0-7 0,0 0 1 0,0 0 1 15,-23 14-15-15,12-8 2 0,1 5-26 16,0 0 16-16,-1-1 7 0,-2 4-27 0,2-3 4 16,-6 2 13-16,4-3-4 0,2 0 4 0,-2-2-28 15,2 1 10-15,1-1 6 0,3-1-11 0,-3-1 26 16,3-2-16-16,0 3 0 0,1-6-2 16,2 4 5-16,-2-3-7 0,6-2 27 15,-8 7-20-15,5-4 8 0,3-3-13 0,0 0 2 16,0 0-12-16,0 4 2 0,0-4 10 15,0 0-4-15,10 4 4 0,-10-4-2 0,7 5 8 16,0-3-1-16,-1 4-15 0,5-2 3 0,-4 1 2 16,0 2-7-16,2-3 10 0,-1 5 8 15,2-1-32-15,0-1 32 0,4 3 0 0,-7-2-3 16,6 0 7-16,-2 1-7 0,2-1-18 0,-3-2 11 16,-2 1 40-16,2-3-28 0,0 1 0 0,1-2-2 15,-2 4-11-15,-2-6 13 0,0 5-5 16,0-3 0-16,-3-3 8 0,-4 0-6 0,10 4 6 15,-4-3-13-15,-6-1 2 0,0 0-15 16,0 0-7-16,14 2-42 0,-14-2-53 16,3-7-49-16,-3 7-550 0,0 0 5 0,0 0 117 15</inkml:trace>
  <inkml:trace contextRef="#ctx0" brushRef="#br0" timeOffset="-129693.98">21131 11034 570 0,'0'0'141'0,"-6"13"10"0,6-9-43 0,0 6 30 16,-4 2-10-16,4 1-21 0,0 2 1 16,-3 3-16-16,3 4-13 0,-3 3-17 0,3-1 17 15,0 2 21-15,-1-1-46 0,-3 2 15 0,4-1-5 16,0 2-28-16,-3 0-21 0,3-2-5 15,0-1 6-15,3 0-47 0,-3-4-59 0,0-2-68 16,0-5-114-16,0-1-380 0,0 2 14 0</inkml:trace>
  <inkml:trace contextRef="#ctx0" brushRef="#br0" timeOffset="-129294.17">21091 11026 755 0,'0'0'197'0,"3"-7"-28"16,0 6-8-16,-3 1-15 0,6-10-21 0,-5 8 8 15,2-3-20-15,4 4-18 0,-3-5-6 16,3 5-4-16,2-1-19 0,-2 1 3 0,4 1-20 15,2-1 12-15,1 1 3 0,-1 0-2 0,2 1-26 16,-2 2 0-16,0-3-11 0,2 4 34 16,1 0-54-16,-2 1 16 0,0-2 7 0,0 4-10 15,-4-4 10-15,4 4-3 0,-7-1-27 16,3 1 20-16,-4-3 5 0,2 1-5 0,-2 2 10 16,-6-3-5-16,0 5 0 0,-3-1-8 0,-5-1-4 15,-1 3 24-15,-5-2-27 0,0 2 5 16,-3-3-5-16,-4 1-11 0,1-1 16 0,0-1-29 15,-1-2 34-15,4-3-30 0,-3 5 9 0,6-5 11 16,4 3-49-16,-1-3-69 0,1 1-31 16,6-1 18-16,1 4-240 0,3-5-349 15,0 0 3-15,0 0 102 0</inkml:trace>
  <inkml:trace contextRef="#ctx0" brushRef="#br0" timeOffset="-128760.52">22156 11039 703 0,'0'-6'218'0,"0"6"-36"15,0 0-21-15,0 0-23 0,0 0-15 0,0 0-21 16,0 0-7-16,0 0-8 0,0 0 10 15,5 15-25-15,-2-7-3 0,-3 0-5 0,0 0-25 16,0 2 32-16,3 1-19 0,-3-3-17 16,3 5-9-16,-2-2 2 0,-1-3 10 0,3 2-12 15,-3-2-16-15,3 0-30 0,-3 1-24 0,3-1-7 16,-2-2-97-16,2-4 27 0,-3 5-616 16,3-5 49-16,-3-2 94 0</inkml:trace>
  <inkml:trace contextRef="#ctx0" brushRef="#br0" timeOffset="-128244.17">22092 10841 747 0,'0'0'228'15,"0"0"-26"-15,0 0-18 0,0 0-15 0,0 0-28 16,0 0-10-16,0 0-6 0,0 0-25 0,0 0 7 16,10 15-22-16,-10-15-8 0,4 5-6 15,-4 0-14-15,0-5-4 0,3 3-7 0,0 3 3 16,-3-6-11-16,4 1 6 0,-4-1 2 0,3 5-18 16,-3-5 5-16,0 0-10 15,0 0 3-15,17-5-23 0,-17 5 22 0,7-4-20 16,-3 0 11-16,-1 0-14 0,0-2 14 0,-3 6-1 15,8-7 3-15,-8 3-13 0,3 0-2 16,-3 4 17-16,0-9-15 0,0 9 21 0,0 0-16 16,-3-4 8-16,3 4 5 0,-8-4-13 0,8 4 3 15,0 0 2-15,-16 6-4 0,9-5-19 16,-1 5 13-16,-2-2 13 0,1 2-13 0,1-4 3 16,1 4-8-16,1-2-5 0,2 1-1 0,-2-2-4 15,2 4 3-15,0-3 4 0,4-4 6 16,-3 6-11-16,3-1 3 0,0-5 15 0,0 0-7 15,7 8-3-15,-3-7 5 0,-4-1-3 16,10 0 3-16,-10 0-2 0,0 0 5 16,17-3 2-16,-13-1-13 0,-4 4 8 0,9 0 6 15,-9 0 19-15,4-3-30 0,-4 3 13 0,6-4-5 16,-6 4-6-16,0 0-14 0,0 0-11 16,8-3-26-16,-8 3-23 0,0 0 13 0,0 0-5 15,0 0-23-15,0 0-128 0,7 7-578 0,-7-7 99 16,3 3 11-16</inkml:trace>
  <inkml:trace contextRef="#ctx0" brushRef="#br0" timeOffset="-127612.21">22506 10651 465 0,'0'0'192'16,"0"0"16"-16,-4 17-42 0,1-11-20 0,3 1-15 15,0 3-11-15,-4 0-8 0,4 4-17 16,0 3-8-16,4 1-2 0,-4 0-1 0,0 4 59 16,3-3-15-16,-2 6-5 0,-1-1-25 15,3 4-11-15,-3-3-11 0,3 0-4 16,0 3-16-16,0-8 3 0,-3 3 3 0,1-4-14 15,-1 2-4-15,3-3 7 0,-3-2-10 0,3-3-13 16,0 1 8-16,-2-3 13 0,-1 1-31 16,4-3 22-16,-4-2 7 0,0 1-19 0,0-5 8 15,0-3 12-15,0 0-17 0,0 0 2 0,0 0-20 16,0 0 5-16,0 0 2 0,-11-17-4 16,8 7-16-16,-1-3 5 0,-2 4 3 0,3 0 12 15,-5-1 11-15,4 0-26 0,-2-2 3 0,-1 3 7 16,0 1-2-16,-3 1-11 0,0 4 6 15,3-2-3-15,-4 2-23 0,1 1 16 0,1 1 4 16,-2 1 1-16,11 0 2 0,-17 3-23 16,10 3 18-16,-3-1 2 0,3 2 9 0,0 6-24 15,1-2 15-15,2-2-17 0,-3 7 7 16,6-2 8-16,1-2 0 0,-3 1 0 0,3-1 13 16,3 1-15-16,-2-4 2 0,2 1 2 0,1 0 3 15,0-2 6-15,2 2-6 0,-2-3 0 16,5 0 2-16,-1-2-7 0,-1-3-2 0,-1-1 12 15,4 0-7-15,-2-1 4 0,-8 0-12 16,16-1 13-16,-9-1-8 0,1 1 23 16,1-3-13-16,-5 3 13 0,-4 1-7 0,10-6 2 15,-10 6-11-15,7-1 3 0,-7 1-10 0,7-3 11 16,-7 3-24-16,6-4 10 0,-6 4-20 0,0 0-2 16,0 0-19-16,7-3-10 0,-7 3-12 15,0 0 2-15,0 0-51 0,0 0-34 0,0 0-173 16,3 10-513-16,-2-5 121 0,-1-5 28 0</inkml:trace>
  <inkml:trace contextRef="#ctx0" brushRef="#br0" timeOffset="-123499.25">22687 11008 450 0,'0'0'210'0,"0"0"-10"0,0 0-8 0,0 0-31 16,0 0 13-16,0 0-26 0,0 0-17 0,0 0 15 15,0 0-90-15,0 0 11 0,0 0-1 16,0 0-15-16,0 0-7 0,0 0 5 0,0 0-14 15,0 0 6-15,0 0-7 0,0 0-1 0,0 0-10 16,0 0 0-16,0 0-3 0,0 0 3 16,0 0-17-16,0 0 4 0,0 0-13 0,0 0 29 15,0 0-18-15,28 1 2 0,-22-1-3 0,4 0 6 16,-10 0-8-16,21-1-51 0,-11 0 41 0,0 0-56 16,1 0-62-16,-1 1-61 0,0-4-65 15,0 4-457-15,-3 0 17 0</inkml:trace>
  <inkml:trace contextRef="#ctx0" brushRef="#br0" timeOffset="-123283">22731 11168 611 0,'0'0'261'0,"0"0"-102"0,0 0 2 0,0 0-40 15,0 0 4-15,0 0-15 0,0 0 3 16,0 0-21-16,18-11-5 0,-12 9 8 16,1-2-13-16,2 4-13 0,2-3-3 0,-1 2-38 15,1-3-2-15,3 4-34 0,2-2-69 0,-1-6-207 16,-2 8-435-16,4 0 64 0</inkml:trace>
  <inkml:trace contextRef="#ctx0" brushRef="#br0" timeOffset="-122832.75">23035 10676 642 0,'0'-8'202'16,"0"-2"-18"-16,3 3-15 0,-2-1-7 16,5-2-19-16,-2 3-28 0,3-1-15 0,-3-3 2 15,5 4-15-15,-2-2-5 0,-1 1-20 0,2 1-21 16,-1 3-36-16,0 0-36 0,-1 2 8 15,-1 1-20-15,-5 1-24 0,13 0-69 16,-13 0-63-16,10 4-490 0,-7 3 100 0</inkml:trace>
  <inkml:trace contextRef="#ctx0" brushRef="#br0" timeOffset="-122315.05">23264 10926 476 0,'4'-1'171'0,"-4"1"-22"0,0 0-14 16,10-3-22-16,-10 3 20 0,10 0-28 15,-10 0-21-15,14 2 6 0,-14-2 2 0,13 2-7 16,-9 3-11-16,3-3-8 0,0 5-20 0,-3-3 11 16,2 3 2-16,-3 0-29 0,4 1 9 15,-4 0-14-15,0-1 9 0,-1 3 1 0,-2-2 9 16,-2 1-24-16,-1 1-2 0,0 2-13 15,-4-2 8-15,1 0-10 0,-1-1-39 0,-4 1-13 16,4-3-10-16,-3 3-2 0,0 1-3 16,0-7-31-16,3 1-97 0,1-3-519 0,-2 1 66 15</inkml:trace>
  <inkml:trace contextRef="#ctx0" brushRef="#br0" timeOffset="-122068.2">23476 10915 327 0,'0'0'156'0,"0"0"-43"0,0 0 7 0,0 0-12 16,0 0-16-16,0 0-15 0,0 0-3 0,0 0-5 15,0 0-38-15,0 0 5 0,0 0 12 16,0 0-45-16,0 0-1 0,0 0-20 0,0 0-23 16,0 0-30-16,0 0-124 0,3-4-429 0</inkml:trace>
  <inkml:trace contextRef="#ctx0" brushRef="#br0" timeOffset="-120702.7">23370 10957 780 0,'-6'-2'282'0,"6"2"-31"0,0 0-31 0,0 0-31 16,0 0-25-16,0 0-16 0,0 0-4 16,0 0-42-16,-8 13-5 0,5-5 1 0,3 0-4 15,0 7-9-15,-3 2-8 0,3 0-1 16,-4 5-6-16,4-1-14 0,-3 8-2 0,0-3-16 16,3 1 6-16,0-1-14 0,-3 1 4 0,3 1-19 15,0-8 16-15,0 3-3 0,0-4-21 0,0-2-17 16,3 1-23-16,-3-3-3 0,0 2-46 15,3-5-23-15,-3-1 13 0,7-2-51 0,-7-1-715 16,0-2 149-16,0-2 41 0</inkml:trace>
  <inkml:trace contextRef="#ctx0" brushRef="#br0" timeOffset="-120369.11">23309 11011 481 0,'0'0'184'0,"3"-5"-12"0,0 0-4 0,1 3-29 15,-4 2-27-15,7-6 83 0,-7 6-13 16,11 0-19-16,-2 0-29 0,-9 0-19 0,18 1 0 16,-5 4-2-16,-3-3-32 0,1 2 12 0,-1-1-14 15,0 3-7-15,4-2-6 0,-4 2-10 16,1-4 1-16,-5 5-6 0,1 0 0 15,0-3 0-15,-1 3-15 0,2-1 5 0,-5-4 15 16,1 5-17-16,-4-4 4 0,3 4-12 0,-3-1 7 16,0-6-9-16,-7 11 1 0,-1-4-19 15,-1-1-4-15,-1-1 1 0,0 2 2 0,-1-2-12 16,-5-2 7-16,4 3 0 0,-1-4-15 0,-1 3 7 16,1-4 3-16,6 0-46 0,-4 1-23 15,11-2-57-15,-13-4-150 0,10 5-507 0,3-1 43 16,0 0 51-16</inkml:trace>
  <inkml:trace contextRef="#ctx0" brushRef="#br0" timeOffset="-119269.6">23767 11015 706 0,'0'0'317'0,"-3"-8"-99"16,3 8-31-16,-3-8-3 0,-2 2-30 0,2 4-37 15,-4-3-4-15,1 2 7 0,-1 2-10 0,-4 0-20 16,11 1-16-16,-17 0 16 0,4 1-29 16,3 0 8-16,0 0-23 0,-1 1 6 15,4 5-27-15,1-6 3 0,-1 6-10 0,4-2-10 16,-2-2-13-16,5 6-16 0,0-2 9 0,0-1-17 16,5-1 4-16,1 0-3 0,1-2-8 15,2 4-8-15,2-7 49 0,-1 5-35 0,1-4-9 16,3-2 19-16,-1 1 5 0,1-1-1 0,-1-3-2 15,0 4 11-15,-1-4-1 0,-1 0 8 16,-3 4 28-16,0-3 8 0,2-3 5 0,-4 5 7 16,1-1 39-16,0-3-33 0,-7 5 10 0,7-1-25 15,-7 1-11-15,7-6 5 0,-7 6 26 0,6-1-36 16,-6 1 13-16,0 0-13 0,5-2-18 16,-5 2 18-16,0 0-5 0,0 0 5 15,0 0-18-15,0 0 0 0,0 0-7 0,10 6-11 16,-10-6 3-16,6 4-3 0,-2 2-3 15,-1-5-1-15,5 2-9 0,-2 1-23 0,-2-1 29 16,6-3 12-16,-10 0-20 0,17-2 10 0,-10 1 0 16,3-5-2-16,1 4 17 0,0-4-15 0,-3-2 26 15,-1 1-13-15,1 1-5 0,-2-5 12 16,1 1 8-16,-4 2-15 0,2 0 15 0,-4-4-15 16,-1 0-10-16,0 2 12 0,-1 2 6 0,-4 0-3 15,2-2 15-15,-4 3-4 16,1-1-9-16,2 1-10 0,-7 3 16 0,4-2 10 15,-2 5-13-15,-2 0-13 0,1-1 11 0,3-1-3 16,7 3-8-16,-17 0-2 0,10 3 13 0,7-3-1 16,-7 4-2-16,4 2-7 0,0-4-9 15,3 7 9-15,0-9-19 0,6 8 0 0,-2-2-7 16,3-2 41-16,2 1-42 0,-1-3 17 0,2-1 4 16,3 2 8-16,-2-3-11 0,2-3-7 15,-2 2 16-15,2 1 1 0,-1-2 1 0,0 0 16 16,-2-1 9-16,-3 1 3 0,4 1-2 0,-4 1 19 15,2-1-9-15,-9 1 8 0,12-2 9 16,-12 2-32-16,9-4 2 0,-9 4 5 0,7 0 2 16,-7 0-7-16,0 0-10 0,0 0-3 0,10 5 3 15,-10-5-8-15,0 8 5 0,4-4 20 16,-4 2-15-16,0 1 6 0,3 1-14 16,-2 0 6-16,2 1-13 0,0 0 0 0,1 1 10 15,2-2-15-15,-2 0-1 0,3 1 1 0,0-2 10 16,2 0-7-16,1-3-4 0,1 2 19 15,-1-4-11-15,4-2 3 0,0 0-5 0,-1-1 0 16,1-5 3-16,0 5 7 0,0-8 2 0,-1 5 4 16,1-4-24-16,-4 1 26 0,0-3 15 0,1 2-31 15,-5-3 6-15,-2 1-8 16,-1 2 2-16,1 4 19 0,-4-4-6 0,0 2 0 0,0-1-13 16,0 7-4-16,-7-10 14 0,4 7-27 0,-4-1 15 15,2 3 13-15,5 1-11 0,-16 0 11 16,16 0-3-16,-17 1-5 0,13 3-5 15,-2-1-6-15,2 3 9 0,-2-2-26 0,3 3-11 16,3 0-2-16,-1 0 6 0,1-2-14 0,1 2 18 16,2 0-5-16,0 3-7 0,4-4 12 15,-1-4-15-15,2 5 26 0,-1-6 9 0,-1 5-12 16,1-3 13-16,3-3 41 0,-3 0-36 0,-7 0 28 16,13 0 0-16,-13 0 15 0,12 1 11 15,-12-1-8-15,12-1-5 0,-12 1-3 0,10 0-10 16,-10 0 8-16,0 0-11 0,12 0 3 0,-12 0 0 15,9 0 0-15,-9 0-8 0,10 1 3 0,-10-1-10 16,15 0 13-16,-9 3-16 16,7 0-13-16,-2-2-10 0,2-1-13 0,-1 4-20 15,4-4-31-15,-6 2 0 0,7-2-48 0,-6 1-49 16,6-1-502-16,-4 1-46 0,1-2 128 16</inkml:trace>
  <inkml:trace contextRef="#ctx0" brushRef="#br0" timeOffset="-119036.29">24539 10683 888 0,'0'0'274'0,"-3"-3"-29"0,3 3-25 16,0 0-22-16,-3-5-24 0,3 5-11 0,0 0-14 15,0 0-29-15,0 0-5 0,0 0-20 16,0 0 7-16,0 0-17 0,20 8-18 0,-13-7-24 16,-3 6-15-16,3-5-25 0,-4 5-19 0,5-1-14 15,-6-3-37-15,1 4-58 0,4-5-93 16,-3 4-575-16,-1-4 122 0,1 3 3 0</inkml:trace>
  <inkml:trace contextRef="#ctx0" brushRef="#br0" timeOffset="-118886.7">24683 10626 790 0,'0'0'215'0,"4"-2"-5"15,-4 2-38-15,6-5-13 0,-6 5-24 0,0 0-9 16,11 7-1-16,-8-1-20 0,6 2-69 16,-1-4-62-16,-1 8-737 0,3-2 116 0,1 0 27 15</inkml:trace>
  <inkml:trace contextRef="#ctx0" brushRef="#br0" timeOffset="-118054.28">24522 10533 860 0,'-3'-7'307'16,"3"7"-110"-16,-4-4-46 0,1 0 77 16,3 4-6-16,-3-7-66 0,3 7 16 0,0-5-6 15,0 5-9-15,-3-6-17 0,3 6 6 0,0 0-41 16,-4-7 0-16,4 7-10 16,0 0-6-16,0 0-30 0,0 0 3 0,0 0-57 15,0 0 56-15,0 0 13 0,0 0 3 0,17 12 10 16,-10-4-36-16,6 3-4 0,-2-2-1 0,6 9 0 15,3-1-23-15,1 3 10 0,3 0-38 16,7 8-10-16,3 1-34 0,0-1-89 0,0 4-241 16,-3-2-514-16,-7-9 96 0,-4-4 99 0,-9-2 45 15</inkml:trace>
  <inkml:trace contextRef="#ctx0" brushRef="#br0" timeOffset="-115590.14">28977 10438 619 0,'-3'-5'269'0,"2"-2"-49"0,-5 3 51 15,2 0-30-15,3-3-8 0,-5 3-23 16,3-2-26-16,-4 4-2 0,3-4-26 0,-6 4-21 16,0-5-9-16,3 6-19 0,-3 1-2 0,-4-1-2 15,4 1-24-15,2 0-12 0,-5 1-3 16,3 0-16-16,-1 5 9 0,1-3-9 15,1 3-20-15,2-2 3 0,-1 2-8 0,-1 3 5 16,5-2-18-16,1-1-22 0,0-3 22 0,2 6-18 16,1-2 8-16,0-1 3 0,0-1-8 15,1 2 5-15,2-3 0 0,0 0-18 0,1 0 13 16,-1-2 7-16,-3-2-7 0,9 2 5 0,-9-2-8 16,10 0 11-16,-10 0-11 0,8-3-7 15,-4-2 20-15,2 1-2 0,-2-2 7 0,0-1 8 16,4-1-16-16,-6 1 14 0,4 3 2 0,-2-3 7 15,-1 0 3-15,0 5-7 0,1-4-1 16,-3 3 8-16,2-3-20 0,-3 6-5 16,6-6-6-16,-6 6 6 0,0 0-11 0,0 0 0 15,0 0 19-15,0 0-22 0,4 15 9 0,-4-7 9 16,0 4-12-16,0 1 10 0,0 5-7 16,0 6 7-16,0 1 0 0,-3 0-2 0,2 4-8 15,-2 4 15-15,-3-2-15 0,5 5 0 0,-6-2-3 16,3 3 13-16,-2-4-18 0,1-1 3 15,-3 3-10-15,0-4-19 0,1-6 24 0,-2-2 5 16,2-2-29-16,-4 0 8 0,-2-4-4 16,-1-1 6-16,3-4 6 0,-2-2 3 15,-1 1-13-15,1-8 20 0,-1 0-20 0,1-3 7 16,1-3 23-16,2-4-12 0,-2 0 12 0,0-4 3 16,3-3 11-16,2 1 4 0,4-3 3 0,1-5 0 15,0 3 5-15,2-1-5 0,3-2-5 16,-2 3 5-16,9-3-8 0,0 0-8 0,4 1 4 15,2-3-19-15,2 4 23 0,-2 2-5 0,5-4 10 16,0 4-17-16,5 1 4 0,-3 3 1 16,0-4 2-16,4 4 10 0,-6 1-7 0,8-1-3 15,-7-3-2-15,5 6-3 0,-3-5 10 16,-3 6-10-16,-1-5 8 0,-1 4-3 0,-4-1-3 16,-1-3-4-16,-1 6 4 0,-2-2 6 15,-4-1-8-15,0 2 0 0,-1 1 10 0,-1-4-7 16,-2 2-8-16,-3 3 25 0,0-1-4 15,0-2 7-15,-5 3-11 0,2-1 14 0,-3-2-8 16,2 3-10-16,-2 0 7 0,-1 4-2 0,1-2-3 16,-2 1 3-16,1 0-23 0,1 2 15 0,6 2-5 15,-15 0 5-15,15 0 0 0,-10 7-15 16,4-2 7-16,2 1-7 0,-3 3 12 0,4 3-2 16,3-1 6-16,0-1-14 0,0 4 3 0,3-1 2 15,0 0-12-15,4 1 2 16,-3-3 3-16,3 1-3 0,3 0 3 0,1-4 7 0,1 0-7 15,-1-5 10-15,3 4-3 0,-4-7-7 16,7 0 13-16,-4 0 12 0,2-4-2 16,4-2-3-16,-1-4-7 0,-1-3 7 0,0-4 0 15,1-1-7-15,-2-7 2 0,-1 0 13 0,-2-1-5 16,0-5 7-16,-2 2-7 0,-4 0 10 16,2-3-10-16,-5 5 10 0,0 1 23 0,1 2-13 15,-4 5 13-15,-1-3-13 0,1 5-2 0,-1 2-10 16,0 3-21-16,0-3 35 0,0 5-14 0,0 1-3 15,0 1 0-15,0 2-23 0,0 6 17 16,0 0-17-16,0 0-2 0,0 0 14 0,0 0-9 16,-14 23 4-16,10-7 3 0,1 2-5 0,0 2-10 15,2 3 20-15,-2 2-25 16,3 5 13-16,0-3 14 0,0-1-12 0,4 3-23 16,-4-1 13-16,6-1-16 0,-3-2 6 0,1 0-3 15,5 0-38-15,-7-3 17 0,6-5-20 16,-3 0 5-16,2-3-43 0,0-1-111 0,3-1-670 15,-3-6 82-15,4 1 74 0,-2-7 87 0</inkml:trace>
  <inkml:trace contextRef="#ctx0" brushRef="#br0" timeOffset="-115440.89">29493 10363 947 0,'0'-5'279'0,"0"5"-3"0,0-8-76 15,0 8-11-15,0-7-30 0,0 7-11 0,3-7-27 16,-2 4-70-16,-1 3-69 0,9-7-110 0,-5 7-609 16,7 0 61-16,-3-2 80 0</inkml:trace>
  <inkml:trace contextRef="#ctx0" brushRef="#br0" timeOffset="-115207.17">29678 10099 1008 0,'0'-8'297'0,"0"8"-39"16,0 0-32-16,0-8-24 0,0 8-25 0,0 0-9 15,0 0-11-15,0 0-22 0,0 0-9 16,0 0-19-16,3 18-7 0,-3-11-8 0,0 7-12 16,0-2-11-16,3 5-5 0,-3 4 0 0,0 0-31 15,3 2 8-15,-2 2-10 0,-1 2 2 0,3-2-13 16,-3 0-40-16,0 1-42 0,3 2-40 15,-3 0-39-15,-6-6-125 0,9-1-581 0,-3-6 117 16,-3 1 42-16,6-7 107 0</inkml:trace>
  <inkml:trace contextRef="#ctx0" brushRef="#br0" timeOffset="-114956.99">29743 10124 883 0,'0'-6'320'16,"0"6"-24"-16,0-7-11 0,0 7-52 0,0-5-24 16,0 5-14-16,3-5-6 0,-3 5-2 0,0-7-41 15,0 7-3-15,10-3-20 0,-4 0-23 16,2-1-8-16,7 1-15 0,-2-2-5 0,6 1-6 16,2 0 1-16,0-3-34 0,-1 4-7 0,1-4-6 15,0 6-33-15,-2-5-38 16,-1 5-20-16,-2 1-47 0,-4 0-105 0,-1-2-107 15,-3 4-497-15,-4-1 64 0,-4-1 141 0,0 12-20 16</inkml:trace>
  <inkml:trace contextRef="#ctx0" brushRef="#br0" timeOffset="-114792.18">29767 10294 847 0,'0'0'269'0,"0"0"-31"16,18 0-21-16,-18 0-25 0,12-1-15 15,-5-1-16-15,0-1 3 0,2 1-29 0,1-1-19 16,-2 2-32-16,-1 0 13 0,0-2-58 16,-7 3-39-16,17 3-85 0,-17-3-84 15,10 2-611-15,-10 3 91 0,0 0 44 0</inkml:trace>
  <inkml:trace contextRef="#ctx0" brushRef="#br0" timeOffset="-114590.72">29808 10505 662 0,'23'-5'233'0,"-6"-1"-23"0,-1 5-15 0,-4-4 51 16,2 1-19-16,-1 2-19 0,0 0 2 0,1-2-41 16,0 2-11-16,0-3-30 0,1 4-2 15,-2-1-19-15,0 1-35 0,-3-1-8 0,4 0-33 16,-4 0-62-16,1 4-36 0,-1-2-79 0,-10 0-207 15,10 4-453-15,-4-4 117 0,-6 0 42 16</inkml:trace>
  <inkml:trace contextRef="#ctx0" brushRef="#br0" timeOffset="-114324.02">30259 9936 852 0,'-4'-5'330'16,"4"5"-28"-16,0 0-43 0,0 0-24 0,0 0-40 15,0 0-8-15,0 0-21 0,0 0-18 16,-10 20-7-16,7-8-23 0,1 1-5 0,-6 11-19 16,0 0-4-16,1 3-16 0,-2 5-87 0,-1 3 13 15,-1 12-10-15,-1-1 5 0,-1 1-10 16,0 3-14-16,0-5-29 0,2-5-12 0,5-7-88 15,-1-2 9-15,0-2-166 0,3-6-442 16,1-2 43-16,6-7 86 0</inkml:trace>
  <inkml:trace contextRef="#ctx0" brushRef="#br0" timeOffset="-113175.29">30252 10433 716 0,'3'-7'307'0,"-3"0"-7"0,0 6-36 0,0 1-14 16,4-9-17-16,-4 9-10 0,0-3-36 15,0 3-11-15,3-5-19 0,-3 5-32 0,0 0-10 16,2-7 0-16,-2 7-30 0,0 0-6 0,0 0-7 16,0 0 17-16,2-1-32 0,-2 1-11 15,0 0 5-15,0 0-23 0,9-2 0 16,-9 2-12-16,0 0-3 0,10 0-3 0,-10 0-5 16,8-5-10-16,-1 2 2 0,-7 3-15 15,10-7-7-15,-7 5 17 0,3-4-5 0,-1 1 8 16,0 0-8-16,-3-2 8 0,-2 5 0 0,3-4 31 15,0-1-19-15,-3 3 4 0,0 4 6 16,0-7 17-16,0 7-29 0,0 0 0 0,-3-7 0 16,3 7 0-16,-5-2-12 0,5 2 1 0,0 0-4 15,-16 3 20-15,11 4-10 16,-3-2-2-16,1 2 4 0,0-1 1 0,0 3-13 0,3 1-3 16,-2 2 13-16,3-3-5 0,1 4 0 0,-3-2 5 15,8 3-3-15,-3-3-25 16,2 0 13-16,0 1 7 0,1-2-2 0,4-1-1 15,2-3-1-15,-1-3 12 0,-1 3 2 0,6-3-12 16,-2-3 13-16,2 0-11 0,-3-3 3 16,4-1-5-16,-2 1 12 0,0 1 6 0,-2-3 15 15,-3 4 0-15,0-2 18 0,3-1-18 0,-6 4-3 16,3-3 6-16,-7 3 0 0,12-6-11 16,-7 5 3-16,-5 1-16 0,7-1-9 0,-7 1-9 15,0 0 4-15,10 0-4 0,-10 0 21 16,6 4-10-16,-3 1 3 0,-1-2-1 0,1 4-7 15,3-1-11-15,-2 0-17 0,2 0-13 0,1 1-18 16,1 0 10-16,1 1 10 0,1-2-5 16,1-2 6-16,-1 2 17 0,0-4-15 15,6 0 2-15,-5 2 14 0,1-4-1 0,0 1 34 16,-2-1 20-16,1-1 0 0,-1-1 18 0,-3 0 7 16,0 0 1-16,4 1 2 0,-3 0-10 15,-8 1 3-15,11-2 7 0,-6-2-10 0,-5 4 10 16,10 0-18-16,-10 0-2 0,9-1-11 0,-9 1 6 15,0 0-3-15,10-1-26 0,-10 1 3 16,0 0 8-16,11 1-8 0,-11-1-8 16,7 1 3-16,-7-1-23 0,7 4 13 0,-1-2-13 0,2-1-11 15,-8-1 3-15,16 0 13 16,-9 0-10-16,-7 0 0 0,18-1 5 0,-8-1 12 16,1-2-14-16,1 0 12 0,-3 0-11 0,0-3 27 15,1 3 12-15,-3-2 18 0,2-2 3 16,-4 5-18-16,2-4 12 0,-4 0 24 0,2 5 7 15,-3-4-22-15,1 3 4 0,0-3-7 0,-3 6-1 16,5-6-22-16,-5 6 10 0,0-3-13 16,0 3 16-16,0 0-9 0,0 0-9 0,0 0-3 15,0 0 15-15,0 0-9 0,0 0 4 0,-13 11-3 16,8-4-7-16,5-1-7 16,-3 1 9-16,2 0 1 0,0 2-18 0,1-1 7 15,-2 0-2-15,2 1-11 0,0-1 3 0,0-2 8 16,0 1 5-16,2 1-3 0,-2-2 0 15,1 0-15-15,0-1 11 0,2-1-1 0,-3-4 15 16,7 3 1-16,-7-3 2 0,11-1-18 0,-11 1 8 16,13-9 15-16,-4 2-12 0,1 0 2 15,-2-3-5-15,-1-1 5 0,3-3 5 0,1-2-5 16,-1-2 2-16,-1-3 9 0,-1 1-9 0,-1-3 3 16,-1-2 13-16,-2-2-13 0,-1-1 0 15,4-2 34-15,-6 3-16 0,-1-1 3 16,0 1 9-16,0 2-1 0,-1 0 12 0,-3 7-5 15,1 0-16-15,0 0 16 0,1 3-28 16,-3 1 15-16,5 3-12 0,-3 3-9 0,1 0-4 16,-3 0-3-16,2 6 2 0,0-3-9 0,3 5-1 15,0 0 11-15,0 0-11 0,-18 14 8 16,14-5-3-16,-2 0 16 0,2 8-13 0,0-1 8 16,1 1-18-16,0 7 10 0,0-5-11 0,3 5 16 15,-1 2-10-15,2-1-2 0,-1 2 12 16,3-2-8-16,0 3 1 0,2-3 4 0,-3-3-20 15,2 1 5-15,3 2 6 0,-1-4-32 0,-2-5-22 16,2-3-3-16,2 4-61 0,1-17-101 16,1 8-675-16,1 2 113 0,-1-3 43 15,0-6 123-15</inkml:trace>
  <inkml:trace contextRef="#ctx0" brushRef="#br0" timeOffset="-113025.04">31076 10293 837 0,'0'-5'235'16,"0"5"-23"-16,0 0-61 0,-2-5-17 0,2 5 1 15,0 0-20-15,0 0-12 0,0 0-24 0,0 0-53 16,12-2-60-16,0-1-101 0,-4 3-523 16,2 3-31-16</inkml:trace>
  <inkml:trace contextRef="#ctx0" brushRef="#br0" timeOffset="-112792.49">31349 10144 842 0,'0'0'271'0,"0"-4"-30"16,0 4-24-16,0-7-22 0,0 7-16 0,0 0-20 16,0 0-31-16,0 0-8 0,0 0-8 15,0 0-19-15,0 0-4 0,0 18 1 0,0-10-26 16,0 7-5-16,0-3 5 0,0 5-5 0,0 2-21 15,-3 2 13-15,3-5-12 0,0 7-6 0,0-2 0 16,0 2-51-16,-3 2-5 16,3 0 0-16,-2 0-13 0,-4-1-74 0,3-2-33 15,-1-4-251-15,1 0-361 0,-1-1 17 0,1-6 124 16</inkml:trace>
  <inkml:trace contextRef="#ctx0" brushRef="#br0" timeOffset="-112326.14">31322 10119 990 0,'0'-6'294'0,"0"0"-50"16,0 0 4-16,3 2-36 0,-3 4-15 0,3-9-15 16,0 4-18-16,-2 0-13 0,9 3-33 15,-6-2 7-15,3 0-25 0,4 4-15 0,0 0 4 16,0-3-15-16,0 3-2 0,2 1-11 0,1 1-14 15,0-2-12-15,-1 1-14 0,2 5-13 16,-2-5-1-16,1 6-38 0,-4-2 11 0,0 0-13 16,1 3-11-16,-4-3-2 0,-1 0 0 0,-1 2 23 15,-4 0-26-15,-2-1 21 0,1 1-5 16,-5-1 2-16,-1 1-5 0,-1 3 16 16,-1-3 7-16,0 1-5 0,-4-1 3 0,2 3-6 15,3-3 6-15,-3-1-13 0,3 1 5 16,-1-2 15-16,-1 2 3 0,5-4 8 0,-2 2-1 15,2 0 1-15,-3 0 15 0,7 1 5 0,-3-4 12 16,2 5 4-16,0 0-11 0,1-3 5 16,0 3-7-16,2-2 10 0,1 0-11 0,0 2-2 15,0-3 3-15,-1 0-3 0,-2 1 3 0,3-2-8 16,0 3-1-16,0-3-11 0,-3-3-9 16,1 8 13-16,-1-3-15 0,0-5 10 0,0 9 11 15,-4-5-4-15,-2 5 4 0,4 3 4 0,-8-2-12 16,-1 1-3-16,-2 3-64 0,-3 1-46 15,2-6-243-15,1 3-494 0,2 1 115 16,-1-4 36-16,3 1 105 0</inkml:trace>
  <inkml:trace contextRef="#ctx0" brushRef="#br0" timeOffset="-111744.04">31597 10397 534 0,'0'0'226'0,"0"0"-14"0,2-4-28 16,-2 4-15-16,0 0-23 0,0 0-28 15,0 0 2-15,0 0-15 0,0 0-20 0,6 8 2 16,-6-8-16-16,-3 8-9 0,3-8-3 16,0 9 15-16,0-3-20 0,0-6 5 15,0 7-24-15,0-7-11 0,0 5 9 0,0-5 8 16,3 4-11-16,-3-4-1 0,0 0-14 0,0 0-5 15,21-14-2-15,-14 6 18 0,7-1-19 16,-4 1 16-16,-1 0-18 0,1-4 6 0,-2 0 9 16,-1 6 8-16,0-4 11 0,-1 4-14 0,1 0-2 15,-3-2-5-15,2 3-20 16,-5 3 9-16,2-2 6 0,-3 4 8 0,0 0-16 16,0 0-5-16,0 0-3 0,0 0 11 0,5 21-13 15,-10-7 25-15,0 3-7 0,-3 2-13 16,0 7 15-16,2 5-10 0,-4 1 11 0,-1 12-19 15,0-1 13-15,-1 4-2 0,0-2 2 0,1 3-2 16,-4 1-8-16,7 0-3 0,-3-5 14 16,2-2-11-16,-1-9-11 0,3-1 22 0,0-1-11 15,-2-2 5-15,1-6-13 0,3-3 21 0,-6 0 2 16,4-4-10-16,-1-5 13 0,-2-1 3 16,2-2-6-16,-4-3 8 0,1-4-2 0,0-2 2 15,0-4 64-15,-4-5 0 0,8-5-92 0,-5-2-8 16,4-2 82-16,1-5-13 15,4 1 6-15,-1-4 7 0,4 1-20 0,7 0 9 16,-2-2-9-16,3 0-16 0,2 2 11 0,1-1-11 16,4 2-10-16,1 0 3 0,-3 2 2 0,8-1-10 15,-4 6-8-15,3 2 0 0,1-3-2 16,-4 4-31-16,4 1-15 0,-1 3-3 0,0-3-31 16,-2 10-31-16,1-2-71 0,-4-2-716 0,4 1 101 15,-7 5 39-15,5-4 123 0</inkml:trace>
  <inkml:trace contextRef="#ctx0" brushRef="#br0" timeOffset="-111510.4">31981 10236 965 0,'0'-4'296'0,"0"4"-29"0,0-6-50 15,0 6-20-15,0 0-10 0,0-7-31 0,0 7 3 16,0 0-16-16,0 0-22 0,0 0-6 15,-3 21-18-15,1-11-5 0,-3-2-18 0,2 3 8 16,0 3-23-16,-1 3 15 0,1-1-22 0,0 1-4 16,-5 1-2-16,5 6 0 0,-1-2-7 15,-2-1-14-15,4 1-4 0,-3-3-21 0,-2 2-38 16,5-4-16-16,-3 1-79 0,1-9-113 0,1 5-601 16,-3-2 127-16,4-4 19 15,-3 0 128-15</inkml:trace>
  <inkml:trace contextRef="#ctx0" brushRef="#br0" timeOffset="-111311.14">31804 10176 834 0,'5'-4'294'0,"-3"0"-20"0,1-3-26 15,4 4-38-15,2-4 3 0,-1 5-42 16,2-4-9-16,6 1-9 0,-4 0-35 0,8 0-3 15,-3 2-20-15,4 0 12 0,-1-1-45 16,2 4-24-16,0 0-53 0,-1 4-26 0,-1 0-138 16,-5 2-638-16,-2 2 90 0,1 1 46 15,-7 0 72-15</inkml:trace>
  <inkml:trace contextRef="#ctx0" brushRef="#br0" timeOffset="-111111.25">31780 10663 652 0,'0'0'313'0,"6"5"-14"0,-6-5-17 16,10 0-21-16,-10 0-39 0,15 0-9 15,-5 0-34-15,1-3-18 0,2-1-10 16,0 1-5-16,5 1-28 0,4-3-11 0,-4 1-2 16,3 0-18-16,0-3-15 0,2 4-44 0,-2 0-18 15,3-3-86-15,0 1-16 0,-1 2-100 16,0 0-653-16,-1-2 100 0,-1 2 67 0,-1-2 112 15</inkml:trace>
  <inkml:trace contextRef="#ctx0" brushRef="#br0" timeOffset="-110661.85">32344 10141 934 0,'0'0'263'0,"0"0"-27"0,0 0-13 0,0 0-21 16,0 0-33-16,-11 12-8 0,8-2-10 0,0 1-120 16,0-1 33-16,-1 7-16 0,0 0-9 15,1 3-6-15,-2 3 0 0,0 0 6 0,1 2-14 16,-2 0 3-16,2 2 8 0,0-2-8 0,1 0-15 16,-3-2 3-16,4 1 4 0,-3-6-5 15,2-1-4-15,3-2 9 0,-1 1-2 0,0-7 0 16,1 2-3-16,-2 0 1 0,-2-3 14 15,4-3-7-15,0 3 8 0,-3-4 5 16,3-4-36-16,0 0 18 0,0 0 10 0,0 0-28 16,0 0 15-16,-10-19 6 0,8 14 5 0,0-2-16 15,-1-2 21-15,-3 1-14 0,1 1 6 0,-1 0 11 16,2 0-11-16,-2 3 5 0,-1-2 0 16,3 5-7-16,-3 0-16 0,7 1 7 0,-16 0 12 15,5 2-27-15,1 3 26 0,3 0-31 0,-1 2 13 16,-2 1-5-16,1 6 13 0,-1-3-13 15,8-1-15-15,-4 3 23 0,0-4-26 0,5 5 10 16,0-3-7-16,1-1-3 0,1 3 5 0,3-3-26 16,3 0 14-16,5-3-21 0,0 3-49 15,5-3-48-15,-11-2-170 0,16-3-485 16,1-1 40-16,4-3 141 0</inkml:trace>
  <inkml:trace contextRef="#ctx0" brushRef="#br0" timeOffset="-110378.16">32577 10051 957 0,'0'0'299'0,"-7"-4"-15"0,7 4-30 16,-5-4-29-16,5 4-12 0,0 0-21 0,0 0-26 15,-16 8-7-15,10-1-24 0,-2 4-14 0,-2 6-11 16,-3 4-13-16,2 6-10 0,-6 15-8 0,0 0-7 16,3 6 5-16,0 4-18 0,4-2-11 15,0 1 14-15,3 4-24 0,4-4 0 0,3-8-32 16,3 8-12-16,8-1-19 0,7-1-19 0,8-6-32 16,11-3-47-16,15 2-789 0,-4-16 147 15,10-2 41-15,14 1 58 0</inkml:trace>
  <inkml:trace contextRef="#ctx0" brushRef="#br0" timeOffset="-108279.85">32580 10251 719 0,'0'0'222'0,"0"0"-22"0,-5-7 56 16,5 7-15-16,-5-4-13 0,5-2-21 0,0 6-36 15,-4-6 16-15,4 6-26 0,0-6-20 0,0 2-8 16,0 4-12-16,0-10-24 0,0 3-5 15,4 5 0-15,1-4-20 0,-3-1-13 0,6 2-13 16,-3 0-26-16,3-3 3 0,1 3-56 16,1 0-21-16,-3-2-22 0,4 6-83 0,-1-6-66 15,-1 7-571-15,2-2 84 0,0 1 18 16,-2-1 95-16</inkml:trace>
  <inkml:trace contextRef="#ctx0" brushRef="#br0" timeOffset="-107913.39">32699 10468 719 0,'0'0'217'15,"0"0"-22"-15,0 0-18 0,0 0-26 0,0 0-11 16,0 0-9-16,0 0-13 0,4 15-11 16,-4-5-7-16,0-2-13 0,3 7-8 0,-6 0-10 15,3 3-2-15,0-1-13 0,0 1-8 16,0 5 8-16,0 2-19 0,0 0 17 15,-3-1-6-15,3 2 2 0,0 0-22 0,-2-1-11 16,0-1-12-16,-1-5-11 0,3 4-12 0,0-4-44 16,-4-4-57-16,4 1 4 0,0-7-65 15,0 1-563-15,0-2 62 0,0-2 94 0</inkml:trace>
  <inkml:trace contextRef="#ctx0" brushRef="#br0" timeOffset="-107597.03">32732 10376 724 0,'0'0'271'0,"-2"-8"-10"0,2 8-28 0,-3-5-18 16,3 5-25-16,0-5-9 0,0 5-27 15,0 0-13-15,0 0-16 0,0 0-10 0,0 0-2 16,0 0-41-16,0 0 15 0,20 10-11 0,-13-3-4 15,-3-1-10-15,4-1 2 0,-6 2-16 16,4-3 6-16,-2 0-8 0,-1 3-2 0,4-4-9 16,-6 4 14-16,2-6-3 0,2 5-13 15,-3-5-10-15,-2-1-5 0,3 8 8 16,-3-8-3-16,-3 9-5 0,-4-2-13 0,2-1-8 16,-5-1-7-16,1 2-13 0,-4 0-2 0,1 0-62 15,-1 1 2-15,2-5-66 0,-5 5-151 16,9 0-543-16,0 1 118 0,0-3 52 0,4 0 127 15</inkml:trace>
  <inkml:trace contextRef="#ctx0" brushRef="#br0" timeOffset="-106515.46">32875 10515 926 0,'3'-6'318'0,"-3"6"-29"0,0-8-31 15,0 6-17-15,0 2-18 0,0-8-21 0,0 8-20 16,-5-8-31-16,2 5-3 0,3 3-15 16,-4-4-28-16,4 4-5 0,-9-1-13 0,9 1-18 15,0 0 0-15,-10 7-13 0,5-5-20 0,2 7 15 16,0-5-27-16,0 4-12 0,2-4-12 16,0 5 5-16,1-2-7 0,0-1-8 0,1-1 2 15,0 2 5-15,2-3-15 0,-3 0 13 0,5 1-5 16,-5-5 8-16,6 2 4 0,-6-2 6 15,10 3-3-15,-10-3 10 0,0 0 47 16,10-3-24-16,-10 3-10 0,8-2 0 0,-8 2-2 16,6-5 10-16,-6 5-13 0,5-4 3 0,-5 4 9 15,2-4-7-15,-2 4 19 0,0 0-19 16,3-2-3-16,-3 2-9 0,0 0-1 0,3-5 0 16,-3 5-9-16,0 0-1 0,0 0 0 0,0 0 2 15,0 0-12-15,0 0-5 0,10 8 5 16,-10-8-13-16,6 7 5 0,-4-1-5 0,1-4 0 15,0 4 0-15,1-3 1 0,2 1-1 0,-6-4 5 16,11 4-8-16,-5-4-7 16,-6 0 10-16,11 0 3 0,-11 0-6 0,10-7-7 0,0 4-10 15,-6-4 28-15,2 3 7 0,-2-4-15 16,2-1 5-16,-2 1 13 0,0-3-15 16,-4 1-3-16,3 2 10 0,-1 0-7 0,-2-1 18 15,0 1-8-15,-2 4 10 0,2-3-21 0,0 0 9 16,-3 2 12-16,3 1 5 0,0 4-5 15,-4-8-13-15,4 8 26 0,-4-7-36 0,4 7 16 16,-6-2 2-16,6 2-16 0,0 0 16 0,0 0-7 16,0 0 7-16,0 0 0 0,0 0-16 15,0 0 22-15,0 0-19 0,0 0 20 0,0 0-14 16,0 0 4-16,0 0-2 0,19 11 10 0,-19-11-7 16,10-2 2-16,-10 2-11 15,15 0 19-15,-15 0 2 0,11-1 3 0,-11 1-10 16,10 0 30-16,-10 0-7 0,10-2-11 0,-10 2 0 15,7-2 6-15,-7 2-8 0,0 0-6 16,0 0-9-16,10 4 2 0,-10-4 10 0,0 3-10 16,0-3 10-16,0 10-2 0,0-5-8 0,-3 5-3 15,1-2 16-15,-3-1-8 0,2 3-2 16,0 3-8-16,1-3 7 0,0 0 1 0,-2 0-1 16,4 1 6-16,0-1 0 0,0-2-8 0,4 2-3 15,-1-3 11-15,1 1-8 0,4-4 0 16,0 3 7-16,0-2 4 0,5-4-24 15,-3 0 10-15,6-1 11 0,-4-1-8 0,5-5-8 16,0 4 6-16,-3-4-6 0,2-4 0 0,-2 3 24 16,-3-1-21-16,-1-1-6 0,2 1 9 0,-7 1-8 15,2 3-1-15,-1-4 1 0,-2 2-3 16,-3-1 6-16,-1 4-6 0,0-4 3 0,0 7-3 16,-8-4 13-16,8 4-13 0,-10-4 3 15,10 4-6-15,-13 4 11 0,5-2-2 0,1-1-14 16,-3 6 8-16,0-4 11 0,3 4-21 0,1-1 15 15,-1-1-5-15,3 2 3 0,-3 0-3 16,4-2-2-16,2-1-3 0,0 5 8 0,1-5-11 16,0-4 19-16,2 9-3 0,1-7-1 0,-3-2 1 15,8 5-2-15,-2-3 9 16,-6-2-12-16,10 1 18 0,-10-1 4 0,11 2 12 16,-11-2 4-16,10 0 10 0,-10 0 0 0,0 0-17 15,10 0 5-15,-10 0 12 0,0 0-12 16,0 0-6-16,11 0 16 0,-11 0-18 0,0 0-3 15,0 0 3-15,10 0-13 0,-10 0 5 0,3 4-15 16,3-1 13-16,-6-3 15 0,11 5-15 16,-7-2-24-16,3 4 9 0,5-4-29 0,-2 4-10 15,0-2-23-15,-2-2-44 0,6 2-53 16,-4 0-277-16,2-1-410 0,0-2 103 0,-5-1 52 16,3 0 106-16</inkml:trace>
  <inkml:trace contextRef="#ctx0" brushRef="#br0" timeOffset="-106299.36">33253 10319 647 0,'0'0'271'0,"0"0"-33"0,0 0-10 0,0 0-18 15,0 0-31-15,17 7-12 0,-9-2-24 16,1-3-7-16,1 1-39 0,3 2-33 16,-2 1-72-16,0-9-130 0,3 10-607 0,-4 1 72 15,4 1 41-15</inkml:trace>
  <inkml:trace contextRef="#ctx0" brushRef="#br0" timeOffset="-106032.37">33462 9990 491 0,'0'0'251'16,"0"0"-36"-16,17 11 59 0,-8-3-11 15,1 5-37-15,-2 1-32 0,5 6 6 0,1 2-26 16,-3 8-110-16,6 11-8 0,-2 3-7 0,-4 3 10 16,-6 1-16-16,0 5 3 0,-13 3-5 15,-4 3-5-15,-18 11-15 0,-14 9-45 0,-4 4-319 16,-24 18-432-16,-11-4 66 0,-12-7 102 0</inkml:trace>
  <inkml:trace contextRef="#ctx0" brushRef="#br0" timeOffset="-101054.02">26252 11496 478 0,'0'0'279'15,"0"0"-18"-15,0 0-23 0,-2-3-15 16,2 3-41-16,0 0-3 0,0 0-18 0,0 0-17 16,0 0-19-16,-8-3-5 0,8 3-22 0,0 0-9 15,0 0-4-15,0 0-6 0,0 0-2 16,0 0-18-16,0 0-1 0,-3 10-1 15,3-10-16-15,0 0 2 0,3 8-9 0,-3-8-19 0,0 7 16 16,0-7 4-16,0 3-12 0,0-3-5 16,3 5-7-16,-3-5 7 0,0 0 2 15,3 3-12-15,-3-3 17 0,0 0-7 0,0 0 0 16,0 0 0-16,0 0-13 0,0 0-2 0,18-8 15 16,-15 5-21-16,0-3 16 0,-3 6-8 15,1-8-5-15,2 5 15 0,-3 3 8 0,0-5-7 16,0 5 4-16,0-9-22 0,0 9 2 0,0 0 0 15,-3-4 2-15,3 4 3 0,0 0-10 16,0 0 15-16,0 0-2 0,0 0 0 16,0 0-13-16,0 0 15 0,-21 9-20 0,21-9-11 15,0 4 34-15,-1 1-28 0,1-5-8 0,-1 7 12 16,1-7-4-16,0 0-5 0,1 9-14 16,-1-9 19-16,0 4 7 0,0-4 11 0,0 0-6 15,1 5 1-15,-1-5-1 0,0 0 3 0,0 0 5 16,0 0-12-16,0 0-6 0,0 0 18 15,0 0-5-15,0 0 5 0,0 0-15 0,0 0-13 16,14-12-21-16,-14 12-91 0,0 0-63 0,0 0-52 16,3-3-616-16,-3 3 165 0,0 0 38 15</inkml:trace>
  <inkml:trace contextRef="#ctx0" brushRef="#br0" timeOffset="-100719.89">26553 11493 952 0,'0'-7'289'0,"0"7"-31"15,0 0-22-15,0 0-24 0,0 0-27 0,0 0-19 0,0 0-12 16,0 0-26-16,0 0 2 16,0 0-22-16,0 0-14 0,0 19-7 0,0-19-7 15,0 11-19-15,0-5-2 0,0 2-5 0,0-2 2 16,0 1-10-16,0 1-15 0,0-1 5 16,0 1-8-16,0-2-20 0,0-2 12 0,3 4-12 15,-3-1-24-15,0-2-55 0,3 0-29 0,-1 2-46 16,-2-7-107-16,-2 10-582 0,5-7 95 15,-3-3 52-15,0 0 132 0</inkml:trace>
  <inkml:trace contextRef="#ctx0" brushRef="#br0" timeOffset="-100537.86">26608 11222 783 0,'0'0'212'0,"0"0"-15"16,0 0-12-16,0 0-29 0,0 0 0 0,0 0-49 16,0 0-55-16,8 21-75 0,-7-13-31 0,-4 9-207 15,5-1-395-15,-1 1 22 0</inkml:trace>
  <inkml:trace contextRef="#ctx0" brushRef="#br0" timeOffset="-100155.37">26734 11543 844 0,'-3'-7'256'16,"3"7"-36"-16,0 0-17 0,0 0-22 16,0 0-7-16,0 0-33 0,0 0 2 0,0 0-4 15,0 0-37-15,0 0-10 0,3 20 3 16,-3-15-13-16,0 2-21 0,0 0 13 15,3-2-20-15,-3 1-5 0,-3 1 5 0,3-2 4 16,0 2-9-16,3-4-8 0,-3-3-8 0,0 10 3 16,0-7 3-16,0-3-47 0,0 0-30 15,0 0-1-15,0 0-7 0,0 0 28 0,18-13-18 16,-15 5 11-16,4 1 27 0,-1-3-22 0,-2 3 30 16,3 2 0-16,-3-1 3 0,-1-1 20 15,2 0-17-15,-3 6-21 0,1-6 20 0,0 5-15 16,1-3-10-16,-4 5 5 0,4-3 2 0,-4 3-5 15,7-7 16-15,-7 7-5 0,0 0-1 16,0 0-7-16,16 7-5 0,-11-1-6 0,-2-2 75 16,3 1-36-16,-2 2-15 0,-1-1-26 15,0 1-74-15,1 5-46 0,-4-3-223 16,6 0-440-16,0 1 92 0,-4-3 43 0</inkml:trace>
  <inkml:trace contextRef="#ctx0" brushRef="#br0" timeOffset="-99771.83">26983 11530 675 0,'0'0'226'0,"1"-4"-32"0,-1 4-28 0,0 0-2 16,3-5-41-16,-3 5 10 0,0 0-28 16,0 0 5-16,0 0-13 0,0 0-9 15,0 0-19-15,0 0-5 0,6 12 2 0,-6-6-17 16,2-2-1-16,-2-4-9 0,0 8-1 0,0-3 3 15,0-5-8-15,0 8-4 0,3-4-17 16,-3-4 1-16,0 4 3 0,0-4 17 0,3 4-2 16,-3-4-6-16,0 0-4 0,3 5-9 0,-3-5 6 15,0 0-7-15,0 0 12 0,14-13-13 16,-8 10-2-16,5-4 38 0,-4 0-26 0,1-1 90 16,-2 4-7-16,1-2 22 0,-1-1-38 0,1 4-15 15,-4-2-6-15,1 3-2 0,3-3-23 16,-2 2 13-16,-5 3-8 0,5-3-15 0,1-1 5 15,-6 4-8-15,7 0 5 0,-7 0-15 16,0 0 8-16,14 4-14 0,-10-1 9 16,-1 3-21-16,3-2-21 0,-2 3-7 0,-1 1-15 15,5 0-32-15,-5 2-22 0,1 0-5 0,2 2-80 16,-9-2-194-16,12 0-446 0,-5 2 82 16,4-6 54-16,1 1 103 0</inkml:trace>
  <inkml:trace contextRef="#ctx0" brushRef="#br0" timeOffset="-99088.4">27319 11609 947 0,'3'-4'286'0,"3"-1"-109"16,-5 1-21-16,2-1-15 0,1-2 12 0,-4 7-17 16,4-3-16-16,-4-2-2 0,0 5-5 15,6-5-24-15,-6 2 9 0,0 3-16 16,0 0-21-16,5-9-10 0,-5 9 3 0,0 0-5 16,2-1-3-16,-2 1-23 0,3-7-11 15,-3 7-12-15,0 0-15 0,0 0 30 0,3-3-7 16,-3 3-13-16,0 0 0 0,5-5-8 0,1 5 8 15,-6 0-5-15,7-9 5 0,-4 8-13 16,1-6 5-16,2 4-13 0,0-2 13 0,-4-4 19 16,4 6-4-16,-3-3-22 0,-2-1 17 0,2-2 11 15,0 1 15-15,0 4-18 0,-3 0 8 0,1-3 10 16,-1 2-3-16,0 5 3 0,-1-9-15 16,-2 5 5-16,3 4 0 0,-3-7-1 0,3 7-14 15,-7-2-3-15,7 2 7 0,0 0 1 16,-14 7-3-16,8-5-10 0,2 5 2 15,1-1 3-15,-4 2 5 0,4 0-18 0,0 1 23 16,1 1-18-16,1-1 16 0,1-1-3 0,0 2 0 16,1-2 5-16,1 0 5 0,1 1-15 15,3-1 18-15,-2-1 2 0,3-4 0 0,2 4-2 16,-1-7 8-16,-1 3-14 0,3-3 4 0,4-3-1 16,-1 1-8-16,-3-3 6 0,4 2 8 15,-1-4-16-15,0-1 10 0,-2-1 3 16,-1 1-8-16,-2 0-8 0,-1-2 11 0,1 3 10 0,-6-1 0 15,4-2-26-15,-2 3 13 0,-3-1 18 16,2 1-23-16,-3 2 13 0,0-3 7 16,0 3-9-16,0-2-4 0,0 7-9 0,-3-10 4 15,3 7 11-15,0 3-21 0,-1-7 6 0,1 7-8 16,-4-7 10-16,4 7-13 0,0 0-5 16,0 0 20-16,0 0-22 0,5-3 2 0,-5 3 10 15,0 0 3-15,0 0-15 0,0 0 10 0,19 3-8 16,-19-3 18-16,14 0-18 0,-7 2 13 15,-7-2 12-15,14-2 1 0,-14 2 2 0,13 0-10 16,-13 0-10-16,11-1 18 0,-11 1-6 0,10 0 21 16,-10 0-15-16,0 0 5 15,11 0-6-15,-11 0 4 0,0 0-9 0,6 1 1 16,-6-1 4-16,0 0-12 0,7 6 16 0,-7-6-4 16,3 4 11-16,-3 3-8 0,0 0-4 15,0-1-9-15,3 1 6 0,0-2 2 0,-1 8-18 16,1-4 8-16,3 1-3 0,1 4-33 0,0-3-38 15,4 3-49-15,-8-3-220 0,10-1-418 0,2-2 62 16,-2 0 75-16</inkml:trace>
  <inkml:trace contextRef="#ctx0" brushRef="#br0" timeOffset="-98738.98">27879 11205 719 0,'0'0'261'16,"0"0"-13"-16,0 0-20 0,0 0-28 15,0 0-11-15,0 21-15 0,0-14-31 16,3 4-15-16,-1 3 16 0,-1 0-34 0,0 4-10 16,-1-1 12-16,0 2-30 0,0-2-8 0,0 6-7 15,0-5-6-15,0 6-4 0,0-6-4 16,0 7 4-16,4-5-52 0,-4 2-20 0,0-1-34 16,6-2 3-16,-6-1-72 0,1-1-112 0,2-2-594 15,3-5 91-15,-2-2 47 0</inkml:trace>
  <inkml:trace contextRef="#ctx0" brushRef="#br0" timeOffset="-98489.68">28088 11272 824 0,'0'0'327'0,"0"-6"-40"0,0 6-41 0,0-8-111 16,0 8 16-16,0 0-33 0,3-7-3 15,-3 7-12-15,0 0-11 0,0 0 0 0,0 0-2 16,0 0-26-16,0 0-5 0,0 0-21 0,0 0 13 16,4 22-2-16,-4-14-16 0,3 2-7 0,0 0 17 15,-3 4-33-15,6-3 16 0,-5 6-3 16,0-2-8-16,2 2 1 0,0-1-16 0,0 1-3 16,-2 0-35-16,-1-1-6 0,0 1-68 0,0 1-42 15,0-1-28-15,-7-2-138 16,7-1-440-16,-3-2 69 0,2 1 79 0</inkml:trace>
  <inkml:trace contextRef="#ctx0" brushRef="#br0" timeOffset="-98255.78">27907 11521 901 0,'-4'-5'268'0,"4"5"-12"0,0 0-38 0,4-8-16 0,-4 8-10 16,9-7-20-16,-1 4-37 0,-1-2 14 16,6 3-39-16,4-5-8 0,0 6-10 0,1-6 6 15,5 3-32-15,-2 0-5 0,6-3-37 16,0 4-30-16,1-4-32 0,-1 3-52 0,-3 0-79 16,1-6-117-16,-5 10-490 0,3-7 75 0,-5 6 46 15</inkml:trace>
  <inkml:trace contextRef="#ctx0" brushRef="#br0" timeOffset="-98039.34">28457 11326 1005 0,'0'-4'239'0,"0"4"-14"16,0-4-54-16,0 4 1 0,0 0-1 0,0-9-7 16,0 9-28-16,0 0-39 0,0-4 16 0,0 4-19 15,0 0-12-15,0 0-25 0,0 0 14 0,0 0-9 16,0 0-6-16,0 0-7 0,0 0-8 15,0 17-6-15,0-9 4 0,0-2-1 0,0 2-10 16,0 5-2-16,0-2-23 0,0 2-3 0,-3-1-16 16,3 1-20-16,0-1 0 0,-1 3-25 15,0-5-34-15,2 5-61 0,-7-1-59 0,3-3-560 16,-1 2 35-16,0-3 136 0</inkml:trace>
  <inkml:trace contextRef="#ctx0" brushRef="#br0" timeOffset="-97790.33">28324 11356 826 0,'0'0'282'0,"3"-6"-39"15,-1 0-2-15,0 5-26 0,7-6-11 0,-2 3-35 16,4-2-20-16,4-1-6 0,-2 3-25 0,3-3-11 15,1 0-7-15,0 3-2 16,1-2-22-16,2-2-1 0,-3 5-45 0,1-2-30 16,1-2-51-16,-1 7-23 0,-1-4-98 0,-3 1-493 15,-1 1-65-15,-2 1 60 0,-1 1 48 16</inkml:trace>
  <inkml:trace contextRef="#ctx0" brushRef="#br0" timeOffset="-97539.87">28727 11243 970 0,'0'0'210'0,"0"0"-42"0,0 0 65 0,0 0-5 16,0 0-13-16,0 0-41 0,0 0-33 16,0 0-10-16,0 0-6 0,0 0-10 0,2 14-2 15,-4-10-16-15,2 3-18 0,-3 1-4 0,3 0-24 16,-3 2 0-16,2 3 23 0,0-2-30 15,-5-3 4-15,3 6-17 0,0-3-5 0,-1 2 12 16,1-2-2-16,0 0-13 0,3 1-18 0,-4-2-5 16,1 0-46-16,3 3-20 0,-4-3-60 15,3-1-56-15,-5-1-214 0,3-1-418 0,3-4 87 16,-2 2 48-16</inkml:trace>
  <inkml:trace contextRef="#ctx0" brushRef="#br0" timeOffset="-96924.08">28739 11216 921 0,'0'0'195'0,"0"0"-24"0,0-8-5 0,0 8-9 16,0 0-29-16,0 0 61 16,0 0-7-16,1-3-36 0,-1 3-16 0,0 0-12 15,0 0-8-15,0 0-3 0,0 0 1 0,0 0-26 16,0 0-10-16,0 0 15 0,0 0-31 16,0 0 3-16,0 0-5 0,0 0-11 0,0 0-2 15,0-5-8-15,0 5-5 0,0 0-5 0,0 0 3 16,0 0-8-16,0 0-10 0,0 0 20 15,0 0-18-15,0 0-5 0,0 0 8 0,0 0-3 16,0 0-2-16,0 0 17 0,1 15-7 0,-1-15-12 16,3 8 17-16,0-5-29 0,-3 4 12 0,5-1 6 15,-5-2-12-15,3 4 8 16,0-3-5-16,3-2-1 0,-5 6-7 0,5-8 18 16,-2 6-11-16,3-2 1 0,-3-3-1 0,2 5 6 15,1-4-13-15,1-3 15 0,-2 1-7 16,4 2 5-16,-3-3-14 0,-7 0 9 0,23-4-3 15,-13 0 13-15,1-2-6 0,-1-1 9 0,-3 3-9 16,3-2-7-16,-2-2 11 0,2 1-11 16,-4 0 5-16,1 3 10 0,0-3-10 0,-3 4 23 15,-1-1-7-15,3 0-3 0,-5 0-3 0,5 1-2 16,-6 3 5-16,4-6-8 0,-4 6-10 16,0 0 13-16,0 0 2 0,0 0-15 15,0 0 16-15,4 16-6 0,-4-9-2 0,0 1-6 16,-4 3-2-16,4-1 5 0,0 4-2 0,-4-3-3 15,4 4 15-15,0-1-10 0,0 1-12 16,0-2-4-16,0 3-12 0,0 1-20 0,0 0-26 16,0-1-67-16,3 0-66 0,-2-5-625 0,3 3 28 15,-1-6 62-15,1 2 123 0</inkml:trace>
  <inkml:trace contextRef="#ctx0" brushRef="#br0" timeOffset="-96558.14">29209 11250 675 0,'0'0'197'0,"0"0"0"0,0 0-20 0,0 0-3 16,0 0-28-16,-13 14 2 0,12-9-43 0,-2 6 13 15,-3-2 64-15,2 0-31 0,0 1-13 16,0 1-10-16,-2 2-15 0,3-2 2 0,-1 3-15 15,-2-2-8-15,2 2-13 0,0-4-7 0,-2 5-11 16,5-5-7-16,-5-2-13 0,3 2 8 16,2 1-11-16,-2-3-7 0,0-4-82 15,0 5 20-15,3-5 8 0,0-4 5 0,-3 9-5 16,1-7 23-16,2-2-5 0,-3 10 25 0,3-10-20 16,0 5 21-16,0-5-26 0,0 3-3 15,0-3 16-15,0 7 2 0,0-7-13 0,8 0 11 16,-8 0 7-16,16 1-15 0,-9 1 3 0,4 1 2 15,2-3 0-15,1 1-25 0,0 0 2 16,3 1-15-16,0-2-62 0,3 3 3 0,0-2-100 16,1 3-615-16,0-4 68 0,3 4 91 0,-4-4 49 15</inkml:trace>
  <inkml:trace contextRef="#ctx0" brushRef="#br0" timeOffset="-96308">29971 11357 819 0,'0'0'353'0,"0"-7"-100"16,0 7 13-16,0-7-15 0,0 7-36 0,0 0-20 15,0-7-8-15,0 7-34 0,0 0-27 16,0 0-26-16,3-4-3 0,-3 4-13 0,0 0-2 15,0 0-25-15,0 0-17 0,18 2-34 16,-18-2-63-16,10 7-9 0,-4-4-85 0,-6 3-131 16,5-1-516-16,-2-2 101 0,-3 5 9 15</inkml:trace>
  <inkml:trace contextRef="#ctx0" brushRef="#br0" timeOffset="-96142.46">29924 11521 550 0,'0'0'220'0,"0"0"-23"0,0 0-15 15,0 0-16-15,0 0-30 0,0 0-3 16,0 0-20-16,30-3-32 0,-23 3-42 0,-7 0-60 16,14-2-130-16,-3 4-563 0,0-4 69 0</inkml:trace>
  <inkml:trace contextRef="#ctx0" brushRef="#br0" timeOffset="-95658.61">30596 11521 860 0,'0'0'268'0,"0"0"-17"0,0 0-38 16,0 0-21-16,0 0-18 0,0 0-18 0,0 0-18 16,0 0-18-16,0 0-7 0,0 0-34 15,14-3-25-15,-14 3-13 0,10 0-59 0,-10 0-133 16,15 0-642-16,-8 0 94 0,4 0 41 16</inkml:trace>
  <inkml:trace contextRef="#ctx0" brushRef="#br0" timeOffset="-95475.21">30925 11508 703 0,'0'0'285'0,"10"0"-119"16,-10 0-7-16,0 0-13 0,8 0-13 0,-8 0-13 15,9-2-10-15,-9 2-20 0,13-1-24 0,-5-3-43 16,-8 4-28-16,17 0-21 0,-6 0-63 0,-3 0-167 15,3 0-430-15,1 0 28 0</inkml:trace>
  <inkml:trace contextRef="#ctx0" brushRef="#br0" timeOffset="-94892.77">31260 11484 678 0,'0'0'266'0,"0"0"-33"0,0 0-21 0,16-1-22 0,-16 1-26 15,0 0-16-15,11 0-22 0,-11 0-42 16,10 3-40-16,-3-3-39 0,-7 0-8 16,16 4-33-16,-11-4-12 0,5 3-39 0,-2-3-31 0,-2 0 10 15,-6 0 26-15,17 3-10 16,-7-2 21-16,-1-1 25 0,-4 1 20 0,6-1 26 16,-2 2 15-16,-9-2 21 0,17-2 18 0,-9 2 30 15,2 0 32-15,-10 0-12 0,17 0-4 0,-10-1-8 16,3 1-10-16,-10 0 0 0,17-1-15 15,-10-2 10-15,3 3-8 0,1 0-31 0,-1 0 11 16,0 0-13-16,4-2-8 0,-1 1-5 0,3 0-8 16,-1 1-58-16,-1 0 12 15,3 0-10-15,2 0-46 0,-4 1-44 0,4-1-20 16,-4 1-18-16,5 1-43 0,0-2-18 0,-2 4 38 0,0-1-13 16,-2-2 5-16,2-1 72 15,-5 5 23-15,4-3 87 0,-3-2 52 0,0 0 50 16,-4 1 36-16,0 1 8 0,4-2 16 0,-7 3-19 15,3-2 24-15,0 0-14 0,-3-1-20 16,3 0-12-16,-10 0-6 0,16 2-2 0,-11-2-8 16,5 0 15-16,0 0-28 0,-3 0-15 0,-7 0 0 15,14 0-8-15,-1 0-2 0,-3 0 2 16,0 0-33-16,2 3 10 0,0-3-20 16,0 1-16-16,1 0-38 0,0 1-25 0,3-1-1 15,-4-1-28-15,2 0 10 0,2 4-14 0,-1-3 9 16,-2-1 18-16,-2 2 31 0,2-2-10 0,0 0 53 15,1 0 16-15,-7 0-3 0,7 0 5 16,-7 0 57-16,-7 0-41 0,18 0 25 0,-12 0-7 16,-6 0-3-16,16-2-8 0,-9 2-20 15,-7 0 10-15,16-1-7 0,-11 1-34 0,-5 0-51 16,13 0-20-16,-13 0-65 0,14-4-115 0,-10 4-445 16,-4 0 128-16</inkml:trace>
  <inkml:trace contextRef="#ctx0" brushRef="#br0" timeOffset="-94776.27">32566 11536 404 0,'11'0'74'0,"-11"0"-202"0</inkml:trace>
  <inkml:trace contextRef="#ctx0" brushRef="#br0" timeOffset="-94642.95">32737 11566 634 0,'0'0'243'0,"7"-5"-35"0,-7 5-88 0,8-3-38 16,-8 3-46-16,9-7-121 0,-3 7-583 0,-6 0 103 15</inkml:trace>
  <inkml:trace contextRef="#ctx0" brushRef="#br0" timeOffset="-94475.97">32853 11547 780 0,'0'0'210'0,"0"0"-26"16,4-4-4-16,-4 4-17 16,0 0-27-16,0 0-8 0,0 0-20 0,0 0-39 15,0 0 2-15,0 0-60 0,0 0-47 0,10 0-28 16,-7-7-131-16,-3 7-498 0,0 0 30 0</inkml:trace>
  <inkml:trace contextRef="#ctx0" brushRef="#br0" timeOffset="-91679.64">20916 12151 744 0,'0'0'200'15,"0"0"-13"-15,0-8-18 0,0 8-8 0,0 0-30 16,0 0-3-16,0 0 0 0,0 0-26 0,0-4 5 16,0 4-14-16,0 0-17 0,0 0 1 0,0 0-13 15,0 0-20-15,0 0 15 16,-14 11-24-16,4-5 12 0,0 3-4 0,-3 1-7 15,-2-1-5-15,-6 4 7 0,5-2-2 0,-5 2-8 16,4-1-13-16,-3-2 31 0,2 2-23 16,1-1-20-16,0-4 2 0,1 3 10 0,6-3-2 15,-1-1-5-15,1-1-13 0,-1 2-13 0,4-4 10 16,1 2-10-16,-1 0 0 0,4-1 31 0,2-2-20 16,1-2 9-16,0 0 1 0,0 0-16 15,10 7 8-15,-3-5 5 0,4-2 2 0,-1 0 11 16,6-2-31-16,-1 4 16 0,5-4 7 0,-3 1-13 15,4 1 26-15,-1 0-13 0,1 0 0 16,0-2-10-16,-2 2-8 0,5-1-10 0,-3 1-66 16,-4 1-32-16,4-5-142 0,-4 4-515 0,0 0 79 15,0 0 87-15</inkml:trace>
  <inkml:trace contextRef="#ctx0" brushRef="#br0" timeOffset="-91426.86">21381 11808 583 0,'0'0'225'0,"0"0"-2"0,0 0-26 15,-10 17-28-15,6-9-5 0,-2 6-28 0,1 0 2 0,-4 6-10 16,-1 4-23-16,-1 4 7 0,-6 12-35 15,-1 1 0-15,2 0-8 0,2-6-5 16,0 8-8-16,-3-3-17 0,1 3-14 0,5-8-25 16,1-3-23-16,6-1-48 0,-2-4-70 0,2 5-665 15,4-5 94-15,0-6 95 0</inkml:trace>
  <inkml:trace contextRef="#ctx0" brushRef="#br0" timeOffset="-91179.71">21515 12150 959 0,'3'-4'264'0,"-3"4"-28"0,0 0-19 16,0 0-20-16,0 0-5 0,0 0-36 16,0 0 11-16,0 0-24 0,-11 20-7 0,7-9-13 15,1 3-24-15,-3 3-9 0,2 0 2 0,-2-1 0 16,1 8-12-16,-1-3-11 0,2 1-23 0,-2 3-3 15,3 0-22-15,-1 0-21 0,1 0-39 16,-4 1-58-16,3-1-23 0,1 3-374 0,-1-7-328 16,1-3 93-16,3-3 53 0</inkml:trace>
  <inkml:trace contextRef="#ctx0" brushRef="#br0" timeOffset="-90879.66">21534 12134 680 0,'4'-8'218'0,"-1"0"-29"0,-3 5 57 0,4-4-28 15,-4 7-16-15,0-7-23 0,3 4-10 0,-3 3-21 16,4-5-17-16,-4 5-11 0,0 0-10 16,10 0-2-16,-10 0-16 0,14 7-15 0,-7-5 2 15,-1 4-12-15,1 2-21 0,4-2 20 16,-4 2-91-16,2 1-3 0,1-1 10 15,-2 1 5-15,-1-1 13 0,2 0-15 0,-5 0 15 16,-1-2-6-16,4 1-9 0,-6 1 15 0,-1-1 0 16,-4 1-3-16,0 1 11 0,-2-1-28 0,-1 0-8 15,-6 1 4-15,-2-1 1 0,2 0-20 16,-8 2-18-16,0-3 9 0,-2 1-17 0,3-1-2 16,2-3-24-16,-2 2 3 0,2-3-52 0,2 1-595 15,2-3 68-15,4-1 54 0</inkml:trace>
  <inkml:trace contextRef="#ctx0" brushRef="#br0" timeOffset="-90513.86">21764 12083 806 0,'7'0'279'15,"-7"0"-33"-15,0 0-24 0,6-3-22 0,-6 3-29 16,0 0-7-16,0 0-10 0,14 0-21 0,-14 0-3 16,7 3-17-16,-7-3-8 0,13 3-23 15,-6 1 0-15,4-3 0 0,-1 1-13 0,4 1-15 16,-1-1-6-16,1 0 9 0,3-1-16 16,-4 0-3-16,5 2 3 0,-5-2-8 15,5 1-2-15,-5-2-16 0,4 1 8 0,-7-1-2 16,4 5-6-16,-4-4-12 0,0 0 9 0,-2-1-1 15,-1 5-14-15,-1-3 11 0,-3 1-1 0,-2 4 4 16,-2 0 4-16,-5 1-2 0,-4 2 0 16,-4 7-6-16,-3-1 1 0,-4 1-3 0,-13 11-71 15,-3 2 4-15,-1 1 75 0,-3-1-3 0,0 1-30 16,-1 0-49-16,2 1-34 16,-22-1-296-16,31-2-433 0,4-10 97 0,7-5 42 0,3-6 101 15</inkml:trace>
  <inkml:trace contextRef="#ctx0" brushRef="#br0" timeOffset="-86816.94">28796 8808 578 0,'0'0'292'0,"-7"-5"-52"0,4 3 9 15,3 2-1-15,-8-4-46 0,5 0-10 0,3 4-31 16,-7-3-10-16,4-1-15 0,3 4-13 0,-10-3-8 16,10 3-12-16,-15 2-4 0,4 0-30 15,-2 4 8-15,-6 1-15 0,1 1-14 0,-2 3 21 16,-4 3-15-16,0 2-3 0,0-3-15 0,4 1-13 16,2 3 5-16,-2-3-20 0,8 1-16 15,-4-2 8-15,6 2-7 0,3-4-1 16,-2 3-5-16,7-2 3 0,-4 1 5 0,6-3-3 15,0 2-7-15,6-2 7 0,-4-1-5 0,4 0 8 16,1-1 13-16,2 2 2 0,2-3-15 16,-4 1 8-16,3 0-21 0,-3-2 2 0,3-2 14 15,-1 3-8-15,-4 0 4 0,1-4-1 0,-1 4-3 16,-2-4 10-16,1 2 5 0,-1 3 2 0,0-5 4 16,-3 4 4-16,0 0-2 0,-6 3 7 15,2-2-12-15,-4 3-3 0,-2 2 8 0,-1-2-11 16,-2 2 6-16,0-4 10 0,-1 1-26 0,1-2-33 15,0 2-15-15,2-2-13 0,4-1-108 16,2 0-33-16,-7 0-140 0,11-4-411 16,-2-2 42-16,3-1 100 0</inkml:trace>
  <inkml:trace contextRef="#ctx0" brushRef="#br0" timeOffset="-86550.9">28789 9132 668 0,'6'-6'332'0,"-6"6"-37"15,1-4-108-15,-1 4-11 0,3-4-22 0,-3 4-19 16,3-6-17-16,-3 6-18 0,0 0 5 0,0 0-8 16,0 0-20-16,0 0-23 0,-18 13 5 15,8-6-13-15,4 1 0 0,-4-1 0 0,-1 3 0 16,4 1-8-16,-2-3-12 0,2 7-16 0,3-5 13 15,-3 4-43-15,4-3-16 0,0 0-5 16,3 1-15-16,0-3 7 0,3 1-15 0,3 0-10 16,2-2-16-16,-1 0-25 0,1-2-141 0,4-5-486 15,1 4 61-15,1-4 100 0</inkml:trace>
  <inkml:trace contextRef="#ctx0" brushRef="#br0" timeOffset="-86151.1">28977 9175 893 0,'0'0'233'0,"-3"-7"-49"0,-1 5 3 0,4 2 87 15,-3-8-80-15,3 8-2 0,0-7-23 0,0 7-18 16,0 0 5-16,-4-4-35 0,4 4-14 0,0 0 14 16,0 0-45-16,0 0 9 0,0 0-8 15,0 0-13-15,0 0-3 0,0 0 8 16,0 0-30-16,14 14 4 0,-11-7-15 0,2-3-5 0,-3 0 0 15,1 3-2-15,2-3 2 16,-2 2-3-16,0 0 26 0,0-4-28 0,1 5-13 16,-4-3 0-16,3 2 1 0,-3-6-6 0,3 7 2 15,1-6 16-15,-4-1-13 0,0 7-2 16,0-7-6-16,0 0 3 0,0 0-5 0,0 7 0 16,0-7 15-16,0 0 0 0,0 0-2 0,0 0-13 15,0 0 8-15,0 0 7 0,0-21-5 0,3 17 0 16,4-4 10-16,-3 1-9 0,4-2 1 15,-3 1 9-15,2 0-19 0,4 1-10 0,-2-1 16 16,-2-1 12-16,4 2-23 0,-1 4 3 0,0-5-23 16,1 3-20-16,-1 3-60 15,0 0-43-15,0 0-54 0,-10 2-128 0,12 2-506 0,-7-1 89 16,1-1 49-16,-6 0 112 0</inkml:trace>
  <inkml:trace contextRef="#ctx0" brushRef="#br0" timeOffset="-85934.12">29209 9162 737 0,'0'0'279'15,"4"-4"-18"-15,-4 4-36 0,0 0-18 16,0 0-2-16,0 0-33 0,0 0 4 0,0 0-55 16,0 0 9-16,0 0-15 0,10 10 0 15,-7-9-10-15,1 5-20 0,-1 1 2 16,0 2-26-16,1 0 3 0,0-1 3 0,2 2-13 15,-2 5-11-15,2-1-20 0,-2-1-15 0,-1 2-41 16,0 3-42-16,2-3-94 0,-2-1-729 0,0-3 207 16,-3-1-21-16,4-2 121 0</inkml:trace>
  <inkml:trace contextRef="#ctx0" brushRef="#br0" timeOffset="-85767.57">29353 9151 982 0,'0'-8'297'0,"0"8"-38"0,0-6-29 16,0 6-10-16,0 0-25 0,0-6-42 0,0 6-17 15,0 0-13-15,0 0-18 0,0 0-38 16,0 0-50-16,0 0-47 0,0 18-88 0,-7-9-212 16,7 1-430-16,-3 0 66 0,3 3 57 0</inkml:trace>
  <inkml:trace contextRef="#ctx0" brushRef="#br0" timeOffset="-85550.96">29380 9293 803 0,'0'0'279'0,"0"0"-20"0,10 0-60 16,-10 0-4-16,0 0-8 0,0 0-36 0,7 6 2 15,-7-6-12-15,1 7-20 0,-1-2-9 16,3 2-17-16,0 1 0 0,-3 6-1 0,3-4-27 15,-2 5-16-15,-1-4-74 0,3 6-3 0,-3 1-9 16,0-3-6-16,3 6-13 0,-6-2-36 16,3-2-43-16,0 1-61 0,-3-1-572 0,3-2 27 15,0-4 111-15</inkml:trace>
  <inkml:trace contextRef="#ctx0" brushRef="#br0" timeOffset="-85268.07">29440 9262 931 0,'0'-9'284'0,"0"0"-87"0,0 6-30 15,0-5-14-15,0 3 11 0,0 5-31 0,1-9-7 16,-1 6-1-16,0 3-22 0,0-8-9 0,0 8-17 16,1-7 2-16,-1 7-4 0,3-1-9 15,-3 1-9-15,0 0-4 0,10-3-14 0,-10 3 12 16,11 2-13-16,-11-2-7 0,0 0 5 15,18 1-13-15,-12-1-8 0,-6 0 8 0,10 1 5 16,-4 1-22-16,-2 2-4 0,-4-4-17 16,10 1-31-16,-10-1 10 0,4 4 0 0,1 0-8 15,-5-4 9-15,0 6-19 0,0-6-84 0,-5 9-36 16,1-7-44-16,-6 6-496 0,6-2 15 16,-5-2 87-16</inkml:trace>
  <inkml:trace contextRef="#ctx0" brushRef="#br0" timeOffset="-84983.79">29728 8787 752 0,'0'0'246'15,"0"0"-26"-15,3-4-15 0,-3 4-41 0,0 0 2 16,0 0-28-16,0 0-23 0,0 0-10 0,0 0-2 15,1 16-24-15,-1-7 3 0,0 5 7 16,-1 4-12-16,0 0-13 0,-4 6-5 0,5 2-33 16,-3 1 20-16,0 0 0 0,3 2-8 0,-1-2 3 15,1 5 5-15,0-6-15 0,0 5 5 16,1-5-5-16,-1-1-3 0,3 0-8 0,5 0-10 16,-2-5 1-16,1 2-9 0,1-4 6 0,3-1-16 15,0-3 6-15,1-5-78 0,4 1-58 16,-3-2-668-16,5-1 38 0,-2-5 125 15,1-1 19-15</inkml:trace>
  <inkml:trace contextRef="#ctx0" brushRef="#br0" timeOffset="-84686.77">30224 9140 724 0,'11'0'197'0,"-11"0"-41"16,0 0-25-16,6 3-21 0,-6-3-49 0,0 0-153 16,-3 8-558-16,0-2 51 0</inkml:trace>
  <inkml:trace contextRef="#ctx0" brushRef="#br0" timeOffset="-81805.76">19860 13041 483 0,'0'0'226'15,"0"0"-45"-15,0 0-7 0,0 0-7 0,0 0 14 16,0 6 4-16,0-6-37 0,0 0 3 15,-7 11-23-15,0-5-2 0,3-2-16 0,-3 4-18 16,-2 3 0-16,-2 0-2 0,-2-1-19 0,2 3 9 16,-6-1-14-16,1 2-10 0,-2-2-2 15,0 4 3-15,-1-2 1 0,-6-1-17 0,5 1-18 16,-4 3 0-16,3-7 6 0,-2 5 6 0,6-5-19 16,-1 2 7-16,1-2-13 15,3-2 16-15,1 0 4 0,-1-2-22 0,4 0 0 16,3 1 12-16,-3-5-17 0,3 4 4 0,1-2 4 15,2 0-9-15,1-2-4 0,3-2 14 16,-8 7-12-16,5-4 6 0,3-3 12 0,0 5-1 16,0-5 6-16,3 8-10 0,-3-8 8 0,8 5-6 15,-2-1 6-15,-2-1 9 0,6 2 4 16,1-4-32-16,-1 6 11 0,3-5 0 0,1 3 0 16,-1 0-3-16,5 0-3 0,-2-1 1 0,2 0 0 15,2 2 7-15,-3 0-15 0,-2-1 21 16,4 1-19-16,-1-4 1 0,-2 5 4 15,2-2-9-15,-2 0 2 0,-1-1-15 0,1 0-8 16,-2 2-34-16,0 0-48 0,0-1-46 0,-4 2-732 16,0-4 143-16,-3 4 19 0,0-4 76 15</inkml:trace>
  <inkml:trace contextRef="#ctx0" brushRef="#br0" timeOffset="-80906.13">20085 13341 721 0,'0'0'277'15,"0"0"-55"-15,0 0-1 0,0 0-19 16,0 12-105-16,0-12 3 0,-3 12-23 0,-1-5-3 15,4 1 0-15,0 1-15 0,-3 0-3 0,0 1 1 16,3-2-1-16,0 4-7 0,-3 0-14 16,3-1-14-16,0-3-47 0,0 5-15 0,3-2-58 15,-10-3-150-15,7 1-485 0,0-3 53 0,3-4 138 16</inkml:trace>
  <inkml:trace contextRef="#ctx0" brushRef="#br0" timeOffset="-80739.62">20096 13018 762 0,'0'-4'305'0,"0"4"-24"0,0 0-12 16,3-6-59-16,-3 6-23 0,0 0-59 15,0 0-18-15,14 17-59 0,-8-5-122 0,2 2-713 16,2 6 96-16,0 0 58 0</inkml:trace>
  <inkml:trace contextRef="#ctx0" brushRef="#br0" timeOffset="-80122.82">20314 13383 757 0,'0'0'208'16,"0"0"-24"-16,7-3-18 0,-7 3-22 0,0 0-9 15,0 0-12-15,0 0-15 0,0 0-11 16,10 7-5-16,-10-3-23 0,0 1-10 0,0-5 5 16,0 12 3-16,0-5-6 0,0 0-23 0,0-1 1 15,0 0-24-15,0 1-17 0,0 0-9 0,0-2-12 16,0 0 0-16,0-5 16 0,0 8 7 16,3-6 5-16,-3-2 2 0,0 0-9 0,0 0-37 15,0 0 62-15,11-10-23 0,-4 3 0 16,-1-1 11-16,1-2 4 0,1 2-10 15,-1-3 0-15,2-2 18 0,1 3-7 0,-2 2 14 16,-1 1-7-16,-1-1-10 0,-2 4-3 0,2-2 8 16,1 3 8-16,-3-1-29 0,-1 1 9 15,-3 3 22-15,10-5-23 0,-10 5 5 0,0 0-13 16,0 0 14-16,14 8 2 0,-13-1-6 0,2-3 6 16,0 0 0-16,-3 6-8 0,3-3 3 15,0 1-3-15,-2 2-8 0,2-3 21 0,0 1 10 16,0-2-15-16,1 0-28 0,0-1 27 0,0-1 4 15,5-2 22-15,-2 0-25 0,-7-2 0 16,18-4 0-16,-8 0 17 0,1-1-35 16,2-2 23-16,-3-2 8 0,4-2-13 0,-4 1-1 15,0-3-12-15,1 1-2 0,-2 2 15 16,-5 1 79-16,3 1-10 0,0-1 5 0,-4 1-21 16,1 2 1-16,-1-2-24 0,0 6 6 0,0-3 7 15,-3 5-33-15,1-8 16 0,-1 8-9 16,0 0-7-16,0 0 3 0,0 0-6 0,0 0-2 15,-11 15-7-15,8-8 12 0,-4 3-8 0,4-1 0 16,-1 4-2-16,-2 4 18 0,2-1-21 0,1 4 16 16,0-4-21-16,-1 8 5 15,0-2-5-15,1-1 3 0,2-3-11 0,-2 3 8 16,3-2-10-16,0-1 0 0,0 4-20 0,3-5-4 16,-3 1-35-16,1-1-23 0,2-3-38 15,-3-3-128-15,4 3-674 0,-1-3 159 0,-2-3 46 16,2-1 100-16</inkml:trace>
  <inkml:trace contextRef="#ctx0" brushRef="#br0" timeOffset="-79823.63">20629 13301 767 0,'3'-8'290'0,"0"4"-34"0,-2-2-11 15,2-1-19-15,0 2-24 0,0 0-23 0,1 1-10 16,0 0-26-16,2-2-22 0,-2 5-1 16,-4 1-28-16,13-3 13 0,-5 2-33 0,-8 1-3 15,16 3-3-15,-6-2 9 0,-2 0-24 16,2 5-15-16,0-2 10 0,-3 0 5 0,0 3-20 16,0-3 4-16,-1 2 14 0,-2 2-5 0,3-2-27 15,-3-1 12-15,-4 2-4 0,0 0-20 16,-4 3-17-16,0 1-9 0,0-1-30 15,-5 1 2-15,-1-1-45 0,-1 2-73 0,-2-2-53 0,3 0-556 16,-1-2 26-16,1-1 29 0,0-4 132 16</inkml:trace>
  <inkml:trace contextRef="#ctx0" brushRef="#br0" timeOffset="-79206.97">20830 13322 645 0,'0'0'263'0,"0"0"-20"0,0 0-25 0,11 4-6 16,-11-4-22-16,3 7-24 0,-3-3-12 15,0-4-13-15,0 11-11 0,-3-3-12 0,3-2-23 16,0 3-11-16,0-4-15 0,0 2 3 16,3 1-26-16,-3 1-3 0,3-1-14 15,-2-2-6-15,2-2-3 0,3 3 1 0,-2-4-16 16,4 0 0-16,-8-3 2 0,13 0-1 0,-3-5 14 15,1 2-15-15,-1-4 8 0,-1 0-18 16,2 3 25-16,2-5-12 0,-6 2 12 0,4-2-7 16,-1 2 13-16,-3 0 15 0,-1 0 7 0,2 4-27 15,-5-2 10-15,1 2-6 0,2-2 1 16,-6 5-8-16,7-3 0 0,-7 3 2 16,0 0 6-16,0 0-8 0,0 0 2 0,7 8-7 0,-7-3 2 15,3 0 11-15,-2 3 5 16,-1 1-13-16,0-1 10 0,0 0-10 0,0 1 0 15,3-1-6-15,0 0 11 0,0 1-5 0,1-3-7 16,-1-3-1-16,4 3-5 0,0-5 23 16,3-1-2-16,0-4-3 0,1-3-13 0,2-7-10 15,2 3 5-15,-5-7 8 0,3-7 5 0,1-4-23 16,-4-2 25-16,0 0-20 0,-3-3 10 0,0-1 3 16,-4-1-5-16,0 3-6 0,-2 1 6 15,-1 3 7-15,-1 0-9 0,-2 2 17 0,-3 7 2 16,6 0-12-16,-4 2-3 0,1 1 8 0,-1 6 0 15,0-1-8-15,1 8-2 16,-3-2 0-16,2 6 4 0,4 0-19 0,0 0 2 16,-17 8 12-16,10 6-17 0,4-1 15 0,-1 3-2 15,-2 8-75-15,3 1 6 0,2 4-4 16,-3 0 14-16,4 6 18 0,0 1-6 0,5-1 13 16,-2 1-9-16,3-1 17 0,-2 2-13 0,3-3 18 15,3-5-8-15,3 0-7 0,-3-3 15 16,1-8-26-16,3 0 14 0,0-1-14 0,2-4-38 15,-1-5-30-15,1-2-78 0,-2-3-708 0,0-3 171 16,3-3 66-16,-4-3 52 16</inkml:trace>
  <inkml:trace contextRef="#ctx0" brushRef="#br0" timeOffset="-79041.03">21299 13202 703 0,'0'0'277'16,"0"0"-6"-16,0 0-43 0,4-6-26 0,-1 1-10 16,-3 5-48-16,10 0-19 0,0-1-58 15,4 1-83-15,-4-1-736 0,4-1 60 0,3-1 101 16</inkml:trace>
  <inkml:trace contextRef="#ctx0" brushRef="#br0" timeOffset="-76625.94">22116 12948 299 0,'0'-7'113'16,"0"7"-3"-16,0 0-5 0,0 0 15 0,0-4-5 16,0 4 49-16,0 0 10 0,0 0 3 15,0-4-24-15,0 4-12 0,0 0-10 0,0 0-3 16,0 0 10-16,0 0-21 0,0 0 6 0,0 0-7 16,-7 18-6-16,4-10-13 0,0 1 3 15,2 6-100-15,-2 0 15 0,-4 3-10 0,3 5 0 16,1-3-5-16,3 5 5 0,-3 3 8 0,-1-1 3 15,4 0 9-15,0-2-25 0,0 6-10 16,0-2 23-16,0-3-6 0,3 3-12 0,-2-2 0 16,2-2-18-16,0 0-2 0,1-3 4 0,-1-2-7 15,4-4-34-15,-3 1 37 0,2-4-16 16,-2-1 10-16,-1-4-10 0,4 2-5 16,3-3-28-16,-3-3-80 0,-3-2-48 0,5-1-527 15,-1-1 48-15,-8 0 102 0</inkml:trace>
  <inkml:trace contextRef="#ctx0" brushRef="#br0" timeOffset="-76459.9">22187 13301 744 0,'0'0'249'16,"0"0"-1"-16,0 0-41 0,0 0-51 15,0 0-15-15,0 0-67 0,0 0-104 0,0 0-705 16,0 0 85-16</inkml:trace>
  <inkml:trace contextRef="#ctx0" brushRef="#br0" timeOffset="-75727.63">22284 13339 903 0,'0'0'261'16,"0"0"-18"-16,0 0-40 0,0 0-9 0,0 0-28 16,0 0-17-16,0 0-16 0,0 0-10 0,0 0-10 15,0 0 4-15,10 8-14 0,-10-8-29 16,6 4 0-16,-2 0-10 0,2-1-10 0,2-2-11 16,-2 4-12-16,1-3-26 0,-1-2 11 0,2 2-27 15,-1 2 4-15,0-3-16 0,-7-1 5 16,17-1-3-16,-10 1-2 0,-7 0 8 0,16-6 5 15,-8 6-1-15,-1-4 1 0,2 0 0 0,-5-3-8 16,2 2 15-16,2-2 1 0,-2-1 2 16,-2-1 8-16,3 1 12 0,-4-1-12 0,0 0 35 15,1 0 3-15,-1 2-69 0,-2 0 21 16,2 0-1-16,-3 5-25 0,3-4 30 0,-3 6-32 16,0 0 9-16,0 0 16 0,0 0 3 15,0 0 2-15,0 0-16 0,-10 23 6 0,6-13 13 16,1 7-14-16,0 1 19 0,-1 7-8 0,4-1 3 15,-3 1-19-15,3 1 11 0,0 1 5 0,0 3 8 16,3-5-8-16,-3 4 18 0,3-1-18 16,-2-2-3-16,-1 1-5 0,0 2 14 0,0-4-12 15,0 0 4-15,-1-6-6 0,-2-1-10 0,0 1 13 16,0-4-2-16,-1 0-1 16,-2-7 3-16,1 4-8 0,-2-3 5 0,-2-3-2 15,5-1 2-15,-6-2-4 0,3-1 12 0,0 0-11 16,7-2 9-16,-13-7 22 0,6 0-25 0,3 0 15 15,1-1 11-15,0-2-24 0,2-5 21 16,2 3-10-16,-1-5 0 0,6-4-14 0,-2 1-1 16,9-3-11-16,-3-5-8 0,1-1-17 0,6 3 7 15,-4-2 0-15,5 3-2 0,-1 0 4 16,0 0 9-16,0 3-1 0,-7 5-2 0,3 0 18 16,-2 2 5-16,-4 4 35 0,3-3-14 0,-2 4 20 15,-2 2-8-15,1 0 2 16,-1-1 6-16,-2 2-8 0,-1 4-10 0,3-2-5 0,-4 1-3 15,1-2 13-15,-3 6 6 0,0 0-6 16,7 0-13-16,-7 0-5 0,0 0-5 0,6 12 3 16,-3-7 17-16,1 3-2 0,0 2-10 15,-1 1-8-15,-2 0 7 0,2 0-7 0,0 6 16 16,3-2-16-16,-5 2 12 0,2-2-4 0,0 2-13 16,1-1 2-16,-4 1 1 0,4 0-34 15,-4-1-13-15,0 0-25 0,0 1-26 0,-4-5-163 16,4 2-475-16,-4-3 19 0,1 0 95 0</inkml:trace>
  <inkml:trace contextRef="#ctx0" brushRef="#br0" timeOffset="-75460.51">22601 13275 601 0,'0'-7'195'0,"0"7"20"0,3-6-39 15,-3 2-9-15,0 4-22 0,4-6 27 0,-4 6-44 16,10-2-23-16,-10 2 33 0,11-3-41 16,-2 3-10-16,-9 0 3 0,15 1-21 0,-5 1-5 15,-3-1-8-15,4-1-2 0,-2 1-8 0,1 3-15 16,-3-2 7-16,4-2-20 0,-3 1 10 0,-3 2-20 16,2 0-5-16,0-2 7 0,-7-1-8 15,7 6-9-15,-7-2-3 0,0 3-39 16,-3-1-15-16,-5 2-105 0,1-3-59 0,0 8-509 15,-5-3 51-15,1-2 77 0</inkml:trace>
  <inkml:trace contextRef="#ctx0" brushRef="#br0" timeOffset="-75078.07">22745 13348 647 0,'0'0'287'0,"10"-7"-16"15,-7 7-17-15,-3 0-19 0,10-7-28 16,-6 6-40-16,3-1-6 0,-7 2-20 16,10-5-11-16,-6 2 1 0,5 1-21 0,-4-3-13 15,4 5-20-15,-5-4 2 0,2 0 1 16,-6 4-37-16,11-2-22 0,-7-2-14 0,2 2 6 16,-2-2-21-16,-1-1-2 0,3-2 0 0,-2 4 5 15,0-3-8-15,0-3 16 0,-1 7 2 16,0-6 10-16,0 3 13 0,-2-3 31 0,-1 8-13 15,3-6 16-15,-3 2-29 0,0 4 0 0,0-7-10 16,0 7 8-16,0 0 0 0,-7-3 5 16,7 3-3-16,0 0-2 0,0 0-6 0,-19 10-12 15,11-4-13-15,1 1 25 0,-4-2-22 16,5 6 10-16,-1-2 0 0,3 0 15 0,-2 1-28 16,-1 0 25-16,6-1-30 0,-2 4 18 15,3-2 8-15,0 3-24 0,0-3-7 0,4 2 7 16,3-1-12-16,3-4-18 0,0 4-37 15,4-6-1-15,3 1-152 0,0-2-652 0,0-3 94 16,3 0 69-16,-2-4 101 0</inkml:trace>
  <inkml:trace contextRef="#ctx0" brushRef="#br0" timeOffset="-74911.49">23162 13280 829 0,'0'-7'256'15,"0"7"-8"-15,0 0-28 0,0-7-23 16,0 7-20-16,0 0-23 0,3-4-21 0,-3 4-31 16,7-4-56-16,-7 4-46 0,10 0-84 0,-10 0-167 15,0 0-489-15,0 0 115 0,11 4 11 16</inkml:trace>
  <inkml:trace contextRef="#ctx0" brushRef="#br0" timeOffset="-74745.41">23176 13368 675 0,'0'0'274'0,"0"0"-20"0,20-10-24 15,-17 8-20-15,5-1-8 0,-2 0-36 16,1 0-17-16,3-1-21 0,-2 2-26 0,2-2-61 16,-1 0-48-16,2 4-88 0,-1-3-755 0,0-1 184 15,-3 1 52-15</inkml:trace>
  <inkml:trace contextRef="#ctx0" brushRef="#br0" timeOffset="-74328.45">23422 13018 639 0,'0'0'228'0,"0"0"-33"0,0 0-29 0,-4-2-2 16,4 2-21-16,0 0-17 0,0 0 2 15,0 0-23-15,0 0-3 0,0 0-7 0,0 0-18 16,0 0-6-16,0 0 1 0,0 0 71 15,0 0-74-15,0 0-15 0,0 0 23 0,0-8 5 16,0 8-11-16,0 0-1 0,4-7-14 16,-4 7-20-16,4-10 17 0,-4 6-17 0,3-2-8 15,0-2 21-15,3 1-23 0,-2-1-11 0,-1-2 3 16,5 3 8-16,-5-1-1 0,1 1-15 16,2-1 13-16,1 4-7 0,-1-2-16 0,2 3 0 15,-2-1-8-15,1 3-7 0,0-2-8 16,-7 3-18-16,17 1-28 0,-10 1-34 0,0-1-2 15,4 6-84-15,-1-3-39 0,-1 2-542 16,-1 3 38-16,-1 3 104 0</inkml:trace>
  <inkml:trace contextRef="#ctx0" brushRef="#br0" timeOffset="-73927.5">23682 13226 711 0,'0'0'269'0,"0"0"-103"0,0 0-30 16,0 7 0-16,0-7-19 0,0 6-12 15,0-6 0-15,3 4-23 0,-3 3-18 0,-3-1 10 16,3 0-5-16,0 0-12 0,0 2-1 16,0-1-7-16,0 1-13 0,0 1-11 0,0-3 21 15,0 0-5-15,0-2 23 0,0 5-23 0,0-4-13 16,0-5 16-16,0 7 10 0,0-7-24 15,0 4 9-15,0-4-6 0,0 0-10 0,0 0-8 16,0 0 21-16,6-15-10 0,-2 5 7 0,2-1 0 16,1-3-10-16,0 0-2 0,-3 3-3 15,6-4 15-15,-3 4-15 0,3-3-13 0,-3 3 16 16,4-2-16-16,-2 2 13 0,-2 3-6 0,0 1 9 16,4-3-11-16,-5 6 0 15,1-2-5-15,3 1 1 0,-3 2 4 0,0 1-13 16,0-1 1-16,-7 3 7 0,14 3-5 0,-8-1-10 15,-2 1 10-15,4 2 15 0,-3 1-15 16,1 0-23-16,-1 3-41 0,-2 1 2 0,1 0 1 16,-1 1-44-16,0-1-66 0,-10 5-96 0,7-7-483 15,1 6 26-15,-1-7 181 0</inkml:trace>
  <inkml:trace contextRef="#ctx0" brushRef="#br0" timeOffset="-73596.36">24010 13176 701 0,'0'0'192'16,"3"-5"-5"-16,-3 5-6 0,0 0-27 0,3-5-6 15,-3 5-30-15,0 0-10 0,0 0-6 0,0 0-17 16,0 0-1-16,0 0-7 0,-3 17-11 16,3-9-2-16,-3 1-18 0,3-1-7 0,0 0 9 15,0 2-9-15,0-2-11 0,0 1 13 0,0 0 3 16,3-2 4-16,1 0-12 0,-1 2-3 15,0-7-23-15,4 4 24 0,-1-5-11 0,2-1-3 16,-8 0 8-16,17-4 6 0,-6-1-14 0,-1-4 3 16,2 1 67-16,-4-2-8 15,2 1 5-15,0-4-26 0,-3 3-4 0,2 0-9 0,-4 1 16 16,1 1-18-16,-2-1-13 0,-1 1-2 0,2 1-8 16,-2 0-5-16,-3 1-10 15,0 6 0-15,0-6-14 0,0 6-17 0,0 0-18 16,0 0-30-16,-14 1-73 0,14-1-55 0,-7 5-689 15,7-5 143-15,-7 13 36 0,4-7 194 16</inkml:trace>
  <inkml:trace contextRef="#ctx0" brushRef="#br0" timeOffset="-73046.8">24235 13201 870 0,'0'0'228'0,"0"0"-18"0,7 0-11 16,-7 0-30-16,0 0-20 0,0 0 2 16,7 5-29-16,-7-5-11 0,3 8-7 0,1-6-11 15,-4 4-4-15,0-1 3 0,3 1-38 0,-3 1 23 16,0-7-28-16,1 8-9 0,-1-4-1 0,0 2-11 16,3-2-15-16,-3-4-5 0,0 4 17 15,3 1-20-15,-3-5-2 0,0 0-1 0,0 0 16 16,17-7 5-16,-6 1-2 0,-5-1 22 0,4 2-9 15,-2-1 14-15,2-1-7 0,-4 0-15 16,4-1 12-16,-5 4 13 0,1-2-28 16,1 4 6-16,-1-3-12 0,-2 4-6 0,3-2 7 15,-7 3-3-15,10-1 8 0,-10 1-8 16,10-3 1-16,-10 3-16 0,7 8 7 0,-3-7-7 16,-1 5 11-16,0 0-4 0,-2-2-9 0,2 4 7 15,0-1 8-15,-3 0 5 0,0-1-6 16,0-1-6-16,3 2 1 0,-3-3 1 0,1 0-8 15,-1-4 8-15,0 9 4 0,0-9-7 0,6 1-5 16,-6-1 6-16,0 0-17 0,17-8 29 0,-10 4 10 16,0-2-2-16,4-2-11 15,-4-1 16-15,2 1-16 0,-2 1-9 0,1-3 27 16,1 6-15-16,-2-3 2 0,0 2-4 0,0-2-14 16,-3 5 11-16,2-2 0 0,1 0-11 15,-7 4 16-15,7-2-13 0,0-2 0 0,-7 4 8 16,10-1-18-16,-10 1 10 0,0 0 8 0,10 7-18 15,-7-6 5-15,2 5-15 0,-2-3 9 16,3 4-19-16,-2 1-3 0,3-2-21 0,-1 1-33 16,5-2-30-16,-5-5-106 0,1 7-657 0,0 1 119 15,4-1 19-15,-3-3 113 0</inkml:trace>
  <inkml:trace contextRef="#ctx0" brushRef="#br0" timeOffset="-72796.75">24724 12876 918 0,'0'0'274'0,"-3"-3"-38"16,3 3-21-16,0 0-16 0,0 0-17 0,0 0-23 15,0 0-11-15,0 18-17 0,3-8-18 0,0 1 2 16,-2 3-26-16,2 1-2 0,0 2-5 15,1 2-13-15,-1 6-79 0,0 0-15 0,1 4-1 16,-3-2-38-16,2 6-113 0,0 2 8 16,0-3 8-16,-1-7-622 0,-1-2 69 0,-1-3 92 15</inkml:trace>
  <inkml:trace contextRef="#ctx0" brushRef="#br0" timeOffset="-72530.44">24810 13243 696 0,'0'-3'233'16,"0"3"-16"-16,0-7 34 0,0 7-31 0,0-8-12 0,0 8-19 15,0-9-10-15,0 9-23 0,0-2-10 16,0 2-13-16,3-6-12 0,-3 6 1 16,0 0-6-16,7-2-34 0,-7 2-1 0,10-1 4 15,-4-2-16-15,-6 3-10 0,15 3-8 0,-15-3 3 16,16 0-11-16,-8 1 6 0,2-1-8 15,-1 2 0-15,-1-2-8 0,-1 0-10 0,0 4-2 16,-1-2-11-16,-6-2 13 0,14 2-13 0,-10 0-5 16,-1 3-7-16,0-2-11 0,0 4 3 15,-3-7-34-15,-6 14-66 0,3-5-41 0,-8 1-179 16,1 0-563-16,0-2 163 0,-1 5 42 0,-2-4 81 16</inkml:trace>
  <inkml:trace contextRef="#ctx0" brushRef="#br0" timeOffset="-71813.93">24929 13302 696 0,'11'-1'266'15,"-2"-4"5"-15,-2 0-43 0,1 5-15 16,-5-2-6-16,3-3-33 0,-6 5 13 0,7-1-26 16,-7 1-94-16,7-3-9 0,-7 3-1 0,8-4-16 15,-8 4 5-15,0 0 0 0,10-3-3 16,-10 3-14-16,3-5-6 0,3 3 0 0,-2 0 66 15,-1-4 1-15,4 4-31 0,-3-4-3 16,3-3-7-16,-1 1-14 0,1 1 1 0,0-3-15 16,-3 2-8-16,2-3-8 0,1 1 13 15,-1-1 2-15,-1 1-2 0,-2 2-10 0,1-3 17 16,-1 4-4-16,3 0 9 0,-4 0 4 0,0 2-19 16,-2 0 3-16,3 1-13 0,-3 4 21 15,0-4-34-15,0 4 16 0,0 0 5 0,0 0-11 16,0 0-7-16,0 0 10 0,-10 18-5 0,4-11 15 15,2 3 1-15,-3 2-14 0,0-1 9 16,4 4-9-16,-1-5 3 0,-2 7 6 0,4-4-17 16,-3-1 12-16,5 1-4 0,0-1 11 15,-4 1-8-15,8-1 3 0,-1-4 4 16,-1 3 1-16,0-1-13 0,4-4 8 0,1 1-3 0,0-2-5 16,4-4 3-16,1 1-3 0,0-5 5 15,1-1-13-15,4-1 8 0,-3-2 8 16,-1-2-13-16,4-5 10 0,-3-1 2 0,3-2-4 15,-7 4 5-15,4-3-11 0,-7 1 16 0,0 1-3 16,-1 2-2-16,-1-1 2 0,-2 3-5 16,0 0 11-16,2 1 1 0,-5 1-14 0,1 0 12 15,-2 2-4-15,-1-3 4 0,-1 7-12 0,0-4 7 16,3 6-3-16,-3-3-7 0,3 3 16 0,-8-3-1 16,8 3 3-16,0 0-26 0,0 0 14 15,-10 7-22-15,10-7 6 0,-3 7 2 16,3-7-12-16,0 7 20 0,0-7 0 0,0 0-18 15,6 8 13-15,-6-8 5 0,7 2-10 16,-7-2 2-16,14 0-2 0,-14 0 10 0,20-7-6 16,-9 4 17-16,-4 1-11 0,5-3 2 0,-4 1-2 15,-1 0 8-15,0 4-3 0,-1-3 8 16,2-1-3-16,-2 3-7 0,-6 1-6 0,7-4 3 16,-7 4-8-16,10-3 8 0,-10 3 3 0,0 0-3 15,11 7-10-15,-8-2 2 0,-3 2 16 16,3 3-11-16,-2 1 1 0,-1 3 2 15,3 4 5-15,0 4-10 0,4 3 2 0,4 4-94 16,5 14-845-16,1-1 146 0,-3-9 41 0,0-5 125 16,2-3 62-16</inkml:trace>
  <inkml:trace contextRef="#ctx0" brushRef="#br0" timeOffset="-70582.59">25521 12781 588 0,'0'0'295'0,"-3"2"-101"0,3-2-12 0,0 0 5 15,0 0 5-15,0 0-41 0,0 0 0 16,0 0-21-16,0 0 6 0,0 0-21 0,-5 4-30 16,5-4 12-16,0 0-18 0,0 0-12 0,5 11-13 15,-5-7 10-15,3 2-8 0,0 2-8 0,0 2-14 16,-2 3-1-16,2-1-20 0,0 2-11 15,0 2-9-15,-2-1-75 0,-1 5-95 0,0 5-627 16,-1 0 70-16,-2 0 104 0</inkml:trace>
  <inkml:trace contextRef="#ctx0" brushRef="#br0" timeOffset="-69950.15">22266 14433 995 0,'3'-2'292'0,"-3"2"-33"0,0 0-27 16,0 0-32-16,0 0-18 16,0 0-8-16,0 0-38 0,0 0-8 0,7 10 0 15,-4-4-11-15,-2 0-30 0,-1 0 3 0,4 1-3 16,-1 5-20-16,-3 0-3 0,3-1-29 15,-3 0-45-15,0 3-41 0,0-1-87 0,0-1-710 16,0 3 91-16,-3-5 55 0,3 1 93 0</inkml:trace>
  <inkml:trace contextRef="#ctx0" brushRef="#br0" timeOffset="-69765.66">22376 14166 1062 0,'3'-7'286'0,"-3"7"-27"0,0 0-26 15,0-4-36-15,0 4-20 0,0 0-11 16,0 0-94-16,0 0-52 0,0 0-115 0,14 13-685 16,-8-5 76-16,-2-1 54 0</inkml:trace>
  <inkml:trace contextRef="#ctx0" brushRef="#br0" timeOffset="-69350.52">22721 14091 783 0,'7'0'297'16,"-7"0"-44"-16,0 0-25 0,0 0-16 0,0 12-20 15,-1-3-5-15,1 1-23 0,-1 5-13 0,-4 4-18 16,5 1-7-16,-3 3-14 0,0 4-9 0,3-2-1 15,-5 4-25-15,5-3-3 0,-3 1-7 16,3 2-16-16,0-4 2 0,0 0 4 0,0-4-11 16,3 1-8-16,-3-3-12 0,0-2-1 0,4-3 11 15,-3-3-15-15,-1 3 2 0,0-5-16 16,3-3 9-16,-3-2-1 0,0-4-10 0,0 4 11 16,0-4-4-16,0 0 4 0,0 0-6 0,0 0 3 15,-8-19 10-15,5 15-26 16,0-4 26-16,-1 1 6 0,-2 0-19 0,2 0 3 15,-2 1 7-15,-2 1-12 0,1-2 12 0,-2 5-7 16,-2 1-3-16,1 1-5 0,0 0 13 16,-4 3-7-16,3-2 14 0,0 5-20 0,-5-1 5 15,3 3-15-15,2-2-2 0,1 5 14 0,0-1-7 16,3 0 13-16,0 1-13 0,3 3 10 16,1-3-35-16,0 3 15 0,3-3 2 0,3 4-13 15,1-2-32-15,2-2-47 0,5-2-49 16,2 0-84-16,1-1-655 0,0-1 123 0,5-1 28 15,-4-4 138-15</inkml:trace>
  <inkml:trace contextRef="#ctx0" brushRef="#br0" timeOffset="-69183.02">23100 14478 913 0,'3'-2'279'16,"-3"2"-30"-16,4-6-14 0,-4 6-22 0,7-4-29 15,-7 4-18-15,7-7-5 0,-1 6-30 16,-6 1-18-16,11-2-37 0,-11 2-65 0,11 0-16 16,-2 0-95-16,-5 2-776 0,-4-2 172 15,14 1 29-15</inkml:trace>
  <inkml:trace contextRef="#ctx0" brushRef="#br0" timeOffset="-69015.93">23118 14587 944 0,'0'0'279'0,"0"0"-28"0,0 0-28 15,0 0-16-15,20-11-25 0,-13 11-11 0,-7 0-2 16,13-4-31-16,-6 4-66 0,4-2-46 16,-1-2-126-16,3 4-701 0,1-1 92 15,3-5 69-15</inkml:trace>
  <inkml:trace contextRef="#ctx0" brushRef="#br0" timeOffset="-68350.71">23726 14420 642 0,'0'0'246'0,"0"0"-31"15,0 0-16-15,0 0-22 0,0 0-6 0,0 0-22 16,10 13-26-16,-10-6-13 0,2-2 20 15,-2-5-27-15,0 10-26 0,0-6-3 0,1 3-2 16,-1 0-19-16,0-2 4 0,0 0-11 0,0 2-11 16,1-2 1-16,-1-5-13 0,0 6-10 15,0-1-10-15,0-5 2 0,3 3-5 0,-3-3 13 16,0 0-24-16,0 0 19 0,0 0 0 0,16-6-3 16,-8-1-3-16,-1-6 21 15,3 3 1-15,4-5-7 0,-1-2 9 0,1 4 28 16,-4 1-3-16,3 1-23 0,-5-3 0 0,2 6-7 15,0-2 9-15,-2 3-27 0,-2-1 20 16,-2 1-5-16,5 3 0 0,-5-2 13 0,2 6-31 16,-6 0 25-16,11-1-9 0,-11 1 2 0,7 5-8 15,-1-2 0-15,-5 4 3 0,5-3 2 16,-2 3-2-16,0 3 10 0,-1-2-23 0,3 5 5 16,-2-2 0-16,-1 3-10 0,4-3-10 0,0 5-19 15,3 1-27-15,-3-2-70 0,-1 1-119 0,6 1-593 16,4-5 104-16,-2-4 60 0</inkml:trace>
  <inkml:trace contextRef="#ctx0" brushRef="#br0" timeOffset="-66036.79">24198 14374 555 0,'0'0'200'0,"0"0"-44"16,0 0 10-16,0 0-23 0,-3-4 16 0,3 4 5 15,0 0-21-15,0 0-15 0,0 0 18 16,0 0 10-16,0 0-15 0,0 0 41 16,0 0-131-16,0 0-15 0,0 0-3 0,0 0 8 15,-5-4 28-15,5 4-5 0,0 0 8 0,0 0-13 16,0 0-11-16,0 0-7 0,0 0-10 0,0 0-5 15,0 0-1-15,0 0-2 0,0 15 0 16,0-7 8-16,0 0-16 0,0 3-2 0,0 4-8 16,0 3-7-16,4 0 9 0,-3 7-42 0,2-1-160 15,0 1-619-15,1-3 62 0,2-3 119 16,1-2 45-16</inkml:trace>
  <inkml:trace contextRef="#ctx0" brushRef="#br0" timeOffset="-65569.92">23469 14251 865 0,'0'-8'299'0,"1"4"-25"16,-1-2-38-16,0-1-6 0,0 2-25 0,0 0-29 15,3-2-4-15,-3 4-24 0,0 3-17 0,6-9-16 16,-1 3-10-16,-2 6-62 0,4-2-30 15,-7 2-13-15,10-2-59 0,-10 2-48 0,11 4-54 16,-11-4-126-16,6 6-491 0,-6 0 89 0,0 3 47 16</inkml:trace>
  <inkml:trace contextRef="#ctx0" brushRef="#br0" timeOffset="-65419.77">23507 14347 790 0,'3'-6'238'0,"2"4"-20"15,-2-4-23-15,3-3-19 0,1 1-22 16,0 1-3-16,4 3-26 0,-1-5 1 0,2 4-24 16,0-3-61-16,1 3-33 0,4-1-80 0,-3 0-683 15,3 4 82-15,0-4 25 0</inkml:trace>
  <inkml:trace contextRef="#ctx0" brushRef="#br0" timeOffset="-65104">24304 14108 683 0,'0'-5'220'15,"0"5"-33"-15,0 0-21 0,0 0-10 0,0 0-5 16,0 0-30-16,0 0-11 0,0 0-3 0,0 0-9 16,14 13-45-16,-11-11-14 0,0 4-16 15,1 1-46-15,2-1-8 0,-2 0-92 0,-5 2-89 16,5-1-502-16,4 0 99 0</inkml:trace>
  <inkml:trace contextRef="#ctx0" brushRef="#br0" timeOffset="-64920.32">24506 13997 918 0,'0'0'256'0,"0"0"-20"0,0 0-31 0,0 0-11 16,0 0-15-16,10 11-30 0,-4-3-8 16,-2 2-16-16,3-2-23 0,0 6-48 0,2-3-61 15,-8 8-147-15,13 0-619 0,-1 0 107 0,0-2 21 16</inkml:trace>
  <inkml:trace contextRef="#ctx0" brushRef="#br0" timeOffset="-64171.15">25032 14030 639 0,'-7'9'295'0,"0"3"-14"0,-6 3-22 15,3 8-34-15,-5 2-30 0,-6 10-21 16,-2 5-8-16,2 1-7 0,-1 0-16 0,-4 3-10 15,3-1 3-15,-1 4-36 0,0-1-16 0,3 2-40 16,1-2-24-16,-1-2-66 0,5 0-18 16,2-11-110-16,7 2-622 0,0-5 90 15,4-5 22-15,-1-2 103 0</inkml:trace>
  <inkml:trace contextRef="#ctx0" brushRef="#br0" timeOffset="-63703.86">25121 14437 726 0,'0'0'333'0,"0"-6"-26"16,0 6-28-16,0-7-5 0,0 7-54 0,-3-4-35 15,3 4-4-15,0-5-14 0,0 5-24 16,0 0-12-16,0-7-11 0,0 7-12 0,0 0-9 16,0 0-1-16,0-7-16 0,0 7-18 0,0 0 10 15,0 0-10-15,0 0-13 0,0 0 0 16,0 0 3-16,0 0-13 0,0 0 5 0,0-5-28 16,0 5 18-16,0 0-8 0,0 0-13 0,0 0-5 15,0 0 1-15,0 0 4 0,0 0 3 16,0 0-10-16,0 0-1 0,13 2-12 15,-13-2 21-15,17 3-14 0,-7-1-2 0,4-2 0 16,0 2 8-16,6-1-6 0,1-1-7 0,-1-1 0 16,4 1 18-16,-1-4-16 0,-1 4 3 15,2-2-10-15,-4 0 10 0,0 1 0 0,1 0 0 16,-6-3-2-16,-2 4-4 0,0 0 6 0,-3 0-5 16,0-1 13-16,-3 1 2 0,-7 0-20 15,13 1 15-15,-13-1-7 0,0 7 4 0,0-7 1 16,-16 17 15-16,-1-2-16 0,-7 3 6 0,-14 12-21 15,1 4-54-15,-11 9-89 0,0 3-269 16,0-1-473-16,0-1 104 0,7-13 85 0,-3-3 93 16</inkml:trace>
  <inkml:trace contextRef="#ctx0" brushRef="#br0" timeOffset="-55612.93">20625 15313 435 0,'-7'-5'174'0,"7"5"-16"0,-3-3-19 0,3 3-32 16,0 0 29-16,-4-6-34 0,4 6-2 15,0 0 2-15,0-4-17 0,0 4-21 0,0 0-5 16,0 0-18-16,-3-5 25 0,3 5 1 15,0 0-11-15,0 0-20 0,0 0 10 0,0 0 0 16,-3-7 0-16,3 7-25 0,0 0 20 16,0 0-21-16,0 0 1 0,0 0-9 0,0 0 19 15,0 0-18-15,0 0 10 0,0 0-26 0,0 0 37 16,21 0 19-16,-5 0-24 0,5 0 11 16,13 0 63-16,28-7-11 0,9 1-13 0,25-6 14 15,4 2-40-15,12-5 16 0,4-3-7 0,38-6-11 16,6 3-5-16,-2-4 8 0,-4 0-13 15,-4 1 7-15,-24 4-19 0,22-5-11 0,-26 7-6 16,-5 0 11-16,-4 1-12 0,-10 2 14 16,-5-2-4-16,-9 7 7 0,-21 1-13 0,-6 0 1 15,-4 2-42-15,-13 2 11 0,-7 2-6 16,-8 1-22-16,-2 1-14 0,-8-3-9 0,-3 4-32 16,1-1 37-16,-5-1-16 0,-6 2-30 0,-7 0-24 15,11 3-22-15,-11-3-300 0,0 6-308 16,0-6 121-16,-11 7 3 0</inkml:trace>
  <inkml:trace contextRef="#ctx0" brushRef="#br0" timeOffset="-54247.08">20891 15346 680 0,'1'-5'215'0,"-1"5"-2"0,0 0 4 0,0 0-19 15,0 0-22-15,0 0 6 0,0 0-29 16,0 0-17-16,0 0-16 0,-10-3-25 0,10 3 13 15,0 0-14-15,0 0-4 0,0 0-16 0,-18 8-7 16,18-8-1-16,-7 3-2 0,1-1-18 0,-1 1-2 16,1 1-6-16,-2-4-10 0,1 4 1 15,1 0-6-15,-1 0 0 0,-4-1 0 16,1 3 2-16,4-2-7 0,-1 3-8 0,-1-1 3 16,-1 2 18-16,5 1-29 0,-3 2 14 15,0 3-21-15,1 2 20 0,2 0 0 0,-2 2-4 16,2 5-1-16,-2 2-8 0,1 1 9 0,2 2 7 15,0-2-13-15,-1 7-8 0,-2-1 6 16,3 3 7-16,-1-3 0 0,-2 0-7 0,1-1 12 16,2-5-2-16,0 2-10 0,-1-3-16 0,-2 0 20 15,5-3-9-15,-2-1 2 0,-4-3 18 16,4-2-16-16,2-3-4 0,-2-1 9 16,0 1-4-16,0-3-29 0,3-1 39 0,0-2-10 0,-1 2 22 15,1-3-25-15,-3-1 18 16,3 2-7-16,0-7 1 0,0 9 1 0,0-5 2 15,0-4-4-15,3 5-4 0,-3-5 9 0,4 4 2 16,-4-4-21-16,10 0 21 0,-10 0 2 16,14-4-20-16,-4 2 3 0,1-1 12 0,2-1-12 15,5 0-3-15,2 1 18 0,4-2-28 0,6-2 12 16,1 1 11-16,7-1-10 0,3-2 7 16,13 0-8-16,4-2-2 0,4 1 8 0,-1 0-11 15,4-2 9-15,4 1 9 0,0 2-23 16,5-3 1-16,12 1 12 0,3-3-26 0,3 3 26 0,-3 1 3 15,0 0 0-15,-4-2-19 16,-12 5 17-16,-2 0 4 0,0-2 10 0,2 0-22 0,-2 3-6 16,1 0 16-16,-3-1-11 0,-1 0-2 15,0-1 15-15,0 4 1 0,-3-2-19 16,-3-2 0-16,-1-1 18 0,-2 1-10 0,-1 0 0 16,0-1-7-16,0 1 20 0,-3-3-26 0,0 0 18 15,-1 0 13-15,-2 2-11 0,3-2-9 16,-11 3 2-16,-3 1-5 0,-4 0 7 0,-2 0 6 15,2-1-13-15,-3 1 7 0,-6 4 1 0,-1-4 5 16,0 3-13-16,-7 0 17 0,1 2-19 16,-3-3 2-16,-5 3 10 0,4-1 10 15,-7-2-10-15,3 5 5 0,-1-1-12 0,-3-1 33 16,-2 1-8-16,1-3-3 0,-2 4 19 16,-6 0-88-16,14-2 16 0,-8 1-6 0,-6 1 24 15,8-4 2-15,-2 2-5 0,-6 2 26 0,4-8-39 16,-1 8 16-16,-3 0 4 0,3-8 14 15,0 5-11-15,-3 3 1 0,0-10-1 0,0 5 0 16,0-2 8-16,-3 0-2 0,3 1 25 0,0-6-31 16,0 2-5-16,0-5 80 0,0 3-11 0,0-3-10 15,0-4-7-15,0-2-19 0,0-4 8 16,0 0 6-16,0 0-14 0,-3-3 3 0,3 1-5 16,0-3 2-16,0 0 1 0,0 2 2 0,-3-4-5 15,3 7-5-15,0-1-3 16,-4 2 0-16,4 3 3 0,-3 2 2 0,3 1-7 0,-3 0-5 15,2 4 7-15,0 1 5 0,-5-1-2 16,6 3-5-16,-3-1-11 0,0 2 8 16,-1 2 0-16,4-1 3 0,-3 1-5 0,0 4 7 15,3-2-13-15,-4-1 8 0,4 3-7 0,-3 0-1 16,0-3-4-16,3 7 9 0,-5-5 6 16,2 2-11-16,3 3-2 0,-4-5 23 0,4 5-23 15,-6-5 5-15,6 5 0 0,-3-7 13 0,3 7-16 16,-4-1 13-16,4 1-7 0,-6-4 2 15,6 4 0-15,-8-5-5 0,2 3 0 16,6 2 10-16,-14-6-7 0,3 6-3 0,-2 0 0 16,-7-1-3-16,-1-1-2 0,-12 2-7 0,-2-1 1 15,-9 4-12-15,-25-2 23 0,-7 5-38 16,-26 5-8-16,0-3-11 0,-5 2-17 0,-2 1-18 16,-3 1 13-16,2 1-31 0,-6 6-123 0,-7-3-85 15,10-1-537-15,0-1 82 0,7-2 116 16,0-1 45-16</inkml:trace>
  <inkml:trace contextRef="#ctx0" brushRef="#br0" timeOffset="-51017.27">24232 15295 619 0,'0'-7'238'16,"0"7"-26"-16,0 0 6 0,0 0-34 15,-3-5-22-15,3 5-14 0,0 0-10 0,0 0-30 16,0 0-11-16,0 0 0 0,0 0-10 0,0 0-12 16,0 0-27-16,-8 16 19 0,8-9-29 15,-3 3 11-15,3 0-1 0,-3 0 4 0,3 0-11 16,-1 0-8-16,-2 0-18 0,3 0 8 0,0-3 3 16,0 1 5-16,0-1 2 0,0 1-13 15,0-2-7-15,0-2 13 0,-3 3-3 0,3-1-3 16,0-6-4-16,0 7 7 0,0-7-8 0,0 5-2 15,0-5 15-15,0 0-8 0,0 0 3 16,0 0-7-16,7-15-3 0,-1 5-16 0,-2 0 18 16,3-5 11-16,-1 3-13 0,1-4-3 15,0 1-7-15,4-2 7 0,-2 2 10 16,-2 4-27-16,1-3 25 0,-1 3-24 0,2 1 1 16,-5 1-7-16,5-1 14 0,-4 0 1 0,-2 7 9 15,1-2-4-15,-1-2-16 0,4 4 8 0,-4 1-12 16,4-3 12-16,-7 5-5 0,0 0-1 15,14 7 4-15,-11-4-1 0,3 2 3 0,-2 1 18 16,0 3-18-16,-1 0-13 0,-2 1 8 0,2-1 16 16,0 3-22-16,1 0 1 0,-1 1 0 15,-3-1-6-15,6 1-32 0,-2-1-65 0,3-2-33 16,-3 2-79-16,5 1-594 0,-2-5 79 16,1-1 154-16</inkml:trace>
  <inkml:trace contextRef="#ctx0" brushRef="#br0" timeOffset="-50767.19">24621 15159 662 0,'0'-3'320'0,"0"3"-25"16,0 0-32-16,0-5-22 0,0 5-26 0,0 0-31 15,0 0-2-15,0 0-21 0,0 0-35 16,0 0 15-16,0 0-31 0,0 0-13 16,4 15-13-16,-4-5 3 0,2 2-5 0,-2 4-5 15,1 3-10-15,-1 3-11 0,1 4-18 16,2 2-22-16,-3 6-21 0,7 16-90 0,-1 0-865 16,5-2 197-16,-4-9 54 0,1-10 131 0</inkml:trace>
  <inkml:trace contextRef="#ctx0" brushRef="#br0" timeOffset="-47387.38">21223 15533 622 0,'-3'-2'271'0,"3"2"13"16,-3-5-128-16,3 5 5 0,-4-3-20 16,4 3-8-16,-3-7-5 0,3 7-18 0,-7-1 21 15,7 1-24-15,0 0-2 0,-1-7-20 0,1 7-1 16,-3-4-10-16,3 4-20 0,0 0-8 15,0-6 18-15,0 6-10 0,4-7-5 0,0 3-13 16,-1 0 20-16,1 0-41 0,5-2 11 0,-2-1-3 16,4 4-5-16,-1 1 0 0,0-1-3 15,-2 0 11-15,4 3-16 0,-5-1 5 16,4 1-5-16,-1 1-4 0,0 0-6 0,-3 1 5 16,4 3-3-16,-2 2 1 0,-2-1 4 0,-3 1 6 15,3 1 0-15,-4 5-21 0,-3-1 1 16,0 2-4-16,-6 4-6 0,1-1 1 0,-4 1-12 15,-1 5 0-15,-2-3 5 0,-4 2 2 0,-1-4-4 16,3-3 15-16,0 2-11 0,1-3 11 16,0-3-6-16,2-1 14 0,1-2 4 0,3 0-9 15,-1-1 7-15,-1-1-3 0,2-2 8 0,4-4-2 16,-1 5-8-16,4-5 7 0,0 0-12 16,0 0 8-16,0 0 22 0,0 0-20 0,0 0-3 15,0 0 21-15,0 0-23 0,10-16-10 16,-6 10 10-16,5 2 2 0,-1 0 6 15,2-1-8-15,0 0-3 0,1 0 11 0,-1 2 2 16,0-4-8-16,4 6 3 0,-4-2-2 0,4-1 12 16,-1 2-3-16,0 1-14 0,-2 0-26 15,0 1 9-15,-1 0-22 0,0 0-38 0,0 0-52 16,0 2-66-16,1-2-39 0,-1 2-483 0,0 2 25 16,1-1 95-16</inkml:trace>
  <inkml:trace contextRef="#ctx0" brushRef="#br0" timeOffset="-46887.25">21644 15526 665 0,'0'0'312'0,"0"-6"-17"16,0 6-37-16,-3-7-17 0,3 7-3 0,0-5-38 15,-3 2-14-15,3 3-17 0,-1-7-25 16,1 7-11-16,-4-7-16 0,4 7 9 0,-6-1-21 16,6 1-16-16,0 0-19 0,-4-7 17 15,4 7-11-15,0 0-24 0,-6-2-6 0,6 2 5 16,0 0-8-16,0 0 9 0,0 0-11 16,-18 6-24-16,15-2 19 0,-1 1-5 0,1 0 0 15,0 2-11-15,0 1-4 0,-1 0-11 0,4 1 0 16,0-1 8-16,0 5 4 0,0-4-14 15,0 2 12-15,4-2-9 0,-1 3 1 0,0-2-9 16,1-2 4-16,2 0-2 0,-2-3 0 0,3 0 0 16,3 1 18-16,-3-3-18 0,3-2 0 0,-3-1 5 15,-7 0-7-15,20-3-1 0,-9-2 16 16,-1 3-16-16,0-3 1 0,-2 0 9 16,1-3-1-16,-2 1-9 0,0-1 6 0,0 0 15 15,-3-2-1-15,-1 0-17 0,0-2 6 16,-3 5-12-16,0-4 12 0,0 1-6 0,-3-4 12 15,0 6-9-15,-4-2 2 0,2 0-8 0,-4 1 11 16,-1 1-5-16,-1 2 4 0,1 2-4 16,-3 1-11-16,-1 3-5 0,0 0 19 0,0 3-17 15,1 1-9-15,-1 1-19 0,0 1 4 0,4 5-73 16,0 0 3-16,3-1-71 0,-3 5-139 0,3-5-561 16,3 3 108-16,1-3 26 0,3-3 133 15</inkml:trace>
  <inkml:trace contextRef="#ctx0" brushRef="#br0" timeOffset="-43408.51">25756 8616 373 0,'0'0'172'16,"-6"-6"-24"-16,2 4 13 0,4 2 13 0,-6-7-17 16,5 6-6-16,1 1-21 0,-10-7 8 15,10 7 1-15,-4-7-27 0,1 4-4 0,3 3 4 16,-6-2-40-16,6 2 2 0,-4-6-7 0,4 6 5 16,-6-4-16-16,6 4 3 0,0 0-23 15,-4-3-6-15,4 3 11 0,0 0-23 0,0 0 5 16,0 0 5-16,0 0-15 0,0 0 5 0,0 0-5 15,0 0-8-15,0 0 23 0,0 0-20 16,0 15 5-16,3-8-6 0,-2 3 1 16,-1-2-16-16,3 8 8 0,-3-4 8 0,3 8 0 15,-3-1-11-15,3 3 3 0,-3 0-8 0,1 8 14 16,-1-3 4-16,0 3-5 0,3 7 0 16,0-4 3-16,-3 7-13 0,0-3 22 0,0 3-19 15,0 2 17-15,0 14-12 0,3-3 2 0,-3 3 15 16,0-12-20-16,0 11 8 0,0-3 0 15,0-4-1-15,2 4-9 0,-2-4 20 0,1 4-10 16,0 5-8-16,-1-4 10 0,7 1-18 0,-7-3 16 16,4 1 5-16,-1-2 10 0,0-7-16 15,1 9-4-15,2-9 7 0,-3-6 3 16,2 2-3-16,1 11 3 0,-2-1 2 0,2-6-5 0,1 5-25 16,0-7 23-16,-3-4-1 15,3-3 6-15,-1 4-13 0,1-3 5 0,0 1 18 16,-3 1-10-16,6 9 0 0,-4-7-8 0,1-4 0 15,-3-2 3-15,2 2 0 0,-2 2 7 16,2-2-18-16,1 9 1 0,-3-2 22 0,3-10-20 16,-3 3 3-16,-1 2 17 0,5-1-4 0,-6-1-9 15,4-2-4-15,-1 2 12 0,-2 2-4 16,3-2-19-16,-2 0 18 0,-1-3-5 16,1 3 6-16,-1 3 1 0,4-3 4 0,-3 0-16 15,-1-2 7-15,0 4-12 0,4-2 3 0,-4 0 14 16,1 0 4-16,-1 3-24 0,4-2 8 15,-3-3 5-15,-1 6 8 0,3-3-13 0,-2 14 8 16,2-10-8-16,-1-4 5 0,-2 2 0 0,0-2-15 16,-2 3 30-16,5-2-22 0,-6 2 2 15,5-1 15-15,-3 2-23 0,1 0-74 0,0 10 11 16,1 2 7-16,-3 5-5 0,-1-2 20 0,0-2-5 16,0 1 13-16,3-1 13 0,0-10-8 15,-3-1 3-15,4 9 5 0,-5-5 13 0,2 8-14 16,-1-12 17-16,0-1 22 0,0 1-31 15,0 13 14-15,0-3-14 0,0-4 34 0,0 4-16 16,-1 4-9-16,-2-4-4 0,3-9 6 16,-3 10 13-16,0-7-6 0,-2 4-2 0,-1 4 20 15,5-2-20-15,-2-8-3 0,0 6 3 0,0 1-2 16,0-5-14-16,-1 7 14 0,1-3 7 16,-1 4-8-16,0-1 5 0,4-2-17 0,-3 6 30 15,3-2 0-15,-4 0-7 0,3 3 5 0,-4-3-6 16,5 0-4-16,-4 2-4 0,-2 0 12 15,2 1-1-15,1-1 0 0,-1 2-3 0,-2 0 3 16,-1 1-2-16,4-2-8 0,-5 5 10 16,2-4 5-16,-1-1 0 0,3 0 1 15,-5-4-9-15,1 3-2 0,4 1-5 0,-2-2 0 16,0-2 13-16,-1 0-16 0,3 0 8 0,0-4 3 16,-2 0 12-16,5-5-23 0,-2-8 13 15,3 2 8-15,-3 0-13 0,0-2-5 0,3 1 10 16,0-1-18-16,0 1 21 0,-1-2-3 0,2 1 0 15,-1-1-2-15,0-1 5 0,-1 1-16 16,2-1 10-16,-2 0-2 0,1-6 26 0,1 2-26 16,-2-1 3-16,1 0-1 0,1 0 8 0,-2 0-12 15,1-3 7-15,1 1 0 0,-1-2 0 0,0-1-5 16,0-4-10-16,0 1 12 0,0-3 4 16,3-1-4-16,-3 1-7 0,0-4 13 0,0 0-6 15,0 0 3-15,0-1 1 0,0-3-1 16,0 3-8-16,0-3 3 0,-3 0-2 15,3-1 7-15,0-1-5 0,0-3 10 0,0 4-10 16,0-4-13-16,-1 1 18 0,1-1 13 0,0 0-20 16,0-6 12-16,-1 9-8 0,1-5 14 15,0-4-19-15,0 8-12 0,0-8-31 0,0 0-29 16,1 3-204-16,-1-3-494 0,0 0 47 0,7-13 129 16</inkml:trace>
  <inkml:trace contextRef="#ctx0" brushRef="#br0" timeOffset="-41210.51">26348 13564 734 0,'0'0'251'0,"0"0"2"15,0 0-20-15,0-6-15 0,0 6-31 16,0 0-31-16,0 0-10 0,0 0-13 0,0 0-8 15,0 0-38-15,0 0-2 0,0 0-14 16,0 0 9-16,0 0-3 0,7 17-16 0,-4-9-7 16,1 0-6-16,2 2-4 0,-2 3-3 0,3-1 13 15,0 1-13-15,2 1-6 0,-2-1-6 16,1 4-11-16,2-4 10 0,-1-1-3 0,-2 3 9 16,1-4-14-16,-1 3-84 0,2-4 5 0,-5-2 21 15,6-1 2-15,-6 1-2 16,3-2 27-16,-4-2 24 0,3 3-3 0,-2-4 95 0,-4-3-25 15,8 0-4-15,-8 0-9 0,9-10-13 16,-5 3-11-16,-1-3 26 0,4-2-20 16,-3-3-5-16,3-4-16 0,-4-1 13 0,4-5 0 15,-1 4 2-15,0-1-15 0,-1-2 6 0,0 6-17 16,-3-4 6-16,4 4 1 0,-3 1-1 16,1 4-8-16,-1 1 5 0,-3 1-9 0,5-1-24 15,-2 2-20-15,-3 5-3 0,3 0-8 0,3-2 6 16,-5 6-18-16,-1 1-26 0,10-1-39 0,-10 1-60 15,7 7-795-15,-4-2 196 0,-2 2 42 16,-1 1 116-16</inkml:trace>
  <inkml:trace contextRef="#ctx0" brushRef="#br0" timeOffset="-40409.9">26772 13656 888 0,'3'-5'184'0,"-3"5"34"0,0-8 7 0,0 8-54 16,0 0-12-16,-4-6-11 0,4 6-32 0,-9-4 4 15,9 4-36-15,-10 0 9 0,10 0-9 16,-18 4-5-16,8 0 6 0,-1-2-16 16,-2 5-15-16,3-2-13 0,-1-1-5 0,1 3-13 15,4 1 0-15,-1-1 0 0,1 1 5 0,1-1-18 16,2 0-5-16,3-2-7 0,0 3 14 15,0-2-6-15,3-2 9 0,4 1-18 0,0-2 8 16,0 2-10-16,0-4 3 0,3-1-11 0,2 0 18 16,-12 0-13-16,18-6 11 0,-7 5-6 15,-1-2 3-15,0-1 8 0,-2-1 5 0,-2 0 15 16,1 3-15-16,-1-4 7 0,-2 1 19 0,0 1 14 16,1 1-19-16,-5 3-11 0,5-6 15 15,-2 3-20-15,-3 3 0 0,3-6 5 0,-3 6-5 16,0 0 13-16,0-5-34 0,0 5 11 15,0 0-6-15,0 0-2 0,0 0 5 16,0 0-2-16,0 0 5 0,-1 15-1 0,1-15-7 16,0 10 3-16,1-5-6 0,0-2 3 0,-1 4-2 15,0-7-14-15,6 7 9 0,-2-4-6 16,0 1 18-16,2-1 0 0,-6-3-5 0,10 1 16 16,-10-1-27-16,13-1 1 0,-13 1 10 0,15-2 10 15,-9-3-12-15,1 0 12 0,1-1-15 16,1-1 10-16,-2-2-2 0,0 0 2 0,0 0 5 15,-3-1-2-15,2-2-3 0,-2 3-8 0,-4-1 13 16,3 0-2-16,-3-2-5 0,0 6 2 16,-3-1-18-16,3-2 16 0,-1 3 7 15,-2-1-13-15,0 2 1 0,-3 0 7 0,2 3-18 16,-3-3 10-16,7 5 1 0,-10 0 7 16,10 0-8-16,0 0-14 0,0 0-1 0,-18 2 2 15,15 2-2-15,3-4 11 0,-3 8-6 0,3-8-3 16,3 9 1-16,-3-9 7 0,3 7-22 15,4-5 32-15,-3 1-20 0,3-1 21 0,2 0-16 16,2-2 5-16,-11 0 3 0,20-4-5 0,-9 4 8 16,3-1-16-16,-2-2 30 0,-4 2 6 15,2-4-18-15,0 5 18 0,-2-2 3 0,0-3 22 16,-3 4 1-16,-5 1-8 0,10 0-31 16,-10 0 25-16,11-2-9 0,-11 2-11 15,6-3 3-15,-6 3 0 0,0 0-3 0,0 0-10 16,0 0 8-16,10 5-3 0,-10-5-5 0,0 8-5 15,0-1 15-15,2 0-20 0,-2 2 20 16,2 0-28-16,2 1-10 0,-1 0 10 0,4 5-23 16,3-2-20-16,4-1-39 0,-1 3-95 0,5-4-184 15,1 2-414-15,-1-2 58 0,6-3 123 16</inkml:trace>
  <inkml:trace contextRef="#ctx0" brushRef="#br0" timeOffset="-39994.09">27575 13566 749 0,'0'0'290'0,"0"0"-27"16,0 0-30-16,0 0-15 0,0 0-34 0,7-4-17 0,-7 4-11 16,0 0-3-16,0 0-45 15,0 0-3-15,20 9 2 0,-16-5-25 0,8 1 10 16,-7-1-20-16,2 2 2 0,-1-3-12 0,2 5-6 15,-1-1-15-15,-1 1 13 0,0-2-19 16,-2 2 14-16,4-1-8 0,-5-3 3 0,0 5-3 16,0-1-13-16,-3-1 0 0,0 0-10 0,-3 1 0 15,-3 1-8-15,1-1-5 0,-3 3-5 16,-3-3-26-16,0 2-25 0,1-3-31 0,-1 1-17 16,-2 2-68-16,3-6-38 0,0 0-634 15,2 1 143-15,4-4-6 0,4-1 108 16</inkml:trace>
  <inkml:trace contextRef="#ctx0" brushRef="#br0" timeOffset="-39693.89">27767 13483 762 0,'0'0'208'0,"0"0"-14"0,3-3-20 16,-3 3 39-16,0 0-52 0,0 0 5 0,3-5-22 15,-3 5-29-15,0 0-5 0,0 0 5 16,0 0-20-16,0 0-21 0,0 0 3 16,0 0-21-16,-10 18 8 0,8-10-13 0,-3 3 8 15,2-1-10-15,1 1 15 0,-3-1-41 0,2 5 8 16,0-5 7-16,-1 5 3 0,0-1 0 0,1-3-13 16,3 4-18-16,0-4 11 0,-1 3-1 15,2-3-22-15,-1 4 12 0,0-5-15 0,7 2 2 16,-3 0-12-16,-1-4 12 0,6 2-20 0,-5-3-2 15,7 1-11-15,-1 0-20 0,0-1-37 16,4-5-42-16,-1-2-65 0,-3 1-169 16,7-1-393-16,-3-1 71 0,4-1 120 0</inkml:trace>
  <inkml:trace contextRef="#ctx0" brushRef="#br0" timeOffset="-39510.79">28122 13591 726 0,'0'0'308'0,"3"-8"-45"0,-3 8-12 16,0 0-15-16,0-5-37 0,0 5-17 0,0 0-28 15,0 0 2-15,3-3-21 0,-3 3-25 16,0 0-20-16,0 0-29 0,0 0-35 0,15 1-92 16,-15-1-91-16,10 0-585 0,-1 2 66 15,-9-2-5-15</inkml:trace>
  <inkml:trace contextRef="#ctx0" brushRef="#br0" timeOffset="-39327.77">28143 13678 826 0,'0'0'259'16,"0"0"-21"-16,0 0-31 0,-4 5-76 0,4-5-26 15,0 0-18-15,0 0 36 16,0 0-52-16,4 7-14 0,-4-7 12 0,9 1 0 15,-5 1-10-15,3 2-41 0,4-3-31 0,2 2-120 0,-2-3-584 16,5 0 8-16,1 0 159 16</inkml:trace>
  <inkml:trace contextRef="#ctx0" brushRef="#br0" timeOffset="-38411.76">28922 13190 1003 0,'0'0'279'0,"0"0"-26"16,0-7-33-16,0 7-17 0,0 0-24 0,0 0-10 15,3 15-28-15,-3-7-8 0,0 2-10 0,0 7-13 16,0 1 0-16,0 4-11 16,-3 3-17-16,3 3-5 0,-3 2-8 0,3-3 3 0,0 6-16 15,-1-6 1-15,-2 5-9 0,3-4-4 16,0-1-6-16,0-1-7 0,0-4 5 0,0-2 15 16,0-2-28-16,0-3-3 0,0-3 9 15,0 3-12-15,0-5-4 0,0 0 15 0,0-1-10 16,0-5 8-16,0 1-6 0,0-5-2 0,0 0-5 15,0 0-5-15,0 0-6 0,0 0 14 16,3-25-11-16,-3 12 3 0,-3 2 2 0,3-3 3 16,-3 2-11-16,0-1 8 0,1 1 3 0,-4-1-3 15,2 5 11-15,-2-1-16 0,0 1 10 16,-1 3-12-16,-1 0 10 0,-2 3-21 0,3-1 11 16,-6 3 4-16,3 4-14 0,0 2 1 15,3-1 4-15,-7 5-1 0,7 3-2 0,-3-3-2 16,3 7 1-16,0-2 4 0,4 3 2 15,2-4-13-15,0 3 5 0,2-2 3 0,0 1-8 16,5-3 6-16,-2 4-1 0,7-3 3 0,-2-3-5 16,4-1-21-16,2-2 5 0,1 0-53 15,2-2-46-15,6-5-83 0,-9-1-227 0,8-1-381 16,7-5 71-16,-2 2 79 0,-4-3 29 0</inkml:trace>
  <inkml:trace contextRef="#ctx0" brushRef="#br0" timeOffset="-38029.14">29281 13575 721 0,'0'0'238'0,"3"-7"-23"0,-3 7-46 16,1-3 77-16,-1 3-21 0,0 0-22 0,0 0-32 15,0 0 13-15,0 0-28 0,0 0-25 16,0 0-26-16,0 0 2 0,0 0 1 0,-18 11-21 16,11-4-10-16,1 1-3 0,-1 1-2 0,-1-1-6 15,2 0-9-15,-4 6 4 0,6-4-7 16,-2 1-13-16,0-3 0 0,1 4 0 0,2-3-29 15,0 0 14-15,2-2-16 0,1 0 21 0,0-1-13 16,1 1 2-16,-1-1-22 0,3-2 38 16,5 0-36-16,-2-3 7 0,4 1 9 0,-10-2-9 15,17-7 9-15,-3 4-3 0,-4-4-11 16,4-1 21-16,-1-1-33 0,-3 0 30 16,1-5-20-16,-4 3 16 0,-1-3-6 0,1 2-18 15,0-2 21-15,-3-2 10 0,-1 5-8 0,-3 0-15 16,0 0 16-16,0 1-9 0,-4 2-4 15,-2 0 10-15,-1-1-11 0,-3 5 1 0,3 0-13 16,-4 4 5-16,1-2-16 0,0 4-7 0,-1 2-44 16,3 0-12-16,0 2-44 0,4 2-64 15,-10-1-159-15,14 2-488 0,0-4 91 0,4 2 72 16,0 0 88-16</inkml:trace>
  <inkml:trace contextRef="#ctx0" brushRef="#br0" timeOffset="-37396.41">29479 13566 903 0,'6'-4'323'0,"-6"4"-37"15,1-6-14-15,-1 6-16 0,0-5-21 0,0 5-35 16,0 0-26-16,0 0-8 0,0-8-10 0,0 8-41 16,0 0 8-16,0 0-18 0,0 0-15 15,-10 15 5-15,9-9-21 0,0 1-5 0,-1 2-15 16,-1 0-8-16,3 0-16 0,0 1 14 15,0 0-16-15,0 0-2 0,3 1 17 16,-1-3-20-16,0 3-20 0,1-4 15 0,4 0 0 16,0-1 10-16,0-1-20 0,2-1 17 0,2-1-22 15,-1-3 2-15,0 1-5 0,3-3 10 16,-1-3-5-16,-2 4 23 0,4-6-25 0,-4 3 7 16,0-2-5-16,0-2 13 0,-3 3-2 0,0-1-4 15,3 0 6-15,-6-2 10 0,2 5-22 16,-2-2-1-16,1-2 2 0,-3 5 9 0,1-5-11 15,-3 7-10-15,3-4 7 0,2 0 39 0,-5 4-36 16,3-3 3-16,-3 3 5 16,0 0-11-16,0 0-2 0,0 0-5 0,0 0 3 15,0 0 7-15,-8 14-21 0,5-10 19 0,3 5 0 0,-3-3-19 16,3 2 21-16,0-1-10 16,0 0 3-16,0-1-11 0,3 1 8 0,-3 0-3 15,0 1-2-15,3-5 12 0,-3 4-2 0,5-2 0 16,-2-2-10-16,-3 3 10 0,0-6 13 15,9 3-11-15,-9-3-2 0,4 1 6 0,-4-1-6 16,0 0 20-16,10 0-25 0,-10 0 0 0,0 0 2 16,11-3 3-16,-11 3 3 0,3-5-6 15,-3 5 1-15,4-5-1 0,-4 5 11 0,3-5 7 16,-3 5-10-16,3-4-12 0,-3 4-6 0,3-4-3 16,-3 4 6-16,0 0-8 15,3-5-10-15,-3 5-5 0,0 0 10 0,0 0-21 16,1-4 14-16,-1 4-4 0,0 0-12 0,0 0 21 15,0 0-16-15,0 0 18 0,0 0-3 16,0 0-7-16,0 0 15 0,4-6 0 0,-4 6 3 16,0 0-6-16,0 0 1 0,0 0 4 0,0 0-30 15,0 0-8-15,0 0-30 0,0 0-39 16,0 0-148-16,0 0-594 0,0 0 117 0,0 0 39 16,-11 15 105-16</inkml:trace>
  <inkml:trace contextRef="#ctx0" brushRef="#br0" timeOffset="-36280.81">29777 13331 558 0,'0'-5'248'0,"0"5"-15"0,-2-10-5 15,-3 9-34-15,5 1-17 0,-3-7 7 16,-1 4-28-16,4 3-18 0,-7-4-10 0,7 4-25 16,0 0-9-16,-13 0-7 0,13 0-15 15,-13 7 2-15,5 0 6 0,-2 0-21 16,-1 4-21-16,1-1 13 0,-3 5-12 0,-1 3-1 15,2 2-12-15,-4-1-3 0,3-1 23 0,3 2-28 16,-1-1 10-16,-2 0-18 0,6-2 8 16,-4 1-3-16,4-3-12 0,-2 0 5 0,7-5 2 15,-7 5 13-15,6-5-10 0,-1 0-6 0,1 1 6 16,3-2-10-16,-3-2 2 0,3-1 0 16,3 1 8-16,0 0-3 0,1 0-8 0,2-4-9 15,5 3 7-15,-1-4 13 0,0-2-8 0,1 5-5 16,-1-4 12-16,0-1-12 0,4 1 8 15,-4-1-5-15,0 1 4 0,0-1 4 0,-10 0-11 16,14 0 5-16,-3 0-13 0,-11 0 3 16,13-1-16-16,-6 1 6 0,-7 0-23 0,11 0 4 15,-11 0-9-15,10-1-52 0,-10 1-20 16,12-6-18-16,-7 6-74 0,1 0-643 0,-2-2 161 16,2-4 60-16</inkml:trace>
  <inkml:trace contextRef="#ctx0" brushRef="#br0" timeOffset="-35814.79">29855 13487 581 0,'-3'-4'220'16,"3"4"-13"-16,0 0-18 0,0 0-55 0,0 0 19 15,-10 10-4-15,9-3-27 0,0-1-6 0,-4 0-14 16,2-2 3-16,3 6-28 0,-2-3-11 16,0 1 6-16,-2-1 2 0,4 1-15 0,0 0-3 15,0-1-7-15,0 0-5 0,0-2 7 0,0 3-10 16,6-2 12-16,-5 0-14 16,3-1-6-16,2 1 6 0,-2-4-11 0,6 0 2 0,1-2-12 15,-1 0 18-15,4-2-18 0,2 2-8 16,-1-7 21-16,1 3-11 0,1-3-7 15,-3-1 8-15,3-1-8 0,-4-1-8 0,-2-2 10 16,0 4 0-16,2-2 3 0,-4 2 16 0,1 1-11 16,-5-3-5-16,1 8 17 0,1-4 4 15,-2 1-29-15,-2 2 8 0,0-1 8 0,3-1-24 16,-6 5 16-16,4-2 8 0,-4 2-34 0,0 0 26 16,0 0-13-16,0 0 8 0,0 0-11 15,0 0 9-15,3 16-22 0,-3-12 14 0,0 3-8 16,0 2-11-16,2-1-2 0,-2 0-10 15,1 2 5-15,0 1-30 0,-1-1-55 16,3 1-43-16,-6-3-161 0,6 6-484 0,-3-7 58 16,0-1 114-16</inkml:trace>
  <inkml:trace contextRef="#ctx0" brushRef="#br0" timeOffset="-34481.65">30214 13521 790 0,'0'0'259'16,"5"-5"-31"-16,-5 5-18 0,0 0-18 0,0 0-16 16,11 0-17-16,-11 0-3 0,0 0-2 15,0 0-34-15,5 9 3 0,-5-6-54 16,3 2 44-16,-3 3-29 0,0-2-17 0,-3 2 12 16,0-1 3-16,3 2-28 0,-2 0-1 15,-4 0 1-15,3-1-5 0,1 0-16 0,-3-4 3 16,2 3-13-16,3 0 0 0,-3-2 15 0,3 0-9 15,0-5 1-15,-1 6-25 0,1-6 18 16,0 0-5-16,0 0-2 0,0 0-1 0,10-13 8 16,-6 3-10-16,5 3-8 0,-4-1 13 0,1-2 15 15,1 3-20-15,-3 1-74 0,3 0 9 16,-1 0-12-16,-2-2 23 0,2 5 8 0,-2-1-21 16,1 0 16-16,-3-2 5 0,5 6 12 15,-7 0-7-15,7-1 0 0,-7 1-3 16,0 0 8-16,0 0-13 0,13 3 18 0,-10 1 8 15,-3-4-13-15,5 6 15 0,-2-1 1 0,-3-1-14 16,3 0 26-16,-3-4-15 0,2 9 2 16,-2-9-15-16,2 6 26 0,-2-6-8 0,3 3 20 15,-3-3-25-15,3 5 15 0,-3-5 8 0,0 0-3 16,0 0-12-16,0 0 14 0,18-11-17 16,-15 8 13-16,3-1 76 0,-2-1-9 0,-1 1 4 15,1 0-7-15,-1 1-21 0,4-1-10 16,-7 4 5-16,7-4 10 0,-4 0-17 15,-3 4 4-15,0 0-22 0,7-2 12 0,-7 2-18 16,0 0 11-16,7-1-11 0,-7 1-12 0,0 0 17 16,10 7-2-16,-6-3-13 0,-1-2 0 15,0 3 3-15,1-1 0 0,-1 0-8 0,5 1 10 16,-5-1-15-16,4-1 7 0,-4 0 16 0,4-1 11 16,-1-1-6-16,2 2-16 0,-8-3-2 15,13-3 0-15,-13 3 6 0,16-1-9 0,-11-2 14 16,3-2-6-16,-3 1-13 0,0-1 6 0,1-2 7 15,-3 3-12-15,1-1 12 0,-1-2 3 16,0 4-11-16,0-4-2 0,-3 4 3 16,0 3-8-16,0-7 17 0,0 7-7 0,-6-5-10 15,6 5 16-15,0 0-14 0,0 0 11 16,-18 7 5-16,11-2-21 0,-2-2 8 0,4 4-13 16,-4-1-2-16,2-1 17 0,2 2-2 0,-3 1 5 15,5-1-7-15,-2 3-19 0,-1-3 32 16,5-1-17-16,1-1 4 0,0 2-8 0,0 0 7 15,1-1-5-15,-1-1 8 0,6-1 3 0,-1-1-16 16,1-2 3-16,1 4 15 0,3-5-28 16,1 0 18-16,0 0 7 0,0-2-7 0,0-1 8 15,0 2-1-15,1-1-9 0,-1-1-11 0,-2 1 10 16,1-1-2-16,-1 1 18 0,-2-1-3 16,-1 1-10-16,-2 1 12 0,-4 1-4 0,14-3-3 15,-9 0 15-15,-5 3 3 0,8-1-15 16,-8 1-14-16,7-2 9 0,-7 2 10 15,0 0-16-15,0 0 0 0,0 0 6 0,14 2-1 16,-14-2 1-16,7 6-4 0,-4-4-4 0,0 0 10 16,-3-2-13-16,4 7 3 0,0-6-5 15,2 3 2-15,-6-4-5 0,7 3 26 0,-7-3-11 16,0 0-15-16,15 0 13 0,-15 0-3 0,11-3 3 16,-6-1-13-16,-5 4 36 0,10-3 3 15,-7 1-21-15,5-3 10 0,-5 4 16 0,3-2-3 16,-6 3-8-16,7-4 0 0,-7 4 1 0,4-5 12 15,-4 5-13-15,6-2-7 16,-6 2-5-16,0 0 12 0,8-3-10 0,-8 3-8 16,0 0 11-16,0 0-16 0,10 8 6 0,-4-6 7 15,-2 5 13-15,-1-6-31 0,5 6 8 16,-2-4 5-16,0 2-15 0,-2-3 4 0,4 4 14 16,1-4 15-16,-2-2-23 0,0 2 5 0,-7-2-13 15,20-2 33-15,-10 1-20 0,1-6-10 16,1-1 15-16,-1-3 8 0,4-6-31 0,-5 0 26 15,4-5 0-15,-4-2-8 0,3-2 2 0,-2 1 3 16,-1-2 13-16,-3 2-15 0,2-5-1 16,-4 5-4-16,-2 0-1 0,1 4 24 15,-1 0-6-15,0 3 3 0,-3 3 13 0,0-2-21 16,3 6 8-16,-1 0 2 0,-2 1-9 16,-2 4-4-16,2 0 1 0,-3 0 0 0,3 6-8 15,-3-1 10-15,3 1-13 0,0 0-10 0,-10 17 11 16,7-8 2-16,-2 7-3 0,-1 0 6 15,4 2 2-15,-6 6-2 0,6 1-6 0,-3 0 8 16,2 1-7-16,0 4-4 0,3-4 1 0,-2 0 8 16,-1-1 10-16,6-4-11 0,-1 0-7 15,-2-3 18-15,3-1-18 0,0 2-3 0,0-5 3 16,1 0 0-16,2-3-3 0,1 0-5 16,1-7-12-16,2 3-11 0,2-4-61 15,0 1-44-15,1-4-868 0,1-4 203 0,-1 1 79 16,0-4 82-16,-2-1 77 0</inkml:trace>
  <inkml:trace contextRef="#ctx0" brushRef="#br0" timeOffset="-34299.56">31076 13441 860 0,'0'0'266'0,"0"0"-33"0,0 0-29 0,0 0-12 16,0 0-33-16,24 0-8 0,-15 2-25 16,-9-2-37-16,18 0-96 0,-8 3-283 0,7-2-452 15,-6 2 97-15</inkml:trace>
  <inkml:trace contextRef="#ctx0" brushRef="#br0" timeOffset="-34099.88">31343 13546 849 0,'0'0'369'0,"0"0"-75"16,0 0-107-16,0 0-18 0,3 4-18 16,-3-4 0-16,0 0-41 0,0 0-10 0,0 0-28 15,0 0-21-15,0 0-15 0,6 3-52 0,-6-3-76 16,0 0-118-16,7 5-540 0,-7-5 21 15,7 0 130-15</inkml:trace>
  <inkml:trace contextRef="#ctx0" brushRef="#br0" timeOffset="-32884.24">31866 13464 668 0,'0'0'304'0,"0"-9"-9"15,0 4-32-15,0 5 1 0,0-9-13 0,0 9-44 16,-2-7-15-16,2 7-26 0,-9-3-25 15,5 0 5-15,-3 1-26 0,7 2-10 0,-20 2 6 16,6 0-11-16,-3 1-24 0,1-2-9 16,1 4-8-16,-4-1-10 0,4 3 7 0,-1-1-15 15,1 2-12-15,2 0 19 0,-1 1-30 16,1-1 3-16,3 1-18 0,-1 1-3 0,7-2-15 16,-2 2-8-16,3-3 0 0,3 1 8 0,0-1-19 15,3 1-1-15,3-5-6 0,3 3 15 16,2-5-4-16,-3 1-14 0,8 1 14 0,-4-6-3 15,1 1-1-15,1 1-1 0,1-5 12 0,-2 2-10 16,0-3 5-16,1 0 12 0,-4-1 27 16,-3 1 4-16,5-1 14 0,-7 4 1 15,2-4 4-15,-1 2-3 0,-2-3 7 0,-1 7-5 16,3-4-2-16,-4 4-2 0,-2 2 9 16,3-5-20-16,-3 5-2 0,0 0 2 0,0 0 0 15,0 0-8-15,0 0 6 0,-15 15-9 0,12-3 1 16,-3 1 0-16,2 4 2 0,-2 1-12 15,4 6-1-15,-4-1 16 0,3 4-13 0,3-1 1 16,-3 4-6-16,2 5 5 0,1 2-5 0,1 0 10 16,-1-3-2-16,0 0-6 0,3-3-4 15,-3-4-16-15,0 0-10 0,3-2-8 0,-3-3-8 16,0-4 11-16,0 0 15 0,0-4 0 16,-3-5-8-16,3 0-9 0,-4-2-11 0,-2-4 2 15,6-3-10-15,-10-2 11 0,10 2-1 16,-16-8 24-16,5-1-3 0,0-6 20 0,1-1 8 15,-1-1 8-15,-2-1 15 0,3-1 0 16,0-4-2-16,2 5 18 0,4 1-6 0,-2 1-2 16,3-1-3-16,0 2-5 0,3 0-12 0,0 3-1 15,3-1 3-15,0 3 10 0,4-5-5 16,4 5-18-16,-1-1 3 0,3-2 10 0,1 5-16 16,3-2 6-16,5-1 5 0,-6-1-3 0,7 2-7 15,-2 3 14-15,0-3-11 16,-1-1-9-16,4-3-2 0,0 6 2 0,-3-9-12 15,2 2 33-15,1-2-28 0,-3-1-1 0,-4 5 6 16,0-6 0-16,-2 1 5 0,-2 3-5 16,-4-2-5-16,-2 4-8 0,0-3 18 0,-3 1 15 15,2 0-20-15,-5 2 28 0,2 2-7 0,-3 0-9 16,-3-1 24-16,3 5 2 0,-1 0-20 16,0 1-5-16,-4-1 7 0,2 3-12 0,3 4 2 15,-8-4-10-15,8 4 0 0,0 0 15 0,-10 12-10 16,4-5 7-16,4 3 4 0,-3 1-4 15,1 3 1-15,3 3-8 0,1-1 3 0,-1 1 2 16,2 0-8-16,-1 0 3 0,1-1-2 0,3 1 2 16,1-3-11-16,-3-1 19 15,4-3-13-15,0-2 15 0,1 1-12 0,1-1-1 16,-1-3 0-16,2-3-4 0,2-2 25 0,-4 0-18 16,3-3-3-16,6-6 13 0,-3 0-10 15,3-6 3-15,-3-4 2 0,0-1-2 0,2-5 20 16,-2 0-18-16,-2-2 2 0,-1-3 4 0,0 1-14 15,-1-2 1-15,-4 6 7 0,0 2 5 16,-3 1-7-16,1 2 17 0,-3 2-10 0,0 0 3 16,3 4 7-16,-3 3-2 0,0-3-7 0,0 4-6 15,-3 2 23-15,0 2-28 0,3 5 5 16,0 1 0-16,-7-3-5 0,7 3 23 16,-7 10-33-16,0-2-3 0,5 3 18 0,-6 3-7 0,4 4 7 15,-2 6-21-15,1-1 16 16,-1 2 6-16,3 2-14 0,1 6 3 0,-3-1 7 15,2-4 1-15,2 1 15 0,1-1-10 0,0-3-11 16,0 1 8-16,0-1-10 0,1-1 5 16,2-6-5-16,0 2-8 0,0-4-5 0,-2 0-15 15,9-3-18-15,-6 4 10 0,6-9-34 0,0 2-29 16,0-3-81-16,1-6-734 0,1 4 131 16,0-7 5-16,1-1 145 0,-2 2 47 0</inkml:trace>
  <inkml:trace contextRef="#ctx0" brushRef="#br0" timeOffset="-32700.99">32293 13401 634 0,'-5'-1'213'0,"5"1"7"0,0 0-23 0,0 0-36 15,0 0-7-15,0 0-19 0,22-4-12 0,-8-1-10 16,6 5 0-16,1-1-34 0,11-5-18 15,0 5-32-15,6-4-50 0,-7 2-117 0,13 0-584 16,-1-3 69-16,-4 4 82 0</inkml:trace>
  <inkml:trace contextRef="#ctx0" brushRef="#br0" timeOffset="-31768.83">28864 14326 939 0,'0'0'315'16,"-2"-5"-29"-16,2 5-24 0,-2-5-22 15,2 5-38-15,0 0-17 0,0 0-24 0,0 0-18 16,0 0-7-16,0 0-23 0,0 0-1 0,-6 18-12 15,6-6-16-15,-1 0-7 0,0 6 10 16,-4 1-23-16,5 0-13 0,-7 4 1 16,6 2-1-16,-2 2-10 0,0-1-16 0,-1 0 9 15,1-1-11-15,0 0-16 0,0 4-40 0,3-4 15 16,-1-5-87-16,1-2-51 0,-1 0-72 16,1-3-611-16,2-2 84 0,-2-5 17 0,3-4 129 15</inkml:trace>
  <inkml:trace contextRef="#ctx0" brushRef="#br0" timeOffset="-31502.21">28918 14306 972 0,'1'-7'330'0,"-1"7"-40"0,0-8-24 15,0 8-31-15,0 0-20 0,3-7 5 0,-3 7-38 16,6-3-36-16,-6 3-5 0,8-5-21 0,-1 2 18 16,2-2-38-16,-2 3-2 0,4-2-4 15,2 0-22-15,-3 4-34 0,4-3-2 0,-3-1-44 16,2 2 1-16,-2 1-29 0,-1 0-69 16,1 1-59-16,0 1-61 0,-6 2-587 15,2 1 65-15,-3-1 41 0,-4 3 125 0</inkml:trace>
  <inkml:trace contextRef="#ctx0" brushRef="#br0" timeOffset="-31301.73">28929 14533 614 0,'0'0'307'0,"14"-17"-18"0,-8 17-15 15,-2-4-36-15,-4 4-20 0,10-6-19 0,-3 1-17 16,0 1-31-16,3-2-5 0,1 5-18 0,-1-5 3 15,0 5-34-15,2-4-25 16,-4 1-11-16,-1 3-58 0,3-1-21 0,-2 2-52 16,-8 0-83-16,12 0-172 0,-12 0-476 0,1 7 94 15,-1-7 77-15</inkml:trace>
  <inkml:trace contextRef="#ctx0" brushRef="#br0" timeOffset="-31102.35">28888 14733 581 0,'0'0'250'0,"3"8"65"0,-3-8-56 16,0 0-19-16,0 0-12 0,0 0-33 0,16-1-11 15,-16 1-12-15,0 0-21 16,18-6-34-16,-11 5 6 0,4-1-15 0,-1-3-19 16,7 2 3-16,-2 0-17 0,4-3-34 0,-2 0-39 15,4 3-35-15,0-1-134 0,1-1-677 16,-1 0 101-16,3-2 70 0,-7 6 77 0</inkml:trace>
  <inkml:trace contextRef="#ctx0" brushRef="#br0" timeOffset="-30818.94">29408 14246 844 0,'0'0'223'0,"0"0"-23"16,0-6-14-16,0 6-22 0,0 0-8 0,0 0 8 15,0 0-10-15,0 0-6 0,0 0-15 0,0 0 3 16,0 0-8-16,0 19-41 0,0-10 3 16,0 3-19-16,0-1 1 0,0 3-3 15,-1 1-8-15,-2-1-86 0,3 5 7 0,-3-1-20 0,3 0 25 16,-3-1 31-16,3 0-34 0,-1 1-32 15,-1-1-1-15,2 1-5 0,0-3-48 16,0 0-64-16,0-1 22 0,0-1-677 0,0 1 101 16,2-3 124-16</inkml:trace>
  <inkml:trace contextRef="#ctx0" brushRef="#br0" timeOffset="-30170.04">29442 14243 829 0,'0'0'302'15,"-1"-4"-21"-15,1 4-25 0,0 0 3 0,-3-6-49 16,3 6 5-16,0 0-23 0,0 0-26 0,0 0 1 16,-3-7-24-16,3 7-20 15,0 0-11-15,6-4 4 0,-6 4-22 0,7-1-22 16,0-2-3-16,-7 3-5 0,17-2-15 0,-7 2-1 15,1 0-7-15,-4 0 5 0,3 0-5 16,4 0-15-16,-4 5-3 0,0-3-20 0,0 3 12 16,-1 0-10-16,1 1-8 0,-5 2 9 0,3 0 4 15,-5 1-49-15,0 1 24 0,0-1-18 16,-6 5 2-16,0-3-5 0,0 2-20 0,-5-1 30 16,4 2-7-16,-2-3 0 0,-1-3 12 0,1 4-9 15,-2-1 4-15,2-3 3 0,-1 1-5 16,3-1 15-16,-2-1 3 0,3-2-21 15,0 2 23-15,-2-3-2 0,2 0 5 0,1 1 0 16,-3-2-3-16,2 1 16 0,3-4-3 16,0 5 8-16,-3 1-11 0,3-6 11 0,0 7 0 15,0-7 10-15,6 9-8 0,-6-6 1 0,5 1 9 16,-3 0-17-16,1 1 12 0,0-2 11 16,2 1-15-16,-5-4-1 0,8 9-5 0,-7-5 3 15,0 0 0-15,2 0 12 0,0 2-12 16,-3-3 0-16,0 4 0 0,0-7 10 0,-3 11-28 15,0-4 7-15,-1 0 8 0,-2 0-2 0,-2 1-13 16,3-1-5-16,-3 1 0 0,1-2-16 16,0 1-23-16,0 0-7 0,3-2-59 15,-2-2-110-15,3 0-664 0,3-3 147 0,0 0 10 0,0 0 100 16</inkml:trace>
  <inkml:trace contextRef="#ctx0" brushRef="#br0" timeOffset="-29586.96">29654 14526 732 0,'0'0'281'0,"9"-2"-7"0,-9 2-49 0,0 0 3 16,0 0-44-16,0 0 6 0,0 0-42 0,0 0-10 16,0 0-7-16,0 0-23 0,1 10-14 15,-1-4 1-15,0-6-5 0,0 7-1 16,0-7-12-16,3 8-21 0,-3-5 21 0,3 3-26 15,-3-6-89-15,5 7 10 0,-2-4-16 16,0-1 16-16,-3-2 8 0,10 4 2 0,-3-3 7 16,-7-1-14-16,14-1 27 0,-7-3-25 0,2 1 8 15,-1 0 12-15,-1-2 8 0,2-2-30 16,-5 0 4-16,3 2 14 0,3-2-1 0,-6-1-2 16,2-1 30-16,-2 3-17 0,-1-1-21 0,2 4 44 15,-2-2-16-15,0 1-5 16,0-2-3-16,-3 6 9 0,4-4-4 0,-4 4-4 15,0 0 5-15,0 0-1 0,0 0 4 0,0 0-9 16,0 0 3-16,-4 19-7 0,1-9-1 0,0 4 3 16,0 1-2-16,-2 2-1 0,2 4-2 15,2 2 5-15,-2 2-5 0,0 2 7 0,-1-2 1 16,1 8 12-16,-3-4-12 0,2 2 10 0,0-2-13 16,1-1-8-16,0-3 16 0,-1 0-19 15,1 0 14-15,-1-7-8 0,-2 1 7 0,2-5-7 16,0 3-2-16,-2-3-4 0,-1-3 16 0,0 3 1 15,-3-7 9-15,3 1-25 0,-3-5 5 16,3 2 15-16,-4-2-10 0,2-3 13 0,9 0-24 16,-18-7 6-16,8 2 5 0,3-4-5 15,-3-3 8-15,3 1 2 0,4-3 13 16,1 1-11-16,0-1-9 0,4-1-6 0,0-3-2 16,4 1 5-16,2-2 0 0,2 2-3 0,3-2 11 15,3 1-14-15,-4 1-9 0,5 0-6 16,0 1-10-16,4 4-40 0,2-1-40 0,11-16-60 15,-6 16-615-15,3 5 43 0,-7 1 119 0</inkml:trace>
  <inkml:trace contextRef="#ctx0" brushRef="#br0" timeOffset="-29154.1">30303 14276 609 0,'-3'-4'210'16,"3"4"-6"-16,0 0-12 0,0 0-20 0,-7 12-19 16,4-5-22-16,-1 5-6 0,2 0-27 15,-3 1 9-15,2 0-4 0,1 4-19 0,-3-1 1 16,2 1-16-16,-4 4-13 0,3-3 5 0,1 1 65 15,-1 3 2-15,1-2-26 0,0-3-17 16,1 3-39-16,0-1-10 0,-4-1-24 16,6-4-17-16,-1-2-23 0,0 1 8 0,-5-5-39 15,6-4-69-15,-3 4-627 0,2-1 33 16,0-5 36-16,1-2 143 0</inkml:trace>
  <inkml:trace contextRef="#ctx0" brushRef="#br0" timeOffset="-28855.3">30078 14259 578 0,'0'0'202'0,"-4"-3"-35"16,4 3 12-16,0 0-18 0,0 0-25 0,0 0-21 15,0 0 5-15,0 0-15 0,0 0 85 0,0 0-22 16,14-3 9-16,-6 1-28 0,3 0-27 16,-3 0 6-16,7-4-20 0,-2 5-1 0,0-6 1 15,6 5-26-15,-4-3-10 0,3 0-8 0,-2 0-3 16,1 1-15-16,-3 0 0 0,6-3-15 16,-5 5-31-16,-2-4 7 0,2 4-60 0,-2 2-19 15,-3-1-97-15,-4 0-179 0,5 3-515 16,-11-2 152-16,10 2 38 0,-5 2 135 0</inkml:trace>
  <inkml:trace contextRef="#ctx0" brushRef="#br0" timeOffset="-28521.76">30156 14680 854 0,'7'3'279'0,"-7"-3"-15"15,7 0-85-15,-7 0-20 0,0 0-34 16,6 4 6-16,-6-4-24 0,0 0-7 0,0 0 3 16,4 3 14-16,-4-3-22 0,0 0 0 15,0 0-16-15,0 0 1 0,0 0-11 0,0 0-8 16,7 1-5-16,-7-1-10 0,0 0 8 0,0 0-13 15,0 0 3-15,0 0-8 0,0 0-1 16,0 0-1-16,17-2-11 0,-10 0 0 0,-7 2-13 16,17-4 18-16,-5 2-10 0,-1 0-8 0,3-1 0 15,3 0-22-15,1 1-19 0,3-3-43 16,2 1-41-16,-2 0-62 0,6 1-655 0,1-3 56 16,-4 2 124-16,2-2 73 0</inkml:trace>
  <inkml:trace contextRef="#ctx0" brushRef="#br0" timeOffset="-27639.7">30570 14216 788 0,'0'-2'233'0,"0"-4"-8"0,0 6-10 0,3-10-43 16,-3 5 2-16,0 5-28 0,2-4-21 0,-2 4 21 15,0-6-31-15,0 6-7 0,0 0-21 16,0 0-21-16,0 0 1 0,0 0-24 0,8 14 3 16,-6-3 8-16,-1-1-8 0,3 5 8 0,1 3-21 15,-2-3-10-15,0 10 18 0,0-7-20 16,0 6 14-16,0 1-1 0,-2-2-11 0,2-5-16 16,0 3 4-16,0-2-9 0,-2-2 14 0,-1-1-6 15,3-5-15-15,0 3 10 0,0-3-5 16,-1-3-10-16,-2 0 10 0,0-1-3 0,3 1-2 15,-3-2-3-15,0-3 8 0,0-3-5 16,0 0 0-16,0 0-10 0,0 0 7 0,0 0-2 16,0 0 7-16,0 0-2 0,-11-17 8 15,8 10-9-15,1-1 9 0,-3 0 12 0,1 3-9 16,-2-2-1-16,0 1 10 0,-2-1 5 0,4 4-4 16,-2-1-1-16,-1 1-10 0,-1 2-10 15,8 1 23-15,-16 0-18 0,9 2 0 0,-3 0 8 16,3 3-8-16,0 1 10 0,-2-2-23 0,1 6 8 15,3-3 8-15,0 5-8 0,1-2 2 16,3-1-10-16,-4 1 11 0,5 0 4 16,5 2-2-16,-4-4 3 0,3 0-8 0,2 1 2 0,1-4-20 15,1 2 0-15,5-3-26 0,-2 0 14 16,4 1-70-16,1-5-82 0,-8 0-108 16,12-1-480-16,2-3 63 0,1-3 82 0</inkml:trace>
  <inkml:trace contextRef="#ctx0" brushRef="#br0" timeOffset="-27288.95">31054 14068 865 0,'-9'-2'225'0,"9"2"-18"0,0 0-28 0,-13 0-12 15,13 0-34-15,-8 5 26 0,3-3-34 0,-3 1-25 16,1 4 5-16,-7 3-3 0,4 3-10 16,-4 4-5-16,1 1-12 0,-1 7-24 0,-3 2 0 15,-4 13 10-15,4-1-7 0,0 3 0 16,4 0 2-16,3-3-12 0,2-4-19 0,5 1-2 15,2 3 6-15,2-3-14 0,5-1-5 16,7 12 6-16,2-4-32 0,9-4 19 0,10-5-34 16,6-7-41-16,6-2-120 0,9-7-547 15,13-4-32-15,5-6 121 0,8-6 43 0</inkml:trace>
  <inkml:trace contextRef="#ctx0" brushRef="#br0" timeOffset="-24358.97">31174 14241 642 0,'-3'-4'287'0,"3"4"-16"0,0-9-15 16,0 4-49-16,0-2-4 0,0 7-14 0,0-8 8 16,0 1-38-16,3-3-6 0,-2 6 3 15,2-2-43-15,0-2-5 0,4 1-21 0,-3-1 7 16,3-1-17-16,-1 1-5 0,1 1-16 0,1 1-2 16,1-1-8-16,-2 1-26 0,4-1-7 15,-1 4-79-15,0-1-21 0,1-1-126 0,2 2-649 16,-3 3 117-16,1-2 51 0,-1 2 105 15</inkml:trace>
  <inkml:trace contextRef="#ctx0" brushRef="#br0" timeOffset="-23492.61">31380 14433 655 0,'0'0'220'0,"0"0"-3"0,0 0-32 16,0 0-27-16,0 0-22 0,0 0 0 16,0 0-18-16,0 0-13 0,0 0-1 0,-3 12-22 15,3-12-15-15,0 8 12 0,0-3-7 0,0 3-16 16,-2-2 6-16,2 0-14 0,-2 0-2 16,-1 1-15-16,-1 1 13 0,4 1-11 0,-2-2-5 15,2-1 3-15,-5-1 10 0,5 2-18 0,-3-3-5 16,3-4 5-16,0 9 0 0,0-4-3 15,0-5 3-15,-3 7-20 0,3-7 20 0,0 4 2 16,0-4-4-16,0 0-3 0,0 0-8 0,0 0 13 16,0 0-8-16,13-17-20 0,-6 9 31 15,-3-3-13-15,5-1 2 0,-2-1-5 16,1 2 3-16,2-3-10 0,-2 4 10 0,0-1 4 0,0 1-14 16,-1 2 17-16,-1 1-9 15,1-1 4-15,0 2-7 0,-3-2 5 0,4 5-21 16,-6-1 5-16,4-1-4 0,-2 0-9 0,3 5 9 15,-7 0 1-15,10-1 14 0,-10 1-26 16,0 0 16-16,10 7 2 0,-4-3 10 0,-5 3-31 16,3 1 32-16,2 0-1 0,-5 1-20 0,-1 3 7 15,0 1-5-15,3-5 16 0,-3 7-3 0,0-5-5 16,0 4-5-16,0-3-8 16,3 3-25-16,-3-3-18 0,5-1-21 0,0-2-97 0,-5 3-121 15,8-2-452-15,1-4 10 0,1 1 105 16</inkml:trace>
  <inkml:trace contextRef="#ctx0" brushRef="#br0" timeOffset="-23209.79">31841 14398 806 0,'0'0'317'15,"0"0"-35"-15,0 0-31 0,3-7-29 0,-3 7 1 16,0 0-44-16,0 0-20 0,0 0 2 16,0 0-20-16,0 0-28 0,0 0-6 15,0 0-12-15,-6 21 2 0,3-17-10 0,3 4-13 16,-3 1-10-16,3-1-5 0,-2 2-10 0,2-3-1 16,-3 6-4-16,0-3-6 0,3 0-15 15,0 0 21-15,-3 4-42 0,3-3-2 0,3 2-43 16,-3-4-24-16,0 2-50 0,3 2-91 0,2-2-708 15,-2-3 197-15,0 2-1 0,3-3 119 16</inkml:trace>
  <inkml:trace contextRef="#ctx0" brushRef="#br0" timeOffset="-22859.92">32096 14193 867 0,'0'-4'284'0,"0"4"-10"16,0 0-36-16,0 0-25 0,0-6-21 0,0 6-26 15,0 0-15-15,0 0-10 0,0 0-13 0,0 0-21 16,0 0-4-16,0 0-9 0,1 25-19 16,-1-17 7-16,1 6-21 0,-1-3-66 0,0 6-82 15,-1 1-169-15,1-3-576 0,1 2 123 0,-1-2 26 16,0-5 81-16</inkml:trace>
  <inkml:trace contextRef="#ctx0" brushRef="#br0" timeOffset="-22410.24">32272 14009 496 0,'0'0'202'0,"0"0"-28"15,7 12-7-15,-1-7-6 0,-2 6-28 0,6 3-7 16,0 1 30-16,0 9-49 0,3 2 8 15,-2 5-28-15,0 2 3 0,0 13-3 0,-5 2-13 16,-3-2-7-16,-6 10-1 0,-7 1-17 0,-11 16 10 16,-9 2-13-16,-4 6-23 0,-28 19-41 0,-9-3-169 15,-2 0-576-15,-16-12 70 0,-13 0 101 16</inkml:trace>
  <inkml:trace contextRef="#ctx0" brushRef="#br0" timeOffset="-21278.4">32522 14522 683 0,'0'0'223'0,"0"0"-21"0,0 0-26 16,0 0-7-16,0 0-25 0,0 0-11 0,0 0 3 16,0 0-26-16,0 0-8 0,-7 12-5 15,7-12-15-15,-3 7 10 0,3-7-25 0,-1 5-100 16,1-5 25-16,-1 5-13 0,1-5 14 0,-2 5-14 16,2-5 8-16,0 0 11 0,-4 6-21 15,4-6 10-15,0 0-2 0,0 0 4 16,0 0 32-16,0 0-13 0,0 0-6 0,0 0-2 15,0 0 41-15,0 0-31 0,0 0-17 16,0 0 12-16,0 0 28 0,0 0 75 0,0 0-9 16,0 0-9-16,0 0-6 0,0 0-4 0,0 0-11 15,14-11-8-15,-14 11-9 0,0 0-19 16,0 0-5-16,0 0 10 0,0 0-4 0,0 0-4 16,3-4 4-16,-3 4 9 0,0 0-27 0,0 0-6 15,0 0 8-15,0 0-6 0,0 0 1 16,0 0-20-16,0 0 19 0,0 0 4 0,0 0-9 15,0 0 4-15,0 0 7 0,0 0-8 16,0 0-10-16,9-1-8 0,-9 1 18 0,0 0-4 16,0 0 1-16,0 0-38 0,5-5-25 15,-5 5-23-15,8 0-90 0,-8 0-100 0,3-1-570 16,-3 1 153-16,13-6 35 0,-7 5 78 0</inkml:trace>
  <inkml:trace contextRef="#ctx0" brushRef="#br0" timeOffset="-20728.25">32638 14351 601 0,'3'-5'251'0,"-3"5"-28"0,0 0-16 0,0 0-30 15,0 0 12-15,0 0-23 0,0 0-2 16,10 13-21-16,-8-6-12 0,0 3-3 15,1 1-26-15,1 0 3 0,0 3-5 0,-1 0-26 16,2 1 1-16,-3 2-4 0,4-1-12 0,-3 1 3 16,1 0-19-16,0-2-2 0,2 1 3 15,-2-4-9-15,1 2-9 0,-3-3 7 0,1 0 21 16,0-2-21-16,1-1-74 0,-4-3 85 0,4 2 30 16,-1-1-43-16,0-2-52 0,-3-4 9 15,7 4 4-15,-7-4-5 0,0 0 8 0,10-14-10 16,-2 6 22-16,-5 1 1 0,6-5-11 15,-5-3 6-15,3-1 2 0,2-1 0 0,-4 2-2 16,1-3-6-16,1 1 13 0,-2 0-2 16,1 1 20-16,0-1-20 0,-2 2 0 0,2-2-21 15,-2 6 36-15,-1 2-13 0,0-4-12 0,-2 3-6 16,3 2 21-16,-1 1-18 0,-1 2-21 16,-1-1-12-16,2 0 2 0,-3 6-5 0,1-3 5 15,-1 3 5-15,0 0-48 0,0 0 2 0,0 0-69 16,3 16-43-16,0-10-65 0,-6 6-537 15,3-1 57-15,0 2 122 0</inkml:trace>
  <inkml:trace contextRef="#ctx0" brushRef="#br0" timeOffset="-19546.59">32959 14533 719 0,'11'0'276'16,"-11"0"-17"-16,0 0-19 0,6-7 24 0,-6 7-36 15,0 0-46-15,1-3-8 0,-1 3-11 16,0 0-19-16,0 0-14 0,0 0-25 0,0 0-10 16,-21-2-3-16,21 2-28 0,-17 2 13 0,8 1 2 15,0 1-22-15,-1-1-6 0,-1 1 3 16,2 0-14-16,-1 1-11 0,2 0 12 0,2 2-26 16,-1-3 3-16,4 0-23 0,1 3 23 0,-1 0-23 15,1-3 7-15,2 3 1 16,0-7 2-16,5 7 2 0,-3-4-7 0,-2-3 8 15,10 4-10-15,-2-4-4 0,1 0 4 0,-9 0-1 16,15-4 6-16,-10 2-8 0,3 0 15 16,-8 2-2-16,13-6-3 0,-6 6 20 0,0-2-4 15,-1 0-11-15,-6 2 0 0,7-4 11 0,-4 1 7 16,-3 3-2-16,4-4 4 0,-4 4-27 16,7-3 28-16,-7 3-13 0,7-2 5 0,-7 2-16 15,0 0-7-15,4-5-2 0,-4 5-1 0,0 0 13 16,0 0-7-16,0 0 17 15,0 0-7-15,13 8-15 0,-13-8 2 0,3 5 10 16,2-1-8-16,-5-4-4 0,6 1 7 0,0 4 3 0,-6-5-13 16,11 1 5-16,-11-1 5 15,14-3-5-15,-4-1-5 0,-1 0-1 0,2-3 9 16,-1-1-13-16,0-5 0 0,-2 1 2 0,5-6 5 16,-3-4 8-16,1-4 6 0,-1-6-6 15,-3 6-15-15,4-6 7 0,-2 0 23 0,-2 1-17 16,0-2 2-16,0 4 10 0,-3 2-2 0,-1 2 5 15,3 0 3-15,-5 6-1 0,2 0 19 16,0 4-29-16,-3 3-5 0,3-1-8 0,-1 1 16 16,-2 5-3-16,1 1-7 0,-1 1-1 0,0 5 6 15,0 0-10-15,0 0-6 0,0 0 26 16,0 0-18-16,-9 25-10 0,6-8 20 0,2 1-8 16,-5 7-2-16,3 0 16 0,1 0-21 15,-4 1 5-15,3 4-8 0,1-3 11 0,-3-2 7 16,2 0-18-16,3-2 3 0,-1-4 10 15,0-1-20-15,1-3 12 0,0 2-7 0,0-4 15 16,0-1-5-16,0-4-3 0,0 2 6 0,0 1 7 16,0-7-15-16,1 6 10 0,0-6-5 15,2-1-5-15,-3-3 8 0,7 6-1 0,0-5-2 16,-7-1 0-16,0 0 21 0,14-1-8 0,-14 1-11 16,13-6-4-16,-13 6-9 0,11 0 29 15,-5 0-18-15,-6 0 8 0,7-3-3 16,-7 3-10-16,11 0-13 0,-11 0 10 0,9-2 3 15,-9 2 8-15,0 0-6 0,11 3-2 16,-11-3 5-16,10 2-13 0,-10-2 8 0,7 1 3 16,-3 4-11-16,-4-5 13 0,6 2-8 0,-1 2 3 15,-5-4 0-15,5 3 15 0,-5-3-18 16,7 3 6-16,-7-3-3 0,0 0-8 0,7 0 16 16,-7 0-16-16,0 0 10 0,0 0-7 0,12-5 7 15,-10 0 3-15,-2 5 11 0,7-2-9 16,-2-4 21-16,-5 6-20 0,2-3 7 0,1-1 0 15,-3 4-12-15,6-3 14 0,-6 3-12 16,0 0-2-16,4-3 22 0,-4 3-25 16,0 0-5-16,6-4 10 0,-6 4-5 0,0 0 20 15,0 0-10-15,0 0-7 0,12 7 7 0,-12-7-15 16,6 3 12-16,-1 1-4 0,-5-4 9 16,5 3-12-16,1 1-5 0,-6-4-8 0,10 3 18 15,-10-3 0-15,8 1 0 0,-8-1 0 0,14-1-2 16,-14 1-11-16,14-6 10 0,-5 3 11 15,1-2-16-15,-5 0 6 0,4-2 9 0,-5-1 9 16,3-1-6-16,-3 2 5 0,1 0-4 16,-3 0 9-16,-2-3-5 0,3 3-7 0,-3 3 7 15,0-3 1-15,-3 0 7 0,3 7-16 16,-2-8-12-16,0 6 3 0,2 2 12 0,-9-3-13 16,9 3 29-16,0 0-18 0,-18 5-16 0,11 3 11 15,-1-1-6-15,2 3-10 0,1-2 11 16,-3 4-1-16,6 0-7 0,-4-1 10 0,6 3-10 15,0-1 17-15,4 0-22 0,3 4 7 0,3-3 8 16,8 1-43-16,9-1-11 0,2 0-61 16,-18-6-274-16,45 2-510 0,5-4 101 0,0-4 99 15,1-4 69-15,3-4 54 0</inkml:trace>
  <inkml:trace contextRef="#ctx0" brushRef="#br0" timeOffset="-14101.2">21596 15416 209 0,'0'0'-33'0</inkml:trace>
  <inkml:trace contextRef="#ctx0" brushRef="#br0" timeOffset="-7707.91">28402 12583 560 0,'0'0'223'16,"0"-6"-21"-16,0 6-33 0,0 0-15 0,0-5 7 16,0 5-23-16,0 0-25 0,0 0-19 15,0 0-7-15,0 0-23 0,0 0 3 0,0 0 17 16,0 18-30-16,0-7 2 0,0 2-20 0,0-1 31 16,0 8-26-16,0-1-3 0,0-1 6 15,3 5-21-15,-3 1 18 0,2-3-8 0,-1 5-30 16,0-2-19-16,-1 1-38 0,4-3-17 0,1 2-44 15,-3-9-149-15,1 6-473 0,2-3 81 0,-3-3 60 16</inkml:trace>
  <inkml:trace contextRef="#ctx0" brushRef="#br0" timeOffset="-7340.85">28399 12487 862 0,'0'-6'256'0,"0"6"-36"0,0 0-5 16,0-8-36-16,0 8-20 0,0 0-10 0,0 0-24 15,9-1-15-15,-9 1-8 0,0 0 9 16,18 5-32-16,-11-1 8 0,4-2-26 0,-1 5-4 15,3-1 4-15,-2-1-10 0,-1-1 8 16,0 0-18-16,1 3-3 0,-1 0-2 0,-1 0-13 16,-1-4-2-16,-1 5 2 0,1-3 13 0,-3 0-6 15,0 0-1-15,-3-2-9 0,2 4-5 16,-4 0 3-16,-4 0-2 0,2 2 7 0,-6-1-3 16,-2 3-7-16,-4-3-5 0,2 3 2 0,-7 2 10 15,2-2-22-15,0-3 4 0,3 1-20 16,-3-1-40-16,7-1-68 0,3 1-40 0,0-2 22 15,3-6-71-15,1 5-622 0,3 1 121 0,0-2 40 16</inkml:trace>
  <inkml:trace contextRef="#ctx0" brushRef="#br0" timeOffset="-6059.15">28710 12696 839 0,'3'-5'302'0,"-3"-2"-15"0,3 3-31 16,-3 4-31-16,-3-12-20 0,0 9-18 0,0-4-11 16,-1 5-17-16,-2-3-18 0,2 2-26 15,-4-2 15-15,-1 3-30 0,2 2-18 16,7 0-2-16,-18 0-6 0,9 5-15 0,2-3 7 16,0 2 6-16,-3 2-34 0,6 1-12 0,-2 0 7 15,2 2-7-15,1-1 17 0,3 0-38 16,3 0 6-16,-1-1-14 0,0-1 8 0,4 2 3 15,1-3-11-15,2-3 1 0,1 4 7 0,0-6-3 16,2 1 1-16,0-2-8 0,-1-1 28 16,0-2-26-16,0 2 3 0,2-3 0 0,-4 2 8 15,1-2-3-15,-2 2-10 0,0-3 33 0,1 3-5 16,-5-2 0-16,3 4-12 0,-4-3-4 16,5-1 11-16,-8 5-8 0,6-4 16 15,-2 0-11-15,-4 4-7 0,6-2 20 0,-6 2-18 16,0 0 3-16,7-1-8 0,-7 1 13 0,0 0-2 15,9 4 9-15,-9-4-33 0,2 9 3 16,1-2-2-16,3-1 2 0,-2 0-8 0,-1 0 3 16,5 2 2-16,-2-1 3 0,-2 0-8 0,4-4 10 15,-3 2-7-15,3-2 2 0,1-2 3 16,-2 2 8-16,3-6-18 0,1 2-1 0,-1-3 11 16,0-2 0-16,1-2 15 0,-1-3-15 0,-1-2 0 15,-1 2 8-15,-1-4 4 0,1 4-9 0,-3-3-6 16,0 2 5-16,-3-1 6 0,-1 2 5 15,-1-2-16-15,0 5 5 0,-1-2 1 0,-3 2-6 16,-2-2 8-16,5 3 3 0,-5 3-3 16,0 0-3-16,2-3 6 0,1 6-3 15,3 1 2-15,-8-3-7 0,8 3-5 0,0 0 5 16,0 0-11-16,0 0-7 0,-7 8 13 0,7-8 0 16,0 0 0-16,10 7 10 0,-10-7-8 15,15 3-5-15,-6-2 11 0,2-2 4 0,0 1-9 16,2-1-1-16,1-4 16 0,-1 4-6 0,2-1 6 15,-3-3 12-15,-1 4-4 0,0-3 2 0,-1-1 5 16,-1 4 2-16,-1 0-2 0,-1-4 21 16,-1 4-29-16,-6 1 8 0,10-2 8 15,-10 2-21-15,8-4-2 0,-8 4 7 0,9-1-17 16,-9 1 12-16,0 0 18 0,0 0-13 16,0 0-20-16,9 5 13 0,-9-5-21 0,1 6 13 15,-1-2 10-15,1 2-12 0,-1-6-9 0,0 11 9 16,3-4-13-16,1-1-3 0,-1-1 13 15,1 2 2-15,3-1-5 0,-1-4 6 0,5 3-11 16,-4-1-8-16,3-3 4 0,0-1 6 0,4 0-2 16,-4-4 26-16,1-2-26 0,-1 5 3 0,3-6-3 15,-3 0 11-15,0 2-8 0,-3-1-3 16,0-1 5-16,2 0 6 0,-7-1-3 0,4 2 2 16,-3 0 8-16,-2 1-2 0,2 0 2 0,-3 0-3 15,0-2 1-15,0 7-1 16,0 0 11-16,-3-8-20 0,3 8 7 0,-1-3 0 15,1 3 2-15,0 0-2 0,0 0 0 0,0 0-5 16,-13 10-5-16,10-4 12 0,-1-2 6 16,4 4-21-16,-3-1 6 0,3 1 4 0,0 2-12 15,3 1 15-15,-3-1-6 0,4 1 4 0,-4-1 4 16,5 3-9-16,-3-3 9 0,1 1-2 0,3 1-5 16,-5-4 0-16,2 3-3 0,3-3 1 15,-5-1-3-15,3 1-1 0,-1-5-2 0,0 4 11 16,-1-1-1-16,-1-2-2 0,-1-4-5 15,1 7 0-15,-1-7-3 0,-2 7-8 0,2-7 21 16,0 0-10-16,-8 1-3 0,8-1 13 16,0 0-2-16,0 0 4 0,0 0 4 0,0 0-1 15,0 0-8-15,-5-11 3 0,5 11-5 16,8-14 0-16,-1 6 5 0,2-3-3 0,0-2-4 16,0 5-1-16,4-9 23 0,0 6-15 0,-2-3-2 15,3 3-6-15,0-3 18 0,-4 6-22 0,1-2 22 16,-1 2-10-16,0-2 28 0,0 3 3 15,-3-1-8-15,-3 6 2 0,2-3 9 0,-2 0-9 16,2 0 8-16,-2 4-86 0,0-5 14 0,-1 5 3 16,-3 1 1-16,3-6 4 0,-3 6 5 15,0 0-20-15,0 0 23 0,0 0 8 16,-17 10-8-16,14-6-3 0,-1 1 24 0,1 0-19 16,-1 2 6-16,1 1-1 0,0 2-7 0,0-3 11 15,3 6-9-15,0-4 8 0,0 1-2 16,0 1 12-16,3-4-20 0,2 3-5 0,0 2 5 15,2-5-23-15,3 2-31 0,0-4-23 0,2-1-40 16,1-1-37-16,0-3-327 0,1 0-264 16,3-2 67-16,3-3 48 0</inkml:trace>
  <inkml:trace contextRef="#ctx0" brushRef="#br0" timeOffset="-5843.24">29879 12398 813 0,'0'0'228'0,"0"-7"-20"0,0 7-16 16,0 0-21-16,-3-4-20 0,3 4-18 0,0 0-12 16,0 0-6-16,0 0-8 0,0 0-12 15,0 0-21-15,-7 15-10 0,7-8-5 0,-3 2 8 16,3 4 2-16,-1-3-8 0,1 5-7 0,-1-3-31 16,-1 7 15-16,2-1-2 0,0-1 0 15,0 2 0-15,0-2-18 0,2 2-52 0,-2 1-14 16,0-2-29-16,-2-2-38 0,-5 0-154 0,11-5-496 15,-4 3 40-15,0-5 101 0</inkml:trace>
  <inkml:trace contextRef="#ctx0" brushRef="#br0" timeOffset="-5625.76">29793 12350 685 0,'0'0'277'16,"0"0"-52"-16,-3-9-15 0,3 9-20 16,0 0-29-16,3-7-13 0,-3 7-4 15,8-3-19-15,-1-1-5 0,5 2-28 0,0-1 3 16,7-3-15-16,2 5-34 0,3-5-11 16,0 5-37-16,0-2-8 0,3-1-70 0,-3 4-76 15,-1-10-38-15,-5 10-554 0,-1 0 54 0,-6 5 116 16</inkml:trace>
  <inkml:trace contextRef="#ctx0" brushRef="#br0" timeOffset="-5409.97">29804 12691 760 0,'0'0'309'0,"7"5"-24"16,-1-4-27-16,-6-1-12 0,14 1-36 0,-14-1-95 15,17-2-15-15,-10-1-8 0,7 1-10 16,1 2-3-16,1-2-12 0,2-3-6 0,1 4-25 16,-1-2-8-16,2 0-25 0,0 2-78 0,1-2-58 15,-14 3-146-15,14-1-481 0,-5 1 79 16,-1-1 93-16</inkml:trace>
  <inkml:trace contextRef="#ctx0" brushRef="#br0" timeOffset="-4760.21">30252 12622 806 0,'3'-6'320'0,"-3"6"-85"0,4-2-30 16,-4 2-21-16,0 0-15 0,3-6-23 16,-3 6 0-16,0 0-23 0,0 0-21 0,0 0-17 15,0 0-6-15,0 0-5 0,0 0 1 0,0 0-1 16,0 0-2-16,0 0-29 0,0 0-5 15,-7 22-30-15,7-18 15 0,-3 3-8 0,2-2 9 16,1-5-14-16,-3 9 3 0,3-9-6 0,0 4-14 16,-3 2-4-16,3-6 16 0,0 0 3 15,0 0-5-15,0 0-14 0,0 0 14 16,0 0 5-16,0 0 2 0,21-14-13 0,-12 6 14 16,-5 4-6-16,3-2 8 0,0-1-11 15,-3 2 16-15,-1-1 2 0,3 0-12 0,-2 5-5 16,-1-5 7-16,-3 6 5 0,8-4-7 0,-2 3-5 15,-6 1-6-15,0 0 3 0,10-1 8 16,-10 1-11-16,0 0-7 0,10 5 15 0,-4-1-5 16,-4-1 0-16,1 1-5 0,0 0 15 0,0 1-25 15,-2 0 20-15,5 0-5 0,-3-2 0 16,-2 4-5-16,2-5 18 0,1 3-11 16,0-2 3-16,-4-3 3 0,6 4 10 0,-6-4-16 15,16-4 9-15,-8-1-19 0,-1-4 5 0,3-5 11 16,1-1-10-16,2-6 2 0,-3 0-3 15,-2-4-2-15,4-1 13 0,-3-2-11 0,-4 0 13 16,3 2-5-16,-2-6-2 0,1 7 15 0,-4 1-11 16,2 3-4-16,-4 1 120 0,0 2-34 15,3 2-4-15,-4 5-6 0,0-3-12 0,3 3-3 16,-1 3-10-16,-2 0 2 0,0-1-10 0,1 7 3 16,-1 2-31-16,0 0 2 0,0 0 8 15,0 0 3-15,0 0-6 0,-10 22 4 0,10-8-4 16,-2 2 1-16,-3 1-18 0,5 6 4 0,-3 2 6 15,2 2-13-15,-2-2-5 0,0 4 5 16,3-1 8-16,0-2-10 0,0 1 12 16,0 1-17-16,3-3-1 0,0 0-7 0,-2-5-3 15,5 3-15-15,-3-7 5 0,2 0-8 16,5-3-12-16,-3 0-55 0,2-2 16 0,2-7-125 16,-1 0-707-16,0-4 87 0,4 0 80 0,-4-2 97 15</inkml:trace>
  <inkml:trace contextRef="#ctx0" brushRef="#br0" timeOffset="-4576.68">30672 12466 570 0,'0'0'205'0,"-6"5"-3"15,6-5-20-15,0 0-10 0,0 0-29 0,24 1-5 16,-6-1-18-16,3-1-17 0,8-2-11 15,2 1-72-15,3 0-37 0,0 2-362 0,7-2-297 16,-7 2 41-16</inkml:trace>
  <inkml:trace contextRef="#ctx0" brushRef="#br0" timeOffset="-3993.93">28729 13031 954 0,'-5'-5'297'0,"2"1"-5"15,1-2-57-15,2 6 4 0,-9-4-35 0,6 0-19 16,3 4-1-16,0 0-25 0,-12 0-21 15,2 8-3-15,0 1-24 0,-2 3-17 0,-6 9 1 16,3 4-13-16,-11 15-13 0,-1 3 10 0,6 3-10 16,-3 6-10-16,7 0-10 0,0 4-6 15,3 0-7-15,5 3-8 0,7-3-15 0,3 6 10 16,10-2-41-16,11 6-30 0,7 0-26 0,15-7-57 16,8-7-151-16,13-9-598 0,13-7 109 15,17-8 39-15,2-10 118 0</inkml:trace>
  <inkml:trace contextRef="#ctx0" brushRef="#br0" timeOffset="-3312">33278 13753 606 0,'0'0'197'16,"0"0"-23"-16,16 3 13 0,-16-3-36 0,17 2-31 15,-6 6 19-15,2-1-9 0,6 3 3 16,0 3 52-16,1 5-37 0,14 9 21 0,4 6-15 16,-4 1-42-16,-1 1 9 0,-1 11-6 0,6 8-28 15,-8 11 15-15,-5 3-25 0,-1 4 28 16,-8 3-16-16,-6 5-12 0,-10 4 0 15,-8 3-10-15,-18 4-24 0,-11 0 13 0,-21 23-38 16,-12-4-48-16,-11 0-68 0,-15 1-140 16,4 4-624-16,-3-10 109 0,-11-10 11 0,-2-10 148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5-01-17T03:51:10.239"/>
    </inkml:context>
    <inkml:brush xml:id="br0">
      <inkml:brushProperty name="width" value="0.05292" units="cm"/>
      <inkml:brushProperty name="height" value="0.05292" units="cm"/>
      <inkml:brushProperty name="color" value="#FF0000"/>
    </inkml:brush>
  </inkml:definitions>
  <inkml:trace contextRef="#ctx0" brushRef="#br0">25651 2075 514 0,'0'-6'215'0,"0"6"8"0,0 0-19 15,0 0-101-15,0 0-3 0,0 0 79 0,0-6-13 16,0 6-4-16,0 0 1 0,0 0-32 0,0 0 5 16,0 0-16-16,-1-7 0 0,1 7-5 0,0 0-7 15,0 0-6-15,0 0-22 0,0 0-9 16,0 0-7-16,0 0-23 0,0 0 8 15,-6-4-18-15,6 4 4 0,0 0 4 0,0 0-1 16,-3 15 3-16,2-7-13 0,-3 5-12 0,1 1 7 16,0 3-21-16,0 2 14 0,-1 4 9 0,1 1-15 15,0-1-2-15,2 2 13 0,-2-5 2 16,3 2-13-16,0-3 0 0,3 0 0 0,-3-3-10 16,1 1 11-16,5 0-14 0,-2-4 8 15,-1-1-5-15,7 1-2 0,-3-6 20 0,3-1-1 16,0-1 9-16,1-4-23 0,-1-4-32 0,4 0 32 15,0-3 2-15,3-4-2 0,-1-3-1 0,-1-2 16 16,1-3-15-16,-1 1-60 0,-2-2-1 16,4-5 24-16,-7 3 1 0,0 1-16 15,1-2 16-15,-4 1 2 0,2 1 13 0,-5 3-17 16,-1 2 24-16,1 0-4 0,0 2 18 0,-4 2-19 16,0 2 1-16,3 1-11 0,-3 0 6 15,-3 4 20-15,3 4-8 0,-4-5-5 0,4 5 0 16,0 0 3-16,0 0-28 0,-17 12-21 0,13-4 0 15,-2 2-56-15,-1 3-51 0,3-8-106 0,1 8-496 16,3-1 77-16,-3-2 41 0</inkml:trace>
  <inkml:trace contextRef="#ctx0" brushRef="#br0" timeOffset="599.35">25958 2201 601 0,'0'0'179'16,"0"0"-25"-16,10 7-26 0,-7-5-5 15,-3-2-13-15,4 9-3 0,-4-7-10 0,0 4-15 16,4 0-23-16,-1 0 10 0,-3 0 6 0,2 0-1 16,-1 1 13-16,-1-1-33 0,0 1-16 15,0-1-7-15,0 0 15 0,1-1 0 16,-1 2-3-16,0-2-2 0,0-1-5 0,0-4 3 0,3 9 7 15,-3-6 2-15,0-3-20 0,0 5 11 16,0-5-11-16,3 5 62 0,-3-5-11 16,0 0 3-16,0 0-16 0,0 0-2 0,13-13 8 15,-8 8-28-15,1-1-3 0,-2 0-75 0,4 1-7 16,-3 0 31-16,0 0-3 0,-2 1-15 16,0 0-8-16,3 1 16 0,-6 3 15 0,7-6-3 15,-4 5-10-15,-3 1-18 0,0 0 18 0,0 0 11 16,7-3-9-16,-7 3 1 0,0 0 12 0,11 7-2 15,-8-4 5-15,1 0-15 0,-1 2 23 16,-3 0-11-16,3 0-2 0,0-1 10 0,-2 0-8 16,2 1 9-16,-3-5-6 0,7 7 7 15,-6-2 3-15,-1-5 44 0,9 3-51 0,-9-3 10 16,7 1 7-16,-7-1-2 0,14-4-15 16,-10 2 20-16,5-3-16 0,-2 0 16 0,4-2-20 15,-4 1-1-15,2-3 4 0,-2 3 14 0,1 0-17 16,1 0-6-16,-5 3 21 0,2-3-3 0,-2 2-2 15,0 2-18-15,-4 2 8 0,7-7 12 16,-4 6-2-16,1-4-11 0,-4 5-4 0,6-2 4 16,-6 2-7-16,0 0 0 0,0 0 5 0,0 0-3 15,0 0 9-15,11 10 4 16,-11-5-15-16,0 0 17 0,3 2-12 0,-1-2 0 16,-2 2 0-16,2 0-17 0,-2-1-55 0,0 2-23 15,-1-1-81-15,1-2-96 0,1 2-529 0,-1-4 105 16,0-3 43-16</inkml:trace>
  <inkml:trace contextRef="#ctx0" brushRef="#br0" timeOffset="734.15">26300 2213 949 0,'0'0'277'16,"0"-8"-11"-16,0 8-41 0,0-7-5 15,3 4-33-15,-3 3-31 0,0 0-48 16,0-7-21-16,0 7-49 0,0 0-140 0,4-5-246 0,-1 3-407 15,0-1 76-15,-3 3 124 16</inkml:trace>
  <inkml:trace contextRef="#ctx0" brushRef="#br0" timeOffset="1031.76">26519 1860 916 0,'0'0'238'0,"0"-5"-10"0,0 5-16 16,0 0-15-16,0 0-18 16,0 0-28-16,0 18 11 0,-1-6-19 0,0-1-102 15,-1 6 0-15,-1 3 5 0,0-2 3 0,0 7 56 16,-1 0-6-16,0 0-11 0,1 1-9 0,-1 2 0 16,4-3-2-16,-3 1-13 0,3-5 3 15,3 4-1-15,-3-6-25 0,4 1-8 0,-1-1 16 16,1-1-26-16,3-2 3 0,1-2-32 0,0-2 14 15,3-3-21-15,-1 0-17 0,5-6-42 16,-2 1-30-16,0-4-75 0,4-3-25 0,-3 0-643 16,3 0 82-16,0-4 103 0,0-1 43 0</inkml:trace>
  <inkml:trace contextRef="#ctx0" brushRef="#br0" timeOffset="1231.72">26673 2146 696 0,'0'0'304'0,"0"0"-50"15,-7-1 4-15,7 1-35 0,0 0-41 0,0 0 2 16,0 0-33-16,0 0-8 0,0 0-7 0,0 0-26 16,0 0 8-16,0 0-18 0,0 0-13 15,0 0-26-15,24-4-43 0,-17 1-38 0,3 3-80 16,-10 0-92-16,17 0-625 0,-7 0 77 0,0 1 121 15</inkml:trace>
  <inkml:trace contextRef="#ctx0" brushRef="#br0" timeOffset="1432.23">26967 2138 591 0,'0'0'286'15,"10"-2"-71"-15,-10 2-15 0,0 0-3 0,0 0-38 16,10 2-21-16,-10-2-12 0,0 0 4 0,0 0-22 16,14 0-9-16,-14 0-6 15,13 0-22-15,-6-2-9 0,4 1 2 0,2 2-39 16,4-1-58-16,-3-3-31 0,5 5-143 0,-14-4-60 16,16 0-493-16,-1-1 110 0</inkml:trace>
  <inkml:trace contextRef="#ctx0" brushRef="#br0" timeOffset="1897.86">27497 2045 872 0,'0'0'277'0,"0"0"-83"15,3-7-27-15,-3 7 22 0,0-5-56 0,0 5 11 16,3-6-16-16,-3 6-16 0,4-6-12 0,-4 2-28 15,3 0 35-15,0-1-43 0,2 0 3 16,-2 2-11-16,3-2-2 0,-2-1 0 0,2 3-6 16,-2-2-12-16,6 1-3 0,-3 0 6 0,0 2-16 15,1 0 0-15,1 0 5 0,-9 2 0 16,14-1-2-16,-4 2-11 0,0 2-12 0,0-2 15 16,-3 4-6-16,0 0 9 0,3 0 2 0,-6 1-28 15,4 2 20-15,-6 0 6 0,1-2-6 16,-3 3-7-16,0 4-11 0,-3-3-15 0,-1 2-2 15,-2 0-1-15,-1-1-20 0,-1 2 39 16,-1-2-27-16,2-3 4 0,2 0 2 0,-4 1-3 16,2-3 21-16,1 0-5 0,-1-2-3 0,3 1 18 15,-3-1 3-15,4-1-6 0,3-3 9 16,-7 2-1-16,7-2-5 0,0 0-2 0,0 0-1 16,0 0 3-16,0 0 16 0,0 0-19 0,0 0 1 15,18-10 7-15,-12 8-7 0,-6 2 2 16,17-2 2-16,-3 1-7 0,-1 1 3 0,8 1 5 15,0-1-24-15,2 5 4 0,8-8-119 0,-1 8-140 16,9 2-559-16,1-3 75 0,-2 3 136 16</inkml:trace>
  <inkml:trace contextRef="#ctx0" brushRef="#br0" timeOffset="2698.16">25657 2669 898 0,'-10'0'174'15,"10"0"3"-15,-11-3-8 0,5 1-24 16,6 2-9-16,0 0-23 0,-7-1-1 0,7 1-12 16,0 0 8-16,0 0-8 0,0 0-31 0,0 0 7 15,0 0-1-15,41 1-6 0,-17-1-10 16,10-1 7-16,8-2-25 0,23-1-2 0,9 0-1 15,5 0 0-15,17-2-12 0,6 2 2 0,-3-1 5 16,1-2-2-16,-1 1-10 0,6-1-14 16,-1-2 27-16,4 3-1 0,-5 0-20 0,0-1-6 15,-1 0 21-15,-3-1-5 0,-23 1 6 0,13-2-9 16,-15 1 3-16,-5 0-13 0,3 1 8 16,-7-3-18-16,-3 3 5 0,-1 1-2 15,-13-1 2-15,-7 2 5 0,-4 0-2 0,-6 2-8 16,-3 0 18-16,-8-1-5 0,1 1-11 0,1 1 6 15,-10 1 18-15,2-1-29 0,-1 0 6 16,0 2-1-16,-2-1 8 0,-4 1-12 0,0-1 7 16,3-1 3-16,-10 2-6 0,12 0 8 0,-12 0-15 15,0 0 5-15,11 2-28 0,-11-2-41 16,4 4-77-16,-4-4-138 0,4 4-108 0,-4-2-411 16,0-2 145-16,0 0 20 0</inkml:trace>
  <inkml:trace contextRef="#ctx0" brushRef="#br0" timeOffset="2798.83">28242 2419 898 0,'3'-6'189'0,"-3"6"-86"0,0 0-139 16,0 0-143-16,0 0-456 0</inkml:trace>
  <inkml:trace contextRef="#ctx0" brushRef="#br0" timeOffset="7176.37">26143 3142 691 0,'0'0'248'0,"0"0"-15"0,0 0-26 0,0 0-25 15,0 0-16-15,0 0-30 0,0 0-21 0,0 0 5 16,0 0-9-16,0 0-22 0,0 0-7 0,0 16 5 15,-3-8-26-15,3 1 11 0,0 2-13 16,0 3-10-16,0 3 2 0,0 1 3 0,-1 0-11 16,-2 0 8-16,3 3-17 0,0 0-6 0,0 2 8 15,0 0-11-15,0 2-7 0,0 0 0 16,0-6 0-16,3 3-8 0,-3-4-10 0,0 2 10 16,1 1 3-16,-1-5-5 0,0-3 15 0,0 0-28 15,3-1 25-15,-3 0 1 16,0-3-3-16,3-1 2 0,-3 0 11 0,0-2 25 15,0 1-5-15,0-3-7 0,0 0-16 0,0-4-74 16,0 0 8-16,0 0-1 0,0 0 1 0,0 0 25 16,0 0-5-16,0 0-5 0,-6-21 10 15,2 9-2-15,1 2 7 0,-1 0-7 0,2 1 25 16,-3-4-25-16,0 5 10 0,-3-3-11 0,1 2 11 16,0 1 5-16,-3 1-15 0,0 0 17 15,-1 3-4-15,1 0-19 0,-3 1 19 0,1 3 7 16,-1 0-3-16,-1 1-2 0,4 1-7 0,-3 5-4 15,-1-1 4-15,1 2 4 0,2 1-4 16,-2 2 1-16,3 2 6 0,2-3-10 0,3 2 0 16,-3 1 5-16,5-2-13 0,-1 1 15 0,4-1-4 15,0-1-4-15,0 3-4 0,4-4 7 16,2 0-2-16,0 0 23 0,5-3-16 16,0-2 3-16,2 0 11 0,7-2-16 0,1-1-8 15,-1-3 10-15,7-3 13 0,-2 1-2 0,4-3-3 16,3-3-7-16,-1 2-1 0,-5 0-10 15,0-6 13-15,1 3 5 0,-4-2 6 0,-2 5-9 16,0-5 3-16,-4 1 3 0,0-1-5 0,-2 2 7 16,-3 0 0-16,-2 0 18 0,-3 3-23 15,-3-1 0-15,3-2 8 0,-2 6 3 16,-4-4-4-16,-1 2-1 0,0 2-6 0,-6 1 2 0,2-2-1 16,-3 3 6-16,0 3-19 0,-2-4 22 0,9 4-5 15,-18 4-20-15,8-2 10 16,-1 0 0-16,4 4-8 0,-2 1 13 0,-1 1 3 15,2-2-16-15,2 2 8 0,2 3-12 0,1 0 4 16,3-1 11-16,0-2-37 0,0 5 39 16,6-3-2-16,-2 1-11 0,3-3-2 0,3 2 5 15,0-3 2-15,4 1 1 0,-3-4-3 0,2-1 0 16,4 0-3-16,-3 0 13 0,3-3 13 16,0 0-3-16,3-5-12 0,-2 2 5 0,-2-2-19 15,-1 1 6-15,1-2 8 0,-1-1-3 0,-2-1-3 16,-3 1 1-16,4-1 14 0,-7 2-9 15,2-5 0-15,-1 3 14 0,-2 2-4 16,-2-2-15-16,-1 0 22 0,1 0-20 0,-1 2 5 16,-3-1-2-16,3 3 7 0,-3-3 5 0,4 1 1 15,-4 6-11-15,1-7-8 0,-1 7 3 16,0-5 5-16,0 5-5 0,0 0-10 0,0 0 5 16,0 0-3-16,0 0 11 0,0 0-6 0,0 0 14 15,11 12-9-15,-10-5-12 0,3-1 18 0,-1-1 7 16,1 2-30-16,3 1 20 0,-3-1-8 15,2 0-7-15,1 1 5 0,1-3-3 16,-2 2 6-16,0-2 4 0,1 2-12 0,-3-3 2 0,2 2 6 16,-2-3-6-16,3 1 5 15,-2 0-4-15,-3 1 2 0,1-3 20 0,2 4-7 16,-5-6-6-16,2 4 6 0,-2-4-3 0,3 4-18 16,-3-4 16-16,0 0 7 0,0 0-12 0,0 0 2 15,0 0-3-15,0 0 8 0,0 0-15 16,0 0-11-16,0 0 3 0,0 0 8 0,0 0-21 15,0 0 19-15,0 0 12 0,11-16-5 0,-4 10-26 16,-1-1 36-16,1-3-20 0,2 3 12 16,-4-1 11-16,5 1-3 0,-3 1-15 0,0-2-6 15,0 0 14-15,2 1-3 0,-5 1 7 0,3 2-7 16,0-2 15-16,-3 1-5 16,-1 1 0-16,0 2 3 0,3-2 10 0,-6 4-5 15,4-7 5-15,1 6-13 0,-5 1 8 0,3-4 0 16,-3 4-3-16,3-5-3 0,-3 5 1 0,0 0-5 15,0 0 9-15,0 0 4 0,0 0-11 16,0 0 5-16,0 0-5 0,3 16-7 0,-3-11 2 16,0-1 0-16,-3 3 5 0,3-1-23 0,0-6-15 15,3 12-16-15,0-6-66 0,-2 1-113 16,-1-3-89-16,6 1-462 0,-2-4 55 0,-4-1 94 16</inkml:trace>
  <inkml:trace contextRef="#ctx0" brushRef="#br0" timeOffset="7343.18">26961 3334 645 0,'0'0'207'0,"0"0"-13"16,0 0-30-16,0 0-18 0,0 0-77 0,0 0-28 15,3 16-95-15,-3-10-50 0,3 2-12 0,0 3-158 16,1-1-327-16</inkml:trace>
  <inkml:trace contextRef="#ctx0" brushRef="#br0" timeOffset="8242.2">27127 3461 673 0,'0'0'317'16,"2"-7"-51"-16,-1 3-2 0,-1 4-41 15,-1-7-6-15,1 7-12 0,-5-5-36 0,5 5-26 16,-6-4-2-16,6 4-8 0,-15 0-36 0,15 0 1 15,-13 2-1-15,2 0-41 0,4 3-56 0,-2 2 3 16,-2 2-3-16,1-1-8 0,3 0 11 16,0 3-37-16,0-1 4 0,0-2-6 0,1 1-23 15,5-1 5-15,0-1-2 0,1 0 20 0,1-3-15 16,-1-4 10-16,7 6 13 0,0-6 2 16,-7 0 16-16,18-3-49 0,-6-1 26 15,0 0 10-15,-2-3-5 0,4 1-1 0,-4-1-4 16,0 2 26-16,1-4-14 0,0 2 29 0,-3 2 20 15,-1-2 3-15,0 2 12 0,-3 0 6 16,-1 1-26-16,1 0 8 0,2 2 17 0,-6 2-12 16,6-5 10-16,-6 5-15 0,0 0-11 0,0 0 24 15,0 0-21-15,-9 22-10 0,2-8 2 16,4 4-12-16,-5 3 7 0,2 4 15 0,-1 3-20 16,3 1 11-16,-5 4-6 0,1 2-5 0,5-2 8 15,-4 4 2-15,4-2-17 0,0-3 12 16,1 0-10-16,-3-4 8 0,5-5-1 15,-3 1 6-15,-1-6 5 0,3 0-13 0,-2-1-7 0,3-4 12 16,-3-1-2-16,0-2-14 0,2-2 17 16,-5 2-1-16,2-5-23 0,-6 1 28 0,3-3 3 15,1-3-5-15,6 0-3 0,0 0-10 16,-18-10 3-16,11 1 7 0,0-4-5 0,1 0-2 16,3-3-1-16,0-1 1 0,6-4 7 15,-3 1-12-15,3-3-6 0,3 1 3 0,-2 0 0 16,3 1 2-16,4 0 3 0,-1 0 3 0,1 2 4 15,1 1-19-15,-1-3-4 0,3 3-9 0,2 1-9 16,-1 2-14-16,1-2-11 16,1 5-15-16,-3-2-13 0,-1 3 12 0,1-2-40 15,-4 3-23-15,4 1 7 0,-4 0-12 0,0 2 5 16,-2 0 15-16,-1-1 33 0,4 0 42 16,-6-1 45-16,3 1 26 0,-2 0 29 0,1 1-19 15,0-3 26-15,-1 3 15 0,2 2 10 0,-5-4 14 16,3 4-11-16,-2-2 2 0,-1 3-9 0,0-2-27 15,-2 3 11-15,2-1-12 0,-3 4-12 16,8-7-6-16,-5 6-6 0,-3 1-10 0,6-3 10 16,-6 3-10-16,0 0 13 0,0 0-8 0,12 7-3 15,-9-3 1-15,0 2-1 0,-3 1 1 16,3-2-14-16,0 2-2 0,-2-1-2 16,-1 2 2-16,3-1-2 0,-3-3 9 0,3 3 6 15,-3-1-15-15,3-2 12 0,-3-4-7 0,1 5 5 16,-1-5-13-16,0 0 0 0,0 0 5 15,0 0 5-15,0 0-15 0,9-9 38 0,-4 0-30 16,-2-2 12-16,4 1-10 0,-1 1 8 0,1-2-18 16,0 2 5-16,0-3 3 0,0 2-1 15,-1 3 11-15,-2-1-8 0,3 1-5 0,-3 2-10 16,2 0 7-16,-2 1-15 0,2 0 29 0,-1 2-11 16,-5 2-3-16,11-2-5 0,-11 2 16 15,11 0-8-15,-11 0 3 0,12 5 2 0,-6-1 23 16,1 3-36-16,6 2-10 0,-2-1-13 15,8 3-140-15,-4-1-116 0,9 2-519 0,-1-3 74 16,3-4 84-16</inkml:trace>
  <inkml:trace contextRef="#ctx0" brushRef="#br0" timeOffset="8859.18">28529 3275 639 0,'-4'-4'246'0,"1"0"-21"0,0 0-20 15,3 4 43-15,-10-9-25 0,8 6-16 0,-7 2-20 16,2-3-25-16,7 4-19 0,-13 0-5 0,2 4-20 16,1-2 7-16,0 5-22 0,-1 1-19 15,-2 1 13-15,3 3-25 0,-1 0 0 0,1 1-18 16,3 0-3-16,-3 0-8 0,8 0 1 0,-3-2-16 16,2 1 0-16,3-1-10 0,0-2 18 15,3-2-21-15,2 2 6 0,0-3-9 0,3-2-1 16,1 1 7-16,1-4 5 0,3-1-3 15,-1-2-10-15,-2-2-7 0,7 0 10 0,-4-4-6 16,1 1 1-16,-2-1 5 0,-1-1-11 16,-3 0 9-16,-4 0 14 0,5 1-30 0,-5-1 18 15,0 1 13-15,-1 0-19 0,-1 0 6 0,-2 1-8 16,-2 1 0-16,-1 2-2 0,-4-2 17 16,0 4-22-16,7 2 4 0,-13-1-7 0,5 1 3 15,8 0-19-15,-20 3-4 0,13 3-24 0,-3-2-15 16,3 0-59-16,3 6-141 0,-13-2-89 0,14-1-504 15,3-3 168-15,0-4-10 0,7 7 116 16</inkml:trace>
  <inkml:trace contextRef="#ctx0" brushRef="#br0" timeOffset="9425.12">28682 3271 819 0,'0'0'225'16,"0"0"-18"-16,0 0-23 0,3-4-45 0,-3 4 4 15,0 0-5-15,0 0-30 0,0 0-6 16,0 0-17-16,5 17-16 0,-2-13 13 0,-1 3-11 16,-2 1-2-16,1 2-10 0,0-2-13 0,-1 0 6 15,3 2-4-15,-3 1-9 0,0-2-14 16,3-5-9-16,0 3-27 0,-2-1 16 15,2 2-10-15,0-6-7 0,0 1 6 0,-3-3 6 16,11 3 3-16,-11-3 7 0,13-3 11 0,-13 3-21 16,15-5 2-16,-7-2-12 0,0 1 5 0,-1-1 10 15,1 2 0-15,-2-1 16 0,-2-1-16 16,2 3 18-16,0 0-8 0,-1 1-15 0,0-1-2 16,-3 0 2-16,-2 4-18 0,8-2 25 0,-8 2-17 15,2-4 0-15,-2 4-8 0,0 0 26 16,0 0-19-16,10 8 19 0,-10-2 2 15,4 1-15-15,-1-3 3 0,-3 3 2 0,5 1 15 16,-4-2-7-16,0 2-11 0,2-5 1 16,0 4 9-16,-1-3 9 0,0 2-4 0,1-1-1 15,0-3 9-15,-3-2-12 0,8 4 7 0,-8-4 6 16,13-3-3-16,-6 0-6 0,2-2-1 16,-4-1-19-16,2 1 26 0,-1-3-5 0,1 2 4 15,-3-1 4-15,2-3 7 0,-5 2-2 0,2 1-6 16,0-2 6-16,-3 5-1 0,0-4-17 0,-3 1 10 15,0 0-5-15,1 4-6 0,-3-3 4 16,-2 1-1-16,3 2 3 0,-3 2-16 16,7 1-10-16,-17-1-12 0,17 1-11 0,-13 4-15 15,6 0-34-15,1 0-94 0,4 1-128 16,-4 0-461-16,3 0 39 0,3-5 101 0</inkml:trace>
  <inkml:trace contextRef="#ctx0" brushRef="#br0" timeOffset="9792.04">29011 3339 785 0,'0'0'208'16,"0"0"-34"-16,0 0-5 0,0 0-23 16,0 0-31-16,0 0-5 0,0 0-5 0,0 0 5 15,3 11-18-15,-3-11-8 0,-3 9-20 0,3-9 13 16,-3 8-23-16,2-4-11 0,-2 0-7 15,3-4 3-15,0 6-24 0,0-6 11 0,-3 4-6 16,3-4-2-16,0 0 10 0,0 0-12 0,0 0 2 16,17-15-1-16,-7 8-1 0,-3-4 2 15,3 4 23-15,-3-2-11 0,3 0 9 0,-3 2-29 16,0 0 18-16,1 3-7 0,-2-4-1 16,0 3-7-16,-2 1-3 0,2 0 0 0,-2 2-10 15,-4 2-10-15,11-2 23 0,-5-1-10 0,-6 3 27 16,0 0-27-16,14 5 2 0,-8-3-3 15,-1 4 1-15,1 0 18 0,1 0-6 16,1 2-7-16,1 4 4 0,4 0-27 0,0 2-11 16,2 3-127-16,2-5-111 0,3 1-483 0,-2-5 33 15,2 1 89-15</inkml:trace>
  <inkml:trace contextRef="#ctx0" brushRef="#br0" timeOffset="10389.93">29845 3221 616 0,'0'0'236'0,"-5"-2"-29"0,5 2-7 0,0 0-39 15,0 0-25-15,0 0-13 0,0 0-6 16,0 0-4-16,0 0-26 0,-5 9-5 0,5-3-8 15,0-6 6-15,0 12-11 0,3-6-13 0,-1 2-7 16,-2-1-1-16,1 1-4 0,0 1-3 16,-1-4-3-16,0 6-20 0,0-7 8 0,0 5 9 15,0-3-6-15,3 0-11 0,-3-2 7 0,0 2 14 16,3-2-19-16,-3-4-7 0,0 7 15 16,0-7-8-16,4 4 1 0,-4-4-11 15,0 0 8-15,14-12-8 0,-4 5-22 0,0-3 24 16,1 2 6-16,2-1-5 0,-2 1-8 15,-1 0-10-15,-1 4 2 0,-2-4 3 0,4 3-7 16,-4 1 2-16,3 0 7 0,0 2 11 0,-3 0-21 16,0-1-4-16,2 3 14 0,-9 0 6 15,15 3-13-15,-9-2-6 0,1 0 22 0,-1 1-9 16,-1 4 3-16,0-4 0 0,-3 4-10 0,1 1 0 16,0-3 8-16,0 0-1 0,-2 0-4 0,2 1 9 15,-3-5-17-15,7 8 20 16,-6-6 1-16,-1-2 1 0,6 2 6 0,-6-2 5 15,0 0-10-15,13-4-13 0,-6-4-7 0,4 2 22 16,-1-3 21-16,4 0-29 0,-4 1 22 16,0 2 1-16,-3-3-2 0,3 5-12 0,-3-4 2 15,0 4-5-15,-1 0 4 0,-1-2-1 0,1 4-19 16,-2 1 16-16,2-3-10 0,-6 4 4 16,10-2 6-16,-10 2-18 0,11 1 18 0,-11-1-3 15,10 1-10-15,-3 3 8 0,-4-1-1 0,6 4-17 16,-4 0 0-16,1 1-41 0,-5 1-16 15,5 2-22-15,-3-2-114 0,2 1-132 16,-5 2-487-16,6-2 113 0,-5-1 95 0</inkml:trace>
  <inkml:trace contextRef="#ctx0" brushRef="#br0" timeOffset="10723.08">30436 3259 890 0,'3'-7'295'0,"0"5"-21"16,-1-4-31-16,1 1 8 0,0 1-24 0,-3 4-32 15,3-7-16-15,-3 7-7 0,1-3-37 16,-1 3-20-16,0 0-20 0,0 0-16 0,0 0-12 16,0 0-6-16,0 0-12 0,0 0-5 0,-1 14 7 15,0-3-13-15,1-1 8 0,-2 1-10 16,-1 2-5-16,3-3 5 0,0-1-13 0,0 1 0 16,0-2 2-16,0 0-4 0,3-1-6 15,-1-1 21-15,0-2-10 0,6 0-6 0,-3-4 6 16,-5 0-8-16,20-4-3 0,-10 2-7 15,1-3 15-15,-4 0-11 0,3-2 9 0,-3 1-1 16,3-1 9-16,-3 2-9 0,-3-4 3 0,2 3 15 16,-3 0-25-16,0-1 8 0,-1 1-24 15,-2 0 16-15,3 0 0 0,-3 2 2 0,0 4-15 16,-3-9-5-16,0 5-8 0,3 4 16 0,-11-4-21 16,7 1-10-16,4 3-11 0,-13-1-14 15,13 1-27-15,-11 0 1 0,11 0-121 16,-7 4-97-16,4-1-588 0,3-3 127 0,0 0 41 15,0 0 126-15</inkml:trace>
  <inkml:trace contextRef="#ctx0" brushRef="#br0" timeOffset="11839.33">30826 2920 568 0,'0'0'230'15,"3"-4"-28"-15,-3 4-25 0,0 0-8 0,0 0-26 16,0 0-25-16,4 15-5 16,-4-7-16-16,3 3-5 0,-3 2-5 0,5 2-2 15,-5 3-16-15,1 0-5 0,1 3-13 0,-2-2 15 16,0 3-7-16,0-2 5 0,3-2-13 16,-3 1-7-16,0-2-11 0,5-4 13 0,-5 1-5 15,1-3 8-15,0 1-11 0,-1-2-25 0,0-3 15 16,0 1 8-16,0-5-15 0,0-3-21 0,0 0-3 15,0 0-5-15,0 0 3 0,0 0 5 16,0 0-5-16,-15-11 23 0,9 4 13 0,-1 1-16 16,1 2 8-16,-2-4-2 0,4 4-4 0,-5 0-11 15,2-1-14-15,-4 3 18 0,4 1-25 16,-2 1 17-16,9 0-4 0,-21 3 12 16,11 3-13-16,3 1 1 0,-2 2-6 0,0 1 11 15,0 0-8-15,2 4 7 0,0 1-2 0,5-4 10 16,-3-1-10-16,5 4-5 0,0-3-2 15,0 2-4-15,5-5-1 0,-3 1 12 0,5-1-3 16,0-3 3-16,3 2-10 0,1-3 2 0,-1-2 13 16,6-2-10-16,-5-1-13 0,5 0 11 15,-1-4 1-15,-2 2 9 0,4-4 7 0,-4 0-7 16,-1 0-6-16,1 3 16 0,-3-3 25 0,0 1-30 16,-1 2 18-16,-1-1-8 0,-1 2 0 15,0-1 2-15,-3 0 6 0,4-1-6 0,-6 3-15 16,-2 2 13-16,10-2-33 0,-7-2-3 15,-3 4 10-15,8-1 3 0,-8 1 0 0,0 0-3 16,0 0-2-16,10 5-8 0,-10-5 23 16,6 6-28-16,-1-2 13 0,-3-1-16 0,2 1-20 15,-4-4 31-15,5 4 2 0,-3 0-2 0,-2-4 2 16,9 0 5-16,-9 0 1 0,0 0 2 16,15-4 12-16,-7 2 9 0,-3 0 9 0,1-2 8 15,-2 1 1-15,3-1-14 0,-3 1 13 0,-4 3-4 16,7-7 14-16,-4 5-15 0,-3 2-12 15,8-5 43-15,-8 5-34 0,2-4-10 0,-2 4 3 16,7-1-5-16,-7 1-10 0,0 0-13 0,4-5-6 16,-4 5 8-16,0 0 16 0,0 0-21 0,10 7 6 15,-10-7 2-15,6 9 5 16,-3-3-6-16,-2-3-1 0,6 3 7 0,-2-2-3 16,-3 2 8-16,4-1-10 0,-2-3 15 0,4-1-7 15,-8-1 7-15,13-1 11 0,-4-5-8 16,-2 2 2-16,7-7-10 0,-7-1-5 0,6-4 0 15,-2-2 5-15,-1 0 18 0,-3-3-23 0,0 0 15 16,0-4-4-16,1 1-16 0,-6-1 12 0,6 2 11 16,-6 1-10-16,-2 2 99 0,4 3-45 15,-1 4 10-15,-1-1-24 0,-2 1 14 0,0 4-14 16,1 2-15-16,-1-2-4 0,0 9-1 16,-3-4-8-16,3 4 6 0,0 0-3 15,-11 13-15-15,5-5 7 0,-1 9 3 0,1-2 0 0,2 3-13 16,0 6 8-16,1 0-11 0,1-1 6 15,0-2-11-15,2 1 11 0,2-1-8 0,0-1 0 16,1-1-13-16,4-3 3 0,-3 0 2 16,5-1 8-16,0-3-10 0,2-2 8 0,1-3 4 15,2 0 6-15,2-4-8 0,-1 0-13 0,1-8 18 16,2 3-7-16,1-4-6 0,-4 2 3 0,1-4 18 16,1-1 4-16,-3-5-17 0,-3 3 13 15,-1-3-15-15,0 3 4 0,0-1-2 16,-6 0 10-16,1 2 11 0,-3 0-11 0,1 0 6 15,-3 2-4-15,0 1-1 0,-3 1-17 0,2 0 4 16,-2 1-11-16,-3 2-5 0,6 3 3 16,-11-1 7-16,11 1 8 0,-14 7-20 0,5 1 12 15,1 0-2-15,4 1 15 0,-2 5 0 0,2 0 10 16,3 2-20-16,-1-2 10 0,4 3-10 0,0 0 15 16,7-1-15-16,3 1 0 0,7 2 3 15,4-5-37-15,6-3-45 0,2-1-65 0,22 3-242 16,-8-9-480-16,-4 0 86 0,4-7 78 0,-1 2 103 15</inkml:trace>
  <inkml:trace contextRef="#ctx0" brushRef="#br0" timeOffset="12504.58">27806 3850 780 0,'0'0'238'16,"-22"1"-33"-16,11 1-26 0,-9 5-2 16,-4 1-13-16,-7 8-24 0,-13 3 4 0,-1 7-24 15,-2 4-12-15,-2-1-29 0,5 3 13 16,-1 1-15-16,5 2-3 0,7-2-20 0,1 6 5 16,4-3-3-16,10 3-7 0,5-7-11 0,4-3 0 15,5-4-22-15,7 0-1 0,4 7-7 0,9-7-18 16,-1-2-11-16,9-2-68 0,7-5-78 15,0-7-104-15,6-3-507 0,2 0 84 0,-4-6 62 16</inkml:trace>
  <inkml:trace contextRef="#ctx0" brushRef="#br0" timeOffset="13371.56">28006 4225 691 0,'0'-8'327'0,"-4"4"3"0,4 4-132 0,-3-9-30 15,0 6 7-15,-4-2-27 0,3 4-12 16,-6-1-21-16,0 1-13 0,-3 2-4 0,1 2-19 16,-4 1-5-16,2 2-12 0,-1 1 2 0,-7 1-8 15,8 5-10-15,-3-2-5 0,3 3 13 16,-3-2-16-16,4 2-5 0,2-3-12 0,1 2-16 16,3-1-3-16,0-2-9 0,5 1-6 0,0-3 3 15,2-2 5-15,3-1-16 0,5-3 11 16,2 2-23-16,0-4 2 0,4 0-10 15,0-4-5-15,3 0 2 0,0-2-7 0,-3-1 28 0,5 3-2 16,-7-3 45-16,1 0 8 0,1 0 13 16,-4 3 28-16,0-3-28 0,-2 3 26 15,1 1-16-15,-5 0-8 0,4-1-22 0,-3 0 38 16,-1 0 41-16,0 1 12 0,-4 3-17 0,6-6-8 16,-6 6-8-16,7-3-17 0,-7 3-16 0,3-1 0 15,-3 1 8-15,0 0-26 0,0 0-10 16,7-4 0-16,-7 4 7 0,0 0-12 0,0 0-8 15,0 0-18-15,0 0 1 0,11 8-17 0,-11-8 9 16,8 5-13-16,-6-4 7 0,-2-1 8 16,14 0 3-16,-14 0 15 0,13 0-10 15,-3-1-16-15,1-4 18 0,-4 4-7 0,3-2 10 16,0-1 5-16,-6 1 10 0,5 1 8 0,-2-3 10 16,-3 3 5-16,3-1 13 0,-7 3-10 15,7-3-5-15,-4 0 0 0,-3 3-3 0,7-4 8 16,-7 4 5-16,6-3-26 0,-6 3-5 0,0 0 1 15,4-1 1-15,-4 1-14 0,0 0 4 0,0 0 6 16,0 11-8-16,-1-4 3 0,-5 1 4 16,3 5-9-16,1 2 7 0,-3 0 8 0,2 3-1 15,-1 3-9-15,1 0-6 0,-1 4-4 0,1-1 4 16,-1-1-7-16,4 1 0 16,-3-3-1-16,3 0-14 0,-3-2-1 0,3-1-35 0,0-4 7 15,0 1 11-15,0-4-14 0,-1 0-4 16,0-2 4-16,1-2-9 0,0-2 35 0,0-5-38 15,0 7 5-15,0-7 15 0,0 0-17 16,0 0 15-16,1-25 5 0,0 13 10 0,-1-1 18 16,3-3-3-16,-3-5 14 0,3-1 14 0,1-2 11 15,-1-1 16-15,1 3 19 0,-1-2-1 16,1 3-9-16,-1 0 1 0,0 3 12 0,-1 3-13 16,0 3-12-16,-2-2 5 0,3 3-18 0,0 2 5 15,-1-3 18-15,0 3-28 0,2 5-6 16,-1-4 16-16,1 1-7 0,2 0-9 15,-2 4 1-15,5-2-3 0,-1 2-10 0,2-1 20 16,0 2 1-16,1 1-24 0,-2 0 18 0,1 1-7 16,1 1-3-16,-4 0-13 0,3-1 16 15,-10 0-14-15,17 5 6 0,-13-4 8 0,3-1-8 16,-7 0 0-16,13 4-6 0,-9-4 6 0,-4 0-7 16,7 4 17-16,-7-4 5 0,-1 9-18 0,-8-5-10 15,1 1-28-15,-5 5-13 0,-8-2 3 16,5 2-57-16,-5 0 1 0,0 1-88 0,7-3-120 15,-3 1-56-15,4-5-418 0,3 1 93 0,-1-2 56 16</inkml:trace>
  <inkml:trace contextRef="#ctx0" brushRef="#br0" timeOffset="13604.52">28364 4168 568 0,'0'0'215'15,"0"0"-23"-15,0 0-34 0,11 7-4 0,-8-4-26 16,-3 4 3-16,0 1 7 0,0 2-26 0,4 0 1 16,-4 5-8-16,-4 2-18 0,4 1-8 15,0 4 16-15,-3 3-10 0,2 1-6 0,-5 6-10 16,3 1-18-16,-4 0-18 0,4 0-7 0,-1-7-23 16,0 2-67-16,-2-4-44 0,5 1-132 15,-5-7-9-15,6-2-462 0,-3-3 66 16,3-5 76-16</inkml:trace>
  <inkml:trace contextRef="#ctx0" brushRef="#br0" timeOffset="13903.16">28373 4213 949 0,'0'0'231'0,"-2"-9"-24"0,2 9-28 0,-3-4 0 16,3 4-7-16,0-7-24 0,0 7-22 15,0 0-19-15,0-5 11 0,0 5-39 16,0 0-12-16,10-2 4 0,-10 2-25 0,17 5 16 16,-10-4-11-16,7 0-2 0,-4 2-6 0,3 2-7 15,0-2 2-15,-2 2-14 0,1-1-9 16,-2 0 13-16,2 0-7 0,-1 1 73 0,-1-2-14 16,-3 3-6-16,0-3-23 0,-3 1 0 0,2 0-2 15,-5 3-21-15,-1-1 8 0,-1-2-8 16,-9 4-15-16,0 2-36 0,-3-3-3 0,0 1-7 15,-2 2-46-15,-2-3-11 0,0-2-28 0,-1 2-81 16,-2-3-86-16,7-2-539 0,2 1 107 16,1-6 34-16</inkml:trace>
  <inkml:trace contextRef="#ctx0" brushRef="#br0" timeOffset="14453.4">28650 3875 824 0,'0'0'210'15,"0"0"-24"-15,0 0-17 0,0 0 3 16,0 0-34-16,16 11 8 0,-6-1-28 16,0 3-6-16,4-1-4 0,6 5-16 0,-3 8 16 15,1-2-19-15,5 12-2 0,4 5-7 0,-6-1-9 16,-3 3-20-16,0 2 1 0,-7 6 6 16,-9 5 4-16,-4 5-39 0,-17 17-54 0,-12 4-120 15,-8-2-169-15,-14 1-468 0,-15 13 79 0,-12-7 120 16</inkml:trace>
  <inkml:trace contextRef="#ctx0" brushRef="#br0" timeOffset="16634.98">25999 5007 660 0,'0'0'248'0,"0"0"-40"0,-3 18-16 0,3-9-26 15,0 2 3-15,-1 4-26 0,-2 3-20 0,0 0 5 16,3 6-26-16,-3 2 8 0,1 3-5 16,0-1-20-16,-1 5 10 0,-1-3-21 15,1-3 3-15,3 1-11 0,0 1-27 0,0-4-11 16,0-5-56-16,0 2-54 0,0-3-90 0,3-8-74 15,1 5-514-15,1-3 69 0,-3-4 56 16</inkml:trace>
  <inkml:trace contextRef="#ctx0" brushRef="#br0" timeOffset="16867.84">26206 5053 890 0,'0'0'241'0,"0"0"-24"0,0 0-7 16,0 0-25-16,0 0-32 0,0 0 3 0,0 0-23 15,-5 22-17-15,5-13 12 0,0 0-36 0,0 7 0 16,0-4 3-16,-3 9-11 0,3-2-7 16,0 4 12-16,0 2-22 0,0 1-6 0,0 0-2 15,0-1-25-15,0 0-32 0,3 0-43 0,-3-2-130 16,6-3 4-16,-2 1-611 0,-4-5 59 15,6-6 33-15,-5-1 110 0</inkml:trace>
  <inkml:trace contextRef="#ctx0" brushRef="#br0" timeOffset="17066.93">25996 5403 552 0,'9'-6'233'0,"-1"1"-18"16,5-3-30-16,2 0-34 0,1-1 10 0,2 1-5 15,2-1-36-15,4 0-17 0,0 0-44 16,0 2-44-16,3 0-15 0,-3 0-123 0,0 5-614 16,0-3 77-16</inkml:trace>
  <inkml:trace contextRef="#ctx0" brushRef="#br0" timeOffset="17434.43">26574 5211 652 0,'0'-10'361'0,"0"10"-51"0,-2-8-36 0,2 8-13 15,-8-7-36-15,8 7-30 0,-8-1-9 16,8 1-32-16,-13 1-16 0,3 5-5 15,-1-2-20-15,1 3-5 0,-4 6-19 0,4-1 1 16,0 2-14-16,-1 5-17 0,1-1 3 0,4 3-1 16,-1-4-17-16,4 0-8 0,0-1 2 15,1-5-15-15,2 4-8 0,2-5 14 0,1 1-9 16,0-4 6-16,0 0 2 0,4-1-15 0,0-5 10 16,5-2-21-16,-1-5 3 0,0-1 8 15,3-1-10-15,2-4 12 0,-2-5 0 0,-3 3-4 16,1-1-11-16,-2 2 10 0,-2-1 10 0,-1 0-15 15,0 2 3-15,-3 2 2 0,2 1 6 16,-3 0-14-16,-2-1 14 0,2 5-14 0,-3-1-10 16,0 6 8-16,-3-8-20 0,3 8 5 15,-7-3-1-15,7 3-35 0,0 0 18 0,-11 10-8 16,8-3-46-16,0 1-54 0,2 1-79 16,-2 2-23-16,6 3-599 0,-2-5 89 0,2 2 44 15,0-2 92-15</inkml:trace>
  <inkml:trace contextRef="#ctx0" brushRef="#br0" timeOffset="17934.06">26784 5284 816 0,'0'0'223'0,"0"-6"-29"0,0 6-20 16,0 0-5-16,0 0-33 16,1-3-16-16,-1 3-10 0,0 0-23 0,0 0-5 15,0 0 5-15,-3 20-10 0,0-12-13 0,3 2-5 16,0 2-18-16,0-1-3 0,0 3-17 0,3-3-11 15,0-1-13-15,-2 1 1 0,5-2 10 16,-3-3-16-16,1 0-2 0,3-2-3 0,0-2 3 16,-7-2 10-16,17-6-3 0,-8 3 16 0,-1-5 7 15,2 1 29-15,0 0-6 0,-2-1 4 16,0 1-4-16,-3 3 1 0,2-2 89 0,-4 0-31 16,4 2-61-16,-3 2 5 0,-1-3-10 0,-3 5-5 15,7-7-11-15,-7 7 1 0,3-4-1 16,-3 4-25-16,3-3 2 0,-3 3 11 15,0 0 13-15,0 0-11 0,0 0-15 0,8 12-3 16,-8-10 3-16,3 5 18 0,0 0-16 16,-2 0 11-16,2-3-6 0,3 3-2 0,-2 0 0 15,4-4-10-15,-2 1 5 0,1-2 2 0,3-2 1 16,1-5 4-16,2 2-4 0,0-3 10 16,1-3-21-16,-4 1 10 0,4-3 1 0,-4 3 4 15,-3-5-7-15,0 3 15 0,0-1-2 0,-2 2 7 16,-3-3-2-16,1 3-5 0,-3 0-3 15,0 1 5-15,0-2-2 0,-3 1-3 0,2 3-2 16,-2-1 12-16,-3-1-15 0,2 4 5 0,0-2-28 16,-2 3-3-16,2-1-15 0,4 4-15 15,-6-4-39-15,6 4-43 0,0 0-146 16,0 0-56-16,0 0-449 0,0 0 90 0,16-7 98 16</inkml:trace>
  <inkml:trace contextRef="#ctx0" brushRef="#br0" timeOffset="18133.16">27479 4942 811 0,'0'-7'246'0,"0"7"-31"16,0 0-44-16,0 0-10 0,0 0-7 0,0 0-18 16,0 0-21-16,0 0-15 0,-3 22 0 15,0-12-11-15,3 2-7 0,0 9 15 0,0-3-33 16,0 6-2-16,0 4-9 0,0 6-19 15,-1 4-1-15,1-2-30 0,0 3-55 0,-3 1-50 16,0-2-3-16,0-1-69 0,3-9-379 0,-1-4-151 16,1-5 44-16</inkml:trace>
  <inkml:trace contextRef="#ctx0" brushRef="#br0" timeOffset="18631.55">27476 5332 875 0,'0'-7'279'0,"0"2"-5"0,0 5-28 0,0-9-37 0,0 9-24 15,0-7-14-15,0 7-22 16,3-4-6-16,-3 4-28 0,5-3-2 0,-5 3-21 16,12-1-5-16,-12 1 5 0,17-1-18 0,-6-1-12 15,2 1 2-15,1 0-5 0,0-2 5 16,3 0-23-16,-3 0-23 0,8-3 20 0,-7 1-12 16,2 1-3-16,-3-3-3 0,0 4 3 0,-1-1 3 15,-3-2 2-15,4 2-5 0,-4 2 54 16,-3-3-113-16,1 3 87 0,-2-3 8 0,4 4-10 15,-10 1-96-15,6-3 86 0,-1 0 2 0,-5 3 0 16,0 0-21-16,0 0 14 0,0 0-19 0,0 0 5 16,0 0-9-16,-18 19 9 15,9-13-10-15,1 4 1 0,1 1 1 0,1 3-1 16,-1-1-1-16,2 1 5 0,-4 2-12 0,6-5 17 16,2 3-25-16,-2-3 10 0,3 3-15 15,4-5 15-15,2-1 0 0,2 0-23 0,1-5-2 16,2-2 10-16,3-2-16 0,4-2 36 0,4-5-25 15,-4 0-3-15,5-5 10 0,-5 1-5 16,3-2 1-16,-5 1 12 0,1-1-8 0,-6 0 11 16,3 2 20-16,-6 2-5 0,-3-4 2 0,1 5 11 15,-5 0-8-15,-1 0 2 0,0 0-17 16,-4-1 13-16,-2 4-4 0,-1-1-11 16,-1 1 6-16,-1 3-7 0,-2 0-2 0,-1 1 0 0,1 2-24 15,1 1 1-15,-2 0-14 0,1 3-9 16,0-1-11-16,3 4-15 0,1-1-56 15,4 2-73-15,3-5-209 0,3 3-471 0,4-5 131 16,7 0 38-16,3-3 95 0</inkml:trace>
  <inkml:trace contextRef="#ctx0" brushRef="#br0" timeOffset="18966.7">28453 5084 788 0,'0'0'294'0,"0"0"-35"0,0 0-29 16,0 0-12-16,0 0-29 0,0 0-15 0,1 19-28 15,-1-9 0-15,3 5-10 0,0 4-8 0,0 9 2 16,-2 0-22-16,2 5-8 0,3 6-13 16,-4-1-3-16,1 2-17 0,-3 11-3 15,3 2-8-15,1-10-18 0,-4-9-35 0,0-5-11 16,3 0-87-16,-3-3-12 0,3-2-98 16,-3-5 21-16,3-5-90 0,-1-5-530 0,-1-2 131 15,0-3 18-15</inkml:trace>
  <inkml:trace contextRef="#ctx0" brushRef="#br0" timeOffset="19764.2">28473 5135 1085 0,'0'-9'281'0,"0"9"-22"15,0-6-29-15,0 6-20 0,2-4-33 0,1-1-3 16,4 3-21-16,-1-4-22 0,1 4-11 0,7-2-5 15,-4 3-17-15,7-2-6 0,-4 2-8 16,2 1-17-16,-2 0-3 0,4 0-10 0,-3 1-1 16,-1 2-12-16,1 1-5 0,-1-1-5 0,-1 3 0 15,0-4 4-15,-3 4-1 0,0 2-11 0,-5-4 2 16,-1 3-30-16,0 2 23 0,-6-1-15 16,0 5-39-16,-4-1-10 0,-4 2-3 0,-2 1-33 15,-3 0-12-15,-2-1-27 0,0 3-48 16,1-3 5-16,0-3 1 0,0-3-88 15,7 2 13-15,0-3 43 0,-1-6-22 0,4 4 53 16,7-5 28-16,-6-2-12 0,6 2 22 0,0 0 57 16,3-12 21-16,3 3 32 0,2 1 42 15,2 0 20-15,3-2 18 0,2 0 43 0,1-2-20 16,2 2-10-16,2-1 26 0,-6 3-14 0,7-1-7 16,-5 1 15-16,-2 1-28 0,0 0-17 15,0 4-1-15,-4-5 5 0,0 4-2 0,1 1-8 16,-2 2-3-16,-2-1-9 0,0-1-9 0,-7 3 24 15,11-1-34-15,-11 1 26 0,10 0-23 16,-4 4-2-16,-6-4 4 0,6 4-2 16,-5 2-8-16,-1-1-10 0,4 1 26 0,-4 0-16 15,0-2 3-15,0-4 5 0,0 8-18 0,0-4 30 16,0-4 6-16,3 7-2 0,-3-7 14 16,3 4-7-16,-3-4-23 0,0 0 10 0,7 0 11 15,-7 0-29-15,0 0 18 0,10 0-18 0,-10 0 26 16,0 0-23-16,16-2 7 0,-16 2-2 15,5-2-2-15,-5 2-16 0,10-4 7 0,-10 4-7 16,8-2 8-16,-8 2-13 0,10-1 20 0,-10 1-20 16,0 0 0-16,13 1 5 0,-13-1-5 15,11 0-10-15,-11 0 9 0,10 2-9 0,-10-2 13 16,13 0 9-16,-4 0-2 0,-4 1 3 16,5-1 5-16,-10 0 7 0,18-3-12 0,-6 2 10 15,-1-7-10-15,0 1 4 0,2-3-1 16,4-6-14-16,-3-5-12 0,3 0 20 0,-2-4-13 15,-2 0 13-15,0-1-7 0,-2-4-3 0,-1 3 10 16,-4 3 2-16,-2 0 34 0,2 1-5 16,-1 2-13-16,-2 4 36 0,0 3 54 0,-3 3-24 15,3-1-22-15,-1 2 12 0,-1 2-28 0,-1 1-7 16,0 3 5-16,1-1-6 0,-1 5-10 16,0 0-5-16,0 0 3 0,0 0-8 0,-2 24 13 15,2-10-15-15,-2 3 9 0,2 3-17 0,0 8 8 16,2 0-4-16,-1-2-9 15,0 5-10-15,-1-5-19 0,3 2-17 0,2-3-65 16,-3 0-25-16,1-5-48 0,1-2-73 0,0-5-96 16,-5-1-44-16,5-4-423 0,-1-5 67 15,1-2 141-15</inkml:trace>
  <inkml:trace contextRef="#ctx0" brushRef="#br0" timeOffset="20031.9">29239 5054 842 0,'0'-4'243'16,"0"-3"-13"-16,0 7-12 0,-3-8-26 0,3 8-41 15,0-7-10-15,0 7-8 0,0-8-21 16,0 8 1-16,0-4-47 0,0 4 14 0,0 0-34 16,3-6 0-16,-3 6 3 0,0 0-11 15,14 1 3-15,-14-1-15 0,17 5 14 16,-6-3-11-16,2 2 1 0,1 2-4 0,-3-2-11 16,2 0 19-16,1 2-29 0,-4-1 10 0,1 1-2 15,-1 0-13-15,0-4-5 0,0 4 15 16,-3 2-10-16,-3-4 8 0,2 3 10 0,-1 2-24 15,-4-1 12-15,-4 2-27 0,-3 2-12 0,-1-1-16 16,-2 3-48-16,-9-1-67 0,4-1-102 16,-3-1-482-16,-4 0 60 0,8-5 104 0</inkml:trace>
  <inkml:trace contextRef="#ctx0" brushRef="#br0" timeOffset="20264.34">29509 4672 726 0,'0'0'210'15,"0"0"-10"-15,0 0-13 0,9 12-34 0,-7-8-14 16,-1 4-14-16,2 2 34 0,-3 4-36 0,0 1-16 16,0 3-17-16,0 5-3 0,0 4 61 15,-3 6-12-15,2 3-100 0,-1 2-6 16,-3-1 4-16,5 1-57 0,0-2-18 0,3-7-69 0,1 5-105 15,-3-9 18-15,2-9-36 16,4 1-489-16,-1-6 107 0</inkml:trace>
  <inkml:trace contextRef="#ctx0" brushRef="#br0" timeOffset="20397.7">29722 5061 924 0,'3'-2'238'0,"0"0"56"0,-1-2-36 0,-2 4-22 15,0 0-26-15,2-6-31 0,-2 6-33 16,0 0-18-16,4-4-33 0,-4 4-8 0,0 0-3 15,0 0-12-15,0 0 5 0,0 0-29 0,7 16-2 16,-7-9-23-16,3-1-10 0,2 6-38 16,-4-1-93-16,0-9-138 0,-1 12-535 15,-1 1 46-15,0-5 115 0</inkml:trace>
  <inkml:trace contextRef="#ctx0" brushRef="#br0" timeOffset="21163.97">29875 4961 555 0,'0'0'192'16,"0"0"-5"-16,0 0-36 0,0 0-10 15,7 15-31-15,-5-9 5 0,-2 0-5 16,1 6-13-16,-1-3-30 0,0 2 20 0,0 3-10 16,0-5-16-16,0 5 3 0,1-4-44 15,-1 1-2-15,0-3 5 0,4 1 0 0,-4-4 24 16,6-1-50-16,-2 1 6 0,-4-5 7 0,10-2-20 15,-10 2 7-15,17-7-7 0,-10-1 10 16,0 0 2-16,5 0-17 0,-7-1 12 0,2 1 11 16,-1-1-16-16,1 1 39 0,-3 0 0 0,0 0 17 15,-1 2-4-15,0-1 12 0,2 3-22 16,-4-1-11-16,0 1-3 0,-1 4-10 0,3-7 1 16,-3 7 9-16,0 0-15 0,0 0 0 0,0 0 3 15,0 0-3-15,-10 16-15 0,7-9 10 16,-1-1-3-16,1 1-4 0,-1 2 24 15,4-1-1-15,0 3-3 0,0-1 5 0,0-2-3 16,4 1 3-16,-1-1 0 0,-2 3 2 16,5-3 6-16,-1-1-1 0,-3 1-12 0,4-2-3 15,-2-2 6-15,0 2 4 0,-1-2-9 0,1 1 9 16,-4-5 6-16,3 6 12 0,-3-6-20 16,0 0-5-16,0 0 2 0,0 0-12 0,13-12 2 15,-13 3-23-15,5 1 2 0,-4-7 6 0,4-1 10 16,-2-3-10-16,4-5 13 0,-1 2-1 15,1-7-25-15,4 1 18 0,-4-2 31 0,3 2 15 16,1-1-13-16,-5 8 2 0,1-3 14 0,2 6-6 16,-4 2-17-16,1 2 9 15,-2 3-17-15,1 2-10 0,-3 0-11 0,4 2 16 16,-2 1-16-16,3 4-5 0,-7 2 13 0,0 0-23 16,15 8 16-16,-13 0 4 0,4 3-17 15,-3 3 14-15,-1 4 6 0,1 4-7 0,-3-1 7 16,3 4 2-16,-3 1-7 0,-3 4 0 0,3-4 13 15,0 0 2-15,0-3 0 0,0-4-7 16,0-1-6-16,3-1 3 0,-3-2 31 0,0-2-13 16,0-3 5-16,0-2-5 0,3-6 0 0,-2 3 7 15,-1-5-22-15,0 0 15 0,0 0-10 16,20-15 17-16,-16 7-4 0,4 1-9 0,-6-1 6 16,7 0 5-16,-5-1-7 0,0 1 4 15,2 1-15-15,-2 2 6 0,1-1 9 0,-3-1-5 16,1 4-4-16,0-1-11 0,-3 4-18 15,8-4 18-15,-8 4-8 0,7 0-5 0,-7 0 29 16,12 5-11-16,-3 1-18 0,-3 0 15 0,1 2-2 16,3 3-5-16,2-1-2 0,-1 3-62 15,0 3-29-15,3-4-58 0,-1 5-133 0,5 0-535 16,-5-2 79-16,8-2 131 0</inkml:trace>
  <inkml:trace contextRef="#ctx0" brushRef="#br0" timeOffset="21396.36">30976 4992 1128 0,'4'-1'297'0,"-4"1"-25"16,3-5-39-16,-3 5-11 0,0 0-25 0,0 0-25 16,0 0-14-16,0 0-14 0,7-2-19 0,-7 2-20 15,0 0-13-15,3 8-2 0,2-3-3 16,-5 2-23-16,3 2-3 0,0 3-15 0,0-2-15 15,0 1-36-15,-2 2-100 0,-1-4-74 0,3 5-69 16,-3-4-584-16,5 1 69 16,-4-3 92-16,0-2 47 0</inkml:trace>
  <inkml:trace contextRef="#ctx0" brushRef="#br0" timeOffset="21530.37">31192 4718 918 0,'3'-1'269'16,"-3"1"-46"-16,0 0-67 0,0 0 0 0,0 0-38 16,12 9-23-16,-11-1-54 15,-1 1-16-15,0 7-130 0,-6 0-66 0,6 1-528 16,-3 2 46-16</inkml:trace>
  <inkml:trace contextRef="#ctx0" brushRef="#br0" timeOffset="21878.95">31309 5053 870 0,'0'0'325'0,"6"-3"-54"0,-6 3-17 0,6-4-34 15,-6 4 0-15,0 0-18 0,4-3-38 16,-4 3 0-16,0 0-31 0,0 0-5 0,0 0-26 16,0 0 1-16,0 0-11 0,6-1-18 0,-6 1-20 15,0 0-16-15,0 0 16 16,0 0-5-16,0 0-6 0,0 0 11 0,0 0-8 15,0 0 2-15,1-6-94 0,-1 6 11 0,0 0-9 16,0-7 21-16,0 7 18 0,3-7 31 0,-3 7-21 16,0-6-3-16,0 1 72 0,0 5 3 15,0-7 8-15,0 7-16 0,0-4-3 0,0 4-9 16,0 0-9-16,0-7-27 0,0 7 2 0,0 0 15 16,7-2-17-16,-7 2-1 0,0 0 6 15,0 0-13-15,22 9 10 0,-11-5-11 0,0 5-14 16,7 3-39-16,-1 1-41 0,7 2-207 0,0 4-134 15,6 0-475-15,-2-3 120 0,-2-3 61 0,-1 2 49 16</inkml:trace>
  <inkml:trace contextRef="#ctx0" brushRef="#br0" timeOffset="22728.98">26306 6361 893 0,'0'0'263'0,"0"0"-32"15,0 15-26-15,-1-7-6 0,1-4-25 16,-5 8-12-16,5-3-22 0,-3 0-17 0,2 2-79 16,-2 2 4-16,0-4-17 0,-4 1-3 0,6 0 3 15,-2 1-3-15,3-7 8 16,-3 3 5-16,0 0-18 0,2-4 31 0,-2 3-13 0,3-6-16 16,0 0 9-16,0 0-4 0,0 0 9 0,-6-23-14 15,9 13-15-15,3-5 11 0,-2 4-3 16,3-5 2-16,3-1-2 0,-3 3-5 15,0-1-3-15,4 3 1 0,-5 2-6 0,1-2 15 16,1 6-20-16,-3-1-10 0,3 0 12 0,1 1-7 16,-2 3-2-16,4 1 12 0,-4 0-21 15,3 2 22-15,-10 0-4 0,20 5-7 0,-10 1 13 16,0-2-21-16,1 3 3 0,-1 3 12 0,0-2-4 16,1 6-1-16,-1-3-5 0,-3 4-25 0,3 1-26 15,-3-1 3-15,-1-3-82 0,-2 3-93 16,3-3-255-16,0-1-259 0,0-7 123 15,0 3 15-15</inkml:trace>
  <inkml:trace contextRef="#ctx0" brushRef="#br0" timeOffset="22930.14">26648 6363 975 0,'0'0'302'0,"2"-4"-23"0,-2 4-28 0,0-6-24 15,0 6-22-15,0 0-46 0,0 0-41 0,0 0 2 16,0 0-18-16,0 0-17 0,0 0 2 15,0 0-3-15,6 20-9 0,-3-8-14 0,0 3 16 16,-2 3-23-16,2 5-1 0,0 2 11 16,0 1-15-16,-2 1 0 0,2 8 15 15,-3 2-23-15,0-3-18 0,3 0-23 0,-3-3-18 16,0-4-62-16,3-1-101 0,-3-1-63 0,-9-2-99 16,12-5-483-16,-3-6 124 0,0 1 21 15</inkml:trace>
  <inkml:trace contextRef="#ctx0" brushRef="#br0" timeOffset="23229.16">26666 6353 793 0,'-3'-5'233'0,"3"5"-18"15,0-6-36-15,0 6-30 0,0-7 9 16,0 7-7-16,0 0-33 0,3-6-16 0,-3 6-7 15,0 0-23-15,0 0 17 0,0 0-17 0,21 7-18 16,-13-5 5-16,-3 2 2 0,5 2-12 16,1-3-11-16,-1 3-2 0,0-2-8 0,1 2-10 15,-1 0 33-15,-1-1-43 0,-1 1 12 0,-1-4-22 16,1 4 20-16,-3-4-13 0,-2 4 10 16,1-3-2-16,0 4-5 0,-4 0-21 0,-4 1-10 15,0 2-46-15,-3 1-80 0,-3 2-7 0,-3-4-95 16,2 7-501-16,0-6 45 15,-2-1 98-15</inkml:trace>
  <inkml:trace contextRef="#ctx0" brushRef="#br0" timeOffset="23795.49">26894 6385 494 0,'0'0'207'15,"0"0"-23"-15,12 1-17 0,-9 4-14 16,-3-5-17-16,9 3-6 0,-8 3-9 16,2-3-14-16,-3 3-2 0,0-6 54 0,3 9-18 15,-3-2-21-15,0 0 0 0,0-1-10 16,0 0-15-16,0 0-3 0,0 1 0 0,0-3-12 16,0 2-9-16,0-6 9 0,0 8-11 0,0-8-8 15,0 0-5-15,0 0-12 0,0 0-8 0,0 0-3 16,0 0-7-16,0 0 15 0,15-16-8 15,-9 7-2-15,-2 2-1 0,5 2-19 0,-4 1 9 16,4-2-5-16,-5 1 8 0,3-1-10 0,-1 0-2 16,2 4-11-16,1 0 5 0,-2-1-5 15,0 2-18-15,1-1 23 0,-2 1-3 0,-6 1-2 16,16 3-2-16,-11-2 12 0,2 4-2 16,-1-3-3-16,-2 3 3 0,-1-2-1 15,3 4-9-15,-5 1 4 0,3-4-12 0,-1 2-3 16,0 1 8-16,-1-1 5 0,-1-2-8 0,0 2 14 15,-1-6-9-15,3 8 31 0,0-5-2 16,-3-3-8-16,0 0-3 0,0 0 0 0,0 0-4 16,13-11-9-16,-5 3 13 0,-2-1 6 0,1 0-3 15,0-4 7-15,4 3 4 0,-4 2 4 16,2-1-31-16,-2 0 9 0,1 3-6 0,-2-2 0 16,-2 3 5-16,2 0 0 0,2 0-12 0,-2 2 4 15,-2 0-4-15,4 0-13 0,-8 3 9 0,11 0 6 16,-11 0-7-16,11 6-1 15,-7 0 23-15,2-3-20 0,-2 4 8 0,5 2 5 16,-4 0-11-16,2 4-10 0,3-2-43 0,3-1-75 16,1 5-209-16,3 1-49 0,0-6-456 15,4 3 105-15,3-7 59 0</inkml:trace>
  <inkml:trace contextRef="#ctx0" brushRef="#br0" timeOffset="25092.99">27924 6501 834 0,'0'0'223'0,"0"0"97"0,0 0 5 15,0 0-159-15,0 0-35 0,0 0 7 0,0 0-8 16,0 0-40-16,0 0 79 0,0 0-44 15,0 0 11-15,17-15-18 0,-11 7-13 0,2-1-11 16,-1-1-1-16,4-1-29 0,-6-1 7 0,3-1 1 16,1-1-23-16,-5-3-6 0,2 3-5 0,-2-3 9 15,3-1-19-15,-5 3-5 0,0-2 10 16,-2 4-15-16,0-1 18 0,0 1-31 16,-2 1 10-16,-3 1 1 0,1-1-1 0,0 5-15 15,-2 3 18-15,-4-2-23 0,3 4 0 0,-2 2 2 16,-2 0-2-16,0 2 13 0,-3 4-8 15,1-2 5-15,-1 3-8 0,1 1-2 0,0 1 10 16,2-1-5-16,1 4 0 0,-1-1-13 0,1-3 11 16,6 3 4-16,-2-4-12 0,3 0 13 0,3 1 4 15,0-1-19-15,3-4 4 0,5 0-5 16,-3 1 3-16,5-4 2 0,1 0-7 0,2-1 22 16,3-4-4-16,-4 3-3 0,2-3-3 0,-4 2 27 15,3 0-27-15,-2-2 21 0,-1 4-5 0,-1-3 2 16,1 2 0-16,-5 0-7 15,2 2 2-15,-7 0-12 0,10-6 4 0,-3 6 9 16,-7 0 4-16,7-2-10 0,-7 2-5 0,9-1 3 16,-9 1 2-16,0 0 10 0,0 0-25 0,10 0 18 15,-10 0-11-15,0 0-2 0,1 9 18 16,3-7-13-16,-4 4-5 0,3 0 7 0,-3-1 13 16,4 2-15-16,-4 0-5 0,3-1 13 0,3-1 5 15,-2-1-13-15,-1-1 2 0,5-2-2 16,1 4 8-16,-2-4-8 0,3-1 5 0,-10 0 8 15,21-6 2-15,-11 5-10 0,1-2 11 16,-1-3-6-16,0 1-15 0,1 0 15 0,-2-2-2 0,-2 1 7 16,1 1-20-16,-2-1 18 0,-2 0 5 15,-1 4-5-15,3-4-6 0,-5 3-12 16,-1 3 3-16,6-8-4 0,-6 8 19 0,0 0-13 16,0 0-2-16,0 0 7 0,0 0-5 0,0 0-3 15,-26 9-7-15,21-1 2 0,-4 0 6 16,2 0 15-16,0 1-26 0,-1 3 5 0,2 1 6 15,3-5-11-15,1 4 5 0,0 1 8 0,4-2-5 16,-1-1-18-16,0 2 15 0,7-3 8 0,1-5-5 16,1 2 13-16,6 0 5 0,-4-5-13 15,4-1 10-15,5-1-18 0,0-5 16 0,3-2-11 16,-4 1 11-16,1-1-11 0,0-2 11 16,-2-1-16-16,-1-3 11 0,1 3 5 0,-4-3-19 15,-2 3 22-15,1-3-14 0,-4 3 13 16,-3 2-20-16,1-3 5 0,-2 6 0 0,-2-4 2 15,-1 4-2-15,-3 0-8 0,0-1 3 0,0 7 0 16,-4-8 2-16,-2 8-5 0,6 0 6 0,-11 0-14 16,11 0 14-16,-15 6-9 0,7-4 11 15,0 5 10-15,0 1-20 0,0-1 5 0,4 0-19 16,-3 2 19-16,5 0 8 0,-3 0-14 0,5 0 3 16,0-1 19-16,0 3-1 0,0-1 2 0,5 2-1 15,-3-3 1-15,5 1-9 0,0 3 4 16,0-3-2-16,3 1-5 0,0 2 3 15,0-3 9-15,0 2-9 0,1 0 7 0,-1-3 5 16,0 0-13-16,-2 1 6 0,0-4 0 0,-3 2-14 16,2-2 14-16,0 0 17 0,-1 1-7 15,-5-1-5-15,5 0-8 0,-6 0 5 0,-3 1-2 16,0 1-16-16,-1 2 8 0,-6-1-3 0,3-1-5 16,0 0-2-16,0-1 7 0,-3 1 8 0,3-1-5 15,0-1-8-15,1-2 18 0,1 1-10 16,-1-4 5-16,6-1-2 0,0 0 12 0,0 0-13 15,-3-13-7-15,6 5 13 0,5-4-9 0,5-5 1 16,0 0-10-16,5-5 10 0,2-3 2 0,-3 1 1 16,4 4-1-16,0-5 19 15,-2 2-16-15,-4 4 7 0,-2 2-2 0,1 1 16 16,-4 1-13-16,0 5-3 0,-3-1 5 0,3 1 0 16,-6 4 23-16,3-1-15 0,-1 0-2 0,0 2-9 15,-4 1-9-15,4-2 4 0,-3 3 16 16,-3 3-20-16,4-7 7 0,-4 7 0 0,5-2-13 15,-5 2 3-15,0 0 13 0,0 0-3 0,0 0-13 16,2 12 3-16,-2-6 18 0,0 1-8 0,0 0-7 16,0-2-4-16,0 3 17 0,3 2-14 15,-3 1 3-15,3-2 10 0,-3-2-15 0,0 2 5 16,5 0-13-16,-5-2-10 0,3-1-20 16,0 1-106-16,0-1-32 0,0-2-75 0,-3-4-121 15,7 0-483-15,-7 0 95 0,0 0 84 16</inkml:trace>
  <inkml:trace contextRef="#ctx0" brushRef="#br0" timeOffset="25594.85">28839 6041 811 0,'1'-5'235'0,"-1"5"-30"0,0 0-15 16,4-4-39-16,-4 4-5 0,0 0-24 0,0 0-24 15,9 16-47-15,-8-5-20 0,5 3-39 0,-3 1 8 16,1 4-21-16,-4 2-27 0,6 2-60 15,-4 4-45-15,1 2 14 0,-3-2-1 16,3-2 9-16,0 0 6 0,-2-6 76 0,2-1 100 16,0-3 90-16,-3 0 72 0,5-5 25 0,-4 0-75 15,0-3-1-15,-1-1-14 0,3-4-7 16,3 3-26-16,-6-5-10 0,0 0 10 0,0 0-2 16,11-7-18-16,-7 1-21 0,-1-3-8 0,1 1-4 15,3 0-11-15,-1-1 0 0,-2 0-5 16,3-1-7-16,-1-4 2 0,-2 3-21 0,6-3 6 15,-6 6-3-15,2-3 5 0,-2 3 13 0,-1-1-21 16,2 2-12-16,-2 0-11 0,-3 5-12 16,3-4-26-16,-3 1 0 0,0 5 5 15,3-6-5-15,-3 6 3 0,0 0 10 0,0 0-16 16,0 0 19-16,0 0 9 0,-17 11-9 0,16-5 7 16,-2-2 0-16,0 1-8 0,0 2 19 15,3-4-16-15,-3 4 20 0,3 0 11 0,0-1-6 16,0-1 8-16,3 2 19 0,-3-1 17 0,3-1-3 15,2 2-7-15,-3-1-10 0,8 1 25 16,-6 0-15-16,6-2-6 0,-3 2 1 0,5 0 0 16,-4-5 0-16,2 5-6 0,-3-1-4 0,1-3 9 15,1 0-22-15,-5 1 7 0,4 0 8 16,-2 0-30-16,-3-1 12 0,1 3-3 16,-1-4 1-16,-3 4 2 0,0-6 0 0,-10 11-38 15,5-4-21-15,-4 0-43 0,2 1-11 0,-3-4-96 16,-14 3-91-16,19-1-532 0,-1-6 108 15,6 0 46-15,0 0 97 0</inkml:trace>
  <inkml:trace contextRef="#ctx0" brushRef="#br0" timeOffset="25859.25">29398 5936 857 0,'0'0'230'0,"0"0"-27"0,3-4-40 0,-3 4-12 15,0 0-23-15,0 0-2 0,0 0-8 16,3 18-8-16,-3-9-16 0,0 0-14 0,-3 7 4 16,3 3-2-16,-3 3 5 0,2 3-5 0,-3 0-21 15,1 3 3-15,0 5-5 0,2-3-15 16,0-2 4-16,-1 3-7 0,-1-3-5 0,3 1 3 16,5-2-9-16,-4-2-14 0,0-6-1 0,5 1-33 15,-1-5-18-15,4 0-35 0,-2-2-111 16,3-3-59-16,1-1-550 0,2-3 77 0,-2-5 69 15</inkml:trace>
  <inkml:trace contextRef="#ctx0" brushRef="#br0" timeOffset="26025.67">29510 6204 972 0,'0'0'310'0,"0"-6"-31"0,0 6-23 0,0 0-41 15,0-7-18-15,0 7-54 0,0 0-20 16,0 0-31-16,0 0-30 0,0 0-44 0,0 0-77 16,0 0-100-16,0 0-135 0,0 0-464 0,3 16 80 15,2-12 58-15</inkml:trace>
  <inkml:trace contextRef="#ctx0" brushRef="#br0" timeOffset="26857.94">29609 6236 1036 0,'0'0'300'0,"0"0"-37"16,0 0-25-16,9 0-23 0,-9 0-38 16,0 0-16-16,0 0-17 0,8 2-14 0,-8-2-20 15,10 4-23-15,-5 2 23 0,-2-3-2 0,5 3-24 16,-3-2-9-16,2 2-6 0,-1 2-8 16,-1-1-20-16,1-1 13 0,0 4-8 0,-2-1-8 15,1-3-10-15,-3 4-2 0,-2-5 7 0,3 3-7 16,-3-2-16-16,4 0 18 0,-4-1-7 15,2 1-11-15,-2-6 5 0,0 4 13 16,0-4-30-16,0 0-1 0,0 0-15 0,0 0 13 16,8-13-2-16,-4 4-1 0,2-4 8 0,1 1-5 15,4-3-5-15,-2 0 15 0,-2 4-16 16,4-3-6-16,-4 3 6 0,3-3-17 0,1 6-23 16,-1-3 0-16,1 4-29 0,0-2-30 0,-3 4-43 15,-1 1-19-15,0-2 24 0,0 6-60 16,-7 0-9-16,7-1 20 0,-7 1 53 0,8 6 6 15,-8-6-5-15,2 7 48 0,1-2-2 0,0 1 25 16,-1-4 36-16,-1 5-5 0,0 0 21 16,3-4 0-16,-4 3 12 0,3-2 21 15,-3-4 2-15,3 10 21 0,-2-7-13 0,2 3 15 16,-3-3 8-16,3 3 16 0,-3-6-1 0,10 5 16 16,-3-1-13-16,0-1 10 0,0-3-25 15,3 0 7-15,4 1-12 0,-1-2-32 0,-2 1 14 16,2-3-11-16,0 1-25 0,-1-3-5 0,-2 3 23 15,2-4-8-15,-2-1 7 0,-5 0 11 16,5-1 5-16,-3-1 13 0,-3 1 0 0,2-2 23 16,-2 0-3-16,-1 1 11 0,0-1-14 0,-1 1 39 15,-1 2-25-15,0 0-18 0,-1-2 20 16,0 2-5-16,3 0-13 0,-3 5-23 0,0-4-5 16,0 6 5-16,4-7-2 0,-4 7-13 0,0 0 10 15,0 0-21-15,0 15-7 16,-4-1 3-16,4-1 7 0,0 3 8 0,0 6 17 15,0 3-14-15,0 6-1 0,4 4-7 0,-1 2 4 16,-2 1-12-16,-1 16 0 0,3 0 3 16,0-1 10-16,-3 1-3 0,3-10 3 0,-3-4-16 15,0-3 14-15,-3 0-1 0,3-10-8 0,-3 2-2 16,0-4 8-16,-1-2-3 0,0-2 10 0,-3-2-15 16,-1 0 0-16,-3 1 3 0,-4-3 0 15,-1-4-1-15,-2 0-12 0,1-4-5 0,0-2 7 16,0-3-5-16,0 0-2 0,0-3 7 15,0-2 18-15,2-5-35 0,-4 0 22 16,4-7 11-16,-1-4-3 0,5-3 10 0,3-1-7 16,3-2-11-16,2-2 6 0,3 0 12 0,3 0-12 15,3-2 25-15,4-4-28 0,3 5-3 16,2-1 3-16,2 2 13 0,3 0-13 0,1 2 0 16,0 1-13-16,-1 3 19 0,4 2-40 0,0 0-35 15,3 1-125-15,-6 3-116 0,-1 2-512 16,-2 1 88-16,1-2 109 0</inkml:trace>
  <inkml:trace contextRef="#ctx0" brushRef="#br0" timeOffset="32502.47">24731 3152 739 0,'-10'-1'172'0,"10"1"-11"0,-5-1 16 0,5 1-34 15,-12 0-10-15,12 0-2 0,-7-4 30 16,7 4-25-16,-7-1-42 0,7 1 14 0,0 0-21 16,-11-3-3-16,11 3 3 0,0 0-30 0,-7-3 4 15,7 3-28-15,0 0-15 0,0 0 33 16,0 0-30-16,0 0-11 0,0 0 13 0,22-1-7 15,-12 1-9-15,7-2-4 0,-4 2 15 0,8-3 7 16,-1 3-4-16,1-4-6 0,3 3 3 16,-3 0-8-16,2-1 16 0,-2-2-29 15,0 4-2-15,1-2 10 0,-4 0 6 0,0 1-4 0,-5-1 6 16,0 2 13-16,2-1-24 0,-6 1 6 16,2-2 20-16,-4 2-13 0,-7 0-17 15,16-1 27-15,-8-1-14 0,-8 2-14 0,10 0-12 16,-10 0-19-16,13-2-19 0,-13 2-29 0,8-2 2 15,-8 2-68-15,0 0-47 0,13-1-588 16,-8 0 77-16,-3 0 102 0</inkml:trace>
  <inkml:trace contextRef="#ctx0" brushRef="#br0" timeOffset="32886.41">25049 3008 655 0,'-7'-4'269'0,"7"4"-83"0,0 0-45 16,0 0-33-16,0 0-3 0,0 0-34 16,0 0 9-16,0 0-4 0,0 0-9 0,0 0-6 15,0 0-14-15,0 0 6 0,0 0-12 0,0 0-2 16,0 0 7-16,0 0-13 15,3 13 8-15,-3-13 10 0,4 4-33 0,-1 1 31 16,4-2-31-16,-3 1-3 0,2-1-7 0,1 0 2 16,0 2-10-16,4-3 2 0,-2 4 16 0,1-2-10 15,1-2 2-15,-1 3-7 0,0-2-6 16,-2 1-2-16,2 1 15 0,0-3-10 0,-3 0-7 16,0 2 7-16,-1-1 10 0,-2-1 26 0,-1 1 2 15,0 2-10-15,-3 0-35 0,-6 4 45 16,-4 2-12-16,-4 6 15 0,-7 5-31 0,-12 10-90 15,2 1-45-15,-11 3-167 0,5-5-432 0,1-2 46 16,-3-4 86-16</inkml:trace>
  <inkml:trace contextRef="#ctx0" brushRef="#br0" timeOffset="34500.28">26030 2991 547 0,'0'0'182'0,"0"0"13"0,-2-3-29 16,2 3-5-16,0 0-12 0,0 0-26 0,-5-5-8 15,5 5-18-15,0 0-10 16,0 0-13-16,0 0 3 0,0 0-16 0,0 0-12 0,0 0-5 15,0 0 7-15,-10 13 0 0,10-8-10 16,0 2-23-16,-3-1 5 0,-1 5 10 16,4-3-20-16,-1 0 10 0,-2 2 3 0,3 0-11 15,0-1-5-15,0-2 0 0,0 1-4 0,0-1 14 16,0 1-2-16,0-4-23 0,0 3 7 16,0-7 11-16,0 9 8 0,0-9-14 0,3 1 6 15,-3-1-5-15,0 0-6 0,0 0 9 0,15-15-16 16,-6 9-6-16,-5-6 27 0,4 2-19 15,-2-1 3-15,4-2 5 0,-3 3-12 0,3-3 9 16,-3 2 8-16,0 1-10 0,0 1-10 0,0 0 15 16,0 2-15-16,1 0-5 0,-3 0 15 15,1 2-6-15,-1 2 12 0,1 0-22 16,-2-1 11-16,-4 4 5 0,10-2-2 0,-10 2-16 16,14 6 23-16,-8-3 2 0,-2 0-7 0,3 2-7 15,-1 1 22-15,-1 2-2 0,1-1 2 16,1 2-4-16,1 0 9 0,-3-2-15 0,3 2-25 15,-2 0-3-15,1-2-26 0,2-3-59 0,1 2-81 16,1 0-182-16,-1-3-364 0,4-1 167 16</inkml:trace>
  <inkml:trace contextRef="#ctx0" brushRef="#br0" timeOffset="34866.69">26540 2925 921 0,'0'0'284'16,"-7"-4"-36"-16,7 4-35 0,-11 0-11 0,11 0-25 16,-10 5-8-16,4-3-26 0,-2 3-18 15,1 0-2-15,0 1-8 0,-2 1-25 0,1 0 2 16,2 1-5-16,-1 1-5 0,0-1-5 0,4 3-11 16,0-3 16-16,2 3-25 0,-1-4-21 15,2 1-1-15,2 0 11 0,-2 0-7 0,4-2 2 16,-1-3-3-16,1 2-17 0,2-2-9 15,1-1 9-15,4-2-1 0,-2 0-14 0,-9 0 14 16,18-3-10-16,-8-1-10 0,-3 0 10 16,3-2-10-16,0 2 13 0,-3-2 10 0,-3 1 8 15,2-1-16-15,0 0 11 0,-1 0 7 0,-2-1-12 16,-1 1-8-16,-1-2 10 0,-1 4-18 16,0 4 10-16,-3-12-10 0,0 7-2 0,0 3-1 15,-2-3 9-15,5 5-6 0,-9-4-13 0,9 4-12 16,-10-2-44-16,10 2 15 0,0 0-33 15,0 0-69-15,-11 5-51 0,11-5-131 0,0 6-527 16,0-6 100-16,0 0 69 0,0 0 94 0</inkml:trace>
  <inkml:trace contextRef="#ctx0" brushRef="#br0" timeOffset="35550.29">26779 2770 811 0,'0'0'217'16,"0"0"-9"-16,3-6-42 0,-3 6-15 0,0 0-13 16,0 0-15-16,0 0-5 0,0 0-18 0,0 0-3 15,4 13-25-15,-4-5-13 0,0-1 5 16,0 4 0-16,0-1 0 0,3 4-13 16,-3 0-18-16,0-1 8 0,3 2 0 0,-3-1 0 0,2-1-5 15,-1 1 0-15,0 1-11 16,-1-5 3-16,3 1 8 0,-3 1-13 0,3-4 3 15,-3 1 2-15,0-1-5 0,3-3 5 0,-2 2-2 16,-1-2-18-16,0-5 2 0,0 6 15 16,0-6-4-16,0 0-6 0,0 0 6 0,0 0-32 15,0 0 19-15,0 0 2 0,0 0 1 0,-10-15-6 16,9 10-5-16,-5 2-11 0,3-2 22 16,1 2-14-16,2 3 3 0,-9-8 5 0,2 5-5 15,1 2-10-15,6 1 18 0,-12 1-19 0,12-1 11 16,-22 6-10-16,12-1 5 0,-1-2-10 15,4 4 10-15,-3-1 17 0,3-1-19 16,0 3 7-16,3 1 0 0,-2-1 13 0,3 2-16 16,3-3-2-16,0 1 7 0,3-1-12 0,0 0 26 15,1-3-19-15,5 2-5 0,2-1 16 16,-1-4-3-16,3-1-10 0,2-1 18 0,-2-3 5 16,5 0 5-16,2 0-13 0,-3-3 0 0,4 1-23 15,-2-2 13-15,-1 1-23 0,-1-2 26 16,-6 2-6-16,6-1 1 0,-7 0 10 0,0 1 2 15,-3-1 5-15,3 3 11 0,-6-3 63 0,2 3-9 16,-2-2-83-16,-1 2-2 0,-3 0 23 16,0 5-18-16,0-8 5 0,0 8-13 15,-3-7 6-15,3 7-11 0,-7-5 8 0,7 5 10 16,-7 0-20-16,7 0 9 0,0 0 1 16,-14 5-2-16,11 1-4 0,0-4 24 0,1 4-10 15,0 0-8-15,2 0 2 0,0 1 8 0,2-1-15 16,0 0 10-16,1 2-15 0,4-3-11 0,3 2 0 15,-3-2-2-15,6 0-2 0,1-2-4 16,0-2-12-16,3 1-18 0,-3-1-15 0,3-1-70 16,4-1-30-16,-4-2-92 0,0 0-103 0,3 0-332 15,-1-1 48-15,-4-1 82 0</inkml:trace>
  <inkml:trace contextRef="#ctx0" brushRef="#br0" timeOffset="35816.15">27257 2896 665 0,'0'0'335'0,"-3"-8"-27"0,3 8-101 16,0-5-41-16,0 5-20 0,0 0-10 0,-4-5-16 15,4 5-2-15,0 0-31 0,0 0-3 0,0 0-4 16,0 0-24-16,0 0-5 0,0 0 16 16,0 0-8-16,-6 17-21 0,3-11 8 0,3 1-18 15,0 2-10-15,0 0 28 0,-2 3 0 0,2 1-18 16,0-1 1-16,0 0-17 15,0 1 1-15,2-1 8 0,-2-4-1 0,0 4-7 16,0-3 10-16,3 0-3 0,-3-2-7 0,0 0-5 16,0-1-13-16,0 0 5 0,0 0 15 0,0-6-2 15,0 7-18-15,0-7-13 0,-3 6-15 16,3-6-65-16,0 0-22 0,-8 0-77 0,8 0-138 16,0 0-441-16,-7-8 113 0,4-1 16 0</inkml:trace>
  <inkml:trace contextRef="#ctx0" brushRef="#br0" timeOffset="35950.17">27140 2798 601 0,'0'0'220'16,"0"0"-38"-16,0 0-21 0,0 0-35 0,22 8-45 15,-16-6-86-15,4 3-112 0,1 2-98 0,-1 0-425 16</inkml:trace>
  <inkml:trace contextRef="#ctx0" brushRef="#br0" timeOffset="36349.19">27479 2879 642 0,'3'-3'271'0,"-3"3"39"0,3-7-39 16,-2 2 8-16,-1 5-25 0,0-6-32 15,0 6-12-15,0-5-25 0,0 5-27 0,0 0-17 16,0 0-26-16,0 0 1 0,-7-5-27 0,7 5-10 16,0 0-27-16,-16 10 27 0,8-5-15 15,1 2-31-15,0 0-10 0,1-1-5 0,0 2-13 16,1 1 3-16,2-5 0 0,0 3-6 0,3-1-4 16,-1-2-1-16,1 3-5 0,1-2 3 0,2 0 16 15,4-2-22-15,-3 0 11 0,4-1-5 16,-3 2 0-16,2-3-8 0,4 0 11 0,-2 0-3 15,-2-1 10-15,4 1-8 0,-4 1 13 16,2 0-17-16,-2-2 12 0,-7 0 0 16,11 2 3-16,-4-1-3 0,-7-1-13 0,10 2-7 15,-10-2 17-15,6 4 9 0,-1 0 1 0,-5 1-4 16,0-5 5-16,-5 12 12 0,-1-4-19 16,-1 4 11-16,-3-3-11 0,-4 1-42 0,1 1-15 15,-2 1-60-15,-1 1-91 0,1-1-123 0,-1-4-530 16,5 1 115-16,-2-1 47 0,3-4 114 15</inkml:trace>
  <inkml:trace contextRef="#ctx0" brushRef="#br0" timeOffset="36998.96">28067 2671 760 0,'0'0'245'15,"0"0"-12"-15,-10 0-20 0,10 0-37 16,0 0-19-16,-7-1-17 0,7 1-4 0,0 0-21 15,0 0-10-15,0 0-5 0,0 0-3 0,0 0-15 16,0 0-13-16,0 0-2 0,0 0-11 16,0 0-17-16,0 0-19 0,31 0 6 0,-21-4 4 15,0 1-12-15,-2 0 0 0,5-1-10 0,-3-1 15 16,1-1 2-16,-1-1 4 0,-1 2-17 16,2-1 40-16,-4 0-14 0,0 1-5 0,2 2 26 15,-4-2 8-15,1-1-3 0,-2 0-59 0,-1 4 13 16,1-3 0-16,-4 5 5 0,6-6-23 15,-6 2 2-15,0 4-15 0,0 0 16 16,0 0-8-16,0 0-10 0,0 0 4 0,0 0 6 16,-10 21-13-16,7-8-5 0,0-1 18 15,1 4-3-15,-3 1 11 0,5 4-13 0,-3 0 71 16,2 0-7-16,0 4 2 0,1-4-2 0,0 1-5 16,0-1-6-16,0-2-4 0,1 0 7 15,0-1-16-15,-1-1-4 0,0 0-6 0,0-6 14 16,0 3-6-16,0-4 10 0,-1 0-7 0,-3-1-8 15,1 0-2-15,-3-1-14 0,-1-1 14 16,0 0 7-16,-2-1-21 0,-1-2 19 0,-1-3-11 16,0 3-9-16,1-8 14 0,10 4-5 15,-18-2-2-15,8-3 13 0,0 2-24 0,3-2 16 16,0-1-5-16,0 0-21 0,1-2 3 16,6 1 13-16,0 3-46 0,0-5-16 0,3 1 8 15,3 0-41-15,-2-1-36 0,4 3-54 0,1-2-63 16,1 2-55-16,-3 2-68 0,4-2-441 15,-1 3 105-15,0-2 72 0,1 3 49 0</inkml:trace>
  <inkml:trace contextRef="#ctx0" brushRef="#br0" timeOffset="37783.26">28224 2856 447 0,'8'-3'154'15,"-8"3"-18"-15,8-2 4 0,-8 2-6 0,5-1-32 16,-5 1 3-16,0 0-13 0,0 0-18 0,0 0 11 16,17 3-1-16,-17-3 3 0,4 5-20 15,-1-3-8-15,-3-2 5 0,7 4 0 16,-4 1 28-16,0-3 49 0,-3-2-11 0,2 10-27 15,0-8-11-15,-2-2 0 0,0 9 3 16,0-5-21-16,0 2-13 0,0-6-4 0,0 8-11 16,0-8-5-16,0 6-3 0,0-6-5 0,4 5 6 15,-4-5 2-15,0 0-24 0,0 0 4 16,0 0 2-16,0 0-13 0,0 0 8 0,0 0-8 16,13-13 16-16,-9 8-23 0,2 2 7 0,1-1 15 15,0-1-9-15,0 0-1 0,-1 0 8 16,1 1-10-16,1 2-5 0,0-2-3 15,-3 2-3-15,2-1 6 0,3 0-3 0,-3 3 0 16,0-2 11-16,1-1-27 0,-8 3 24 16,13 0-10-16,-5-2-8 0,-8 2 12 0,12-2-17 15,-5 1-16-15,-7 1 11 0,10-2 2 0,-3 1-15 16,-1-3-18-16,-6 4 15 0,11-7 11 16,-4 4-21-16,1-2 13 0,-3-1 10 0,2 1 2 15,-3-2-14-15,2 2 9 0,-5-2 6 0,2 1-8 16,3-1 28-16,-5 2 21 0,2-2 12 15,-3 2 5-15,0 5-7 0,4-10-13 0,-4 7 13 16,0 3 3-16,0-7-11 0,0 7 23 16,0 0-23-16,-4-5-10 0,4 5-8 15,0 0 16-15,0 0-16 0,0 0-5 0,0 0 8 16,-10 12 10-16,10-12-15 0,0 8-8 0,-3-3 10 16,3 0-18-16,0-5 6 0,0 9 15 15,3-3-1-15,-3-1-1 0,3 0 9 0,1 0-15 16,-1 2 13-16,6-3-3 0,-4 2-2 15,2 2-5-15,1-1-3 0,1-3-5 0,-2 2-5 16,2-1 23-16,-5 0-10 0,7 0-1 0,-5-1-4 16,-2-1-6-16,2 2 26 0,-2-3 3 15,3 2-106-15,-3-2 29 0,-4-2 5 0,3 5 5 16,-3-5-15-16,0 0 10 0,0 4 0 16,0-4 7-16,0 0-2 0,0 0 18 0,-17-1-30 15,17 1 1-15,-10-6-14 0,6 0-1 16,-2 2 16-16,5-7-8 0,-3-1-5 0,4-2 0 15,3-5 5-15,-1-4 18 0,1-2 1 0,4 0 27 16,-1-4-3-16,4 0 24 0,-2-1 13 16,2 7 2-16,-2 1 0 0,-3 3-8 0,6 0 5 15,-5 2 16-15,-2 5-13 0,2 1-18 0,-2 1 11 16,0 1-26-16,2 1 33 0,-2 2-3 16,-1 2-5-16,-3 4 11 0,0 0 7 0,0 0-10 15,0 0 16-15,16 15-37 0,-15-7 42 0,0 4-29 16,-1 1 13-16,0 2 6 15,3 2-11-15,-3 1-5 0,0 3-1 0,0 0-4 16,0-1-8-16,0 0 6 0,-3 5 63 0,3-3-10 16,-1 1-18-16,0-2-59 0,1-2-7 15,2 1-152-15,-2-5-43 0,0-2-77 0,3-3-532 16,-3-3 118-16,3 0 53 0</inkml:trace>
  <inkml:trace contextRef="#ctx0" brushRef="#br0" timeOffset="39280.07">28765 2751 691 0,'0'-6'207'0,"0"6"-30"0,-1-6-16 15,1 6-26-15,0 0-17 0,0 0-13 16,1-6 3-16,-1 6-6 0,0 0-2 0,10-4-11 16,-10 4-22-16,14-3 20 0,-7 2-13 0,5-3-10 15,0 2 5-15,-2-3-12 0,4 2-11 16,2-2-5-16,-2 1 7 0,-3 0-4 0,2 1-6 15,-2-1-4-15,-1 1-1 0,0 0-10 0,2 1 23 16,-7-2-18-16,2 2 5 0,-1 1-10 16,2-2-2-16,-8 3 15 0,7-2-18 0,-7 2-18 15,6-1 2-15,-6 1 16 0,0 0 10 0,0 0-20 16,0 0-16-16,-3 13 8 16,0-8-7-16,-1 2-1 0,1-2 8 0,-1 1-5 0,4 1-8 15,-1-3 5-15,-2 2 8 0,3-1-12 16,0-5-11-16,3 10 7 0,-2-6 19 15,3 0-24-15,-1 0 14 0,-3-4-19 0,13 3 13 16,-6-3 8-16,1 0-10 0,-8 0 22 0,19-2-12 16,-6-1 8-16,-2 1-13 0,-1-2 10 15,1 0 7-15,-1 1 1 0,-3-1 10 0,0 0-3 16,3 0 16-16,-6 1 5 0,3-1 12 0,-1 1-9 16,1 1-29-16,-7 2 34 0,4-7-4 15,2 6 1-15,-6 1-15 0,4-5 5 16,-4 5-8-16,0 0 28 0,6-3-38 0,-6 3 7 15,0 0-10-15,4-3 3 0,-4 3-8 0,0 0-10 0,0 0 8 16,0 0-6-16,0 0-4 16,-3 16 12-16,3-11 0 0,3-1 8 0,-3 0-26 15,3 1 21-15,-3-5-1 0,5 7 6 0,-2-4 0 16,0 0 5-16,3 0-13 0,-6-3-5 16,11 2 18-16,-1-2-8 0,-3-5-5 0,3 2 5 15,4-5-10-15,-4 0 3 0,3-4 7 0,1-4-12 16,-3-1 9-16,0-4 9 0,-1 0-24 15,2-9 31-15,-1 2-8 0,-4-3-17 0,0-2 7 16,0-1-3-16,-4 1 4 0,6-3 6 0,-7 3-17 16,1 4 8-16,0 2 15 15,0 3 5-15,-3 4-3 0,0-1 54 0,1 5-79 16,-1 1-20-16,0 3-1 0,0 1 16 0,0 3 0 16,-1 1-8-16,1 7-3 0,-6-2 6 0,6 2 7 15,-10 11-12-15,2 1 22 0,-1 2-14 16,5 5 4-16,-3 5 16 0,-3 7-19 0,3 1-9 15,4 2 22-15,-1 1-14 0,1-1 9 0,0 1-2 16,3-4 7-16,0-3-17 0,0-1 10 16,3-4 13-16,1-2-13 0,-1-2-3 0,0-3-2 15,4 0-1-15,-4-3 14 0,4-2 7 0,0-3-7 16,0 0 2-16,0-4 20 16,3-2-14-16,-3-4-16 0,6-1 17 0,-2-4 6 15,-1-2-5-15,0-3 2 0,4-4-12 0,-4-1 0 16,-3-5 2-16,4 2 5 0,-2-3-2 0,-5-1 4 15,2-1 4-15,-2 2-9 0,0-2-7 16,1 0-2-16,-4 6 10 0,-1 0 2 0,1 4-28 16,-1 1 41-16,0 1-18 0,0 1-7 0,0 1 7 15,0-1-3-15,0 5-7 0,0-1 15 16,-1 3-25-16,1 5 7 0,0 0 3 0,0 0 8 16,0 0-6-16,-17 18 6 0,14-6-8 0,-1 3-6 15,-2 3 14-15,1 4-6 0,-1 1 3 16,2 1-12-16,1 1 6 0,0 0 4 15,0-2-3-15,3-3 7 0,0 0-4 0,3-1-11 0,-3-1 8 16,5-2 10-16,-3-4-10 0,1 1 7 16,4-1-12-16,-3-4 2 0,3 0 6 15,-1-1 17-15,5-4-10 0,-4 0-2 0,3-4 7 16,0-1-15-16,4-1 0 0,-4-2 5 0,1-1 0 16,-1-3 0-16,3 1 0 0,-2-4 8 15,-3 2-13-15,-3-1 22 0,2 2-17 0,0 1 0 16,-3-2 6-16,-1 3-1 0,0 1 7 0,-3-1-14 15,5 2-3-15,-4 1 0 0,0-1-6 16,-1 5 11-16,0 0-15 0,0 0 0 16,0 0 10-16,0 0 5 0,-17 15-11 0,13-8-1 15,0 1-4-15,1 1-17 0,-3 1 12 0,6 2 6 16,-1-2-21-16,1 1 8 0,-1-4-10 16,1 3-6-16,1-3 21 0,0-1-5 0,2 1-3 15,2-4 24-15,-3 0-19 0,8 0-2 0,-6-1 5 16,-4-2 25-16,13-2-2 0,-2-1-18 15,-4 2 6-15,-1-4 12 0,1 0 2 0,1 0-7 16,1-1 28-16,-5 2-5 0,2-1-8 0,1-2-5 16,-4 2 16-16,2 1-3 0,-2 0 10 15,0 1 5-15,-3 3 6 0,6-7-9 0,-6 7 1 16,4-7-16-16,-4 7 1 0,6-2-6 16,-6 2 0-16,4-5-10 0,-4 5 0 0,0 0 8 15,4-3-13-15,-4 3-5 0,0 0 15 16,0 0-10-16,0 0 12 0,0 0-7 0,7-1-15 15,-7 1 23-15,0 0-8 0,0 0 7 0,0 0-4 16,0 0 7-16,0 0-13 0,13 3 1 16,-13-3 4-16,0 0 1 0,0 0 0 0,7 3-6 15,-7-3 8-15,0 0-10 0,10 3 5 0,-10-3-10 16,0 0 28-16,9 2-16 0,-9-2-2 16,5 0 5-16,-5 0-5 0,7 4-5 0,-7-4 8 15,12 3-3-15,-10-2 5 0,6 3-10 16,-6-1 0-16,6-1 5 0,-8-2-8 0,9 6-25 15,-5-4-41-15,-1 0 25 0,5 1-59 16,-8-3-45-16,5 3-103 0,-5-3 0 0,11 0-530 16,-6 0 64-16,-5 0 87 0</inkml:trace>
  <inkml:trace contextRef="#ctx0" brushRef="#br0" timeOffset="39812.41">29866 2163 783 0,'0'0'220'0,"0"-7"-33"0,0 7-31 16,0 0-31-16,0 0 31 0,0 0-40 15,0 0-22-15,3 20 6 0,2-10-13 16,-3 2-7-16,-2 4-1 0,3 1-2 0,2 3-21 0,-4 4 3 16,0 2 10-16,-1 2-23 0,4 3-33 15,-4-2-23-15,-4 1-29 0,4 3-50 0,-2-4-73 16,-3-4-7-16,5-4-48 0,0-3-8 15,-3-3 58-15,3-4 24 0,0 1 41 0,0-6 43 16,0 0 48-16,3-1 52 0,-3-5 28 0,-3 4 21 16,3-4 18-16,0 0 14 0,0 0-14 15,0 0-3-15,0 0 10 0,8-19 8 16,-6 12-21-16,-2 0 3 0,4-1-20 0,-4 1 7 16,0-1 5-16,3 1-28 0,-3 1 3 15,3 0-23-15,-3 2 9 0,1-1-4 0,-1-1-18 16,0 6 5-16,3-8-3 0,-3 4 1 0,3 0-19 15,-3 4 8-15,7-6-12 0,-4 2-3 16,4 2 2-16,-3-1 13 0,3 1-25 0,-1-1 9 16,1 1-1-16,2-1 7 0,-4 1-11 0,2-2-2 15,-1 1 18-15,1 2-15 0,-7 1-3 16,11-5 5-16,-5 5-17 0,-2-4 2 0,-4 4 0 16,8-2 5-16,-8 2 5 0,6-2 0 0,-6 2-3 15,6-2-4-15,-6 2 4 0,0 0-20 16,0 0 16-16,0 0-13 0,0 0-3 15,10 4 7-15,-9 2 16 0,2-3-10 0,0 3 13 16,-3 2-3-16,3 0 0 0,0 4 3 16,-1-3 2-16,1 1-15 0,0 1 10 0,0 0-38 15,-2-1-21-15,2 2-94 0,3-3-42 0,-5-5-135 16,5 4-450-16,2 1 48 0,0-6 115 16</inkml:trace>
  <inkml:trace contextRef="#ctx0" brushRef="#br0" timeOffset="39980.01">30266 2338 765 0,'0'0'330'0,"0"-5"-56"15,0 5-28-15,0 0-31 0,0 0-18 0,0 0-18 16,0 0-28-16,0 0-18 0,0 0-13 0,6 15-66 16,-6-5-49-16,-3 1-76 0,0 3-114 15,3-1-171-15,-1 4-393 0,1-4 126 0,0-1 7 16</inkml:trace>
  <inkml:trace contextRef="#ctx0" brushRef="#br0" timeOffset="40345.48">30296 2506 811 0,'1'-8'184'0,"-1"5"-25"0,0-4 107 0,3 2-23 0,-3-1-12 16,0 0-9-16,0 6-25 0,0-8-10 16,0 8-41-16,0-7 0 0,0 7 3 15,0-5-34-15,0 5-13 0,0 0-2 0,0 0-28 16,0 0-3-16,0 0-18 0,0 0 0 0,0 0-12 15,0 0-24-15,0 0-7 0,-7 15-3 16,7-15-18-16,0 5-20 0,0-5 28 0,0 0-6 16,7 6 6-16,-1-5-5 0,-6-1-3 0,0 0 0 15,15-7 16-15,-7 6 15 0,-3-2-13 16,2-1-5-16,-1 1 31 0,2 1-3 0,-2-3 8 16,-2 3-6-16,2-1 4 0,-6 3 14 0,11-4-27 15,-8 1-1-15,-3 3 16 0,4-3-18 16,-4 3-5-16,6-2 0 0,-6 2-11 0,0 0 11 15,0 0-11-15,0 0 14 0,0 0-8 16,12 8 2-16,-12-6-15 0,1 4 7 16,0 0-9-16,-1-1 22 0,4 1-5 0,-4-2 3 15,5 0 2-15,-4 2 3 0,0-1 3 0,5-2-6 16,-2 1-10-16,5-3 13 0,2 1-28 16,2 0-59-16,2-4-287 0,8 2-553 0,4-4 157 15,-2-2 22-15,2-3 72 0</inkml:trace>
  <inkml:trace contextRef="#ctx0" brushRef="#br0" timeOffset="53666.26">24687 3800 511 0,'0'0'203'16,"-8"-4"-1"-16,8 4 0 0,0 0-48 0,0 0-24 16,-8 0 6-16,8 0-13 0,0 0-8 15,0 0-20-15,0 0-3 0,-11-1-15 0,11 1 17 16,0 0-32-16,0 0-6 0,0 0-5 0,0 0-7 16,0 0-11-16,0 0 16 0,0 0-1 15,0 0-17-15,0 0-5 0,0 0-1 0,0 0 14 16,0 0-16-16,0 0-5 0,0 0 10 0,22 8-5 15,-14-8-8-15,2 0-5 0,6 0 16 0,-1 0 7 16,2-2-25-16,3 1 20 0,1-3-7 16,3 3-11-16,-1-1 10 0,2-2-4 0,5 1-6 15,-2 1-87-15,-1-4 21 0,4 3 7 0,-3-1-7 16,2 0 17-16,-2 0 57 16,-1 0-59-16,1-2 0 0,-8 4 18 0,0 1 8 15,-3-4-3-15,3 2 0 0,-9 3-15 0,3-4 20 16,-4 4 0-16,1-2 13 0,-2 1-13 0,-2 0 6 15,3 1-3-15,-10 0-8 0,14 0 5 16,-14 0 23-16,10-3-5 0,-10 3-23 0,7-2-5 16,-7 2-33-16,0 0-11 0,7-2-43 0,-7 2-23 15,0 0-102-15,0 0-454 0,0 0 29 16</inkml:trace>
  <inkml:trace contextRef="#ctx0" brushRef="#br0" timeOffset="54065.54">25172 3592 537 0,'0'-6'169'0,"0"6"-26"0,0 0-7 16,0 0-23-16,0 0-11 0,0 0-10 0,0 0-5 16,0 0 21-16,0 0-24 15,0 0-15-15,20 10 8 0,-13-10-33 0,0 4 9 16,3-1 4-16,-3 0-11 0,3 0-18 0,1 1 3 16,-1-3-1-16,0 3 11 0,1-1 0 0,-2-3-2 15,1 4-21-15,1-2 10 0,-4-1-3 16,3 0-4-16,-3 4-1 0,3-5-4 0,-3 1-9 15,0 0 11-15,-1 1-15 0,-6-2-1 0,11 4 9 16,-11-4-11-16,7 3-8 0,-1-2 23 16,-6-1 18-16,4 8-30 0,-4-1 69 0,-3-1-34 15,-1 5-2-15,-4 3-31 0,-5 3 33 0,-6 5-14 16,-5 10-7-16,-4 1-42 16,1 5-88-16,2-18-109 0,-5 22-526 0,3-2 52 0,-1-5 84 15</inkml:trace>
  <inkml:trace contextRef="#ctx0" brushRef="#br0" timeOffset="58078.73">24864 5536 463 0,'0'0'212'0,"-7"-1"8"15,7 1-17-15,0 0-32 0,0 0-28 16,0 0 37-16,-6-3-45 0,6 3-71 0,0 0-5 16,0 0 0-16,-2-4 5 0,2 4-10 0,0 0 2 15,0 0 13-15,0 0 5 0,0 0-15 16,-8-3-13-16,8 3 8 0,0 0-33 0,0 0 4 15,0 0-4-15,0 0 4 0,0 0-14 0,0 0 6 16,0 0 12-16,19-7-14 16,-12 6 23-16,4-3-20 0,4 1-5 0,-2 0 10 15,6-4-18-15,-1 2 0 0,3-4-5 0,5 1-15 16,-2 0 28-16,1-1 5 0,-1 1-6 16,3-2-17-16,0 1 8 0,0 0 10 0,1 1 2 15,-4 1-10-15,0 0-10 0,3-1 13 0,-10 4-1 16,3-1-4-16,-2 1-3 0,-1 0 5 0,-3 1 8 15,-1-1-8-15,-3 1 8 0,1 2-13 16,-1-3 5-16,-3 2 8 0,-1 1-18 0,2 0 20 16,-8 1-10-16,10-2 3 0,-4-1 5 0,-6 3-1 15,7-1 1-15,-7 1-5 16,8-2 0-16,-8 2-14 0,6-1-11 0,-6 1 9 0,0 0-31 16,10-3-19-16,-10 3-12 0,0 0-101 15,0 0-39-15,7-1 10 0,-7 1-166 16,0 0-343-16,0 0 72 0</inkml:trace>
  <inkml:trace contextRef="#ctx0" brushRef="#br0" timeOffset="58527.85">25285 5261 650 0,'-10'-2'220'0,"10"2"-13"16,0 0-28-16,0 0-15 0,0 0-21 0,0 0-25 16,0 0-3-16,0 0-17 0,0 0-1 15,0 0-20-15,0 0 10 0,0 0-8 0,0 0-12 16,0 0 2-16,0 0-15 0,30 7-1 0,-23-6-12 15,3-1 8-15,-3 1-13 0,4 1 12 16,-2-1 4-16,1 3-27 0,-2-4 11 0,2 0-5 16,0 1-3-16,-2 1 3 0,2-1-16 15,1 2 0-15,-2-1 1 0,-2-2-11 0,0 2 5 16,2-2 16-16,-9 0-24 0,14 2-2 16,-10 1 18-16,-4-3-3 0,10 1 11 0,-10-1-11 15,11 0-81-15,-11 0 15 0,6 3 30 0,-6-3-20 16,4 2-10-16,-4-2 38 0,3 4 6 15,-3-4 17-15,-6 10-20 0,-1-1-1 0,-4 3 14 16,1 3-16-16,-7 1 3 0,-3 6-13 0,2-3-67 16,1 3-33-16,-3-1-84 0,6-2-551 15,0-1 72-15,8-6 116 0</inkml:trace>
  <inkml:trace contextRef="#ctx0" brushRef="#br0" timeOffset="83454.94">14903 10068 611 0,'0'0'149'0,"-14"-9"-1"0,14 9-38 16,0 0 16-16,-1-6 17 0,1 6-20 16,-3-2-34-16,3 2 22 0,0 0-27 15,-6-7 3-15,6 7 18 0,0-3-36 0,0 3 16 16,0 0-16-16,-4-8-33 0,4 8 40 0,0 0-22 15,-3-2 0-15,3 2 0 0,0 0-8 16,0 0-8-16,-3-5 0 0,3 5-9 0,0 0-14 16,0 0 3-16,0 0-3 0,0 0-2 0,0 0 0 15,0 0-11-15,-4 17 4 0,4-9-22 0,1 4 37 16,-1 1-21-16,3 4 12 0,-3-1-4 16,0 7-13-16,3-4 13 0,-3 6-11 0,3-1 16 15,1 0-11-15,-1-5 11 0,4 6-8 16,0-7-10-16,-3 2 3 0,2-4 14 0,1 0-12 15,0-3-15-15,6 4 23 0,-6-7 7 16,3 3-7-16,4-3 0 0,-1-3-1 0,-2-2 26 16,3-2-15-16,3-1 21 0,-4-4-16 0,5-5-10 15,-1-1-16-15,3 0 18 0,1-9-15 16,-4 2-2-16,0-2 7 0,-3-2 8 0,3-5-3 16,-4 5-5-16,-3-4 8 0,-2 0 7 0,2 2-2 15,-7-3-7-15,4 1-1 0,-4 2 23 16,-3 0-5-16,0 3-28 0,0 3-10 15,0-2 48-15,-3 6-30 0,-1-3 10 0,-2 4-8 16,2 0-2-16,1 3 7 0,-3 1-7 0,-2 4 0 16,2-1-21-16,6 3 13 0,0 0 18 15,-22 11-36-15,16-7 10 0,-1 8-28 0,4-1-66 16,0 4 10-16,-1 2-39 0,1 1-56 0,3-1-46 16,3 6-509-16,1-5 56 0,-1-1 62 15</inkml:trace>
  <inkml:trace contextRef="#ctx0" brushRef="#br0" timeOffset="84022.48">15358 10224 760 0,'0'0'253'0,"3"-6"-22"15,-3 6-34-15,0 0-31 0,0 0 3 16,0 0-23-16,0 0-18 0,3 14-13 0,-2-10-18 15,2 3-7-15,-3 1 5 0,0 0-19 0,3 2-1 16,0 2-11-16,-3-2-6 0,3 0 9 16,-2-2-16-16,-1 1-10 0,0-1 3 0,3-1-3 15,-3 1 7-15,4-5 19 0,-4 4-1 0,0-7 11 16,3 7-18-16,-3-7-5 0,0 0-3 16,0 0-10-16,0 0-8 0,11-11 0 0,-5 4 3 15,-2-1-18-15,3 0 5 0,-1-1-7 0,-2 1-14 16,2 1 14-16,-5 0 4 0,5 0-10 15,-3 3-10-15,2-2 3 0,-2 2-3 16,1 0-10-16,2 2 15 0,-6 2-18 0,7-5 15 16,-7 5-19-16,0 0-1 0,14 5 10 15,-14-5-13-15,6 6 14 0,-2-2 12 0,2 3-13 16,-2 0 3-16,-1 2 3 0,4-2 7 0,-3 0-16 16,-1-1 24-16,4 1-3 0,-4 1-7 0,4-1 7 15,-3-4-2-15,0 3 5 0,2-5 2 16,-6-1-25-16,10 5 28 0,-10-5-3 0,11-5-2 15,-5-2-3-15,1 3-2 0,0-3 7 0,3 0 3 16,-6-1 0-16,3 3 0 0,-4-1-72 16,3 0 77-16,-2-1 23 0,-1 6-38 0,1-6-69 15,-3 4-6-15,-1 3 6 0,6-7 7 16,-6 7-8-16,3-2 27 0,-3 2-19 16,3-6 15-16,-3 6 1 0,0 0 0 0,0 0-3 15,0 0 7-15,0 0 1 0,0 0 13 0,0 0 2 16,10 8-3-16,-10-2-4 0,4-2-42 0,-4 3 3 15,4 0-82-15,-1 1-36 0,1-3-40 16,-1 1-538-16,0 1 58 0,1-5 75 0</inkml:trace>
  <inkml:trace contextRef="#ctx0" brushRef="#br0" timeOffset="84188.74">15716 10115 941 0,'0'0'295'0,"-3"-6"-21"0,3 6-46 16,0 0-49-16,0 0-18 0,0 0-43 0,-7-1-36 15,7 1-36-15,0 0-144 0,0 0-196 0,-3 10-476 16,3-10 117-16</inkml:trace>
  <inkml:trace contextRef="#ctx0" brushRef="#br0" timeOffset="84455.19">15792 9811 696 0,'0'0'248'0,"0"-3"-30"0,0 3-32 16,0 0-17-16,0 0-30 0,0 0-9 15,0 0-7-15,0 0-18 0,0 0 0 0,0 25-5 16,3-9-34-16,-3 1 16 0,0 3-2 0,3 7 9 15,-3 3-40-15,4 2 15 0,-1 1-23 16,-3 6 7-16,3-3-17 0,1 0 7 0,0 2-9 16,2-2 1-16,-2-1-9 0,2 0 12 15,-2-4 3-15,2 1-8 0,2 0-15 0,-2-7 0 16,1-1-16-16,-3-5-2 0,6 2-5 0,-3-7-98 16,3 1-35-16,-3 0 7 0,3-7-89 15,-3-2-453-15,3-4-29 0,1-2 57 0</inkml:trace>
  <inkml:trace contextRef="#ctx0" brushRef="#br0" timeOffset="84656.06">15925 10241 890 0,'0'0'274'0,"0"0"-41"15,0 0-15-15,0 0-52 0,-10 2-2 0,10-2-23 16,0 0-24-16,0 0-22 0,0 0-57 0,0 0-89 16,27 0-74-16,-27 0-180 0,14 0-414 0,-4 0 100 15</inkml:trace>
  <inkml:trace contextRef="#ctx0" brushRef="#br0" timeOffset="84822.88">16133 10250 788 0,'0'0'200'0,"7"-7"-14"0,-4 7-22 15,-3 0-10-15,11-7-21 0,-4 4-13 16,0-2-10-16,2 3 8 0,2-5-36 0,-1 6-3 16,0-4-7-16,5-1-44 0,-2 0-23 0,4 4-189 15,-10-4-39-15,10 6-460 0,0-5 25 16</inkml:trace>
  <inkml:trace contextRef="#ctx0" brushRef="#br0" timeOffset="85420.38">16577 10101 724 0,'-3'-7'320'0,"3"7"-151"16,-3-1 92-16,3 1-8 0,-3-7-43 0,3 7-74 16,-1-4-6-16,1 4-22 0,-3-6-24 15,3 6-9-15,0 0 1 0,0 0-12 0,-3-7 29 16,3 7-24-16,0-3 5 0,0 3-8 16,6-8-12-16,-2 3-10 0,2 1-6 0,2-2 3 0,-1-4-8 15,3 3 6-15,0-1 4 16,4 1-20-16,-1-3-15 0,-2 3 15 0,2 1-10 15,0 0 17-15,2-1-35 0,-2 0 13 0,1 2-21 16,-4 0 0-16,4 3-2 0,-4-3-21 0,0 5 8 16,-2-2-13-16,-2 2-7 0,-6 0 1 15,13 0 4-15,-13 0 2 0,4 4 10 0,-4 1-7 16,0-5 12-16,-4 16-2 0,-2-8-5 0,0 1 17 16,2 0 4-16,-4-1 9 15,2 2-20-15,2-2 21 0,-2-1-19 0,-1 3 1 0,4-3 14 16,-4-4-6-16,6 3 14 0,-2 0-15 0,0-3 3 15,-1 3 15-15,4-6 0 0,-3 4-2 16,3-4 28-16,0 5-13 0,0-5 0 16,0 0 7-16,7 7-7 0,-7-7-5 0,7 3 2 0,0-3 3 15,0 0 5-15,2 1 8 0,-2 4-26 16,1-4 5-16,2 0-15 0,0 1 5 0,1 2 3 16,-2-2 2-16,1 5-5 0,0-4 7 15,-2 4-1-15,-1 0 4 0,-4 1-8 0,3 0 3 16,-6 1 16-16,-3 1 2 0,0 4-3 0,-7 1-12 15,-4 1-5-15,0 2-6 0,-7 0-7 16,-3-1 0-16,-2 0-11 0,-2-3-12 0,-2-2-13 16,-1 3 5-16,0-6-33 0,-3 1 12 15,7-4-35-15,-1-2-64 0,1 1-36 0,3 0-576 16,0 0 81-16,4-1 60 0</inkml:trace>
  <inkml:trace contextRef="#ctx0" brushRef="#br0" timeOffset="86020.03">14814 11034 685 0,'0'0'236'0,"-7"2"-41"0,1 2-3 16,6-4-16-16,0 0-4 0,0 0-9 0,0 0-70 16,0 0 19-16,31-8-32 0,2 0 22 15,15-9-23-15,10 0-2 0,21-5-8 0,10-6 8 16,7-1-13-16,6 0-23 0,8-2 0 0,26-9 20 15,-26 10-20-15,23-8 16 0,-24 10-34 16,-6-1 2-16,-1 2 9 0,-3 1 17 16,1 2-33-16,-4 5 2 0,-1-3-10 0,-9 3 11 15,-2 0-3-15,-4 2-5 0,-19 5-6 0,-2-1 6 16,-6 1-5-16,-8 4 12 0,-7-1-17 16,-7 1-6-16,-4 6 16 0,-3-4 13 0,-7 4-19 15,3-3 11-15,-5 2-18 0,-2 2 8 0,0 0 0 16,-2-4 9-16,-1 5-1 0,-3 0-6 15,3-1-10-15,-10 1-3 0,10-1 11 0,-10 1-16 16,10 0-17-16,-10 0-16 0,0 0-21 0,7 2-50 16,-7-2-60-16,4 2-212 0,-4 3-394 15,0-5 44-15,0 0 99 0</inkml:trace>
  <inkml:trace contextRef="#ctx0" brushRef="#br0" timeOffset="86153.32">17371 10326 447 0,'-10'-4'-35'0</inkml:trace>
  <inkml:trace contextRef="#ctx0" brushRef="#br0" timeOffset="89067.37">15857 11126 652 0,'0'-8'282'0,"3"5"-26"0,-3-5-34 15,-3 2-9-15,3-1-8 0,0 2-18 0,0-1-3 16,-1-1-10-16,1 7-26 15,-3-8-4-15,3 8-19 0,0-9-15 0,0 9 3 16,-3-8-11-16,3 8-12 0,-3-3-26 0,3 3-3 16,0 0-2-16,0 0-13 0,0 0 13 15,-24 10-13-15,13 0-2 0,-3 3-6 0,-7 6-20 16,-1-1-3-16,1 7 1 0,-3-3-11 0,3 2-8 16,1-4 3-16,-1 3-2 0,5-4-16 15,4-1-21-15,-1-1 27 0,6-2-11 0,-3-2 7 16,6-2 3-16,-2-3-5 0,6 2 8 0,0-2-5 15,0-1 7-15,6 1-2 0,-2-1 18 16,7 0-21-16,-2-4-3 0,2 5 16 0,6-2-5 16,-4-2 5-16,1 3-10 0,0 1 0 15,3-2 7-15,-4-2 1 0,2 3-16 0,-2 3 18 16,0-3-10-16,-2 1 2 0,-1-1-5 16,-3 1 13-16,0 0 3 0,-3 2 9 0,-1 0 1 15,-3 4 3-15,-4 1-11 0,-3 1 10 0,-3 2-12 16,-3 1 12-16,-2-5 11 0,-1 0-19 15,-2 1 11-15,-2-2 0 0,3-4 26 0,-1-1-19 16,2-6 8-16,5 4-15 0,-2-4 3 0,3-2-13 16,2-1-3-16,8 1-13 0,-10-7 0 15,7 4-12-15,3-4-26 0,0 2-41 0,4-4-26 16,5 5-56-16,-1-4-64 0,5-9-117 0,1 9-475 16,0 0 116-16,-1-1 26 0</inkml:trace>
  <inkml:trace contextRef="#ctx0" brushRef="#br0" timeOffset="89799.38">15955 11443 591 0,'7'0'192'0,"-7"0"-13"0,0 0-33 0,0 0-8 16,0 0-10-16,14 3-26 0,-14-3-7 15,7 2 0-15,-1 1 5 0,-2-3 5 0,-4 0-16 16,14 7-22-16,-7-7-13 0,-1 1-26 0,5-1-28 15,-11 0-11-15,17 0-27 16,-10 0 20-16,3-1-51 0,0-2-10 0,0-2 43 16,1-2-18-16,-4 4-5 0,-1-4 8 0,1-1-3 15,-4 1 8-15,2-2 26 0,-2 1-14 16,0 1 63-16,-3 2 14 0,-3-3-20 0,3 2 18 16,-4-1-5-16,-3 4 0 0,4-3-11 0,-4 5 9 15,-3 1 7-15,10 0-3 0,-21 0 11 16,8 6-31-16,-1-2-3 0,0 1 13 0,0 3 5 15,1 0-10-15,2 0 0 0,1 3 6 0,1-1-22 16,2 2 11-16,2 1-10 16,2-1-11-16,0 1 21 0,3-1-5 0,3 1 20 15,0-5-12-15,2 6 86 0,2-3-7 0,5-3-8 16,-1 1-2-16,0-1-19 0,2-1 4 16,4-4-9-16,-4 1-17 0,5-4 10 0,-2 0 2 15,2-4-12-15,3 1-1 0,-4-4-9 0,3 4 7 16,-3-4-28-16,0-1 15 0,-3 1-20 15,0-1 13-15,-1-2-3 0,1 2-13 0,-4-1 18 16,0-1-23-16,-2 2 18 0,-2 1 10 16,-2-1-35-16,-1 1 20 0,0 2 0 0,-3-1-13 15,0-1 13-15,0 7-13 0,-3-7-18 0,-3 7 18 16,6 0 5-16,-11 0-7 0,11 0-16 16,-14 0 11-16,4 4-1 0,4-1-5 15,6-3-7-15,-14 1 18 0,10 1-24 0,-2 2 8 16,6-4 3-16,0 0 7 0,-4 3-4 15,4-3 7-15,0 0 5 0,0 0 3 0,0 0-8 16,0 0-11-16,23-9 14 0,-12 6-11 0,-4-2 21 16,3-2 0-16,1 3 2 0,-4-3 13 15,2 0-15-15,2 3 0 0,-4 0 10 0,0-3 0 16,2 3-5-16,-5-2-3 0,3 5-89 0,-3-5 23 16,2 5-11-16,-2-1-7 0,-4 2 8 15,9-1 17-15,-9 1 1 0,0 0 4 0,11 3 1 16,-7 1 12-16,-1 0 16 0,3 1-18 0,-2 0 2 15,-1 2 14-15,2 1-22 16,1 0 11-16,-3 2-30 0,1 4 7 0,2-4-11 16,-2 3-114-16,-1-1-124 0,5-4-465 0,-2-1 54 15,-2 0 89-15</inkml:trace>
  <inkml:trace contextRef="#ctx0" brushRef="#br0" timeOffset="90732.57">16537 11343 545 0,'0'0'161'15,"0"0"13"-15,0 0-8 0,7-2-15 16,-7 2-12-16,0 0-9 0,11 6-15 0,-5-3-7 16,-3-2-19-16,1 5 9 0,2-2-24 0,1 1-5 15,-3-2-5-15,0 3 5 0,2-5 62 16,1 5-1-16,-7-6-7 0,10 2-3 0,-3 3-20 15,-7-5 8-15,10 0-14 0,-10 0-17 0,13-8 28 16,-5 2-36-16,-1-3-2 0,2-1 7 16,-2-2-15-16,-2 1-15 0,4-3 4 0,-5 4-4 15,2 2-3-15,-2 0 2 0,3-2-4 0,-3 3-45 16,-1 0-70-16,0 4-19 16,0-2-13-16,1 2-32 0,-4 3 27 0,0 0-15 15,0 0-13-15,10 8-35 0,-10-8 2 0,4 10 12 16,-1 3 16-16,1-4-33 0,-1 1 72 15,3 0-21-15,-2-2 28 0,2 0 23 0,-1 1 26 16,1-2 48-16,-2-2 67 0,2-2 52 0,-2 0 6 16,2 0 6-16,-1-1 5 0,-5-2-12 15,10 2 32-15,-10-2-35 0,10-2-8 0,-10 2-7 16,9-5 12-16,-1 3-21 0,-8 2-17 16,7-4 8-16,-1 0-8 0,-2 0-11 0,3 0-12 15,-3 1 5-15,2-4-16 0,-3 5-4 16,4-3-6-16,-1-2 3 0,-1 3-6 0,1-2 9 15,-2 2-14-15,-1-3-9 0,1 2 4 0,-1-4 1 16,3 5-3-16,-3-3-13 0,-1 2-3 16,1-4 3-16,-3 6 11 0,0-3 22 15,0 6-7-15,0-10-8 0,0 4-3 0,-3 3-2 16,3 3-7-16,-5-8-1 0,2 4 8 0,0 3-8 16,3 1-10-16,-10-2 23 0,10 2-15 15,0 0-8-15,-18 3-3 0,12 1-5 0,-1-1-7 16,1 4 7-16,2 0 11 0,0-3-3 0,1 3-5 15,2 0 5-15,1 1 2 0,0 1 1 16,4-2-3-16,0 1 0 0,-1-1 5 0,4-3 0 16,0 3-7-16,2 0 2 0,2-4-11 15,-1-3 9-15,0 1-19 0,4-2 29 16,-3 1-3-16,3 0-2 0,-1-4 4 0,-3-2-1 16,4 4-1-16,-4-3-10 0,1 1 5 0,-1 0 5 15,-3-5 7-15,2 5-4 0,-1-1-3 16,-2-2 8-16,-5 4-10 0,2-3 2 0,-3 6-8 15,3-8 16-15,-3 7-21 0,0 1 1 0,0-7 12 16,0 7-13-16,0 0-10 0,-6-4 13 16,6 4 2-16,0 0 9 0,0 0-17 0,0 0 9 15,0 0-14-15,0 0 1 0,0 0 2 16,0 0-2-16,0 0 2 0,0 0 3 0,0 0-34 16,0 0 19-16,16 9-1 0,-16-9 13 0,17-5-5 15,-6 2-12-15,0-4 7 0,2 4 15 16,-3-2-10-16,4-2 0 0,-1-2 8 15,-2 6-5-15,-1-2 2 0,0-2 10 0,-2 4-2 16,1-2 3-16,-2 2 19 0,-1 2 4 16,-2-1-11-16,3-2-15 0,-7 4-5 0,0 0 5 15,0 0 10-15,11 6 0 0,-8-4 5 0,0 7 0 16,0-1-12-16,-2 2 22 0,2 2-15 16,-3 1 8-16,0 2-26 0,3 2-17 0,1-2-27 15,0 3-76-15,2-1-169 0,1 4-594 16,0-3 141-16,3-3 26 0,0-4 107 15</inkml:trace>
  <inkml:trace contextRef="#ctx0" brushRef="#br0" timeOffset="91431.87">17590 11339 573 0,'0'0'253'0,"-4"-6"-48"0,1 3-5 15,3 3-3-15,-4-7-21 0,1 2-22 0,0 3 41 16,-1-5-3-16,4 3-21 0,0-7-15 0,0 1-33 16,4-2-13-16,2-3-5 0,-2-6-15 0,3-1-19 15,3-8-4-15,0 4-16 16,0-6-18-16,0 0-12 0,4 3 15 0,-4-3-16 16,-3 0 6-16,1 5-3 0,-2 3-8 0,-2 0 6 15,-4 6 22-15,3 3-30 0,-6-2 2 16,2 9 6-16,-5-3-16 0,-1 5-5 0,-4 2 2 15,1 0-7-15,-4 5 5 0,-5 5 3 0,1-1-6 16,-2 4-4-16,-1 2 9 0,3 0-4 16,-4 4-1-16,7 0-5 0,-1 2-2 0,2 1-8 15,4 0 21-15,-1 3-8 0,4-3 7 0,4-1-17 16,0-2 17-16,3-4 16 0,3 4 0 16,0-5-5-16,0 3 8 0,5-5 22 0,2 0-7 15,0-4-5-15,4 3-13 0,3-5 15 16,3-1-15-16,-3-1-3 0,4 3-2 0,0-3 2 15,-2 0-2-15,2-3-10 0,0 2 14 16,-4 1-9-16,0 0 2 0,-4 0-4 0,2 1 6 16,-2 2 4-16,-2 0 2 0,-1-2-13 0,0 5-10 15,-4-2 2-15,2 3-7 0,-8 1 12 16,3 2 3-16,-6 4 1 0,3-5 1 0,-4 5 6 16,0 2-18-16,-2-4-3 0,2 2-10 0,1-3 16 15,0-3-11-15,0 1-7 16,2-1 12-16,1-1 16 0,0-1-8 0,0-6 2 15,0 0 8-15,0 0-22 0,0 0 4 0,17-14 18 16,-6 3-15-16,-1-2-3 0,3-5 13 16,-2 3-15-16,2-3 8 0,1-1-1 0,-4-3-7 15,3 6-3-15,-1-1 23 0,-3 2-20 0,1 2 18 16,-2 1-6-16,-1 2 1 0,-1 2 7 16,-2 1 11-16,-1 1-6 0,4-1-10 0,-6 2-8 15,2 3 16-15,0-3-5 0,-3 5 2 0,0 0 6 16,0 0-9-16,0 0-2 0,3 12-2 0,-3-5 17 15,0-1-15-15,0 2 1 0,0 3-1 16,0-2 10-16,0 2-10 0,0-3 3 16,1 2 5-16,2-2-6 0,0 0-9 0,0 1-8 15,0-1-31-15,-2-1-31 0,6 1-48 16,-3-5-175-16,-4-3-50 0,10-3-508 0,-1 3 108 16,-9 0 88-16,11-7 65 0</inkml:trace>
  <inkml:trace contextRef="#ctx0" brushRef="#br0" timeOffset="91597.03">17976 10911 885 0,'-3'-5'287'16,"3"5"-44"-16,0-5-18 16,0 5-7-16,0 0-47 0,0 0-17 0,0 0-24 15,0 0-48-15,0 0-77 0,0 0-150 0,7 10-193 16,-1-6-423-16,-6-4 104 0</inkml:trace>
  <inkml:trace contextRef="#ctx0" brushRef="#br0" timeOffset="92264">18168 10605 737 0,'0'-6'202'0,"0"6"-31"16,0 0-30-16,0 0 3 0,0 0-16 15,0 0-13-15,0 0-23 0,3 25 5 16,0-15 0-16,-3 7-10 0,3 0-15 0,-2 8-3 16,2 0 0-16,4 0-17 0,-3 7 4 0,-1-6-13 15,3-1-4-15,-2 4 9 0,2-8 1 16,-2 4 2-16,3-7-2 0,-3 2-8 0,2-4-3 16,-2-3 3-16,-1-1 5 0,-3-1-2 0,3-2-1 15,0-1 1-15,-2 2 76 0,-1-6-18 16,0 0-22-16,0-4-3 0,-4 7-6 0,4-7-22 15,-6 0 12-15,6 0-9 0,-13 0-6 0,13 0-5 16,-11-3-1-16,4-1-6 0,7 4-6 16,-14 0-13-16,4 0 8 0,0 0-20 0,10 0 7 15,-14 5-2-15,3-3-18 0,2 4 12 16,2-2 3-16,-4 0 11 0,5 0-24 16,-1 2 13-16,3 2 8 0,-2-1-11 0,2 2-9 15,1 1 12-15,3-1-13 0,0 0 6 0,0 4 7 16,7-2-16-16,-4-1 24 0,1-2 5 15,2 2-10-15,1-3-3 0,0 1-2 0,3-2-9 16,3-5 14-16,-1 0-5 0,1-2-6 0,4-2 26 16,-3-2-10-16,6-2 0 0,-3-6-13 15,4 1 5-15,0-5 0 0,2-2 15 0,-3-2-14 16,-2 1-1-16,-4 2 2 0,-1 1 6 0,1 0 5 16,-4-3-8-16,-4 8-2 0,-1-2-3 15,1 2 13-15,-6-1-10 0,3 3 5 16,-3 3-11-16,-3-1 3 0,0 1 13 0,0 3-3 15,-2-2-12-15,-1 6-3 0,6 0 10 0,-13 0-15 16,13 0 0-16,-15 5-69 0,9 0 7 16,-1 2 6-16,4 1-1 0,-1 2 21 0,1 3-12 15,-1-4 14-15,4 5 6 0,4-3-18 0,-4 0 23 16,4 3-11-16,2 0 14 0,4-3 7 16,-3-1-21-16,7-2 9 0,-1-3 7 0,4-2 2 15,0 2 6-15,1-3 7 0,3-3-25 16,-1 0-6-16,3-5-7 0,-2 4-33 0,-1-3-26 0,5 1-33 15,-5-2-110-15,1-1-31 16,-4 4-507-16,0-3 61 0,-4 0 106 0</inkml:trace>
  <inkml:trace contextRef="#ctx0" brushRef="#br0" timeOffset="92363.15">18790 10949 565 0,'0'0'103'0,"0"0"-62"0,0 0-216 0</inkml:trace>
  <inkml:trace contextRef="#ctx0" brushRef="#br0" timeOffset="95810.89">13583 12509 227 0,'0'0'146'0,"0"0"28"0,0 0-61 0,0 0 48 16,0 0-7-16,0 0-42 0,0 0 4 15,0 0-4-15,0 0-7 0,0 0-2 0,0 0-14 16,0 0 24-16,0 0 2 0,0 0-33 0,3-16 10 16,-3 16-5-16,0 0-13 0,0-6 3 15,0 6-21-15,0-7 3 0,1 2 5 0,-1 5-15 16,3-9 2-16,0 1-10 0,0 2-3 15,-1 1-15-15,4-3 0 0,0 0 16 16,-2-2-31-16,-1 1 2 0,4-1 3 0,0-1 7 0,0 3 3 16,0-4 5-16,3-1-10 0,0 2-5 0,0-3 7 15,0 3-2-15,5-3-13 16,-2-3 1-16,1 3 9 0,3 1 8 0,3-3-26 16,-3 1 9-16,4-3 14 0,0 1-15 0,3 0-5 15,-1 1 15-15,1-1 1 0,3 0-16 16,-2 1 0-16,2 1 8 0,-2-2-6 0,4 0-17 15,-1 6 35-15,-1-4-15 0,1 1-2 0,2-1-11 16,-2 2 6-16,-1 1 4 0,1 1-2 16,2 0 0-16,-6-2 5 0,0 3-10 0,0 2 10 15,0 0-7-15,3-1 15 0,-2 1-24 0,-2 1 16 16,1-1-2-16,3 4-3 16,-3-2-10-16,-3-1 7 0,2 6 1 0,-2-3-11 15,0-1 15-15,-1 5-14 0,1 0 1 0,0 0 6 16,-1-1 13-16,1 1-8 0,2 1-13 15,-6-1 18-15,1 0-18 0,-2 0 13 0,5 0-5 16,-3 2 5-16,1 1 8 0,-4-2-13 0,-2 0 18 16,4 1-11-16,-6-1 6 0,2-1 0 15,1 0-11-15,-1 4 8 0,-2-4 0 0,-4 1-2 16,2-1-1-16,2 2-9 0,-11-2 14 0,14 0-7 16,-8 0 18-16,-6 0 3 0,11 0-11 15,-11 0 11-15,7 1 7 0,-7-1 8 0,0 0-6 16,13 0 44-16,-13 0-17 0,0 0-11 0,7 2-8 15,-7-2-7-15,0 0-11 16,10 3 9-16,-10-3 6 0,0 0-1 0,0 0-4 16,0 0-1-16,7 1-1 0,-7-1-38 0,0 0-11 15,0 0-53-15,0 0-44 0,0 0-166 16,0 0-574-16,3 0 137 0,-3 0 12 0,0 0 130 16</inkml:trace>
  <inkml:trace contextRef="#ctx0" brushRef="#br0" timeOffset="96360.46">14831 11726 373 0,'-4'-4'133'0,"4"4"-17"16,0 0-14-16,0 0-2 0,0 0 0 0,0 0-1 15,0 0-14-15,0 0-42 0,0 0 24 16,0 0-21-16,0 0 0 0,21 8 10 0,-14-7-17 15,-7-1-3-15,10 3 5 0,-3 3-26 16,0-3 0-16,2 1 31 0,-1 0-12 0,-1 3-1 16,-1-6-10-16,4 6-28 0,-2-5 25 0,2 5-7 15,-3-6-10-15,4 6 22 0,-2-4-7 16,1 3-15-16,-3-1 10 0,4-1 25 0,-5 1-28 16,4-3 44-16,-2 1-36 0,-1 2-18 0,-1-5 13 15,1 6-3-15,-1-2-13 0,2-4 6 16,-4 5 5-16,2-3-24 0,0-1 32 15,-2 4-24-15,3-3 31 0,-7-2 0 0,10 2-13 16,-6 2 13-16,-4-4-10 0,6 3-23 16,-6-3-6-16,7 1 52 0,-7-1 10 0,8 5 13 15,-8-5-18-15,0 0 13 0,6 2-8 0,-6-2 3 16,0 0-3-16,0 0-13 0,-10 13 13 16,3-8-2-16,0 3-24 0,-3 5 16 0,-4-1 0 15,-2 5-39-15,-2 5-12 0,1 1-277 0,-4 2-409 16,0-5-19-16,-12 12 124 0</inkml:trace>
  <inkml:trace contextRef="#ctx0" brushRef="#br0" timeOffset="98890.9">15857 12046 506 0,'-4'-3'146'0,"4"3"5"16,0 0-43-16,0 0 4 0,0 0-12 0,0 0-41 16,0 0 28-16,0 0-15 0,0 0 10 15,0 0-13-15,10-9-18 0,0 8 8 0,8-6-16 16,6-1 16-16,7-2-36 0,3 0 18 0,17-5-5 16,3-2 2-16,1 1-7 0,0-1 61 15,6 0-2-15,-2 2-16 0,-1-2 0 0,0 1-25 16,0 4 10-16,3-3 2 0,-3 0-7 15,1 5-18-15,-1-5 5 0,0 5 2 16,-3-1-12-16,-11 2-3 0,8-4 3 0,-9 6 0 16,-8-1-21-16,0 4 8 0,-1-2 5 0,0-2 0 15,-4 1-13-15,4-2 8 0,-6 5-15 0,3-5 20 16,-4 3-13-16,0-1 5 0,-3 0-10 16,0 2-7-16,-3 0 17 0,-5 0-10 0,2 2 8 15,-5-4-3-15,-2 7 11 0,2-3-11 0,-3 1 18 16,-2-1-12-16,-1 3 4 0,-1-2-2 15,-6 2-10-15,0 0-26 0,10 0-44 0,-10 0-71 16,0 0-66-16,-10 9-226 0,4-1-333 16,-6 0 95-16,-7 2 31 0</inkml:trace>
  <inkml:trace contextRef="#ctx0" brushRef="#br0" timeOffset="100422.67">15912 12126 371 0,'-11'5'128'15,"11"-5"-59"-15,0 5-18 0,-4 0 113 16,4-5 33-16,0 10-54 0,0-3 6 0,0 1-9 16,0 2-35-16,3 4 5 0,-3-2 8 15,1 7-21-15,-1 1-2 0,3 5-92 16,1 2-16-16,0 11 13 0,-1 12 10 0,4 2-5 16,2 4 3-16,-1-2 2 0,-1 3 13 0,3-5-2 15,0 4 7-15,4-5-20 0,-4-1 12 16,1 3 8-16,2-3-7 0,0-3-3 0,1 2-8 15,-1-1-20-15,2-3 17 0,-2-3 6 0,-2-2 15 16,-1-8-25-16,0-1-6 0,1 0 13 16,-1 0 39-16,-1 1-54 0,2-4 23 0,-4 2-18 15,3-2-5-15,-3-3 7 0,3-1 9 0,-6-1-9 16,2 0-4-16,1-3 4 0,-4-2 14 16,1 1-27-16,0-4 14 0,-1 1 5 15,-3 0-11-15,4-7 16 0,-4 5-8 0,3-4 28 16,-3-2-30-16,0 0 17 0,3 1-10 15,-3-2-2-15,3-1 7 0,-3-1-7 0,0 2 10 16,1-3-15-16,-1-4 7 0,3 6 5 0,-3-1-2 16,0-5-16-16,3 7 26 0,-3-7-7 15,3 3-24-15,-3-3 18 0,1 6 11 0,-1-6-11 16,0 0-25-16,10 1 10 0,-10-1 2 0,0 0 8 16,14-3 5-16,-8-1-12 0,-6 4 35 0,11-5-30 15,-1 1-1-15,0 1 1 0,1-2 5 16,-1-3-1-16,7 3-22 0,0-7-8 15,4 4 30-15,3-2-7 0,7-5-2 0,-1 3 10 16,15-8-3-16,3 2-13 0,2 0 18 16,-1-1-20-16,5 1-5 0,0-1 25 0,-2 3-23 15,3-1 21-15,0 3-16 0,-1-5 8 0,1 4 15 16,3-4-20-16,0 1-10 0,0 3 7 16,1-3 1-16,-1 0-14 0,3 0 24 0,-3-2-8 15,3 2 2-15,-3 0-7 0,1 3 10 0,-4-3-13 16,0 3 10-16,-5-1 3 0,-1 3 8 15,-9 0-18-15,-6 2 15 0,-3 1 0 0,4-4 0 16,-12 6-5-16,8-2-10 0,-7 2 2 0,-3-1 44 16,-4 1-31-16,0 1 0 15,-1-1 21-15,-1 2-6 0,-5 2 4 0,1-3 16 16,2 5-6-16,-3-4-24 0,1 0 21 0,-5 2 66 16,1-3-2-16,-1 6-11 0,-2-6 21 15,3 5-36-15,-3-3-18 0,2 0 24 0,-2 0-55 16,-1 1 62-16,0 0-10 0,0 1-13 0,-2-2-24 15,-1-2 4-15,0 7-6 0,7-9 5 0,-7 5-4 16,0-3-4-16,0 0 11 0,0-1-12 16,0 1 1-16,3-1-9 0,-6-2 4 0,3-1-9 15,0-3-9-15,-3 3 6 0,-1-6 10 0,3-4-5 16,-2-1 18-16,0-3-26 16,-1-3 23-16,1-1-20 0,-3-5-5 0,2-3-11 0,-6 3 11 15,3-14-3-15,-3 2 3 0,-1-2 5 16,1 4-3-16,0-4-10 0,-1 0 13 15,-2-2-16-15,0 0 21 0,-1 0-10 0,4 3-6 16,-5-1-2-16,2 1-7 0,-1 2 17 0,1 0-15 16,0 0-3-16,1 12 8 0,0 1 3 0,1 2-11 15,1 0 8-15,0 4 5 0,-1 0 8 16,1 4-13-16,0 2 8 0,-1-1-6 0,4 3-15 16,-3 3 13-16,4 3-10 0,-5-3 10 0,4 0 3 15,1 7-6-15,2-2 6 0,-2 0-6 16,1 2 3-16,-1 1 0 0,2-1-5 15,-2 1 5-15,3-2 5 0,-1 5-7 0,1-1 9 16,-1-2-4-16,3 4 2 0,-2-4-8 16,0 4 6-16,0-1 7 0,-1-1-10 0,4 5-15 15,-3-7 10-15,0 2 7 0,3 5 6 0,-4-4-16 16,1 0 8-16,3 4-5 0,-4-5 13 16,4 5 2-16,-3-3-13 0,3 3 14 0,-4-7-14 15,4 7 1-15,0 0 7 0,-3-3-10 0,3 3 2 16,0 0-12-16,0 0 15 0,0 0 2 0,-4-7 19 15,4 7-19-15,0 0-9 16,-9 0 9-16,9 0-7 0,-11 0 2 0,-2 4 6 16,-5-1-6-16,-9 4-25 0,-24 4-5 0,-7 6-62 15,-22 8-84-15,-9 7-92 0,-34 16-651 16,-10 1 157-16,-3-3 51 0,-11 3 79 0</inkml:trace>
  <inkml:trace contextRef="#ctx0" brushRef="#br0" timeOffset="104003.07">12890 13072 796 0,'-4'-6'222'0,"4"6"14"0,0-4-34 0,0 4 8 16,-1-7-39-16,1 7-12 0,-6-5-13 0,3 2-15 15,3 3-11-15,-7-6-28 0,7 6 15 16,-10 0-20-16,10 0-12 0,-17 7 4 0,7 0-20 15,-1 2-8-15,-3 2 13 0,-3 4-10 0,3 1-16 16,-3 3 3-16,1 2-18 0,1 1 3 16,-1 3-1-16,2 0 6 0,4 4-8 15,0-3 5-15,2-1-7 0,2 0-1 0,5-1-4 16,1-5 9-16,0 4-4 0,4-4-3 16,3-4-11-16,0 1 16 0,3-4-20 0,4-1 5 15,-1-5-16-15,1 1-18 0,3-6-2 0,1-1-43 16,2 0-4-16,1-3-63 0,6-4-64 15,-3 0-57-15,-1 1-562 0,1-4 101 0,0 0 50 16</inkml:trace>
  <inkml:trace contextRef="#ctx0" brushRef="#br0" timeOffset="104302.83">13013 12941 529 0,'-4'-8'256'0,"4"8"-15"0,0 0-11 15,-1-3-27-15,1 3-35 0,0 0-6 16,0 0-16-16,0 0-6 0,0 0-27 0,0 0-11 16,-3 16-15-16,6-7 3 0,-3 1-11 0,1 1-7 15,3 4-11-15,-1 2 1 16,0 5-13-16,1 0 7 0,2 3-23 0,-5 3 13 0,5 0-2 15,2 5-16-15,1-2 8 0,-2-2-18 0,0 1-11 16,4-5-12-16,-5-1-10 16,4-2-31-16,-3-1-28 0,4-3-44 0,-5-1-20 15,1 0-93-15,4-3-519 0,-4-3 49 0,-1-3 38 16</inkml:trace>
  <inkml:trace contextRef="#ctx0" brushRef="#br0" timeOffset="104503.13">13235 13309 819 0,'0'0'189'0,"-4"-7"6"0,4 7-27 0,0-6-9 16,0 6-23-16,0-5-34 0,0 5 6 0,0 0-14 16,0 0-24-16,0 0-6 0,0 0 7 15,0 0 1-15,0 0-21 0,0 0-10 0,4 15 13 16,-1-9-26-16,-3 0 13 0,3 6-23 0,-3-2-31 15,4 0-56-15,-4 2-59 0,3-2 13 16,0 1-77-16,-3-1-80 0,1 2-426 0,2-3 30 16</inkml:trace>
  <inkml:trace contextRef="#ctx0" brushRef="#br0" timeOffset="104669.18">13245 13090 847 0,'0'0'199'0,"3"-7"-22"0,-3 7-36 16,0 0-26-16,0 0-48 0,0 0-39 0,14 17-33 15,-11-9-103-15,1 2-48 0,2 6-530 16,-2 2 92-16</inkml:trace>
  <inkml:trace contextRef="#ctx0" brushRef="#br0" timeOffset="105602.07">13378 13353 834 0,'0'0'243'16,"0"-6"-30"-16,0 6-29 0,4-6-13 0,-4 6-12 15,3-4-10-15,-3 4-19 0,0-6-15 16,0 6-12-16,4-6-1 0,-4 6-23 0,3-9-15 16,0 8-18-16,0-6 3 0,-2 4-28 0,5-2-24 15,-3-2-17-15,2 4 17 0,-2-4-20 16,0-3 0-16,1 3-28 0,-1-3 48 0,0 1-5 15,1-1 3-15,-1 0-15 0,0-1 30 0,0 3 13 16,-3 0 46-16,0-1 13 16,0 1-15-16,0 1-8 0,0 2 7 0,0 0-22 15,-3-2-6-15,3 7-5 0,-6-3 3 0,6 3 0 16,0 0-21-16,0 0 8 0,-24 10-5 16,17-1-13-16,0-1 8 0,-3 6-5 0,3-2 12 15,0 4 6-15,4 0-13 0,0-2-3 0,2-1-2 16,2 2 10-16,2 3-3 0,3-3 13 15,-2 0-10-15,4-5-18 0,1 4-23 0,1-4 5 16,4-3 5-16,-4-3 1 0,3-2-14 16,-1-4 0-16,1 2 3 0,4-8 3 0,-3 2-8 15,3-3-11-15,-1-3 9 0,-1-2 17 0,-2 3 5 16,1 0 0-16,-4-1 6 0,0 2 27 16,1 3-12-16,-5-3 28 0,1 3 10 15,-4 3-2-15,1-1-80 0,3-2 13 0,-6 5-15 16,2-2 5-16,0 0-3 0,-3 4 6 0,4-3-1 15,-4 3 0-15,0 0 1 0,0 0 9 16,9-3-1-16,-9 3-6 0,0 0-1 0,4 10 22 16,-4-10-3-16,3 4 2 0,1 1-2 0,-1-1-13 15,-3-4 11-15,4 5 1 0,-4-5 17 16,0 0 4-16,10 0-2 0,-10 0-3 0,0 0-15 16,14-8 23-16,-11 2-10 0,1 2-11 0,2-2 18 15,-2-2-12-15,-1 0 12 16,3 1-25-16,-1-3 25 0,-2 3-7 0,0-1 7 15,1 1 16-15,-1 2-18 0,0 0 5 0,0-2-5 16,-2 4-1-16,-1-2 27 0,0 5-44 16,6-8 0-16,-6 6-11 0,0 2 21 0,0 0-23 15,0 0 11-15,0 0 2 0,0 0 5 0,0 0-11 16,0 0-7-16,11 10 21 0,-8-5-3 16,1 1-5-16,-4-2 7 0,3 3-2 0,0-3-5 15,-2 2 8-15,2 0-1 0,0-4 11 0,1 3 8 16,-4-5-11-16,4 5 3 0,-4-5-3 15,0 0 0-15,0 0 0 0,0 0-10 0,13-12 13 16,-13 0 15-16,3 1-17 0,-3-4-14 0,3-3 24 16,-3 0-6-16,-3-6-10 15,0-1-7-15,-4 0 17 0,4-2-15 0,-4 2 13 16,0 0-3-16,0 2 10 0,0 0 9 0,1 7-12 16,2 1-6-16,-3 1-4 0,4-1-2 15,-1 7-12-15,1-1 7 0,-3 1 2 0,5 1-4 16,-2 4-11-16,3 3 8 0,-8-1 0 0,8 1-13 15,-6 11 5-15,6-4 0 0,0 3 24 0,0 2-22 16,0 6 4-16,0-1 1 0,3 2 6 16,0 6 3-16,-1 0-3 0,4 0 0 0,-3 5-5 15,4 0 23-15,3 2-3 0,1-3-10 0,-1-2 11 16,0-7-16-16,1 2 7 0,2-3-9 16,-6-3 20-16,4-1-16 0,1-5-4 15,-2 0-9-15,2-2-1 0,1-1-29 0,1-2 2 16,-1-3-30-16,1 0-84 0,3-1-68 15,-3-4-73-15,-1 1-502 0,-3-3 74 0,1 1 118 16</inkml:trace>
  <inkml:trace contextRef="#ctx0" brushRef="#br0" timeOffset="105801.13">13819 13008 547 0,'0'0'208'16,"0"0"-24"-16,0-7-20 0,0 7-11 0,7-10-12 16,0 3 20-16,4 0-69 0,2 2-20 15,0-5-46-15,4 3-70 0,-3-2-73 0,3 2-155 16,-3-1-414-16,3-1 120 0</inkml:trace>
  <inkml:trace contextRef="#ctx0" brushRef="#br0" timeOffset="107899.28">14035 11814 483 0,'0'0'200'16,"0"0"12"-16,0 0-20 0,0 0-51 0,0 0 10 15,0 0-20-15,0 0 33 0,0 0-36 0,0 0-31 16,0 0-20-16,0 0 25 0,0 0 0 16,0 0-22-16,6-13-1 0,-5 5-7 0,2-1-34 15,0 1 8-15,-3-4 11 0,3-2-14 0,0-3 1 16,-2 2-11-16,2-3 3 0,-3 1 5 15,0-2-13-15,-3-2-15 0,2 4 12 0,-2-1-4 16,0 1-14-16,0-1 19 0,-4 3-11 0,1 0-12 16,-2 5-11-16,1 0 21 0,0 3-16 15,-2-1 11-15,-2 8 18 0,-3 0-16 16,0 0-18-16,1 7 6 0,-4-1 9 0,3-1 1 16,0 8-23-16,1-2 10 0,0 4 5 15,5 0-13-15,1-2 5 0,1 2 13 0,-1 2-10 16,7-3 3-16,0-2-11 0,0 1 8 0,3-2-3 15,1-3 3-15,-1 2-8 0,4-3 13 16,4-2-8-16,-1-4-2 0,3-1 15 0,1-5-7 16,2 2-1-16,2-2-7 0,3-5 2 0,-4-1 6 15,3-2 14-15,-3 5-19 0,0 0 25 16,-4-2-23-16,-2 2-1 0,3-1 1 16,-4 1 13-16,-3 1 15 0,3 3-13 0,-6 0 18 0,5-3-2 15,-4 4-13-15,1 0 2 0,-2-1 0 16,-1 0 1-16,-3 4-8 0,7-4-16 15,-7 4 8-15,6-3 15 0,-6 3-5 0,0 0 11 16,11 1-16-16,-11-1-5 0,7 5-3 0,-4-1-4 16,0-3 4-16,1 6-4 0,3 0 19 15,0-4-12-15,-1 5-2 0,1-3-11 0,0-2 16 16,1 4-6-16,-2-2-5 0,4-3 3 0,-4 1 8 16,5-3-16-16,-4 0 5 0,-7 0 13 15,18 0-10-15,-9 0 10 0,1-3-15 0,-3-2 8 16,1 2-9-16,2-4 24 0,-4 4-21 15,-2-2 6-15,3-2-6 0,-4 4 13 16,1-4-2-16,-1 0 2 0,-3 4 3 0,3-2-8 16,-3 5 5-16,0-10-5 0,0 10-21 0,-3-7 14 0,3 7 7 15,-7 0 2-15,7 0 6 16,0 0-16-16,-20 7-10 0,13-7 16 0,1 3 2 16,1 4-3-16,-1-3-10 0,2 0-2 0,1 6 7 15,0-3 3-15,2 1 0 0,1 2-3 16,1 0 3-16,2 0-2 0,0-1-9 0,1-2 4 15,2 1 12-15,2-4 0 0,-2 5-16 0,1-6 29 16,3-3-10-16,1 1-9 0,-4-1 19 0,6-4-18 16,-2 1 8-16,2-4-14 15,1 0 32-15,-1-1-11 0,1-1-5 0,-4 1 16 16,0 0-26-16,-3-2 2 0,4-1-5 0,-5 0 16 16,-2 1 5-16,2 2-26 0,-5-2 34 15,6 2-11-15,-4-1-3 0,-3 1-7 0,0 1 0 16,3 2 26-16,-6 0-39 0,3 5 6 0,0-8 4 15,0 8 6-15,-7-3-16 0,7 3 5 16,0 0 0-16,0 0 8 0,0 0 0 0,-20 9-5 16,17-5 5-16,-1 0-10 0,0 0 18 0,1 3-24 15,2 0 14-15,-2 0-6 0,3 1 0 16,3-2 1-16,-3 1 2 0,1 5-6 0,2-2 9 16,1 1-1-16,0-3 16 0,2 4-23 15,1 0 12-15,-1 2-2 0,2-3 11 16,2 3-11-16,-4-2-13 0,4 2 18 0,-2-3-8 15,2 3-9-15,-3-4 19 0,3 4-14 0,-3-3-9 16,-3-2 21-16,2 0-10 0,1 1 15 0,-4-3-4 16,1 1-9-16,0-1 13 0,-1 1-20 15,0-2 38-15,0-2-15 0,-3 1 7 0,0-5-14 16,1 3-9-16,-1-3 8 0,0 0 13 0,0 0 0 16,0 0-15-16,0 0 20 0,0-18-6 15,0 7-19-15,3-2-3 0,-3-3 15 16,0 1-7-16,0 1-6 0,3-3-5 0,-3-2 1 15,3 1 9-15,-2 1 3 0,2 0 0 16,4 1 1-16,-6-1-9 0,2 5-2 0,0-2 5 16,0 0 0-16,0 4 13 0,-2-1-3 0,2 2-15 0,-3 0 13 15,3 3-11-15,-3-2-5 16,3 1 6-16,-3 3-3 0,1 0-8 0,-1 4 5 16,0-10-12-16,0 10 15 0,4-7 10 0,-4 7-16 15,0 0 11-15,3-1-10 0,-3 1 8 16,0 0-6-16,0 0-7 0,0 0-29 0,0 0 11 15,7 11-57-15,-7-4-17 0,3-4-147 0,1 2-457 16,-1-5-3-16,3 5 51 0</inkml:trace>
  <inkml:trace contextRef="#ctx0" brushRef="#br0" timeOffset="109680.5">16034 12906 447 0,'0'0'146'16,"0"0"-15"-16,0 0-70 0,0 0 37 0,0 0-50 16,0 0 24-16,0 0 71 0,0 0-2 15,0 0 2-15,0 0-7 0,0 0-36 16,0 0 5-16,0 0-23 0,0 0-11 0,0 0 4 15,0 0-1-15,0 0-15 0,0 0 0 0,0 0-8 16,0 0-13-16,0 0 13 0,0 0 1 16,-14 16-11-16,11-11-6 0,3 1-6 0,-7 2-9 15,4 2-7-15,0-3 10 0,-5 1-8 0,5 3 13 16,-4 1-12-16,1 0 2 0,-1 1-8 16,-4-1 23-16,5 3-89 0,-5 2 7 0,-3 1 1 15,4-3 4-15,-3 6 13 0,-7 0-15 0,5-2 8 16,-2 4 2-16,-3-2-2 0,3-1-6 15,-7-2 11-15,3 4 12 0,-3-2 16 16,4-3-15-16,-7 4-14 0,3-2 32 0,-4-1-3 16,4-3-13-16,-2 2 18 0,-2 1-13 15,4-3 0-15,-4-1 13 0,1-3-13 0,0 4 21 16,2-5-5-16,2-1-3 0,-4-1 5 0,3 0-18 16,-4-1 28-16,1-2-15 0,-1 0 8 15,-2 2-13-15,2-4 8 0,1 2 4 0,-3-2 37 16,-1 2-57-16,0-3 44 0,0 2-34 0,1 0 18 15,-9-2-25-15,9 3 3 0,-4-2 30 16,3 1 0-16,0-1-26 0,0 3 3 0,-3-4 3 16,3 3-14-16,1-1 24 0,-4-1-8 0,6 0-7 15,-3-1 7-15,1-1-13 16,-1 2 16-16,0-1 33 0,3-2-46 0,-5 0 7 16,2 0-2-16,0-2 8 0,3-2-18 0,-5 4-3 15,2-2 13-15,3-3 10 0,-3 4 0 0,1-2-2 16,2-3 7-16,1 5-22 0,0-6 12 15,0 5 10-15,3-3-17 0,3 1 17 0,1-2-2 16,-1 5-3-16,3-5 5 0,-1 5 14 0,-2-6-4 16,5 4 1-16,-2-4-3 0,3 5 5 15,-1-4-13-15,2 1 6 0,0-1 9 0,1 0-35 16,-1 2 16-16,4-2-14 0,-1 1 36 0,2-3-12 16,-1 4 12-16,3-2-12 15,-1 1-11-15,1-1 13 0,1 0 0 0,-1 2 8 16,0 0-16-16,3-1 0 0,1 2-7 0,3 3 12 15,-6-9-12-15,5 7-3 0,1 2 5 16,0-6-2-16,0 6-5 0,0 0 4 0,0-8 19 16,0 8-26-16,0 0-3 0,7-4 3 0,-7 4 6 15,11 0-1-15,-11 0-39 0,13 0-63 16,-13 0 15-16,13 0-71 0,-13 0-29 0,11 1-77 16,-4 0-501-16,0-1 87 0,-7 0 87 0</inkml:trace>
  <inkml:trace contextRef="#ctx0" brushRef="#br0" timeOffset="110214.27">14079 13289 734 0,'0'0'190'0,"0"0"-16"0,0 0 7 16,0 0-27-16,0 0 0 0,-28 7-21 16,22-2-18-16,-1 0 3 0,0 3-16 0,-3-1-10 15,0 5 3-15,0-4-29 0,-4 6-7 0,0-3 8 16,-3 6 2-16,3 0-10 0,-6-1-26 15,6 1 5-15,-3-2 3 0,-1 1-12 0,2 0-24 16,1-3 18-16,-1 2-3 0,6-5 1 0,-4 2-1 16,7-3-12-16,-3-1 12 0,3 0-9 0,0-4 17 15,0 3-13-15,4-2-2 16,0-1 0-16,3-4-8 0,-8 5-10 0,8-5 15 16,0 0 3-16,0 0-13 0,0 0-11 0,0 0 22 15,0 0-14-15,0 0 11 0,0 0 2 16,0 0 5-16,18-14-10 0,-18 14-2 0,10 0 33 15,-10 0-26-15,11 6 3 0,-5-2 10 0,1 0 3 16,-1-1-9-16,2 5 4 0,-1-2-6 16,3 2 13-16,-4-1-12 0,5 3-11 0,-4 1 10 15,3-3-15-15,1 2 21 0,-2 3-16 0,1-4 3 16,1 2-8-16,-1 2 7 0,0-2 6 16,1-3-39-16,2 2-12 0,-3 4-54 0,4-5-108 15,-4 0-48-15,2-1-569 0,0-2 126 0,-2 0 26 16</inkml:trace>
  <inkml:trace contextRef="#ctx0" brushRef="#br0" timeOffset="111712.99">14639 14159 780 0,'0'0'251'15,"0"0"-28"-15,0-4-1 0,0 4-1 16,0 0-29-16,0 0 0 0,0 0-36 0,0-7-16 16,0 7-9-16,3-7-8 0,2 6-23 0,-2-6-6 15,0 0-12-15,1 2-20 0,-1-4 9 16,0 0-7-16,1-3-5 0,2-1-10 0,-1-1 2 15,-2-3-28-15,-3 0 26 0,3-4-21 0,-3 3 0 16,0 0-10-16,-3-2 2 16,0 0 6-16,2 2 5 0,-6-1-11 0,4 3 6 15,-4 0-3-15,0 0 0 0,1 1 15 0,-2 5-17 16,2 2 2-16,-1 1-8 0,0-2-20 16,0 6 13-16,0-2-1 0,-3 5 4 0,10 0-19 15,-17 0 31-15,10 2-26 0,0 3 14 0,-2-2 7 16,4 4-21-16,-1 0 18 0,2-1-12 15,1 1-18-15,0 2 10 0,3-3 7 0,3 6-2 16,0-5 0-16,1-1-13 0,2 0-5 0,2 0 21 16,-1-3-3-16,2-3-33 0,5 0 35 15,-4-2-22-15,4-1-1 0,0 1 26 16,-1-3-20-16,1 0 10 0,0-3 7 0,3 1-12 16,-7 2 13-16,7-1-6 0,-7-1-2 0,0 5 8 15,-2-5-3-15,2 4 5 0,-4-2 13 16,1 5-11-16,-3-2 4 0,3-3-6 0,-7 5-8 15,7-1 1-15,-7 1 14 0,0 0-14 0,0 0 20 16,7 8-13-16,-4-3 0 0,-3 0-8 16,0 2-4-16,0-1 7 0,3 2 7 0,-3-2 1 15,0 3 0-15,3 0-1 0,2-2-7 0,1-1 3 16,-2 1-3-16,2 0 15 0,1-2-2 16,0 0-8-16,0-5 0 0,3 0-20 0,-10 0 20 15,24-3-18-15,-11-3 6 0,5-2 4 16,-5 0 3-16,4 1 3 0,-3-4-3 15,0-1-8-15,-1 0 8 0,-2 4-5 0,-4-4 7 16,0 0-4-16,2 4 15 0,-5 0 12 0,0-1 1 16,-1 5-16-16,0-3 8 0,-3 0-10 15,0 7-8-15,-3-8 7 0,3 8 1 0,-7-2-3 16,7 2-15-16,-10 2 15 0,10-2-7 0,-13 4 12 16,9 0 0-16,-3 2-15 0,0 2-5 15,4-1-3-15,-1 3 15 0,1 1 6 0,0-3-13 16,6 6 2-16,-3-3-2 0,4-1 16 0,2 3-22 15,4-5 29-15,-2 3-2 0,5-5-34 0,1-4 7 16,2 0 1-16,-1 1 13 0,4-8-8 16,2 3 0-16,-4-4-6 0,4-1 6 0,-3-3-13 15,1 2 16-15,-1-1 2 0,-5 0-3 16,1 0-5-16,-1-4 11 0,-6 4-11 16,1 1 21-16,-2-2-13 0,-2 2 3 0,2 1-6 15,-6-3 1-15,0 6 14 0,-3-2 4 0,0 1-24 16,-1 2-7-16,-2-2 15 0,6 5 2 15,-14-2-12-15,14 2 2 0,-11 0 8 0,11 0 11 16,-14 2-24-16,8 1 8 0,6-3-8 0,-7 3 10 16,7-3 11-16,-3 6-3 0,3-6-2 15,3 7-3-15,-3-7 7 0,7 6-22 0,-1-1 12 16,2-2 6-16,2 2 2 0,0-3-15 0,4 2 15 16,-4 0-10-16,4-4 10 0,-4 5-8 15,3-2 14-15,-2 1-19 0,-1-2 13 16,0 1-5-16,-2-2-5 0,2 2-13 0,-4 0 18 15,1-2-10-15,0 1 2 0,-6 3 16 0,2-2-8 16,-3-3 2-16,0 11 14 0,-3-2-14 16,-2 1 1-16,-2 0-3 0,-2 2 8 0,-1 0-3 15,-4-1 5-15,3 2-5 0,0-3-10 0,-2 0 0 16,3-1-26-16,-1 3-36 0,2-3-53 16,2-1-39-16,0 1-114 0,0-1-55 0,4-1-471 15,-1-2 83-15,4 0 37 0</inkml:trace>
  <inkml:trace contextRef="#ctx0" brushRef="#br0" timeOffset="122551.94">16346 12316 353 0,'0'0'105'0,"-7"-2"43"16,7 2-63-16,0 0 12 0,0 0-28 0,0 0-8 15,0 0 19-15,0 0-6 0,0 0-5 0,0 0-25 16,0 0 4-16,0 0-7 0,-11-3 8 16,11 3-24-16,0 0 24 0,0 0-13 0,0 0-16 15,0 0 9-15,0 0 22 0,0 0-44 0,0 0 27 16,0 0-4-16,0 0 27 0,0 0-9 15,24-6 62-15,-17 2-12 0,7 0-6 0,6-2-18 16,1-2-5-16,9 1-12 0,4-3 1 16,15-1-1-16,2-4 2 0,4 1-11 0,3-4-7 15,0 1 0-15,0 2-10 0,-3 0-18 16,-1 0 15-16,1 0-3 0,-7 0 1 0,-7 7 7 16,-4-3-20-16,-3 3 2 0,-3-1-17 0,-3 2 22 15,-1 0-4-15,-3 0 7 0,-4 4-26 16,-2-2 6-16,-1 2-1 0,-4-2 6 0,2 3 2 15,-5 0 6-15,-1-1-27 0,-2 0 14 0,1 3 15 16,-8 0-16-16,10 0-17 0,-10 0-13 16,0 0-3-16,0 0-20 0,0 0 13 0,3 8-103 15,-3-8-28-15,0 0-23 0,-10 10-126 0,7-3-429 16,-5 0 102-16</inkml:trace>
  <inkml:trace contextRef="#ctx0" brushRef="#br0" timeOffset="123151.74">16469 12576 532 0,'0'0'174'15,"0"0"-20"-15,10-10-14 0,-4 8-4 0,2-4-8 16,2 0-21-16,3 1-22 0,5-1 22 0,6-2-27 15,-1-3 4-15,8-2-9 0,7 2-22 16,12-6-2-16,-1 0 6 0,3-1-6 0,1-2 0 16,2 2-18-16,0 3-4 0,-7-2-4 0,3 2-2 15,-2 1-10-15,-9 0 15 0,-6 6 0 16,0-2-10-16,-3 0-5 0,-4 2 8 16,-2 1-6-16,-1 0-5 0,-4 1 3 0,0 4 7 0,-3-5-4 15,-3 5 2-15,-4 0-18 16,4-4 10-16,-4 6 5 0,0-6 13 0,-2 6 8 15,-2-1-20-15,-6 1-24 0,10 0 21 0,-10 0-23 16,0 0-19-16,0 0 1 0,7 4-33 0,-7-4-88 16,0 0-58-16,-3 9-561 0,-1-7 133 15</inkml:trace>
  <inkml:trace contextRef="#ctx0" brushRef="#br0" timeOffset="123785.97">16657 12808 601 0,'0'0'195'0,"0"0"-32"0,0 0 1 0,-1-6-8 16,1 6-17-16,0 0-32 0,0 0 6 15,0 0-26-15,0 0-8 0,7-6 0 16,0 3 1-16,1 1-11 0,2 0-10 0,3-4-23 15,7 3 17-15,1-6-12 0,10-3 5 16,0 3-7-16,13-8-11 0,4 0 18 0,-1 1-23 16,-2-4 8-16,3 2-77 0,0-3-6 0,-1 3 14 15,2 0-16-15,-5-4 62 0,1 5-46 16,-1-1 7-16,-7 3-2 0,-3 3-6 0,-6-1 19 16,2 2 7-16,-5 4 8 0,-1-2-3 0,-3 1-20 15,-2 1-3-15,-4 3 3 16,1-2 26-16,-5 1 12 0,-1 5 10 0,0-3 85 15,-4-2-123-15,2 3 23 0,-8 2 6 0,10 0 14 16,-10 0-7-16,6-2-10 0,-6 2 5 0,0 0-26 16,0 0 3-16,0 0-16 0,0 0-46 15,0 0-38-15,-3 11-79 0,0-9-269 0,0 4-185 16,0-2 39-16</inkml:trace>
  <inkml:trace contextRef="#ctx0" brushRef="#br0" timeOffset="124334.89">16858 13026 560 0,'0'0'138'0,"0"0"75"15,-14 4-26-15,14-4-36 0,0 0-3 0,-9-3-17 16,9 3-24-16,0 0 8 0,0 0-23 0,-11 0 13 16,11 0-18-16,0 0-7 0,0 0-11 15,0 0 0-15,0 0-15 0,0 0 5 0,0 0 2 16,0 0 16-16,17-11-23 0,-7 10 10 0,8-6-11 16,2 1 4-16,7-3-9 0,1-1-9 15,6 0-9-15,4-1 4 0,9-8 2 16,2 2-6-16,4-1-12 0,-4 0 10 0,2 0-7 15,-3-2-6-15,0 1-2 0,2 2 5 0,-5 2-10 16,-7 4 12-16,-4 1 1 0,0-2-14 16,-10 6 1-16,4 0-3 0,-4 0-20 0,-1 2-1 15,-5-1-12-15,2 4-13 0,-6 0 3 0,0-1 7 16,-4 2-5-16,-3 0 18 0,2 2 6 16,-9-2-19-16,11 2-5 0,-8 4 3 0,-2-2-31 15,-1-4-23-15,-1 8-49 0,-2-1-71 0,0-1-554 16,-1 2 98-16,-3-4 21 0</inkml:trace>
  <inkml:trace contextRef="#ctx0" brushRef="#br0" timeOffset="124800.38">16866 13289 386 0,'0'0'143'16,"0"0"-7"-16,0 0-11 0,0 0-12 0,0-8-8 15,0 8-8-15,0 0-7 0,13-9-8 0,-3 3-23 16,1 4 84-16,5-4-2 0,2-5-16 16,6 1-20-16,6-1 3 0,-2 0-14 0,6-3 1 15,13-3-16-15,-2 1-9 0,2 0-4 0,-1 1-4 16,-2-1 4-16,-4 3-20 15,8-4-7-15,-3 3-11 0,-7 3 13 0,-1 1-3 16,-3-3-12-16,1 3-1 0,2 0-12 0,-6 1 8 16,-1 1-11-16,-5 2-15 0,2-3-21 15,-6 8-51-15,-4-5-51 0,3 5-20 0,-7-2-29 16,-1 0-563-16,-3 6 70 0,1-3 30 0</inkml:trace>
  <inkml:trace contextRef="#ctx0" brushRef="#br0" timeOffset="139886.09">17288 8616 483 0,'0'0'179'16,"0"0"-79"-16,-6-8 8 0,6 8-8 0,0 0 12 16,-3-5-25-16,3 5-5 0,0 0 5 15,-1-3-46-15,1 3 21 0,0 0-9 16,0 0-4-16,0 0-11 0,0 0-7 0,0 0-8 16,0 0-2-16,0 0 2 0,4 18-5 0,-1-8 10 15,1 5-13-15,-1 2-10 0,1 1 18 16,0 5 3-16,2 2-21 0,-3 2 13 0,1 2 0 15,-1-1-18-15,0-1 2 0,2 2-2 0,-2-2-2 16,0-2 2-16,1 0-5 0,-1-6 7 0,0 1 3 16,-3-2 8-16,3-2 3 0,-2-6-4 15,2 5-1-15,-3-6 17 0,0 2 5 0,3-4 3 16,-3 1-21-16,0-1 1 0,0 3 1 0,3-6 17 16,-3 0-6-16,0 2 69 15,0-6-2-15,0 8 10 0,0-8-16 0,0 0-14 16,4 3-16-16,-4-3 7 0,0 0-17 0,0 0-16 15,0 0 3-15,4-17-8 0,-4 13 0 0,0-2 0 16,3-2-15-16,1-1 2 0,-1 0-4 16,3-5 17-16,-5 6-15 0,5-2 5 0,2-4-11 15,-2 3 3-15,-2 2 6 0,2-3 2 0,-2 1-8 16,6 3-7-16,-6-2-1 0,2 3-10 16,-2-1 16-16,5 1-3 0,-4 2-15 0,2-1 0 15,-1-1-3-15,-2 5 8 0,2-3-11 16,-1 2 22-16,-5 3-17 0,12-1 1 0,-12 1 2 15,11 1 11-15,-11-1-11 0,14 3 21 16,-8 2-13-16,-2-3 10 0,5 4-7 0,-5-4 7 16,4 5-10-16,-2 1 8 0,-3-2 5 0,4-2-16 15,-4 2 11-15,1-2-11 0,3 3 6 16,-4-3 7-16,1 0-10 0,-1 1 5 0,0-3-2 16,-2 5 7-16,2-4-8 0,0 1 6 0,-3-4-5 15,4 6 12-15,0-2-12 0,-1-1-9 0,-3-3-14 16,7 8-11-16,-4-7-25 0,3 5-28 15,-6-6-160-15,7 1-12 0,1-1-473 0,-1 0 17 16,2-1 77-16</inkml:trace>
  <inkml:trace contextRef="#ctx0" brushRef="#br0" timeOffset="140386.07">17675 8493 642 0,'0'0'200'0,"0"0"-16"15,0 0-25-15,-3-6-19 0,3 6-27 16,0 0 10-16,0 0-3 0,0 0-102 0,0 0 77 16,0 0 5-16,3 21-26 0,0-11 8 0,-2-2-18 15,2 6-5-15,0-3 10 0,0 6-10 16,-2 0-11-16,2 4-14 0,1-1 4 15,-1 5 0-15,1-1-4 0,-1 2 1 0,0-1 6 16,1 0-2-16,-1 2-6 0,3-2 8 0,-5 3-13 16,6-6-7-16,-3 1 2 0,2 1-3 15,-2-6 26-15,2 1-35 0,1-3 14 0,-3-1 11 16,-1 0-23-16,1-4 17 0,2 2-1 0,-3-2-6 16,1-4 5-16,3 1-3 0,-3 2-4 15,-1-6-29-15,4 0-2 0,-4 1 10 0,4-3-5 16,0 1-23-16,0-2-62 0,-7-1-38 0,16-2-69 15,-8 0-79-15,-1-5-482 0,2 5 59 16,-2-4 49-16</inkml:trace>
  <inkml:trace contextRef="#ctx0" brushRef="#br0" timeOffset="140584.94">17836 8883 545 0,'0'0'161'0,"3"-7"-28"0,-3 7 0 0,3-8-15 0,0 6-28 16,2-3 12-16,-2 1-28 16,4-3-2-16,-1 0-90 0,1 4-72 0,-3-4-45 0,3 2-129 15,3 1-343-15</inkml:trace>
  <inkml:trace contextRef="#ctx0" brushRef="#br0" timeOffset="141086.07">18023 8440 524 0,'-3'-4'164'15,"3"4"8"-15,0 0-14 0,0 0-22 0,0 0-41 16,-3-4 15-16,3 4-26 0,0 0-10 0,0 0-4 15,0 0 29-15,0 0-37 16,0 0-3-16,0 0-29 0,0 0 19 0,-3 14-18 16,3-7 12-16,3 2-10 0,-3 4 3 0,0-3-28 15,0 1 7-15,0 4 14 0,3 0-4 16,-3 2 70-16,3 0-26 0,-3 1 0 0,1 3-2 16,-1-2-11-16,3 0-5 0,0 2 8 0,-3-3-13 15,0 3 3-15,4-2-16 0,-3 0 16 16,2-3-14-16,-3 5 4 0,3-3-19 0,-3-2-9 15,3 2 22-15,-3-6-13 0,4 2 19 0,-4-3-6 16,3 3 5-16,0-4-25 0,1-1 15 0,3 0 6 16,-4 3-27-16,1-5 9 0,2-1-27 15,-2 1-7-15,2 1-2 0,-2-7 5 0,3 4-11 16,0-3-33-16,0 0-48 0,2 1-98 0,-4-2-38 16,1-2-108-16,4-2-414 0,-10 3 104 15,15-4 39-15</inkml:trace>
  <inkml:trace contextRef="#ctx0" brushRef="#br0" timeOffset="141318.04">18072 8751 816 0,'0'0'233'0,"0"-4"-18"16,0 4-20-16,0 0-6 0,3-6-38 0,-3 6-18 15,7-8-8-15,-1 6-9 0,2-3-22 0,-2 4-45 16,1-5-64-16,0 5-54 0,4 1-88 16,2-12-32-16,-3 7-525 0,4 4 74 0</inkml:trace>
  <inkml:trace contextRef="#ctx0" brushRef="#br0" timeOffset="141769.95">18315 8674 673 0,'0'0'207'15,"-4"-6"-33"-15,4 6-28 0,0 0-8 16,0 0-17-16,0 0-11 0,0 0-39 0,0 0 11 16,0 0 3-16,1 18-19 0,2-10-4 0,-3 6-1 15,3 0-10-15,0 1-5 0,1 6-7 16,-1 3-9-16,0 0 1 0,0 2 8 0,-2 0-14 16,2 3-7-16,1 3 3 0,0 0 14 0,-1-5-27 15,0 1 0-15,0-3-3 0,1-3 13 0,-1 1-11 16,0 0 14-16,-3-4-6 15,4-1-2-15,0-1 5 0,-1-1-5 0,0 0-29 16,-2-1-12-16,2-3 3 0,0 1 7 0,1-2-33 16,-1-3-111-16,-3-1-17 0,3 0 5 15,-16 3-113-15,16-9-411 0,1 5 53 0</inkml:trace>
  <inkml:trace contextRef="#ctx0" brushRef="#br0" timeOffset="142333.66">18294 8669 486 0,'0'0'235'0,"0"-8"-25"0,0 8-13 0,0 0-7 0,0-8-37 16,0 8 11-16,0 0-28 0,0-4-11 16,3-2-20-16,-3 6-5 0,7-2-5 15,-4-2-13-15,2 0-11 0,-5 4-9 0,13-2-11 16,-4-1 3-16,-1 1-13 0,2 2-18 15,-3-1 10-15,3 1 16 0,1 0-24 0,-1 1 1 16,0-1-3-16,4 2-5 0,-4 2 2 0,4-3-12 16,-4 2-8-16,0 2 13 0,1-3 7 15,-2 4-12-15,-2-4-6 0,0 3-4 0,0-3 12 16,-3 2-12-16,2 2 22 0,-2-5-17 0,-1 5 9 16,-3 1-12-16,-3-2 3 0,3 1 2 0,-4 1 8 15,-2 1 7-15,2 2 1 0,-6-2-6 16,3 1-10-16,0-1 3 0,0 0 5 15,-4 1-8-15,2-1-3 0,2-1 4 0,-4 0-1 16,5-2 10-16,-4 1-10 0,3 0 3 16,0-4 2-16,3 3-2 0,1-3-6 0,3-2 1 15,-10 4-6-15,10-4-33 0,-4 4-30 0,4-4-29 16,0 0-74-16,0 0-36 0,0 0-56 16,0 0-512-16,0 0 92 0,0 0 54 0</inkml:trace>
  <inkml:trace contextRef="#ctx0" brushRef="#br0" timeOffset="143000.24">17460 9565 409 0,'27'-14'149'0,"4"1"-14"16,-3 1-7-16,6-2-10 0,13-5-11 0,5 1-12 15,3-6-3-15,0 5 3 0,2-5-16 16,-2 1 77-16,-1-1-25 0,1 0 0 16,-4 3-21-16,1-1-3 0,-1 3-10 0,-3-3 3 15,0 4-20-15,-4 1 4 0,-10 2-7 16,-3 5-13-16,0-1-16 0,-7 3 4 0,0-1-9 16,-4 2 1-16,-3 0-6 0,0 0-25 0,-6 6 0 15,-1-5-18-15,0 4 20 0,-3 0 3 16,0 1-13-16,-7 1-5 0,0 0-21 0,0 0 11 15,3 9-41-15,-3-9-64 0,-17 10-44 0,3 1-176 16,-2 3-433-16,-5 0 79 0,-4 2 96 16</inkml:trace>
  <inkml:trace contextRef="#ctx0" brushRef="#br0" timeOffset="143416.26">17481 9750 606 0,'6'-7'223'16,"1"0"-18"-16,0 2-19 0,3-2 12 15,1-2-29-15,5 0-21 0,5-4-2 0,0 3-5 16,9-5-16-16,1 3-17 0,13-8-6 15,1 2-38-15,-1-1 5 0,4 2 8 16,-7 0-23-16,3-1-65 0,-5 4-7 0,-5 0 11 16,10-2-6-16,-7 4-2 0,-6-3 12 0,4 7-7 15,-4-4 7-15,2-1-4 0,-2 2 19 0,0 1-22 16,3-2 0-16,-6 2 2 0,-1 3 3 16,-4-3 3-16,2 3 7 0,-5 3-8 0,-3-2 8 15,4 0-15-15,-4 2 13 0,-3-2-19 0,3 3 16 16,-7-1 8-16,3-2-6 0,1 2 4 15,-4 3-4-15,0-3-12 0,-2 2-16 0,2 1-7 16,-4 0 20-16,5-4-23 0,-4 4-5 0,-7 1-17 16,13 0-42-16,-9 0 33 0,-4 0-107 0,11-2-74 15,-5 2-16-15,-6 0-414 16,7-1 61-16</inkml:trace>
  <inkml:trace contextRef="#ctx0" brushRef="#br0" timeOffset="150725.01">17419 7768 573 0,'0'0'207'16,"0"0"-12"-16,0 0-19 0,0-7-25 0,0 7-5 15,0 0-18-15,0 0-15 0,0 0-34 0,0 0 11 16,0 0 7-16,0 0-28 0,7 20-2 16,-4-15-8-16,0 5-8 0,-2 1 5 0,2 0-10 15,0-1-7-15,0 5-4 0,-3-5 9 0,4 3-8 16,0-1 0-16,-4 1 7 0,3-3-17 15,-3 0-3-15,3-3 5 0,-2 3-2 0,-1-5 4 16,3 5-81-16,-3-4 33 0,0-2 18 0,0 1 77 16,0 2-5-16,0-7-21 0,0 0 18 15,0 0-5-15,0 0-3 0,0 0-12 0,0 0 2 16,3-22-7-16,-3 11 7 0,0-3-26 16,0-1-7-16,3-2 3 0,-2 0 10 0,2 1-14 0,3-2-14 15,-1 1 20-15,-2-1-10 16,3 3-5-16,-2-1 12 0,2 4-20 0,-2 1 5 15,3-2 11-15,0 5-32 0,0 1 16 0,-1-1-13 16,1 4 6-16,1-2-4 0,1 5 17 0,-2-2-6 16,4 3 2-16,-11 0-7 0,17 4 13 15,-7-1 2-15,1 1-15 0,1 0 18 0,0 3-3 16,-2 0-5-16,3 1 5 0,-2 0-7 0,-1 0 4 16,0 1-9-16,1 1 2 0,1-4-31 15,-2 2 6-15,-2-4-124 0,2 3-68 0,0-1-157 16,1-5-453-16,2 0 118 0,-6-2 72 15</inkml:trace>
  <inkml:trace contextRef="#ctx0" brushRef="#br0" timeOffset="151092.44">17965 7600 732 0,'-3'-6'212'0,"3"6"-35"16,0 0-8-16,-13 2-31 0,13-2 18 0,-14 4-13 15,4-1-35-15,3 2-1 0,-4 3-12 16,5 0-16-16,-1-1 6 0,0 2-29 0,1 1 0 16,-2-2-4-16,5 2-1 0,-1 3-13 15,1-3 21-15,0-1-13 0,3-1-2 0,0 2-11 16,0-3-2-16,3 0-13 0,0-3-3 16,1 3 23-16,-1-1-9 0,5-5-12 0,-8-1 9 15,13 0-16-15,0-6 26 0,-2 5-23 0,-1-7 2 16,0-1 3-16,4 1-2 0,-7-3 9 15,3-2 11-15,0 2 7 0,-3-1-19 0,-3-1 11 16,2 1 4-16,-3 2-9 0,-2 0-9 0,-1 2 5 16,-1-2 2-16,-2 2-8 0,0-1-12 15,-1 1 7-15,-5 3-7 0,2 2 0 0,-4-1-1 16,1 2 1-16,3 1-18 0,7 1-18 16,-20 3-1-16,13 1-1 0,0-1-34 0,0 2-26 15,4-2-25-15,2 3-26 0,1-6-38 16,0 8-105-16,1-5-90 0,-1-3-330 0,0 0 23 15</inkml:trace>
  <inkml:trace contextRef="#ctx0" brushRef="#br0" timeOffset="151758.12">18103 7200 724 0,'0'-7'279'0,"0"4"-5"0,0 3-23 16,0-8-13-16,0 8-28 0,0-7-49 0,0 7-13 15,0 0-35-15,0 0-6 0,0 0-12 16,0 0-10-16,0 0-14 0,0 0-12 16,9 25 8-16,-8-14-16 0,2 4-10 0,3 2-16 15,-5 6 16-15,6-3 5 0,-3 5-5 0,2 0-5 16,0-1 10-16,-2-1-28 0,4 1 3 16,-5-3 7-16,4-5 3 0,-4 1-6 0,3-2-4 15,-5-1 2-15,2-4 2 0,4 0 14 0,-7-1-9 16,4 0 19-16,-1-1-3 0,-3-2-13 15,3-2 8-15,-3 0 3 0,0-4-8 0,0 0-18 16,0 0-6-16,0 0 11 0,0 0-12 0,0 0-6 16,0 0 13-16,0 0-5 15,-27-8-11-15,20 7 8 0,0 0 8 0,-3-3-15 16,10 4-8-16,-13-1-8 0,13 1 15 0,-12 1-14 16,3 4 7-16,5-4-11 0,-2 6 3 0,-1-3 3 15,3 3-5-15,0 1-6 0,1 2-2 16,0-2 23-16,3 5-20 0,0-4 2 0,0 1 10 15,3 0 11-15,0 2-11 0,1-2 6 0,3-2 14 16,-3 2 4-16,2-3-16 0,1-4 7 16,4 2-9-16,-4-3 7 0,2-1 5 0,1-2-15 15,1-1 18-15,2-3-11 0,1-4 1 16,-3 0 2-16,2-1 8 0,1-4 0 0,-4-1-3 16,4-2-8-16,-4 5-2 0,0-4 16 15,-2 1-1-15,1 0 1 0,-5 2 9 0,2-2-2 16,-2 5 3-16,-1 1 12 0,-3 0-56 15,4 1 46-15,-4 1 6 0,0-1-19 0,0 2-12 16,0 6 7-16,-4-4-8 0,4 4-4 0,-6-3 4 16,6 3-2-16,0 0 6 0,-11 13-22 15,5-5 8-15,2 0 11 0,-3 1-11 0,4 2 3 16,0 1-2-16,2-2 1 0,1 1-4 0,1 2 5 16,-1-5 3-16,3 2-1 0,0-2 26 15,4 0-28-15,-3 0-10 0,3-3-3 16,2 0 13-16,2-3-8 0,2-1-13 0,-2-2-17 15,3 1-21-15,5-4-18 0,3-3-85 0,2 0-86 16,-8 0-116-16,5 3-470 0,-3-4 94 16,1-1 49-16,-4 2 104 0</inkml:trace>
  <inkml:trace contextRef="#ctx0" brushRef="#br0" timeOffset="152058.74">18591 7404 622 0,'0'0'194'0,"-7"-4"1"0,4 0-3 0,3 4-8 16,-4-4-20-16,4 4-21 0,0 0-23 16,-6-6-20-16,6 6-3 0,0 0-12 0,-3-3-19 15,3 3 6-15,0 0-16 0,0 0-4 16,0 0-11-16,0 0 10 0,6 16-8 16,-3-12 6-16,-3 3-26 0,4 0 5 0,-4 2-7 15,3 0 2-15,1 0-5 0,0 1 5 0,-4 2 2 16,3-3-15-16,0 2-2 0,1-3 2 15,-1 2-5-15,0 1 13 0,-3-2-13 0,3-4 26 16,-2 2-21-16,-1 0 13 0,0 0-23 0,0 1 24 16,0-1-19-16,-1-3-26 0,-2 3-63 15,-3 0 7-15,2 0-174 0,-3-4 49 0,-3 4-587 16,3-6 93-16,0-1 102 0</inkml:trace>
  <inkml:trace contextRef="#ctx0" brushRef="#br0" timeOffset="152224.35">18441 7258 698 0,'0'0'274'16,"0"-8"-10"-16,0 8-44 0,0-8-20 0,0 8-29 16,3-6-7-16,-3 6-16 0,4-3-35 0,-4 3-54 15,10 0-44-15,-10 0-125 0,17 7-84 16,-7-5-538-16,1 5 64 0</inkml:trace>
  <inkml:trace contextRef="#ctx0" brushRef="#br0" timeOffset="152624.49">18861 7190 829 0,'0'-6'299'0,"0"6"-38"0,7-6 6 15,-7 6-45-15,0-4-25 0,0 4-17 16,0 0-19-16,0 0-33 0,0 0-13 0,0 0 3 16,0 0-3-16,0 0-36 0,0 0-10 15,0 0 16-15,-23 11-13 0,19-4-14 0,-2 1-9 16,1 1-23-16,2-2 33 0,-1 1-39 0,1-3 24 16,0 2-24-16,0-1 8 0,-1 2-7 15,4-5-9-15,-3 2 9 0,3-2-6 0,0-3 3 16,0 8 0-16,0-8-20 0,0 7 27 0,0-7-12 15,7 6-8-15,-4-5 3 0,-3-1 2 16,10 2-5-16,-2-1-2 0,-8-1-3 0,13 5 2 16,-3-4-9-16,0 1-11 0,0 4 18 0,-3-3 12 15,4 2-14-15,-1 2 4 0,-3-4 1 16,2 5-11-16,-1 1-5 0,-1-1 11 16,-1 2-6-16,-2 3 11 0,-4-1 4 0,0 2 1 15,-1 2-10-15,-8 5-4 0,2 1-4 0,-10 3-18 16,0-1-28-16,-4 1-70 0,4-7-60 15,-6 5-140-15,-2-6-521 0,-2 0 102 0,6-6 75 16,1-1 76-16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5-01-17T03:55:28.215"/>
    </inkml:context>
    <inkml:brush xml:id="br0">
      <inkml:brushProperty name="width" value="0.05292" units="cm"/>
      <inkml:brushProperty name="height" value="0.05292" units="cm"/>
      <inkml:brushProperty name="color" value="#FF0000"/>
    </inkml:brush>
  </inkml:definitions>
  <inkml:trace contextRef="#ctx0" brushRef="#br0">6650 3809 107 0,'0'0'10'15,"-3"-3"39"-15,3 3-3 0,0 0-31 16,-9-3 6-16,9 3-11 0,0 0 13 0,-5-3 15 15,5 3 11-15,0 0-26 0,-7-4 3 0,7 4-11 16,0 0 18-16,0 0 19 0,-9-3-45 16,9 3 19-16,0 0 5 0,-7-1-21 0,7 1 18 15,0 0-8-15,-8 0-22 0,8 0 12 0,0 0 5 16,0 0-4-16,-16 0 7 0,16 0-11 16,0 0 37-16,-10 0-49 0,10 0 41 15,0 0-24-15,-11 1-12 0,11-1 28 0,0 0-30 16,0 0 35-16,0 0 49 0,-7 2 15 0,7-2-20 15,0 0-3-15,0 0-7 0,0 0-21 16,-9 1 13-16,9-1-18 0,0 0 2 0,0 0-7 16,0 0 8-16,0 0-16 0,0 0 23 0,0 0-20 15,-1 5-21-15,1-5 8 0,0 0-3 16,0 0-12-16,0 0 25 0,10 8-5 0,-10-8 8 16,4 1-8-16,-4-1 15 0,6 3-10 0,-6-3-87 15,11 0 49-15,-11 0-20 16,10 3 12-16,-10-3-13 0,13 0 92 0,-2 0-15 0,-11 0 6 15,14 0-14-15,-5-3-7 0,2 3-6 16,-1-2-9-16,0 1 25 0,1 1-16 0,2-1-12 16,1 1 7-16,-4-3-7 0,0 1 0 15,4 1 10-15,-3 1-10 0,3-2 0 0,-4 1 2 16,3 1 0-16,-2 0-2 0,2-4 8 0,-3 4-3 16,1-1-3-16,-1 1-7 0,4-2-1 15,-4 2 1-15,-10 0 0 0,18 0 2 0,-5-1 3 16,-3 1-18-16,1 0 28 0,2 0-13 0,-3 0-5 15,4 0-15-15,-4 0 15 0,4 0-3 0,-1 0 1 16,-3 0-8-16,4 0 2 16,-4 0 19-16,4 0-21 0,0 0 2 0,-4 0 3 15,4 0 10-15,-1 0-2 0,2 0-6 0,-2 0 16 16,1 0-7-16,2 0-11 0,-2 0 10 0,0-3 23 16,3 3-23-16,-3-1-15 0,3 1 13 15,0 0 10-15,0 0-28 0,0 0 5 0,3-3-3 16,-3 3 5-16,1-1-2 0,0 1-23 0,1-3 8 15,2 1 22-15,0 0-2 0,-4 1-77 16,6 0 21-16,-2 1-16 0,-1-4 6 0,1 3 15 16,6-2 4-16,-2 0 19 0,5 2 0 0,-3-3-8 15,4 1-2-15,7-2 7 0,-4 4 8 0,3-3 5 16,1 0 3-16,0 0-8 0,3 0 25 16,-4-2-9-16,4 3-11 0,-3-2-5 0,0-2 20 15,-1 4-2-15,1-1-3 0,3 0 11 16,-3-2-16-16,2 3 23 0,1-1-15 0,-2 0 8 15,1 3-16-15,-6-2 0 0,4-1 13 16,3-2-7-16,-4 5 48 0,1-5-49 0,-1 3-5 16,2 1 8-16,-2-3 18 0,1 1-31 0,2-1 28 15,-5 2-12-15,6-1-9 0,-4 0 22 16,-6-1-6-16,3 3 0 0,-3 1-26 0,0-4 26 16,0 2-12-16,0 2-6 0,2-3 13 0,-2 1-10 15,0 2 69-15,0-4-3 0,0 3-5 0,2 0-5 16,-2 2 13-16,0-4-18 0,0 1-13 15,3 2-2-15,-4-2-1 0,1 2 9 16,4-1-14-16,-4 0 1 0,0-3-9 0,3 3 9 16,-3 0 7-16,0-2 0 0,-1 3-15 0,1-2 7 15,0 0-9-15,0 2-6 0,-4-1-3 16,4 0 11-16,-5-1-5 0,2-1 12 0,-1 3-12 16,-3 0 0-16,-2-3-1 0,1 3-4 0,1-2 2 15,0 0-8-15,0 2 11 0,-4-2-8 0,4 2 3 16,-3-2 4-16,3 0-9 0,-4 0-3 15,4 3 5-15,-3-4 7 0,-1 1-4 16,0 2 7-16,4-3 0 0,-4 2-17 0,1 1 14 16,3 0-4-16,-3-2-3 0,2 0 10 0,1 1-5 15,-2 1-5-15,1-3 11 0,1 4-4 0,0-3-2 16,0 2-20-16,3-3 20 0,-2 4 8 16,1-3-5-16,-2 2 2 0,0-2-2 0,4-1-1 15,-1 2-4-15,-3 2 4 0,0-4-7 0,-3 1 3 16,6 2 5-16,-6 1-3 0,2-3 5 15,1 2-15-15,0 1 7 0,-3 0 11 0,2-2-10 16,1 2-6-16,-3-1 19 0,3 0-4 0,-1 1-9 16,-2 0 0-16,3 0-9 0,1 0 6 0,-2 0-2 15,1 0-24-15,3 0 21 0,1 1 5 16,-1-1 0-16,4 0 13 0,0 1 2 16,0-1-22-16,0 0 9 0,2-1 3 0,1 2 8 15,1-1-18-15,-4-1 8 0,3 1-3 0,0 1-3 16,0-2 3-16,4 1 5 0,-4-1-10 0,-3 1 20 15,3 0-17-15,-3-3-1 0,3 3 13 16,0 0-7-16,-3-2-8 0,3 2 7 0,0 0-9 16,0-1 4-16,1 2 6 0,-1-1-6 0,3-1-12 15,-3 1 5-15,1 0 5 0,2 0 17 16,5 0 1-16,-8 0-3 0,6 0-7 0,1 3 2 16,-6 0-5-16,2-3-3 0,-5 0 9 0,5 1-1 15,-3-1-5-15,0 1 10 0,3-1-18 0,-6 2 8 16,4-2-2-16,-1 0 9 0,0 0 1 15,0 0-26-15,1 0 23 0,2 0-12 16,-3 0 1-16,4 0 4 0,3 0 7 0,0 0-13 16,3 0 13-16,-3 0-2 0,3 0 2 0,-2 0 8 15,-1 0-13-15,-1 1 0 0,-1 2 10 0,-2-3-10 16,-3 1-2-16,0 2 7 0,0-3-8 16,0 4 3-16,0-4-2 0,-3 2 4 0,3-1-2 15,1 0-10-15,-4 1 5 0,3 1 13 0,0-2-19 16,0 2 6-16,0-3 3 0,-3 4 2 0,3-4-3 15,0 1-5-15,0 2 11 0,8-3-3 16,-8 4-10-16,7-4 22 0,-7 0-12 0,8 0 3 16,-8 0-3-16,3 0 3 0,4 0-3 15,-7 0-8-15,4 0 3 0,-4 0 2 0,0-4 13 16,0 8-17-16,1-8 9 0,-1 8 6 16,0-8-16-16,7 4 11 0,-6 0 5 0,2 0-8 15,0 0 7-15,4-1-2 0,-6 1 1 0,2 0-9 16,4-2 0-16,0 1 6 0,1 1 0 0,1 0-11 15,-1-3 18-15,-1 2-2 0,3 1-8 16,-3-2 7-16,0 1-4 0,0 0 0 0,0 1 12 16,0-3-7-16,-3-1 7 0,-4 4-2 0,0-2-8 15,4 2-3-15,0-4 9 0,-4 4 1 0,3-1 11 16,-3-1-15-16,0 1 5 16,1-2-8-16,-1 3 0 0,0-1-10 0,-3-1-5 15,3 0 25-15,0 2-12 0,-3-5-3 0,3 4 7 16,-3 0 11-16,3 0 0 0,0 0-15 0,-3 1 10 15,3-4 10-15,-3 4-18 0,0 0 2 16,3-1-4-16,-3 2 7 0,0-2 6 0,-4 1-11 16,7-2 2-16,-7 1-1 0,4 1-1 0,-1 0-8 15,-2-3 1-15,3 2 4 0,0 1-22 0,-1-2 32 16,1 1-4-16,3 0 2 0,-3 1-12 16,0-5 2-16,0 4 2 0,10-2 3 0,-10-1 6 15,10 3-11-15,-4-2 7 0,2 0 4 0,-5 2-4 16,6-2-7-16,-2-1-10 0,-1 1 15 15,2 0 3-15,-2-1 2 0,3 2-10 16,-9 0 28-16,3-2-28 0,5 1 13 0,-2-1-13 16,-3 1 0-16,0 2 10 0,-3-1-20 0,3-2 13 15,0 3 2-15,-3 0-8 0,0-4-2 0,0 4-5 16,2 1 23-16,-5 0 15 0,3-2-28 16,-1 1-3-16,-2 0 8 0,3-2-7 0,-7 3 4 15,0-2 14-15,-1 1-19 0,1 1 8 0,0-1-5 16,-3 1-2-16,-4 0 14 0,0-1 4 0,0 1 7 15,-3-1-28-15,-1 1 5 16,-3 1 18-16,1 0-31 0,-4 0 82 0,-7-1-72 0,17-1 55 16,-10 1-6-16,-7 0-21 0,13 0-30 15,-13 0 28-15,11 0-2 0,-11 0-16 0,0 0 5 16,10 0 8-16,-10 0-26 0,0 0 24 16,10 0-9-16,-10 0 9 0,0 0-19 0,0 0-7 15,11-1-21-15,-11 1-56 0,0 0 8 0,10 0-62 16,-10 0-279-16,3 2-389 0,-3-2 88 0,0 0 88 15</inkml:trace>
  <inkml:trace contextRef="#ctx0" brushRef="#br0" timeOffset="4778.53">20930 2606 412 0,'0'0'140'0,"0"0"-17"16,0 0-33-16,0 0 35 0,0 0-27 0,0 0-22 16,-11 0-114-16,11 0 40 0,0 0 4 15,0 0 22-15,0 0-28 0,0 0 0 16,0 0 15-16,0 0-20 0,0 0 15 0,0 0 0 15,0 0 8-15,0 0-15 0,0 0 15 0,0 0 10 16,0 0-31-16,0 0 21 0,0 0-12 0,0 0-6 16,0 0 15-16,0 0-10 0,0 0 15 15,0 0-12-15,0 0 0 0,0 0 10 0,0 0-18 16,0 0 5-16,0 0-10 0,0 0 35 0,0 0 4 16,0 0-24-16,0 0 8 0,0 0-3 15,0 0-5-15,0 0 57 0,0 0 0 0,0 0-3 16,0 0-16-16,0 0-17 0,0 0 10 0,0 0-10 15,0 0 2-15,0 0 0 0,0 0-15 16,0 0 18-16,0 0-3 0,0 0-23 16,0 0 1-16,0 0-4 0,0 0-2 0,0 0-22 15,0 0 22-15,0 0-3 0,-3 10-12 0,3-10 2 16,0 0 11-16,0 0 7 0,0 0 8 16,9 5 5-16,-9-5 49 0,5 4-36 0,-5-4 40 15,0 0-9-15,0 0 17 0,0 0 37 0,16-2-37 16,-16 2-4-16,10-3-11 0,-5-1-3 0,-2 1-27 15,3-2 4-15,1-2 6 0,-3 1-11 16,2-1 11-16,2-4-8 0,-5 1 2 0,4 1-17 16,-4-3 5-16,3 1-3 0,-5-1-3 0,2 2-9 15,-3 0-9-15,0 3-4 0,0-1-1 16,0 1-14-16,-3 1-11 0,-1 2 2 16,-2 2-15-16,6 2 3 0,0 0 20 0,-24 8-7 15,13 1-19-15,-9 5 4 0,3 2 6 0,-3 4-4 16,2 2 0-16,-2 3 12 0,3 0-7 15,3 0 15-15,-3 2-17 0,4-4 17 0,-2 2-10 16,5-2 18-16,4-3-13 0,-1-2 15 0,3-4 16 16,4-1 10-16,0-1-5 0,7 0 15 0,-3-4 13 15,5-3 6-15,1 0-19 0,2-4 15 16,4-1-9-16,2-1-19 0,3-1 11 0,2-3 2 16,1 0 3-16,0-1-3 0,-3-1-4 15,-1 0-24-15,0 2 2 0,-3-1 9 0,-3 0-16 16,-1 3-16-16,1-2-22 0,-4 2-77 15,-3 1-34-15,1 1-4 0,-2-1 15 0,-6 2 12 16,0 0 21-16,13 3-41 0,-13-3-76 0,0 7-247 16,-3-2-219-16,3 1 63 0</inkml:trace>
  <inkml:trace contextRef="#ctx0" brushRef="#br0" timeOffset="5211.24">21275 2619 581 0,'0'0'192'0,"0"8"-21"0,0-2-2 15,0-1-23-15,-3 1-18 0,6 0-16 0,-3 2-12 16,3-2 15-16,-3 1-12 0,3 0-1 16,-2 1-20-16,-1-2 0 0,6 2 3 0,-3 0-4 15,-2-2-27-15,2 1-74 0,4-1 20 16,-6 0 5-16,5 0 5 0,-3-1 13 0,-2-1 13 16,2 0-31-16,3 0 49 0,-3 0-16 15,-3-4 34-15,5 4 56 0,-5-4-49 0,6 3-69 16,-6-3-7-16,0 0 0 0,11-6-6 0,-11 6 34 15,9-10-18-15,-4 3-6 0,1-1 6 16,-2-1 0-16,-1 1-16 0,4 0 11 0,-4 0-13 16,4 1 15-16,-6 2 0 0,5-1 8 0,-3 0-5 15,1 0-28-15,-1 3 7 0,3-1-10 0,-6 4-28 16,8-3-54-16,-4 0-38 0,-4 3 20 16,0 0-97-16,10 3-530 0,-4 1 54 0,-2-1 51 15</inkml:trace>
  <inkml:trace contextRef="#ctx0" brushRef="#br0" timeOffset="5894.41">21521 2738 698 0,'0'0'269'0,"7"-3"-31"16,-7 3-8-16,0 0-38 0,0 0-7 15,6-2-32-15,-6 2-2 0,0 0-10 0,0 0-3 16,0 0-30-16,0 0-11 0,7-2-5 0,-7 2 3 15,0 0-18-15,8-4-26 16,-8 4 5-16,6-4-33 0,1 2 21 0,-7 2-26 16,10-7-5-16,-3 3-1 0,-3-2 1 0,5 0 18 15,-5 0-39-15,-1-1 34 0,5-1-19 16,-5 2-4-16,0-2 5 0,-2 3-6 0,-1-1 24 16,3 0 2-16,-3 1-31 0,0 5 32 0,0-8-11 15,-3 3-24-15,3 5 6 0,-4-5 18 16,4 5-10-16,-11-2 2 0,11 2-10 0,0 0-15 15,-16 7 33-15,9 0-34 0,-1-1 19 0,-1 1 5 16,5 3-6-16,-2-1-7 0,2 1 0 0,0 1-10 16,0-1-21-16,1 3-5 0,0-3 8 15,3 0-42-15,0 0-48 0,3 0-15 0,1-1 46 16,3-2-38-16,0-1-47 0,3-1 57 0,-3-2-24 16,3-1 21-16,0-2 13 15,0 0 13-15,4-2 69 0,-4-1 13 0,0 1 17 16,1-1 21-16,-1-1 16 0,-3-1 30 0,4 2 2 15,-5-2 37-15,1 2-11 0,0 1 23 16,0-3-33-16,-3 4 24 0,-4 1-4 0,6-4-33 16,-6 4 8-16,6-3-10 0,-6 3-21 0,0 0-7 15,7-2-9-15,-7 2-1 0,0 0 4 16,0 0-7-16,0 0 0 0,8 8-3 0,-5-6-3 16,-3-2-4-16,3 8-26 0,-2-4 2 15,2 1-10-15,-3-1-5 0,3 0-17 0,-3-4-4 16,4 5 3-16,2-3 6 0,-6-2 19 15,3 5 11-15,-3-5-15 0,0 0 15 0,14-2-5 16,-14 2-5-16,11-4 28 0,-8 2 25 0,5-2-25 16,-2 0 41-16,0 0 7 0,-2 2-22 15,-4 2 7-15,7-5 11 0,-4 2-27 0,-3 3-6 16,8-3 6-16,-8 3-14 0,6-2 2 0,-6 2-10 16,0 0-6-16,0 0 11 0,10-2 0 15,-10 2-10-15,0 0-13 0,7 5-16 0,-7-5-4 16,7 3-1-16,-3 1-5 0,-1-1-35 0,-3-3-65 15,10 5-15-15,-7-4-117 0,1 2-523 16,3-2 87-16,-1-1 13 0,-6 0 87 0</inkml:trace>
  <inkml:trace contextRef="#ctx0" brushRef="#br0" timeOffset="6177.58">22041 2398 941 0,'0'0'262'0,"0"-7"-68"16,0 7-12-16,-3-3-6 0,3 3-22 16,0 0-29-16,0 0 3 0,0 0-25 0,0 0 4 15,-5 23-25-15,5-11-5 0,-3 1-3 0,0 3-28 16,2 2 11-16,-5 0 7 0,3 2 0 16,0-3-23-16,3 3 0 0,-4-2-1 15,4 0-19-15,-3-1 12 0,3-2 3 0,0 0-5 16,0-2-6-16,3 0 1 0,0-1-13 0,-2-1-8 15,2 0-18-15,0-3-33 0,3 2 15 16,-2-3 8-16,4 0 5 0,-2-4-64 0,1 2-15 16,0-2-54-16,-1-1-174 0,2-2-476 0,1-2 110 15,-2-2 51-15</inkml:trace>
  <inkml:trace contextRef="#ctx0" brushRef="#br0" timeOffset="6361.16">21897 2535 558 0,'0'0'176'0,"0"0"1"15,28 3-16-15,-15-5-20 0,1 1-62 16,10-1-71-16,-4 0-134 0,11-2-534 0</inkml:trace>
  <inkml:trace contextRef="#ctx0" brushRef="#br0" timeOffset="8807.53">22417 2538 366 0,'0'0'74'16,"0"0"5"-16,0 0 16 0,0 0-31 0,0 0-8 16,0-7 57-16,0 7 10 0,0 0-3 15,0 0-15-15,0 0-16 0,0-10 4 0,0 10-11 16,3-4-24-16,-3 4 12 0,3-6-24 0,0 3 2 15,-2-4 21-15,2 2-30 0,5-3-16 0,-2 3 13 16,1-3-11-16,0 0 14 0,3 1-14 16,0-2-9-16,0-1 24 0,1-2-4 0,2 3-33 15,1-3 2-15,3 0 8 0,1 1-3 0,1-3 11 16,-1 3-24-16,2-3 16 16,1 3 15-16,6-3-13 0,0 1 8 0,1-1-5 15,3-1-23-15,0 2 18 0,2 1-5 0,10-4 2 16,-7 1 10-16,-1 5-7 0,-1-2-5 15,3 2-1-15,-3 0 17 0,1 0-9 0,2 2-5 16,-3 3 5-16,4-5-76 0,-1 3 5 0,-2-1 15 16,-4 5 25-16,2-1-35 0,-2-1 8 0,0 4 12 15,0-2 10-15,0 2 6 0,-4 1-3 16,-3 0 0-16,1 0 16 0,-2-2-21 0,-2 4 10 16,-1-2 15-16,-3 0-27 0,0 1 15 0,-4 2 7 15,-1-2 13-15,-2-1 108 0,-1 2-8 0,-2-2-51 16,4 0-41-16,-11 0 25 15,13 0-7-15,-13 0 15 0,10 0 6 0,-10 0-47 16,8 0 18-16,-8 0-15 0,0 0 36 0,10-2-34 16,-10 2-7-16,0 0 2 0,0 0-64 0,0 0-46 15,10 0-53-15,-10 0-29 0,4 4-2 16,-4-4-564-16,3 2 83 0</inkml:trace>
  <inkml:trace contextRef="#ctx0" brushRef="#br0" timeOffset="9723.24">24106 2219 637 0,'0'0'184'16,"0"0"-23"-16,0 0 1 0,0 0 7 0,0 0-8 16,0 0-18-16,0 0 11 0,0 0-19 0,0 0 14 15,0 0-26-15,0 0-13 0,0 0-18 16,0 0-25-16,0 0 9 0,16-11-7 0,-12 8-15 15,3-1 3-15,0-1-4 0,-4 3-76 0,4-6-20 16,-1 3 25-16,-1-3 2 0,1 2 1 16,-2 0 7-16,-1 0-22 0,3-1 19 0,-3 1-9 15,-2 0-11-15,-1 1-2 0,3-1 20 16,-3 1-12-16,0 5 7 0,-3-9-21 0,2 6 26 16,1 3-7-16,-9-5 5 0,9 5-1 15,-10 0-4-15,-1 0-3 0,4 5-8 0,0-2 5 16,-3 2 16-16,0 2-20 0,0 3 22 0,3-1-23 15,-2 2 13-15,1 0 11 0,1 2 4 16,1-1-7-16,1 2 17 0,2-3 1 0,0 1-13 16,3 0 2-16,0-2 9 0,3 0 22 0,0 1 2 15,2-3 6-15,1 1-15 0,1-3 4 0,1 0-14 16,1-2-4-16,1 0 1 0,3-2-6 16,2 0-25-16,-2-2 11 0,1 0-60 0,2-2 13 15,-1 0-25-15,1-2-152 0,-1 0-473 0,1 1 33 16</inkml:trace>
  <inkml:trace contextRef="#ctx0" brushRef="#br0" timeOffset="10107.04">24389 2163 529 0,'0'0'154'15,"0"0"-13"-15,0 0-13 0,0 0-5 16,0 0-6-16,0 0-17 0,0 0-3 0,0 0 11 16,0 0-39-16,0 0 36 0,0 0-38 0,7 10-6 15,-4-5-35-15,0 0 53 0,-3 1 10 16,3 1-83-16,-2 0 12 0,-1 0 33 16,4-1-18-16,-1-1-7 0,-3 2 15 0,4-2 2 15,-4 1-20-15,3 0 0 0,0-3 16 0,0 1 53 16,-3-4 46-16,4 6-18 0,-4-6-58 15,3 5 53-15,-3-5-5 0,8 0-18 0,-8 0-13 16,13-7-4-16,-7 1-34 0,1 0 33 0,4-3-5 16,-4 1-15-16,1 0-18 0,1 2 12 15,-2-4-4-15,-1 3-19 0,1 0 3 16,-3 1-12-16,3 0 2 0,-2 0-11 0,-3 2-32 0,1-2-26 16,3 1-16-16,-6 5-33 0,4-3-38 15,-4 3-115-15,0 0-55 0,0 0-508 16,0 0 99-16,7 8 49 0</inkml:trace>
  <inkml:trace contextRef="#ctx0" brushRef="#br0" timeOffset="10822.55">24648 2225 524 0,'0'0'213'0,"0"0"-9"15,4-4-14-15,-4 4-19 0,0 0-32 0,8-2-1 16,-8 2-23-16,0 0-10 0,6-6-15 0,0 6-16 16,-6 0-10-16,7-5 2 0,-3 3-2 15,3-1-15-15,-7 3 10 0,7-7 0 0,0 5-11 16,-4-4 6-16,6 3-28 0,-4-5 4 0,1 2 1 16,-2-1-3-16,3 3-5 0,-4-3 5 0,4 0 26 15,-3 3-18-15,-4-2 36 0,3 3 33 16,0-3-72-16,-3 6 3 0,2-7 7 0,-2 7 6 15,-2-7-23-15,2 7-6 0,-3-5-10 0,-3 3 8 16,6 2-5-16,-8-3 5 16,8 3-16-16,0 0 4 0,-17 5 6 0,11 0-7 0,-2-1-15 15,2 0 8-15,-1 3-19 0,3 1-12 16,-2 1-3-16,1-1-10 0,-1 0-5 0,3 1-21 16,3-2-23-16,3 1 3 0,0-2 0 15,1 1-23-15,0-2 7 0,6 0 4 0,-3 0-19 16,2-5 15-16,-1 1 29 0,2 1 20 0,0-4 0 15,1 1 0-15,-2-1 23 0,-2 1 0 16,4-3 24-16,-4 0 32 0,3 0 44 0,-2 0 3 16,-2 2 7-16,-3-1 80 0,-3 3-37 0,10-4-25 15,-10 4 13-15,4-2-2 0,-4 2-19 16,6-3-12-16,-6 3-6 0,8-3-19 0,-8 3-14 16,0 0-18-16,0 0 1 0,6-2-11 0,-6 2-3 15,0 0 3-15,0 0 16 0,0 0-14 16,0 0 1-16,2 13-3 0,-2-13-5 15,-2 6-5-15,2-6 13 0,0 7-13 0,0-7 0 16,0 5 7-16,0-5-15 0,0 5 21 0,0-5 25 16,0 0 8-16,3 3-13 0,-3-3 6 15,0 0-14-15,0 0 1 0,11-8 12 0,-5 4-28 16,-1-2 8-16,1 4 10 0,1-4-21 0,-1 1 14 16,-2-1 17-16,3 2-18 0,-3 0 3 15,-1-1-5-15,3 4-3 0,-6 1-4 0,7-5-9 16,-2 3-12-16,-5 2 22 0,6-3 1 15,-6 3-16-15,0 0-10 0,0 0 8 0,0 0-5 16,13 3 12-16,-13-3-15 0,4 4 18 16,-4-4-13-16,6 4-4 0,-2-1 9 0,0 1-13 15,-1 0-2-15,2 1-7 0,-3-2-55 0,1 2-30 16,0-2-87-16,-3-3-162 0,10 3-424 16,-10-3 104-16,14-2 52 0</inkml:trace>
  <inkml:trace contextRef="#ctx0" brushRef="#br0" timeOffset="11139.19">25127 1848 481 0,'0'0'212'0,"0"0"-33"0,-3-4-10 0,3 4-15 16,0 0-36-16,0 0 2 0,0 0-25 0,0 0-16 15,0 0 21-15,0 0-31 0,0 16-3 16,0-7 1-16,0-1-6 0,-3 3-2 0,3 3-2 16,-3 0-24-16,3 3-13 0,-5-2 14 0,5 3-11 15,-3 1 0-15,0-1 15 0,1 0-7 16,0 2-13-16,2-1 5 0,-3-1-10 16,3 0 7-16,-3-1-12 0,3-3 7 0,3 0-5 0,-3-2 13 15,0 1-53-15,5-2-9 0,-3 0 21 16,1-1-23-16,0 0-2 0,2-1-21 15,1-3 0-15,-2-2-169 0,5-2-476 0,2 2 54 16</inkml:trace>
  <inkml:trace contextRef="#ctx0" brushRef="#br0" timeOffset="11323.05">25210 2106 537 0,'0'0'156'0,"0"0"-15"0,0 0-10 0,0 0-19 15,0 0-20-15,0 0-20 0,0 0-85 16,0 0-166-16,31 2-458 0</inkml:trace>
  <inkml:trace contextRef="#ctx0" brushRef="#br0" timeOffset="11788.44">25513 2064 629 0,'0'0'202'15,"-6"-1"11"-15,6 1-83 0,-4-3-2 0,4 3-18 16,0 0-20-16,0 0 10 0,-6-4 0 0,6 4 10 15,0 0 10-15,0 0-15 0,3-8 13 16,-3 8-44-16,0 0-23 0,6-6 5 0,-5 2-12 16,5 2-3-16,-1-1 10 0,4-2-12 0,-5 2-1 15,6-1-2-15,1 0-13 0,-2 1 8 16,1 2-3-16,-2-4-10 0,2 3 0 16,0 2-8-16,1 0-5 0,-4 2 10 0,3-2 3 15,-1 2-26-15,-1 1-4 0,-1 0-1 0,2 1 3 16,-5 1-3-16,3 0-15 0,-3 1 23 15,-1 2-16-15,-3-1-4 0,0 2 1 0,-3 1-6 16,-5 3 7-16,-2-1 23 0,0 1-26 0,-4 0-7 16,1 1-6-16,-1-4 11 0,3 1 5 15,-1-3-5-15,0 1 8 0,3-1 22 0,2-1 8 16,0 0 16-16,0-2 41 0,0 0-26 0,4-2 76 16,0-1 9-16,3-2-42 0,-4 3-2 15,4-3 0-15,0 0-28 0,0 0 5 16,0 0-13-16,20 0 0 0,-6-3 5 0,3 1-13 15,3 2-2-15,2-2 0 0,8-1-10 0,1 3-16 16,10-5-33-16,17 10-131 0,-6-2 8 16,13 1-716-16,2 3 107 0,0 2 48 0,0 0 88 15</inkml:trace>
  <inkml:trace contextRef="#ctx0" brushRef="#br0" timeOffset="12621.03">22204 2520 714 0,'0'0'202'0,"0"0"-18"0,0 0-10 15,0 0-38-15,0 0-11 0,0 0-7 0,0 0-10 16,-6 11-14-16,9-4-2 0,-3-1-12 16,3 2-19-16,-3 3 6 0,1 1-16 15,-1 1 3-15,3 5-3 0,-3-1-18 0,3 1-53 16,-3 4-129-16,3 3-614 0,-2 0 93 0,2 0 50 15</inkml:trace>
  <inkml:trace contextRef="#ctx0" brushRef="#br0" timeOffset="14270.03">20833 3592 437 0,'0'0'141'16,"0"0"2"-16,0 0-4 0,0 0-17 0,0 0-37 15,0 0-3-15,0 0 30 0,0 0-32 0,-13-4-1 16,13 4-12-16,0 0-16 0,0 0 18 0,0 0 3 15,0 0-13-15,0 0 12 0,0 0 11 16,0 0-36-16,0 0-10 0,0 0 10 0,17-7 0 16,-17 7 10-16,11-6-9 0,-5 2-12 0,4 0 14 15,1 0-3-15,-1-3-20 0,0 1 10 16,1-2-24-16,-1 1-14 0,0-1 12 0,1 1 10 16,-2 0-9-16,-2 0-11 0,1 1-13 0,-2-1-38 15,-2 2 20-15,-1 1 11 0,0-1-9 16,-3 1-29-16,0 4 11 0,0 0-6 15,-6-7 19-15,6 7-9 0,-15 3 15 0,6 1 0 16,-2-3-8-16,-3 7-15 0,-2-4 7 0,2 4 8 16,0 5-2-16,0-5 17 0,1 6-12 0,0-2 20 15,2 1-17-15,4-1-6 0,-3 1 20 16,3 1 4-16,3 0 9 0,-2-5-30 0,5 1 40 16,-2 1 9-16,3 0-14 0,4-2 21 0,-1-1-5 15,3 0-13-15,2-5 21 0,-1 3 17 0,3-4 11 16,4 0-49-16,-1-2-30 15,2 0 15-15,4-2-49 0,-1-3 7 0,2 1-60 16,1-5-44-16,-1 4-477 0,-3 2 24 0</inkml:trace>
  <inkml:trace contextRef="#ctx0" brushRef="#br0" timeOffset="14652.16">21128 3488 394 0,'0'0'138'0,"0"0"26"16,0 0-44-16,0 0 116 0,0 0-42 0,0 0-99 16,0 0-21-16,13 14-5 0,-13-7-2 0,7-2-1 15,-6 2-15-15,2 1 13 0,3 1-35 16,-5-1 17-16,5 2 5 0,-3-2-5 0,-2-1-13 15,6-1 6-15,-4 1-6 0,1-3 0 0,-1 3-7 16,0-2 7-16,1-3 5 0,-4-2 32 0,6 7 19 16,-2-6-22-16,-4-1-14 0,7 1-14 15,-7-1 15-15,13-7-8 0,-9-1-13 0,2 1 10 16,5-3 11-16,-4 2-28 0,0-3 7 16,-1-3-2-16,2 6 2 0,-2-2-5 0,1-1 3 15,-1 3-8-15,-2-1 28 0,4 1-20 16,-5 0-11-16,0-1-15 0,0 2-12 0,1 2-57 15,-1 2-28-15,3-1-6 0,-1 0-96 0,-5 4-60 16,7-2-183-16,-4 2-298 0,-3 0 85 16</inkml:trace>
  <inkml:trace contextRef="#ctx0" brushRef="#br0" timeOffset="15368.85">21429 3551 652 0,'0'0'246'0,"0"0"-103"16,0 0-10-16,0 0-23 0,0 0 11 15,6-6-1-15,-6 6-18 0,0 0-30 0,0 0-3 16,1-6-10-16,-1 6-23 0,0 0-5 0,3-3 17 16,-3 3-22-16,7-5 7 0,-4 1 6 15,4 2-50-15,-3-3 22 0,2 2 14 0,1-1-20 16,-1-3 13-16,2 1-15 0,-2-1 7 0,-2 2-13 15,3 1 14-15,-1-4 4 0,-1 3 6 16,1 1 4-16,-2-2 14 0,-1 1-27 0,0 1 24 16,-3 4 33-16,3-6 0 0,-3 6-25 15,4-7 12-15,-4 7-12 0,0-3-6 0,0 3-7 16,0 0-3-16,0 0-8 0,0 0 11 16,0 0-31-16,0 0 13 0,0 0 0 0,0 0-8 15,-23 10 0-15,18-3 0 0,-1 3-5 0,2-2-25 16,-2 2 7-16,5 1 5 0,-5-1-10 15,6 1-28-15,-3 1-13 0,3-3-34 0,0 0 14 16,0-2-1-16,3 2 21 0,0-5-5 0,1 0-13 16,2-1 11-16,-6-3 4 0,10 1 16 15,-2 3 46-15,-8-4-46 0,13-4 12 0,-6 1 11 16,0 2-3-16,0-3-12 0,0 1 38 16,-1 2 25-16,-2-4-2 0,3 1 13 0,-1 0 30 0,-6 4 6 15,4-4 10-15,-1 1 25 16,-3 3-28-16,0 0-25 0,7-3 28 0,-7 3-16 15,0 0-17-15,6-2-11 0,-6 2 8 0,0 0-21 16,0 0 3-16,0 0 3 0,0 0 0 16,0 0 25-16,0 0-33 0,0 0 5 0,0 0-18 15,8 8 0-15,-8-8 5 0,0 4-12 0,0-4-6 16,3 4 5-16,-3-4 3 0,0 0 8 0,0 0 23 16,4 3-13-16,-4-3-8 0,0 0 5 15,0 0 1-15,13-10-9 0,-6 5 27 0,-3-2-34 16,3 1 10-16,2-2 3 0,-2 2-1 15,1-1 14-15,-2-1-5 0,1 4 14 16,-4 0-22-16,4 0 5 0,-3-2-5 0,0 3-16 16,-4 3 16-16,6-4-3 0,-6 4-7 0,7-4 5 15,-7 4-14-15,0 0 4 0,6 0 10 16,-6 0-6-16,0 0-10 0,0 0 11 0,11 8-13 16,-11-8-11-16,3 6-7 0,-2-1-38 0,2 1 4 15,0-2-4-15,1 3-57 0,-1 3-95 0,-3-6 6 16,3 0-175-16,0 1-335 15,2-2 52-15</inkml:trace>
  <inkml:trace contextRef="#ctx0" brushRef="#br0" timeOffset="15685.06">21884 3277 734 0,'0'0'297'0,"0"0"-49"0,0-6-25 0,0 6-16 15,0 0-35-15,0 0-11 0,0-4-23 16,0 4-17-16,0 0-4 0,0 0-19 0,0 0-11 16,0 0-16-16,0 21 4 0,0-14-14 0,0 4 0 15,0 0-2-15,0 3-28 16,0 1 15-16,-4 2-7 0,4-1-9 0,-1 5-73 16,1-4 2-16,-3 4 10 0,3-3-5 0,0 2 3 15,0-1 20-15,0-1-18 0,0-2 21 16,0 1 0-16,0-2 2 0,0-1-12 0,0-3 2 15,3 3 0-15,-2-5-5 0,3-1-3 0,-1 1 8 16,3-1-5-16,-2-4-23 0,3 1-18 16,4-2 11-16,-1 1-52 0,-1-4-28 0,-9 0-75 15,21-4-539-15,-11 0 56 0,4 0 97 0</inkml:trace>
  <inkml:trace contextRef="#ctx0" brushRef="#br0" timeOffset="15868.48">22033 3446 325 0,'0'0'102'0,"0"0"0"0,-3-4-25 16,3 4 18-16,0 0-21 0,0 0-23 15,0 0-7-15,0 0-39 0,0 0-15 0,0 0 38 16,21 0-74-16,-21 0-85 0,20-3-475 15</inkml:trace>
  <inkml:trace contextRef="#ctx0" brushRef="#br0" timeOffset="16584.21">22280 3438 542 0,'0'0'248'0,"0"0"-2"0,0 0-23 15,0 0-44-15,0 0-13 0,0 0-22 0,0 0 4 16,-10-7-30-16,10 7-3 0,0 0-12 15,0 0-11-15,0 0 0 0,0 0-36 0,0 0 8 16,0 0-10-16,0 0 7 0,0 0-20 0,0 0-2 16,0 0 2-16,0 0-13 0,0 0 8 15,0 0-11-15,0 0 1 0,0 0-3 0,0 0-5 16,0 0 0-16,14-10 5 0,-14 10 0 0,9-1-10 16,-9 1-6-16,10-3-9 0,-10 3 2 15,11 0 0-15,-11 0 10 0,11-3-8 16,-11 3 9-16,12 0-14 0,-12 0-5 0,12 3 3 15,-6-2-2-15,-6-1 4 0,7 3 8 0,-4 1-5 16,-3-4-13-16,7 4 13 0,-3 1-7 16,-4-5 9-16,3 5-7 0,-3-5-2 0,0 7-24 15,0-7 31-15,-7 10-36 0,3-3 3 0,-2-3-1 16,3 0-14-16,-4 2 4 0,0 1-20 16,3-3 13-16,0 0 2 0,-2-1 6 0,3 2-1 15,-1-3 19-15,4-2 9 0,-6 7-7 0,3-6 18 16,3-1 3-16,-5 4-21 0,5-4 15 15,0 0 16-15,-6 6 2 0,6-6-10 16,0 0 10-16,0 0-12 0,0 0-6 0,0 0 18 0,0 0-10 16,14 1-7-16,-14-1 12 0,0 0 7 15,7 4-1-15,-7-4-1 0,9 1 0 16,-9-1 6-16,7 3-1 0,-3 2 8 0,-4-5 13 16,4 4-3-16,-4-4-2 0,6 4 2 0,-3-1 8 15,-3-3 0-15,1 5-23 0,2-1 20 16,-3 2-12-16,0-6-13 0,0 10 5 0,-3-5 7 15,-1-2-4-15,1 4 9 0,-1-3-19 0,-3 2-1 16,0-1-3-16,-2-1 1 0,2 3-26 16,-1-1 23-16,-2-3-10 0,0 2 13 0,0-3 2 15,3 2-10-15,0 0-5 0,0-1-5 0,-3-2-29 16,3 2-7-16,7-3-30 0,-13 1-173 16,-1-1-135-16,10-1-378 0,4 1 91 15,0 0 57-15</inkml:trace>
  <inkml:trace contextRef="#ctx0" brushRef="#br0" timeOffset="23227.3">26002 1989 220 0,'3'-6'110'0,"-3"6"-26"0,1-5 6 15,-1 5-1-15,0-5-32 0,0 5 32 0,4-4 52 16,-4 4-8-16,6-6-15 0,-2 1 5 16,-1 3-34-16,2-3 14 0,0 0-16 0,2 1-21 15,0-2 3-15,3 1 3 0,4-3-18 0,-1 2 12 16,1-1-17-16,3 0 0 0,1-1-8 0,2-1-11 15,1 1 32-15,0 0-32 0,9-5-4 16,1 2 30-16,0 3-30 0,0-4 18 0,1 3-6 16,0-2-5-16,-1 1 3 0,3 0 0 0,-3 0-16 15,3-2 29-15,-3 4-18 0,0-2 10 16,-1 3-6-16,-2 1-1 0,1 0-16 16,-3 0-11-16,0 1 4 0,2 0 6 0,-1 1-9 0,1-1 15 15,-1 3-20-15,1-2 15 16,-4 2-21-16,-1-1 13 0,-2 1-7 0,3 1 2 15,-3 1 13-15,-5 0-8 0,-1-2-25 0,1 2 15 16,-3-1-13-16,-2 2 8 0,-1-1 5 0,1 0 18 16,-11 0-3-16,13 0-15 0,-6 0 3 15,-7 0 7-15,14 0-2 0,-14 0 15 0,10 0-16 16,-10 0 9-16,7 0-26 0,-7 0-14 0,0 0-29 16,0 0-47-16,11 0-97 0,-11 0-259 15,0 0-261-15,3 2 34 0,-3-2 92 16</inkml:trace>
  <inkml:trace contextRef="#ctx0" brushRef="#br0" timeOffset="24177.17">26344 1455 138 0,'0'6'107'15,"0"-6"-56"-15,0 5-7 0,0-5 12 0,0 0-22 16,0 5 22-16,0-5-2 0,0 0 4 16,0 6 86-16,0-6 12 0,0 0 3 15,0 0-11-15,-3 5-53 0,3-5-13 0,0 0-3 16,0 0 8-16,0 0-13 0,0 0-2 0,0 0 7 16,0 0-25-16,0 0-3 0,0 0 16 0,0 0-11 15,0 0-2-15,7-19-3 0,-4 16 16 16,-2-2-29-16,2 0 16 0,0 0-13 0,0 1-11 15,-2-1 1-15,2 0-8 0,-3 0-7 0,3 0-1 16,-3 5-12-16,7-8 22 0,-3 6-15 16,-4 2 16-16,6-4-8 0,-2 2 5 0,-4 2-33 15,7-4 7-15,-7 4 13 0,9 0 6 0,-9 0-42 16,8-1 24-16,-8 1 4 0,0 0-12 16,16 2 12-16,-12 1-2 0,-4-3 6 0,8 3-12 15,-2 2 1-15,-2-4-2 0,-1 2 19 16,-3-3-17-16,7 8 0 0,-1-5-8 0,-2 1 16 15,-1 0-11-15,-2 1-10 0,2-1-2 16,3 1-8-16,-5 0-6 0,2-2-30 0,0 2 0 16,1-1-46-16,-1 0-7 0,1 0-9 0,-4-4-58 15,0 7-159-15,4-3-300 0,2-2 32 16</inkml:trace>
  <inkml:trace contextRef="#ctx0" brushRef="#br0" timeOffset="24526.16">26741 1232 655 0,'0'0'143'0,"0"-5"-5"15,0 5-25-15,0 0-13 0,0 0-13 0,0 0-8 16,0 0-20-16,0 0-3 0,0 0-22 16,0 0-1-16,0 0 3 0,-2 17-3 15,-3-11 3-15,2 4 0 0,0 1-11 0,-4 3-20 16,-1-1 24-16,1 5 4 0,-3 2-10 0,-3 0 0 16,3 1-5-16,-2 3 7 0,-4 1 6 15,0 0-21-15,1-1 3 0,-1-1 3 0,2 0 4 16,3-3 11-16,-1 0-24 0,0-3-19 0,2 0-9 15,0-2-33-15,0-2 8 0,3 0-23 0,0-3-79 16,0 2-6-16,3-7-58 0,-2 3-421 16</inkml:trace>
  <inkml:trace contextRef="#ctx0" brushRef="#br0" timeOffset="25158.85">26740 1483 468 0,'0'0'143'0,"0"0"-12"15,0 0-29-15,0 0 16 0,0 0-13 0,0 0-8 16,-9 18-23-16,6-13-12 0,2 2-8 15,-2-1 4-15,0 2-4 0,0-2 8 16,-2 3-27-16,2-1 9 0,0-1-8 0,3-1 0 16,-1 0-11-16,1-2 9 0,-1 3-32 0,1-7 29 15,0 8-3-15,-2-5 10 0,2-3 11 16,0 0-11-16,3 7 1 0,-3-7-6 0,0 0 0 16,10 0-5-16,-10 0 13 0,0 0-2 0,18-7-14 15,-12 2 4-15,-2 1-11 0,4 0 2 16,-5 1 44-16,4-2 56 0,-1-1-20 0,-2 3 33 15,-4 3-30-15,7-5-19 0,-4 2-7 0,-3 3-5 16,4-3-21-16,-4 3 5 0,6-4-23 16,-6 4 1-16,0 0-14 0,0 0-5 15,0 0 8-15,0 0 3 0,7 9-18 0,-7-4-8 16,0-5 15-16,0 9-5 0,3-5-2 0,0 0 5 16,-3-4-8-16,5 9 13 0,-5-6 0 15,3 2-16-15,-3-5 16 0,7 4-5 0,-4-2 5 16,3 0-15-16,-6-2 12 0,12 0 5 0,-12 0 1 15,13-2-8-15,-6-2-3 0,2-1 0 16,-1 2 5-16,-1-3 1 0,3 1-8 0,-3-1 2 16,0-2 3-16,-1 2 10 0,-2 0 0 0,2-1-3 15,-2 1-7-15,0-2-5 0,-1 3 15 16,1-1-16-16,-4 0 4 0,3-1 1 0,-3 2-4 16,0 5 20-16,0-9-28 0,-3 5-5 15,3-2 2-15,0 6 1 0,-7-5 10 16,7 5-26-16,-5-2-10 0,5 2-11 0,0 0-27 15,-16 5-14-15,16-5-12 0,-7 6-85 0,0-4-173 16,3 2-467-16,-2 0 75 0,3 1 41 0,3-5 158 16</inkml:trace>
  <inkml:trace contextRef="#ctx0" brushRef="#br0" timeOffset="26042.22">26177 963 734 0,'0'0'274'0,"0"0"-41"15,0 0-23-15,0 0-21 0,0 0-7 0,0 0-8 16,0 0-5-16,0 0-21 0,0 0-25 15,0 0-7-15,0 0-9 0,0-19-10 16,0 19-15-16,10-5-13 0,-7 4-7 0,5-4-3 16,-2 3-31-16,-2-2-21 0,5-2 1 0,-5 4 5 15,7-4-34-15,-5-1 11 0,-2 1-10 16,5-2-29-16,-4-1 6 0,1 1 7 0,-2-3-13 16,-1 2 11-16,1-1 15 0,-4 3-5 0,0-4 22 15,3 1 9-15,-3 3-16 0,-3-1 26 0,3 1-13 16,-1 0-10-16,-5 1 15 0,3 0-21 15,1 1 11-15,-7 3-18 0,5-1 11 0,-2 0-4 16,6 3 14-16,-10 0-1 0,10 0-15 0,-14 1-5 16,7 4 10-16,3 1 6 15,-5 1 17-15,5 2-15 0,-6 2 20 0,3 3-23 16,2 1 3-16,-3 2 8 0,5-1 5 0,-2 3-3 16,2 0 20-16,0 0-9 0,3 1 2 15,-1 0 2-15,-2 0-7 0,6 1 5 0,-2 0 0 16,-1-2-3-16,3 2-12 0,0-4 7 0,0-1 10 15,-1 2-7-15,1-2 5 0,0-1 2 16,-3-3-20-16,5 1-28 0,-3-1 16 0,1 0-29 16,-3-3-62-16,3-1-35 0,-3-2-187 0,0 2-366 15,3-1 28-15,-3-1 25 0</inkml:trace>
  <inkml:trace contextRef="#ctx0" brushRef="#br0" timeOffset="26441.82">26106 1132 532 0,'0'0'202'0,"0"0"-12"16,0 0 7-16,0 0-16 0,11-5-7 16,-11 5-23-16,11 1-23 0,-11-1 3 0,15-1-16 15,-5 0-5-15,4 0-10 0,-4-3-18 16,7 3 0-16,-4 0-3 0,1-2-10 0,0 0 3 15,2 0-21-15,-1 0 0 0,-2-2 1 16,1 1-6-16,-1 1-8 0,-2 0-12 0,-1-1-1 16,0 2 70-16,-3-2-26 0,1 0 10 0,-2 2-32 15,1-3-73-15,-4 4 8 0,4-2 8 16,-3-1-6-16,-4 4 6 0,6-3 0 0,-2 0-3 16,-4 3 11-16,5-4-6 0,-5 4 0 0,0 0-10 15,5-3-20-15,-5 3 20 0,0 0-8 16,6-2-12-16,-6 2 2 0,0 0 16 0,0 0-3 15,0 0-8-15,0 0 8 0,8 8 2 0,-4-4 11 16,-4-4-21-16,3 7 16 0,-3-3-21 16,3 1-23-16,0 0 8 0,-1 2-49 15,-1-4-35-15,-1-3-19 0,1 9-38 0,2-6-537 16,-3 2 63-16</inkml:trace>
  <inkml:trace contextRef="#ctx0" brushRef="#br0" timeOffset="26641.3">26460 942 706 0,'0'0'284'0,"0"-4"-23"16,0 4-18-16,0 0-25 0,0-7-18 15,0 7-52-15,0 0-20 0,0 0-20 16,1-5-29-16,-1 5-36 0,0 0-17 0,0 0-93 15,0 0-112-15,0 0-92 0,0 0-474 0,6 12 90 16</inkml:trace>
  <inkml:trace contextRef="#ctx0" brushRef="#br0" timeOffset="26890.96">26540 777 767 0,'0'0'195'16,"0"0"63"-16,0-6-22 0,0 6-16 0,0 0-20 15,0 0-31-15,0 0-16 0,0 0-25 0,0 0-7 16,0 0-11-16,0 0-16 0,0 0-2 0,0 0-4 16,10 17-4-16,-7-9-28 0,0 3-2 15,0 1-33-15,2 1-24 0,-2 3-23 0,0 2 11 16,-1 1-41-16,-2-1-21 0,1 2-61 0,-1 2-18 15,0-9-52-15,0 7-519 0,0-2 13 16,0-3 77-16</inkml:trace>
  <inkml:trace contextRef="#ctx0" brushRef="#br0" timeOffset="27307.35">26706 988 668 0,'-1'-5'227'16,"1"5"4"-16,0 0-37 0,1-6-9 0,-1 6-27 15,0 0-25-15,0 0-5 0,0-6-15 0,0 6-16 16,0 0-20-16,0 0-10 16,0 0-1-16,0 0-33 0,1-5 21 0,-1 5-49 0,0 0 18 15,6-3-23-15,-6 3 0 0,5-3 3 16,-5 3-16-16,9-4 18 0,-5 1 5 0,-4 3-2 15,9-7-13-15,-5 5 13 0,3-4-19 16,-6 3 22-16,5-2 19 0,-3 2-4 0,-2-3 10 16,-1 6 15-16,3-7-25 0,-3 7 15 0,0-7-21 15,0 7 16-15,0-6-3 0,0 6-23 16,-3-5 19-16,3 5-11 0,0 0-6 0,-10-2 1 16,10 2 0-16,0 0 2 0,-13 6-12 0,8-1 2 15,-1 1 8-15,-1 0-16 16,2 3 11-16,-1 1-8 0,3 0-8 0,-1 0 13 15,1 1 6-15,0 0-9 0,2 2 3 0,0-2 0 16,1 1 6-16,1 0-4 0,0 0-14 16,2-4-50-16,4 3 34 0,4-2-36 0,-2-2-273 15,5 0-480-15,7-4 121 0,3-1 43 0</inkml:trace>
  <inkml:trace contextRef="#ctx0" brushRef="#br0" timeOffset="43908.3">20820 3963 307 0,'0'0'102'0,"0"0"-38"16,0 0 18-16,0 0 25 0,0 0-22 15,0 0-6-15,-3-4-22 0,3 4 9 16,0 0-38-16,0 0-56 0,0 0 23 0,0 0 23 16,0 0 46-16,0 0 20 0,0-6-30 15,0 6 2-15,0 0-2 0,0 0-18 0,0 0 5 16,10-3 10-16,0-1-15 0,-3 3-3 0,3-2 6 15,5 2-11-15,-2-2 18 0,0 1-13 0,8 0-20 16,0-3 10-16,0 2-5 0,5-2 5 16,5 1 3-16,-1 0-16 0,1 0 0 0,7-2-15 15,0 3 13-15,-1-4-1 0,1 2 14 16,-1 2-6-16,2-3-5 0,-5 5 11 16,3-2-26-16,-6-1 23 0,3 1-18 0,0 2 15 15,-3 0-7-15,3-2-1 0,-3 3 22 0,-1 0-12 16,1-2-9-16,0 2-13 0,0-1 20 15,2 1-4-15,-2 0 1 0,-3 0-9 0,3 0 2 16,-1 0 0-16,-2 0-2 0,-1 0-6 0,-2 0 11 16,-1 0-16-16,-1 1-2 0,-2-1 7 0,0 2-14 15,-2-2 24-15,-1 0-7 0,-5 3-5 16,4-2-15-16,-6-1 30 0,3 0-13 0,-4 0-15 16,0 1 8-16,-3 1 0 0,-7-2 15 0,14 1 5 15,-8-1 0-15,-6 0 14 0,14 4-17 16,-14-4 24-16,10 0 2 0,-10 0-74 15,7 0-20-15,-7 0 15 0,0 0 5 0,0 0 20 16,11 0-12-16,-11 0 23 0,0 0-6 0,0 0-7 16,9 0 16-16,-9 0-1 0,0 0 3 15,0 0-23-15,0 0 15 0,0 0 0 0,0 0 18 16,7-4 11-16,-7 4-24 0,0 0 10 0,0 0-2 16,0 0-17-16,0 0 6 0,0 0 1 15,0 0-3-15,0 0 16 0,0 0-34 0,0 0 13 16,0 0-28-16,0 0-18 0,0 0 28 0,0 0-10 15,0 0 5-15,0 0 11 0,0 0-9 16,0 0-27-16,0 0 12 0,0 0-23 16,0 0-33-16,-16 7-100 0,12-6-397 0</inkml:trace>
  <inkml:trace contextRef="#ctx0" brushRef="#br0" timeOffset="53033.15">26502 2263 191 0,'7'-2'57'0,"-7"2"12"0,13 2 0 0,-2-4-2 16,2 2 4-16,3 0-14 0,5-1 9 16,2-1 8-16,6 0-5 0,5 0 70 0,10-1-24 15,22-2 0-15,2 3 10 0,7-4-2 0,4 1-20 16,15-1 14-16,-16 0-30 0,-4 2-79 0,1 0 105 15,1-4-29-15,-5 4 3 0,0-1-7 16,-5 3-16-16,-2-3 7 0,-5 2 1 16,-5 2 2-16,-9-1-28 0,-4 0 13 0,3 1-18 15,-2 1-2-15,-8 0-11 0,0-3 20 16,0 3-12-16,-3 0-3 0,-4 0 6 0,-3 0-3 16,-2 0-13-16,-3-1 2 0,-1 3-2 0,-2-2-2 15,-6 3-1-15,1-3-7 0,-1 0 0 0,0 0-16 16,-2 0-7-16,-8 0 8 0,13-3-37 15,-13 3-17-15,10-1-13 0,-10 1 0 0,0 0-59 16,4-2-146-16,-4 2 38 0,0 0-486 0,0 0 52 16,0 0 63-16</inkml:trace>
  <inkml:trace contextRef="#ctx0" brushRef="#br0" timeOffset="53417.04">28108 1975 501 0,'0'0'151'0,"0"0"-10"0,0 0-21 16,0 0-28-16,0 0 13 0,-7 11-12 15,7-11-9-15,0 9-2 0,6-2 2 0,-4 1-17 16,1-1 23-16,3 2-29 0,-2 0 13 0,3 0 8 16,3-2 3-16,0 2-27 0,0 1 27 15,1-2-6-15,3 2-4 0,0-2 17 0,-1-1-13 16,0 0-2-16,1-1-23 0,-1 1 2 0,-2-3 21 16,-1 2-90-16,0-3 13 0,1 0 23 15,-4 2-15-15,0-3 35 0,-4 2 39 0,6-2 10 16,-9-2-7-16,5 6-16 0,-5-6 2 0,0 5-19 15,-5 1-6-15,-8 1-8 0,-11 5 16 0,-16 11-18 16,-9 1-31-16,-16 10-51 16,1 0-118-16,-11-4-97 0,-8 13-586 0,-9 1 102 15,0-1 46-15</inkml:trace>
  <inkml:trace contextRef="#ctx0" brushRef="#br0" timeOffset="61975.17">27971 2541 696 0,'0'0'210'0,"-3"-6"-3"0,3 6-5 0,0-6-20 16,0 6-29-16,0 0-27 0,-3-6-1 0,3 6-7 15,0 0-13-15,0-4-10 0,0 4-13 16,0 0-13-16,0 0 2 0,0 0-7 15,0-6-15-15,0 6-13 0,0 0 0 0,0 0-6 16,0 0-12-16,0 0 13 0,0 0-10 16,0 0-6-16,0 0-2 0,0 0-11 0,0 0 6 15,0 0 15-15,0 0-5 0,-7 16 2 0,7-10-9 16,-3-2 1-16,0 3-9 0,-2 1 5 0,2 1 4 16,0-1-6-16,-4 2 1 0,3 0-2 15,-2 0 6-15,-1 2-6 0,0 1 0 0,0-1-5 16,0 1 2-16,-3-1-2 0,3 1-5 0,-3-1 21 15,0 0 2-15,1-1-3 0,-1-1-15 0,-1 2 8 16,0-3-1-16,1 0 9 0,0 3-4 16,-1-4-12-16,-2 4 13 0,0-4-15 15,-2 2 20-15,-2 2-16 0,-3-4 3 0,2 4 8 16,-3-3 0-16,-2 1-8 0,2 1 3 0,-6-3-6 16,3 4 6-16,-7-3-8 0,5-1 8 15,-6 2-11-15,1-1-5 0,0-2 11 0,4 0-6 16,-3-1-2-16,-5 1 8 0,8 0-6 0,-5 1 3 15,0-2 5-15,4-2 13 0,-1 2-10 16,-3 0 0-16,4-1-16 0,0-4-2 0,-2 4 12 16,2-3 9-16,-2 2-14 0,2-2-7 0,1 0 12 15,2 0 9-15,-1 0 4 0,2-2-7 16,-3 0 2-16,2 0-3 0,-2 0 9 16,-4 0-3-16,2-2-8 0,-3 0-3 0,1 1-2 0,0 0 8 15,-3 0-16-15,3-4 11 0,0 5-1 16,-3-2 4-16,2-1-9 0,-7 0 8 0,0 1-2 15,6-1-3-15,-5-1 7 0,4 1-14 16,3 2 9-16,-6-5 3 0,6 3-2 0,-3 0-11 16,3-2 1-16,1 0 7 0,-1 2-3 0,3-5 0 15,-2 4 19-15,2-1-14 0,1-3-7 16,-1 2 13-16,1-2 0 0,2 0-8 0,-1 1 15 16,2-1-2-16,0-1-18 0,0 1-6 0,4 0 11 15,-4-1 3-15,3 1 7 0,0 0-2 0,1-2 5 16,-1 2-8-16,2-2-5 15,-2 1 0-15,0 0 13 0,0 0-11 0,7 1 3 16,-9-1 3-16,6 1-21 0,-4-4 8 0,4 5 23 16,-3-1-16-16,2 0-7 0,5 1-2 0,-3-1 7 15,1 2 5-15,-2 0-8 0,6-1 3 16,-2 3-2-16,2-3 4 0,1 2-4 0,-1 1 9 16,-1-2-14-16,5 3 9 0,0-1-2 0,0 0 13 15,0 0 5-15,3 2-5 0,-2 0-16 16,6 2 3-16,-11-6 13 0,8 4-18 0,3 2 15 15,-7-3-12-15,7 3-1 0,-6-5 6 0,6 5-1 16,-7-2-7-16,7 2 13 0,0 0-6 16,-3-5 3-16,3 5-2 0,0 0-8 15,-8-1 2-15,8 1-2 0,0 0-18 0,0 0 5 16,0 0-23-16,0 0 0 0,-3-6-20 0,3 6-21 16,0 0-10-16,0 0-77 0,9-3-169 0,-9 3-466 15,0 0 80-15,5-1 89 0</inkml:trace>
  <inkml:trace contextRef="#ctx0" brushRef="#br0" timeOffset="62440.84">25421 2486 458 0,'-20'2'169'0,"20"-2"-41"0,-11 7 10 15,1-2-23-15,2 1-23 0,-5 1 5 0,-3 1-15 16,1 4-20-16,-1-3 4 0,2 1-17 0,-1-1 12 16,-1 3-22-16,0-2 2 0,4-1 2 15,-4 0-22-15,3-2 27 0,-1 1-19 0,4-3 9 16,3 1-36-16,-4 0 22 0,5-1-1 15,-4-1 0-15,8 0 10 0,-7 0 0 16,5-1 0-16,-2 0 11 0,3-1-13 0,3-2 10 16,-7 5-6-16,7-5-70 0,-8 3 1 0,8-3-7 15,0 0 46-15,-3 4-40 0,3-4 17 16,0 0-3-16,-3 5-25 0,3-5 64 0,0 0-28 16,3 8 38-16,0-3-36 0,-3-5 54 0,5 7 13 15,-5-2 16-15,3 1-14 0,-3-1 23 0,3 1-35 16,0 2 15-16,-2-2-13 0,2 1 21 15,-3 1-31-15,3-1-18 0,-3 3 13 0,3-2 7 16,-2-1-20-16,2 3-7 0,0-2-32 16,1 2-14-16,-2-2-6 0,0 4-67 0,1-2-43 15,3-2-74-15,-2 0-535 0,2 1 74 16,-2-3 41-16</inkml:trace>
  <inkml:trace contextRef="#ctx0" brushRef="#br0" timeOffset="62591.13">25394 2816 63 0</inkml:trace>
  <inkml:trace contextRef="#ctx0" brushRef="#br0" timeOffset="72665.49">22475 2431 406 0,'-3'-4'80'16,"3"4"-39"-16,-1-6 120 0,1 6-25 0,-3-7-21 15,3 7-13-15,0-6-7 0,0 6-8 0,0 0 3 16,0-5-11-16,0 5-28 0,0 0 29 15,0-7-24-15,0 7-2 0,4-5-1 0,2 2-12 16,1-2-15-16,0 0 10 0,10-2-6 0,-4 2-17 16,8-3 21-16,3-4-1 0,7 4-8 15,0-4-4-15,6 0 2 0,11-4-21 16,3 1 24-16,1-1-16 0,-1-1 13 0,0 2-2 16,0 0-11-16,-3-2 21 0,0 2-13 0,1 2 10 15,-9 1 8-15,-3 2-8 0,-2 1-100 16,-1 0 59-16,4 1-38 0,-4 1 18 0,-6 0-8 15,1 4 23-15,-1-1-15 0,-1 0 5 0,-6 2-1 16,3-2 19-16,-7 3 0 0,3 1 25 16,-6-1-25-16,3 1 2 0,-4 0 31 0,-1-2-20 15,-3 2 20-15,1-1-31 0,-2 1-20 0,-1-2 28 16,-7 2 18-16,13-1 67 0,-5 1 9 16,-8 0-22-16,9 1 12 0,-9-1-14 15,0 0 1-15,10-1-12 0,-10 1 13 0,0 0-16 16,0 0 8-16,10-2-10 0,-10 2 5 0,0 0-29 15,0 0 11-15,8-3 3 0,-8 3-26 0,0 0-16 16,0 0-14-16,0 0-9 0,0 0-76 16,0 0-85-16,0 0-59 0,3-2-337 0,-3 2-139 15,0 0 62-15</inkml:trace>
  <inkml:trace contextRef="#ctx0" brushRef="#br0" timeOffset="73064.07">23636 1901 460 0,'0'0'167'0,"0"0"-27"0,0 0 1 0,0 0-21 15,0 0 8-15,0 0-23 0,12 15-15 0,-6-10 18 16,1 4-21-16,3-1 5 16,-3-1-21-16,0 1 9 0,3 2-6 0,1 0-20 15,-1 0 30-15,0-2-20 0,3 1 10 0,-3-1 1 16,-3-2-24-16,1 1-82 0,2-2 34 0,-4 2-14 16,1-2 27-16,0-1 2 0,-3 0 7 15,-1 0-66-15,1-2 64 0,-1 2-10 0,-3-4 41 16,7 5-3-16,-7-2-18 0,0-3-4 0,-1 11-4 15,-8-5-20-15,-1 4 23 0,-3 2-15 16,-8 2 3-16,-1 4 2 0,-12 7-1 0,-4 0-19 16,4 1 30-16,3 1-59 0,8-4-25 0,3-3-77 15,2 2-36-15,5 2-589 0,0-6 49 16,5-3 103-16</inkml:trace>
  <inkml:trace contextRef="#ctx0" brushRef="#br0" timeOffset="76078.81">20817 4117 386 0,'0'0'105'0,"0"0"-15"16,0 0-9-16,0 0-19 0,0 0 10 0,0 0-26 16,0 0-13-16,20-7 10 0,-20 7 4 15,4-1-12-15,-4 1-1 0,10-5 1 0,-10 5-4 16,7-1 2-16,-7 1-12 0,11-3 33 0,-5 3-31 16,-6 0-3-16,10-4 1 0,-4 3 2 0,-6 1-10 15,15-3 2-15,-8 3 0 0,2-4-5 16,-1 4 19-16,5-2-14 0,-3 1-5 0,7 0 34 15,0-5 4-15,7 4-17 0,4-3 2 0,6 0 31 16,8-2-23-16,12-2-10 16,1 0 15-16,6-3-28 0,0 4 13 0,4 0-24 15,0-2 9-15,4-1 14 0,0 4 1 0,2-3 2 16,18-2-12-16,-14 3-8 0,-3 1 28 0,-4 3-16 16,0-2-27-16,-3-1 32 0,-3 2 14 15,-1-1-8-15,-12 4 12 0,9-3-22 0,-14 3-23 16,-2 2 9-16,-9-3-6 0,-1 3 4 0,-5-1 13 15,-4 1 0-15,1 0-26 0,-3 1-17 16,-4-3 33-16,3 7-24 0,-6-5 55 0,-3 1-6 16,-1 0 72-16,1 0-25 0,-2 0-78 0,-2-3-4 15,-7 3-11-15,13 0-10 0,-13 0-38 16,0 0-26-16,8-4-59 0,-8 4-33 0,0 0-76 16,0 0-498-16,0 0 90 0</inkml:trace>
  <inkml:trace contextRef="#ctx0" brushRef="#br0" timeOffset="76711.25">21558 4167 302 0,'0'0'102'15,"-3"4"28"-15,3-4-22 0,0 0-29 16,0 10 13-16,0-6-33 0,0 3-15 0,0-3-39 16,0 3 10-16,0-7-158 0,0 14-474 0</inkml:trace>
  <inkml:trace contextRef="#ctx0" brushRef="#br0" timeOffset="76894.17">21545 4525 373 0,'0'0'156'0,"0"0"-23"16,0 0-53-16,0 6-16 0,0-6-16 0,0 0-48 15,0 0-94-15,-4 10-24 0,4-8-30 16,-3 2-336-16</inkml:trace>
  <inkml:trace contextRef="#ctx0" brushRef="#br0" timeOffset="77044.5">21538 4709 591 0,'0'8'182'0,"0"-4"2"0,0 1-36 0,0-5-61 16,0 12-56-16,0-4-164 0,-1 0-54 15,-2 5-450-15</inkml:trace>
  <inkml:trace contextRef="#ctx0" brushRef="#br0" timeOffset="77161.12">21521 5097 455 0,'4'4'54'0,"-1"-1"-49"15</inkml:trace>
  <inkml:trace contextRef="#ctx0" brushRef="#br0" timeOffset="77627.37">21579 6253 575 0,'3'6'205'0,"-2"-4"3"15,2 5-42-15,-3 0-10 0,3-3-28 0,0 5-36 16,-2 1-18-16,2-4-63 0,0 1 1 0,0-1-160 15,-2 3-546-15,3 3 70 0</inkml:trace>
  <inkml:trace contextRef="#ctx0" brushRef="#br0" timeOffset="87567.42">21018 1114 578 0,'4'-6'253'0,"-4"6"11"0,0 0-57 0,0-3-43 16,0 3-61-16,0 0-1 0,0 0-12 16,0 0-16-16,0 0-15 0,0-7-3 0,0 7-13 15,0 0 1-15,0 0 10 0,0 0-29 0,0 0 6 16,0 0-16-16,0 0 14 0,-21 4-9 15,12-1-12-15,-2 0 17 0,1 2-9 16,-5 1-9-16,-1 0 19 0,1 1-39 0,-1-1 26 16,-1 2-3-16,3-2 3 0,-3 2-28 0,4-1-11 15,3-1 31-15,-1-1-25 0,1 2-11 16,3-1 8-16,0-1-10 0,0 1 12 0,4 0-7 16,-1-1 31-16,1 1-14 0,3 0-14 0,0 0 9 15,3-1 4-15,1 1 1 0,2 2 6 0,5-2 15 16,-4 1 1-16,6 1-4 15,-2 2-12-15,5-3 18 0,-4 1 18 0,1 1-24 16,0-1 32-16,1 0-29 0,-1 3-10 0,-2-2 10 0,-4-2 1 16,0 3-17-16,-1-2-9 0,2 1 20 15,-5-1 3-15,-3 3-3 0,0-2 18 16,-3 1-25-16,-2 0 25 0,-4 3-16 0,-1-3 16 16,-5 2-15-16,2-1 0 0,-4-2-16 0,3 1 21 15,-3-3-3-15,4-2-2 0,-5 0 7 0,8-2 3 16,-3 0-3-16,2-1 1 0,1-2-21 15,3 0-1-15,7 0-6 0,-17-3 9 0,14 0-20 16,-1-1 33-16,1-1-20 0,3 5-13 0,3-10 18 16,0 3-5-16,1 1-3 0,3-2-38 15,4 1 5-15,1-2-21 0,-1 2 0 0,3-1-2 16,-1 0-71-16,5 1-73 0,-5 0-447 16,4 3 40-16</inkml:trace>
  <inkml:trace contextRef="#ctx0" brushRef="#br0" timeOffset="88117.38">21070 1331 780 0,'3'-4'223'16,"-3"4"-34"-16,0 0-4 0,0 0-47 16,0 0 10-16,0 0-33 0,0 0-22 0,0 0 1 15,0 0-4-15,0 0-8 0,0 0 2 0,6 12-27 16,-5-6-4-16,-1 0 1 0,4 0-15 15,-1 0-11-15,0 2-5 0,1-2 0 16,-1 2-31-16,3-1 8 0,-2-3-31 0,-1 2 8 16,5-2 13-16,-2 0 2 0,-2-1 3 0,3-3-13 15,-7 0 8-15,14 0 8 0,-4-3-6 16,-1-2 8-16,-1 0-5 0,2-1-8 0,-3-2-8 16,3 0 24-16,-3 1-13 0,0-1 23 0,-1 0 12 15,-2-1 16-15,2 5 13 0,-1 0 5 16,-2-2 0-16,-3 1-16 0,0 5-17 0,6-6-3 15,-6 6 13-15,1-4-11 0,-1 4-15 16,0 0 11-16,0 0-18 0,0 0 4 0,-1 21 9 16,1-13-11-16,0 4-5 0,-3 1 15 15,3 5-10-15,0 1 11 0,3 1-22 0,-3 0 9 16,1 2 5-16,-1 2-1 0,0-4-7 0,3 2 3 16,-3-2 5-16,3 0-3 0,-3-1 5 15,3-3-2-15,-3-1 7 0,1-3 3 0,-2 1-13 16,1-3 13-16,-3 0-3 0,0 0-2 0,0-3-8 15,-4 1 8-15,-1-3-8 0,-2 0 0 0,1-1 8 16,-2-3-5-16,1-1-8 0,-3-1 12 16,2-2-6-16,1-2 6 0,0-1 1 0,2-1 5 15,-2 0-5-15,4 0 0 0,2-2 2 0,1 0 6 16,0-2-14-16,3 0-14 16,3-3 4-16,0 3 0 0,1-3-12 0,2 0-59 15,4 2 2-15,4-6-89 0,-4 5 18 0,4-3-103 16,0 1-558-16,0 2 105 0,-1-1 34 0</inkml:trace>
  <inkml:trace contextRef="#ctx0" brushRef="#br0" timeOffset="88466.29">21353 1346 831 0,'0'0'223'16,"0"0"-8"-16,0 0-36 0,0 0-15 0,0 0-13 15,0 0-8-15,0 0-15 0,0 0-12 0,-6 15-37 16,6-10 21-16,0 0-13 0,0-5-28 16,0 11 7-16,3-5-20 0,-3 0-12 0,0-2-32 0,0 1 6 15,0 0 0-15,0-5 7 0,3 6 3 16,-3-6 13-16,3 6-14 0,-3-6 4 16,0 0-1-16,0 0 1 0,0 0-1 0,15-15 3 15,-12 11 16-15,3-2-3 0,-2-1 20 0,3 0 10 16,-3 2-17-16,-1-1-3 0,0 2-13 0,1-1 19 15,-4 5-16-15,9-8-13 0,-8 5 5 16,2-1-3-16,-3 4-4 0,11-2 4 16,-11 2-4-16,10-2 7 0,-10 2-10 0,10 2-21 0,-10-2 3 15,14 4-28-15,-11 0-13 0,4 1-18 16,0 1-43-16,3 1-62 0,-6-1-76 16,-1 1-101-16,4 2-429 0,-1 0 45 0,-1-3 98 15</inkml:trace>
  <inkml:trace contextRef="#ctx0" brushRef="#br0" timeOffset="89849.33">21672 1263 872 0,'-4'-10'300'0,"0"7"-54"0,4 3-16 16,-3-6-23-16,-1 3-25 15,-2 0-28-15,6 3-14 0,-7-2-7 0,7 2-35 16,0 0 2-16,-14 5-21 0,7 0-5 0,4 2 3 15,-3 1-13-15,2 2-5 0,-3-1-26 0,7 3 8 16,-1-1 0-16,1 0-10 0,1 1-1 16,3 0-14-16,-1-4 7 0,1 2-3 0,2-3-7 15,4 1 5-15,-2-3 8 0,2-1-6 0,3-1-2 16,-2-3 10-16,2-1-10 0,1-3 5 16,-1-1-15-16,5-4 2 0,-5 0 5 0,4-2-9 15,-3-5 6-15,-1 1 4 0,-2-2 2 16,-1-2 2-16,0 0-5 0,-2 0-2 0,-2 0 18 15,1 0-21-15,-4 3 13 0,0-2-20 16,1 2 22-16,-4 3 19 0,0 0 7 0,0 1-56 16,0 4 15-16,0-1-10 0,0 1-15 0,0 1 12 15,4 2-10-15,-4 5 8 0,0 0-13 16,-4-5 8-16,4 5 15 0,0 0-17 0,-1 17 14 16,1-7-2-16,0 2-10 0,-3 3 15 0,3 2-5 15,0 4-3-15,0-2 9 0,0 2-12 0,0 1 9 16,3-2-3-16,-2 1-5 0,-1-4 13 15,4-4 4-15,-4 4-12 0,3-5 36 16,0-2-31-16,-2 0 13 0,2-3-79 0,0-3-1 16,1-2 14-16,-4-2 12 0,0 0-5 15,17-7 0-15,-10 0 8 0,3-1 12 0,1-2 3 16,-2 0 3-16,-2 0-6 0,3 0-7 0,-3 3 13 16,-3 1 17-16,3 0-19 0,-1 0-6 0,-2 1 23 15,-1 2-8-15,4 0-2 0,-3 0 15 16,-4 3-23-16,10-2 8 0,-10 2-26 0,0 0 28 15,17 5 6-15,-13-2-1 0,2 0-7 0,1 2 2 16,-1 4 13-16,2-1-13 0,-1-1-20 0,-1 3-8 16,1-1-10-16,0 3 0 0,0 0-15 15,-1-4-8-15,-2 3-28 0,6-2-75 0,-2 1 21 16,1-3 74-16,-5-1 21 0,5-1 2 16,-4-3 8-16,2-2-8 0,-7 0 42 0,13-1 27 15,-13 1 51-15,11-4 32 0,-5 1 7 16,-2 0 0-16,2-1 28 0,-6 4-10 0,7-6-34 15,-4 2 29-15,-3 4-18 0,8-2-18 0,-8 2 7 16,6-5-7-16,-6 5 10 0,4-1-35 16,-4 1-1-16,0 0-7 0,0 0-14 0,6-5 11 15,-6 5 1-15,0 0-14 0,0 0-2 0,0 0-1 16,4-3-22-16,-4 3 12 0,0 0-4 0,0 0 14 16,7-3-32-16,-7 3 7 0,0 0 0 15,3-7-7-15,-2 1-11 0,2 2 5 0,0-3-7 16,0 0 5-16,-2-1 17 0,2-3-9 15,3 1-6-15,-3 0 13 0,-2-1-5 16,3 0-2-16,-1 1 9 0,-3 1 3 0,3 1-4 16,-3 0 11-16,0 2-9 0,0 0 2 0,0-1-7 15,-3 2-18-15,3 5 15 0,0-10 0 0,-3 7-3 16,3 3 11-16,-8-3-19 0,8 3 1 16,0 0 8-16,-13 1 9 0,13-1-19 0,-7 5-11 15,0-2 15-15,7-3-10 0,-3 7 8 0,-1-3 5 16,4-4-31-16,0 8 10 0,0-8-7 15,4 6 12-15,-1-4 1 0,4 0 2 0,-7-2-8 16,11 0 19-16,-11 0-4 0,17-2 9 16,-7 1 4-16,0-3 21 0,1 1-7 0,-1-2-11 15,0 2 28-15,1-1-7 0,-1-1 28 16,-4 4-21-16,1-3 3 0,0 1 0 0,0 1-3 16,-7 2-5-16,7-3-13 0,-1 1-4 0,-6 2 1 15,7-1-7-15,-7 1 1 0,0 0-1 0,0 0 2 16,10 6 6-16,-10-6-10 0,4 9 7 15,-4-3 8-15,0-1-33 0,3 3-21 0,1 3-15 16,-4-1-11-16,3 0-25 0,3 0 0 0,-1-2-56 16,-2 0-29-16,4 1-27 0,-1-3-52 15,1-1-10-15,1-2-85 0,1-2-12 0,-2-1 74 16,-7 0 127-16,18-4 45 0,-9-1 114 16,2-3 65-16,-1 1 23 0,-3 0 61 0,0 0 5 15,2-2 0-15,-4 3 0 0,-2 0 10 16,4 0-48-16,-4 1 20 0,-3-1-12 0,3 0-24 15,-3 6 13-15,0-8-2 0,1 4-18 0,-1 4-19 16,0 0-6-16,-4-7-6 0,4 7-8 0,0 0-5 16,-6-3-13-16,6 3 3 0,0 0-10 15,0 0-3-15,-15 11 0 0,12-6-10 0,-1 1 16 16,1 2-32-16,0-2 19 0,0-1-6 0,3 1 0 16,-3 0-25-16,3-6 15 15,3 9-12-15,-3-5 7 0,0-4 7 0,3 4-2 16,4-2 18-16,-7-2-7 0,0 0-3 0,14-7-13 15,-7 3 5-15,-1-2 7 0,1 4 4 0,-1-4-14 16,-1 1 19-16,1 0-6 0,-3 0 6 16,-2 2-8-16,2-3-16 0,-3 6 6 0,0-6-19 15,0 6-15-15,0-6-22 0,0 6-14 0,0 0-10 16,0 0-5-16,-10 0-33 0,10 0-15 0,0 0-60 16,-11 11-71-16,5-5-571 0,5-2 103 15,-2 1 35-15,3 0 75 0</inkml:trace>
  <inkml:trace contextRef="#ctx0" brushRef="#br0" timeOffset="90182.66">22721 1182 670 0,'0'0'197'0,"6"-4"8"0,-6 4-3 16,0 0-17-16,0 0-24 0,0 0-20 0,1-7-16 15,-1 7 0-15,0 0-25 0,0 0 5 16,0 0-31-16,0 0-15 0,0 0-20 0,0 0-6 15,-1 17-20-15,1-11-11 0,0-6 11 0,-1 9-18 16,1-5 8-16,0-4-24 0,1 6 26 16,-1-6 16-16,1 6 38 0,-1-6-24 0,6 1 6 15,-6-1-5-15,0 0-3 0,14-7-15 0,-10 2 13 16,3 0 31-16,-1 0-11 16,1 1-8-16,3-2-4 0,-6 3 2 0,3-2-6 15,-4 1-6-15,3 1-1 0,-6 3 0 0,8-6-13 16,-3 3-5-16,-5 3 8 0,5-1 0 15,-5 1 0-15,0 0-13 0,7-2-10 0,-7 2 13 16,0 0-34-16,6 8-4 0,-6-8-11 0,8 7-23 16,-5-2-31-16,4 2-38 0,-4 0-23 15,4-2-54-15,0 2-543 0,0 0 39 0,0-1 136 16</inkml:trace>
  <inkml:trace contextRef="#ctx0" brushRef="#br0" timeOffset="90498.27">23090 1135 647 0,'0'0'248'0,"0"-5"-20"16,0 5-28-16,0 0-24 0,0 0-27 0,0 0 2 15,0 0-26-15,0 0-9 0,-20 2-29 16,20-2 2-16,-11 9-20 0,1-4 6 0,6 2-19 16,-3 1 13-16,-2 0-28 0,2-1-15 0,0 0-1 15,3 1-22-15,-2 1 2 0,5-3-8 16,-2 1 6-16,3-4 7 0,-3 2-13 0,3-5 16 15,6 5-2-15,-6-5 1 0,0 0 14 0,18-5-3 16,-11 3 0-16,2-3-23 16,-2-1 23-16,1 0 21 0,-1 0-14 0,-1-1 4 15,-2 1 1-15,2 1-4 0,-3 0 5 0,-3 1-16 16,5-2 24-16,-5 6-34 0,0-7-35 16,0 7-4-16,0 0 11 0,-8-6-15 0,8 6-18 15,-10 1-3-15,10-1-35 0,-18 4-42 0,9-1 21 16,2 2-102-16,0-4-19 0,-3 5-465 15,3 0 5-15,4-4 125 0</inkml:trace>
  <inkml:trace contextRef="#ctx0" brushRef="#br0" timeOffset="91098.51">23168 1105 719 0,'4'-3'194'16,"-4"3"-30"-16,0 0-31 0,0 0 3 0,0 0-23 15,0 0-19-15,0 0 1 0,0 0-3 16,0 0-2-16,4 12-24 0,-4-6 19 0,0-6-26 16,-4 11-3-16,4-4-15 0,-1 0-21 0,1 0-9 15,0-1-29-15,0-1 15 0,1 1 11 16,-1-2-1-16,0-4 9 0,7 7 4 0,-7-7 6 16,7 1-3-16,-7-1 10 0,0 0-12 0,16-10-9 15,-8 6 1-15,-1-2-10 0,-1 0 7 16,1-1 3-16,1 0 10 0,-2-1 2 15,1 2 9-15,-1 0-4 0,1-1 14 0,-3 3-3 16,0 0-10-16,-1 0-11 0,3 0-7 16,-6 4 0-16,4-4 0 0,-4 4-11 0,3-3 24 15,-3 3-31-15,0 0 43 0,0 0-20 0,0 0-18 16,7 9 13-16,-7-9-13 0,4 7-5 16,-4-1 2-16,3-3-2 0,-3-3-31 0,4 7 28 15,2-3 6-15,-6-4-3 0,4 4 10 0,-4-4-8 16,9 1 8-16,-9-1 6 0,12-6-1 15,-3 0-15-15,-2-1 5 0,4-5 13 0,-4-1-16 16,3-2 6-16,-1 0-6 0,-1 1 8 0,2-2 8 16,-4 1 15-16,2 0-2 15,-4 0 2-15,2 3-3 0,-3 2-2 0,0 1 18 16,1 2-28-16,-4 0 0 0,3 1-26 0,-3 0 6 16,3 1-9-16,-3 5 3 0,0 0-10 15,5-4 11-15,-5 4-6 0,0 0 0 0,0 15-3 16,3-8 34-16,-3 5-18 0,3-2 7 0,-2 2 6 15,5 0 13-15,-2 3-6 0,2-2 23 16,2 1-22-16,-2 0 20 0,1 0 7 0,0-2-22 16,2 1-4-16,-1-2 42 0,-2 1-41 0,1-1 5 15,-3-2-25-15,2 1-6 0,-2-1 3 16,-3 1-8-16,-2 1-7 0,-6 1-3 0,-6 4-34 16,-8 6-50-16,1 0-47 0,-22 6-130 0,-2 3-494 15,-17 0 51-15,-8 1 136 0</inkml:trace>
  <inkml:trace contextRef="#ctx0" brushRef="#br0" timeOffset="91547.07">20598 2002 837 0,'7'-10'271'15,"-1"6"-33"-15,9-3 23 0,5-3-41 16,10-3-46-16,22-7-5 0,23-7 0 0,13-1-38 16,8-3-11-16,7-4 0 0,30-7-10 15,0-1-2-15,5 2-19 0,6 1-12 0,-2 2-5 16,-7-2 20-16,1 3-33 0,-3-1-90 16,4 0 13-16,-28 8-2 0,4 0 2 0,-3 1-3 15,-8 2 6-15,-9 2 15 0,-4 2-18 0,-11 3 5 16,-14 5-2-16,-9 0 5 0,-10 7-24 15,-8 1-27-15,-12 1-11 0,-5 2-30 0,-3 0-18 16,-4 3 20-16,-5 1-28 0,-8 0-26 0,0 0-53 16,-14 14-582-16,0-6 109 0,-16 2 119 15</inkml:trace>
  <inkml:trace contextRef="#ctx0" brushRef="#br0" timeOffset="91930.46">21094 1995 847 0,'13'-4'279'0,"5"-4"-28"16,6 0 17-16,7-6-27 0,16-3-46 15,8-6-6-15,16-6-25 0,8-3-18 0,7-1-18 16,3 0-18-16,7-3 10 0,5-1-20 16,-2 2-85-16,1 1 6 0,-1-2-1 0,0 5 65 15,0-1-37-15,0 0 14 0,-3 5-21 0,3-1 18 16,-6 1-1-16,-1 4-9 0,-10 2-3 0,-3-1-10 16,-4 2 2-16,-14 5-2 0,-9 0-13 15,-1 3-13-15,-13 1 8 0,-8 5 3 0,-6 0 15 16,-7 0-21-16,1 2 0 0,-5 1-15 0,-2-1 16 15,2 3-3-15,-6-2 4 0,2 0-34 16,-4 2-1-16,-5 1-57 0,10 0-14 0,-10 0-37 16,0 0-58-16,0 0-259 0,3 3-399 15,-3-3 72-15,0 0 91 0,0 0 88 0</inkml:trace>
  <inkml:trace contextRef="#ctx0" brushRef="#br0" timeOffset="105101.56">20373 2771 381 0,'0'0'87'15,"0"0"-13"-15,0-7-25 0,0 7-72 16,0 0-46-16</inkml:trace>
  <inkml:trace contextRef="#ctx0" brushRef="#br0" timeOffset="105434.52">20304 2714 591 0,'0'0'284'15,"0"0"-141"-15,-4-4 77 0,4 4-40 0,0 0 9 16,0 0-41-16,-6-2-9 0,6 2-9 0,0 0-17 16,0 0-21-16,0 0-8 0,0 0-4 15,0 0-21-15,0 0 10 0,0 0-13 0,0 0 6 16,-10 9-6-16,10-5-15 0,-3 2 0 0,3 0-21 15,-2 2 14-15,-1 1-1 0,3-1 3 16,-3 1-13-16,0 0-8 0,3-2 5 16,-1 5-22-16,-2-4-19 0,0 2-25 0,0-2-18 15,3-1-94-15,0-2-83 0,0 1-568 0,0 1 103 16,0-1 56-16</inkml:trace>
  <inkml:trace contextRef="#ctx0" brushRef="#br0" timeOffset="105767.43">20269 2546 673 0,'-3'-5'225'0,"3"5"-13"0,0 0-25 16,0 0-25-16,0 0 1 0,0 0-14 0,0 0-29 16,0 0 3-16,0 0-8 0,25 13-28 0,-19-4-2 15,1-1-9-15,4 4 4 0,-1 0-11 16,-1 1 5-16,-2 0-15 0,1 4 13 0,-2-2-21 16,1 2-10-16,-4 1 5 0,1 2-8 0,-4-2-84 15,-1 2 5-15,-5 5 5 0,2-1-15 16,-9 4 15-16,-7 10-56 0,-5 1-25 15,-2-3-104-15,-1-3-37 0,-2 4-446 0,2-1 10 16,-1-1 103-16</inkml:trace>
  <inkml:trace contextRef="#ctx0" brushRef="#br0" timeOffset="106334.01">20153 3754 563 0,'0'0'261'0,"0"0"-46"0,0 0-13 0,5 5 33 0,-5-5-25 16,0 0-5-16,0 0-41 16,0 0 5-16,0 0-36 0,0 0-20 0,0 0-11 15,19-9-7-15,-15 9-6 0,-4 0-4 0,11-4-6 16,-11 4-28-16,13 0 16 0,-13 0-24 0,14-1 19 15,-7 2-31-15,-1 3 4 0,1-3-14 16,0 0-8-16,0 1-24 0,-4 3 19 0,1-3-18 16,-1 1-11-16,0 4 9 0,-3-2 6 0,0 3-17 15,-3 0 16-15,0 0-11 0,-1 1-5 16,-6 0-5-16,6 1 2 0,-2-2 0 0,-1 1 8 16,3-1-5-16,1-1 8 0,-4-1 7 0,3-1-2 15,1-1 13-15,0 0-3 0,0 2 28 0,3-6 10 16,-1 7-17-16,1-7 20 15,-3 3 0-15,3-3-16 0,0 0 6 0,0 0 7 16,0 0-17-16,0 0 4 0,24-3 1 0,-20-1 5 16,6 0-13-16,0-1-6 0,1 2 6 15,2-2-7-15,-2 1 14 0,-1-2-38 0,0 1-25 16,-1 2-31-16,2 0-5 0,-4-4-98 0,0 6-132 16,3 0-508-16,-6-2 80 0,2 0 87 0</inkml:trace>
  <inkml:trace contextRef="#ctx0" brushRef="#br0" timeOffset="106583.11">20399 3546 435 0,'0'0'215'0,"0"0"-113"0,15 6 41 15,-9-5 16-15,1 5-3 0,-1-1-5 0,2 6-15 16,-1-1 5-16,-1 1-41 0,1 6 2 0,0 4-2 16,-6-1-8-16,2 5-28 0,-6 5-5 15,2 4-26-15,-10 15-41 0,-5 0 3 0,2-2-13 16,-6 3-82-16,-4-4-122 0,-4-1-157 16,4-3-317-16,0-2 87 0</inkml:trace>
  <inkml:trace contextRef="#ctx0" brushRef="#br0" timeOffset="107132.67">20291 4596 1005 0,'0'0'262'0,"0"0"-70"16,0 0-41-16,-12-10-6 0,12 10-1 0,0 0-19 16,0 0-2-16,-3-2-28 0,3 2 2 15,0 0-38-15,0 0 7 0,0 0 1 0,14-9-11 16,-14 9-10-16,10-3 0 0,-6 2-17 0,-4 1-4 15,14-3 1-15,-7 3-6 0,-7 0 6 16,13 0-24-16,-6 3 19 0,-7-3-18 16,14 4-3-16,-11-1-36 0,4-2 2 0,-3 4-7 15,-1-1 6-15,1 3-40 0,-4 1 22 0,0 0 7 16,0 1 2-16,-1 0-7 0,-5 3 0 16,2-3 7-16,0 0-4 0,1-1 17 0,-1 1-5 15,1-1-5-15,0-4 18 0,-1 3 8 0,1-2-26 16,-1-1 25-16,4 2-2 0,0-6 13 15,-6 7-10-15,6-7 20 0,0 8 23 0,0-8 0 16,3 4 6-16,0 1 12 0,-3-5-8 0,8 7 13 16,-5-5-2-16,3 5-16 0,-2-4-17 0,3 3 1 15,0 1 4-15,0-3 12 0,-1 2-5 16,1 2 3-16,1-6 0 0,-5 5 7 16,3 0-5-16,-5 0-2 0,2-3-3 0,0 3-28 15,-3 1-2-15,-3 1 4 0,0 1-30 16,-1-1-8-16,-2 4-48 0,-5-2 22 0,-2-3-40 15,2 6-11-15,-3-5-86 0,0-2-9 0,1-2-506 16,3 0 67-16</inkml:trace>
  <inkml:trace contextRef="#ctx0" brushRef="#br0" timeOffset="107432.73">20478 4501 609 0,'4'-1'263'0,"-4"1"-30"0,0 0-20 16,0 0-19-16,0 0-12 0,17 9-31 15,-13-2-5-15,2-1-8 0,1 6-25 0,-1-1-6 16,2 5-9-16,-1 4-17 0,3 2 9 0,1 1-8 15,-5 5-10-15,4 3-6 0,-7 1-12 16,4 1-3-16,-4 1-84 0,-3-7-39 16,0 5 29-16,-3 3-44 0,-4 0 2 0,1 2-48 15,-1-8-33-15,-14 10-200 0,8-4-400 0,-1-10 98 16</inkml:trace>
  <inkml:trace contextRef="#ctx0" brushRef="#br0" timeOffset="118722.25">24044 2519 458 0,'-6'-5'125'0,"-2"2"8"0,4 0-30 16,-2-2 12-16,6 5-21 0,-10-7-1 0,7 6-9 16,-2-3-10-16,5 4-2 0,-9-5-11 15,9 5 6-15,-7-3-11 0,7 3-2 16,-4-5-26-16,4 5 3 0,0 0 0 0,-7-2-3 16,7 2-13-16,0 0-5 0,0 0-10 0,0 0 13 15,0 0-3-15,0 0 26 0,-3 10-31 16,3-10 41-16,11 5-7 0,-1-2-6 0,4-2-5 15,2 0 13-15,5 1-13 0,2-2 13 0,8-2-23 16,4 2-87-16,9-4 18 0,14 0 0 16,4-5 7-16,2 3 31 0,2-3-17 0,1 1 9 15,-2-2 8-15,1 3 8 0,-4 1 13 16,3-4 2-16,-1 4 6 0,-2-1-4 0,0-1 6 16,2 2-5-16,1 1 15 0,-3-3-20 15,2 1 7-15,-5 1-12 0,3-1 5 0,-4 2 33 16,0-1-6-16,-11 0-9 0,-5 4 12 0,-2-3-30 15,-2 1 28-15,3 2-13 0,-3-4-13 16,-1 0 3-16,-6 2 7 0,0 0-12 0,0 1 2 16,-4-3 8-16,1 3-15 0,-1-2-6 0,-4 4 24 15,-2-3-29-15,-3 1 21 0,-2 3 2 0,0-3 8 16,-4 1-36-16,-3 2 31 0,2 0-33 16,-11 0-39-16,13-2-15 0,-13 2-56 0,12 2-57 15,-12-2-51-15,-8 5-458 0,8-5 33 0</inkml:trace>
  <inkml:trace contextRef="#ctx0" brushRef="#br0" timeOffset="147662.04">19627 4137 534 0,'0'6'192'0,"3"-3"-28"16,-3 4 0-16,0-1-10 0,0-6-34 0,4 4 23 15,-4-4 1-15,4 8-1 0,-4-4-79 16,0-4 102-16,0 0-125 0,6 3 36 16,-6-3-18-16,7 0 18 0,-7 0-6 0,14-2 22 15,-4-3-83-15,3-3 18 0,8-2 64 0,3-7-5 16,14-8 10-16,6-2-25 0,14-14-3 15,4 1-5-15,10-4-25 0,6-5-16 0,4-2 0 16,21-20-54-16,6 0-89 0,-6 6-318 0,13 1-373 16,-4-3 104-16,2 6 57 0</inkml:trace>
  <inkml:trace contextRef="#ctx0" brushRef="#br0" timeOffset="150725.43">20150 3763 565 0,'0'0'210'16,"0"0"10"-16,0 5 11 0,0-5-52 0,0 0 54 15,0 0-162-15,-4 3 22 0,4-3-1 0,0 0 2 16,0 0-40-16,-13 4 2 0,13-4 11 0,-11 1-21 15,5-1-5-15,-4 2-3 0,0-1 14 16,-1-1-14-16,-5 5-10 0,1-5-2 16,-1 0-6-16,-2 0 3 0,-3-3 11 0,-2 1-14 15,2 0 11-15,-3-4 7 0,-3-1-22 16,4 2 14-16,-2-8-12 0,1 1-3 0,0-8 70 16,0 1 10-16,4-5-19 0,-1 3-24 0,-3-16 17 15,7 9 0-15,0-1-15 0,0-10-11 0,3 7-2 16,1 1-5-16,2 2-3 0,1-1-2 15,3-2-3-15,-2 3-5 0,1-4-5 0,5 2 5 16,-1 3-13-16,1 0 1 0,0 0-1 0,6 0 0 16,-3 1 3-16,3-1-11 0,1 0 1 15,2-1 2-15,2 4 0 0,-1-2 3 16,2 3-6-16,-2 0 11 0,4 4-5 0,-1 2-8 16,0-2 8-16,1 3 2 0,-1 2-15 0,-1 3 15 15,-1 1-5-15,2-1-13 0,-3 4 8 16,-1-1 0-16,2 3 6 0,-1 0-12 0,-1 2 12 15,4-1-1-15,-5 0-10 0,1 3-3 0,1-1 3 16,-1 1-11-16,-6 2 11 0,11 0 5 16,-11 0-10-16,10 0 15 0,-10 0-2 0,10 0-11 15,-10 0-2-15,0 0 2 0,11 0 0 0,-11 0-2 16,0 0-10-16,7 0 4 0,-7 0-4 0,0 0-19 16,0 0-14-16,0 0-37 0,0 0 16 15,0 0-187-15,6 0-579 0,-6 0 108 16,0 0 38-16,0 0 88 0</inkml:trace>
  <inkml:trace contextRef="#ctx0" brushRef="#br0" timeOffset="151092.1">19811 2571 657 0,'0'0'197'0,"4"8"-15"0,0-4-10 0,-1 1-24 15,0 1-7-15,-2 0-21 0,5 0-17 0,-2-1-19 16,-1 1 13-16,3 0-5 0,2 2-7 16,-4-3-21-16,2 0 5 0,0 0-10 0,-2 1 5 15,2-2-74-15,-1 0 10 0,1-1 74 0,-5 0 13 16,-1-3-13-16,9 5-5 0,-5-3 13 15,-4-2-18-15,7 3 3 0,-7-3-16 0,4 5 3 16,-4-5-1-16,3 4-9 0,-3-4 5 0,3 4-8 16,-3-4 5-16,4 7-16 0,-4-2-7 0,0 0 16 15,0 3-6-15,-1 3-12 16,-2 2-16-16,0 3-5 0,-8 11-54 0,-2 3-105 16,-11 10-99-16,7 0-595 0,3-6 129 0,1-8 43 15,2-6 103-15</inkml:trace>
  <inkml:trace contextRef="#ctx0" brushRef="#br0" timeOffset="153189.84">20786 4711 563 0,'0'0'146'0,"0"0"5"15,0 0-31-15,0 0-18 0,0 0-15 0,0 0 0 16,0 0-18-16,6 2 1 0,-6-2 24 0,0 0-50 16,7 4-8-16,-7-4 15 0,4 3 15 0,-4-3-20 15,10 2 21-15,-10-2-21 16,7 3 5-16,-7-3-5 0,7 1 23 0,-1 1-7 16,-6-2 12-16,14 0-12 0,-14 0-22 0,11-2-14 15,-5 1 12-15,2-3-9 0,1 0 4 16,-2-3 10-16,4-2-9 0,-1 0 12 0,0 1-21 15,1-5 14-15,-1 2-24 0,-3-2-2 0,2 1 7 16,-1-1 24-16,-5 1-21 0,1 2-5 0,2-4 18 16,-6 6-16-16,3-3-10 15,-3 3 75-15,1 0-19 0,-2 0 1 0,-2 1-8 0,3 2-8 16,-3 2 0-16,3 3-5 0,-10-7-15 16,2 7 10-16,8 0-10 0,-13 4-3 15,10-1-18-15,-4 4-2 0,-1 1 10 0,2 2 5 16,0 4-10-16,2-2 4 0,1 2-37 0,0 3 33 15,3-2-3-15,3-4 10 0,0 6-17 0,1-3-3 16,5-3-10-16,-1 2-11 0,5-4-4 16,0 0-1-16,2-7-46 0,5 3-4 0,-3-4-45 15,1-1-99-15,-9-4-56 0,12 0-528 0,-1-2 67 16,1-4 120-16</inkml:trace>
  <inkml:trace contextRef="#ctx0" brushRef="#br0" timeOffset="154322.15">21251 4504 660 0,'0'0'223'0,"0"-7"-54"0,0 7-6 0,0 0-27 16,-3-5-11-16,3 5-7 0,0 0-3 0,0 0-20 16,0 0 2-16,0 0-15 0,0 0-13 15,0 0-12-15,10 17 4 0,-7-13-17 0,0 3 9 16,1-1-14-16,-3 2 2 0,2-1 5 0,0-2-10 15,0 0-1-15,1 3-9 0,-1-4 7 16,-3 1-7-16,3 2 5 0,0-4-24 0,-3-3 4 16,4 7-4-16,0-6 32 0,-4-1-21 15,4 6 5-15,-4-6 0 0,0 0 12 0,0 0-6 16,0 0 6-16,13-14-17 0,-7 6 11 16,2-1-6-16,-2 1-11 0,1-2 9 0,-3 2 10 15,2-2-39-15,2 2 90 0,-2 0-18 0,1 0 0 16,0 0-23-16,-1 1-44 0,2 0-7 0,-1 3 0 15,5-3-41-15,-4 6-1 0,2-5-7 16,-3 6-22-16,-7 0-47 0,14 5-3 0,-8-4 0 16,1 7 47-16,-3-4-6 0,2 3-25 0,2 0 41 15,-2 0-21-15,-2-1 44 16,-1-1 10-16,3 1 92 0,-2-3 18 0,-1 2 47 16,2-2 17-16,-2 3-36 0,-3-6 18 0,7 2-2 15,-7-2-16-15,6 5 8 0,-6-5-36 0,0 0 3 16,7 0-6-16,-7 0-14 0,0 0-19 15,0 0 26-15,11-7-16 0,-8 1-10 0,0 3-9 16,0-2-9-16,-3 5-2 0,7-9 15 0,-4 7-18 16,-2-4 3-16,2 3-5 0,1-4 15 15,-1 5 0-15,-3 2-11 0,3-7 4 0,-3 7 4 16,1-6-4-16,-1 6-4 0,0-6 6 0,0 6-5 16,0 0-3-16,0 0 3 0,0 0-5 0,0 0-21 15,-7-4 18-15,7 4-2 0,0 0-3 16,-11 10 2-16,8-4-9 0,0 1 9 0,-1 2 3 15,4 0-10-15,-3 0-5 0,3 2 5 16,-3 2 0-16,3-2-16 0,0 2 14 0,3-3-6 16,0 0-15-16,1-1-6 0,-1-1 9 15,4 0-6-15,0-2 13 0,3-3 5 0,-3-1-2 16,2-2 7-16,2-1-5 0,-1 0 1 0,0-2-1 16,1-1 8-16,-1 0 15 0,4-2-15 15,-4 3 20-15,0-4-2 0,-3 5 0 0,4-4-3 16,-5 5 8-16,4-5 15 0,-6 3-20 0,3 0 5 15,-3 1 13-15,-4 2-11 0,10-3-7 0,-10 3 2 16,6-4-12-16,-3 2 10 0,-3 2-11 16,0 0 6-16,0 0-11 0,0 0 16 0,14 0 3 15,-14 0-9-15,0 0 1 0,4 7 2 16,-4-7 3-16,7 7-8 0,-4-4-8 16,-3-3-9-16,7 6 1 0,-6-4-1 0,-1-2 4 15,6 5-5-15,0-4 11 0,-6-1 2 0,7 3-16 16,-7-3 26-16,7 1-30 0,-7-1-3 0,8 4 23 15,-8-4-8-15,6 0 26 0,-6 0-5 16,0 0-21-16,13 1 16 0,-13-1-5 0,8 2-6 16,-8-2 6-16,0 0 2 0,10 0 7 0,-10 0-9 15,10 0-8-15,-10 0 0 0,0 0 7 16,11 0 9-16,-11 0-14 0,9 0-2 16,-9 0 5-16,7-3 15 0,-3 0-10 0,2-1 3 15,2-3-8-15,-1-1 0 0,2-3 5 0,-2-3 5 16,1-1-12-16,1-2 10 0,-2-3-1 15,0-2-12-15,0 2 8 0,-3-3-1 0,2 3-7 16,-2 0 18-16,-1 2-8 0,0 1 23 0,0 6-12 16,-2-3 9-16,-1 3 1 0,0 2-16 0,-1-1 5 15,2 4 3-15,-1-2-2 0,-1 4-4 16,1 4 4-16,-6-4-32 0,6 4 19 0,0 0 2 16,-10 9 5-16,6-1-22 0,-2 2 17 0,2 4-3 15,0-1-9-15,-2 3 7 0,3 5 12 16,2 4-12-16,-2 0 3 0,3 0 2 15,0 0-8-15,0-4 9 0,0 0-9 0,4-2-7 16,-1 1-8-16,0-1 13 0,4-2 2 0,0-3-10 16,0-2-15-16,0 1 13 0,3-2-26 15,-3-3-21-15,6 1-53 0,-3-7-56 0,1-4-116 16,-1 2-550-16,0-3 92 0,1-2 23 0,-4-1 126 16</inkml:trace>
  <inkml:trace contextRef="#ctx0" brushRef="#br0" timeOffset="154472.35">22003 4500 747 0,'0'0'246'0,"0"0"-31"0,0 0-26 16,0 0-15-16,0 0-15 0,11-7-16 0,-2 6-46 16,1-3-58-16,1 2-44 0,2-6-174 0,2 8-538 15,-2-3 95-15</inkml:trace>
  <inkml:trace contextRef="#ctx0" brushRef="#br0" timeOffset="155005.15">22315 4421 995 0,'-1'-4'282'0,"1"4"-24"0,0 0-17 16,0 0-39-16,-4-6-7 0,4 6-24 15,0 0-17-15,0 0-16 0,0 0-5 0,0 0-20 16,0 0-6-16,-6 17-10 0,6-10-9 0,0 3-17 15,-1 4-17-15,1-2 0 0,-3 2-16 16,3 4-25-16,0 0 2 0,-3 2-2 0,3-2-5 16,-3-1 22-16,3-1-32 0,0-4 7 0,0 1-10 15,0-2 2-15,0-3 6 0,-1 1 10 0,1-1 15 16,1-2 0-16,-1-4-13 0,0-2 8 16,0 0-15-16,0 0 0 0,0 0 7 0,0 0-7 15,0 0 5-15,0 0-6 0,6-16 3 16,-6 12-4-16,0 4 9 0,4-7-2 15,-4 2-11-15,0 5-2 0,3-4 8 0,-3 4 5 16,3-5-18-16,-3 5 12 0,5-3-4 0,-5 3-8 16,6-4 0-16,-6 4 5 0,7-2 7 0,-7 2-9 15,0 0-3-15,10-1 7 0,-10 1 1 16,11 1 2-16,-11-1-5 0,10 0-13 0,-10 0 26 16,13-1-26-16,-13 1 13 0,14-1-2 0,-7 1 2 15,-1-5-8-15,2 4 3 0,-2-2-3 16,-6 3 0-16,7-5-4 0,0 2 12 0,-4-3-3 15,0 4 16-15,5-4-21 0,-5 3 11 0,0-2 15 16,-2 1-6-16,2-1 1 0,-3 5-3 0,6-8-68 16,-6 8 9-16,1-6-7 15,-1 6 12-15,3-5 3 0,-3 5 16 0,3-6-4 16,-3 6 19-16,0 0-21 0,0 0 16 0,0 0-8 16,0 0-10-16,0 0 10 0,0 23 2 0,0-11 3 15,0 2 3-15,4 2-11 0,-4 4 3 16,4 1-35-16,-4-2-30 0,9 12-50 0,-8-6-241 15,9 3-440-15,-3-6 85 0,3-3 91 0</inkml:trace>
  <inkml:trace contextRef="#ctx0" brushRef="#br0" timeOffset="159268.1">19723 4156 588 0,'0'0'202'0,"0"0"-107"0,-4-3 0 15,4 3-11-15,0 0-9 0,0 0-4 16,0 0 6-16,0 0-39 0,0 0-7 0,0 0 0 16,0 0 7-16,0 0 3 0,0 0-5 0,0 0-3 15,0 0-12-15,-7 6 2 0,7-6-8 16,-3 7 3-16,3-7 10 0,0 5 3 16,0 2-46-16,0-1 27 0,0-6 75 0,3 11-10 15,-3-5-13-15,1 2 8 0,-1-4-18 0,0 4-3 16,0-1 13-16,3 0-8 0,-3 0-15 15,0 1-13-15,3-4 16 0,-3 3-31 0,3-1 30 16,-3-2 3-16,0 3 8 0,1-1-21 0,3-4 8 16,-4-2-8-16,3 6-81 0,-3-6 55 15,6 8-9-15,-5-7 10 0,-1-1 10 0,10 2-8 16,-10-2-5-16,14-7-5 0,-1 3 46 0,1-3-38 16,6-7 79-16,4-1-11 0,10-12-24 15,4-1 17-15,3-2-23 0,13-7 10 16,1-5-5-16,4 0-15 0,5-4-15 0,-2 3-11 15,3-1-15-15,0-3-80 0,4-12-104 0,2 11-656 16,1 2 88-16,6-7 78 0</inkml:trace>
  <inkml:trace contextRef="#ctx0" brushRef="#br0" timeOffset="160931.97">19845 4784 360 0,'0'0'157'0,"0"0"-96"0,1 8 16 16,-1-8-3-16,0 8 10 0,4-5-14 0,-4 4-6 15,3-1-6-15,0 0-11 0,-2 1 29 16,2 0-9-16,3 2-8 0,-3-1 71 0,-2 0-9 16,2-2 9-16,3 2 1 0,-1-1-3 0,-2-3 28 15,1 1-118-15,2-1 26 0,-2-2-43 16,2 1 99-16,2-2-89 0,-8-1-3 0,23-4 0 15,-6-1-10-15,4-3 8 0,7-6 2 16,9-9-13-16,7 1 0 0,1-8-12 0,2-4 5 16,8-2-31-16,3-5-16 0,-3 0-7 15,4-2-59-15,1-4-92 0,1 7-568 0,1-2 63 16,-7 0 88-16</inkml:trace>
  <inkml:trace contextRef="#ctx0" brushRef="#br0" timeOffset="161832.01">19774 4946 463 0,'0'0'120'0,"0"0"3"0,0 0-69 16,0 0 17-16,0 0-17 0,0 0 79 0,0 0-28 16,0 0 16-16,0 0 14 0,0 0-38 0,0 0-7 15,0 0 23-15,0 0-26 0,3 20-3 16,0-15 3-16,-2 2-23 0,2-1-84 0,1 2 12 16,0-3-28-16,-1 2 21 0,0 2 20 0,1-1-2 15,-1-3 2-15,3 3 13 0,-2-6 10 0,3 4-16 16,-3-2 27-16,5 0-1 15,-2-1 19-15,1-3-1 0,5-3-7 0,5-4 4 16,5-2-12-16,8-5-18 0,13-9 26 0,4-3-6 16,13-9-25-16,4 0 8 0,1-5-31 15,-4-1-11-15,2-1 11 0,1-2-13 0,-6 3-33 16,2 1-10-16,-7 4-44 0,-3 5-133 0,-2 8-507 16,-5-2 51-16</inkml:trace>
  <inkml:trace contextRef="#ctx0" brushRef="#br0" timeOffset="165578.17">20061 4922 325 0,'0'0'105'15,"0"0"-39"-15,0 0 34 0,0 0-8 0,0 0-2 16,0 0 2-16,0 0-3 0,0 0-4 16,0 0 12-16,0 0-5 0,0 0-15 15,0 0-67-15,0 0 1 0,0 0-11 0,0 0 33 16,0 0-31-16,0 0 88 0,-3 6-13 0,3-6-13 16,0 0 7-16,0 0 4 0,0 0-4 15,-4 6 16-15,4-6-15 0,-6 1 2 0,6-1-97 16,-7 3 80-16,1 1 24 0,6-4-27 0,-12 3-10 15,3-2 25-15,-1 0-10 0,-1 2 7 16,1-2-15-16,-4-1-2 0,0-1 20 0,-3 1-5 16,0-5-23-16,-4 2 23 0,2-1 15 0,-5 0-45 15,-1-5-4-15,1 0 9 0,4-4 12 0,-7-4 0 16,3 1 8-16,0-4-26 16,-4-10 16-16,0-2 2 0,1-3-38 0,1-1 20 15,2-2-5-15,3 1-7 0,0-1 5 0,4 1-6 16,0 4-5-16,4 2-2 0,2 3 5 0,0-5-8 15,-2 2 1-15,3 4-11 0,0-4 5 16,3 3 7-16,0-1-6 0,0 3-1 0,3 1 2 16,-2-2-1-16,3 1-4 0,2 1-4 0,1-1 14 15,-3-2-1-15,6 3-17 0,-2-3 9 16,2 2-11-16,3-5 6 0,2-1 17 0,-1 2-5 16,3-2-10-16,4-14 0 0,2 4-2 15,2 0-3-15,2 1-6 0,1 3 6 0,0-2 13 16,2 5 2-16,-6 3-12 0,1 7 2 15,-2 2-8-15,-1-1 13 0,-2 6-2 0,0 1 2 16,-2-1-15-16,-1 4 10 0,0 2 0 0,-3 1-3 16,0 0 6-16,0 1-6 0,-1 1-2 0,-2 2 13 15,3-1-19-15,-4 0 14 0,1 5-1 16,2-5-7-16,-2 2 5 0,-1 1 5 0,5-1 3 16,-5-2-10-16,3 2 2 0,-2-2 7 0,2 1-9 15,1 0-1-15,1 2 1 0,1-4-6 16,1 1 0-16,1 0 6 0,2-5 4 0,-2 5-2 15,3-4 3-15,-1 3-13 0,5-4 4 16,-5 3 12-16,1 0 6 0,3-3-14 0,-6 5 2 16,2-2 0-16,1 2 20 0,-1-1-20 15,-6 2 0-15,4 3 13 0,-2-4-3 0,-2 4-10 16,0-1 16-16,-1 0-6 0,-1 2-8 0,-2-1 11 16,-3 4-10-16,7-4-16 0,-4 1 26 0,-3 3 7 15,7-3-22-15,-7 3 2 0,0 0-5 16,7-5 10-16,-7 5-16 0,0 0 22 0,4-3-16 15,-4 3-6-15,0 0 11 0,0 0 0 0,3-3 8 16,-3 3-31-16,0 0 3 0,0 0-4 16,6-4-19-16,-6 4-31 0,0 0 15 0,0 0 5 15,0 0-41-15,0 0-15 0,0 0-43 16,0 0-21-16,0 0-105 0,0 0-502 0,-3 12 39 16,0-7 97-16</inkml:trace>
  <inkml:trace contextRef="#ctx0" brushRef="#br0" timeOffset="165994.2">19996 3014 601 0,'0'0'187'0,"0"0"-3"16,0 0-7-16,0 0-34 0,0 0-33 16,0 0 5-16,0 0-22 0,-7-3-6 0,7 3-8 15,0 0-5-15,0 0-15 0,0 0 2 0,0 0-4 16,0 0-3-16,0 0-3 0,0 0-5 16,15 10-13-16,-9-6 11 0,-2-1 12 0,5 0-10 15,-2-1 21-15,4 1-21 0,-4-1 2 0,3-1 11 16,4 1-3-16,-4-2-2 0,4 1 5 15,-1-1-3-15,-3 2-7 0,1-2-11 0,-1 0 8 16,-10 0-12-16,16 1 2 0,-8-1-1 16,-8 0-4-16,10 1 2 0,-10-1 6 0,10 4-8 15,-10-4-3-15,3 2-5 0,1 2 0 16,-4-4-8-16,-7 14 3 0,3-5-10 0,-5 6 17 16,-1 2 1-16,-4 3-16 0,3 3-12 0,-6 4-29 15,1-4-25-15,1 2-31 0,2 2-21 16,3-6-94-16,-4-2-134 0,10-1-475 0,1-4 89 15,0-3 34-15</inkml:trace>
  <inkml:trace contextRef="#ctx0" brushRef="#br0" timeOffset="169891.49">24894 4778 499 0,'-6'-7'153'15,"6"7"-27"-15,-3-4 7 0,3 4 36 0,-1-6-36 16,1 6 72-16,-6-7-6 0,3 4-107 16,3 3 11-16,-3-5-26 0,3 5 2 0,-5-4-5 15,5 4-28-15,-6-6 21 0,6 6-13 0,0 0-11 16,-1-5-5-16,1 5-4 0,0 0-9 15,-6-3 21-15,6 3-2 0,0 0-19 0,0 0-7 16,0-6 11-16,0 6 6 0,0 0-9 0,0 0 2 16,0 0-7-16,0 0-6 0,0 0-10 15,0 0 8-15,6-6-13 0,-6 6-3 16,11-3 11-16,-11 3 25 0,14 0-33 0,-5-2-10 16,-1 2 25-16,2 0-20 0,0 2 8 0,-10-2-3 15,18 3-8-15,-12-2-2 0,4 0-3 0,-2 2-7 16,0 1 2-16,-3-3 23 0,2 1-8 15,-1 1 11-15,-1 1-28 0,-2-1 17 0,3 2-12 16,-5 2 12-16,-1-3 31 0,0 3-51 0,0-1-5 16,-4 2-3-16,1-1 3 0,-1-1-5 0,-3 2 10 15,0-1-5-15,1 1 12 0,-1-2 1 16,-1-1-3-16,2 1 10 0,-1 0-20 16,4-2 13-16,-1 1-24 0,-2-1 14 0,2 2-3 0,3-2 25 15,1-4-28-15,-6 6-17 0,6-2-11 16,0-4 18-16,0 8-3 0,0-8 1 15,5 7 20-15,-4-4-10 0,-1-3-3 0,8 7 8 16,-4-4 17-16,2 2-12 0,-2-4 51 0,2 2-51 16,-2 2 13-16,6-3-5 0,-6 3-6 0,2-3 14 15,-2 5-11-15,2-4 33 0,-1-2-15 16,-2 5 10-16,3-3-33 0,-2 2 26 0,-1 2 20 16,2-3 3-16,-3 3 2 0,1-1 2 0,-3 2-12 15,4-4-5-15,-4 3 5 0,0-1-10 16,0 2 2-16,0 1 16 0,-4-5-16 15,1 5-13-15,1-2 60 0,-3 2-60 0,-1-1-2 16,-1 0 25-16,-1 1-17 0,-2-1 7 0,3-1 3 16,-6 1-3-16,3-2 6 0,0-1-16 0,-1 1-3 15,1-2-5-15,0-1 1 0,-1-2 17 16,1 5 0-16,0-5 5 0,3 2 1 0,-4-2-11 16,11-1-26-16,-16-1 37 0,8 0-16 0,8 1 10 15,-13-3-2-15,7 3-8 0,2-6-11 16,-3 4 4-16,5-3 12 0,-3 2-20 0,5 3-16 15,-6-5 31-15,6 5-13 0,-7-4-51 0,7 4 26 16,0-7-142-16,0 6-564 0,0 1 73 16</inkml:trace>
  <inkml:trace contextRef="#ctx0" brushRef="#br0" timeOffset="171805.41">26010 4679 575 0,'0'0'136'0,"0"-4"-16"15,0 4 57-15,-4-7-29 0,4 7-2 0,0 0 21 16,0 0-55-16,4-7 11 0,-4 7-28 16,0 0-18-16,0 0 7 0,0 0-17 0,0 0-8 15,0 0 2-15,0 0-28 0,0 0 11 0,-4 17-11 16,3-9 11-16,-2 3 2 0,0 2 0 0,0 2-15 16,3 1 7-16,-2-1-12 0,-3 4-16 15,2-2-3-15,1 2-1 0,-3-2 1 0,1 0-2 16,1-1 6-16,2-2-4 0,-2-1-20 0,0-1 85 15,0-1-8-15,3-2 0 0,-1 0-13 16,-2-2 18-16,3 0-17 0,-3 0 6 0,3 0-9 16,-3-3 0-16,3-4-16 0,-1 7 3 15,1-7-13-15,0 0-5 0,-3 3 10 0,3-3-2 16,0 0 4-16,0 0-9 0,0 0 12 16,0 0-10-16,0 0-2 0,0 0-1 0,0 0-17 15,0 0 12-15,0 0-12 0,4-14 7 0,-4 14-3 16,13-4 4-16,-6 2 1 0,7 1-14 0,-1-2 10 15,1 1-14-15,6-1 17 0,1 3 7 16,0-4-18-16,-1 2 10 0,2 1-18 0,0 0 13 16,-5-1-7-16,4-1 4 0,-3 2-4 0,-2-1 2 15,1 1-10-15,-6 1 12 16,2 0-2-16,-2-3-2 0,-1 2-9 0,0 0 1 0,-3-1 7 16,0 1-9-16,-7 1-6 0,10-6-3 15,-7 4 3-15,0-3-2 0,-3 5 10 0,0-7-6 16,0 7 1-16,-3-11 10 0,0 7-5 15,1-3-3-15,-3 0-10 0,2 0 13 0,-4 3 4 16,4-3 12-16,-1 0-19 0,0 2 26 0,1 1-16 16,-1-2 16-16,1 3-11 0,0-1 6 0,3 4 7 15,-4-8-25-15,1 6-3 0,3 2-2 16,-7-2-3-16,7 2 5 0,0 0 11 0,0 0-9 16,0 0-1-16,-7 8 1 0,7 0 4 0,0-4-4 15,0 3 6-15,0 3 8 0,3 1 2 16,-3-1 0-16,2 1-7 0,-1 2-1 0,0-1 0 15,3 2 3-15,1 1-7 0,-3-2 2 16,1 1-6-16,3-1 4 0,-2 1 7 0,-1 0-3 16,5-1-40-16,-5-1-14 0,2-2-25 15,-3 1-84-15,1 2-21 0,3-4-361 0,-2 2-199 16,-1 2 46-16</inkml:trace>
  <inkml:trace contextRef="#ctx0" brushRef="#br0" timeOffset="172671.2">27688 4467 573 0,'0'0'197'0,"0"0"-13"0,0 0-79 0,0 0 10 16,0 0-25-16,0 0 38 0,-3-8 13 16,3 8 17-16,0 0-40 0,0 0-3 0,0 0-28 15,0 0 44-15,0 0-88 0,0 0-14 0,0 0 9 16,0 0 3-16,0 0 0 0,0 0-3 0,0 0 11 16,0 0-16-16,0 0 3 0,0 0-10 15,-4-5-1-15,4 5-2 0,0 0 3 0,0 0 15 16,0 0-16-16,0 0-12 0,0 0 8 0,0 0-3 15,0 0 7-15,0 0-12 0,0 0 10 16,0 0-5-16,0 0 0 0,0 0-10 0,0 0 12 16,0 0-2-16,0 0-10 0,0 0 10 15,0 0-6-15,0 0-4 0,0 0 7 0,0 0 1 16,0 0-14-16,0 0 6 0,0 0 15 16,0 0-26-16,0 0 9 0,0 0-6 0,0 0 0 15,0 0 7-15,0 0-7 0,0 0-10 0,0 0 13 16,0 0 7-16,0 0 5 0,0 0-20 0,0 0 0 15,0 0 0-15,0 0 5 0,0 0 5 16,0 0-8-16,0 0-4 0,0 0 4 0,0 0-2 16,0 0 8-16,0 0-6 0,0 0 0 0,0 0 19 15,0 0-8-15,0 0-6 0,0 0-12 16,0 0 15-16,0 0 5 0,0 0-15 16,0 0 28-16,0 0-20 0,0 0-8 0,0 0-6 0,0 0 9 15,0 0-8-15,0 0 12 0,0 0-15 16,0 0 8-16,0 0-3 0,0 0-9 0,0 22 4 15,0-13 10-15,0 6-10 0,0 2 13 16,0 7-2-16,0 2-6 0,0 2-43 0,3 11-8 16,-6-3-64-16,10 19-135 0,0-1-523 0,-4 1 46 15,8-4 111-15</inkml:trace>
  <inkml:trace contextRef="#ctx0" brushRef="#br0" timeOffset="186658.76">2525 4522 419 0,'0'0'151'16,"0"0"0"-16,0-6-23 0,0 6 3 16,0 0-13-16,0 0-34 0,0 0-7 0,0 0 10 15,0 0-13-15,0 0-15 0,0 0-3 0,0 0-10 16,0 0 13-16,0 0 3 0,2-6-16 16,-2 6-10-16,0 0-24 0,0 0 37 0,0 0 0 15,0 0-6-15,0 0 13 0,0 0 3 0,0 0 10 16,0 0 6-16,0 0-52 0,0 0-46 15,0 0 10-15,0 0-13 0,0 0 26 16,0 0 3-16,0 0-39 0,0 0 67 0,-3-6 61 0,3 6-26 16,0 0 1-16,0 0-29 15,-10-1-15-15,10 1 6 0,-10 0-27 0,10 0 1 16,0 0-24-16,-20 3 16 0,12 0 5 0,-2-1-2 16,-3 3 4-16,-2-3-25 0,2 5 18 0,-4-3-3 15,1 3 3-15,1-1-8 0,-2 2 13 16,0-2-12-16,1-1 22 0,1 2-13 0,2 0 1 15,-1-1 7-15,4-1-8 0,0 1-4 0,-1-3-4 16,1 2 9-16,1-2 12 0,4-2-2 0,-2 4 7 16,1-3-20-16,2 0 15 0,4-2-15 15,-10 4 10-15,6-3 0 0,4-1-2 0,-7 3 5 16,7-3-11-16,-6 4-5 0,6-4 24 16,0 0-21-16,-7 1-1 0,7-1 9 15,0 0-11-15,-6 2 11 0,6-2-13 0,0 0-8 16,-4 7 15-16,4-7 1 0,-1 7-14 0,1-3 6 15,0-4-5-15,0 10 9 0,0-5-4 0,0 2-3 16,0 3-2-16,0-2-13 0,-3 3 2 16,3 1 14-16,0 0-1 0,0 2 8 0,0 2-3 15,0 0 3-15,0 2 2 0,0 4-7 0,0 3-3 16,0 3 8-16,0 0-3 0,0 2 3 0,-3 5 0 16,3 4 8-16,0-3-19 0,0 4 4 15,0 2-6-15,0 11 13 0,-3-7 2 16,3-5-5-16,0-3 11 0,0 0 20 0,-1 2-5 15,2-3-13-15,2-2-10 0,-6 2 13 0,6-2-8 16,-3 0-3-16,0-1 6 0,0 3 7 16,3-8 5-16,-3 1-23 0,0 5 16 0,0-3 2 15,3 1-10-15,-3 1 11 0,1-5-6 0,3 4-8 16,-1 0 6-16,-3-2 7 0,0-3-15 16,3 2 15-16,-3 0 5 0,0-2-15 0,1 0-10 15,1 2 8-15,-2-3 20 0,1 0-6 0,2 1-14 16,-3-3 4-16,0-5 9 0,0 3-9 0,0-4 11 15,0-1-26-15,0-1 18 16,0 4-12-16,0-7 9 0,0-1 8 0,0 1-12 0,-3-1 7 16,3 0 3-16,0-3-3 0,0 4-5 15,-1-4 13-15,1-2-11 0,-2 2-2 0,2-3 13 16,-1 0-21-16,1 1 1 0,0-4 14 16,0 3 6-16,0-1 10 0,0-6-10 0,0 9 15 15,0-6-8-15,0-3 4 0,0 7 6 0,0-7 27 16,0 7-34-16,0-7 20 0,-3 5-12 0,3-5 10 15,0 0 13-15,0 5 4 0,0-5-6 16,0 0 17-16,0 0-18 0,0 6-5 0,0-6-13 16,0 0 29-16,0 0-26 0,0 0-1 0,0 0 14 15,0 0-18-15,0 0-8 0,0 0 2 16,3 2-20-16,-3-2 1 0,0 0 4 16,0 0 0-16,0 0-5 0,20-2 0 0,-12 0 0 0,-1-2-2 15,3 1 2-15,1 1-2 0,2-4 4 16,4 2-2-16,-1 1-2 0,2-3 5 15,-2 2-19-15,5 0 1 0,0 0-8 0,2 3-18 16,2-5-25-16,2 5-44 0,-3-4-112 0,0 4-636 16,-3 2 93-16,3 2 76 0</inkml:trace>
  <inkml:trace contextRef="#ctx0" brushRef="#br0" timeOffset="191737.39">1707 7233 478 0,'0'0'213'16,"0"0"-32"-16,0 0-12 0,0 0-10 0,-10 0-8 16,10 0-33-16,0 0-16 0,0 0-7 15,0 0-16-15,0 0-2 0,0 0-16 0,0 0 6 16,0 0-16-16,0 0-12 0,0 0-6 0,0 0 18 15,0 0 0-15,0 0 6 0,38 0-29 16,-24 3 5-16,5 1 3 0,2-2-16 0,3-1 8 16,-2 2-5-16,8 0 3 0,-6-2 12 0,6 0-12 15,0 1 5-15,-2-2 25 0,-1 1-41 16,1-1 9-16,-3 0-1 0,-1 3 2 16,-1-2-20-16,1-1 5 0,0 0-12 0,0 0 12 15,-4 0 8-15,1 2-13 0,-4-2-2 0,0 0 4 16,-3-2-9-16,0 4 25 0,3-4-15 15,-4 2-3-15,-3 2 8 0,1-4-13 0,-11 2 2 16,16 0 21-16,-9 0 18 0,0 0 0 0,-7 0 3 16,11-1-24-16,-2-3-12 0,-9 4 22 0,11 0-7 15,-11 0 11-15,7-3-14 0,-7 3 1 16,4-1 4-16,-4 1-9 0,0 0-9 0,9-3 16 16,-9 3-46-16,0 0-36 0,0 0-35 0,0 0-37 15,4-4-56-15,-4 4-112 0,0 0-500 16,0 0 95-16,-4-6 59 0</inkml:trace>
  <inkml:trace contextRef="#ctx0" brushRef="#br0" timeOffset="192154.06">2305 7075 696 0,'-3'-6'169'0,"3"6"-3"16,0 0-10-16,0 0-15 0,0 0-34 0,0 0 6 16,0 0-21-16,0 0-12 0,0 0-1 0,0 0-12 15,0 0-1-15,10 15-15 0,-7-13-10 16,1 4 21-16,-1-2-9 0,5 1-7 0,-2 3-30 15,-2-2 4-15,2-2 16 0,1 5 8 0,0-3-19 16,0 1-9-16,0-2 9 0,0 2-89 0,3 0 18 16,-3 0-2-16,-1 1-4 0,1-4 9 15,1 3 10-15,-1-2 17 0,-1 0 21 0,-2 2-18 16,2-3-10-16,1-1 6 0,-3 2 11 16,-1-3 4-16,-3-2 15 0,7 7-1 0,-4-6-35 15,0 2 116-15,-3-3-1 0,0 5-15 16,0-5-21-16,0 9 18 0,-3-1-30 0,-6 0 2 15,-3 2 2-15,-4 5-2 0,-2 6-33 0,-16 8-51 16,0-1-31-16,3 4-3 0,-10 3-240 16,5-5-443-16,0-2 61 0,2-3 77 0</inkml:trace>
  <inkml:trace contextRef="#ctx0" brushRef="#br0" timeOffset="195583.3">1673 8068 381 0,'0'0'120'16,"0"0"1"-16,0 0-14 0,0 0-20 16,0 0 5-16,0 0-7 0,0 0 4 0,0 0-15 15,0 0 60-15,0 0-12 0,0 0-11 0,0 0-17 16,0 0 9-16,0 0-42 0,0 0 18 16,0 0-25-16,0 0 13 0,0 0-6 0,0 0-7 15,24 1 15-15,-14 1-33 0,1 1 0 0,2-2 10 16,2 0-36-16,4 4 26 0,2-4-11 0,0 0 6 15,-1 2 0-15,4-3-3 16,0 5 21-16,3-3-6 0,-6-1 1 0,5 1 7 16,-1 1-5-16,2-3-13 0,-5 1 3 0,4-1-8 15,-5 0 3-15,3 0 7 0,-3 0-17 16,1 0 10-16,-3-1 2 0,-2 1 3 0,-1-3-18 16,-1 1 15-16,-2 1-15 0,0 1-13 0,-2 0 23 15,-4 0-5-15,-7 0 23 0,17 0 23 0,-11 0-38 16,-6 0 10-16,10 0-3 0,-10 0 3 15,10 0 10-15,-10 0-38 0,0 0 13 0,0 0-6 16,11 1 3-16,-11-1-5 0,0 0 10 0,0 0-17 16,0 0-6-16,0 0 5 0,7 2-28 15,-7-2-5-15,0 0-10 0,0 0-41 16,0 0-29-16,0 0-17 0,0 0-47 0,0 0-201 16,0 0-426-16,0 0 47 0,0 0 87 0</inkml:trace>
  <inkml:trace contextRef="#ctx0" brushRef="#br0" timeOffset="195983.08">2241 7915 450 0,'0'0'154'0,"0"0"-6"0,0 0-15 15,0 0-82-15,0 0-12 0,13 10 4 0,-10-7-9 16,0 2 6-16,2-2-24 0,-1 4 7 16,2-4 13-16,-2 1-6 0,2 2-7 0,0-2-23 15,-1 2 26-15,2-3-5 0,2 4 60 0,-2-1 40 16,0-2-29-16,0 3 5 0,3 0-12 15,-4-4-11-15,2 2-20 0,-1 2 20 16,-1-4-10-16,1 3-26 0,0-4 11 0,0 4 2 16,-4-3-5-16,1 3 3 0,0-4-26 15,2-1-36-15,-3 5 87 0,-3-6-5 0,4 7-10 16,-5-3-64-16,-1 3-8 0,-2 1 18 0,-3 6-25 16,-6-1 17-16,-8 9-25 0,-6 11-43 0,-4-5-37 15,0 10-58-15,-6-4-88 0,6-1-480 16,-3-5 89-16</inkml:trace>
  <inkml:trace contextRef="#ctx0" brushRef="#br0" timeOffset="203425.73">1469 5657 483 0,'0'0'98'0,"0"0"-27"16,0 0 26-16,0 0-35 0,0 0 25 0,0 0-20 15,0 0 7-15,-12 3-61 0,12-3 17 16,0 0 4-16,0 0-32 0,0 0 6 0,0 0 17 15,-3 7-32-15,3-7 30 0,0 0-18 16,3 8-3-16,-3-8 29 0,0 9-5 0,1-7 4 16,1 4-24-16,-2 2 81 0,1 1-36 0,3-2-3 15,-1 2 9-15,-3-2-42 0,3 2 31 16,1 0 69-16,-1 0 16 0,0-2-24 0,1 0 3 16,3-2 8-16,0 2 26 0,-3-1-14 0,2-4-63 15,4 0-14-15,1-4 37 0,2-3-16 0,11-5 16 16,1-9 2-16,19-12-23 0,17-15-2 15,7-11-9-15,18-21 4 0,3-1-11 0,3-3-23 16,0-4-25-16,1 3-19 0,6 0-37 0,7-1-19 16,-4 9-281-16,4 1-484 0,-3 7 100 15,-25 15 89-15</inkml:trace>
  <inkml:trace contextRef="#ctx0" brushRef="#br0" timeOffset="205624.06">2039 8924 378 0,'-7'-5'192'0,"7"5"-25"0,-6-1-3 0,6 1-13 15,-7-3-11-15,7 3-22 0,-8-4 5 16,8 4-5-16,-9-3 7 0,9 3-10 0,-4-2-20 15,4 2 10-15,-6-5-15 0,6 5-9 0,0 0-9 16,0 0-26-16,0 0 5 0,-8-1-25 16,8 1 15-16,0 0-18 0,0 0 0 15,14-7 8-15,-14 7-13 0,13-3 23 0,-2 0-6 16,2 1-6-16,-2 0-6 0,6-3-5 16,1 2 15-16,1 2-13 0,-1-4-7 0,2 4 2 15,4-5 6-15,0 4-1 0,0-1-14 0,1-3 4 16,5 2 5-16,-4 0-10 0,-2 1 8 15,4-2-28-15,-7 2 17 0,3-1 14 0,-4 1-4 16,1 2-6-16,0-4 1 0,-2 4 9 0,-1-1-1 16,-2 1-5-16,-1 1-10 0,-2-3-2 15,1 2-1-15,-4 1-28 0,0 0 8 16,-10 0-10-16,17 0-8 0,-10 0 10 0,-7 0-7 16,14 1-6-16,-14-1 14 0,10-1 4 15,-10 1-5-15,7-1 39 0,-7 1-46 0,0 0-21 16,10 1-15-16,-10-1-72 0,5 4 2 0,-5-4-78 15,0 0-500-15,3 3 90 0</inkml:trace>
  <inkml:trace contextRef="#ctx0" brushRef="#br0" timeOffset="-214715.05">9902 3934 414 0,'-11'0'82'16,"5"2"13"-16,6-2-8 0,-10 0 79 0,10 0 8 15,0 0-20-15,-11 0 2 0,11 0-5 0,0 0-23 16,-10-1 74-16,10 1-84 0,0 0-64 15,-7-1 17-15,7 1-4 0,0 0-24 0,-6-5 16 16,6 5-15-16,0 0 7 0,0 0-20 0,0 0-6 16,0 0-14-16,0 0-9 0,0 0 8 0,0 0 8 15,0 0-7-15,-5 9 9 0,5-2-2 16,0-1 2-16,3 4-17 0,-3 0 23 0,0 4-19 16,0 2 3-16,-3 1-2 0,3 6 5 15,-3-1 2-15,0 3-25 0,2 0 13 0,-2 0 73 16,0-1-4-16,3-2-16 0,-3-3-10 15,2 3-15-15,1-5-3 0,0 0-51 0,-2-1-41 16,1 1-74-16,1-6-26 0,1 2-17 0,1-3-111 16,-1-1-269-16,2-2-130 0,-3-3 77 15</inkml:trace>
  <inkml:trace contextRef="#ctx0" brushRef="#br0" timeOffset="-213415.74">9857 4310 552 0,'0'0'213'0,"0"0"20"0,0 0-34 16,4 3-7-16,-4-3-35 0,0 0-9 16,0 0 0-16,0 0-12 0,0 0 2 0,0 0-20 15,0 0-8-15,0 0-79 0,9 3 5 0,-9-3 0 16,0 0 56-16,0 0 2 0,0 0-7 16,0 0-7-16,0 0 9 0,8-13-2 0,-5 6-28 15,1-1 5-15,2 1 0 0,1-3-15 0,0 0 2 16,0-1-2-16,-1-3-6 0,1 3-12 15,1-3 2-15,-1 3 1 0,2-3-14 0,-2 3-7 16,-1 2 12-16,-1-3-4 0,1 4-11 0,-2-1 8 16,2 1-21-16,-5 4 29 0,2-4-21 15,0 4-10-15,0 0 15 0,1-2-7 16,-3 3-16-16,-1 3-5 0,6-8 8 0,-6 8-5 16,3-4 2-16,-3 4 5 0,0-4 3 0,0 4-8 15,0 0 3-15,4-5-13 0,-4 5-16 16,0 0 27-16,0 0-9 0,0 0-7 0,0 0 10 15,0 0 13-15,0 0-15 0,3-3-1 0,-3 3 11 16,0 0-11-16,0 0 21 0,0 0-20 0,0 0 12 16,0 0-12-16,0 0 9 0,0 0 4 15,0 0-16-15,0 0-3 0,0 0 6 16,0 0-6-16,0 0 13 0,0 0-17 0,3-5-6 16,-3 5 0-16,0 0 0 0,0 0 3 15,0 0 0-15,0 0 2 0,0 0 18 0,0 0-31 16,0 0 6-16,0 0 15 0,0 0 0 0,0 0-8 15,0 0 16-15,0 0-23 0,0 0-21 0,0 0-5 16,0 0 12-16,0 0-6 0,0 0 9 16,0 0 0-16,0 0 8 0,0 0 11 0,0 15-16 15,0-15 0-15,0 0 2 0,0 0 18 0,-3 6 8 16,3-6-10-16,0 0-10 0,0 0 15 16,0 0-5-16,3 4 12 0,-3-4 6 0,0 0-3 15,0 0 1-15,0 0 14 0,0 0 3 0,0 0 8 16,0 0 8-16,0 0 17 0,0 0-25 15,0 0 5-15,0 7-8 0,0-7 26 16,0 0 10-16,0 0 10 0,0 0-7 0,0 0 7 16,0 0-15-16,0 0 5 0,0 0-5 0,0 0-5 15,0 0-3-15,0 0-23 0,0 0 16 16,0 0 7-16,0 0-17 0,0 0 12 0,0 0-3 16,0 0-7-16,0 0-13 0,0 0 3 0,0 0 15 15,0 0-25-15,0 0 19 0,0 0 4 16,0 0-16-16,0 0-2 0,0 0-3 0,0 0 2 15,0 0 3-15,0 0-2 0,0 0-11 0,0 0 16 16,0 0-11-16,0 0-4 0,0 0 9 16,0 0-7-16,0 0-5 0,0 0 0 15,0 0-3-15,0 0-5 0,0 0 18 0,0 0-8 16,0 0-2-16,0 0-11 0,0 0 11 0,0 0-5 16,0 0 12-16,0 0 1 0,0 0-8 15,0 0-6-15,0 0 11 0,0 0-3 0,0 0-20 16,0 0 13-16,0 0 2 0,0 0-33 0,4 3 43 15,-4-3-7-15,0 0-3 0,0 0 13 0,0 0 0 16,0 0-20-16,0 0 5 0,0 0 17 16,0 0-10-16,0 0-10 0,0 0 16 0,0 0-29 15,0 0-20-15,0 0-3 0,7 4-30 16,-7-4 10-16,0 0-154 0,0 3-504 0,0-3 82 16</inkml:trace>
  <inkml:trace contextRef="#ctx0" brushRef="#br0" timeOffset="-212832.3">9870 3959 739 0,'-6'-9'279'16,"3"5"-13"-16,3 4-48 0,0 0 5 0,-4-4-24 15,4 4-19-15,0 0-35 0,-6-4-22 16,6 4-7-16,0 0-19 0,0 0-15 0,0 0-8 16,0 0-5-16,-7 13 0 0,7-4 0 0,0 1-2 15,-3 4-13-15,3-2-6 0,-2 5-4 16,-1 1-8-16,0 1-11 0,0 2 6 16,2 3 0-16,-2-2-101 0,0-1 32 0,0 0 2 0,3-2 6 15,0-1 4-15,-1 2 3 16,-1-2-18-16,4-6-8 0,-2 3 16 0,0-1-10 15,0-3-21-15,1 3-13 0,2-4-33 0,-3 1-44 16,0-4 18-16,3 1-7 0,-3-2-49 0,0 2-5 16,3-4 43-16,-3 3-532 0,1-1 62 15</inkml:trace>
  <inkml:trace contextRef="#ctx0" brushRef="#br0" timeOffset="-212450.68">9813 3953 639 0,'0'0'231'0,"0"-7"-34"0,0 7-13 0,0 0-30 16,0 0-21-16,3-4-3 0,-3 4-4 15,7-1-16-15,-7 1-10 0,0 0-18 0,16 1-6 16,-16-1-1-16,18 4-4 0,-8 0-14 0,1-1 9 16,-1 3-25-16,0-4 5 15,0 3-5-15,0-1-5 0,0 1-3 0,-2-1-15 16,-1 3 8-16,0-1-8 0,2-2 2 0,-4 3 37 16,1-1-29-16,-3-2 10 0,1 0 13 15,-1 0-20-15,-3 1-90 0,0 0 5 0,-3 2 3 16,-1 1 13-16,-2-1 15 0,-5 1 5 0,1-2-10 15,0 2-31-15,-4-2 18 0,-2 1-3 16,4-3 11-16,-1-1-41 0,-1 2 0 0,4-5-29 16,3 1-96-16,-4-9-22 0,5 10-470 0,3-5 49 15</inkml:trace>
  <inkml:trace contextRef="#ctx0" brushRef="#br0" timeOffset="-211417.33">10127 4079 642 0,'1'-8'207'16,"-1"8"1"-16,-1-4 17 0,1 4 8 0,0-6-92 15,0 6-29-15,-3-5 1 0,3 5-11 0,0 0-25 16,-3-5-10-16,3 5-26 0,0 0-6 16,0 0 9-16,0 0-13 0,0 0-1 0,-18 8-19 15,15-6 9-15,-1 4-23 0,1-2 27 0,0 6-7 16,0-3-19-16,-1 0-1 0,3 1 16 16,1 0-21-16,0-1-15 0,0 1-35 0,1-3-9 15,1 1 36-15,3-1 6 0,-5-1 4 0,3 0-7 16,-3-4 25-16,7 4 3 0,-7-4-7 0,10 0-9 15,-10 0 4-15,0 0 14 16,17-4 8-16,-13-1-38 0,2 2 31 0,-2-3 17 16,2 1 3-16,-1 0 44 0,-2 0-29 0,3 1 14 15,-5 0-1-15,2 1-13 0,0-1 8 16,-3 4 10-16,6-3-20 0,-6 3-36 0,4-7 16 16,-4 7-9-16,0 0-12 0,0 0 10 0,4-1-12 15,-4 1 4-15,0 0 21 0,0 0-15 16,0 0-19-16,4 11 6 0,-1-6-8 0,-3 0-10 15,0-5-3-15,6 5-23 0,-6 2-10 0,4-6 34 16,-1 4-24-16,-3-5 26 0,8 3 2 0,-8-3 1 16,9 0-6-16,-9 0 13 0,0 0-8 15,11-3 8-15,-5-2 24 0,-3 2-27 0,5-2 36 16,-5 1 9-16,1 0 6 0,-1 0-7 0,0-1 23 16,-3 5 6-16,7-4-4 15,-4 0 14-15,-3 4-6 0,4-4-36 0,-4 4-4 16,1-6-19-16,-1 6 1 0,0 0 4 0,0 0 1 15,0 0 12-15,0 0-17 0,0 0-4 0,0 0 4 16,13 7-37-16,-13-7 39 0,3 10-10 16,0-9-20-16,1 4-19 0,-1-1 21 0,4 0-13 15,-7-4 0-15,7 3-13 0,-3-2 34 0,-4-1-24 16,0 0 16-16,17-4 38 0,-10 3-30 16,-1-4 27-16,1 0 24 0,-1 0-13 0,-1 0-15 15,1 0 17-15,1-1 1 0,-4-1 45 0,1 4-15 16,2-2-7-16,-2 1-1 15,0-1-22-15,-1 3 17 0,0-4-12 0,-3 6 10 16,7-3-11-16,-7 3-20 0,3-4-10 0,-3 4-8 16,0 0 8-16,0 0 3 0,0 0 15 0,0 0-8 15,4 13-34-15,-1-11 27 0,1 4 4 16,-3 2-7-16,2 1 0 0,3-2-25 0,-3-2-4 16,4 2 21-16,-3 0 8 0,6 0 13 0,-6-4-5 15,3-2-3-15,2 3-6 0,-9-4 9 16,21-7-3-16,-11 0 3 0,7-4 4 0,-6-5-2 15,6-5-20-15,-1-4 20 0,-1-2 3 0,1-13-8 16,2 0 2-16,-2-6 3 0,-4-3 1 16,0 1-24-16,-1-2-3 0,-1 0 16 15,-6 12 5-15,2 1 8 0,-6 10 40 0,0 1-2 16,-3 1 16-16,3 7-19 0,-6 1-12 0,2 1-15 16,1 3-4-16,-5 5 19 0,2 5-26 15,-1 2-5-15,7 1 5 0,-18 12 13 0,5 5-23 16,0 9-5-16,-1 6 15 0,0 10 3 0,0 8-3 15,8 1-3-15,-1 2 1 0,4 1-1 16,6 1 4-16,1-5-17 0,5-1 11 0,6-6-10 16,4-2 0-16,-1-14 10 0,3-3-23 0,-2-3 5 15,6-2-5-15,-4-7-23 0,2 1-36 16,-2-7-90-16,6-1-40 0,-3-3-210 16,-4-3-303-16,4-2 95 0</inkml:trace>
  <inkml:trace contextRef="#ctx0" brushRef="#br0" timeOffset="-210817.72">10989 3868 532 0,'0'0'182'0,"0"0"-8"16,0 0 36-16,-7 11-39 0,7-11-17 0,3 14-14 16,-6-6-4-16,6 2-33 0,-3 0-4 15,0 3-14-15,0-1 2 0,0 3-15 0,0-1-14 16,0-1-4-16,1 2-13 0,2-1-18 0,-3-2-28 16,3 1-23-16,0-4 7 0,-2 1-4 15,2-3 7-15,3 0 20 0,-3-3-25 0,2 1 13 16,-5-5-13-16,13-3 28 0,-3-2-12 15,-2 0-16-15,2-3-3 0,-1-2 39 0,2-1-6 16,-4 4-27-16,0-3 46 0,0 2 9 0,-1 0 27 16,1 0-14-16,-3 0 4 0,2 3 24 15,-2 1-50-15,-1-2-16 0,0 3 0 16,-3 3 3-16,8-5 10 0,-8 5-7 0,0 0 7 16,0 0-8-16,0 0 0 0,0 0 6 0,4 16 5 15,-4-9-14-15,2 1 9 0,-1 0-8 16,2 0-21-16,0 0 5 0,0 1-7 0,1-1 2 15,-1-4-4-15,1 3 1 0,3-1 14 0,-3-4 17 16,2 0-14-16,4-2 4 0,1-4-10 16,-1-2 0-16,3-2 2 0,5-3 9 0,-1-3 1 15,-1 0-9-15,-1 0 17 0,1-2-4 16,-2 1 7-16,-4 0 10 0,-3 4-5 0,3 1 0 16,-5-4 11-16,1 4-11 0,-3 1-18 15,-3 2 8-15,0 0 23 0,0-1-28 0,-3 4-8 16,0-3 3-16,0 4-13 0,3 3 10 15,-12-3-13-15,12 3-5 0,-16 1-5 0,8 4-20 16,-1-3-11-16,2 4 26 0,0 2-61 0,-1 1 43 16,2-2-146-16,-1 2-38 0,4 0-510 15,0-2 39-15,0-3 74 0</inkml:trace>
  <inkml:trace contextRef="#ctx0" brushRef="#br0" timeOffset="-210618.72">11436 3871 962 0,'0'0'248'15,"0"0"-12"-15,3-3-11 0,-3 3-28 0,0 0-33 16,0 0-3-16,0 0-28 0,1 16-2 0,-2-12-3 16,1 4-16-16,0 2-14 0,-3 1-19 15,3 0-33-15,-6-1-20 0,5 2-19 0,-2 1-40 16,0-1-67-16,3-2-97 0,0 1-607 0,-3-3 88 15,3 1 30-15</inkml:trace>
  <inkml:trace contextRef="#ctx0" brushRef="#br0" timeOffset="-210468.4">11478 3771 486 0,'0'0'164'0,"0"0"-8"0,0 0-61 0,0 0-16 16,0 0-25-16,0 0-80 0,0 0-30 16,0 0-554-16</inkml:trace>
  <inkml:trace contextRef="#ctx0" brushRef="#br0" timeOffset="-210218.45">11655 3560 509 0,'0'0'228'0,"0"0"-29"0,0 0-12 15,0 17-26-15,-3-9-20 0,2 3-3 0,-2 2-20 16,0 3-10-16,-1 1-8 0,1 4-16 16,0 2-7-16,-1 2-11 0,-3 2 1 0,4 3-1 15,-1 2-7-15,1-4-2 0,0-2-42 16,3-1-25-16,0-3 7 0,0-2-33 0,3-3-2 15,0-1 12-15,-3-2-32 0,4-4 14 16,-4 0-48-16,3-6-192 0,4-1-418 0,-3-3 55 16</inkml:trace>
  <inkml:trace contextRef="#ctx0" brushRef="#br0" timeOffset="-210002.33">11795 3536 552 0,'0'0'249'0,"0"0"-39"0,0 0-11 16,1 15-30-16,2-7-2 0,-3 1-29 0,3 4-18 15,-3 2 69-15,0 3-22 0,0 2 7 16,0 2-33-16,-3 6-21 0,0 1 3 0,2 1-21 16,-5 5-20-16,2 0-28 0,1-2-26 0,-1 2-28 15,1 0-49-15,2-10-76 0,1-5-64 0,1-2 17 16,2-2-7-16,-6-2-49 0,10-6-527 15,-4-4 79-15</inkml:trace>
  <inkml:trace contextRef="#ctx0" brushRef="#br0" timeOffset="-209835.61">11919 3893 716 0,'3'-2'312'0,"0"-3"-120"16,-3 5-20-16,3-5-6 0,-3 5-30 0,0 0-13 0,0 0-21 15,0 0-25-15,0 0 25 0,0 0-15 16,0 0-20-16,0 0-3 0,0 0-13 15,0 0-5-15,1 20-18 0,-1-12-5 0,-1 0-28 16,1 3-10-16,1 3-34 0,-1-3-153 0,0-1-5 16,3 3-528-16,-3-1 31 0</inkml:trace>
  <inkml:trace contextRef="#ctx0" brushRef="#br0" timeOffset="-209668.19">12031 3701 665 0,'0'0'138'0,"0"0"-10"0,10 17-48 16,-10-8-1-16,0 2-61 0,1 4-39 0,2 2-20 16,0 1-483-16</inkml:trace>
  <inkml:trace contextRef="#ctx0" brushRef="#br0" timeOffset="-209319.47">12165 3875 714 0,'6'-12'222'0,"-3"8"-12"0,1-4-23 0,-4 3 3 15,0 5 48-15,0-4-116 16,0 4 50-16,-4-6-21 0,4 6-15 0,-6-2-6 16,6 2-17-16,0 0-26 0,0 0 8 0,-16 4-19 15,11 1 14-15,-2 3-31 0,4 1-11 0,-4 1 1 16,1-2-23-16,2 2-8 0,0-2-34 15,1 0 16-15,3 1-20 0,0-4-3 0,0 2 5 16,0-7 23-16,3 6-10 0,1-3-3 0,-4-3 21 16,10 0-16-16,-10 0 1 0,10-6 30 15,-3 3-5-15,4-4 3 0,-5 2 15 0,-2 2 7 16,2-3-4-16,2 3-1 0,-5-2-2 16,4 1-2-16,-4 3 1 0,1-4 1 0,-4 5 11 15,9-5-11-15,-8 2-8 0,-1 3-2 16,7-3 2-16,-7 3-13 0,3-4-9 0,-3 4 1 15,0 0 6-15,0 0-13 0,0 0-10 0,0 0 13 16,17 5-23-16,-14-3-11 0,-3-2-28 16,11 7-25-16,-8-4-3 0,-3-3-74 0,11 3-64 15,-5-2-100-15,5 2-507 0,-4-3 87 0,2 0 113 16</inkml:trace>
  <inkml:trace contextRef="#ctx0" brushRef="#br0" timeOffset="-208835.72">12475 3810 880 0,'4'-6'202'0,"-1"2"59"0,1-1 21 15,0 2-54-15,-4 3-26 0,6-7-5 0,-6 7-54 16,1-6 14-16,-1 6-22 0,6-3-30 0,-6 3-13 16,0 0-5-16,6-1-7 0,-6 1 2 0,0 0-1 15,0 0-17-15,4 9-15 0,-4-9 7 16,3 8-12-16,-3-4-11 0,0 3-7 0,0-1-13 16,0-2-11-16,0 1 1 0,0 2 12 0,0-3-41 15,4 2 6-15,-4-6-3 0,0 7 28 16,1-4 0-16,-1-3 23 0,3 5-5 0,-3-5-2 15,6 1-8-15,-6-1-3 0,0 0 3 0,0 0 2 16,0 0 0-16,14-8-9 16,-11 6 4-16,4-1 5 0,-7 3-7 0,4-4-1 15,-4 4 1-15,7-5-5 0,-7 5 7 0,6-1-7 16,-6 1 2-16,7-2 7 0,-7 2-12 16,0 0-5-16,11-1 10 0,-11 1-12 0,0 0-6 15,0 0 13-15,10 0-31 0,-10 0 31 0,0 0 16 16,0 0-14-16,9 0 11 0,-9 0 20 15,0 0-7-15,5-4 10 0,-5 4-24 0,7-5 19 16,-4-1-8-16,3 0 8 0,-2 2-13 0,2-3 0 16,2 2 0-16,-2-2-18 0,-2 1 20 15,2-1-20-15,-2 2 10 0,3 1-7 0,-3-3-64 16,2 5-14-16,-2-5 16 0,-1 2 3 16,3 3 5-16,-2 0 18 0,3-4 2 0,-7 6 10 15,7-3-7-15,-7 3-15 0,10-4 20 16,-10 4-13-16,11 4 8 0,-11-4-3 0,10 2 11 15,-4 2-21-15,-2 3-8 0,2-3-10 0,2 4-28 16,-1 1-20-16,-1-1-91 0,-2 2-47 16,-1 1-91-16,8-3-414 0,-5 5 44 0,4-5 130 15</inkml:trace>
  <inkml:trace contextRef="#ctx0" brushRef="#br0" timeOffset="-208752.47">12982 3860 325 0,'4'-10'0'15</inkml:trace>
  <inkml:trace contextRef="#ctx0" brushRef="#br0" timeOffset="-204457.68">6948 5986 575 0,'0'0'233'0,"0"0"-43"0,-7-2 32 16,7 2-88-16,0 0-4 0,-4-5-35 0,4 5-8 16,0 0-10-16,0 0 2 0,0 0 0 0,0 0 1 15,0 0-16-15,0 0-13 0,0 0 0 0,0 0-7 16,0 0-21-16,0 0 18 0,0 0-18 15,21 16 15-15,-14-8-15 0,3 0 0 0,1 2-5 16,5 4-5-16,2 1-57 0,-2-4-48 0,5 3-197 16,6-1-453-16,1 2 94 0</inkml:trace>
  <inkml:trace contextRef="#ctx0" brushRef="#br0" timeOffset="-203424.81">14981 6168 622 0,'0'0'238'16,"0"0"-34"-16,-3-5-1 0,3 5-6 0,0 0-34 15,0 0-1-15,0 0-21 0,0 0-16 0,0 0-10 16,0 0-12-16,0 0-16 0,0 0 2 15,0 0 3-15,0 0-25 0,0 0-6 0,0 0 6 16,0 0-26-16,10 16 2 0,-3-10-7 0,-3 1 13 16,2 1-6-16,5-1-15 15,-4 2 11-15,2-2-29 0,-2 4-23 0,4-3-89 0,-8 3-157 16,7 2-562-16,0-3 107 0,-2-1 33 16</inkml:trace>
  <inkml:trace contextRef="#ctx0" brushRef="#br0" timeOffset="-171371.23">1557 8151 342 0,'-4'-1'49'0,"4"1"7"16,-3-7 42-16,3 7-37 0,0 0 29 0,0 0-24 15,-4-2 14-15,4 2-37 0,0 0-2 0,0 0 28 16,0-6-10-16,0 6-18 0,0 0-3 0,0 0-7 15,0 0 2-15,0 0-20 0,0 0 5 16,-3-4-28-16,3 4 20 0,0 0-10 0,0 0 8 16,0 0-6-16,10-5 1 0,-10 5 5 15,11 0-6-15,-1-1 24 0,4 0-19 16,-1-2-7-16,5 0 11 0,1 3-14 0,2-3 11 16,7-1-29-16,0 3 14 0,2-1 4 0,1 1 3 15,0-5-5-15,3 5-5 0,-3 1 17 0,2-4-24 16,-2 1 32-16,0 3-13 0,0-3-4 15,-6-1-8-15,-2 3 7 0,1-1 11 0,0 1-16 16,-3-3 23-16,-1 1-7 0,0 3-23 0,-6-1 51 16,3-4-21-16,-4 4-18 0,1 1 14 15,-4-2-9-15,1 1 14 0,-1 1-6 16,-3-4-28-16,-7 4-3 0,17 0 24 0,-13-1-18 0,-4 1 22 16,13-2 34-16,-13 2-23 0,11 0 3 15,-11 0-6-15,7-1-12 0,-7 1 9 16,0 0 16-16,9 0-33 0,-9 0-15 0,0 0-88 15,7-4-22-15,-4 2-234 0,-3 2-276 0</inkml:trace>
  <inkml:trace contextRef="#ctx0" brushRef="#br0" timeOffset="-170955.3">2204 7841 327 0,'-4'-5'90'0,"4"5"-13"0,0 0-19 15,0 0 6-15,0 0-12 0,0 0 9 0,0 0-12 16,0 0 4-16,0 0-19 0,23 8 9 15,-19-2-7-15,4-3-13 0,1 2 8 0,1 3 2 16,1-3 46-16,-4 2 8 0,3-2-17 16,0 5 4-16,1-4-18 0,-1-2 18 15,0 3-38-15,3 1 10 0,-3-1-5 0,1 0 5 16,-1-3 3-16,-3 3 5 0,3-1-21 0,-2-2 3 16,1 1-11-16,-2 2-9 0,-4-4 20 0,5 3-3 15,-5-4-84-15,0 5 10 0,1 0 18 16,-4-3 25-16,0 3-30 0,-4 3 33 0,-2 5 13 15,-5 2-26-15,1-2-10 0,-8 10 16 0,-13 7-6 16,1 2-63-16,-7 0-29 0,-4 1-115 16,-10 9-443-16,3-3 28 0</inkml:trace>
  <inkml:trace contextRef="#ctx0" brushRef="#br0" timeOffset="-107681.25">2014 13046 235 0,'0'0'87'0,"-6"1"51"0,6-1-2 0,0 0-34 16,-10 3-2-16,10-3-13 0,0 0 0 16,0 0-13-16,-7 1-12 0,7-1-3 15,0 0-11-15,0 0 24 0,0 0-23 0,0 0 4 16,0 0-1-16,0 0-14 0,38-5-2 0,-25 0-52 15,4-2-12-15,4 0 18 0,2-2-3 16,1-1 0-16,5-1 31 0,1-3-25 0,1 2 68 16,0-1-33-16,2-2 11 0,-2 3 2 0,0-3 2 15,0 1-15-15,0 2 11 0,0-2-14 16,-1 2 1-16,1-2-13 0,-3 1 7 0,2 1 3 16,-6 2 11-16,-4 3-11 0,-2-1-8 0,0-1-2 15,-2 5 10-15,1-2-18 16,-6 1 13-16,1 1 20 0,-4-2-38 0,2 4 36 15,-4-3 8-15,1 4-1 0,-2-2-25 0,1 0 23 16,-6 3-26-16,7-4 13 0,-1 3-2 0,-6 1-29 16,4-6-14-16,-4 6-22 0,0 0 1 15,0 0-77-15,0 0 7 0,0 0-99 0,3 0-446 16,-3 0 26-16</inkml:trace>
  <inkml:trace contextRef="#ctx0" brushRef="#br0" timeOffset="-107231.43">2292 12697 437 0,'0'0'144'16,"0"0"-27"-16,0 0 29 0,0 0-43 15,0 0-14-15,0 0-17 0,0 0 0 0,0 0 2 16,0 0-23-16,0 0 0 0,0 0 8 0,0 0 18 16,4 12 2-16,-4-5-33 0,6 3 44 15,-5 1-26-15,5 3-13 0,-2 1-82 16,5 8 8-16,2-3 0 0,-1 10 103 0,4-1 14 15,3 17-45-15,1-1-85 0,2 5-100 0,10 13-7 16,1 2-576-16,-4-1 66 0</inkml:trace>
  <inkml:trace contextRef="#ctx0" brushRef="#br0" timeOffset="-95459.53">2230 13783 76 0,'0'0'39'15,"0"0"20"-15,0 0-6 0,7 18-42 16,-6-13 101-16,2 1-15 0,0-2 19 0,-3 3-19 16,3 1-8-16,1 0-7 0,-1 0 11 15,0 3-1-15,-2-3-16 0,2 2-22 0,4 1 8 16,-7-1-1-16,4 1-10 0,-1-3 6 0,1 2-24 15,-2-2-2-15,2 1 7 0,-1 1 0 16,0-5-17-16,-2 3-1 0,3-1-9 16,-4-2 1-16,3 0 9 0,0 2-16 0,-2-6-5 15,-1-1 26-15,3 10-19 0,0-6 19 0,-3-4-16 16,4 3 18-16,-1 1 23 0,-3-4-86 16,0 0 86-16,17-4-77 0,-10 2 1 0,2-3-6 15,6-5 31-15,2 2-13 0,3-9-10 0,4 2 23 16,0-3-41-16,14-7 33 0,-1 0 16 15,4 0-16-15,4-3-17 0,2-3 17 0,-1 3 6 16,1-2-11-16,4 1-28 0,-6 0-49 0,6 2-53 16,4-14-6-16,-11 17-519 0</inkml:trace>
  <inkml:trace contextRef="#ctx0" brushRef="#br0" timeOffset="-87417.14">1004 15324 227 0,'0'0'108'0,"0"0"-13"0,-4-4-8 16,4 4-8-16,0 0-7 0,-4-5 15 16,4 5-18-16,0 0-8 0,-3-4-15 0,3 4 0 15,0 0 5-15,0 0-22 0,0 0 12 0,0 0 15 16,0 0-20-16,0 19-6 0,0-11 9 15,3 5-19-15,-3 1 11 0,3 2 0 0,-3 2 17 16,1-1-25-16,3 5-2 0,-1 2-1 0,0 0-7 16,-2-2-28-16,2 3 25 0,0 0-10 15,3-2 10-15,-3 0-46 0,1-4-4 0,0-2-47 16,-1-1 17-16,1-1-65 0,-1-3-14 16,0 0-396-16</inkml:trace>
  <inkml:trace contextRef="#ctx0" brushRef="#br0" timeOffset="-86268.03">1007 15311 358 0,'0'0'141'0,"0"0"-31"16,13 5 7-16,-10 2 6 0,4-4-20 0,-2 4-21 15,1 0-13-15,0 1 10 0,1-1 3 16,0-1-15-16,1-1-14 0,1 5-4 0,-5-3 17 16,3-3-22-16,0 0 7 0,-1 1 3 0,1 0-11 15,0-1-17-15,0-1 23 0,3-3-19 16,-10 0 22-16,14 0-11 0,-3-4-29 0,-2-1 19 15,1 1-18-15,-3-1 15 0,4-2 0 0,-2-3-28 16,-2 2 13-16,1-2-8 0,-1 0 13 16,-1-2 10-16,-2 2-15 0,2-1 2 15,-3 0 1-15,1 1 22 0,0 2-10 0,-4-2 21 16,3 2-59-16,-3-1-21 0,1 1 28 16,-1 1 39-16,0 0 33 0,0 3 6 0,0-2 19 15,0 6-4-15,2-8-21 0,-2 4-3 0,0 4-12 16,0 0 3-16,0 0-16 0,0 0 7 15,0 0-7-15,0 0-13 0,-3 17 0 0,4-9-7 16,1 4-6-16,-2 1 13 0,4 4-10 0,-1-5-2 16,-2 5-6-16,2 1 8 0,0-3 0 15,4 2-13-15,-4-1 13 0,1 0 0 16,0-1-8-16,2-4-15 0,-3 4 23 0,1-5-18 16,3 0 2-16,-6 1-14 0,5-2 12 0,-3-1-16 15,0 0 8-15,1-4-7 0,-1 3 0 16,1-4-3-16,3 1 5 0,-7-4-2 0,7 3 10 15,-7-3 2-15,0 0-5 0,16-9-4 0,-12 6 12 16,3-5-6-16,-3 0 6 0,-1-1 3 16,3 0-8-16,-5 1 5 0,2-1 5 0,0 0 3 15,0 2-8-15,-2 1 25 0,2-1-4 0,-2 2-1 16,2 0-4-16,-3 0-6 0,0 5-13 16,3-10 8-16,-3 10-5 0,3-4-2 15,-3 4-11-15,0-4 10 0,0 4-12 0,0 0 7 0,0 0 24 16,0 0-32-16,7 12 11 0,-4-8 5 15,-2 5-10-15,2-4 7 0,0 5 3 16,2-3 0-16,-2 1-12 0,0 0 7 0,0 0-11 16,0-1-7-16,1-2 5 0,-1 2 5 0,1-1-4 15,3-2-17-15,-4 0-7 0,0 0 8 16,1-4-8-16,-4 0 26 0,7 5-21 0,-7-5 8 16,0 0-8-16,17-6 33 0,-14-1-20 0,0 4 3 15,1-4 4-15,-1 0-1 0,0 3 9 16,-2-2 8-16,2-1 46 0,-3 3-5 0,3-1-8 15,-3 5 6-15,0-7-9 0,0 7-7 16,1-9-2-16,2 8-16 0,-3 1-13 16,0 0 18-16,1-7-4 0,-1 7-6 0,0 0 10 15,0 0-5-15,0 0 3 0,0 0-11 0,6 14 1 16,-6-8 7-16,1-1 15 0,2 2-30 16,0 0 7-16,3-4 8 0,-5 4 3 0,2-6-13 15,0 6 2-15,1-4-7 0,-1 2-15 0,-3-5 22 16,7 5-17-16,-7-5 20 0,4 1-11 0,-4-1 9 15,0 0 2-15,10-11 2 0,-7 1-2 16,1 0-5-16,-1 0 15 0,-2-3-15 0,-1-5 8 16,0-1-6-16,0-1 8 0,0 2 24 0,-1-3-24 15,-2-1 2-15,-4-2 9 16,4-1-9-16,-1 5-4 0,-2-2 15 0,2 6 7 16,0-1 11-16,1 0 13 0,-1 5-8 0,0 1 2 15,1 1-9-15,0 2-19 0,0-2-10 16,0 3 5-16,2 0-15 0,-1 6 3 0,2 1 7 15,0 0-3-15,0 0-7 0,0 0 18 0,0 0-10 16,-1 15-6-16,2-4 6 0,2 3-11 16,3 3 16-16,-3 2-3 0,4 5-28 0,-2-1 20 15,4 1-4-15,-2 4-4 0,0 0 1 0,3-1 15 16,0 1-15-16,-3 1-16 0,4-3 11 16,-4-2-23-16,2-3-60 0,-2-1 9 0,1 2-65 15,-2-7-40-15,-2 2-167 0,2-3-392 16,1-2 36-16,0-2 131 0</inkml:trace>
  <inkml:trace contextRef="#ctx0" brushRef="#br0" timeOffset="-86017.66">1653 15073 619 0,'0'0'218'0,"0"0"-24"0,0 0 1 0,0 0-26 16,-3 18-26-16,6-8-2 0,0 4-13 0,0 1-29 16,1 2 1-16,-1 7 15 0,4 1-25 15,0 5-3-15,-3 2-20 0,3 1-8 16,2 2-19-16,-2 0-9 0,4-1-33 0,-5-3 27 16,1 1-132-16,0-7-52 0,0-2-48 0,-3-6-100 15,2-2-298-15,-2-2-58 0</inkml:trace>
  <inkml:trace contextRef="#ctx0" brushRef="#br0" timeOffset="-85668.44">1721 15405 381 0,'-3'-7'136'0,"3"7"-52"0,-3-7-12 16,3 7-19-16,-1-3 11 0,1 3 16 0,0 0-19 15,0 0-22-15,0 0 2 0,0 0-24 0,7-5 22 16,-7 5 2-16,0 0-31 0,7-2 5 15,-7 2 19-15,14-1-29 0,-10-3 23 0,5 4 13 16,-9 0-23-16,13-3 15 0,-5 1-35 0,-1-3 12 16,0 4 13-16,2-6 10 0,-1 5-15 15,-1-3 0-15,2 2 15 0,-6-4-15 0,1 4 123 16,-4 3 102-16,8-5-87 0,-2 3-2 0,-5-3-6 16,-1 5-27-16,6-3 1 15,-6 3-14-15,6-2-24 0,-6 2-20 0,3-5 16 16,-3 5-16-16,0 0 5 0,0 0-31 0,0 0 3 0,8-1-7 15,-8 1 4-15,0 0-7 16,0 0 2-16,4 11-15 0,-1-6-13 0,-3 0 0 16,3 0-23-16,-2 5 5 0,2-3-35 0,0 1-19 15,1 5-56-15,-1-4-2 0,1 1-100 16,-4 0-67-16,3 3-481 0,0-1 69 0,-2-4 97 16</inkml:trace>
  <inkml:trace contextRef="#ctx0" brushRef="#br0" timeOffset="-85485.58">1786 15098 862 0,'0'0'289'16,"-3"-7"-38"-16,3 7-38 0,-1-7-24 0,1 7-46 15,0 0 1-15,-2-3-50 0,2 3-12 16,0 0-10-16,0 0-46 0,0 0-93 0,0 0-166 15,12 23-504-15,-11-11 118 0,2 5 7 0</inkml:trace>
  <inkml:trace contextRef="#ctx0" brushRef="#br0" timeOffset="-85118.63">1379 15687 726 0,'0'0'228'0,"0"0"-31"16,0 0-28-16,0 0-28 0,0 0 25 15,1 17-45-15,1-9-3 0,-1 4-3 0,2 2-10 16,0 3-29-16,0 1 11 0,1 5 0 0,-1-3-7 16,2 6-14-16,1-1-2 0,-3 3-15 15,4-2 0-15,-4 1-8 0,4 1-41 0,-3-3-26 16,0 0-87-16,-1-5-50 0,0 1-626 15,1-2 129-15,-1-4 12 0</inkml:trace>
  <inkml:trace contextRef="#ctx0" brushRef="#br0" timeOffset="-84536.21">1266 16020 355 0,'0'0'139'0,"0"0"-6"16,0-5-46-16,0 5 15 0,4-7-20 0,-4 7 2 16,10-4-4-16,-6-2-14 0,2 4-17 15,1-3 0-15,-1 0 17 0,2 0-25 0,-1-2-5 16,2 0-13-16,-2 3 18 0,4-3-23 16,-4 0 30-16,-1 0-19 0,4-2 19 15,-2 0-25-15,-1-2-15 0,0-1 0 0,-1 1 7 16,1-3 8-16,0 1-13 0,-3-2 13 0,2 0 8 15,-3-2-3-15,-2 5 3 0,2-1-23 16,0 2 48-16,1-3 82 0,-4 4-87 0,0 2 8 16,0 1 0-16,0-1 10 0,0 1-20 0,1 1-8 15,1 1 10-15,-2-2-28 0,0 7 13 16,0-9-13-16,1 6 0 0,-1 3-15 0,0 0-11 16,0 0 3-16,0 0 8 0,0 0-3 15,0 0 0-15,10 20 10 0,-7-7-22 16,3-1 12-16,-3 8 2 0,2-2-9 0,-1 2 2 15,2 4-5-15,-2-1-3 0,2-2 6 0,-2 2 2 16,3-2-6-16,-4-3-1 0,1-5-11 16,-1 0 10-16,0-2-20 0,0-1 41 0,0 1 5 15,-2-3 5-15,2-2-10 0,0-1 2 0,-3-5-15 16,1 4 8-16,-1-4-16 0,0 0 3 16,0 0 10-16,4-14-5 0,-1 8 0 0,-3-3 2 15,0 4 4-15,0-1 4 0,3 1-10 0,-3 0 5 16,0 5 3-16,1-11-21 0,-1 8 0 15,0 3 3-15,2-8 20 0,-2 8-10 0,4-5-23 16,-4 5 8-16,7-2 2 0,-7 2 18 16,10 0-15-16,-10 0 7 0,0 0 3 15,17 5-8-15,-14-1-12 0,4-2-8 0,0 4 12 16,0 1-50-16,-1-1-19 0,1 0-48 0,1 3 10 16,-2 0-84-16,-9-2-121 0,7 0-337 15,2 0 61-15</inkml:trace>
  <inkml:trace contextRef="#ctx0" brushRef="#br0" timeOffset="-84203.34">1626 15901 586 0,'0'-5'189'0,"0"5"-7"0,0 0-59 15,-1-5 2-15,1 5 1 0,0 0-22 16,0 0-16-16,0 0 1 0,4-5-15 0,-4 5 13 15,0 0-38-15,13 0-3 0,-13 0 16 16,0 0-24-16,14 2 0 0,-14-2 1 0,10 3-24 16,-10-3 18-16,7 1 1 0,-7-1-22 0,10 4 17 15,-10-4-32-15,7 2 21 0,-7-2-13 16,7 1 16-16,-7-1 12 0,0 0-26 0,0 0 42 16,7 2 5-16,-7-2 5 0,0 0-3 0,0 0 0 15,0 0 13-15,0 0-15 0,3-10 33 16,-3 10-36-16,-4-8-2 0,4 8-3 15,0-10-5-15,-2 4-13 0,2 6 8 0,2-11-21 16,-2 6-58-16,4 0-18 0,0 0-62 16,-3 0-54-16,-1 5-10 0,6-5-151 0,0 4-427 15,-3 0 148-15,-3 1-5 0</inkml:trace>
  <inkml:trace contextRef="#ctx0" brushRef="#br0" timeOffset="-83569.65">1799 15886 355 0,'14'-5'149'0,"-14"5"-6"0,1-5-20 16,-1 5 2-16,3-6-4 0,0 2 7 15,-3 4-44-15,3-10 8 0,-2 8 8 0,2-4-67 16,0 0-15-16,1 1 0 0,-3-1-13 16,2 1-20-16,0-5-13 0,0 7 15 0,-3-4 3 15,1 2-11-15,1-1-4 0,-1-1 22 0,-1 2-17 16,0 5-1-16,-1-10 19 0,1 3 12 15,-2 3-20-15,1-2 15 0,-2 1 10 0,3 5 21 16,-6-10-10-16,5 7 4 0,-3-2-4 16,4 5-6-16,-7-3 6 0,7 3-18 0,-9-4 4 15,9 4-1-15,0 0 9 0,-15 5 8 16,15-5-2-16,-10 6-13 0,7-2-11 16,-3 1 6-16,5 0-6 0,-2 0 6 0,3 2-13 15,0 0 13-15,0-1-11 0,0 1 3 0,4 1-8 16,2 2 1-16,-2-3 2 0,5 1 10 15,2-3-10-15,-1 0-16 0,0 0-9 0,4-3-1 16,-4-2 13-16,4 3-18 0,-1-6 28 0,2 1-4 16,-2 0-11-16,0-3 23 0,-2 1-8 15,-1-1 13-15,0-2-23 0,-3 0 23 0,0-3-2 16,0 5 2-16,-4-2 5 0,0 1-7 0,-2-1-6 16,-1-1 26-16,0 4-28 15,-3-2 15-15,2-1-17 0,-2 4 19 0,3 3-35 0,-10-7 18 16,6 7 10-16,4 0-2 0,-11-2-16 15,11 2 3-15,-9 0-13 0,9 0 38 16,0 0-12-16,-10 2-6 0,10-2-20 0,-3 6 51 16,3-6-41-16,-4 4 3 0,4-4-3 15,0 0 6-15,0 8-11 0,0-8-8 0,0 0 54 16,4 6-17-16,-4-6 14 0,6 1-9 0,-6-1-34 16,0 0 5-16,7 5 8 0,-7-5 2 15,0 0-10-15,7 1 6 0,-7-1 22 0,6 3-17 16,-6-3 4-16,0 0-17 0,11 1-1 0,-11-1 27 15,6 0 4-15,-6 0 3 0,7 4 31 16,-7-4-49-16,11 0 0 0,-11 0 10 0,7 1-18 16,-7-1 6-16,10 2-16 0,-10-2-5 15,14 0-21-15,-14 0-81 0,13-7-34 16,-7 7-476-16</inkml:trace>
  <inkml:trace contextRef="#ctx0" brushRef="#br0" timeOffset="-82237.83">2045 15379 645 0,'0'0'222'0,"0"0"-27"0,0 0-29 0,0 0-17 15,11 19-6-15,-8-9-15 0,4 5-18 16,-4 0 3-16,4 1-19 0,0 4 1 0,1 1-10 15,1 0-19-15,-5 0 16 0,6 0-21 16,-3 0 3-16,-1-4-23 0,-2-1 8 0,2-2-13 16,-1-2 5-16,-2-2 5 0,0 0 0 0,1-2 3 15,-4 0-6-15,0-2-5 0,0-6-22 16,0 6 12-16,0-6-10 0,-6 2 13 0,6-2-13 16,0 0-18-16,0 0 17 0,-18-8-9 0,14 4 13 15,-2 1-3-15,-1 0-18 0,0-1 7 16,3 3-4-16,4 1 7 0,-13-4-5 15,7 1 0-15,6 3-2 0,-11 0-8 0,11 0-13 16,-10 5 18-16,10-5 0 0,-7 8-16 16,4-3 22-16,2 2-9 0,-2 1 3 0,3 0-10 15,3 4 7-15,-3-2-12 0,4 0 12 0,-1 0 6 16,0 4-8-16,1-6 0 0,2 2-1 16,-2-2 1-16,3 1 8 0,0-1-6 0,-3-5-30 15,2 2 15-15,0-3-5 0,2 1 10 0,-1-3-5 16,-7 0-15-16,16-5 20 0,-8 0 1 15,-2-1-29-15,1-3 12 0,-3 2 9 16,5-6 20-16,-5 5-10 0,3-2-6 0,-6 2 11 16,5-2 13-16,-3 1-3 0,-2 0 5 15,2-2 3-15,0 6 2 0,-3-1 24 0,3-1-1 16,-3 4-7-16,0-3-11 0,0 6 21 0,4-8-23 16,-4 8 0-16,0-4-5 0,0 4 13 15,0 0-3-15,0 0 0 0,0 0-8 0,0 0 5 16,0 0-4-16,0 0-14 0,1 19 4 0,2-10-12 15,-3-3-17-15,3 3 8 0,-3-2-23 16,3-3 12-16,-2 6 6 0,1-5-32 0,-1 2-17 16,2 0-23-16,0-4 10 0,-3-3 3 15,3 7 2-15,1-6 39 0,-4-1-16 0,0 0 5 16,0 0 6-16,0 0-1 0,8-10 16 16,-5 5 28-16,-3 0 28 0,0 5 6 15,3-10 24-15,-3 5-1 0,0 0-11 0,0 5 23 16,1-8-5-16,-1 8-8 0,0-7 3 0,0 7-18 15,0-5 8-15,0 5-14 0,0-6-11 16,0 6 11-16,0 0-4 0,0-7-16 0,0 7 6 16,0 0-1-16,0 0 3 0,0 0-28 0,0 0 16 15,0 0 1-15,0 0 6 0,0 0-23 16,0 0 3-16,0 0-4 0,0 0-6 0,0 0-6 16,20 8-21-16,-20-8 11 0,0 0-10 0,10-3 7 15,-6-2-7-15,2 3 2 16,0-3-3-16,-1-1 9 0,1-1-19 0,-2-1 13 15,2-1-12-15,-2 0 12 0,2-2 0 0,-2 1 10 16,0 0-30-16,-1 2 28 0,0-3 36 16,-3 4 7-16,0 0-5 0,0 0 6 0,0-1-16 15,0 1-3-15,-3 4 6 0,3 3 7 0,-3-7 5 16,3 7 3-16,-8-1-10 0,8 1-1 16,0 0 14-16,-16 1 4 0,16-1-12 0,-10 7-10 15,5-4 7-15,2 2 0 0,-3 0-7 0,3 0-3 16,2 2 10-16,-2-1 5 0,3-2-9 15,-3 4-17-15,3-3 9 0,0 0 2 16,3 2-18-16,-3-7-8 0,3 8-20 0,-2-4 10 16,-1-4-30-16,9 3 22 0,-9-3-20 15,0 0 13-15,0 0 13 0,17-8 15 0,-13 4-8 16,0-1 0-16,2 0 1 0,-3 0 24 0,-2-1-12 16,2-1 26-16,-3 4 20 0,1-4 24 15,2 0-1-15,-3 7 2 0,0-8 9 0,0 6-1 16,0 2-15-16,0-8 0 0,0 8 8 0,-4-7-3 15,4 7-15-15,0 0 3 0,0 0-16 16,0 0 0-16,0 0-3 0,-7 17-2 0,7-9-3 16,0 5 1-16,0-1 9 0,3 5-9 15,1 6 4-15,0 0-15 0,2-1 6 16,-2 3 1-16,2 0 4 0,1 3-9 0,-3-3 11 16,3-3-20-16,-3 3 4 0,2-6-2 15,-3-2 0-15,0 1 8 0,-2-3 10 0,2-2-3 16,-3 0-2-16,0-1-10 0,-3 0-1 0,-1-2 1 15,1 0 12-15,-4-1-12 0,0-2-3 16,0-1-5-16,-3-2-18 0,3-3-13 0,-3-1-23 16,10 0-20-16,-17-6 17 0,7 1 8 0,2-3-12 15,-2 1 12-15,4-3-2 0,-1 2 10 16,4-4-11-16,-4 2 14 0,6-3 22 0,-2 1-14 16,3 2-12-16,0-1 4 0,0-2-24 0,4 1 52 15,-1-1 5-15,4 4-6 16,-3-1-12-16,2 0 23 0,4 1-59 0,-2 0-5 15,-1 2-41-15,2 0 5 0,1-1-95 0,1 1-509 16,-1 6 103-16</inkml:trace>
  <inkml:trace contextRef="#ctx0" brushRef="#br0" timeOffset="-64387.37">23469 8960 573 0,'0'0'179'16,"0"0"-7"-16,0 0-32 0,0 0-1 15,0 0-27-15,-16-10-7 0,16 10-8 0,0 0-27 16,-4-6-7-16,4 6-1 0,0 0 12 0,0 0-12 16,-1-3-6-16,1 3-10 0,0 0 23 15,1-8-43-15,3 3-3 0,3 1-10 0,-1-4 22 16,7-1 1-16,5-4-18 0,3 1 13 0,9-4-29 15,8-7 4-15,6-1 9 0,4 4 3 16,0-3-11-16,3 0-7 0,4 3 18 0,-3-1-12 16,5 2-12-16,1 1 24 0,0 1-13 15,1 2 1-15,-1-2-14 0,0 7 8 0,0-3 8 16,-7 4-6-16,-3 5 8 0,-7-1-12 0,1 1-14 16,-2-1 27-16,-2 4-29 0,-4 1 13 15,0-1 7-15,0 1-7 0,-3-3 10 0,3 3-18 16,-10 0 16-16,0-2-6 0,0 4 21 0,-3-4-18 15,-4 4 0-15,0-2-15 0,-4 0 20 0,2-2-7 16,-2 2 4-16,-3 2-4 0,1-2 9 16,-1 0-12-16,-10 0 10 0,13 0 8 0,-3 0-23 15,-10 0 25-15,11 0 3 0,-11 0-18 0,9-2 5 16,-9 2 0-16,8-1-23 0,-8 1 3 16,5-3-21-16,-5 3 0 0,2-5-66 15,-2 5-103-15,0-7 44 0,0 7-126 0,-2-3-401 16,0-3 53-16</inkml:trace>
  <inkml:trace contextRef="#ctx0" brushRef="#br0" timeOffset="-64039.02">24928 8376 481 0,'0'0'148'16,"0"0"-25"-16,0 0-18 0,0 0-10 16,0 0-13-16,0 0 2 0,0 0-5 0,0 0-4 15,15 14-22-15,-9-11-4 0,-2 4-11 0,-1-4 14 16,5 5-6-16,1-1 0 0,-5 0-18 16,3 0 15-16,3-2-12 0,-3 2-44 0,0 0 44 15,2 0-23-15,-1 3 15 0,-1-4-10 0,0-2 7 16,-1 1 6-16,1 3-26 0,2-5 23 15,-4 3-10-15,-2-5 12 0,4 5-22 0,-4-1 33 16,1-1-75-16,-4-4 62 0,7 5-66 16,-3-1 14-16,-4-4 47 0,0 8 21 0,-4-1-6 15,-3 2-2-15,0 2-6 0,-7 4 14 16,-6 7-14-16,-8 7-22 0,1 3-52 0,-7 3-153 16,-34 9-128-16,40-7-374 0,1-8 72 0</inkml:trace>
  <inkml:trace contextRef="#ctx0" brushRef="#br0" timeOffset="-61623.66">25073 8824 112 0,'0'0'115'0,"0"0"-2"15,0 0-21-15,0 0-41 0,0 0 59 0,0 0-25 16,0 0-14-16,0 0-4 0,0 0-18 16,0 0-21-16,0 0 28 0,0 0-20 0,0 0 0 15,0 0 5-15,0 0 0 0,0 0-13 0,0 0-3 16,-1 4-7-16,1-4 8 0,0 0-6 16,-3 12 1-16,0-9-34 0,0 4 34 0,3-4-24 15,-2 4 18-15,-3 1 3 0,1-1-15 0,0 1-3 16,-2 2 2-16,2-3 4 0,-2 1 6 15,2 2 4-15,-3-2-11 0,0-1-5 0,1 3 15 16,2-3-15-16,-2 1-18 0,2 2 31 0,-3-3 8 16,0 1-6-16,1 0-10 0,2 0-23 15,-2-1 23-15,-2-1 5 0,2 4-12 0,-1-6 20 16,0 5-18-16,0-1 2 0,0-1 1 16,-3 1 5-16,0-1-11 0,1 0 21 0,-6 2-36 15,4-3 26-15,-2 1-13 0,-1 2 17 16,-3-1-29-16,0-1 17 0,3 1-11 0,-3-1 14 15,0 1 10-15,-4 1-13 0,2-3 2 0,1 0 11 16,-6 1 0-16,4 0-21 0,-4 0 26 16,3 3-21-16,-3-3-7 0,1 0 18 0,-1-2-13 15,0 1 0-15,2 2 12 0,3-2 6 16,-2-1-8-16,0 1-12 0,4 1 7 0,-3-1 5 16,-1-2 8-16,6 2 2 0,-7 0-10 15,5-2-25-15,-1 1 22 0,-2 0 6 0,0 2-18 16,2-3 2-16,-6 0 13 0,1 3-15 0,-1 1 12 15,0 0 19-15,-1-1-26 0,-5-2 2 16,-1 3-2-16,0 4-3 0,-3-3 6 0,0 1-1 16,-3-2 11-16,3 2-11 0,0-2 16 0,-1 2-10 15,0-2-6-15,1-1 13 0,3 4-17 16,4-5-1-16,1 1 26 0,5-4-31 0,0 2 11 16,4-3 12-16,0 4-10 0,4-4 7 0,-2-1 19 15,5 4 10-15,-4-4-8 0,7 0-15 16,-2 1 12-16,2 1-12 0,1-2-5 15,6-1 7-15,-11 1 1 0,11-1-6 0,-10 2-18 16,10-2 8-16,0 0 10 0,-7 1-7 0,7-1 2 16,0 0 16-16,0 7-14 0,0-7 1 15,0 0-21-15,0 0 18 0,0 0-2 0,0 0-6 16,0 0-4-16,0 0-29 0,0 0 23 0,0 6 23 16,0-6-33-16,0 0 13 0,0 0 15 0,0 0-10 15,0 0-5-15,6 2-29 0,-6-2-7 16,0 0-15-16,0 0-52 0,0 0-81 0,10 2-434 15</inkml:trace>
  <inkml:trace contextRef="#ctx0" brushRef="#br0" timeOffset="-61007.23">23671 9349 583 0,'0'0'202'16,"0"0"-25"-16,0 0-11 0,-4-6-33 0,4 6-12 15,0 0 9-15,0 0-27 0,0 0-14 16,-19 7-102-16,12-6 6 0,2 4 7 0,-4-3 0 16,5 2-16-16,-3 2 11 0,-2 1-18 0,1 0-20 15,-2 1 40-15,4-1-66 0,-1-1 36 16,-4 3-8-16,4-2-13 0,1 0 28 0,-5 0 1 16,4 0-26-16,1-3 20 0,2 2 5 0,1 0 11 15,-3-4-8-15,1 2 5 0,2 2 3 0,3-6-8 16,-7 6 0-16,4-5 23 15,0 2-29-15,3-3 32 0,-7 5 0 0,7-5 15 16,-3 4-44-16,3-4 16 0,-2 6 2 0,2-6-12 16,0 0 2-16,0 0 12 0,0 0-42 0,0 0 43 15,0 0-3-15,5 7-10 0,-5-7 26 16,7 6-16-16,-1-4 21 0,1 1-8 0,1 4 10 16,1-3-12-16,1 0-8 0,-3 3 15 0,4 1-12 15,-1-2-9-15,-1 0 14 0,-1 2 30 16,2-1-38-16,0 1-5 0,1 1-23 0,-1-1 58 15,0-2-35-15,-2-4 20 0,1 5-10 0,-2 0-2 16,0-4 9-16,-1 3 14 0,-1-4-34 0,1 3 23 16,-2-3 23-16,-1 1 47 15,0 2-32-15,-3-5 16 0,7 2-25 0,-7-2 15 16,3 4-6-16,-3-4-4 0,0 0-21 0,8 3 7 16,-8-3-7-16,0 0-15 0,0 0 10 15,0 0-26-15,3 1-43 0,-3-1-69 0,0 0 23 16,0 0-29-16,0 0-117 0,6 0-392 0</inkml:trace>
  <inkml:trace contextRef="#ctx0" brushRef="#br0" timeOffset="-49501.97">23641 8819 271 0,'-14'-1'61'15,"14"1"11"-15,0 0 15 0,-7 0-20 0,7 0-19 16,0 0-20-16,-10 1 16 0,10-1 15 15,-3 6-18-15,3-6 12 0,-8 1-32 0,8-1-1 16,0 0 16-16,-6 5-5 0,6-5 2 0,0 0 11 16,-4 2-8-16,4-2 25 0,0 0-58 15,0 0 94-15,0 0 10 0,0 0 11 0,-6 2-103 16,6-2 14-16,0 0 12 0,0 0 58 0,0 0-4 16,0 0-16-16,13-17-4 0,-6 10-4 0,6-3-2 15,-2 2-7-15,6-4-34 0,3-1 28 16,4-4-22-16,4 3 1 0,-1 1 1 15,4-3 0-15,10-6-5 0,3 4-21 0,0-3 11 0,2 0 14 16,1 3-9-16,4-3-6 0,-3 2 6 16,7 2-13-16,-1 1 7 0,-2-1-9 15,-1 5-6-15,0-1-5 0,-10 2 2 0,-3 3 1 16,0 0 7-16,-1 0-18 0,-3 1-4 0,-3 5 4 16,-3-3 5-16,2 4-2 0,-6 1 0 0,-4-3-3 15,1 3-12-15,-3 0 28 0,-2 0-14 16,-1 0 1-16,-2 0-15 0,0 1 10 0,1-1 5 15,-4 0-6-15,-3 2 4 0,4-2-6 0,-11 0 3 16,13 0 4-16,-3 1 12 0,-10-1-24 16,11 2 15-16,-11-2 6 0,10 3-1 15,-10-3-2-15,10 0 10 0,-10 0-4 0,7 1 14 16,-7-1-15-16,0 0 11 0,0 0-11 0,0 0 2 16,10 0 4-16,-10 0-14 0,0 0-5 0,0 0-2 15,0 0-41-15,0 0-31 0,0 0-38 0,0 0-113 16,0 0-36-16,0 0-437 0,0 0 66 15</inkml:trace>
  <inkml:trace contextRef="#ctx0" brushRef="#br0" timeOffset="-49102.59">24813 8258 171 0,'14'10'51'0,"-1"-3"-7"16,-2 0-16-16,-1-2 23 0,1 1-23 0,0 1 16 15,-1 0-6-15,2-2-28 0,-2 1 31 0,3 1-28 16,-2 0 13-16,0-3-19 0,-1 3 6 16,3-1 18-16,-6-4-13 0,3 4-13 0,-2-2 0 15,2 0 5-15,-1-1 62 0,-1 3 25 0,-4-5 72 16,-1 5-79-16,0-4 66 0,-3 5-15 16,0-7 2-16,-7 11-15 0,-3 3-18 0,-3-3-13 15,-2 4 8-15,-2 0-13 0,-7 4-15 0,2-1-10 16,-3 1-11-16,1 2-15 0,0-1-10 0,3 2-41 15,1-4-60-15,3 5-27 0,4-6-69 16,2 1-605-16,4-1 121 0</inkml:trace>
  <inkml:trace contextRef="#ctx0" brushRef="#br0" timeOffset="-47704.35">25507 8300 335 0,'0'0'135'0,"0"0"32"0,-2-6-67 0,2 6 30 15,0 0-56-15,0 0 1 0,0 0-9 16,13-1 1-16,-3 1-6 0,3-2 11 0,4-2-16 16,4 3-25-16,-1-2 20 0,4-4-12 0,3 2 19 15,-2 0-17-15,2-3 13 0,0 1-21 16,4-1-10-16,3-2 26 0,-3 1-5 0,-4 0-9 15,0 1-4-15,-1 0-23 0,-3-1 25 0,1 2-2 16,-4-1-8-16,2 2-10 0,-6 2 2 0,-3-3-10 16,0 2 31-16,-2 3 64 0,3-3 28 15,-4 2-39-15,-3 3-14 0,0-2 14 16,-1-3 1-16,1 4 2 0,-7 1-41 0,8-2 5 16,-8 2-20-16,9-7 21 0,-9 7-22 15,4-1 11-15,-4 1-7 0,0 0-19 0,6-4 11 16,-6 4-13-16,0 0 18 0,0 0-16 0,0 0-15 0,0 0 8 15,11 7 10-15,-11-2-5 0,0 2-5 16,3-4 5-16,-3 4-5 0,1-1-6 16,-1-1 4-16,3 2 1 0,-3 0-1 0,0 1-14 15,3 0 6-15,-3 0 2 0,3 1-15 0,-2 1 12 16,2 3 6-16,0-1-13 0,2 3 20 0,-2 1-5 16,0 1-2-16,0 0-16 0,1 0 1 15,-1 2 4-15,0 2 0 0,1-3 9 16,-1-1-6-16,0 1-11 0,2 1-1 0,-2 0 9 15,3-1 11-15,-3-2-13 0,-2-5-1 0,5 6 12 16,-2-2-1-16,-1-5-3 0,1 0 3 16,-1 2-5-16,-2-6 8 0,2 5-13 0,0-3 10 15,-3-4 0-15,3 3 0 0,-2-1-5 0,-1-2-10 16,3 3 28-16,-3-3 2 0,3 0 1 16,-3 2-6-16,0-6 29 0,5 5-21 0,-5-5 7 15,0 0-6-15,-2 6 4 0,2-6-10 0,0 0-8 16,0 0-2-16,0 0 7 0,0 0-7 0,0 0 7 15,0 0 8-15,-13 0-10 0,13 0-13 16,0 0-13-16,0 0 23 0,-19-3-15 16,10 4-3-16,-4 1 19 0,-7 2-14 0,2 0 1 15,-5 5-4-15,-4-1 9 0,-4 5-8 0,-3-1-8 16,3 1 23-16,-17 5-23 0,13-6 6 16,2 2 9-16,0-3 9 0,0 3-6 0,0-6-13 15,10 2 16-15,-3-2-11 0,2-1 1 0,7 0-4 16,0-4-1-16,1 4-1 0,4-6 13 0,-1 6 5 15,2-5-10-15,1 3 6 0,1-2-1 16,2-3-5-16,-1 1 2 0,2 2 3 0,6-3 1 16,-13 3 19-16,13-3-7 0,-11 0-10 0,11 0-1 15,0 0 4-15,-10-3-14 16,10 3-2-16,-7-4 23 0,4-3-8 0,2 3 8 16,-2-3-18-16,-1 0 0 0,1-1 8 0,0-1 2 15,-1 1 3-15,1-4-13 0,-4-1 2 0,4-4-7 16,-1 3 5-16,-3-1 23 0,3-6-20 15,-2 5 2-15,0-7-5 0,2 2 8 0,1-2 2 16,-1-2 0-16,0 1-7 0,1-1 2 0,-1 5-5 16,1-4 10-16,-3 0-10 0,5 6-5 0,-2 3 5 15,0-3 20-15,3 4-27 0,-4 3-9 16,1-2 21-16,3 4-2 0,0-1-18 0,-1 3-11 16,1-1-5-16,-3 4 13 0,3-2-10 0,0-1 8 15,0 7 2-15,-3-8 0 0,3 8 20 16,3-3-25-16,-3 3 6 0,0 0-1 15,0 0 10-15,0 0-20 0,0 0-8 0,0 0-36 16,16 10 16-16,-14-4-80 0,1-3-66 0,0 3-103 16,4 0-524-16,-1-4 69 0,-1 1 158 15</inkml:trace>
  <inkml:trace contextRef="#ctx0" brushRef="#br0" timeOffset="-47004.58">26324 8275 455 0,'0'0'133'0,"-6"-4"-7"0,6 4-37 16,0 0 9-16,0 0-9 0,0 0-2 0,0 0 5 15,26-2-17-15,-8 1-17 0,12-5 19 16,4 0-18-16,4-4 33 0,15-3-35 0,4-2-1 16,1 0 3-16,3-2 53 0,-2 0-7 15,2-1-10-15,1 3-26 0,-4 0 10 0,-4 2-15 16,-2-1-5-16,-12 5 0 0,-6 0-15 16,-6 7 15-16,-4-4-18 0,-3 4-18 0,-1-3 0 15,-3 4-13-15,1 1-13 0,-8 1-63 0,1 4-73 16,-6-6-104-16,1 4-512 0,-1 4 77 0,-2 0 43 15</inkml:trace>
  <inkml:trace contextRef="#ctx0" brushRef="#br0" timeOffset="-46204.72">27832 7976 465 0,'-3'-8'157'0,"2"5"-19"0,-3-4-15 16,4 7-6-16,0-8-19 0,0 1 4 15,0 0-18-15,0 3-7 0,4-3-15 0,-3 1-1 16,2-2-12-16,0 4 10 0,3-3-11 15,-2 0 6-15,3-1-26 0,0 1 0 0,0 0 6 16,3 4-4-16,-1-5-9 0,1 4 7 0,-2-1-5 16,2 4-18-16,1-3 8 0,-1 1-13 0,0 3 5 15,1 0-38-15,-1 1 35 0,3 1-25 16,-2 2 23-16,2-1 0 0,-2 2 3 0,4 2-11 16,-3-3 6-16,2 3 2 0,-1 0 7 0,4 1-17 15,-6 0 18-15,3-1-8 0,2-2 13 16,-2 2 12-16,-1-4-22 0,2 1-3 0,-2-1 2 15,4 0 8-15,-3-3 8 0,5 0-15 0,-1-3 10 16,0 1 2-16,2-3-20 0,4 0 13 16,-3-4-8-16,3 1 15 0,-1-1 8 15,1-3-13-15,-3 2 1 0,3-1-11 0,-4-2 12 16,1 2-7-16,0 3-12 0,-1-2-3 0,-3-2 20 16,-1 2-18-16,-1 3 16 0,-5 2 2 15,1-1-7-15,-1-1 7 0,-4 4-20 0,4-4 2 16,-2 2 5-16,-2 3-9 0,1 0 1 0,0-3-4 15,0 4-6-15,-7 1-14 0,13 0 30 0,-6 0-6 16,-7 0 9-16,14 0 4 0,-7 0-7 16,0 1 8-16,2 1-11 0,-1 1 21 0,-1-2 0 15,6 2-3-15,-2-3 0 0,-1 4-2 16,3-3-21-16,1-1 31 0,-1 0-16 0,2 0 11 16,1-1-8-16,2 0 3 0,3-4-8 0,1 3 3 15,3-4 4-15,-1-1 4 0,4 3-6 16,2-3 0-16,-3 0 41 0,-3-1-44 0,5-1 19 15,-3 1-6-15,-2 0-5 0,0-1-4 16,0 1-6-16,-1-2-18 0,-5 2 33 0,-1 1-18 16,0-3 9-16,1 5 52 0,-8 1-29 0,3-2 4 15,1-2 13-15,-7 2 8 0,3 3 2 16,0-2 0-16,-6 1-4 0,6 2-11 0,-4-3-3 16,2 2 5-16,-2-1-20 0,-2 0 6 0,5-2-4 15,-2 3-15-15,1-4 6 0,-1 2-1 0,-1 2 11 16,4-4-19-16,-2 0-14 15,1 4-14-15,1-2-32 0,1 2 4 0,-4-3-33 16,3 4 13-16,1 1-67 0,-4-4-33 0,2 5-51 16,-2 0-87-16,1 0-371 0,1 0 15 15</inkml:trace>
  <inkml:trace contextRef="#ctx0" brushRef="#br0" timeOffset="-38861.39">27651 9801 453 0,'0'0'179'16,"0"0"-13"-16,0 0-28 0,-1-4-15 0,1 4-8 16,0 0-30-16,0 0 17 0,-6 11-17 0,6-1-6 15,-4-2-12-15,4 4-3 0,-4 1-26 16,1 4 11-16,3 1 2 0,-3 2-10 16,1 0-5-16,0-3 5 0,-1 3-8 0,3 0-13 0,-3-2-17 15,3 3 25-15,0-7-10 0,3 1 8 16,-3 2-60-16,3-4-19 0,0-1-4 0,1-4-58 15,-1 2-90-15,1-3-504 0,3 0 105 16</inkml:trace>
  <inkml:trace contextRef="#ctx0" brushRef="#br0" timeOffset="-38644.76">27879 9697 478 0,'0'0'167'0,"0"0"-27"0,0 0-30 16,0 0 13-16,0 21-18 0,0-13-18 0,3 4 31 15,-1 1-36-15,-1 4-21 0,0 1 3 0,3 3-7 16,-1 0-6-16,0 2 0 0,-2 2 0 16,5-1-28-16,-3 0-25 0,-2 1-37 0,2 1-14 15,0-1-93-15,1 0-226 0,-4-6-298 0</inkml:trace>
  <inkml:trace contextRef="#ctx0" brushRef="#br0" timeOffset="-37946.89">27650 10072 691 0,'-10'-4'281'0,"10"4"-33"0,0 0-30 15,0 0-13-15,0 0-21 0,0 0-41 16,17-2 14-16,-1 2-24 0,2-1-13 0,8-1-25 16,3-2-42-16,2 3-32 0,6 1-31 0,4-2-29 15,1-3-22-15,2 4-75 0,-1-6 18 16,-4 4 44-16,-2-4 3 0,-6 5 27 16,-3-3 18-16,-1-2 32 0,-3 4 32 0,-4-2 11 0,1 1 20 15,-8-2 18-15,5 2 0 0,-8 0 7 16,4-3 1-16,-5 3-15 0,-2-2 1 15,1 2 12-15,-3 0-29 0,-3-1-11 0,1 0-12 16,-3-2 18-16,0 7-5 0,0-7-13 0,0 7-8 16,-7-4 8-16,-1 0 0 0,-1 4-15 15,9 0 2-15,-21 2-8 0,11 1 3 0,-3-1-12 16,2 4 17-16,1-4-21 0,0 3 6 0,-1 0 10 16,1 2-28-16,4-1 3 0,-1 1-4 15,3-2-17-15,2 2 11 0,0-1-11 16,2-4-11-16,0-2 24 0,4 7 0 0,3-4-26 15,0-1 16-15,-7-2-1 0,13 0 11 0,-2-4-8 16,-4 3 20-16,3-1-7 0,0-3 13 16,0 3 2-16,-3-3 21 0,0 4-3 0,0-2 26 15,-3-1-18-15,-4 4-3 0,12-3 0 0,-8 1-12 16,-4 2 7-16,7-5-5 0,-7 5 0 16,9-1 0-16,-9 1-10 0,5-3 0 0,-5 3-11 15,6-4 8-15,-6 4-15 0,0 0 5 0,0 0-7 16,0 0 9-16,0 0 1 0,14 1-3 15,-14-1 0-15,4 6 0 0,-4-6-3 16,7 1-2-16,-7-1 26 0,10 0-16 0,-10 0-16 16,11 0 17-16,-11 0-1 0,13 0-3 0,-4-1 8 15,1 0-12-15,-2-4-8 0,2 4 22 16,1-4-1-16,-1 1 1 0,0 2-1 0,-3-4 9 16,6 6-10-16,-6-2 6 0,-3-3-11 0,5 4 0 15,-4-1 0-15,-5 2-18 0,13-5 29 16,-6 3-9-16,0 1 11 0,-7 1-7 0,13-2-14 15,-6-1 11-15,-7 3-6 0,16 0-15 0,-8 0-20 16,-8 0-41-16,14 0 12 0,-3 0-63 0,-2 3-80 16,-2-3-112-16,1 0-116 0,5-3-391 15,-6 1 115-15,5 0 69 0</inkml:trace>
  <inkml:trace contextRef="#ctx0" brushRef="#br0" timeOffset="-36481.03">28786 9575 826 0,'0'-6'261'16,"0"6"-25"-16,3-3-52 0,-3 3-17 0,0 0-11 16,0 0-26-16,0 0-4 0,0 0-9 0,6 17-12 15,-5-7-13-15,-1 4-7 0,3 1 5 16,0 4-16-16,-3 0-15 0,5 4 7 0,-4 2-9 16,0-2-22-16,6-3 11 0,-4 1-33 0,-2-3 0 15,2-5 0-15,0 2-11 16,0-7 9-16,-2 2 4 0,-1-3-20 0,0 0-16 15,0-7 16-15,3 1-41 0,-3-1 15 0,0 0 1 16,0 0 9-16,-10-18-2 0,7 11 5 16,-1-1 23-16,-3 3 1 0,0-1 6 0,0 0 4 15,-2-1 9-15,-2 6-2 0,1-2 18 0,0 1-18 16,-1 2 3-16,-2 3-6 0,2-1-2 0,-3 6 13 16,3-1-5-16,0 3-16 0,1 3 8 15,-1-1 10-15,3 2-23 0,3 1-5 0,0 1 15 16,2-3-9-16,2 4 6 0,1-4 1 0,1-1 5 15,2 2-3-15,4-3 3 0,4-3-13 16,1 2-5-16,3-3 13 0,-2-3 3 16,5-4-6-16,2-4 0 0,4-1 0 0,0-5 1 15,6-3-1-15,-2-5 5 0,6-11-12 16,0-3 2-16,-3-3 0 0,-3 2-10 0,-1-2 10 16,-7-5 10-16,-3 8-10 0,-7 3 1 0,-3 0 6 15,1 4-7-15,-5 0 21 0,-3 5-11 16,0 2 6-16,0 0-1 0,-3 2 3 0,-1 1-7 15,-3 2 4-15,3 4-9 0,-2 5-6 0,-4-1 5 16,2 3-10-16,8 2 8 0,-16 8-8 0,9 1-3 16,-1 1 3-16,1 6 8 0,-2 2-3 15,5 6-10-15,-2 1 15 0,2 4 10 0,4-1-27 16,0-2 4-16,0 4-5 0,4-3-25 16,-1-2 23-16,1-1 10 0,5-3-13 0,-2 0 16 15,0-7-8-15,0-1-3 0,3 1 5 16,0-4 6-16,1-3-3 0,2-3-3 0,-2 0 1 15,4-3 2-15,-5-1 10 0,2-1 11 16,-2-3-9-16,0 1-1 0,-2 1-6 0,2-3 13 16,-3 3 7-16,-1-3-2 0,2 4 3 0,-2-2-6 15,-2-1-2-15,-4 4-2 0,9-3-19 16,-9 3 11-16,8-2-1 0,-8 2-14 0,7-5 4 16,-7 5-15-16,0 0-2 0,0 0 9 0,0 0 11 15,0 0-12-15,10 8 9 0,-7-1-30 16,-3-7 12-16,0 9-14 0,0-3 6 15,0-3-19-15,3 4 7 0,-1-4-5 0,-1 4-3 16,-1-7-10-16,1 7 5 0,3-4-2 0,-4-3 13 16,3 5 20-16,-3-5 0 0,0 0 0 15,0 0-3-15,10-1 13 0,-10 1 21 0,0 0 5 16,13-7 2-16,-8 5 11 0,-5 2 2 0,6-5 8 16,-3 3-3-16,-3 2 3 0,4-5-26 15,-4 5 5-15,0 0 11 0,7-1-18 0,-7 1 2 16,0 0-10-16,6-3-10 0,-6 3 12 0,0 0-2 15,0 0-2-15,0 0 7 0,0 0 2 0,0 0-4 16,0 0-3-16,15 3 2 16,-15-3 1-16,9 1-3 0,-6 4 13 0,-3-5-6 15,10 2-9-15,-8 3-3 0,1-3 10 0,-3-2-8 16,10 5-7-16,-4-3 23 0,-2 1-18 16,3-3-3-16,-7 0 18 0,12 4-10 0,-7-1-12 15,-5-3 17-15,14 0-5 0,-7 1-5 0,-7-1 17 16,13-1-30-16,-13 1 26 0,14-1-10 15,-7-1-9-15,2-2 16 0,-1 2-7 0,-4-3-16 16,5 1 13-16,-2-2 0 0,0-2-21 0,-3 1 13 16,2-3 6-16,-2 2-21 0,1-2 22 0,-3 2-12 15,-2-2 6-15,3-2 12 0,-3 3-3 16,0 1 16-16,0 0 7 0,0 2-2 0,0-1 0 16,-3 0 3-16,3 0-11 0,-2 5 0 15,-3-4-12-15,5 6 9 0,0 0 1 16,-10 0-5-16,10 0 2 0,-8 7-5 0,2-1 12 15,3 1-9-15,1 2 0 0,-3 1-9 0,2 1 4 16,2-3-3-16,-2 2-26 0,-1 1-2 16,4-2 7-16,0-4-5 0,-3 2-2 0,3 1 10 15,0-3 5-15,0-5-15 0,3 3 20 0,-3-3-12 16,0 0 14-16,0 0 9 0,0 0 12 16,17-9-13-16,-16 2 11 0,5 2 28 0,-3-1-10 15,1 0 4-15,0 2-12 0,-1 0 23 0,0-1-15 16,-2 0-6-16,-1 5-20 0,6-5-2 15,-6 5 12-15,0 0-25 0,0 0 4 16,0 0 9-16,12 15 2 0,-10-5-5 0,-2 5 5 16,4 0-3-16,-1 3 13 0,-3 7-15 0,4 0 0 15,-4 7 13-15,0 4-3 0,0 3-15 16,0 0 15-16,0 14-13 0,-4-2-5 0,1-8 21 16,-1-4 5-16,2 2-8 0,-6 7-5 0,1-11 10 15,2-2 8-15,-7-3 3 0,2 0 7 16,0-4-23-16,-3 1 10 0,-5-4-10 0,4-4 5 15,-6-1 8-15,5-7 13 0,-5 0-8 16,0-4 3-16,2-7-11 0,-1-2 0 0,1-2-4 16,5-8 14-16,-1-6-9 0,7-6-11 15,4-3 2-15,6-3 1 0,0-11-3 0,10-6 3 16,0-3-3-16,2 3 3 0,2 0-8 0,-3 3 10 16,6 4-5-16,-6 3 0 0,3 8-5 15,-3 1-10-15,3-2-10 0,1 3-9 0,1 3-37 16,-1-2-29-16,-1 6-30 0,-3 3-62 0,4-2-105 15,-2 7-532-15,0-5 122 0,-1 7 22 16</inkml:trace>
  <inkml:trace contextRef="#ctx0" brushRef="#br0" timeOffset="-35548.28">29845 9699 478 0,'0'0'151'16,"3"-6"3"-16,-3 6-6 0,0 0-30 16,0 0-13-16,0 0-13 0,0 0 8 0,0 0-16 15,7 14-12-15,-7-6 2 0,4 3-20 0,-4-1 7 16,-4 5-9-16,4-1-19 0,0 2 18 16,-3-3-10-16,2 4-3 0,-2-2 6 0,0 0-8 15,3-5 0-15,-3 0-21 0,3 1 13 16,0-2 18-16,-1-4-10 0,1 2-15 15,0-7-4-15,0 0-9 0,4 0 15 0,-4 0-15 16,10-10 7-16,0 3-10 0,0-3 13 0,0 0-2 16,1-2-4-16,-1 3 9 0,-3 0-8 15,4 1-8-15,-1-2 0 0,-3 3-20 0,5 3 2 16,-4-2 3-16,-1 1 30 0,3 1-35 0,-2 0 10 16,1 2-24-16,-2 2 24 0,4 0-8 15,-11 0 3-15,13 0 23 0,-6 2 15 0,1 3-20 16,-2-2-23-16,0 4 7 0,1-1 5 0,-3-2-7 15,2 1 0-15,2 3-13 0,-5-5-8 16,3 4 16-16,-2-5 12 0,1 3-5 16,-3-3 6-16,-2-2-1 0,10 1-7 0,-10-1 5 15,0 0-8-15,17-3 29 0,-10-2-22 16,3 2-4-16,-6-4 36 0,3 5-26 0,-1-4 38 16,2 3-28-16,-2-3 3 0,-2 2-5 0,4 0 7 15,-3 2-22-15,-5 2 14 0,8-8 1 16,-5 8-21-16,-3 0-10 0,7-5 46 0,-7 5-20 15,9-2 2-15,-9 2 31 0,0 0-57 0,0 0 8 16,15 6 16-16,-12-3-16 0,3 0-2 16,-5 2-8-16,5-1 7 0,-3 0 4 0,1-2-6 15,0 2-5-15,-4-4-13 0,7 4-15 0,-1-2 33 16,-6-2 5-16,0 0 15 16,14-3-22-16,-7 0 7 0,0-3 23 0,1 4 21 15,-3-4 0-15,3-2 10 0,1 1 15 0,-5 3-20 16,2-2 48-16,-2-1 42 0,2 4 7 15,-2-2-13-15,-3 2 16 0,2-3-39 0,3 5-23 16,-6 1 6-16,1-7-21 0,-1 7-13 0,0 0 0 16,0 0-13-16,0 0 5 0,0 0-2 15,10 13-23-15,-10-9 13 0,0 3-3 0,0 1 0 16,0 0-8-16,0 1-2 0,3-1-8 0,1 0-13 16,-4-2 8-16,4 0 8 0,2-1 20 0,0-4-23 15,1-1-7-15,-7 0 9 0,18-6 6 16,-5-6-10-16,5 2 2 0,-2-12 3 15,5 2-11-15,-3-4 6 0,4-13 2 0,-4 5 2 16,-2-8-9-16,-4 2 2 0,1-2 5 16,-2 3 0-16,-2 5 0 0,-8 6 21 0,5 1-11 15,-6 0 3-15,2 0 5 0,-4 7 3 0,2-1 15 16,-3 3-8-16,3 2-5 0,-3 3 0 16,1 2-15-16,-3 3 15 0,-1 6-2 0,6 0-8 15,0 0-13-15,-22 11 13 0,13 3-29 0,-2 4 24 16,4 5 3-16,-1 4-21 0,-1 5 12 0,5 1-2 15,-2 6-7-15,6 14 7 0,-1-10-13 16,2-3-7-16,5-4-3 0,-2 1-5 16,6-3-8-16,1-5 0 0,3 2 1 0,-1-7-6 15,2-5-20-15,0-4-1 0,2 1-45 16,4-8-75-16,-3-7-107 0,6-1-578 0,-1-7 127 16,6-6 41-16,-3-7 95 0</inkml:trace>
  <inkml:trace contextRef="#ctx0" brushRef="#br0" timeOffset="-35298.77">30980 9015 865 0,'-3'11'271'16,"1"6"-38"-16,-3 0-5 0,0 6-31 0,2 2-33 0,-3 8 5 15,3 1-23-15,3 1-16 0,-4 5-7 16,1 10-18-16,3-6-10 0,-3-3-3 15,3-1-5-15,0 13-26 0,0-6 6 0,0-6-21 16,3-6 5-16,-3 5-7 0,3-6-6 0,-3-6-25 16,3 2 12-16,-2-5-17 0,-1 0-34 15,3-7 8-15,0 0-25 0,-3 3-98 0,0-10-58 16,3-4-180-16,-1 4-430 0,-2 1 131 0,0-3 15 16</inkml:trace>
  <inkml:trace contextRef="#ctx0" brushRef="#br0" timeOffset="-35066.21">30904 9718 427 0,'5'-7'120'0,"-2"4"-10"15,0-2-33-15,3 3 15 0,-2-2-7 16,3 0-11-16,3 1-5 0,-3-2-5 16,3 2-8-16,1-3-15 0,-1 5-12 0,0-2 17 15,1-1-16-15,-1 2-73 0,3 1-21 16,-2-4-62-16,-1 3-547 0</inkml:trace>
  <inkml:trace contextRef="#ctx0" brushRef="#br0" timeOffset="-34649.37">31320 9518 389 0,'0'0'163'16,"0"0"-22"-16,0 0 23 0,0 0-56 0,0 0 4 15,1 18-15-15,-1-11-17 0,0 1-29 0,-1-1 5 16,2 3-10-16,-1-2-7 0,-1 6 12 16,1-3-10-16,0-1-28 0,0-2-8 0,0 5-85 15,1-2-55-15,-4-1-170 0,3 2-345 0</inkml:trace>
  <inkml:trace contextRef="#ctx0" brushRef="#br0" timeOffset="-34482.27">31308 9310 504 0,'0'0'169'0,"0"0"0"15,0 0-31-15,0 0-64 0,4 16-33 0,-1-9-108 16,-10 4-119-16,8 2-416 0</inkml:trace>
  <inkml:trace contextRef="#ctx0" brushRef="#br0" timeOffset="-33050.18">31493 9103 854 0,'0'0'246'0,"0"0"-38"15,0 0-19-15,0 0 3 0,0 0-13 0,0 23-18 16,0-8-25-16,0 4-21 0,-4 3 8 0,1 4-15 16,2 9-19-16,-5 4 1 0,3 11 4 15,-4 3-24-15,4-1-14 0,-1 2-15 16,-3-2-39-16,5-2-4 0,-3-10-42 0,2-5-56 15,0-10 1-15,3 0-114 0,-1-3 19 16,1-5 17-16,0-6-10 0,1-3 72 0,-1-1 5 16,3-7-8-16,-3 0 64 0,0 0 13 0,3-15 59 15,3 3 5-15,-5-4 49 0,2-2 15 0,1-3 16 16,0 3 35-16,-4-2 15 0,3 0-76 16,-3 1-31-16,0-4 108 0,-3 7-16 0,3 0 3 15,0 4-11-15,0-2-30 0,0 2 18 0,0-1-29 16,0 3-7-16,0 2-18 0,0 1-18 15,3-1-2-15,-3 1-3 0,3 4-13 16,0-3 21-16,1 5-21 0,-1-5-10 0,4 2 10 0,2 2-18 16,-4-4-2-16,5 3-8 15,1-3 8-15,-1 0-11 0,3-3 18 0,-2 1-12 16,2-2-1-16,1-5 4 0,0 0-1 0,-4-1-10 16,4 1 25-16,-4 1 1 0,-1-1-16 0,-1 4 28 15,-1-3-13-15,-1 4-4 0,-2 2 2 16,2 1-16-16,-2-1 8 0,-3 4 11 0,2-1-16 15,-3 5 0-15,0 0-2 0,0 0 2 0,0 0 3 16,-3 24-8-16,1-9 7 0,-7 5 3 16,5 3-2-16,-5 6-13 0,2 2 2 0,-1 2 6 15,-2 15-6-15,0-4 1 0,0-6-8 16,6-6-26-16,-2-1 15 0,2-3-9 0,1-6-4 16,0 0-22-16,1-5 5 0,2-1 5 0,0-5 13 15,0-2 7-15,2-2 5 0,1-7-14 16,4 2 14-16,-7-2 1 0,0 0 12 0,23-9 11 15,-13 6-9-15,0-5 17 0,0 1 7 16,-2 0-6-16,2 3 4 0,-2-3 7 0,0 0 5 16,-3 3-28-16,2 0 15 0,-1 1-22 0,1-1 1 15,-3 1 9-15,2 1-8 0,-2-3 15 16,-4 5-18-16,10 0 14 0,-10 0-1 0,0 0 0 16,17 0 0-16,-13 5-13 0,2-3 11 0,-2 1-13 15,0 2 4-15,2-3 9 0,-2 4-8 16,2-4 20-16,-6-2-25 0,4 6 2 15,-1-5 11-15,-3-1 10 0,8 5 2 0,-8-5 6 16,8 2-14-16,-8-2-20 0,0 0 11 0,11-7 4 16,-7 5 14-16,2-3-6 0,-1 1-2 15,-2 0-6-15,2-3 26 0,0 3-10 0,-2-2-15 16,1 2 10-16,-1 0-6 0,3 1 9 0,-6 3-24 16,5-7 3-16,-2 5 0 0,-3 2 7 15,7-5-14-15,-1 4 12 0,-6 1-3 0,0 0-5 16,14 0 8-16,-14 0-5 0,9 1 8 0,-9-1-11 15,8 2 21-15,-4 2-21 0,-4-4 8 16,13 3 10-16,-9-2-2 0,2 3-18 0,-6-4 10 16,11 1 8-16,-11-1-11 0,10 2 8 15,-10-2-5-15,7-5-15 0,-7 5 7 0,10-5-5 16,-3 0 18-16,-3 2-10 0,-1-4 10 16,0-3-10-16,-2 3 8 0,2-1-16 0,0 1 13 15,-1-1 3-15,-1 2 9 0,-1-1-14 0,0-1-6 16,0 2 13-16,1-1 6 0,-2 3-17 0,1 4 19 15,-1-9-15-15,1 9-6 0,-5-5 8 16,5 5 8-16,0 0-6 0,0 0 11 0,0 0-3 16,-13 14-17-16,11-11 14 0,-4 5 6 0,3 4-13 15,3-1 0-15,-1-2 8 16,1 2-6-16,0 3-2 0,0-4 3 0,1 3-1 16,2-1-2-16,4-4-2 0,-3 2-13 0,3 1 7 15,1-5 3-15,1 2 0 0,-2-3 2 0,3-3-5 16,4-2 1-16,-4 0-1 0,0 0-7 15,4-2-11-15,1-6 26 0,-3 1 8 0,0 0-24 16,-2 3-2-16,2-5 8 0,-5 2-5 0,0 1-3 16,-1-4 0-16,-2 3-26 0,0-1 27 15,-4 3-22-15,0-1 1 0,-4 0 12 0,4 6-2 16,-4-8-3-16,-2 8 19 0,6 0-17 16,-13-2-12-16,13 2 13 0,-12 2 0 0,3-1 15 15,5 5 8-15,-2-3-8 0,-2 4-5 0,5-1 8 16,-1-3-8-16,-2 4 8 0,3-2 5 15,2-3 7-15,0 5-14 0,1-7-11 0,0 4 15 0,0-4 3 16,0 0 7-16,0 0-2 16,0 0 6-16,0 0 14 0,0 0-2 0,22-6 13 15,-18 1 7-15,-1 3 0 0,3-3-2 0,-2 3 13 16,1-4 5-16,-5 6 20 0,5-5-28 16,-1 2 8-16,-4 3-3 0,4-4-13 0,-1-1 1 15,-3 5 2-15,0 0-11 0,3-2-14 0,-3 2-9 16,0 0 1-16,6-5-5 0,-6 5 4 15,0 0-7-15,0 0-7 0,0 0 22 0,0 0-10 16,10 13 13-16,-9-9-26 0,3 1 11 16,-4-5-36-16,5 8-8 0,-3-6-10 0,1 5-3 15,2-5-77-15,-3 3-53 0,4-2-141 16,1-2-123-16,-3 2-271 0,-4-3-6 0,0 0 131 16</inkml:trace>
  <inkml:trace contextRef="#ctx0" brushRef="#br0" timeOffset="-32783.75">32232 9226 762 0,'0'0'231'0,"0"0"-34"0,0 0-18 15,0 0-20-15,6 17-8 0,-3-10-16 0,-1 1-7 16,0 3-7-16,-2 7-14 0,3 2-15 0,-3 4-2 16,3 1 5-16,-1 1-16 0,-2 2-25 15,-2 5 2-15,4 0-13 0,-4 3-27 0,-1 3-60 16,0 0-117-16,1-3 13 0,-6 1-83 0,5-9-526 16,3-1 119-16,-1-7-2 0</inkml:trace>
  <inkml:trace contextRef="#ctx0" brushRef="#br0" timeOffset="-32434.59">32296 9672 742 0,'0'0'197'16,"0"-4"-5"-16,0 4-26 0,2-7-22 0,-2 7-4 15,0 0-32-15,0 0-1 0,1-5-27 16,-1 5 14-16,0 0-9 0,0 0-3 0,9-5-23 15,-9 5-11-15,8 0 9 0,-8 0-11 0,11 0-3 16,-4-1 6-16,1 0-11 0,-3-4-2 16,3 4-3-16,0-1-7 0,0-1 23 15,-1-2-26-15,3 3 36 0,-6-3-6 0,3-2 80 16,1 6-53-16,-3-2-6 0,-1-1 8 0,2 1-18 16,-6 3 10-16,7-2-5 0,-4-3-20 15,-3 5-11-15,4-1-12 0,-4 1-6 0,0 0 8 16,0 0 3-16,0 0-3 0,0 0-17 0,18 6 7 15,-15-2 10-15,0 2 0 0,0-3-33 16,0 4-23-16,1 0 7 0,-1 3-38 0,1-2 5 16,-3 1-27-16,2 0-86 0,0 0-163 0,0 4-507 15,-2-3 133-15,-1-3 26 0,3-2 163 16</inkml:trace>
  <inkml:trace contextRef="#ctx0" brushRef="#br0" timeOffset="-16765.61">28040 10851 609 0,'0'0'174'0,"0"0"-13"16,0-7-15-16,0 7-5 0,0 0-34 0,4-4 19 15,-4 4-34-15,0 0 8 0,0-7-36 0,0 7 23 16,0 0-11-16,0 0-4 0,-4-7 0 15,4 7-18-15,-7 0 4 0,7 0-14 16,-10 0-1-16,10 0-4 0,-14 0-11 0,14 0 3 0,-17 5-13 16,9-4 0-16,-5 0-11 0,0 2 19 15,2 2-13-15,-2-2 7 0,0 3-15 16,-1-1 8-16,3-1-3 0,-3 5 0 0,1-2 6 16,-1 1 4-16,1 0-17 0,3 2-6 0,-4-3 6 15,4 3 15-15,0 2-26 0,2 1-2 16,-2 0 18-16,4-1-19 0,-1 3 16 0,1 3 1 15,-2-1 17-15,6-2-21 0,-3 3 11 0,2-1-10 16,3 1-3-16,0 1 5 0,0-2 0 16,6 1-5-16,-2-1 7 0,-1-1-1 0,4 1-24 15,3-1 20-15,-3-4 1 0,3 3 4 0,1-4-1 16,2 2-12-16,2-2 9 0,1-4 10 16,1 0-11-16,0-3 6 0,1 1-5 0,2-3-14 15,3-2 16-15,-1 0 6 0,0-2-9 16,0-5 16-16,5 3-18 0,-3-4 10 0,0 0 3 15,2-1-10-15,-8-3 4 0,3-1-4 0,0-1 7 16,-5-1-2-16,-1 4 2 0,-5-3-15 16,-1 3 13-16,-2-3 5 0,0 4-11 0,-6 0-7 15,-1 1 8-15,0-2-9 0,-4 1 12 0,-3 2-9 16,3-1-12-16,-5 6 4 0,-1-2 14 16,-1 1-13-16,1 0-6 0,-4 4 21 0,3 0 1 15,-1 0-12-15,-3 1 1 0,2 5 3 0,2-5 2 16,1 5 0-16,-3 1-8 0,5-3 13 15,0 4-28-15,-3-1 23 0,4 3 0 16,2-2-10-16,-1-1-8 0,3 3 10 0,2-2 1 16,0-1-4-16,1 3 6 0,1-2 8 0,0-1 5 15,2 1-8-15,0-5-8 0,1 4 10 16,3-2 1-16,3-3 7 0,-3 1-25 0,4 1 20 16,-1-4-10-16,0 0 5 0,4-1 8 0,-4-4 7 15,3 3-7-15,1 0-14 0,-4-3 14 16,4-2-10-16,-4 4-1 0,0-4-5 0,1 0 13 15,-1 0 8-15,-3 3-8 0,-1-3-10 16,2 0 10-16,0-1 3 0,-3 1 0 0,0 2 5 16,-3-1 2-16,1-1-5 0,1 3 0 15,0-2 1-15,-4 3-17 0,3-1 19 0,-3 4 3 16,3-8 7-16,-3 8-23 0,0-4 10 0,0 4 5 16,0 0-17-16,0 0-1 0,0 0 21 15,0 0-28-15,0 0 10 0,0 0 8 0,0 0-19 16,-7 18 14-16,4-10-1 0,-1 0-4 0,4 2 17 15,-3 0-10-15,3-2-10 0,0 6 10 0,0-3 3 16,3-3-5-16,-3 5-6 0,0-3 6 16,4 1-14-16,-1-3-1 0,-2 2-1 0,2 1 10 15,3-3 8-15,-3-2 0 0,-2 1 6 0,5 0 1 16,-2-2-6-16,0-2-1 16,3 0-5-16,-1 0 12 0,1-2-1 0,-7-1-4 15,19-4-1-15,-9 1 1 0,-2-4-4 0,6-1 12 16,-2-1-10-16,1-3 11 0,0-4-9 0,4-1-22 15,-3-6 20-15,3 0 3 0,-4-4-1 16,0 1 6-16,-1-3-15 0,0 1 4 0,-2 4-7 16,-5-3 10-16,2 3 5 0,-1 0-12 0,-2 4 4 15,-1-1-2-15,1 3 0 0,-1-1-7 16,-3 2 7-16,0 3 0 0,-3-2-13 0,3 6 13 16,-4-5-8-16,4 7 1 0,-3-2-1 0,2 2 0 15,-2 1 16-15,0 3-29 0,-1 0 29 16,4 4-3-16,-9-4-12 0,9 4 1 0,-11 1 4 15,11-1 2-15,-7 4-5 0,1 3 5 16,2-2-16-16,1 3 16 0,0 2 0 0,1-1-7 16,-4 5 2-16,3 0 2 0,1 1 3 15,-3 8-5-15,2-4 2 0,2 6-2 0,-2-2 3 16,0 1 2-16,3-6 12 0,-3 6-12 0,3-5-2 16,0 3 4-16,0-2-17 0,0 2 18 0,0-4 7 15,3 0-10-15,0-1-15 0,0-2 9 16,-2 2-14-16,2-3 30 0,4-2-20 0,-4 2 2 15,4-4 3-15,-3-2 0 0,3 2 26 16,-1-2-6-16,4-1 3 0,-2-1 5 16,2-2-23-16,-1-3 15 0,2-1-2 0,-1 0-8 15,2-1-2-15,0-2 12 0,2-5-7 0,0 1 5 16,-1-4 7-16,4-3-25 0,-3-3 13 0,0-1 2 16,-4-3 3-16,5-4-13 0,-4 4 7 15,-3-1 3-15,-1-3-12 0,3 4 4 0,-6-2 9 16,2-1-4-16,-5 7-4 0,2-5-3 0,0 4-8 15,-1 1 19-15,-2 2-1 0,-2 3-10 16,2-2-3-16,0 3 8 0,-3-2-7 0,0 5 15 16,2-2-3-16,1 2-3 0,-1 1-9 0,-1 2-6 15,2-1-5-15,-3 0 13 0,3 6-5 16,0 0 0-16,-5-1-13 0,5 1 8 16,0 0 2-16,-9 12 3 0,6-6-2 0,-1 5 7 15,1 0-13-15,0 3 15 0,2 3-12 0,0 1 0 16,-4 1 7-16,1-1 8 0,4 4-10 15,-1-4 0-15,1 3-8 0,1-1 8 0,-1-2 10 16,0 4 1-16,4-4-6 0,-4-1 5 0,5 1-8 16,-3-4-7-16,4 2 18 0,-2-3-6 0,2 2 11 15,2-5-23-15,0 4 7 0,-3-6 3 16,2 2-8-16,-1-3 1 0,5 0-19 0,-4 0-53 16,3-3 30-16,1-4-89 0,-5 1-95 0,4-1-84 15,-3-1-428-15,4 1 128 16,-1-4 0-16</inkml:trace>
  <inkml:trace contextRef="#ctx0" brushRef="#br0" timeOffset="-16466.04">28918 10789 406 0,'0'0'152'0,"0"0"-14"16,0 0-33-16,0 0-5 0,0 0-6 15,0 0 9-15,0 0-21 0,0 0 10 0,0 0-36 16,-3 17 3-16,3-9 13 0,-3 4-6 0,3 1-22 16,0-1-16-16,-3 6 13 0,2 4-21 15,-2-2 8-15,3 3-20 0,-4 2 15 0,1 0-18 16,3 2 18-16,-1-4 18 0,-2 2-15 0,3 2-11 15,-3-4-17-15,3 1-11 0,3-2-33 0,-1-4-11 16,-1 2-45-16,-1-5 18 0,1 3-65 16,-1-4-33-16,3-3-307 0,1 2-138 0</inkml:trace>
  <inkml:trace contextRef="#ctx0" brushRef="#br0" timeOffset="-16133.19">28942 11118 588 0,'0'-4'164'0,"0"4"-13"16,1-6-18-16,-1 6-20 0,6-7-13 0,-6 7-8 15,7 0-13-15,-7 0-12 0,11 0-1 0,-11 0-4 16,10 0-14-16,-1 4 14 0,-5-2-16 15,4-1-3-15,1 5-9 0,-2-2 14 16,0 0-22-16,2 0 12 0,-4 3-5 0,2-4-15 16,-1 4 0-16,-2-6 18 0,3 6-3 0,-4-3 21 15,1-1-15-15,-1 3-1 0,-3-6-43 16,0 8-39-16,0-4 9 0,-6 3 4 0,2-1 13 16,-3-1-3-16,0 2-2 0,-3 0-12 0,-4 3-50 15,4-3 21-15,0 0-36 0,-1-3-23 16,4 3 21-16,-2-6-49 0,-14 3-154 0,18-2-329 15</inkml:trace>
  <inkml:trace contextRef="#ctx0" brushRef="#br0" timeOffset="-15451.05">29121 11108 496 0,'0'0'154'0,"0"0"-39"0,0 0-33 16,0 0 20-16,0 0-12 0,0 0-13 0,0 0-6 16,0 0-9-16,0 0-11 0,8 11 13 15,-8-11-28-15,1 12 10 0,-1-9-13 16,1 6 3-16,2-5 0 0,-3 0 7 0,3 3-10 16,-3 0-7-16,4-4 0 0,-4 4 9 15,3-2-11-15,5-2 6 0,-5-2-12 0,3 5 26 16,1-5-29-16,-7-1 6 0,14 0-4 0,-14 0-9 15,17-5 23-15,-8 1-21 0,2-2-5 16,-4-2 5-16,6-1 6 0,-2 1-21 0,-4 0 17 16,3-3-9-16,-2-2-8 0,1 2 2 0,-5 3 16 15,4-2-26-15,-6 1 18 16,5 0-10-16,-3 1-7 0,-1-1 14 0,0 2 21 0,-3 2 3 16,4-4-13-16,-4 6 22 0,3-2-19 0,0 1-1 15,-3 4-5-15,0-4-5 0,0 4-2 16,0 0-11-16,0 0 26 0,0 0-10 15,-6 13-8-15,5-4 33 0,-2 2-35 0,0 3 30 16,0 2-31-16,1 3 6 0,-7 3 2 0,8 3 5 16,-5 1-12-16,0 2 14 0,2 4-6 15,-2 1-9-15,-2-2 13 0,4-2 3 0,-2 3-8 16,-1 1 16-16,1 1-16 0,1-4-18 0,-4-1 3 16,2 3 22-16,0-2-4 0,-1-1-3 15,-4-3-5-15,5 3-5 0,-4-8 21 0,1 3-22 16,0-2 14-16,-7-1 13 0,7 1-6 0,-3-4 18 15,-2-3-28-15,2-2 0 16,2 1 8-16,-2-6-15 0,-1 0 9 0,3-2 1 0,-2-3-28 16,-1-2 9-16,4-4 1 0,-1-4-5 15,1 2 27-15,1-5-32 0,2-2-6 16,2-5 19-16,2 1-6 0,3-4 0 0,0 2 8 16,4-3-15-16,0-1 22 0,3-2-7 0,2 3-15 15,1-1 25-15,4-3 5 0,-4 3-23 16,5 1 0-16,-2-1 18 0,1 5 3 0,2-1-8 15,-5 3 0-15,3-2-13 0,-1 2 16 0,1 4-3 16,-4 0-46-16,0 2-23 0,1-3-49 0,-1 5-59 16,0 2-99-16,1-3-390 0,2 3 83 15</inkml:trace>
  <inkml:trace contextRef="#ctx0" brushRef="#br0" timeOffset="-14900.97">29739 10857 614 0,'0'0'223'0,"0"-13"-44"16,0 13 18-16,0 0-26 0,4-8-25 16,-4 8-10-16,9-6-16 0,-5 1-2 0,2-2-11 15,2 3-20-15,-1-4-12 0,2 2 1 0,-2-1-12 16,1-3-10-16,2 3-8 0,-1-1-12 0,1-2 19 15,-5 3-9-15,2-1-6 0,-1-2-2 16,1 3-10-16,0-1 2 0,-3-2 3 0,-1 3-16 16,0 3-7-16,0-2 12 0,-2-2-20 15,-1 5 13-15,0-3-5 0,0 6 9 16,-1-13-19-16,0 9 27 0,-4-2-17 0,2 2-3 16,2 0 6-16,1 4 14 0,-6-7-10 0,6 7-7 15,-7-4 5-15,7 4-5 0,-4-6 2 16,4 6-8-16,0 0 11 0,0 0-13 0,0 0 5 15,-16 6 6-15,16-6-24 0,-8 2 0 0,8-2 16 16,-3 6 7-16,3-6-15 0,-2 3 20 0,2-3 3 16,-5 8-28-16,5-8 10 0,0 4 5 15,0-4-8-15,0 0-10 0,0 6 6 16,0-6 9-16,0 0-9 0,3 7-9 0,-3-7 9 16,3 4-37-16,-3-4-25 0,0 0-115 15,4 4-85-15,-4 0-473 0,6-2 53 0,-6-2 21 16</inkml:trace>
  <inkml:trace contextRef="#ctx0" brushRef="#br0" timeOffset="-13984.67">29393 11143 581 0,'-3'-7'204'16,"3"2"4"-16,-3-1-29 0,2-1 0 0,0 3-36 15,-4-2 39-15,2-1-18 0,1 3-103 16,-6 0-7-16,3-3 10 0,-1 4-2 0,-4 2-22 15,0 1-24-15,-1-1 15 0,-5 3-8 16,-2 1-3-16,1 2 1 0,-3 1-9 0,-1 2 11 16,1 1-5-16,-1 2 0 0,3-2-2 0,-1 4 4 15,1-1-15-15,2 4 3 0,1-1 0 16,2-4-3-16,-1 6 7 0,4-2 9 0,0 0-11 16,3-2-7-16,0 2-14 0,3-2 17 15,-2-1 4-15,3 1-10 0,3-4-5 0,0 1-3 16,0 0 23-16,3-2-12 0,3 5-3 15,1-8 5-15,0 2 3 0,4 0-3 0,2 0 0 16,-2-3-2-16,2 2-6 0,2-5-2 0,-3 3 20 16,-1-1-7-16,0-3 5 0,1 0-8 0,-2 0 3 15,1 0-8-15,-4-7 10 0,3 4-10 16,-3-2 15-16,4-5-5 0,-5-1-7 0,4-2-18 16,-6 2 22-16,6-4 16 0,-6 1-2 0,2 2 4 15,-2-2-14-15,-1 2 17 0,0-1-28 16,-3 2 23-16,5 1-5 0,-5-1 10 0,3 1-8 15,-3 3-7-15,3 2-13 0,0-1 13 16,-2-1 10-16,-1 3-23 0,0 4 3 0,3-4-1 16,-3 4 11-16,0 0-18 0,0 0 10 15,0 0-3-15,3 13 39 0,-3-5-43 0,3 1 10 16,-1 2-19-16,-2 3 14 0,1-1-16 0,0 2 23 16,2 2-17-16,3-2-1 0,-4 0-7 15,4 1-14-15,-2-4 9 0,2 3-8 0,-2-1-36 16,3-1 13-16,0-5-67 0,1 7-64 0,0-8 11 15,0 0-75-15,0-4-143 0,0 3-315 0,-1-5 74 16</inkml:trace>
  <inkml:trace contextRef="#ctx0" brushRef="#br0" timeOffset="-13669.06">29564 11130 627 0,'0'0'286'0,"-1"-8"-66"16,-4 4-69-16,5 4-5 0,0 0-25 0,0 0-34 16,-11 0 2-16,11 0 11 0,0 0-18 15,-13 8-3-15,10-3-4 0,-1 0-6 0,-2 2-13 16,1 1-12-16,-1 0-1 0,2 5-15 0,-2-3 11 16,2 1-1-16,1 2-23 0,0-1 11 15,-1-4 12-15,2 6-22 0,2-3 12 16,0-3-8-16,-2 5-30 0,4-5 2 0,-2 1 11 0,1-1-8 15,0 0-8-15,6-4 5 0,-3 5 14 16,8-5-45-16,-5 0-7 0,4-4-10 16,-1 5 15-16,4-5-10 0,0-5-29 0,-1 5-7 15,1 0-28-15,-1-4 10 0,2-2-69 0,-5-2 15 16,3 1-38-16,-2-1-463 0,2-2 120 16</inkml:trace>
  <inkml:trace contextRef="#ctx0" brushRef="#br0" timeOffset="-13452.54">29763 11007 573 0,'-4'-13'189'0,"1"9"49"0,3-5 3 16,-3 3-80-16,3-1 39 0,0 0-16 16,-1 3 11-16,1 4-42 0,-1-8-20 0,1 8-20 15,-2-6 5-15,-1 2-34 0,3 4-12 16,0 0 15-16,0 0-23 0,0 0-18 0,0 0 18 16,0 0-36-16,-3 19 13 0,3-9 5 0,0 5-13 15,0 1-2-15,0 0 18 0,3 2-24 16,-3 0 4-16,0 6-17 0,3-1 4 0,-3 2-1 15,2 2-2-15,-1-2-5 0,-1 0-52 0,1 1 24 16,2-5-47-16,0 0-64 0,0-6-117 0,2-1-18 16,-2-3-474-16,3-1 29 0,-2-2 55 15</inkml:trace>
  <inkml:trace contextRef="#ctx0" brushRef="#br0" timeOffset="-13102.55">30023 10976 650 0,'0'0'266'0,"0"-7"-33"0,0 7 38 0,0 0-79 16,0-4-15-16,0 4-3 0,0 0-10 15,0 0-26-15,0 0-20 0,-21 11-13 0,14-5-8 16,-6 5-13-16,2 1-2 0,-5 1-18 0,2 2-8 16,0 0-2-16,-3 1-23 0,4 0-5 0,0-2 4 15,-2 1-12-15,5 1-20 0,-1-7 7 16,1 1-8-16,3 1 8 0,-3-5-2 15,6 1-6-15,-2 0 11 0,3-6-3 0,3-1 8 16,0 6 2-16,0-6 13 0,0 0-15 16,0 0 36-16,22-6-18 0,-17 3-1 0,5-2 9 15,-3 2-6-15,6-3 5 0,-3 3-17 0,0-2 15 16,2 2-18-16,-1-2-8 0,-1 5 21 16,1-4-26-16,-3-1-5 0,2 4 7 0,4 0 6 15,-7 0-3-15,3 1-20 0,1 0-3 0,-11 0 6 16,20 2-24-16,-9-1-2 0,-1 5-44 15,1-3-166-15,-8 2-77 0,10 3-520 16,-3-3 129-16,1 2 37 0</inkml:trace>
  <inkml:trace contextRef="#ctx0" brushRef="#br0" timeOffset="-12619.4">30521 10776 552 0,'0'0'213'16,"0"0"-39"-16,0 0 3 0,0 0-19 0,-9 0-30 15,9 0 67-15,0 0-6 0,0 0-22 16,0 0-32-16,0 0-17 0,0-7 12 0,0 7-9 15,0 0-34-15,0 0 8 0,9-8-6 0,-5 4-15 16,2-2-10-16,2-2 3 0,-1 1-18 16,0-3-11-16,-1 2 11 0,0-4-19 0,2-1-7 15,-4 1-15-15,2-1-13 0,-2-4 20 0,-1 2-7 16,0 4 0-16,0-3-16 0,-3 3 21 0,2-1-11 16,-4 0-2-16,2 4 3 0,-1 1-11 15,-1 2 3-15,-1 0-3 0,0 1-7 16,3 4 2-16,-7-4 8 0,7 4-3 0,-10 8 11 15,2-2-8-15,2 2 18 0,-1 3-24 16,0 4 4-16,-3 0 2 0,6 3-8 0,-2 2 20 16,-1 5 1-16,1 3-16 0,-2 5 6 0,4 1-1 15,-2 1 6-15,3 0-6 0,1 3 6 16,0-2 10-16,-1 3-8 0,3-3-8 0,0-1 1 16,0-2-9-16,0-1 22 0,0-6-11 0,0 5-3 15,3-5 16-15,-1-2-54 0,-1-5-59 0,0-2-43 16,-1 4-123-16,0-4-564 0,0-5 116 15,0 2 46-15</inkml:trace>
  <inkml:trace contextRef="#ctx0" brushRef="#br0" timeOffset="-12120.28">30337 11176 604 0,'-3'-4'199'16,"3"0"9"-16,0 4-39 0,3-10-8 0,1 7-33 15,2-2-13-15,2-1-15 0,2 3 7 16,3-5-20-16,1 5-28 0,3-4 3 0,0 2 2 16,4-4-18-16,-1 5 5 0,1-3 0 0,0 2-13 15,0-2 16-15,-5 2-21 16,3 0 3-16,-4 1 5 0,1-2 16 0,-3 1-45 0,-3 2 11 16,1 3 8-16,-3-2-3 0,-1-3 16 15,2 5-8-15,-5-4 23 0,-4 4-42 16,14-4 32-16,-11 4 0 0,-3 0-8 0,0 0-8 15,0 0-5-15,0 0-13 0,0 0-4 0,0 0 12 16,0 0 5-16,0 0-23 0,-6 13 3 16,3-10 4-16,2 6-17 0,-2-2 0 0,-1 1 15 15,1 2-15-15,2-2-10 0,1 0-3 0,0 1-2 16,0-1-1-16,1-1 1 0,2 1 17 16,1-2-28-16,0-2 13 0,2 1 6 0,-2-3-9 15,5-1 8-15,-1-1 8 0,-8 0 5 16,17-1-7-16,-6-1-1 0,-1 1 10 0,1-4 19 15,0-1 22-15,-3 3-9 0,-1-2 2 16,3 0-1-16,-1 0-14 0,-4 1 12 0,2 0-20 16,1 0 25-16,-3-2-2 0,1 5-13 0,-4-5 8 15,4 6-3-15,-6 0-23 0,7-4 18 16,-7 4-15-16,6-4-8 0,-6 4-33 0,5-3-8 16,-5 3-10-16,0 0 35 0,0 0-43 0,0 0-12 15,0 0-9-15,16 3-25 0,-12 4-28 16,-4-7-72-16,3 7-61 0,-3-3-284 0,0 1-177 15,0-2 108-15</inkml:trace>
  <inkml:trace contextRef="#ctx0" brushRef="#br0" timeOffset="-11803.65">30925 11093 601 0,'0'0'205'16,"3"-3"2"-16,0-1-33 0,-3 4-13 0,0 0-15 15,4-3-18-15,-4 3-10 0,0 0-3 0,0 0-15 16,0 0-23-16,0 0-13 0,0 0 8 15,0 0-11-15,8 10-7 0,-8-10-1 0,0 5-12 16,0-5-7-16,0 8 19 0,0-6-9 0,0-2 0 16,0 7-16-16,0-7 18 0,0 0-33 15,3 3 10-15,-3-3 25 0,0 0-25 16,0 0 23-16,0 0 0 0,0 0-5 0,16-10 0 16,-8 3 8-16,-2-1 15 0,1-1-18 15,-3 1 5-15,2 1-5 0,2 2-7 0,-2-1-83 16,-2 3 6-16,-1-2-1 0,2-2-4 0,-3 5 4 15,1-3-4-15,3 2 2 0,-6 3 5 16,5-7 0-16,-5 7 8 0,7 0 0 0,-7 0 10 16,0 0-2-16,12 7-6 0,-8-4-10 0,0 4-15 15,-1 0-23-15,-2 1-24 0,7 2-65 16,-7-2-116-16,3 2-453 0,-1-2 51 0,4-1 120 16</inkml:trace>
  <inkml:trace contextRef="#ctx0" brushRef="#br0" timeOffset="-11537.5">31308 10941 598 0,'0'0'351'0,"-4"-8"-16"16,4 8-56-16,-3-7-117 0,3 7-27 16,-3-7 6-16,1 6-15 0,2 1-19 0,0 0 1 15,0 0-24-15,0 0-5 0,-18 6 8 0,16-4-23 16,-4 5-5-16,0 3-2 0,2 2-16 15,-2-1 0-15,6 3-21 0,-2-1 6 16,0 0-16-16,-1-1-10 0,3 2 2 0,3-2 1 0,-1 2-31 16,-1-4 12-16,3 4-30 0,-1-3-10 15,4-3 10-15,-1-1-41 0,2 1 10 16,2-6-87-16,0 2 29 0,1-8-101 0,2 4-521 16,-3 0 96-16</inkml:trace>
  <inkml:trace contextRef="#ctx0" brushRef="#br0" timeOffset="-11321.25">31486 10709 616 0,'0'0'241'0,"0"0"-49"16,0 0 8-16,0 0-24 0,0 0-32 0,0 0-6 0,0 0-13 15,0 0-4-15,3 24-11 0,-3-14-3 16,0 3-12-16,0-1-13 0,0 3-21 15,0 3 16-15,0 6-8 0,-3 0-15 0,2 2-8 16,1 0-8-16,-3 3-2 0,-3 6-56 0,4-1-42 16,-3-1-45-16,2-7-108 0,1-1-563 15,-4-7 99-15,6 3 37 0</inkml:trace>
  <inkml:trace contextRef="#ctx0" brushRef="#br0" timeOffset="-10988.15">31485 11101 765 0,'0'-4'243'0,"1"0"-33"16,-1-3 13-16,0 7-34 0,0-6-30 0,0 6-3 15,0-7-23-15,3 2-26 0,-3 5 1 0,4-4-8 16,-4 4 5-16,5-7-23 0,-3 5-3 16,6-2-5-16,-6-3-28 0,6 6 0 0,-2-3-5 15,1-2-10-15,-1 4-8 0,1-3 5 0,2 4 3 16,-4-5-5-16,1 5-6 0,-2-1 8 15,3 0-18-15,-7 2-7 0,10-6 15 0,-10 6-13 16,7-1 8-16,-7 1-5 0,10-1-8 16,-10 1-11-16,0 0 6 0,10 0 0 0,-10 0 0 15,9 2 2-15,-9-2 16 0,5 7-23 16,-2-4 10-16,0 3 0 0,-3-6 2 0,1 9-9 16,-1-1 4-16,3 1 8 0,-3-2 13 0,0 4-10 15,0-3 7-15,0 0-17 0,-3 6-29 0,3-4-53 16,-1 1-114-16,-5 3-124 0,3-4-428 15,3 2 26-15,-1-6 104 0</inkml:trace>
  <inkml:trace contextRef="#ctx0" brushRef="#br0" timeOffset="-10822.03">31754 10868 514 0,'0'0'177'0,"0"0"-1"0,0 0-9 16,0 0-21-16,0 0-31 0,0 0-21 0,-5 23-53 16,5-13-110-16,-3 4-28 0,-1-3-57 0,1 10-475 15</inkml:trace>
  <inkml:trace contextRef="#ctx0" brushRef="#br0" timeOffset="-10488.02">31879 11044 506 0,'3'-8'254'16,"0"5"48"-16,-3 3-54 0,-3-7-12 0,3 7-21 15,-6-4 2-15,6 4-40 0,-4-4-19 0,4 4 4 16,-8 0-24-16,8 0-20 0,-11 8-11 16,3-2-7-16,1 2-10 0,1 0-16 0,-2 1-13 15,4 2 6-15,-2-3-29 0,3 2-5 0,2-2-20 16,0-1 18-16,-1 3 5 0,4-3-8 0,0-2 3 15,1-2 7-15,3 2-20 0,-2-3 0 16,7-2 8-16,-11 0-9 0,18-1 4 16,-7-1-3-16,-3-2 15 0,-1-3 0 0,2 4-20 15,-1-5 10-15,-1 1 18 0,0 3-20 16,-1-2 4-16,-3-1 1 0,2 3-18 0,-2-3 4 16,-3 2-4-16,3 1 10 0,-1-2-21 0,-2 6-17 15,-2-7-6-15,2 7-4 0,0 0-4 0,-10-4-32 16,10 4-24-16,0 0-38 0,-11 8-94 15,11-8-98-15,-9 3-533 0,5 4 121 0,1-4 41 16,-1 5 120-16</inkml:trace>
  <inkml:trace contextRef="#ctx0" brushRef="#br0" timeOffset="-9855.96">32087 11026 755 0,'0'0'243'15,"4"-2"-26"-15,-4 2-43 0,0 0-23 16,0 0 8-16,0 0-23 0,0 0-16 0,0 0-5 16,0 0-23-16,5 9-15 0,-5-9-3 0,0 10 8 15,-2-3-15-15,-1-1-13 0,3-6 7 16,0 10 3-16,0-7-8 0,-3 3-7 0,3-6-13 16,0 7 18-16,0-7 5 0,-1 7-16 0,1-7-2 15,0 0-3-15,0 0-12 0,0 0 5 16,0 0-8-16,11-13-10 0,-5 5-11 15,1 1 26-15,-3 1-10 0,1-1-5 0,0 2 0 16,0-2-3-16,-3 3 5 0,1-2-10 0,3 5 6 16,-4-5-24-16,1 3 13 0,-3 3-13 15,3-5-2-15,-3 5 10 0,6-3-6 0,-6 3 9 16,0 0-1-16,0 0-4 0,7 10-6 0,-5-6 10 16,-2-4 11-16,1 11-8 0,-1-3-8 15,1-1 6-15,-1 0 12 0,4-3-10 0,-4 5 13 16,3-2-11-16,-1-2 3 0,-1-1-2 0,0 2 0 15,5-3-1-15,-6-3 19 16,10 1-9-16,-2-1-9 0,-8 0 12 0,16-5-15 0,-6-2 3 16,1-2 12-16,-1 1-5 0,0-6-4 15,1 6 6-15,-4-4-9 0,4-1-1 0,-5 2 14 16,1 1-26-16,-1-1 15 0,-2 1 10 16,2 2-20-16,-3 1 5 0,2 1 20 0,-2 1-7 15,-3-2 3-15,3 4-16 0,-3 3 7 0,0 0-4 16,0 0-1-16,-6-7-4 0,6 7 7 15,0 0-15-15,0 0 12 0,-11 11 11 0,8-4-16 16,1 0-2-16,0 3 13 0,-1-2-16 0,3 2 8 16,0 1 0-16,0 0-15 15,0-1 5-15,3 3-3 0,0-1 5 0,1 3 11 16,1-1-1-16,1-2 1 0,2 5 17 0,-3-3-20 16,2 1 3-16,1-2 0 0,-2 2 7 15,1 0-15-15,-1 1 12 0,-1-4-7 0,-3 5 16 16,-3-3-19-16,-5 2 16 0,-2 4-23 0,-11 3-36 15,-12 4-190-15,-16 3-176 0,8-5-415 0,-2-5 187 16,-10 1-35-16</inkml:trace>
  <inkml:trace contextRef="#ctx0" brushRef="#br0" timeOffset="-6326.12">25641 8661 204 0,'0'0'87'0,"0"0"-20"0,0 0-6 16,0 0 21-16,0 0-18 0,0 0-15 0,3-3 12 15,-3 3 19-15,0 0-52 0,0 0 38 16,0 0-43-16,0 0 6 0,0 0-12 0,0 0-1 16,0 0 22-16,0 0-22 0,0 0 1 0,0 0-11 15,0 0 24-15,0 0-7 0,0 0 29 16,0 14 73-16,0-10-10 0,-3 3 13 16,-2 3-23-16,-1-2 8 0,2 1-21 0,-5 5-8 15,-2-3-17-15,1 4-1 0,0 1 16 16,-4 0-43-16,0 1 22 0,0-1-5 0,-6 2-25 15,2 2 5-15,-5 2 23 0,3-3-23 0,-5 5 10 16,-9 1-5-16,0 4-23 0,0-2 12 0,-4-2-1 16,1 0 4-16,2 1 0 0,-5-1 5 15,2 1-27-15,-7-1 17 0,-6 0-13 0,3 0 3 16,-6 2-2-16,-11 5 24 0,10-9-40 0,0 1 52 16,-10 6-4-16,14-7-32 0,-3-2-62 15,5-2-13-15,2 0 23 0,2-2-5 16,8-2 3-16,9-1 17 0,0-4 21 0,1 1-23 15,4 0 5-15,2-5-2 0,4 3 15 0,3-3-8 16,-3 2-8-16,4-2 8 0,1 2 1 16,0-5 19-16,2 3-40 0,0-4 23 0,2 4 7 15,-2-3-10-15,4 3 1 0,-1-4-4 0,-1 2 16 16,2 0-15-16,-1-2 15 0,0 3-10 16,0-3-13-16,0 1 25 0,1 2-15 0,-1-5-2 15,0 4-8-15,0-1 28 0,3-2 3 0,4-1-16 16,-13 5 18-16,10-3-5 0,3-2 1 15,-11 0 4-15,11 0 5 0,-7 3 3 0,7-3-18 16,-7 2 3-16,7-2-24 0,0 0 24 16,0 0 12-16,-12 0-7 0,12 0-3 0,0 0 10 15,0 0-12-15,0 0 15 0,-11 0-5 16,11 0 2-16,0 0-15 0,0 0 0 0,0 0 8 16,0 0-6-16,0 0-4 0,-7 2-6 0,7-2 10 15,0 0 1-15,0 0 18 0,0 0-9 16,0 0 9-16,0 0-19 0,0 0-7 0,0 0 10 15,0 0-5-15,0 0-7 0,0 0 9 0,0 0 3 16,0 0 3-16,0 0 0 0,0 0 7 0,0 0-10 16,-10 0-10-16,10 0 3 0,0 0 25 15,0 0-41-15,0 0 25 0,0 0-14 0,0 0 12 16,0 0-15-16,0 0 4 0,0 0-1 16,-11 1 14-16,11-1 6 0,0 0 10 15,0 0-41-15,0 0 21 0,0 0-8 0,0 0 7 16,-10-1 16-16,10 1-20 0,0 0-9 0,0 0 6 15,0 0 8-15,0 0 15 0,0 0-26 0,0 0-23 16,0 0-17-16,-10-2 2 0,10 2-6 16,0 0-58-16,0 0-64 0,0 0-20 0,0 0-54 15,-7-2-467-15,7 2 65 0</inkml:trace>
  <inkml:trace contextRef="#ctx0" brushRef="#br0" timeOffset="-4343.99">21325 9741 424 0,'1'6'136'0,"-1"-2"-3"15,4 6-2-15,-4 3-11 0,3-4-25 0,0 1 10 16,-2 3-8-16,2-1-7 0,3 2-14 16,-2-3-9-16,-1 3 2 0,0-2-15 0,5 1-21 15,-5-1 18-15,1 0-2 0,2 0-3 16,1-2-15-16,0 2-1 0,-3-3-27 15,2-1-34-15,-2 1-69 0,5-3 26 0,-8-2-23 16,-1-4-131-16,11 2-440 0,-8 3 74 0</inkml:trace>
  <inkml:trace contextRef="#ctx0" brushRef="#br0" timeOffset="-4044.56">21330 9465 511 0,'0'0'198'0,"0"0"-17"0,16 7-22 16,-12-3-28-16,2 3-9 0,5 3 1 0,-1-2 15 15,0 9-38-15,1-4 10 0,2 6-33 16,2 3 20-16,1 0-15 0,-2 3-48 0,0 16 37 15,0-8-2-15,-4-7 16 0,-1 6-13 0,-5 0 9 16,3 0-32-16,-6-4-3 16,-1 5 26-16,-5 7-13 0,-1-5-21 0,-8 15-15 15,0-1-23-15,-2-2-87 0,-2-1-120 0,-13-5-139 16,21-7-411-16,0-5 73 0,0-8 75 16</inkml:trace>
  <inkml:trace contextRef="#ctx0" brushRef="#br0" timeOffset="-3494.75">21614 10858 865 0,'-4'-7'233'0,"1"3"15"0,-1 0-43 16,3-5-18-16,-2 6-136 0,3-2 36 0,-3-3-8 15,3 5 11-15,-3-4-16 16,6 0-18-16,-3 3-12 0,3-3 2 0,0 0 2 15,2 0-7-15,-2 3 0 0,4-2 3 0,-1-1-11 16,1 3-10-16,1 0-13 0,-2 2 6 0,4-3-1 16,-3 4-2-16,0 1-3 0,-7 0-25 15,17 0 2-15,-11 1 5 0,-2 4 8 0,3-3-15 16,-6 5 25-16,2 3-5 0,-6 2-15 0,2-1-5 16,-6 3-8-16,3-1 0 0,-2 1 15 15,-4 1 0-15,3-3 6 0,0 3-3 0,-3-6 0 16,6 1 15-16,-2-2-10 0,2-2 13 15,-3 2 12-15,4-5-33 0,-1 4 26 0,1-6 5 16,3-1-20-16,-3 5 15 0,3-5-23 0,0 0 10 16,0 0 0-16,0 0 5 0,16-16 1 15,-11 9-11-15,5 0 0 0,-1 0 7 0,2 3-4 16,-1-3 2-16,0 0 10 0,1 3-10 16,-1 0-20-16,0-3 7 0,1 4-22 0,-4 0-16 15,3-1 5-15,-4 3-21 0,2 0-10 0,-8 1-22 16,0 0-37-16,16 2-10 0,-16-2-140 0,0 0 7 15,-6 7-412-15,9-1 51 0</inkml:trace>
  <inkml:trace contextRef="#ctx0" brushRef="#br0" timeOffset="-3228.53">21760 10518 665 0,'0'0'220'16,"0"-9"-18"-16,0 9-35 0,0 0-32 0,0-4-14 16,0 4 4-16,0 0-25 0,0 0-16 0,0 0 19 15,14 11-16-15,-8-3 18 0,-2 0-36 0,4 3-13 16,1 4 24-16,-2 2-11 0,0 1-21 16,0 4 24-16,0-3-16 0,-1 4-2 0,-2 0 2 15,-1-2-10-15,-3 2 18 0,0-4-20 0,-3 6-41 16,0 0 22-16,-1 7-53 15,-3-6-77-15,0-1-92 0,-3 6-584 0,-3-2 64 16,-1-1 60-16</inkml:trace>
  <inkml:trace contextRef="#ctx0" brushRef="#br0" timeOffset="-2695.4">21836 11451 581 0,'-14'-4'235'16,"14"4"-25"-16,-4-4-13 0,4 4-13 0,-3-9-7 15,3 9-31-15,0-8-13 0,0 8-18 16,3-8 0-16,-3 4-10 0,4-2-20 0,0-1-3 15,-1 3-13-15,0 0 0 0,1 0-15 0,2-2 5 16,0 4-26-16,-1-3 3 0,2 2-24 0,-1-1 4 16,-6 4 2-16,10-1-3 0,-10 1-5 15,14 0 3-15,-14 0-8 0,7 8-28 0,-4-4 28 16,1 0-10-16,-1 5 15 0,-3-4-20 16,0 5-5-16,-3-3 17 0,3 0-14 15,-4 1 14-15,4-2-4 0,-3 1 4 0,0 1-7 16,3-1 13-16,0-4-8 0,-1 4-8 0,-2-3 3 15,3-4-8-15,0 9 41 0,-3-7-30 16,3-2 7-16,0 8-5 0,0-8-10 0,-3 5 4 16,3-5 6-16,0 0 0 0,3 5-2 0,-3-5 7 15,0 0-18-15,6 4 3 0,-6-4 18 0,4 3-19 16,-4-3 6-16,7 0-5 0,-1 3 10 16,2 0 3-16,-8-3-19 0,10 4 1 0,-4 0 12 15,-2 0 3-15,3 0-10 0,0-1 38 0,-4 3-25 16,1-2-3-16,-1 0 10 15,0 0-13-15,0 3 21 0,-3 1-18 0,0-2-12 16,-3 2 1-16,0-2-19 0,-1 1-22 0,-2 5-78 16,-1-3-65-16,-4-5 6 0,2 0-3 0,-1 0-548 15,-1 3 62-15</inkml:trace>
  <inkml:trace contextRef="#ctx0" brushRef="#br0" timeOffset="-2445.8">21989 11276 348 0,'4'5'110'0,"5"-3"-13"15,-1 4 5-15,2-2-17 0,3 4 2 16,-2 2-10-16,2 1-13 0,1 0 12 0,-3 4 1 15,6 1-20-15,-4 0-17 0,-3-2 4 0,1 7 5 16,-1-3 4-16,-3 0 29 0,-1 4-41 16,-6-2-13-16,4 5-43 0,-11 0-39 0,1 5-74 15,-25 6-105-15,21-2-422 0</inkml:trace>
  <inkml:trace contextRef="#ctx0" brushRef="#br0" timeOffset="-1796.77">22048 12173 460 0,'0'-7'174'0,"0"7"-28"0,0 0-5 0,0 0 0 16,0 0-23-16,0 0-14 0,0 0-9 15,3 18-8-15,-3-11-18 0,3 3 3 0,-3-2-26 16,4 4 13-16,-4 0-5 0,3-2 10 0,-3 2-16 15,3-1-20-15,-3-1 11 0,0-2-11 16,0 1-2-16,0 0 4 0,0-3 1 16,0 2-5-16,0-1-1 0,0-7-7 0,-3 10 5 0,3-10 3 15,-3 3-11-15,3-3 18 0,-1 4 1 16,1-4-24-16,0 0 8 0,0 0 15 16,0 0-15-16,0 0 8 0,0 0-3 0,0 0-16 15,0 0-7-15,0 0 21 0,15-14-8 0,-6 14 2 16,-2-3-2-16,0 1-8 0,1-3-10 15,4 5-3-15,-2-2-2 0,1-1 12 0,-1 0-9 16,0 3-11-16,1-2-33 0,-1-2 28 0,0 3-11 16,1 0 22-16,-1-1-4 0,-3 0-2 15,0-1 0-15,0 1 8 0,0 1-18 16,-1-5 20-16,-3 5 24 0,1-5-14 0,-4 6 14 16,10-5 12-16,-9-1 5 0,2 5-18 15,0-5-10-15,-3 6 47 0,0-4-24 0,0 4 20 16,0 0 1-16,0 0 5 0,0 0-21 0,0 0-10 15,0 0 5-15,0 0-12 0,0 0 12 16,0 0-10-16,0 0 18 0,-3 18-24 0,3-10 1 16,3 1 3-16,0 1-6 0,-2-1-3 0,2 4-12 15,0-2-33-15,0 3 0 0,-2 0-21 0,6 1 2 16,-4 0-71-16,0-1-84 0,-2-4-65 16,2 1-452-16,0-3 22 0</inkml:trace>
  <inkml:trace contextRef="#ctx0" brushRef="#br0" timeOffset="-1562.54">22300 11966 560 0,'3'-5'189'0,"-3"5"-9"0,7-3-29 0,-7 3 15 15,0 0-30-15,15 6-108 0,-6-4 5 0,2 7 21 16,-1-1-3-16,0 2 11 0,4 5-9 15,0 2-19-15,0-1 19 0,2 1-14 0,-2 5 7 16,-3-1 2-16,-1 4-17 0,4 0-5 16,-8 0 10-16,-2 0-1 0,-1 5-32 15,-3 5-26-15,-3 0-23 0,-4 14-85 0,-4-3-306 16,-2-1-244-16,-5-3 92 0</inkml:trace>
  <inkml:trace contextRef="#ctx0" brushRef="#br0" timeOffset="-897.74">22386 13016 842 0,'0'0'233'0,"0"0"-31"16,-4-1-20-16,4 1-31 0,0 0-3 0,0 0-23 16,0 0-4-16,0 0-16 0,0 0-16 0,0 0-4 15,0 0-1-15,-13 11 3 0,13-11-23 16,0 7-7-16,-1-3-6 0,1-4-5 15,-3 6 2-15,3 1-7 0,0-7-2 0,-3 8-26 16,3-7 25-16,0-1-15 0,0 7 3 0,-3-2-11 16,3-5 8-16,0 5-18 0,0-5 5 15,3 7 6-15,-3-7-16 0,0 6 15 0,0-6-10 16,3 2-2-16,-3-2 20 0,0 0-18 0,11 0 18 16,-11 0-5-16,0 0 0 0,17 0-3 15,-8 0-25-15,-9 0 15 0,15 0 10 0,-9-1-12 16,-6 1-6-16,18 0 19 0,-11 1-80 0,-7-1-10 15,13 0 12-15,-3 2 6 0,-6 2 5 0,3 0 15 16,-1 3 2-16,-3 1 1 16,-2 1 66-16,-1-1-12 0,0 2-1 0,-1 5-7 15,-5-7-10-15,3 7-24 0,-4-5-4 0,4 1-29 16,-5-1 0-16,1-4-15 0,-2 2-51 16,2-1-26-16,-1-3 54 0,1 0 10 0,-2-4-13 15,9 0-58-15,-10 0-6 0,10 0 41 0,-11-8 18 16,4 1 39-16,4-3 17 0,0 2 26 0,-1-2 31 15,1-1 15-15,3 0 6 0,0-1 22 16,-4-1-25-16,8 2 33 0,-4-3 15 0,3 2-23 16,0-1 21-16,-2 1-38 0,2-1-1 0,0 3 16 15,1 0-1-15,-1 0-9 0,3-2-3 16,-5 4-3-16,6-2-25 0,-3 8-26 16,2-6-17-16,1 3-42 0,-4 0-10 0,5 0-79 0,-5 3 86 15,4-4-106-15,-1 6-603 0,-2-3 162 16</inkml:trace>
  <inkml:trace contextRef="#ctx0" brushRef="#br0" timeOffset="-680.6">22584 12789 483 0,'11'-9'200'0,"-8"4"2"16,7 1-20-16,-3 1-75 0,3 1 42 15,-10 2-39-15,14 6 13 0,-4-2-29 0,0 3 24 16,1 1-33-16,3 3 9 0,-1 3-9 15,0 3 4-15,3 1-12 0,-4 6-8 16,2 1 0-16,-4 1 16 0,4 3-31 0,-7-1 5 16,-1-3-18-16,-2 1-26 0,-4-1-18 0,-1 3-71 15,-5-13-159-15,-1 16-563 0,-7-5 113 16,4-4 25-16</inkml:trace>
  <inkml:trace contextRef="#ctx0" brushRef="#br0" timeOffset="434.58">22184 10676 442 0,'0'0'80'0,"14"-8"-11"0,-11 5 18 16,4-4-8-16,0 0 8 0,0 3-15 16,3-3 71-16,3-3 11 0,2-2-21 0,5-5 20 15,4 2-35-15,13-13-21 0,5-4 26 0,2-1-25 16,17-9 32-16,-2 0-68 0,9 1 7 16,4-1 8-16,0-2 2 0,7 2-25 0,-5-5 25 15,1-2-36-15,7 2-22 0,1-6 20 16,3 2 5-16,19-10-15 0,-16 11 20 0,-3 1-23 15,-1-1 23-15,3 2-33 0,-5 1 5 16,-1 2 16-16,-4 2-21 0,1-1-1 0,-7 0 14 16,4 7-31-16,-8 3 0 0,0-1 31 0,-16 7-26 15,1 3 10-15,-4 3 6 0,-2-1-3 16,-5 5-8-16,-8 3 8 0,-7 1 2 0,-7 4-9 16,1 2-6-16,-3 0-3 0,-2 1 9 0,-2 1-4 15,-4 2-4-15,0-2 2 0,1 2 0 16,-1-1 3-16,-3 3 2 0,-1 1-5 15,-1-2-13-15,1-1 1 0,0 4 14 0,-6 0 1 16,10-7 2-16,-9 4-7 0,-1 3-1 0,10-1 6 16,-10 1 2-16,4-4-7 0,-4 4 10 15,7-2-18-15,-7 2 7 0,0 0 3 0,6-1-7 16,-6 1 17-16,0 0-12 0,0 0-6 0,6-3 6 16,-6 3 2-16,0 0-10 0,0 0 2 15,5-4 0-15,-5 4 16 0,0 0-13 0,0 0 8 16,0 0-3-16,0 0-10 0,0 0 18 0,0 0-3 15,0 0-10-15,0 0-15 0,0 0 17 16,0 0-17-16,0 0-26 0,0 0-59 0,0 0-43 16,0 0-42-16,0 0-32 0,0 0-172 15,0 0-397-15,0 0 100 0,-17 7 56 0</inkml:trace>
  <inkml:trace contextRef="#ctx0" brushRef="#br0" timeOffset="767.58">24656 9015 332 0,'0'0'131'0,"0"0"-13"16,0 0-8-16,0 0-11 0,0 0-42 0,0 0 20 15,23 3-16-15,-23-3 16 0,15 4-26 16,-5-1 39-16,3-3-3 0,-3 0-3 0,0 0-15 15,2 0-2-15,1-1 7 0,4-4-5 16,-3 4 13-16,-1-1-18 0,7-4-18 0,-5 2 3 16,4-2-6-16,-1-1-15 0,-1 0-5 0,0-1 23 15,0 5-12-15,-3-4-27 0,-1 4 6 16,-2-1 0-16,-1 1-8 0,-3 1-5 0,3-3 0 16,-10 5 10-16,0 0-2 0,11 10-13 15,-15 1 51-15,1 3-36 0,-8 8 16 0,-3 5-31 16,-9 14 18-16,-2 5-6 0,2 0 9 15,-8 12-60-15,4-10-97 0,6-4-84 0,3 3-476 16,2-4 17-16</inkml:trace>
  <inkml:trace contextRef="#ctx0" brushRef="#br0" timeOffset="1850.08">21737 11816 488 0,'0'0'185'15,"0"0"-1"-15,0 0-33 0,0 0 0 16,9-7-2-16,5-1-22 0,7-3-16 0,9-6-4 16,15-8-10-16,20-7-69 0,0-1-68 0,0-3-178 15,6 4-483-15,-1 0 86 0</inkml:trace>
  <inkml:trace contextRef="#ctx0" brushRef="#br0" timeOffset="2649.55">22526 12441 363 0,'27'-15'102'0,"-3"3"8"15,-3 0-48-15,-1 3-8 0,-3 5-85 0,-3-12-61 16</inkml:trace>
  <inkml:trace contextRef="#ctx0" brushRef="#br0" timeOffset="3115.6">22550 13553 465 0,'0'0'146'0,"0"0"-5"0,0 0 2 16,0 0-27-16,10-12-11 0,-3 4-21 16,6 0-2-16,5-3 2 0,2-3-9 15,4-3-45-15,7 0 19 0,10-6-39 0,0 3-92 16,0-2-38-16,-4 8-558 0,-9 0 35 0</inkml:trace>
  <inkml:trace contextRef="#ctx0" brushRef="#br0" timeOffset="6029.09">27884 11565 312 0,'0'0'151'0,"-5"-6"-21"16,5 6 1-16,0 0-1 15,0 0-19-15,0 0-32 0,0 0 8 0,0 0-8 16,0 0-17-16,0 0 17 0,21-4-35 0,-11 0-19 16,4 4 21-16,3 0-10 0,10-1 10 15,4-2-25-15,6 2 9 0,8-2 6 0,17 1-13 16,2-3-2-16,5 2-3 0,2 3-3 0,10-7 3 16,13 3 0-16,5 0-8 0,10-5 18 0,-3 8 11 15,4-6-22-15,-1 2-4 0,4-1 0 16,7-1-3-16,6-1 11 0,4 1-8 0,0-3-16 15,-3 3 34-15,-1 3-21 0,4-2-2 0,3-2 2 16,1 1-2-16,-4-1-3 0,-4 4 38 16,0-2-27-16,-6-1-14 0,0-1 13 15,-4 1-22-15,-4 3 22 0,-8-2 8 0,-2 3-15 16,-3-2 15-16,-20 5-23 0,-5-2 5 0,-5 2-2 16,0 0-1-16,-8 2-10 0,-13-1 11 15,-7 2-8-15,-7-2 2 0,-3-1 3 0,-7 0-12 16,-1 2 9-16,-1-2 3 0,-6 1 8 0,0-1 7 15,-4 0-10-15,0-1-20 0,-7-1-42 0,-5 2-83 16,13-1-22-16,-13 1-593 0,0-4 108 16</inkml:trace>
  <inkml:trace contextRef="#ctx0" brushRef="#br0" timeOffset="7377.96">22341 10509 534 0,'0'0'239'0,"0"0"-24"16,-20 9-41-16,9-1-28 0,1-1 17 16,-6 9-19-16,1-2-6 0,-1 4 3 0,-2 2-29 15,1 4-4-15,0 0-19 0,3 1 1 0,7-2-8 16,1-1-13-16,3 0 3 0,9 2-29 16,1 0 11-16,10-2-3 0,4 0-20 0,17 3-3 15,9-7 0-15,8 0-48 0,9-11-34 0,9-3-112 16,8-8-32-16,18-3-605 0,-2-4 101 0,-2-4 52 15</inkml:trace>
  <inkml:trace contextRef="#ctx0" brushRef="#br0" timeOffset="7777.78">24287 9983 442 0,'13'10'141'16,"0"0"-8"-16,1 2-2 0,-3-1-11 15,0-3-33-15,2 8 28 0,0 0-17 16,-2 1-78-16,-1 3 93 0,-1 3-19 0,-4 2-1 15,-2 2-9-15,-10 10-12 0,-6 9 25 0,-5 6-71 16,-13 10-47-16,5-19-115 0,-16 21-596 16,-5-6 97-16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5-01-17T04:04:54.585"/>
    </inkml:context>
    <inkml:brush xml:id="br0">
      <inkml:brushProperty name="width" value="0.05292" units="cm"/>
      <inkml:brushProperty name="height" value="0.05292" units="cm"/>
      <inkml:brushProperty name="color" value="#FF0000"/>
    </inkml:brush>
  </inkml:definitions>
  <inkml:trace contextRef="#ctx0" brushRef="#br0">2457 6542 366 0,'-1'-6'125'0,"1"6"-7"0,0 0 10 16,0 0-54-16,0 0 5 0,-6-2-7 0,6 2-21 16,0 0 16-16,0 0-16 0,0 0-15 15,0 0-3-15,0 0-10 0,0 0 8 0,0 0 7 16,0 0 1-16,0 0-14 0,0 0 8 15,0 0-30-15,0 0 43 0,19 0-31 0,-19 0 16 16,12 1-5-16,-3 0-11 0,-2-1-7 0,-7 0 10 16,17 2 2-16,-7-2-12 0,0 3 12 0,1-6-2 15,2 6-23-15,5-3 15 0,-5 0 6 16,5 0-9-16,-2 0 1 0,5-3-3 0,0 3-5 16,-1 0 5-16,4-2 16 0,0 4-6 0,-4-4-15 15,4 2 21-15,0 0-1 0,0 0-25 0,-1 0-8 16,2 0 11-16,-4 0-1 15,3 0 6-15,0 2-6 0,-4 1 6 0,4-3 2 16,-4 0 10-16,1 1-10 0,2-1-10 0,-2 1 8 16,0 0 7-16,-1 1-8 0,4 0-19 15,-2 0 19-15,1-2-2 0,0 3-2 0,-1-3 4 16,0 1 3-16,0 4-7 0,2-5-9 0,-3 2 11 16,2-2 21-16,1 0-26 0,0 0 25 0,0 2-27 15,-1 1 14-15,1-3 11 0,-3 1-10 16,3-1-8-16,-1 0 10 0,1 1-23 0,1 0 13 15,-4 1 0-15,2-2 3 0,1 2-31 0,0-2 12 16,0 2 19-16,0-2 10 0,-4 0-1 0,4 0 1 16,-2 0-8-16,0 1 11 15,0-1-19-15,2 2 1 0,-1-2 2 0,-2 0 20 16,2 1-10-16,-1-1-12 0,1 0 2 0,-3 3 23 16,2-3-39-16,1 2 24 0,-3-2-3 0,4 0 3 15,-3 0-8-15,-1 2-15 0,1-2 12 16,3 0 8-16,-3 0 0 0,-1 0-12 0,0 0 9 15,2 2-7-15,-2 1-5 0,3-2 12 0,-2 0 11 16,2 0-10-16,-1 1 2 0,1 0-18 16,1 0 16-16,0-1-1 0,0 1 11 15,0-1-26-15,3 4 13 0,1-4 8 0,-1 0-16 16,1 5 21-16,-5-6-10 0,1 2 9 0,0 0-7 16,4 2-2-16,-4-3-11 0,2 1 1 15,-4-2 17-15,5 4-23 0,0-2 26 0,-3-1-16 16,7 0-4-16,-7 1-6 0,3 1 3 0,0-2 17 15,-2 0-4-15,2 0-6 0,1 1 21 0,2 0-20 16,-3 0-1-16,-3-1 3 0,3-1-2 16,0 2 9-16,1-1-20 0,-1 2 3 0,-3-1-10 15,4-2 27-15,-4 2 6 0,2-2-13 0,2 0-2 16,-4 2 17-16,1 1-28 0,2-2 21 16,-4-1-18-16,2 1 22 0,1-1-6 15,-1 1-14-15,2-1 13 0,-3 2-8 0,0-2 9 0,0 2 4 16,3 0-13-16,-6-2-4 0,2 0 1 15,1 1 9-15,0 1-6 0,0-2 14 16,1 0 1-16,-2 0-1 0,1 1-22 0,1-1 1 16,-1 3 5-16,3-1 10 0,-4-2-10 0,1 1 0 15,1 0 8-15,2-1 2 0,-3 4 2 0,-1-3-2 16,1 0 6-16,1-1-11 0,2 1 2 16,-3-1 21-16,2 1-28 0,-2-1 0 0,1 2-8 15,2-2 16-15,-3 2-3 0,0-2 7 0,3 2-22 16,-3-2 25-16,1 0 8 0,2 0-10 15,1 0-21-15,-1 0 29 0,-1 0-6 0,-2 0-15 16,1 0 0-16,2 0 17 0,-3 0-12 0,7 0 13 16,-8 0-18-16,4 0 8 0,-2 0 4 15,2 0-7-15,-3 0 10 0,4 0 19 16,-5 0-1-16,7-2-18 0,-2 2 8 0,-4-2-13 16,1 0-2-16,2 1 20 0,-4 0-18 0,4 1 13 15,-3-1-8-15,4-4 8 0,0 5 15 0,-1-1-15 16,-3 0 15-16,-1 1-20 0,1-2-3 15,1-1 3-15,-1 2-8 0,3-1 0 0,-4 2 3 16,1-1-21-16,-3-1 11 0,3 0-3 0,-4 0 10 16,1 0 10-16,0 2-12 0,-1-1 12 0,1-2-2 15,0 1-11-15,-1 1-2 16,3 0-10-16,-1-1 18 0,0-1-3 0,-1 2-8 16,1 1 6-16,1-2-6 0,0 1 1 0,2 1 7 0,-1-2-8 15,0 2 8-15,-1-2-12 0,2 2 9 16,2-2-7-16,-3 2 15 0,7-1-20 15,-7 1 20-15,3 0-4 0,0-1-12 0,0 1 27 16,1 0-21-16,-1 0-8 0,4 0 6 0,-7 0 12 16,7-1 8-16,-4 1-16 0,1-3-4 15,-1 6 7-15,0-3-13 0,0-3 3 0,0 3 0 16,4 0 15-16,0 0-7 0,-6 0 2 0,5 0-10 16,1 3-8-16,-1-3 18 0,-5 1-13 0,2-1 11 15,-3 0-6-15,0 0 6 16,3 1-3-16,-3-1 13 0,0 1-11 0,-4-1-2 15,4 2 6-15,-3-2-4 0,-1 2-7 0,1-2 15 16,-4 0-12-16,0 2-3 0,0-2 17 0,0 0-7 16,-3 0 16-16,-1 0-39 0,2 0 31 15,-6 0 0-15,1 1-19 0,-2 1 22 0,-8-2-44 16,17-2 84-16,-11 2-5 0,-6 0 8 0,11 0 3 16,-11 0-6-16,0 0-18 0,13 0-2 15,-13 0-31-15,0 0-18 0,7 2-33 0,-7-2-66 16,0 0-180-16,0 0-502 0,-13 8 116 0,9-6 33 15</inkml:trace>
  <inkml:trace contextRef="#ctx0" brushRef="#br0" timeOffset="2731.29">15915 7321 404 0,'-3'-4'133'0,"3"4"-13"16,-1-6-20-16,1 6-3 0,0 0-12 0,0 0-24 16,-3-7 19-16,3 7-42 0,0 0 16 15,0 0-16-15,0 0-20 0,0 0 5 0,0-4 16 16,0 4-14-16,0 0 8 0,0 0 1 0,0 0-27 16,0 0 6-16,0 0 18 0,0 0-16 15,0 0 1-15,0 0-19 0,0 0 1 0,0 0-1 16,0 0-2-16,0 0 28 0,20 3-5 15,-20-3-26-15,11 1 6 0,-4 3-4 0,2-4 29 16,-2 2-10-16,4-1 18 0,-1-1-8 16,3 0-10-16,1 5-13 0,-3-5 20 0,3 1-7 15,2 0-3-15,-1 0-25 0,1 1 12 0,5 1 29 16,0-2-34-16,-2-1-2 0,2 3 31 16,0-3-21-16,-1 1-11 0,1-1 19 0,3 0 25 15,-4 3-53-15,4-3 43 0,0 1-15 0,0-1 4 16,-1 0 22-16,1 0-14 0,1 0-15 15,-1 2 3-15,0-2-6 0,3 1-7 0,-3-1 13 16,6 0 25-16,1 0-30 0,0 0-11 16,0 0 13-16,0 0 16 0,3 0-21 0,0 0 13 15,1 0-26-15,-4 0 33 0,3 0-15 16,0 0 0-16,0 0 8 0,-3 0-2 0,2 4-6 16,-5-3 0-16,-1-1 2 0,1 0-7 0,-5 0-5 15,4 1 8-15,-2-1-1 0,-1 0-9 16,0 0 2-16,2 1 12 0,-2 0 4 0,-2 4-19 15,2-4 16-15,-1-1-8 0,1 0-18 0,0 3 23 16,0-3-13-16,0 1-2 0,0 3 7 16,3-4 8-16,-3 0-5 0,7 0 0 0,-4 0 3 15,4 0 2-15,0 2 0 0,0-2 13 0,-1 0-13 16,4 0-12-16,-3 0 19 0,0 0-24 16,0 0 14-16,0 0 6 0,-1 0 2 0,1-2-7 15,-3 4-9-15,-4-2 12 0,3 0 1 16,-4 0 9-16,1 0-6 0,-2 1-25 0,2-1-1 15,-1 0-4-15,1 0 12 0,0 0 13 16,3 4 10-16,-3-3-15 0,0-1-20 0,0-1 33 16,3 2-13-16,-2-2-18 0,2 2 23 0,0-1 13 15,4 0 2-15,0 0-17 0,0 0 5 16,0-1 4-16,-1 1-14 0,-3-4-8 0,3 3 12 16,-5 1 6-16,-1 0 5 0,0-2-11 15,3 2-4-15,-7 0 2 0,4-1 5 0,0 1 13 16,-2 0 0-16,0-3-21 0,-1 2 8 15,3 1-18-15,-4 0-2 0,1-2 18 0,3 2-3 16,-3-1 2-16,-1 1 13 0,1 0-2 0,0 0-33 16,2-1 20-16,-2 1 23 0,3-3-15 15,-4 3 17-15,4-2-27 0,0 0 2 0,0 2 17 16,0-1-9-16,3-4 0 0,-3 5-13 0,3-1 12 16,-2-1-17-16,-1 2 10 0,3 0-2 0,-4-1 9 15,2 1-20-15,2 0 13 0,1-3-10 16,-1 2 3-16,-3 1 14 0,2 0-7 15,-1 0 0-15,-1 0 5 0,0 0 13 0,0-2-10 0,-1 2 2 16,-2 2 3-16,3-2 5 16,-4 0-5-16,1-2 0 0,0 4-19 0,-1-2 1 15,1 0-5-15,-1-2 0 0,0 4 15 0,1-2-20 16,0-2 17-16,-1 1 3 0,4 1-12 0,-3 0 12 16,0 0-10-16,2-1 15 0,-2 1 3 15,3-3-6-15,0 3 6 0,-1-2-15 0,-2 0 2 16,3 2 0-16,0 0 10 0,-1-1-15 0,1 0 15 15,0-3-5-15,-2 4-8 0,4-1 11 16,-2-1-8-16,0 2-2 0,1 0-4 0,2 0 17 16,-1-1-4-16,2-2 11 0,-4 3-13 0,3-1-12 15,-2 1 22-15,2-2-89 0,1 2 0 16,-5 0 25-16,4-1-33 0,0 1 41 16,1 0 54-16,-4 0-54 0,4 0-31 0,-1-1 24 15,1-2 25-15,-5 3 5 0,4 0-13 0,-3-2 21 16,7 1-11-16,-7 0-9 0,3 1-4 15,-3 0 6-15,3-1 8 0,-2 1-1 0,-1 0-4 16,6-1 9-16,-2-3 14 0,-1 4-1 0,-3-1 13 16,0 1-5-16,0-2-2 0,0 4 0 15,-1-2-9-15,1-2 12 0,-3 2-14 0,3 0 5 16,-1 0-15-16,1 0 21 0,-3-1-34 16,4-2 44-16,-2 3 10 0,4-1-15 0,-3 1-18 0,0-2 30 15,1 2-15-15,2-1-5 16,-4 0 79-16,5-4-4 0,-1 4-16 0,-3 1-11 15,3-1-4-15,-2 1 4 0,5 0-25 0,-6-1 13 16,3 1-5-16,1 0-5 0,3 0 17 0,-1 0-12 16,1-1-6-16,0 1-4 0,0-4-3 0,2 4 2 15,-2 0-2-15,3 0-2 0,-3 0-6 16,3 0-8-16,1 4 6 0,-4-3 10 0,0-1-16 16,-1 0 4-16,-3 0 6 0,4 0-4 15,-4 1-8-15,-2-1 13 0,5 1 0 0,-5-1-18 16,-1 0 10-16,-1 3 5 0,1-3 0 15,-3 0-12-15,3 0 4 0,-4 0-10 0,1 0 1 16,0 3 9-16,-2-2 6 0,2-1-5 16,0 0-1-16,-1 0 1 0,1 0-3 0,0 0-3 15,-2 1 6-15,-1-1 4 0,3 0-14 0,-1 2 14 16,2-4-1-16,-3 2 1 0,-2 0 14 0,0 0-19 16,0-1 6-16,3 1-18 0,-6 0 17 15,3 0 1-15,-4 1-16 0,-1-1 13 0,1-1-7 16,-3 1 17-16,1 0 11 0,-1 0-21 0,-10 0 41 15,14 0 0-15,-14 0 18 0,16 0 21 16,-16 0-21-16,10 0 35 0,-10 0-88 0,11 0-16 16,-11 0 30-16,7 0-17 0,-7 0 5 0,7-4-3 15,-7 4-15-15,0 0 20 0,0 0 6 16,10-2-1-16,-10 2-17 0,0 0 7 16,0 0-13-16,7-1 8 0,-7 1-43 0,0 0-72 15,0 0-56-15,0 0-88 0,0 0-2 0,0 7-530 16,0-7 95-16,0 0 120 0</inkml:trace>
  <inkml:trace contextRef="#ctx0" brushRef="#br0" timeOffset="17417.52">1448 6125 424 0,'0'0'172'0,"0"0"-16"0,0 0-10 0,0 0-26 15,0 0-20-15,0 0-3 0,-3-4-15 16,3 4-10-16,0 0-6 0,0 0-19 0,0 0 6 15,0 0 1-15,0 0-13 0,0 0-8 0,0 0-10 16,6 17 13-16,-6-13-5 0,3 2-16 0,-3-1 16 16,3 1 2-16,-3 1-23 0,1 0-7 15,1-1 15-15,3 3 5 0,-2 1-3 0,0-1 1 16,1 0-8-16,-1 0-18 0,1 0 10 0,2-2 13 16,2 2-26-16,-2-2 18 0,4-3 3 15,-3 3 7-15,7 0-76 0,0-4 38 0,3-3-18 16,3 0 42-16,7-2-24 0,8-6 18 0,19-6-16 15,8-4 19-15,13-7-11 16,0-7-2-16,5 3-46 0,1-5 20 0,1-4-184 16,7 2-484-16,3-2 74 0</inkml:trace>
  <inkml:trace contextRef="#ctx0" brushRef="#br0" timeOffset="57746.83">22994 8986 112 0,'-3'-4'15'0,"3"4"14"0,0 0-60 15,0 0 44-15,0-7-34 0,0 7 1 16,0 0 53-16,0 0 11 0,0 0-6 0,0 0 90 16,-4-3-15-16,4 3-42 0,0 0-68 0,-6-4 76 15,6 4 39-15,0 0-44 0,0 0 118 16,0 0-54-16,-7-2-17 0,7 2-65 15,0 0-15-15,0 0 15 0,0 0-12 0,0 0-1 16,-3-5-4-16,3 5-9 0,0 0-4 0,0 0-3 16,0 0-3-16,0 0 1 0,0 0-11 15,0 0 8-15,0 0-8 0,0 0 6 0,0 0-21 16,16-1 30-16,-8-1-12 0,1 1 25 0,-2-5-12 16,4 5-11-16,2-6-15 0,0 4 16 0,2-5-14 15,-2 1 11-15,1-3-10 0,-1 1 15 16,-1-4-13-16,1 3 13 0,0-4-21 0,-2 3 6 15,-1 2 12-15,0-5-7 0,-3 1 2 0,3-1-10 16,-6-1-10-16,2 5-1 0,-2-1 32 16,0-3-8-16,-1 5-16 0,0-3-10 15,-3 3-2-15,0 3-3 0,0 0-13 0,0-2 26 16,-3 6-13-16,3 2 11 0,-8-5-16 0,8 5 15 16,0 0 3-16,-19 14-11 0,8-4 19 0,-2 8-13 15,2 0 7-15,-6 8 3 0,1 5 0 16,-2 9 18-16,0 2-21 0,-1 1 9 0,4-1-4 15,2 1 6-15,3-5-8 0,2-4-16 0,-1-2 57 16,5-2-51-16,-2 5 5 0,5-4 5 0,-2-1-2 16,-1-3-9-16,1 0 4 0,0 1 1 15,3-3 14-15,0-3-13 0,-1-1 15 16,-2-1-5-16,3 2 18 0,-3-4-25 0,3 1 12 16,-3 0-12-16,2 0 2 0,-5-1-3 0,3-3-48 15,-5 2-23-15,1-4-3 0,-2 0-151 16,-3 1-112-16,3-4-311 0</inkml:trace>
  <inkml:trace contextRef="#ctx0" brushRef="#br0" timeOffset="58945.67">22899 9378 268 0,'13'-6'80'15,"0"2"12"-15,2-2 8 0,-2 2 7 0,5-1-48 16,-2 2 13-16,2 0-11 0,2-1-17 0,-3 2-14 16,1 1-12-16,-2-3 10 0,1 3 21 0,-3-1-49 15,0 1 20-15,-1-3 9 0,2 2-17 16,-5 2 11-16,2-1 1 0,-4 1-12 0,-1 0 9 16,3-1-3-16,-10 1-3 0,14-2 13 0,-14 2-12 15,10-3 4-15,-10 3-2 0,10 0 18 16,-10 0 0-16,8 3-3 0,-8-3 0 0,3 4 39 15,-3-4-23-15,-3 7 22 0,3 1-25 0,-5-2 3 16,-1 0-16-16,2 6 3 0,1-2-8 16,-4-2 16-16,4 2-14 0,-4-2-7 15,3 3 0-15,1-4-2 0,0 5 2 0,-1-6-3 16,4 1-17-16,-3 0 15 0,3 0-13 0,-3 0-2 16,6-4-6-16,-3 4 18 0,3-6-7 15,-3-1 13-15,7 6-21 0,0-5 76 0,0-1-1 16,-7 0 1-16,17-2-22 0,-8-3-15 0,-1 3-9 15,2-4 4-15,-3-1 4 0,3 3 8 0,-3-3-2 16,-3 0-9-16,2 0 9 0,1 2-24 16,-3-1 3-16,-1-1 0 0,1 1-2 0,-4 2-16 15,3-3 13-15,-3 5-10 0,0 2-11 0,0-9 6 16,-3 2 9-16,3 2-1 0,0 5 7 16,-7-6-21-16,3 2 13 0,1 2 0 0,3 2-2 15,-4-6 0-15,4 6-8 0,-6-4 2 16,6 4-12-16,-4-5-5 0,4 5-18 0,0 0-8 15,-3-7-18-15,3 7 2 0,0 0 24 16,0 0-5-16,3-9 10 0,0 6 5 0,1-3-1 16,-1 4-16-16,1-4 6 0,3 0 11 0,-4 2 3 15,1-3 4-15,-1 3 9 0,3 0 17 0,-5-4 0 16,2 4-7-16,0-1 12 0,-3 5 6 16,3-8-6-16,-3 5-7 0,0 3 17 0,-3-7-30 15,3 7 8-15,-6-5 15 0,6 5-13 0,-10-2 5 16,10 2-8-16,-14 0 4 0,14 0 12 15,-10 2-24-15,3 2 19 0,3-3-18 16,-3 2 10-16,3 2-10 0,-2-3 13 0,3 4-13 16,0-4-6-16,3-2 1 0,0 9 10 0,-1-4-8 15,1-5-15-15,1 7 16 0,-1-7-21 16,6 4 22-16,1-2 14 0,0 1-26 0,0-2 13 16,-7-1-15-16,17-1-9 0,-7 1 27 0,0-3-8 15,0 1 10-15,1 2-3 0,-1-1-10 0,-3 0 21 16,4-1 2-16,-5-1 3 15,-6 3-8-15,14-1-5 0,-8 1 5 0,-6 0-15 16,0 0-8-16,14 0-2 0,-14 0 4 0,10 0 9 16,-10 0-1-16,4 4-2 0,-4-4 17 15,7 6-17-15,-7-1 15 0,3 2 11 0,-3-3-6 16,0 3-8-16,-3 2 14 0,3-1 7 0,0 0-23 16,0 1 18-16,0-1-5 0,0-1-21 0,0 1 31 15,0 0-15-15,0-5 7 0,3 3-10 16,-2 0-5-16,2-4 5 0,-3-2-10 0,13 3 15 15,-7-3 1-15,-6 0-6 0,21-4 0 0,-11-2 5 16,1 5-10-16,-1-5-13 0,0 5 23 0,1-6 3 16,-1 4-5-16,0 1-6 0,-2-3-4 15,2 4-3-15,-4 0 0 0,1-1 7 0,3-1 6 16,-6 2-11-16,-4 1 6 0,13 0-16 16,-13 0-12-16,14 0 30 0,-10 1-5 0,-4-1-13 15,10 5-8-15,-7-3 16 0,-3-2 15 16,11 6-7-16,-8-5-6 0,1 3 9 0,-1 0 12 15,-3-4-26-15,9 3 10 0,-8 2 1 0,5-4 5 16,-6-1-6-16,0 0 14 0,11 1-14 16,-11-1-10-16,13-1 21 0,-13 1-13 0,15-7-13 15,-6 5 34-15,-2-3-34 0,4 1 23 0,-4-2 3 16,2 4 5-16,-2-4 5 0,1 3-2 0,-1-1-9 16,-1 1-9-16,1 1 0 0,-4-3-1 15,5 4-2-15,-8 1-10 0,10-3 23 16,-7 0-8-16,-3 3-10 0,10-1 2 0,-10 1 11 15,0 0-6-15,0 0 3 0,17 4 6 0,-13-1-22 16,2-2 6-16,-2 4 13 0,0-3 0 16,2 2-3-16,-2 2 10 0,2 2-10 0,-2-1-28 15,2 1-28-15,2 1-5 0,-1-3-162 0,2 3-212 16,4-2-312-16,-5-3 69 0</inkml:trace>
  <inkml:trace contextRef="#ctx0" brushRef="#br0" timeOffset="59129.01">24451 9361 468 0,'10'0'192'0,"-10"0"-54"15,0 0 11-15,0 0-44 0,6 5-82 16,-6-5-90-16,-6 8-158 0,6-6-413 0</inkml:trace>
  <inkml:trace contextRef="#ctx0" brushRef="#br0" timeOffset="59594.9">24929 9306 501 0,'-7'-5'154'0,"7"5"-21"0,-16 0-18 0,5-1 10 15,0 2-30-15,-1 1-10 0,-3 2-11 16,2-3 13-16,-1 7-26 0,0-2-20 15,0 0 3-15,1 6-1 0,-1-2-14 0,1 1 19 16,3 3-9-16,-1-4-16 0,4 4-8 16,0-5-15-16,1 1-3 0,3-2-9 0,1 2 9 15,2-3-10-15,1 0-5 0,0-4 26 0,5 2-31 16,1-2 33-16,3 1-20 0,-2-4 20 0,3 0-23 16,0-3 11-16,1 2 9 0,-2 0-14 15,3-2 22-15,-2-1-12 0,-1 2 27 0,3 1 11 16,-4 0-35-16,-4-4 22 0,2 5-5 0,3-1 2 15,-6-1-2-15,-4 2-35 16,10 0 19-16,-10 0 34 0,10-4-10 0,-10 4-5 16,7-1-16-16,-7 1-15 0,0 0 15 0,10-1 5 15,-10 1-25-15,10 2 10 0,-10-2 3 0,11 6-29 16,-5-2 5-16,-2-1-19 0,6-2-55 16,-3 5-100-16,0-1-76 0,3 1-415 0</inkml:trace>
  <inkml:trace contextRef="#ctx0" brushRef="#br0" timeOffset="60010.84">25380 9108 381 0,'0'0'146'15,"0"17"-18"-15,0-10-10 0,-3 2-14 0,3 1-6 16,0 4-27-16,-3 2-7 0,3 0-7 16,-1 3-11-16,0-2 18 0,-1 3-10 0,-1 2 7 15,0-3-30-15,3 5 69 0,0-7-11 0,0-1-22 16,0 1 2-16,0-3 5 0,0-3-18 16,0-1 11-16,0 2 5 0,0-3-32 0,0-7 9 15,0 5-13-15,3-3-21 0,-3-4-4 0,0 0 14 16,0 0-4-16,0 0-6 0,0 0 21 15,0 0-18-15,0 0 12 0,0 0 1 16,0-18 25-16,0 18-12 0,-3-4-13 0,-1-1 10 16,4 5-11-16,-7-3 1 0,0 2-3 0,7 1-5 15,-13 0 3-15,13 0-13 0,-17 4 7 0,10 1-10 16,0-2-7-16,-4 5 5 0,5 1 7 16,-1-1 0-16,1 0-4 0,-2 6 9 0,5-4-25 15,-1-2-10-15,1 3-3 0,0 1-16 0,3-2-47 16,3 0 4-16,0-3-54 0,1 3-7 15,2-4-62-15,2-4-53 0,5 3-464 0,-3-3 82 16</inkml:trace>
  <inkml:trace contextRef="#ctx0" brushRef="#br0" timeOffset="60427.44">25746 9166 522 0,'0'10'174'0,"-3"4"-18"0,3-4-20 0,-3 8-70 15,-1 0-30-15,-3 2 10 0,6-1 23 0,-2-1 41 16,-3 4-10-16,3-4-10 16,2 0-14-16,-2-1 1 0,3-3-13 0,-3-3 13 15,3 3-13-15,-3-3 10 0,3-3 34 0,-1 2-29 16,1-3-5-16,-3-1-15 0,3-6-8 0,0 2 3 15,0-2-16-15,0 0-4 0,0 0-11 16,0 0 10-16,-4-16-2 0,1 12 2 0,3-2-5 16,-1-1-12-16,-2 4 7 0,0-4 5 0,0 0-5 15,-1 6-21-15,-2-5 29 0,-2 5-10 16,2-2-1-16,-1 0-7 0,7 3-13 16,-18 3 2-16,8 0 4 0,0-2-4 0,-4 6-2 15,1 2 3-15,3 0 9 0,-1 5-1 0,1-4-1 16,0 5-13-16,0-1-4 0,3 0-1 15,4 0 13-15,2-2-5 0,1 2-15 0,1-4-21 16,5 3 5-16,1-5-23 0,7 0-22 0,-1-4-50 16,5 2-45-16,2-5-39 0,0-2-415 0,1-5-71 15,4 2 41-15</inkml:trace>
  <inkml:trace contextRef="#ctx0" brushRef="#br0" timeOffset="60644.16">25962 9233 296 0,'0'10'80'0,"-1"-2"7"16,-2 2-3-16,3 1-2 0,-3 0-23 0,3-1 18 15,-3 5-29-15,2-1 40 0,0 1-1 0,-5 1-34 16,6 3 42-16,-3-5-13 0,3 3-21 0,-4-2-76 15,1 0-41-15,-3 1-49 0,5-5-443 16</inkml:trace>
  <inkml:trace contextRef="#ctx0" brushRef="#br0" timeOffset="60860.34">26016 9168 632 0,'4'-3'174'0,"2"-4"-87"0,1 2-36 0,1 2-5 16,2-4 8-16,0 1 12 0,4 2-12 16,-4-1-18-16,7 2-10 0,-2 0-47 0,1-1-25 15,-3 2-82-15,2-2-26 0,-2 4-496 16</inkml:trace>
  <inkml:trace contextRef="#ctx0" brushRef="#br0" timeOffset="61060.71">26028 9301 494 0,'0'0'186'0,"0"0"-17"15,0 0-23-15,0 0-23 0,26-2-15 0,-26 2 2 16,13-2-16-16,-5 2 1 0,-8 0-31 16,13 0-49-16,-6 2-7 0,0 0-72 15,-3 0-5-15,-1 3-10 0,-3 2-154 0,0 0-446 16</inkml:trace>
  <inkml:trace contextRef="#ctx0" brushRef="#br0" timeOffset="61227.23">26033 9511 639 0,'14'-5'192'0,"0"-1"0"15,-1-1-38-15,-2 0-11 0,-1 4-25 16,1-2 0-16,1 3-36 0,-1 0-11 16,0 0-58-16,-1-2-87 0,3 4 20 0,-4 0-87 15,-1 0-573-15,-1 0 87 0</inkml:trace>
  <inkml:trace contextRef="#ctx0" brushRef="#br0" timeOffset="61542.82">26328 9393 417 0,'0'0'100'15,"6"0"10"-15,-6 0-44 0,0 0-12 16,0 0 20-16,17 1-10 0,-13 5-18 0,-1-5-15 16,1 5 10-16,-1-2-8 0,3 3 3 0,-5-1 18 15,2-2-26-15,1 1 8 0,1 2 2 0,-3-4-12 16,1 1 74-16,-3-4-39 0,7 4 18 16,-4-2 54-16,-3-2 1 0,0 0-27 0,14-2-94 15,-4 0-8-15,-3-4 31 0,3-1-36 0,0-1 10 16,0-1 3-16,-3 2 10 0,4 2-28 15,-4-2 0-15,2 0-16 0,-1-1-35 0,-1 5-54 16,-1-3-28-16,-2 5 20 0,2 0 18 16,-6 1-2-16,0 0-49 0,0 0-70 0,8 2-390 15</inkml:trace>
  <inkml:trace contextRef="#ctx0" brushRef="#br0" timeOffset="62159.17">26650 9458 294 0,'11'-8'138'16,"-3"1"-18"-16,-1 1 1 0,0 2-21 15,0-1-8-15,-4 2 8 0,1-3-19 0,-1 3-6 0,0-2-9 16,-3 5-17-16,3-10 2 0,-3 10-2 16,0-2-24-16,0 2-9 0,0 0 12 15,-6-9 13-15,6 9 2 0,-5-5-22 0,5 5 20 16,-12-2-8-16,12 2 0 0,-14 0 8 0,14 0 3 15,-13 3-1-15,5-2-2 0,-1 3-15 16,2-2-6-16,0-1 14 0,0 5 4 0,0 0-12 16,2-1-9-16,-3 2-4 0,5 0-13 0,-2 1 21 15,2-1-16-15,3 2-8 0,0-2 24 0,0-1-34 16,0 0 10-16,3 2-15 0,-3-2-7 16,5-1 15-16,1 1 5 0,0-2-19 0,1-1 1 15,-3-2 29-15,6 1-1 0,-3 1-3 16,-7-3 16-16,16 0-31 0,-6 1-43 15,-10-1 102-15,12-4 13 0,-6 2 2 0,-6 2-4 16,16 0-9-16,-11-1-7 0,-5 1-25 0,10 0 14 16,-10 0-1-16,0 0-4 0,14 0-4 0,-14 0-1 15,7 0-5-15,-7 0 6 0,0 0-11 16,10 1 18-16,-10-1-28 0,7 5 5 0,-7-5 13 16,3 2-7-16,-3-2 9 0,4 7-12 0,-1-4-3 15,-3-3 0-15,4 1-5 0,-4-1 10 0,3 6-2 16,-3-6 5-16,0 0-11 0,7 1 3 15,-7-1-10-15,0 0 0 0,14-8 21 0,-6 6-24 16,-3-6 8-16,2 1 10 0,3 0 36 0,-3 4-92 16,0-5 10-16,1 1 75 0,-2 5 25 15,1-4 0-15,-1 0-11 0,-2 2-12 16,-1-1 0-16,3 2 8 0,-6 3-18 0,8-7 10 16,-8 7-13-16,5-2-18 0,-3-2 10 0,-2 4-14 15,0 0 24-15,10 0 1 0,-10 0-28 0,10 6 7 16,-6 0 3-16,5-4-6 0,1 8-7 15,5-3-33-15,1 1-11 0,5 3-60 0,7-1-68 16,6-4-125-16,3 6-501 0,18-2 88 0,-5-4 83 16</inkml:trace>
  <inkml:trace contextRef="#ctx0" brushRef="#br0" timeOffset="63158.6">27233 9201 476 0,'0'0'176'0,"0"0"-55"16,0 0 27-16,0 0-10 0,-13 11-15 0,12-5-21 16,0 1-9-16,-4 3 19 15,2 2-43-15,-1-1 3 0,0 5 0 0,1-3 10 16,0 3-29-16,2 0-65 0,-2 5-22 0,0-4-4 16,0 0 25-16,3 0 21 0,0 0-21 0,0 0 8 15,3-1 10-15,0 0-28 0,0-4 25 16,1 2-2-16,-1 2-5 0,5-5-13 0,-2 3-17 15,1-5 6-15,0 1-22 0,2-2 8 0,-1-2-1 16,2-2-91-16,0-4-116 0,4 5-410 16</inkml:trace>
  <inkml:trace contextRef="#ctx0" brushRef="#br0" timeOffset="63341.07">27308 9401 284 0,'0'0'92'0,"0"0"-5"0,0 0-8 16,0 0 3-16,35 0-72 0,-19 0-94 15,-1 0-221-15</inkml:trace>
  <inkml:trace contextRef="#ctx0" brushRef="#br0" timeOffset="63793.06">27715 9115 406 0,'0'0'108'0,"-3"18"2"0,3-10-15 15,0 0-13-15,0 1-11 0,-3 5-4 0,3-1-29 16,-1 3 21-16,0 2 13 0,-5 4-34 0,3-2 13 15,-1 4-10-15,-2-1 5 0,3 1-15 16,-1-3-8-16,1 1-2 0,0-4 7 0,1-3-3 16,-4 2 11-16,6-1-20 0,-3-6 12 0,3 4-3 15,-1-4-2-15,0-2-5 16,1 0 11-16,-2 0 6 0,4-1-12 0,-1-2 6 16,0 0 4-16,5-3 5 0,2-1 54 0,-1 2 6 15,3-3-19-15,0 0 0 0,3-3-7 0,-2 2-3 16,3-1-13-16,-4 2-27 0,4-1 29 15,-1-2-17-15,-3 2-43 0,1-2-21 0,-1 5-46 16,3-1 5-16,-5 0-67 0,1 2 8 0,2 0-51 16,-4-3-151-16,3 4-348 0,-3-1 48 15</inkml:trace>
  <inkml:trace contextRef="#ctx0" brushRef="#br0" timeOffset="63974.1">28067 9456 391 0,'6'-5'149'0,"-6"5"-29"15,0 0 16-15,5-2-52 0,-5 2 13 0,0 0-35 16,0 0 15-16,0 0-21 0,0 0-8 16,7 9-1-16,-7-2-30 0,0-3-111 0,-1 3-4 15,-5 3-86-15,3-3-453 0</inkml:trace>
  <inkml:trace contextRef="#ctx0" brushRef="#br0" timeOffset="64607.28">28156 9451 342 0,'0'6'103'0,"0"-6"-8"15,3 4 4-15,-3-4-1 0,0 0 12 0,2 7-39 16,-2-7 32-16,0 0-14 0,6 0-27 16,-6 0 20-16,0 0-28 0,0 0 20 0,17-6-23 15,-5 2-2-15,-7-3 2 0,5 0-13 0,0 0-2 16,4-2 7-16,-4 0-14 16,0 1 4-16,1-2 3 0,-2 2-3 0,-2 2 0 15,1 0-35-15,-1 0 27 0,-4-1 1 0,4 1-11 16,-4 1-15-16,0-1 21 0,0 5-14 0,-3 1 9 15,4-7-8-15,-4 7-1 0,0 0-4 16,0 0 7-16,0 0-13 0,0 0 6 0,0 0 0 16,0 0 2-16,0 0-5 0,-24 8 5 0,21-2 0 15,-4-2-5-15,5 3 13 0,-3-1-16 16,2-2 11-16,2 4-11 0,0-1 3 0,1 1-10 16,1-1 15-16,0 3-10 0,2-3-3 15,0 1 16-15,1 2-16 0,5-3-15 0,-4-1 31 16,2-1-18-16,5 2 15 0,-4-1 10 15,-1-4-12-15,3 3 7 0,-2-3-7 0,1 0-73 16,-2-1 9-16,-7-1 12 0,16 4 21 0,-16-4 3 16,12-5 2-16,-6 3 38 0,1-3 5 15,0 2-22-15,-3-4 7 0,4-3-5 0,-6 2 13 16,4 1 23-16,-2-4-18 0,3-2-8 0,-1 0 10 16,-5 0 6-16,7-2-41 0,-3 2 25 0,2-2 56 15,0 1 29-15,-3 3 15 0,-1 1-31 16,3 1-7-16,-3 0-8 0,-2-1-2 0,6 5-32 15,-5-2 16-15,0 0-28 0,1 5 23 0,2-2-15 16,-5 4-1-16,0 0 6 0,11 0-10 16,-11 0-11-16,4 10-10 0,0-1 15 15,1 3-7-15,-3-2 2 0,-2 6-25 0,3 5 10 16,-3-3-21-16,0 2-2 0,0 3-31 0,-3 2-15 16,3 0 10-16,-2 0-92 0,0 0 2 0,-1 0-51 15,-1-7-565-15,4 1 104 0</inkml:trace>
  <inkml:trace contextRef="#ctx0" brushRef="#br0" timeOffset="65589.37">28585 9594 450 0,'1'-4'172'0,"-1"-4"-6"15,1 2-25-15,-1-1 7 0,3 4-84 16,-3-3 110-16,0 6-10 0,0-9-23 0,0 9-23 16,3-8-11-16,-3 6-10 0,0 2-20 15,0 0-31-15,4-6 26 0,-4 6-11 0,0 0-7 16,0 0-18-16,10-2-3 0,-10 2-15 0,11-1-49 15,-5 0-22-15,-6 1-45 0,17 0-25 16,-7-3 26-16,-2 1-13 0,5 1-3 0,-3-5 34 16,3 5-18-16,-2-6 12 0,-1 2 27 0,-2-1 22 15,5-1 5-15,-6-1 54 0,1-1 15 0,1 5 24 16,-2-2 4-16,-1-2 9 0,-5 3-11 16,6 2 43-16,-4-4-20 0,-2 5 13 0,-1 2-13 15,3-8-13-15,-3 8-5 0,0-7-17 16,0 7-17-16,0 0 14 0,0 0 12 0,0 0-32 15,0 0 4-15,-21 10-5 0,17-3 13 16,-2 0-26-16,0 1 8 0,1 2-10 0,-1-3-26 16,5 1 1-16,-5 2-9 0,6-2-25 0,-3 2-3 15,6-3 11-15,-3 1 0 0,5-1-26 16,-3-2 33-16,1 0 3 0,5-1-13 0,-2-1 13 16,1-2 2-16,2-1 8 0,1 2-20 0,-2-2 27 15,-8 0-4-15,17-2 7 0,-7 2 11 0,-3 0-3 16,-7 0-13-16,14-1 13 0,-4 0-13 15,-10 1-5-15,12-2 29 0,-7-1-11 16,-5 3-11-16,11-1 1 0,-11 1-3 0,7 0 8 16,-7 0-15-16,9 0 7 0,-9 0 3 0,0 0 2 15,13-2-2-15,-13 2 2 0,0 0 3 16,8 2 3-16,-8-2 7 0,7 0-16 0,-7 0 19 16,0 0-18-16,14 0 18 0,-7-3-6 0,-7 3-10 15,13-4 1-15,-7 1 4 0,-1 2 3 16,2-3-10-16,-1 2 10 0,1 0-13 0,-1-3 0 15,-1 4 36-15,1-1 29 0,-2-3-19 0,2 2 10 16,-6 3-4-16,7-5-16 0,-7 5 15 0,10-2-25 16,-10 2 0-16,4-2-23 15,-4 2 25-15,0 0-7 0,10-2-19 0,-10 2 14 16,0 0 5-16,0 0-16 0,14 4 5 0,-11-2-7 16,1 2 15-16,-4-4-7 0,10 5 14 0,-7 1 4 15,3-6-14-15,-1 6-4 0,2-4 17 16,-1 0-5-16,1 1-4 0,1-2 9 0,1 0 11 15,1-1-11-15,0 0-10 0,1 0 8 0,-1-2-8 16,4-3 5-16,-1 5 0 0,0-8-12 16,-1 2-16-16,-2 2 18 0,0-3-13 0,2-1 18 15,-7 1 13-15,2-1-5 0,-1 2-3 0,2 0-2 16,-5-2 7-16,1 1 3 0,-4 5-3 0,3-4-9 16,-3 6 4-16,0-8-18 0,0 8 13 15,-4-4-12-15,4 4-14 0,-6-5 13 16,6 5 8-16,-11-1-2 0,11 1-13 0,0 0 2 15,0 0 3-15,-10 6 10 0,10-6-6 0,0 0-4 16,-4 4 0-16,4-4 2 0,0 0-2 16,0 0 7-16,0 0 9 0,11 8-12 0,-11-8 4 15,11 0-8-15,-11 0 12 0,13 0-7 0,-4-3-5 16,1-1 2-16,-2 1 13 0,-1 1-5 16,3-3 0-16,-1 4 21 0,-1-2 27 0,-4-1-12 15,2 2 15-15,2-2-10 0,-2 3 8 0,-6 1 0 16,7-3-1-16,-7 3-14 0,7-5 1 0,-7 5-1 15,8-2-16-15,-8 2-13 0,0 0-5 16,6-1 0-16,-6 1 5 0,0 0-3 0,0 0 3 16,7 7 3-16,-4-4-10 0,-3 5 9 0,3-2-7 15,-3-2 3-15,3 8-8 0,0-3 0 16,-2 0-18-16,8 1-18 0,-7-2-21 16,6 1-86-16,0-1-72 0,3-1-543 0,-1 1 82 15,5 0 72-15</inkml:trace>
  <inkml:trace contextRef="#ctx0" brushRef="#br0" timeOffset="65889.41">29862 9068 552 0,'0'-7'218'0,"0"7"-57"0,-3-5-10 16,3 5-15-16,0 0-21 0,-4-5 3 0,4 5-8 15,0 0-23-15,-17 18 5 0,9-4-13 0,-8 3-12 16,3 1-18-16,-5 7 9 0,-2 4-1 16,0 7-11-16,-1 6 69 0,4 1-10 0,0-1-23 15,4 1-13-15,0 4-20 0,5-10-24 16,8-2 16-16,0 1-18 0,9-1-33 15,6 5-95-15,12 1-31 0,0-7-214 0,11-2-377 16,9-4 36-16</inkml:trace>
  <inkml:trace contextRef="#ctx0" brushRef="#br0" timeOffset="66771.83">30214 9168 363 0,'-10'7'138'15,"2"1"-15"-15,-1 2-8 0,2-4-25 16,3 1 10-16,-2-1-26 0,-1 1-15 0,3 0 0 15,-2 2-6-15,6-1-17 0,-1 0 3 0,-2 1 2 16,5-1 2-16,-2 0 8 0,1-1-10 16,0 3-15-16,2-2 7 0,0 2 6 0,1 1-9 15,3-2-4-15,-1 3 15 0,-2-4-16 16,3 1 9-16,-1 0-9 0,-1 0-9 16,1 3 2-16,1-2-1 0,-4-2 1 0,3 0-5 15,-2 1 13-15,0-1-24 0,-1 2 11 0,-3-3-8 16,-1 1 0-16,-5 2 13 0,1-2-7 0,-3 3-19 15,-2 1-20-15,-4-3-18 0,2 1-18 16,-1-2-26-16,2-6-97 0,-1 8-532 0,-2-7 107 16</inkml:trace>
  <inkml:trace contextRef="#ctx0" brushRef="#br0" timeOffset="67171.39">30344 9375 514 0,'0'0'177'0,"0"0"-31"0,0 0-8 0,0 0-23 16,0 0-8-16,0 0-12 0,-4 18-13 16,1-14 3-16,0 0-14 0,3 6 1 0,-3-3-8 15,3 0-69-15,0 0-6 0,0 1-17 0,0-4 16 16,0 3-22-16,3-2 29 0,0-3-8 0,1 5-2 15,2-6-16-15,2 1 13 0,-8-2-5 16,0 0 8-16,18-6 18 0,-9 2-6 0,-5-1 6 16,7 2-14-16,-3-4 24 0,0 1 13 15,-1 0-14-15,2 1 86 0,-5 1-47 0,-1 0-2 16,3 1-11-16,-6 3 5 0,5-7 4 16,1 2-12-16,-6 5-22 0,4-3 0 0,1 0-8 15,-5 3 5-15,0 0 6 0,5-4 2 0,-5 4-8 16,0 0 5-16,0 0-12 0,8 7 15 15,-8-7-3-15,3 8 6 0,0-4-24 16,0 2 8-16,-1 1-38 0,0-1-8 0,1 0-41 0,2 0-67 16,-3 1 16-16,1-4-125 0,3 2-426 0,-1-2 57 15</inkml:trace>
  <inkml:trace contextRef="#ctx0" brushRef="#br0" timeOffset="67403.95">30595 9181 560 0,'0'0'215'0,"0"0"-5"0,0 0-28 16,0 0-21-16,0 0-20 0,-2 19-18 0,2-12 5 15,2 4-18-15,-2-1-8 0,1 5-12 16,-1 0-19-16,0 2-4 0,0 1 7 15,-1 8-41-15,-1-1-104 0,-1 0-57 0,-1 0-41 16,-2 0-581-16,3 0 56 0</inkml:trace>
  <inkml:trace contextRef="#ctx0" brushRef="#br0" timeOffset="67703.91">30553 9461 460 0,'0'0'167'0,"3"-5"-9"0,-3 5-7 15,0-6 72-15,0 6-18 0,0 0-6 0,0 0-30 16,3-7-20-16,-3 7-13 0,0 0-16 16,6 0-13-16,-6 0-25 0,11 0 0 0,-11 0 3 15,14 0-19-15,-6 1-9 0,1 4-9 0,-2-4-7 16,3 0-3-16,1 5 1 0,-1-3 7 15,-1 2-26-15,1-2-4 0,-2 3-9 0,-1-4-7 16,-1 4 6-16,2-2-19 0,-3 3 13 0,-3 0-10 16,-2-1-47-16,0-2-48 0,-1 4-23 15,-2 0-38-15,-3-1-36 0,0 1 7 0,-2-6-107 16,1 5-384-16,2 0 64 0</inkml:trace>
  <inkml:trace contextRef="#ctx0" brushRef="#br0" timeOffset="68302.82">30617 9593 430 0,'0'0'189'16,"0"0"-33"-16,0 0 0 0,-6-10-23 15,6 10-10-15,0 0 10 0,9-7-48 0,-9 7 17 16,7-4 11-16,-2 0-19 0,-5 4 6 0,10-3 0 16,-4-2-23-16,-6 5 0 0,7-2 2 15,2 1-41-15,-9 1 3 0,10-4 23 0,-10 4-30 16,5-2 9-16,-5 2-22 0,7 0 17 0,-7 0-7 16,0 0 0-16,0 0-8 0,13 0-6 15,-13 0 17-15,0 0-24 0,7 2 16 16,-7-2-8-16,0 0 5 0,4 5-6 0,-4-5-4 15,0 0 3-15,0 0 2 0,0 0 5 0,11-1-64 16,-11 1 7-16,0 0 6 0,0 0-8 16,10-1-10-16,-10 1 13 0,11-5 56 0,-11 5-38 15,8 0-39-15,-3-2 8 0,-5 2 28 0,9-2 13 16,-9 2 10-16,4-4-18 0,-4 4-15 16,10 0-18-16,-10 0 31 0,0 0 12 0,11 0-23 15,-11 0 21-15,0 0 3 0,13 0-14 0,-13 0-7 16,7 4 11-16,-4-1 17 0,-3-3-8 0,8 1-2 15,-8-1 0-15,11 2-11 16,-11-2 1-16,5 4 2 0,-5-4 6 0,11 1 22 16,-11-1-15-16,7 0-5 0,-7 0-3 0,13 0 1 15,-13 0 17-15,14 0 0 0,-14 0 3 0,15-1-3 16,-7 0 8-16,-8 1-21 0,14-3 14 16,-10 1-16-16,5 2 7 0,-9 0-12 0,12 0-11 15,-6-1 19-15,-6 1-6 0,0 0 8 0,13-1 10 16,-13 1-5-16,8-2-5 0,-8 2 6 15,7-3 6-15,-7 3-6 0,0 0 1 0,9-1 1 16,-9 1-23-16,0 0 20 0,7 0 0 0,-7 0-5 16,8-3 15-16,-8 3-10 0,9-4-5 15,-5 1 16-15,-4 3-6 0,10-5 10 16,-10 5 44-16,7-2-20 0,-7 2 20 0,4-2-33 16,-1-4 33-16,-3 6-21 0,0 0-20 0,7-2-10 15,-7 2 2-15,3-5-5 0,-3 5-7 16,0 0 28-16,0 0-29 0,6-3-9 0,-6 3-6 15,0 0 23-15,0 0-13 0,0 0 1 0,0 0-6 16,11 10-10-16,-11-10-28 0,4 7 26 0,-1-4-57 16,-1 2-61-16,-1 0-54 0,-1 0-346 15,0-1-196-15,0 0 107 0</inkml:trace>
  <inkml:trace contextRef="#ctx0" brushRef="#br0" timeOffset="68469.78">31199 9333 611 0,'0'0'205'0,"0"0"-54"16,0 0-72-16,0 0-89 0,0 0-125 0,-7 11-518 15</inkml:trace>
  <inkml:trace contextRef="#ctx0" brushRef="#br0" timeOffset="68719.39">31260 9194 732 0,'0'0'222'0,"0"0"-17"16,0 0-28-16,0 0-29 0,0 0 3 15,0 0-31-15,4 18-2 0,-4-8-10 0,0-1-1 16,0 3-27-16,0 2-4 0,-1 4-9 0,-2 0-11 16,0 0 24-16,0 6-39 0,1-1 2 15,-7 2 3-15,7 0-7 0,-3-2-45 16,2-1 19-16,1-1-23 0,-3-2-46 0,5-4-24 16,-3 2-58-16,3-4-74 0,0 0-556 0,3-3 123 15,3-2 15-15</inkml:trace>
  <inkml:trace contextRef="#ctx0" brushRef="#br0" timeOffset="68919.63">31404 9415 596 0,'0'-7'251'0,"0"7"-31"0,0 0-18 16,3-7-46-16,-3 7 13 0,0 0-28 15,4-4-26-15,-1 0-18 0,-3 4-25 0,7 0-36 16,-7 0-67-16,11-3-117 0,-11 3-180 0,0-3-394 16,9 1 103-16</inkml:trace>
  <inkml:trace contextRef="#ctx0" brushRef="#br0" timeOffset="69102.36">31650 9068 534 0,'0'8'144'0,"-3"3"-3"16,3 3-26-16,0 1-5 0,-4 1-23 0,4 2 8 16,-7 6-34-16,3 1-43 0,-5-6-105 0,-2 7-56 15,-2-1-472-15</inkml:trace>
  <inkml:trace contextRef="#ctx0" brushRef="#br0" timeOffset="69586.41">30018 9108 537 0,'1'-7'187'0,"0"3"-13"0,5-3-18 0,-2-1-15 16,7 1-11-16,1 0-45 0,-1-3-29 0,3 8-74 16,-1-4-84-16,5-1-85 0,-2 5-435 0</inkml:trace>
  <inkml:trace contextRef="#ctx0" brushRef="#br0" timeOffset="70251.97">31650 9651 680 0,'0'0'180'0,"0"0"-24"16,0 0-10-16,0 0-13 0,0 0-18 0,0 0-20 15,-24 17-3-15,7-3-5 0,-3 5-57 0,-8-1-17 16,1-2-215-16,-7 17-499 0,0-1 94 15</inkml:trace>
  <inkml:trace contextRef="#ctx0" brushRef="#br0" timeOffset="70851.75">26706 10709 581 0,'4'-1'189'0,"4"-1"-20"16,-2 1-31-16,1-3-7 0,3 4 2 0,1 0-49 16,-11 0-56-16,20 0-117 0,-7 0-65 15,1 0-509-15</inkml:trace>
  <inkml:trace contextRef="#ctx0" brushRef="#br0" timeOffset="71018">27561 10661 614 0,'10'-2'202'16,"1"2"-30"-16,-1-1-37 0,3 1-50 0,1 0-47 15,0-1-92-15,3-7-46 0,-3 9-550 0</inkml:trace>
  <inkml:trace contextRef="#ctx0" brushRef="#br0" timeOffset="71167.09">28320 10608 642 0,'10'-1'164'0,"1"-1"-49"0,-1 2-66 0,4-5-126 16,-1 4-563-16</inkml:trace>
  <inkml:trace contextRef="#ctx0" brushRef="#br0" timeOffset="71316.97">28862 10555 732 0,'11'-4'204'0,"-3"4"-45"15,2 0-46-15,0 0-80 0,4 0-120 16,-4 0-59-16,4 4-458 0</inkml:trace>
  <inkml:trace contextRef="#ctx0" brushRef="#br0" timeOffset="71767.05">30638 10536 591 0,'7'0'138'0,"2"0"-5"0,2 2-71 0,-1-2-88 15,-10 0 26-15,21 0-617 0</inkml:trace>
  <inkml:trace contextRef="#ctx0" brushRef="#br0" timeOffset="74414.81">30297 9797 330 0,'-4'-4'59'0,"4"4"28"16,0 0-11-16,0 0 6 0,0 0-10 0,-7 0-5 15,7 0-9-15,0 0-45 0,0 0 41 0,0 0-18 16,0 0 2-16,-2-5-2 0,2 5 2 15,0 0-15-15,0 0-2 0,0 0-8 0,0 0 23 16,0 0-24-16,0 0 121 0,0 0-17 0,-8-3-22 16,8 3-17-16,0 0-13 0,0 0 3 0,0 0-14 15,0 0-19-15,0 0-11 0,0 0 13 16,0 0 2-16,0 0 3 0,24 6-3 0,-11-4-12 16,5-1 5-16,6 4-19 0,6-4 6 0,4 0 3 15,9-1 12-15,3 0-18 0,-1 2-12 16,21-2 15-16,-3 3-5 0,-1-6 2 15,-9 6 0-15,-6-3-12 0,-3 0 5 0,3 0-3 16,1 1-5-16,-7-1-26 0,4 1-58 0,-4 1-57 16,-9 3-107-16,4-2-466 0,-5-2 81 15</inkml:trace>
  <inkml:trace contextRef="#ctx0" brushRef="#br0" timeOffset="85652.88">26878 10403 255 0,'0'0'157'0,"0"0"-14"16,0 0-7-16,0 0-6 0,0 0 11 0,0 0-3 15,0 0-23-15,0 0 26 0,0 0-44 16,-24 12 21-16,14-5 5 0,-4 2-31 0,-3 3-28 16,-7 4 10-16,-3 1-12 0,-8 14 33 0,-5-2-39 15,3 4 0-15,1-1 6 0,5 5-14 0,1-1 9 16,13-9-27-16,9 3-4 0,5-4-18 15,11 0-29-15,5 2-35 0,21 4-11 0,11-7-92 16,9 0-81-16,1-4-54 0,41-3-426 0,10-7 73 16</inkml:trace>
  <inkml:trace contextRef="#ctx0" brushRef="#br0" timeOffset="86220.07">29992 10426 463 0,'0'0'148'0,"0"0"-2"0,0-2-36 15,0 2 3-15,0 0-21 0,0 0-2 0,0 0-21 16,0 0-21-16,0 0 19 0,0 0 2 0,28 8-18 16,-18-2-12-16,4 3 14 0,-1 1 11 15,5 2-28-15,-2 2 3 0,1 4-6 0,-3 5-13 16,0-4 3-16,-8 4 23 0,-6 4-15 16,-12 2-13-16,-31 24-44 0,-21 5-319 0,-28 17-356 15,-18-7 102-15</inkml:trace>
  <inkml:trace contextRef="#ctx0" brushRef="#br0" timeOffset="92747.38">2537 11168 76 0,'5'-4'28'0,"-5"4"11"16,0 0-44-16,0 0 15 15,0 0 21-15,0 0-31 0,0 0 18 0,10 1 10 16,-10-1-38-16,0 0 43 0,0 0-38 0,13 1 23 16,-13-1-3-16,8 2-15 0,-8-2 28 15,9 0-2-15,-9 0-29 0,8 1 18 0,-8-1 1 16,13 4-19-16,-9-2 26 0,-4-2-41 0,13 1-5 16,-7 3 36-16,2-3 13 0,-1 1-8 15,3-1-39-15,-4 1 11 0,5 2 18 0,-1-1 12 16,0-3-38-16,1 5 36 0,2-2-26 0,-2-3 57 15,2 5-67-15,1-3 18 0,3 1 16 16,-4 1-1-16,5-1-20 0,-4 1 25 16,3-3-12-16,-1 2 5 0,2-3 0 0,-2 5-8 15,-2-3 7-15,4-2 6 0,-2 3 11 0,2 0-37 16,-4-2 13-16,3 0 31 0,-3-1-31 16,2 2 3-16,-2-2 4 0,3 0-6 0,-3 0-4 15,3 0-2-15,-4 0 13 0,2 1 0 0,-2-1-3 16,1 3-10-16,0-3-5 0,2 1-3 15,-2 1 21-15,-1-1 10 0,2-1-28 0,1 0 7 16,-2 0 14-16,-1 4-21 0,5-4 10 0,-4 1 5 16,3-1-20-16,-1 1 12 0,2 0 16 15,-4-1-28-15,3 0 23 0,0 0 12 0,0 0-27 16,-1 1-14-16,2-1 11 0,-1 0-5 0,0 2 13 16,0 1 4-16,0-3-9 15,-2 0 7-15,4 1-23 0,-2 0-5 0,0-1 43 16,1 0-25-16,2 2 8 0,0-2 12 0,1 0-10 15,0 0 11-15,-1-2 7 0,1 2-28 16,0 0 35-16,-1 0-12 0,3-2-28 0,-1-1 23 16,-1 1-3-16,1 1-5 0,0-1 3 0,2 1 2 15,-4-3-12-15,4 4-14 0,-3-1 29 0,2-1-23 16,0 1 38-16,-1-3-41 0,1 4 3 16,-2 0 15-16,0-2-20 0,3 1 35 0,-3 0-5 15,1-2 1-15,0 3-3 0,-1 0-3 0,1 0-20 16,-1 0 22-16,3 0-14 15,-3 3 22-15,-1-3-27 0,1 1 17 0,3 0-8 16,-4 1 14-16,4-2-16 0,0 0-3 0,-3 1 11 16,2 2-13-16,-2 0-3 0,3-2 31 15,-4-1-23-15,1 4-8 0,0-2 1 0,-2-1-16 16,2 0 18-16,0 4 33 0,-4-4-18 0,1 2-2 16,2-3-1-16,-3 4-19 0,0-3 27 15,0 2 0-15,0-3 1 0,0 4-21 0,0-3 2 16,-3 0-5-16,3 0 1 0,0 0 4 15,-3-1 11-15,2 2-16 0,2 1 44 0,-5-2-64 16,2 0 20-16,1 1 3 0,-2-2 10 16,0 0 26-16,3 0-64 0,-4 1 38 0,1 2-21 15,0-2 44-15,3-2-35 0,-4 2 25 0,1-1-18 16,0 3-41-16,3-3 28 0,-6 0 10 16,2 0 21-16,1 0-13 0,2 4 31 0,-4-3-26 15,4 0 3-15,-2-1-23 0,-1 1 15 0,1-1-15 16,0 1 0-16,0 1-1 0,0 1 24 15,3-3-13-15,-4 2-2 0,1-2 2 0,3 2 10 16,0-2-5-16,-3 0-10 0,6 1-18 0,-3 3 69 16,1-2-59-16,1-2 11 0,-1 1-1 15,3-1 8-15,-1 0-5 0,3 0 3 16,-2-1 4-16,3 1-7 0,0-2 13 0,-3 1-23 16,6 1-3-16,-6-3 16 0,5 2-11 15,-4 1 8-15,2-2-3 0,3 2 16 0,0 0-5 16,1-1 2-16,-2 1-2 0,5-1-13 0,0-2 0 15,0 6 10-15,3-3-8 0,1 0-5 0,-4 0 24 16,3-3-37-16,0 6 11 0,0-6 31 16,3 3-6-16,-3 0-2 0,0 0-11 0,2 0-9 15,1 0 7-15,-3 0-3 0,0 0 16 0,3 0-26 16,-3 0 23-16,1-2-5 0,3 2-25 16,-4 2 12-16,3-2 13 0,4 0 16 0,-4 0-34 15,-2 0 11-15,0 3-4 0,8-3-14 16,-5 1 5-16,3 2 35 0,0-3-35 15,-7 0 17-15,-3 4-7 0,6-1-3 0,-6-2 24 16,3-1-19-16,1 4 13 0,-4-2-12 0,0-1 7 16,0 2 10-16,-1 0 3 0,1 1 3 15,0-4-11-15,-5 1-10 0,5 3 8 0,-4-1-3 16,4-3-5-16,-3 5 5 0,-1-4 10 0,1 0-51 16,0 2 29-16,2 0 22 0,-2-1-33 15,2 0 13-15,1-2 3 0,0 4 7 0,-1-1-26 16,1-2 8-16,0-1 19 0,0 4-6 15,3-3 7-15,-3 0-12 0,-1 0-5 0,2 0 12 16,1 1 14-16,-2 2-3 0,3-4 7 16,-3 1-51-16,0 1 44 0,-1-2-28 0,1 0 22 15,3 0 1-15,-3 0 0 0,0 0-1 0,3 0-40 16,-3 0 18-16,3 0 23 0,-3 0-6 16,4 0-17-16,-1 0 2 0,-4-2 3 0,4 1-1 15,-3 0 22-15,0 1-4 0,0-3-14 0,0 1 9 16,0 2 1-16,2-1 12 0,-2 1-12 15,0-1 17-15,0 0-12 0,-1 0 7 0,1-3 1 16,0 4-9-16,-3-1 1 0,2-1-29 0,1 1 11 16,0-3 15-16,-3 4 16 0,5 0-37 15,-2-2 27-15,-3 1-32 0,2-3 31 16,1 2-12-16,0 1 2 0,-1 0-5 0,1 0-3 16,0 1 59-16,0-5-66 0,0 5 46 0,0 0-42 15,2-3 19-15,-2 2-3 0,0-2-23 16,0 2 21-16,-1 1-6 0,1-2-2 0,0 0-2 15,0-3-4-15,-4 4-4 0,4 0-8 0,-3-1 38 16,1-2-7-16,-1 3 2 0,-1-2 13 16,1-1-41-16,-1 4 29 0,1-4-17 0,-7-1-9 15,2 4 25-15,-2-1-25 0,3-3 7 0,0 4 11 16,-4-2-6-16,0-1-7 0,1 1 18 16,-1 2-6-16,1-5-22 0,0 5 22 15,-1-5-9-15,-3 6 22 0,3-4-10 0,-2 0-23 0,-1 2 5 16,-3 1 36-16,6-5-30 0,-7 5 22 15,2 0 6-15,1-1-21 0,-1-2-13 16,4 3 23-16,-1-2-23 0,-1-1 29 0,3 4-19 16,-2-2-17-16,2 0 27 0,0-1-9 0,-3 0-19 15,4 3 26-15,-3-2 16 0,-2 1-6 16,2 1-5-16,-2-4-12 0,1 4-11 0,-3 0 21 16,0 0-8-16,-1 0 2 0,2-1-2 0,-2 1 5 15,1 0 8-15,-1-2-23 0,-3 2-5 16,1 2 17-16,-1-4 8 0,0 4-20 15,1-2 15-15,-1 0-5 0,0 0 18 0,0-2 0 16,0 1-3-16,0 1-17 0,2 0-8 16,1-3 15-16,-3 6 5 0,4-6-10 0,-1 3-3 15,-2 0-9-15,2 0 22 0,1-1-43 0,-4 1 35 16,3 0 11-16,-2 0-21 0,0 1 6 0,2-1-6 16,1 0 8-16,-4 3 44 0,1-3-34 15,-2 1 3-15,1-1-8 0,1 0-8 0,0 2-7 16,1-1 5-16,-1-1 0 0,0 0 2 0,1 4-15 15,0-4 18-15,1 1-7 0,1-1 7 16,-1 0-3-16,1 0 0 0,0 0-2 0,3 1 13 16,-4-1-3-16,1-1-10 0,3 1 18 0,-4 1-23 15,5-1-8-15,-5 0 7 0,5 1 9 16,-5-1 22-16,4 0-22 0,1 0 7 16,-4 0-3-16,3 1-14 0,-1-1 19 0,-2 0 4 15,3 0-6-15,-2 2 13 0,4-2-24 16,-1 3 22-16,1-3-34 0,2 0 20 0,0 1-7 15,-1-1 8-15,4 0-18 0,-3 1 2 0,3-1 5 16,-1-1 21-16,1 1-23 0,-3 0-8 0,3 0 13 16,-4 0 15-16,1 0 0 0,0 0-5 15,-1 0 13-15,1 0-10 0,-3-1-24 0,1 1 9 16,-1-3 20-16,1 3 15 0,-4-2-21 0,1 2-32 16,2 0 30-16,-1-1 13 0,0 1-36 15,0 0 28-15,0 0 11 0,0 0-21 0,0 0-16 16,1-1 16-16,-2 1-2 0,2 0-16 15,-1-1 41-15,0 1-15 0,0 0-8 16,-4 0-3-16,2 0-12 0,1 1 9 0,-2-1 6 16,-3 0 8-16,2-1-13 0,-2 1-21 0,-1 1 44 15,3-1-7-15,-2 0-1 0,-1 0-5 16,4 1 5-16,-4-1-41 0,3 0 60 0,-2 0-9 16,2 1-40-16,1 1 7 0,0-2 3 0,-1 0 2 15,1 3 3-15,-1-3-11 0,1 1 6 0,-3 0 5 16,3-1-10-16,-1 2 4 15,-3-2 1-15,4 0-5 0,-4 0 25 0,0 0-10 0,-2 0 23 16,1 1-41-16,1-1 11 0,-10 0 14 16,15 0 11-16,-6 3-10 0,-2-3 15 15,-7 0-13-15,14 1-2 0,-7-1-18 0,-7 0 12 16,13 0 8-16,-13 0-28 0,11 2 57 0,-11-2-34 16,13-2-8-16,-13 2 11 0,15-1-16 15,-6 1 14-15,-2-3-9 0,-7 3-23 0,14-1 24 16,-7 1 7-16,-7 0 5 0,10 0-23 0,-10 0 47 15,14-3-42-15,-14 3 5 0,7-1 3 16,-7 1 0-16,10-3-20 0,-10 3 7 0,6-2 34 16,-6 2-27-16,0 0 4 0,8-1 20 0,-8 1-23 15,0 0-6-15,0 0 27 0,10 0-19 16,-10 0-4-16,0 0-11 0,7-1 7 16,-7 1 22-16,0 0-6 0,0 0-3 0,10-1-20 15,-10 1 34-15,0 0-67 0,10 0-26 0,-10 0-97 16,3-1-428-16</inkml:trace>
  <inkml:trace contextRef="#ctx0" brushRef="#br0" timeOffset="98276.1">12947 11251 74 0,'-7'0'13'0,"7"0"22"0,0 0-22 16,0 0 0-16,0 0 25 0,0 0-12 15,0 0-8-15,0 0-16 0,0 0 29 0,0 0 23 16,0 0-62-16,0 0 21 0,0 0 5 16,0 0 15-16,0 0-15 0,0 0-5 0,0 0-5 15,0 0 12-15,0 0-22 0,0 0 63 0,0 0-53 16,0 0 48-16,21-4 16 0,-21 4 20 16,7 0-18-16,-7 0-18 0,10 0 8 0,-10 0-10 15,11 0 0-15,-11 0-23 0,16 1 12 0,-8-2-12 16,-8 1 12-16,16 1-35 0,-6-1 33 15,1 0-36-15,2-1 33 0,-1 2-9 0,4-1 6 16,-2-1-29-16,3 1 4 0,-3 0 23 0,2 0-25 16,2 0 10-16,-2-3 5 0,2 3-23 15,-2 0 18-15,2 0 0 0,-1 3-1 16,0-6-24-16,1 3 22 0,1 0-7 0,-1 0-24 16,-1 0 16-16,0 3 6 0,0-3 9 0,0 0-5 15,-3 0-15-15,6 1 18 0,-5-1-5 16,1 2 2-16,2-2-18 0,-5 1 18 0,4-1-20 15,0 0 5-15,0 0 25 0,0 0-22 0,0 4-21 16,0-3 41-16,0 0-18 0,-3-1 7 16,3 1 9-16,0-1-9 0,4 1-22 15,-4 1 7-15,0-2 3 0,0 3 0 0,0-2 18 0,0-1-16 16,0 1 14-16,0-1-4 0,4 2-25 16,-4-2 29-16,0 0 12 0,0 1-26 15,0 2 13-15,0-2-7 0,1 1-3 0,-1-1-5 16,-3-1 10-16,6 0-13 0,-6 0 11 0,3 4 10 15,0-4-3-15,0 1-8 0,0 0 21 16,4-1-30-16,-1 0 25 0,0 1-13 0,1-1-5 16,0 0 10-16,-4 0-7 0,3 1-16 0,-3-1 3 15,0 0 20-15,1 0 5 0,-1 0-10 16,3 2 13-16,-6-2-23 0,3 0-10 0,-1 0 25 16,2 0-5-16,-2 3-2 0,-1-3 7 15,1 0-10-15,-1 1 2 0,1-1-7 0,-1 0 5 16,1 0-5-16,1 1 26 0,-3-1-6 15,0 0-18-15,2 0 1 0,-1 0 7 0,1 2-8 16,-2-2 11-16,3 0 2 0,0 0-20 0,-3-2 26 16,3 2 4-16,1 0-40 0,-2 0 12 15,2 0 28-15,-2-1-15 0,2 1 11 0,-1 0-11 16,3 0 10-16,-2 0-7 0,-2 0 15 0,2 0-23 16,-1 0-10-16,3 0 12 0,-3 0-12 15,0 0 25-15,1 1-22 0,-2-1 17 0,2 0-2 16,-2 2 2-16,2-2-8 0,-1 0 4 0,3 0-4 15,-2 0 3-15,-1 0-25 0,3 1 22 16,-6 2 9-16,3-3-9 0,0 0-15 0,0 1 18 16,0-1-7-16,0 0 15 0,1 2-11 15,-2-4 11-15,2 2 0 0,-2 0-21 0,-1-1 13 16,1 1 11-16,2 0-4 0,-5 0-9 16,4 0-18-16,-3 0 35 0,6-3-12 0,-6 3-13 15,3 0 12-15,0-1-4 0,0 1 7 0,1 0 8 16,-1 0-10-16,3-2-11 0,0 2 8 15,1-1-7-15,-3 0-3 0,1-2 2 0,-1 3 1 16,3-2-6-16,-1 1 10 0,0 1 6 0,-3 0 2 16,4 0-10-16,-4 0 3 0,3-1-13 15,1 1 17-15,0 0-7 0,-5-1-5 0,5 1 8 16,-4-1 4-16,4 1-9 0,0-4-26 16,-1 4 35-16,4 0-9 0,-3 0 7 0,3 0-8 0,-1 0-14 15,1 0 14-15,0-1 3 16,0-1 8-16,-4 1 7 0,4 1-2 0,0-3 5 15,-3 3-8-15,2-1-5 0,1 1-5 0,-3 0-13 16,0-2 29-16,-1 1-27 0,1 1-1 16,3-1 22-16,-4-2-8 0,-2 0-4 0,5 3-3 15,-3 0-3-15,1-2 21 0,-3 2-23 0,2-1 7 16,0-3-2-16,1 4 30 0,-1 0-14 0,1-1-19 16,-4-1 18-16,4 1-20 15,2-2 5-15,-6 3-5 0,4-1 10 0,0 1 12 16,3 0-6-16,-4 0-32 0,1-2 29 0,0 1-1 15,2 0 13-15,-3-2 11 0,5 1-28 16,-5 1-4-16,4 1-12 0,0-1 34 0,-3 0-19 16,2-4-15-16,1 5 18 0,-3 0-2 0,0-1 2 15,-2-1-5-15,2 1 12 0,-1-2-7 16,1 2 8-16,-3 1 2 0,1 0-15 0,-4-2 8 16,4 1-21-16,-4 0 25 0,1-2-4 0,-1 1-3 15,5 1 0-15,-3 0 8 0,0-5-24 0,0 6 24 16,0 0-11-16,-3-1 9 0,6-2-1 15,-6 0-13-15,3 2 8 0,-4 1 5 0,2 0-15 16,1-2 18-16,-2 0-11 0,0-1 18 0,0 1-2 16,-1 1-13-16,1 1-2 15,-1-1 9-15,-2-1 6 0,3-2-13 0,-1 4 8 16,1-1-3-16,-1-1 18 0,-3 2-13 0,5-1-20 16,-2-2 15-16,1 3-5 0,-1 0 3 0,1-1-6 15,-3 1-12-15,2 0 25 0,1-2-18 16,-1 1 24-16,-2 1-16 0,2-1 2 0,-3-2-7 15,1 3 15-15,-1 0-28 0,-3-2 29 0,-7 2 4 16,17 0-2-16,-10 0-11 0,-7 0 21 16,14-1-23-16,-14 1 18 0,10 1-100 0,-10-1 26 15,10-1 94-15,-10 1 16 0,0 0 20 0,11 0-4 16,-11 0-14-16,0 0-28 0,0 0-7 16,10 0 22-16,-10 0-5 0,0 0-9 15,0 0 17-15,6 0-13 0,-6 0 5 0,0 0-15 16,0 0 8-16,0 0-10 0,0 0-4 0,0 0-27 15,10 3-13-15,-10-3-69 0,0 0-192 16,-6 7-507-16,-1 1 97 0,-3-4 60 0</inkml:trace>
  <inkml:trace contextRef="#ctx0" brushRef="#br0" timeOffset="105069.34">22816 9828 199 0,'0'0'74'0,"-6"-2"-2"0,6 2 13 16,0 0-32-16,0 0 6 0,0 0-3 0,0 0-17 15,0 0-3-15,0 0 10 0,0 0-18 0,-8-1-2 16,8 1 7-16,0 0 5 0,0 0-2 16,0 0 0-16,0 0 2 0,0 0 6 0,0 0-1 15,0 0 26-15,0 0-23 0,0 0-40 0,0 0 14 16,0 0 72-16,0 0-2 0,18-7-21 15,-5 7 31-15,8-5-6 0,6 0-40 0,7-2 0 16,18-1 13-16,6-2-6 0,1-1-18 16,6-1 27-16,16-4-24 0,11 4-8 0,-3-2-2 15,10 2-13-15,-2-3-44 0,-2 2-109 16,-26 7-139-16,39-8-463 0,-5 3 82 0</inkml:trace>
  <inkml:trace contextRef="#ctx0" brushRef="#br0" timeOffset="111546.38">18260 11176 268 0,'0'0'64'0,"0"0"16"0,0 0-34 0,0 0 10 16,0 0 16-16,0 0-29 0,0 0 6 0,-4 0-26 16,4 0 13-16,0 0-18 0,0 0 20 15,0 0-2-15,0 0-36 0,0 0 28 0,-14 0 8 16,14 0-18-16,0 0 10 0,0 0-20 16,-10 5 33-16,10-5-41 0,-6 1 17 0,6-1-22 15,-7 1 10-15,7-1 18 0,0 0 18 16,0 0-7-16,-8 1-29 0,8-1 18 0,0 0-3 15,0 0 9-15,-6 5-9 0,6-5 18 0,0 0-12 16,0 0-8-16,0 0-26 0,-3 4 36 16,3-4-15-16,0 0 3 0,0 0-1 0,0 0-7 15,0 0-8-15,13 4 15 0,-13-4-5 0,11 1-5 16,-1 1 11-16,0-2 25 0,4 0-29 0,2 0 27 16,5-2-11-16,3 1-18 0,4-3 29 15,6 4-42-15,6-4 18 0,2-2 11 0,2 3-26 16,-3-1 10-16,1 1 31 0,2-2-15 15,1 2-13-15,-5-4-6 0,4 5-53 16,-2-3-5-16,-5 1 7 0,4 0 6 0,-4 1 7 16,-1-4 1-16,-3 6-6 0,-2-1 10 0,-3-2 11 15,3 1-6-15,-5-2 11 0,-2 5-15 0,-3 0-9 16,0 0 16-16,-5-2 3 0,-1 1 25 16,1 0 3-16,-6-2-23 0,4 1-11 0,-4 2 47 15,-3 0-18-15,-7 0 84 0,17-1 10 0,-10 1-2 16,-7 0-3-16,11 0-7 0,-11 0-19 15,10 0 1-15,-10 0-5 0,0 0-8 16,7-1-31-16,-7 1-49 0,0 0-4 0,9-1-34 16,-9 1-36-16,0 0-76 0,5 2-572 0,-5-2 103 15</inkml:trace>
  <inkml:trace contextRef="#ctx0" brushRef="#br0" timeOffset="113744.17">19959 11393 145 0,'-7'-2'80'0,"7"2"-14"16,0 0-30-16,0 0 15 0,0 0-33 0,0 0 18 15,0 0-5-15,0 0 12 0,0 0 1 0,0 0 33 16,0 0 30-16,0 0 6 0,34 2-6 0,-16-2 21 16,8 0-28-16,12 0 8 0,7 0-14 15,19-4-2-15,9-2-15 0,1 3-20 16,1-2-9-16,18-2 26 0,-15-2-25 0,12 1 7 16,-15 4-7-16,0 0 2 0,-3 0-2 0,-1-2-24 15,1 4-17-15,-7 1-49 0,-3-4-153 16,-11 6-505-16,-6-1 33 0</inkml:trace>
  <inkml:trace contextRef="#ctx0" brushRef="#br0" timeOffset="115342.44">3051 11993 135 0,'0'0'46'0,"0"0"-15"16,0 0-8-16,-18 7 8 0,15-6-42 15,-4 6 42-15,-2-6-21 0,-1 5 19 16,2-3-19-16,-2 4 3 0,0-2 7 0,2-2-7 15,-2 4-13-15,-2-4-15 0,3 2 15 0,-1-1 5 16,1 2 28-16,-2-6-18 0,4 6 6 16,-3-4 2-16,1-2 2 0,1 2 14 0,1 1 4 15,-2-2 24-15,9-1 2 0,-15 1-36 0,8 1 93 16,7-2 2-16,-10 1-18 0,10-1-33 16,-11 1-3-16,8 2 10 0,3-3-7 0,0 0-31 15,-13 1 26-15,13-1-21 0,0 0-10 0,-7 0 2 16,7 0-4-16,0 0-26 0,0 0 20 15,-3 3-25-15,3-3-1 0,0 0 1 16,14 7 15-16,-5-5-18 0,5 3 13 0,-1-2-3 16,5 1 11-16,2-1-8 0,1 0 10 0,0 1-15 15,6-3 12-15,-1 5-4 0,5-2 20 16,-3-3-21-16,7 3 29 0,6-2-3 0,2 1 3 16,2 1 2-16,17-1-2 0,3 2-14 0,0-2 4 15,-1 1-24-15,2-1 3 0,1 0 2 16,3 1-4-16,1-1-6 0,1 1 23 0,0-4-76 15,6 1-3-15,-2 2 5 0,5-3 5 0,2 1 13 16,-1-1-5-16,17 6 2 0,-18-6-5 16,-4 1 1-16,0 4 20 0,2-3-14 0,-4-2 9 15,1 6 0-15,2-3 7 0,-5-2 3 0,1 4 5 16,-2-3-18-16,-3-1 18 0,-5 5 8 16,-2-5-3-16,-10 1-10 0,-8 1 12 15,-4-2-4-15,2 2 15 0,-4-2-28 0,-4 3 10 16,0-1-5-16,-6-3 20 0,5 1-18 0,-2 5-12 15,-4-5 5-15,1 1 10 0,-1 2 0 16,-3-1-16-16,-4-1 6 0,1 1 8 0,0 0-14 16,-5-3 3-16,-1 0-20 0,1 3 2 0,-5-3 11 15,2 4 10-15,-3-3 5 0,1-1-1 16,-4 0-19-16,-7 0 12 0,14 0-30 0,-14 0-50 16,13 0-6-16,-13 0-60 0,7-1-41 15,-4 0-470-15</inkml:trace>
  <inkml:trace contextRef="#ctx0" brushRef="#br0" timeOffset="127315.28">19091 9776 504 0,'0'-8'166'0,"0"8"-23"16,0 0-12-16,0-3-26 0,0 3-13 0,0 0 0 15,0 0-43-15,0 0 43 0,0 0-18 0,0 18 6 16,-4-8-32-16,-2 5 42 0,1 2-18 0,-5 1-11 16,1 7 11-16,-2 0-19 0,-3 0-7 15,1 1 11-15,-1 4-16 0,1-3-5 0,-1 3 5 16,3-3-8-16,-3-1-2 0,4 3-3 16,-3-2-10-16,5-6 10 0,-1 0 2 0,-1-2-7 15,3 2-5-15,-1-7 0 0,2 1 5 16,2 2-23-16,-2-4 3 0,2-1 15 0,-3-2-16 15,4 2 11-15,2-2-13 0,-2-2-2 0,0 2-1 16,0-2-12-16,3-2 4 0,0 2-22 0,0-5-18 16,0 4 8-16,-3-1-37 0,3-6-102 15,3 7 24-15,0-2-303 0,-3-5-215 0,0 0 54 16</inkml:trace>
  <inkml:trace contextRef="#ctx0" brushRef="#br0" timeOffset="127864.27">18735 10201 202 0,'0'0'82'15,"0"0"2"-15,0 0-33 0,0 0 13 0,0 0-23 16,0 0 33-16,0 0-68 0,-1 17 32 16,1-17 18-16,0 10-20 0,0-4 0 0,0 3-18 15,0-1 7-15,0 2-7 0,1 1-5 0,-1-1-5 16,0-1 7-16,0 1-2 0,3-2 20 0,1 1-25 15,-4-1 15-15,3 0 3 0,-2 1-29 16,-1-1 3-16,3-1-10 0,0 1 2 0,-3-2 21 16,3-2-18-16,-3 3 18 0,1 0-29 0,2-4 1 15,-3 4 38-15,0-7-31 16,3 8 13-16,0-7 24 0,-3 6-27 0,0-7 29 16,3 3-29-16,-3-3 16 0,1 7 10 0,-1-7 31 0,0 5 31 15,0-5-34-15,0 0-7 0,4 3 5 16,-4-3-29-16,0 0 80 0,0 0 10 15,3 6-17-15,-3-6 12 0,0 0 2 0,0 0-17 16,0 0-13-16,0 0 0 0,14-14-13 0,-5 12 0 16,-1-4-10-16,2-4-5 0,0 3-8 0,1-4-10 15,2-3 2-15,1 6-2 0,3-7-11 16,0 5-76-16,0-5-13 0,1 5 23 0,1-2 3 16,-1 0-3-16,-1 4-8 0,-3 0-20 15,-1-1-18-15,-2 5-25 0,-1-3-45 0,-1 2 14 16,-1 3-46-16,-5 2-108 0,4 0-389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433.37708" units="1/cm"/>
          <inkml:channelProperty channel="Y" name="resolution" value="2150.06567" units="1/cm"/>
          <inkml:channelProperty channel="F" name="resolution" value="0" units="1/dev"/>
          <inkml:channelProperty channel="T" name="resolution" value="1" units="1/dev"/>
        </inkml:channelProperties>
      </inkml:inkSource>
      <inkml:timestamp xml:id="ts0" timeString="2025-01-17T04:07:44.227"/>
    </inkml:context>
    <inkml:brush xml:id="br0">
      <inkml:brushProperty name="width" value="0.05292" units="cm"/>
      <inkml:brushProperty name="height" value="0.05292" units="cm"/>
      <inkml:brushProperty name="color" value="#FF0000"/>
    </inkml:brush>
  </inkml:definitions>
  <inkml:trace contextRef="#ctx0" brushRef="#br0">702 2025 350 0,'0'0'138'0,"0"0"-10"16,-3-4-20-16,3 4 12 0,0 0-5 0,0 0-94 15,0 0-6-15,0 0 16 0,-7-4 0 16,7 4-3-16,0 0-3 0,0 0 29 0,0 0-3 15,0 0 11-15,0 0-37 0,0-6-12 0,0 6 10 16,0 0-13-16,4-6 21 0,-4 6-18 16,4-5 7-16,-1 1 9 0,0-1-19 0,3 0 15 15,-3 0 24-15,1 0-39 0,0-1 6 16,3-1-16-16,-3 2 15 0,2-3-5 0,0 0 1 16,-2 1 9-16,-1-1-12 0,2 1 2 15,-2-2-15-15,3 0 2 0,-5 1 24 0,2-3-19 16,0 3 8-16,0-3-4 0,-3 2-4 0,0-2 3 15,0 2 8-15,0 0 8 0,0 0-6 0,-3 0-10 16,3 2 10-16,-3 0-15 0,0-1 0 16,2 0 8-16,1 1-18 0,-3 2 20 0,0 2-25 15,-1-3 33-15,0 2-18 0,4 4 2 0,-7-2-4 16,7 2-14-16,-10-1 27 0,10 1-35 16,-10 3 24-16,3 1 3 0,1 2-44 0,2-3 33 15,-5 4-2-15,5 1 18 0,-4 0 0 16,5 3-16-16,-4-1 3 0,1 0 0 0,2 1-3 15,-3 2 5-15,3 0-7 0,1 1 8 16,0 3-1-16,-1-2-12 0,2 2 10 0,1 1-13 16,1 2 13-16,0-2 7 0,0 2 19 0,0 1-16 15,1 6-10-15,1-1-18 0,2 0 7 0,-1 3-9 16,1 2 14-16,3 2-4 0,0 1 20 16,0 3 16-16,2 7-24 0,2 5 18 0,-1-2-12 15,0-1-1-15,-3-6 4 0,0-5-1 0,3 13 8 16,0-3-8-16,-5 4-13 0,4 2 34 15,-6 2-37-15,1 1 24 0,-4 4-3 0,0 2-15 16,0 3 15-16,-4 1 8 0,1 3-7 0,-3 13 1 16,2-1 1-16,-3-12-18 0,-3-5-3 15,3 1 8-15,-3-2 13 0,2-2 0 16,-1 0-8-16,-1-1 0 0,-1-1 8 0,1-1-8 16,0-5-10-16,-4-2 10 0,4-4 13 0,3-6-18 15,-3-6-5-15,3 0 20 0,0-6-38 0,0-1 18 16,0-2 15-16,0-1 8 0,1-3-5 15,2 1-5-15,-2-4-16 0,-1 0 21 0,3-5-41 16,1 1 23-16,0-4 17 0,2 1 6 0,-2-3-23 16,0 0 5-16,2 1 13 0,-1-2-16 15,1-1 3-15,1 1 6 0,0-6-22 16,-3 9-4-16,3-6 12 0,0-3-5 0,0 9 11 16,0-5-9-16,0-4 17 0,3 8-14 0,-3-5 3 15,0-3 10-15,4 6 10 0,-4-6-17 16,6 7-3-16,-3-6 2 0,1 3-15 0,-1 1 5 15,1-2-7-15,3 2 15 0,-3-1 7 0,2 3-27 16,0 1 45-16,-2 0-28 0,4 2 14 0,-1 5 1 16,-1 0-7-16,1 6 0 0,3 2-5 15,-3 2 18-15,0 5-23 0,0-1 15 0,-1 5 5 16,1 3-15-16,-3-3 8 0,2 2-3 16,-6 3 15-16,0-1-28 0,0 1 18 0,-3 17-10 15,-1-2 0-15,1 0 5 0,-4 0 8 0,-3 5-8 16,0-1-5-16,-1-1 5 0,-2 1 2 15,-1 1-4-15,0-3 7 0,1 2-8 0,-4-4 11 16,4 0-3-16,1-3 36 0,-1 1-31 0,3-4 8 16,0 1-13-16,6-7-10 0,-2-9 0 15,2 3-3-15,1 2-2 0,0-4 13 0,3-5 14 16,3 1-24-16,-3-3 4 0,3 3-4 0,1-4-6 16,2-2 28-16,0-2-23 0,3 0 1 15,0 0 9-15,1-3-4 0,1-1-6 0,-1-1 3 16,3 0-18-16,-2-2 25 0,-1-1-30 0,3-3 21 15,1-1 4-15,-1 0-5 0,2-2-7 0,-2-1 15 16,1 0-5-16,0 0 5 0,0-1 15 16,-1-4-28-16,0 1-7 0,1 3 30 15,0-5-17-15,0 0 1 0,-4 4-1 0,0-4 12 16,1 0 10-16,-4 0-2 0,2 1-8 0,-5 2 18 16,4-4 3-16,-8 0 12 0,10 3-20 15,-4-2 28-15,-6-1-28 0,7 3 3 0,-7-3 2 16,0 0-13-16,10 2-18 0,-10-2-23 0,0 0-7 15,1 2-41-15,-1-2-29 0,-1 6-296 0,1-6-257 16</inkml:trace>
  <inkml:trace contextRef="#ctx0" brushRef="#br0" timeOffset="5694.94">733 7283 202 0,'4'-4'71'15,"2"3"27"-15,-2-3-29 0,6-3 2 0,-3 1-4 16,-1-1 5-16,1 3-29 0,4-5 6 0,-4 1-11 16,3-4-5-16,-1 1-15 0,0 1 8 15,0-4 5-15,-2 3-34 0,0-3 39 0,0-1 18 16,-1 3-31-16,-2-5 18 0,2 3-3 0,-2 3 11 16,-4-3-16-16,3 1 28 0,-2-1-14 15,-1 4 22-15,-1-3-8 0,1 2-2 0,-3 3 2 16,0-1-27-16,-1 1 2 0,1 1-13 0,-4 0 10 15,1 4 3-15,1 2-6 0,-4-2-4 16,9 3-16-16,-17 3 18 0,6-1-20 16,1 4-13-16,0-2 31 0,-1 4-11 0,-2 2 5 15,2 3-22-15,-2-2 15 0,3 3-8 0,-1 3 0 16,1 0-8-16,0 1-7 0,-1 5 31 16,2-4-88-16,2 5-2 0,0 0 10 0,0-1 10 15,0 6 6-15,3-4 15 0,1 5-13 0,0 3 33 16,-1-3-25-16,2 7 15 0,1-3-3 15,1 2-2-15,1 2 11 0,2-1 29 0,0 3-34 16,0 12 1-16,0 1 98 0,4 1-13 0,-4 2 18 16,1-1-46-16,0 2 8 0,-1 5 2 15,4-2 5-15,-3 1-20 0,2 3-3 0,-2 2-17 16,3 0 15-16,-4 13 2 0,-2-12-26 16,-1 5 19-16,0 11-3 0,-1 2-5 0,1-2 2 15,-3 1-4-15,-4-1-1 0,3-1 8 16,0-14-2-16,-2 14 2 0,-1-6-36 0,-4 5 23 15,1-5 16-15,0-1-21 0,-4 0 15 0,1-1-12 16,-1-5-10-16,-2-12 14 0,1 1-17 0,2-6 18 16,-4-2-3-16,3-2-7 0,4-13-11 15,-1-3-2-15,1-2 15 0,-2-2 5 0,4-6-10 16,1-2-5-16,1-2 3 0,2-1-4 0,-3-4 1 16,3-1 3-16,1-4-1 0,-1 2 6 15,1 1-1-15,3-5-7 0,-3 0 0 16,-1 1 15-16,2-4-10 0,1 4 8 0,1-7 2 15,0 7-2-15,0-7-8 0,0 0 23 0,0 0 3 16,0 0-19-16,0 0-4 0,0 0-1 16,0 0 1-16,0 0-1 0,0 0-2 0,14-11 0 15,-14 11 0-15,6-4 6 0,-6 4-1 0,3-5-3 16,-3 5 6-16,0 0 15 0,11 0-15 16,-11 0 4-16,0 0 11 0,11 5-10 0,-5-4-10 15,-3 6 7-15,2 3 3 0,1 3-3 0,-2 1-18 16,2 4 16-16,-3 4-16 0,1 3 14 0,3 6 6 15,-6 3-7-15,1 4-2 16,-2-1-3-16,0 2-3 0,0 3 19 0,-2 10-14 16,1 5 1-16,-3 3 5 0,1-2-11 0,0 7 1 15,-1-1-11-15,0-1 0 0,1 1 5 0,0-2 3 16,0 0 0-16,0-4 5 0,0-4 0 16,1 1 18-16,-1-10-10 0,3 9-19 0,-4-1 6 15,1-10 8-15,3-3-11 0,-3-1 16 0,3-2-3 16,-3 4-10-16,2-1 12 0,1-4-7 0,1 4 0 15,2-5 0-15,-3-3-10 0,3 1 13 16,4-8-44-16,-4 2 28 0,5-4-10 16,-2 1 5-16,4-6 5 0,-3 0-10 0,1-3 10 0,5 2-7 15,-4-2 0-15,3-4 17 16,1 1-23-16,1-2 3 0,-1-1 11 0,-2-2 1 16,3-2 1-16,-1 1 13 0,1 0-3 0,0-4-6 15,2 0 1-15,-2 2 5 0,0-3-7 0,-1 1 9 16,2-1 3-16,-2-1-5 0,0 0-12 15,-2 0 6-15,-1 0-4 0,0 0 3 0,-10 0 17 16,17 1 26-16,-10-1-1 0,-7 0-9 0,11 3 10 16,-11-3-18-16,7 1 2 0,-7-1 11 0,0 0-11 15,9 0-14-15,-9 0-4 0,0 0-58 16,0 0 0-16,0 0-52 0,0 0-212 0,0 0-379 16,0 0 82-16</inkml:trace>
  <inkml:trace contextRef="#ctx0" brushRef="#br0" timeOffset="15685.84">589 12705 302 0,'0'0'117'0,"0"0"-25"16,0 0-20-16,0 0 7 0,0 0-2 0,0 0 0 16,0 0-41-16,0 0 25 0,0 0-22 15,0 0 4-15,1-16-20 0,1 10 5 0,-2 6-15 16,7-8 8-16,-2-1 4 0,1 2 11 0,-3 0-21 16,1-2-7-16,2-1 18 0,-3 3-13 0,1-3 2 15,0 2 13-15,0-2-10 0,-1 1 10 16,0-3-7-16,-2 1-3 0,2 3 5 0,0-3-11 15,-3 1 1-15,0-1 69 0,0 1 8 0,0 0-14 16,0 0-6-16,0-2-9 16,-3 3 13-16,2 0-30 0,-1 1 7 0,1 1-10 15,-2 2 8-15,-1-2-19 0,1 1 1 0,-1-1-3 16,-2 3-10-16,2-2 5 0,-2 5-8 0,2-5 6 16,4 6-3-16,-11-1 0 0,5 1-5 15,6 0 4-15,-13 0-11 0,9 4 4 0,-4-1-10 16,2-2 13-16,-1 5-11 0,1-2-9 0,2 3-4 15,-4 1 4-15,2 1 7 0,3-1 12 16,-3 2-1-16,2 3-11 0,0-1-8 0,1 3-7 16,3 0 4-16,-4-1 4 0,4 5 9 0,0-2-7 15,0 1 3-15,0 6-6 0,0-5 18 16,4 6-2-16,-1 0-8 0,-2 3 5 0,2 0 10 16,1-2-4-16,2 5-11 0,-3 2 7 15,3-1 1-15,-1 2-3 0,-2 0-8 0,1 2 3 16,-1-1 0-16,0 1 18 0,-3 2-25 15,0-5 25-15,0 5-11 0,-3-3-4 0,0-1 4 16,-1-2 1-16,-3-2 2 0,3 1 11 0,-5-2-11 16,2-4-5-16,1-4 23 0,-2 1-20 0,1-6 15 15,1-4-23-15,2 3 33 0,1-5-10 16,-3 0 6-16,1 2-22 0,-1-5 14 0,2-1-6 16,0 2-2-16,1-3 5 0,0-3-18 0,-4 4-8 15,6-4 21-15,1-2 43 0,-9 6-46 16,9-6-17-16,-4 4-6 0,4-4 5 15,0 0-4-15,0 0 6 0,-7 0 9 0,7 0-8 16,0 0-8-16,0 0 13 0,0 0-18 0,0 0 18 16,0 0-5-16,0 0 2 0,0 0-7 15,0 0 0-15,20-8 13 0,-20 8-1 0,11 0-12 16,-11 0 7-16,10 4-20 0,-3-1 8 0,0-2 12 16,0 4-9-16,-1 1 12 0,1-2-16 0,4 6 19 15,-7 1-3-15,3 2-5 0,2 1 10 16,-3 3-10-16,2 3-21 0,-4 1 31 0,2 5-15 15,-5 0 18-15,2 8-8 0,-3-3 2 0,-1 3 3 16,-1 2-7-16,1 6 12 0,-6 8 0 16,1 0 0-16,-2-3 6 0,2-5-19 15,0-8-4-15,2 1 14 0,-3-3 1 0,0 1-6 16,3-1-7-16,-2-7-7 0,2 0 14 0,1-5-17 16,3 0 20-16,-3 0-13 0,3-3 13 15,0-2-2-15,0-1-16 0,3 0 13 0,0-1-8 16,0-3-10-16,1 3 13 0,0-4-20 0,6 0 25 15,-3-2-18-15,3-3 13 0,-3 2 5 0,4-2-3 16,2-4-10-16,1 2 8 0,-1 0 5 16,1-2 0-16,3-4-10 0,-4 2 10 15,1 0 0-15,-1 1 5 0,-1-4 0 0,1 3-20 16,1-3 7-16,-1 4 21 0,-3-4-18 0,1 3 13 16,-1-2-3-16,-3-2-8 0,3 6 3 15,-3-2-2-15,-7 2 7 0,10-5 2 0,-4 4 1 16,-6 1 7-16,9 0-4 0,-9 0 4 0,9-3 23 15,-9 3-38-15,7-2 31 0,-7 2-10 16,0 0 12-16,7-2-8 0,-7 2-14 0,0 0 19 16,0 0-17-16,10 0-10 0,-10 0-3 0,0 0-18 15,0 0-31-15,0 0-71 0,0 0-116 0,0 0-401 16,0 0-41-16,0 0 28 0</inkml:trace>
  <inkml:trace contextRef="#ctx0" brushRef="#br0" timeOffset="31753.95">450 14931 545 0,'0'0'135'16,"0"0"9"-16,0 0-19 0,0 0-12 0,0 0-24 15,0 0-2-15,0 0-12 0,0 0 1 0,0 0-4 16,-8 6-10-16,8-6-11 0,0 8 10 0,3-4-12 15,-3 3-11-15,1 0-2 0,-1 1-5 16,4 1 7-16,-1-2 3 0,-3 3-10 0,3 1-13 16,-2-3 10-16,1 2-8 0,2-3-9 0,-1 1-4 15,-2-1 3-15,2 1-10 0,0-2 6 16,0-2 1-16,-1 2 21 0,4-2 3 0,0-1 25 16,1-2-50-16,-7-1-29 0,21-6 20 15,-8-2 6-15,8-4-3 0,6-5 7 0,8-11-4 16,6 0-1-16,3-5 3 0,10-7-20 15,5 2 7-15,2-6-35 0,4 1-8 0,-3-1-90 16,-18 11-89-16,24-7-472 0,-6 4 60 0</inkml:trace>
  <inkml:trace contextRef="#ctx0" brushRef="#br0" timeOffset="51335.43">2761 17531 51 0,'0'0'25'16,"0"0"-22"-16,0 0 40 0,-3 5-27 0,3-5-3 16,0 0 15-16,0 0-13 0,0 0 8 15,0 0-5-15,0 0-10 0,0 0 17 0,0 0-12 16,0 0-13-16,0 0 8 0,2 7-6 15,-2-7 11-15,0 0 10 0,0 0-15 16,0 0 7-16,0 0-2 0,4 5-3 0,-4-5-23 16,0 0 19-16,0 0 4 0,3 4-31 15,-3-4 39-15,0 0-2 0,7 4-6 0,-7-4 18 16,3 5-36-16,-3-5 29 0,7 3-3 0,0 1-62 16,0-1 13-16,-3-1 8 0,5 1 29 15,-1 0 14-15,-1-1-17 0,2 3 22 0,1-3 1 16,1 1 12-16,2 1 49 0,1-1-15 15,-3-3 17-15,6 3-17 0,-4-3 18 16,5 0-13-16,-5 3-8 0,3-5-3 0,2 2-7 16,-1 0 0-16,0 0-21 0,1 0 14 0,-2 0-12 15,2-1-86-15,-1 2 28 0,0 1-12 0,4-2-4 16,-5 0 14-16,2 0 0 0,-1 0 4 16,3 0 8-16,-2 1-9 0,1-1-9 0,-1 1 21 15,2-1-28-15,-2 0 66 0,2 0-23 0,-3 0-38 16,-2 2 23-16,4-2 2 0,-4-2 26 15,4 2-18-15,-2 0 1 0,0 0-1 0,-2 2-10 16,5-2 12-16,-7 0-9 0,5 0-16 0,-4 0 7 16,3 0 6-16,-1 2 3 0,2-2-6 15,-2 1 3-15,-2 0 13 0,3-1 7 16,-2 1-7-16,1-1-13 0,-2 3 5 0,0-2-11 16,3 0 29-16,-4 2-2 0,4-1-16 15,-3-1 10-15,0 1-20 0,0 1 5 0,3-2 10 16,-4 0-5-16,4 1-3 0,-3 0-20 0,3-2 18 15,0 1 10-15,-2 0-8 0,1 0-9 0,1-1 9 16,-3 1 3-16,3 1 3 0,-1-2-16 16,5 1 18-16,-7-1-2 0,3 0 20 0,0 1-23 15,0-1-11-15,-3 2 11 0,3-2 16 0,1 0-19 16,-2 0-5-16,1 1 11 0,0-1 10 16,1 0 0-16,-2 0 7 0,2 0-15 15,-2 0 0-15,2 2-7 0,0-4 25 0,1 2-18 0,-1 2 21 16,-2-4-9-16,5 2-17 15,0-3 26-15,-4 2-8 0,4 1 5 0,0-1-20 16,1-1 2-16,-1 0 10 0,0 1-5 0,2 0-2 16,-2-1 5-16,0 0-13 0,3 2 13 15,-4-1-16-15,1 0 0 0,-1 1 16 0,0-2 5 16,1 2-15-16,0-1 4 0,-4-1-1 0,3 2-4 16,-3 0 8-16,4 2 1 0,-4-2-11 15,3 0 84-15,-2 1-7 0,2 1-29 0,-2-1 1 16,2 0-5-16,0-1-1 0,1 2-10 0,-4 1 1 15,3-2-1-15,1 1-20 0,-4 1 17 16,3 1 17-16,1-2-50 0,-4-1 31 16,4 2-13-16,0 0 11 0,-2-2-11 0,2 3-7 15,0-2 0-15,-1 0 10 0,-2 0 2 0,3 0-4 16,-2 0-9-16,2 1-9 0,-4-2 9 16,4 1 1-16,2-1 7 0,-6 1-12 0,4-1 5 15,-1-1-11-15,-3 1 13 0,1-1-7 0,-1 0-1 16,6 0-4-16,-5 0 4 0,-2 0 16 0,2 0-18 15,-2 0 8-15,2 0-13 0,0 0-3 16,-1 2 11-16,3-2 10 0,-4 2-3 0,2-2-13 16,-1 0 6-16,3 1-6 0,1 0 3 15,-4 0-2-15,1 2 4 0,3-2 1 16,1 0-13-16,-1 1 15 0,-3-1 0 0,2 1 8 0,1-2-11 16,2 1-2-16,-3-1 10 0,1 2 3 15,0-1-5-15,2 1-11 0,-2-2 16 16,0 0-8-16,-1 0-5 0,4 0 0 0,-3-3-7 15,0 3 9-15,-2 0 11 0,2-2-23 0,0 1 12 16,-1 1-22-16,1 0 33 0,0-3-6 0,-2 3-12 16,2-3 3-16,0 3 2 0,-1-1 18 15,1-1-24-15,-4 0 12 0,3 1-9 0,-2 1 3 16,-2-1 13-16,2 1-23 0,-2 0 2 16,2-2 16-16,-2 0-16 0,2 2 5 0,-4 0 6 15,3 0 5-15,-1-1-14 0,2 1 19 16,-3 0-13-16,4-1-2 0,-4 2 9 0,4-1-17 15,-4-1 10-15,4 2-2 0,-1-2-6 0,-2 2 5 16,5-2 11-16,-6 1 2 0,5 1-7 16,-3-2-11-16,4-1 6 0,-2 1-4 0,-1 1 6 15,-1-2 0-15,4 1 0 0,2 1-7 0,-6-2 2 16,4 1 5-16,0-2-11 0,2 0 19 16,-2 2 5-16,-1-2-18 0,1-1 5 0,2 3-8 15,-2-3 21-15,1 1-11 0,0-2 4 0,0 1-24 16,1 2 18-16,-2-2 5 15,2 0-8-15,-2-2 3 0,-1 3-8 0,1-3 14 16,0 3-6-16,-1-2-3 0,0 1 6 0,1 0 12 16,-1 1-20-16,-2-3 15 0,2 3-5 0,0-2-7 15,-2 3 4-15,3-1-4 0,-4 0 7 16,3 1 0-16,0-1-3 0,1 2-17 0,-3-2 10 16,1 2-5-16,2 0 7 0,0 1 3 0,-4 0 0 15,4-1 3-15,2 1-3 0,-3 0-11 16,1 0-1-16,3 0 22 0,-4 0 0 0,1 0 3 15,0 0-13-15,-1 0-8 0,4 0 6 0,-3 0 9 16,-1 0-14-16,0 0-1 0,-2 0 21 16,2 0-18-16,1 0 18 0,-1 0-13 0,-3 0 2 15,1-1-4-15,3-1 4 0,-2 4 1 0,-1-4-1 16,-1 0 14-16,3 2-14 0,1-1 6 0,-1 0-6 16,-2-1-7-16,5 1 13 0,-3-1-11 15,1 2-7-15,-3 0 5 0,5-1 0 16,1 1 5-16,-3 0 10 0,3-2-15 0,-1 1-3 15,1-1 21-15,4 1-31 0,-4 0 18 16,3-1 10-16,-6 0-4 0,3 1-9 0,0-2 6 16,0 1 4-16,-1 2-4 0,1-2 7 0,-3 2-2 15,3-3-26-15,-1 1 28 0,-2 1-18 16,3-2 6-16,0 1 2 0,-4 0 5 0,1-1 0 16,3 0 0-16,-4-1 3 0,4 2-18 0,-3-1 10 15,0 0 10-15,2-2-5 0,-2 1-10 0,-3 2 2 16,1-4 3-16,2 5-15 15,-5-3 12-15,5 1-2 0,-3-2 10 0,-5 3-7 16,1-2 7-16,0 2-10 0,3-2-5 0,-7 4 17 16,3-2-2-16,-1-1-5 0,0 0 3 15,-2 3-6-15,-2-2 8 0,-1 1-7 0,0-1-8 16,2 1 15-16,-9 1 0 0,11-2-3 0,-11 2-17 16,10-2-39-16,-10 2-20 0,0 0-39 0,7 2-112 15,-4 1-517-15,-6 2 87 0</inkml:trace>
  <inkml:trace contextRef="#ctx0" brushRef="#br0" timeOffset="63140.61">4199 12956 61 0,'0'0'33'16,"0"0"-5"-16,0 0 11 0,-3 3-21 0,3-3-29 16,0 0 1-16,-4 5-44 0,4-5 149 15,0 0-77-15,0 0 90 0,0 0-9 0,0 0 4 16,0 0 9-16,0 0-7 0,0 0 21 0,0 0-37 16,0 0-9-16,0 0 25 0,0 0-49 15,0 0 0-15,0 0 13 0,0 0-23 16,0 0-15-16,0 0 13 0,0 0-14 0,0 0-4 15,0 0 20-15,0 0-33 0,0 0 20 16,0 0 11-16,15 2-21 0,-15-2 7 0,13 0 1 16,-3 0-15-16,-10 0 9 0,17 0-4 0,-7 0 4 15,2 0-2-15,1-1 5 0,0 1-7 16,1 0 12-16,2 0-33 0,-1-1 26 0,2 1-3 16,6-2-5-16,-2 2 15 0,0-3-23 0,-1 3 23 15,1 3-4-15,3-6-17 0,-4 3 22 0,4 3-27 16,-3-3 22-16,-2 0-29 15,2 0 5-15,-3 0 13 0,2 0 2 0,-3 2-15 0,0-2 13 16,0 1-5-16,1 0-5 0,-2-1-6 16,2 0 1-16,-5 0-6 0,5 0-2 0,-2 2 15 15,-1 1 11-15,1-2-11 0,-1 0-5 16,1 1-2-16,1-1 9 0,-4 0-9 0,2 2-93 16,1-2 52-16,-4 1-26 0,4-2 5 0,-2 4 11 15,0-2-4-15,3-1-1 0,-4 0 24 16,0-1 1-16,1 2-10 0,0 2 15 0,0-3 15 15,-1 2-17-15,-2-3-6 0,2 1 3 0,0 3 15 16,2-2 38-16,-5-2-48 0,4 0 21 16,-4 1-3-16,3 2 0 0,1-3 30 0,-3 2-45 15,2-2 25-15,1 0-8 0,-4 0 3 0,7 0 11 16,-4 0-1-16,1 0-15 0,0 0 5 16,3 0 10-16,-3 0-13 0,3 0 11 15,0 0 0-15,-3-2 10 0,3 2-6 0,0 2-6 16,-3-2-24-16,3 0 28 0,1-2-15 0,-2 4 2 15,1-2 3-15,-4 1-2 0,5-1 4 16,-5 0-2-16,1 0 3 0,0 1-8 0,3-1 2 16,-3 0 13-16,-1 0-12 0,4 0-11 0,-6 0 21 15,3 0 7-15,2 0-20 0,-2 0-3 16,-3 0-12-16,6 0 15 0,-4 0 20 0,2 0-15 16,1 0-13-16,1 0 31 0,-3 0-5 0,3 0-8 15,-1 0-8-15,2 0-4 0,-1 0 22 16,0-1-23-16,4 0 14 0,-1-1 6 15,-2-1-9-15,-2 3-26 0,5-1 25 0,-3 1-2 16,1 0 6-16,-4-2-4 0,1 1-7 0,1-2 15 16,0 3-23-16,-2-1 11 0,1 1-1 15,1 0 8-15,0 0 6 0,-3-1-9 0,0 1 3 16,3 0-12-16,-4-2 17 0,2 2-10 0,1 0-5 16,-2-1 18-16,0 1-3 0,3-1-18 0,-4 1-2 15,2 0 5-15,1-3 5 0,-2 3 15 16,-1 0-2-16,0 0-21 0,2-2 19 0,-2 2-6 15,1 0-3-15,-3 0 14 0,3 0-9 16,-1 0-17-16,1-1-3 0,-1 1 8 0,-3-1 8 16,4-1-14-16,-4-1 14 0,0 3-24 15,1-1 32-15,-1 1-6 0,0 0 18 0,-10 0-18 16,17 0-2-16,-7 0 27 0,1 0-40 0,-11 0 25 16,17-2-20-16,-10 2-8 0,3-1 26 15,-10 1-26-15,14 0-2 0,-7 0-5 0,3 1 12 16,-10-1 49-16,10 2-49 0,-10-2-15 0,13 0 8 15,-13 0 7-15,8 0 31 0,-8 0-20 16,10 0-1-16,-10 0 9 0,0 0 24 0,10 0-35 16,-10 0-7-16,0 0-6 0,0 0 15 0,11 0 1 15,-11 0-3-15,0 0 26 0,0 0-47 16,0 0 8-16,9 0 29 0,-9 0-11 16,0 0 26-16,0 0 17 0,0 0 11 0,0 0-18 15,0 0-59-15,0 0 28 0,8 0-22 0,-8 0 24 16,0 0 6-16,0 0-8 0,0 0 6 0,0 0-14 15,0 0 9-15,0 0-22 0,0 0-27 16,0 0-36-16,0 0-80 0,0 0 21 0,0 0-84 16,2 4-505-16,-2-4 72 0</inkml:trace>
  <inkml:trace contextRef="#ctx0" brushRef="#br0" timeOffset="68036.53">5044 11365 419 0,'0'0'182'16,"-4"-6"-8"-16,4 6-20 0,0 0 2 16,0 0-49-16,0 0-63 0,0 0-1 0,-3-3-20 15,3 3-15-15,0 0 23 0,0 0-8 0,0 0-3 16,0 0 14-16,0 0-1 0,-7-5-28 0,7 5 10 15,0 0-4-15,0 0-6 0,0 0 2 16,0 0-2-16,0 0 1 0,0 0 1 16,0 0 14-16,0 0 12 0,0 0-23 0,30 5-15 15,-19-4 18-15,0-1-13 0,6 1-10 0,-4-1 12 16,4 0 16-16,3 0 0 0,2 0-18 16,1 0 8-16,0-1-1 0,8 0 9 0,-3 0-9 15,0-3-17-15,2 4 8 0,1-3 12 0,-3-1 31 16,2 3-31-16,-2-1 5 0,2 0-30 0,-2-1 18 15,0 0-3-15,-1 3-3 0,-4-1 11 16,5 0-13-16,-1 0 15 0,-3 1-8 0,3 0-9 16,1 0 7-16,-1 0-3 0,4 0 11 0,0 1-11 15,-3 0 6-15,2-1-16 0,1 1 13 16,-1-1 5-16,1 1-2 0,-4-1-6 16,4 2 1-16,-4-2 20 0,0 0-13 0,-2 0-8 15,5-2-2-15,-2 2 15 0,-1 0-17 0,1-1 27 16,-5 1-15-16,4-1 3 0,-5 0-6 15,5 1-9-15,-3-1 14 0,-1-3-9 0,1 4-1 16,0 0 24-16,-3 0-8 0,2 0-16 0,-2 0-7 16,3 0 15-16,-2 0-20 0,0 0 20 0,3 0 13 15,-1-1-34-15,-3 1 21 0,2-2-7 16,1 1-8-16,-3 1 10 0,3-3-6 0,2 2 1 16,-5 1 8-16,3 0-11 0,0-2-12 15,-3 1 30-15,2 0-7 0,1 1-1 0,-2-3 6 16,0 1 10-16,0 2-21 0,1 0-2 15,-3 0 5-15,1 0 13 0,3 0-36 0,-4-1 20 16,1 1 19-16,0 0-19 0,-1 1 3 0,0-1 0 16,1 2 3-16,-4-2-3 0,1 0-3 0,2 0-10 15,-6 3 3-15,6-3 20 0,-3-3-15 16,-2 1 3-16,4 2 17 0,-4 0-7 0,1-1-14 16,1 1 19-16,-3-1-18 0,3 1-3 0,-4-1-2 15,2 1 49-15,1 0-45 0,-2 0 6 0,-1 0 8 16,2-1 0-16,-2-3-11 15,1 4-25-15,0 4 26 0,-1-8 4 0,1 4 3 16,0 0 0-16,-1 0 0 0,1 0-2 0,0 4 12 16,-4-4-7-16,3 0-10 0,2 0-1 0,-3 1 6 15,3-1 30-15,-5 0-49 0,-1 1 14 16,2-1 2-16,-1 0-10 0,0 1-6 0,1-1 21 16,-11 0-10-16,17 0 8 0,-10 0-16 0,3 0 13 15,-10 0-8-15,11 0-7 0,-5 1 20 0,-6-1 5 16,14 0-10-16,-14 0 0 0,7 0 5 15,-7 0-15-15,10 2 23 0,-10-2 0 0,0 0-3 16,8 0-15-16,-8 0 10 0,0 0-25 0,0 0-6 16,0 0 13-16,0 0-99 0,9 3-196 0,-9-3-385 15,0 0 71-15</inkml:trace>
  <inkml:trace contextRef="#ctx0" brushRef="#br0" timeOffset="75629.61">531 12652 189 0,'0'0'59'16,"0"0"2"-16,0 0-4 0,0-6 4 16,0 6 6-16,0 0 22 0,3-5 21 0,-3 5 36 15,0 0-79-15,0 0 22 0,0 0 8 0,0 0-15 16,-3-7-7-16,3 7 12 0,0 0-44 15,0 0-7-15,0 0 15 0,0 0-33 0,0 0 3 16,0 0 7-16,0 0-18 0,0 0 13 0,0 0-2 16,0 0-6-16,0 0-5 0,0 0-5 0,0 0 8 15,11 14-5-15,-11-14 2 16,6 7 0-16,1-4-12 0,-3-2 20 0,3 4-13 0,3-4-5 16,3 0 18-16,-3-2-6 0,11-5 11 15,3-2 0-15,7-4 0 0,16-12 6 16,8-1-9-16,13-9-5 0,2-1 3 0,1-2-12 15,8 3-63-15,-10 0-66 0,2-6-151 0,7 10-417 16,1-2 33-16</inkml:trace>
  <inkml:trace contextRef="#ctx0" brushRef="#br0" timeOffset="77893.92">887 16427 435 0,'0'0'181'15,"10"0"-48"-15,-10 0-22 0,0 0-35 0,0 0-4 16,0 0 84-16,0 0 0 0,0 0-25 15,0 0 2-15,0 0-26 0,0 0-20 0,0 0-2 16,-17 11 2-16,13-7-20 0,-2-1-1 0,-1 0-4 16,1 0-9-16,-1 1-14 0,-1-1 2 15,-2 2 15-15,0-2-2 0,-4 1-21 0,1 0-23 16,-4-1 113-16,3 1-56 0,-4-2-16 0,2 1-20 16,-5-1 2-16,1 0 10 0,0-1-9 15,2-2-19-15,-6-1 21 0,4 1-13 0,-4-3 0 16,0 0 8-16,2-4-11 0,-1 0-10 0,-1 0 8 15,0-5-2-15,3 2-4 0,-2-4 1 0,-1-2 3 16,6 1-6-16,-2-1-3 0,0-3-7 16,2 0 11-16,-1 0-1 0,4-3 5 15,-2 2-22-15,0-1 9 0,7 2-7 0,-4-1 10 16,1 2 13-16,3-3 0 0,-1 2-23 16,1-2 13-16,0 1 4 0,0-1-17 0,2-3 18 15,2 3-26-15,-1 0 23 0,0-2-10 0,3 0-2 16,-2-1 20-16,-1 2-21 0,4 0 1 15,-1 0 2-15,1 1 0 0,-1-2-3 0,4 4 1 16,-3 0-1-16,3 0-2 0,-1 0-3 0,2 0 16 16,-1 2-13-16,3 1-3 0,-3 1 6 0,4-1 14 15,-3 0-22-15,2 1 18 0,3 0-18 16,-5 0 10-16,5 3-11 0,1-1 24 16,3-2-21-16,-3 2 3 0,6-4-5 0,-2 5 13 15,3-2-6-15,3 0-5 0,-1-1 3 16,2 4-2-16,2-2 1 0,-2 2-6 0,3-1 12 15,-2-2 2-15,5 5-12 0,-3-2 13 0,4-3-3 16,1 2 2-16,-5 1-7 0,3-1 15 16,0 4-12-16,-4 0-1 0,4-1-81 0,0 1 17 15,0 0 8-15,-1 2-5 0,-2 0 3 0,0 0 22 16,-5 0-4-16,5 6-3 0,-3-6 7 0,-1 4-4 16,0 0 25-16,-3-1-2 0,2 1 9 15,-2-1-7-15,1 3 3 0,-2 1-5 16,0 0 2-16,1-2 10 0,-4 0-18 0,1 2 21 15,-2-3-10-15,-1 3-1 0,-8 0 6 16,20 0-3-16,-14 0-2 0,1-2 2 0,-7 2 16 16,14 0-18-16,-14 0 22 0,8-1-17 0,-8 1 18 15,9 0-3-15,-9 0 10 0,0 0-5 0,11 0 1 16,-11 0-1-16,0 0-3 0,0 0 14 16,10 0-29-16,-10 0 59 0,0 0-33 0,0 0 5 15,0 0 3-15,0 0 5 0,0 0-16 0,0 0-5 16,7-3 8-16,-7 3-10 0,0 0 7 15,0 0-20-15,0 0-41 0,0 0-18 0,0 0-43 16,0 0-24-16,0 0-156 0,0 0-22 16,0 0-377-16,0 0 97 0</inkml:trace>
  <inkml:trace contextRef="#ctx0" brushRef="#br0" timeOffset="78343.74">798 15058 299 0,'0'0'123'0,"0"0"-8"0,0 0-18 16,0 0 3-16,0 0-3 0,0 0-7 0,0 0-3 16,21 4-3-16,-15-1-20 0,1-2 18 0,0 3-15 15,3-1-24-15,-2 0-2 0,1 4 16 16,1-6 2-16,1 6-13 0,-1-2-10 0,4 0 4 16,-4-1-6-16,0-1 2 0,4 2-6 0,-4-2-17 15,1 3 10-15,-1-2-5 16,0 0 8-16,-3-1-16 0,3-2 62 0,-3 2-14 15,-3-2 14-15,2 2-67 0,-6-3 98 0,10 4-93 16,-6-2-15-16,-4-2 53 0,4 2-7 16,-4-2-2-16,6 5-14 0,-6-5 14 0,0 0-9 15,0 0 4-15,-9 9-6 0,4-6-8 0,-2 4 3 16,1 0-20-16,-1 0 25 0,-4 4-23 16,1-1-12-16,0 5-37 0,-3-4 8 0,2 3-192 15,2 3-568-15,0 1 136 0,3-3 23 0</inkml:trace>
  <inkml:trace contextRef="#ctx0" brushRef="#br0" timeOffset="95927.02">12862 15266 481 0,'0'0'151'0,"0"0"-13"16,0 0-10-16,0 0-15 0,0 0-24 16,0 0 14-16,0 0-34 0,0 0 15 0,0 0-2 15,0 0-23-15,0 0 15 0,0 0-18 0,0 0 3 16,0 0-13-16,20-1 44 0,-20 1-39 16,14-2-5-16,-4 1-7 0,4-3-4 0,3 2 14 15,7-3 15-15,4 0-2 0,9-1-4 16,15-8-1-16,1 4-11 0,2-5-5 0,1 2-3 15,2-1 1-15,-4-2-19 0,0 4 13 16,-2-1-2-16,-11 1 0 0,-3 0-26 0,-4 4 13 16,0-2-3-16,-6 6 24 0,-1-3-24 0,1 1 3 15,-5-2-3-15,4 5-12 0,-6-2 4 16,-4 2 9-16,3-1-6 0,-2 1 13 0,-1 1-18 16,-3-3 3-16,-1 5 15 0,-3-1-8 0,1-2-2 15,-1 3-5-15,-4-4 5 0,1 4-11 16,-7 0 13-16,14-2 1 0,-14 2-14 0,7-2 11 15,-1-1 0-15,-6 3-21 0,0 0 13 0,8-4-20 16,-8 4 15-16,0 0-20 0,3-6 9 16,-3 6-17-16,0 0-51 0,0 0-3 15,0-3-115-15,0 3 2 0,0-5-591 0,0 5 108 16,-3-3 41-16</inkml:trace>
  <inkml:trace contextRef="#ctx0" brushRef="#br0" timeOffset="96310.75">13805 14862 509 0,'-7'-4'230'0,"7"4"-43"16,0 0-21-16,-6 0-86 0,6 0-19 0,0 0 3 15,0 0 0-15,0 0-20 0,0 0-19 16,0 0 34-16,0 0-25 0,0 0-9 0,0 0 21 16,0 0-36-16,16 8 26 0,-8-8 0 0,-1 6-8 15,3-2-20-15,-4 0 23 0,5-1-24 16,-1 2 6-16,-3-2 2 0,4 3 11 0,-2-2-23 16,-2 1 12-16,3-3-10 0,1 3 10 0,-4-2 9 15,2 2-9-15,-1-2-13 0,-1-1 11 16,0 2-23-16,-1-1 7 0,1-3-14 15,0 1 24-15,-3 3 6 0,-4-4-10 0,9 3 7 16,-9-3 36-16,7 4-26 0,-7-4 6 0,8 2-8 16,-8-2 7-16,0 0 1 0,3 4 15 15,-3-4-18-15,-8 11 5 0,2-2 3 0,-1 3-11 16,-6 2-22-16,-4 2-6 0,-1 4-12 0,-2 3-154 16,2 2-592-16,-2-2 75 0</inkml:trace>
  <inkml:trace contextRef="#ctx0" brushRef="#br0" timeOffset="98025.54">14633 14416 273 0,'0'0'190'0,"-1"-8"9"0,1 8-45 16,0 0-3-16,-3-5 28 0,3 5-20 16,0 0-26-16,0-5 13 0,0 5-28 15,0 0-13-15,-3-3-11 0,3 3-14 0,0 0-11 16,0 0-15-16,0 0 15 0,0 0 2 0,0 0-25 16,0 0 13-16,0 19-110 0,3-13 31 15,-3 2-3-15,3-2 0 0,-2 7 0 0,2-2 5 16,0-3-3-16,0 6 16 0,-2-3-5 0,3-1-3 15,-1 3 82-15,0-3-2 0,1 0-42 16,-1 4-2-16,0-4-36 0,1 2-74 0,-1-1-18 16,0-3-74-16,2 1-571 0,1-1 113 15</inkml:trace>
  <inkml:trace contextRef="#ctx0" brushRef="#br0" timeOffset="98308.16">14889 14266 455 0,'0'0'202'15,"0"0"-20"-15,0 0-21 0,0 0-10 0,0 0-33 16,0 0-26-16,0 0 13 0,0 0-13 15,4 18-7-15,-1-11-16 0,0 5-5 16,-2-1-3-16,2-1 1 0,0 0-6 0,1 3 3 16,2-2-16-16,-3 2-19 0,2-1 29 0,1 1-50 15,-2-1-26-15,2 0 10 0,1 1-31 16,0-5-43-16,-3 2-138 0,2-3 64 0,1 1-522 16,0 0 43-16</inkml:trace>
  <inkml:trace contextRef="#ctx0" brushRef="#br0" timeOffset="98741.25">15269 14153 519 0,'0'0'200'16,"-4"-4"-18"-16,4 4-37 0,0 0 9 0,0 0-29 15,-10-1-4-15,10 1-21 0,0 0-6 0,-10 10-7 16,9-2-15-16,-2-1-3 0,0 3-13 0,0 3 19 16,3-1-24-16,0-2-10 0,0 5-5 15,0-5 2-15,0 5 0 0,3-7 14 0,0 6-11 16,1-4-13-16,2-1-13 0,-3 0-10 16,5-2 21-16,-4-1-6 0,5-3-4 15,1-1 4-15,1-2 3 0,2-3 0 0,-3-4-5 16,8 0 3-16,-1-3-14 0,0-2 14 0,0-3-11 15,-3-1-7-15,3-1-6 0,-7-6 13 16,3 6-10-16,-5-2-5 0,2-3 18 0,-7 3-18 16,1-2-16-16,-1 4 16 0,-3-1 0 0,-3 1-5 15,-1 2-3-15,-2 1-2 0,-4 3-1 0,-1 1 1 16,-2 2 2-16,-2 5 0 0,2 1 6 16,-4 0-1-16,3 2-5 0,0 5 3 0,1-3 10 15,-5 4-23-15,5-2-26 0,3 6-10 0,-1-1-130 16,1 2-41-16,4-1-485 15,-1-2 35-15</inkml:trace>
  <inkml:trace contextRef="#ctx0" brushRef="#br0" timeOffset="100223.51">16694 16042 918 0,'-6'-6'285'15,"6"6"-42"-15,-1-6-21 0,1 6-22 16,0 0-26-16,-3-4-7 0,3 4-14 0,0 0-20 16,0 0-10-16,0 0-21 0,-8 12-12 0,5-2-13 15,0 2-3-15,0 1-13 0,-1 5-14 16,1 1 6-16,0 1-25 0,3-1-51 0,-4 5-25 16,1 1-29-16,3 0-30 0,0-6-98 0,-8 4-177 15,13-5-378-15,-2-2 33 0,4-3 136 16</inkml:trace>
  <inkml:trace contextRef="#ctx0" brushRef="#br0" timeOffset="100639.52">17076 16026 683 0,'0'0'271'0,"0"0"-15"0,0 0-18 0,-6-5-23 16,6 5 3-16,0 0-36 0,0 0-24 15,0 0-17-15,-20 9-8 0,15-4-18 0,-1 1-10 16,3 1-7-16,-1 1-16 0,1-1-13 0,0 3-16 16,-1-2 6-16,4-1 0 0,0 3-10 15,0-3-8-15,0-1-13 0,4 0 3 0,-1 1 4 16,0-1-27-16,1-1 0 0,2-2 12 0,2 0-17 15,-1-2-3-15,-7-1 18 0,19-2-3 16,-8-1 0-16,-1-3-15 0,0 1 13 0,-2-1-5 16,2-3-11-16,0-1-2 0,-3 1 10 15,0-2-2-15,-1 3-3 0,-2-3 5 0,-4 0 8 16,3 1-5-16,0 0-3 0,-3 2-16 16,-3-2 17-16,0 2-9 0,-4 1 3 0,1-1 5 15,-5 1 5-15,1 4-5 0,0-1-7 0,-1 1 7 16,4 1-10-16,-3 1 10 0,10 1-51 15,-17 3-28-15,13-2-77 0,-2 4-59 0,-1 1-113 16,7-3-478-16,0 1 105 0,0-4 18 0</inkml:trace>
  <inkml:trace contextRef="#ctx0" brushRef="#br0" timeOffset="101005.75">17401 15983 519 0,'0'0'210'0,"0"0"-44"16,0 0 34-16,-27 5 25 0,20-2-28 15,-2-2-5-15,1 5-12 0,1-3-27 0,1 2-22 16,-1 0-1-16,1 1-20 0,1 3-7 0,-1 0-9 16,6-2-17-16,-1 2 3 0,1 0-11 0,1-2-5 15,2 2-26-15,3 0-12 0,2-2 4 16,-1-1-9-16,3-3 2 0,4 0 5 15,-1-3-13-15,-3 0-7 0,7-3 18 0,-3 0-11 0,3-4 0 16,-3 1-10-16,3-5 13 16,-4 2-7-16,1-1 1 0,-4-3 9 0,-3 2-3 15,1-3-3-15,-2 2-2 0,-2-1-5 0,-1 2 7 16,-6-3 5-16,0 3-9 0,-1 1-11 0,-2 0 7 16,-5 0-9-16,1 1 10 0,-3 2-3 15,1-2-5-15,-1 6-3 0,2-3 8 0,-2 4-41 16,3-1 8-16,-1 3-18 0,1 0-51 0,10 0-34 15,-17-2-148-15,13 7-540 0,-5-3 87 16,2 4 54-16</inkml:trace>
  <inkml:trace contextRef="#ctx0" brushRef="#br0" timeOffset="113377.63">25155 7975 207 0,'0'0'69'0,"-7"-1"5"15,7 1 18-15,0 0-17 0,0 0-24 16,0 0 8-16,0 0 5 0,0 0-34 16,0 0 19-16,0 0-11 0,0 0 3 0,0 0-46 15,0 0 72-15,0 0-26 0,0 0-11 0,0 0-17 16,0 0-5-16,0 0 0 0,0 0 4 15,0 0 32-15,0 0-21 0,0 0 28 0,0 0-30 16,0 0 22-16,20 4 13 0,-9-1-27 0,-1-2 27 16,3 0-13-16,2-1-4 0,8 2-8 15,-2-1 4-15,3-1 1 0,7 0 3 0,3 0-6 16,0 0 0-16,10 0-2 0,-3 0-13 0,3-1-8 16,1-1 5-16,-1 0-10 0,5-1 19 0,12 0 4 15,0-4-13-15,-2 5 6 0,3-3-6 16,-1 2-13-16,-11-3 24 0,-8 4-13 15,2-2 5-15,-2 1 2 0,-2 3 3 0,-2-7-20 16,-4 7 12-16,0-3-28 0,-3 3 24 16,-1-2-4-16,-8-1-2 0,2 3 8 0,0-2-15 15,-4 1-1-15,-3 1 26 0,-3 0-18 0,0 0 3 16,-1 0-16-16,-3-1 18 0,1 1-12 0,-1 0-3 16,-1-3 7-16,-9 3 11 0,15 0-15 15,-15 0-1-15,13-2 0 0,-7 2-2 0,-6 0 18 16,0 0-28-16,12 0 7 0,-12 0-5 0,0 0-7 15,10-1-57-15,-10 1-61 16,0 0-308-16,0 0-237 0,0 0 115 0</inkml:trace>
  <inkml:trace contextRef="#ctx0" brushRef="#br0" timeOffset="114060.13">25264 8026 342 0,'0'0'134'0,"0"0"4"0,11-8-15 16,-11 8-16-16,6-2 1 0,-6 2-37 16,10-5 16-16,-10 5-10 0,14-1 0 0,-4-1-5 15,0 2-11-15,5-1-5 0,4-3-25 0,2 2 18 16,4 1 5-16,5 0-8 0,4-2 0 0,0 1-11 16,7 1 1-16,4 1-10 0,2-2-3 15,12-3 10-15,5 2 1 0,2 2-11 0,-1-5-21 16,0 6 6-16,0-1 10 0,-1-3-16 0,-2 1 14 15,-1 1 7-15,-12 1-16 16,-5-3-4-16,-3 3 7 0,2-1-12 0,-10 2 14 0,-3-1 19 16,4-3-31-16,-6 3 8 0,-4 0 7 15,-1 0-12-15,1 0 2 0,-6 1 8 0,0-3-3 16,-5 6 10-16,3-6 8 0,-2 1 19 16,-4 1 1-16,-3 1 26 0,4 0-7 0,-3 0 17 15,-8 0-94-15,12 0 13 0,-12 0-11 0,11 0-10 16,-11 0-2-16,10 0 9 0,-10 0 4 15,6-2-6-15,-6 2 16 0,6-5-9 0,-6 5-1 16,0 0 7-16,0 0 0 0,10 0-16 0,-10 0-17 16,0 0-13-16,0 0-31 0,0 0-5 0,0 0-30 15,0 0-21-15,0 0 51 16,0 0-59-16,0 0-61 0,0 0-85 0,0 0-381 16</inkml:trace>
  <inkml:trace contextRef="#ctx0" brushRef="#br0" timeOffset="122752.87">26029 7981 225 0,'0'0'112'0,"-1"-6"-48"0,1 6 21 16,0 0-24-16,0 0-4 0,0 0 7 0,0 0-26 15,0 0-12-15,0 0 27 0,0 0-27 16,0 0 17-16,0 0 4 0,0 0-24 0,0 0-6 15,0 0 1-15,0 0-20 0,0 0 22 0,0 0-7 16,0 0 0-16,0 0 28 0,0 0-3 0,0 0-33 16,0 0 21-16,22 8 10 0,-15-5-5 15,3-3-6-15,1 5-10 0,2-3 1 0,1-2 12 16,0 3 0-16,0 1-2 0,3-1-16 0,3 1-5 16,-3-1 13-16,4-2 0 0,0 6-3 15,0-6-2-15,1 5-21 0,3-5 14 0,-1 6 14 16,-1-5 0-16,1 4 4 0,4-3-19 15,-1 3 7-15,-3 0-9 0,3-2 5 0,-6 2-16 16,6-3-5-16,-3 3 11 0,-3 0 17 16,2-4-28-16,1 6 36 0,-3-6 3 0,0 4-11 15,2-4 6-15,-2 4-11 0,0-3-13 0,-1 2 34 16,1-2-5-16,3 3-6 0,-4-5-10 16,3 2-5-16,-2 2 26 0,2-2-5 0,-2 1-1 15,2-1 16-15,-4 0-15 0,1 1 0 0,1-3 4 16,0 5-9-16,-1-3-19 0,1 2 1 15,-1-2 5-15,-3 0 7 0,3 1-2 16,-3-1-13-16,1 2 0 0,2 2 2 0,-6-4 11 16,6 4 0-16,-3-4 2 0,0 4-10 0,-3-1 0 15,3-1 1-15,-3 0-1 0,3 4-5 16,-3-1 15-16,0-1-18 0,-1 0 16 0,4 2-15 16,-4 0-1-16,-1-1 11 0,1 2-3 0,0-3 10 15,1 3-17-15,-1-1-3 0,-1 4 20 0,1-2-20 16,-3-3 7-16,4 6-12 0,-4-4 15 15,4 0 3-15,-4 4 0 0,0-5-3 0,1 4-8 16,-1-1-4-16,0-1-1 0,1 2 18 0,-1-2-18 16,-1-1 26-16,-2 5-25 0,1-7-1 15,2 6 11-15,-1-4 17 0,2 0-23 16,-4 1-12-16,0 1 13 0,2-2-6 0,-1 3 26 16,-4-3-21-16,5 0 13 0,-2 1-7 0,1 1 10 15,-2-3-11-15,1 1-9 0,-1 4 12 16,-2-3-3-16,5-3 4 0,-7 3 4 0,6 1-23 15,-6-3 23-15,4 1-10 0,-3 0-10 0,1 2 10 16,0-2-3-16,0 0 21 0,-1 2-13 16,0-2 16-16,3 1-24 0,-5-3 6 0,2 3-3 15,2 2-3-15,-3-3 6 0,2-1 5 0,-4 4-3 16,3-2 2-16,1-3-7 0,-1 3 18 0,0 2-7 16,0-3-1-16,-2-1-10 15,2 4 2-15,-3-2 3 0,6-4-20 0,-3 3 30 0,-2-1-9 16,0 3-17-16,2-3 9 0,0 1-3 15,-1-2 7-15,-1 2 6 0,0 0 0 0,2 2-8 16,-3-3-23-16,3 0 40 0,1 1-11 16,-1 0-17-16,0 3 16 0,1-4-17 0,-3 2 9 15,2 0 8-15,0-1 5 0,0 1-4 0,0-4-9 16,-2 3-5-16,2-2 1 0,0 0 14 16,-1-1 4-16,-1 3-17 0,0-3 19 0,-1-1-8 15,3 0-10-15,-3 0-13 0,0 2 13 0,0-1 10 16,4 0 3-16,-4-3 10 0,0 3-10 15,3 0-21-15,-3 3 26 0,0-4-18 0,-3-4 7 16,3 7-10-16,0-1 11 0,0-2-8 0,0-2-3 16,0 4 18-16,0-1-15 0,0-3 0 15,-4 0 28-15,4 3-15 0,0-7-8 16,0 10 5-16,0-6 8 0,0-4-13 0,0 9 13 16,0-9-13-16,0 5-11 0,0-5 22 0,0 7-1 15,0-7-10-15,0 6-3 0,0-6 11 0,0 0 15 16,-3 7-10-16,3-7-18 0,0 0 12 15,0 4-9-15,0-4-3 0,0 0 10 0,0 0-3 16,0 8 14-16,0-8-11 0,0 0 2 0,0 0 6 16,0 0-8-16,0 0-2 0,0 0-8 15,-1 4 2-15,1-4 14 0,0 0-14 16,0 0-7-16,0 0 15 0,-1 4-8 0,1-4 21 16,0 0-13-16,0 0-15 0,0 0 20 0,0 7-20 15,0-7 8-15,0 0 19 0,-5 4-19 16,5-4 7-16,0 0-2 0,0 0-1 0,0 0-10 15,0 6 14-15,0-6-9 0,0 0 11 0,0 7-3 16,0-7-5-16,0 0 20 0,0 0-12 16,0 6-16-16,0-6 6 0,0 0 2 0,0 0 2 15,0 0-2-15,0 0-2 0,0 0 7 0,0 0-95 16,0 0 13-16,0 4 11 0,0-4 7 0,0 0 21 16,0 0 38-16,0 0-29 0,0 0-14 15,0 0 7-15,0 0 18 0,0 0-12 0,-3 6-1 16,3-6 0-16,0 0-43 0,0 0-46 15,-7 0-152-15,7 0-439 0,0 0 119 16</inkml:trace>
  <inkml:trace contextRef="#ctx0" brushRef="#br0" timeOffset="123384.59">27715 9241 253 0,'0'0'110'0,"0"0"-5"0,0 0 0 16,0 0-36-16,0 0 3 0,0 0 20 0,0 0-13 16,0 0-17-16,0 0 7 0,0 0-16 15,21 9-1-15,-18-8-9 0,-2 6 42 16,2-4-26-16,3 4-11 0,-2-1 8 0,-1-4-4 16,3 5-9-16,-5 3-71 0,6-4-21 15,-3-2 11-15,-1 4 28 0,0 0-6 0,1-1-4 16,-1 0 81-16,0 0-4 0,4-3-11 0,-6 3 7 15,2 0-9-15,0-4-3 0,0 4-8 0,-2-3 16 16,2 0-16-16,0 1-10 0,-3-5-15 16,0 9 20-16,0-6-15 0,0-3 15 0,4 7-18 15,-1-6 18-15,-3-1 31 0,0 0-15 0,3 6 15 16,-3-6 20-16,5 3-5 0,-5-3 6 16,0 0-4-16,0 0-27 0,9 1 12 0,-9-1-117 15,0 0 41-15,13-5-3 0,-9 0-23 0,7 1 23 16,-4 0 8-16,4-4-8 0,0 4 15 15,-3-2-15-15,2-1 16 0,1 0-8 16,-1 2-3-16,0-1 23 0,1-1 0 0,2-3-30 16,-3 3 27-16,1 3-12 0,-1 0 10 0,-3-3-5 15,5 2 6-15,-4-1-6 0,-1 3 2 16,0-1-2-16,0-2-2 0,-3 2-1 0,2 3 11 16,0-3-19-16,-6 4 22 0,7-3 7 0,-2 0-3 15,-5 3-28-15,6-4-12 0,-6 4 12 16,4-2-15-16,-4 2-19 0,0 0-68 0,6-4 5 15,-6 4-2-15,0 0-4 0,0 0-1 16,0 0-32-16,3-1-519 0,-3 1 67 0</inkml:trace>
  <inkml:trace contextRef="#ctx0" brushRef="#br0" timeOffset="127281.05">27999 9494 330 0,'0'0'123'16,"0"0"-26"-16,0 0-8 0,0 0 21 16,0-4-30-16,0 4 2 0,0 0-28 0,0 0-3 15,0 0-23-15,0 0 23 0,0 0-2 0,0 0-16 16,0 0 13-16,0 0-2 0,0 0-19 15,0 0-12-15,0 0 23 0,0 0 0 16,0 0-16-16,0 0-2 0,0 0-5 0,24 7 0 16,-19-4-11-16,-5-3 3 0,8 3 16 0,-4 1-26 15,3-3 0-15,-7-1 25 0,10 4-2 16,-3 0-31-16,-1-2 13 0,-1-1-18 0,1 5 21 16,1-5 10-16,0 1-11 0,-1 3-4 0,1-2 7 15,0 1 18-15,0-1-21 0,0 3 11 16,4-4-13-16,0 4 8 0,-3 0-1 15,3-1-19-15,-1 2 22 0,0-4-2 0,1 5 2 0,2-1 8 16,-3 1-16-16,1 1-17 0,-1-1 28 16,0 0-11-16,4-1-2 0,-4 3 16 15,1-2-32-15,-1 2 29 0,0-2-13 0,1 4 0 16,-1-2 3-16,0 0-8 0,1-1 15 0,-2 0 15 16,-2 3-45-16,0-2 12 0,2 0 13 15,-4 0 6-15,1 1-6 0,-2 0 13 0,2-1-21 16,-2 3 23-16,0-1-9 0,1-4-27 0,-4 6 19 15,0-3 5-15,-1 1 2 0,0 0 3 0,3-1-13 16,-6 0-18-16,3 0 15 0,0 0-5 16,-1 3 16-16,-2-4-5 0,0 4 4 0,-2-2 11 15,2 2-28-15,-3 2 13 0,2-4 4 16,-2 3-17-16,-1 0 31 0,0 0-19 16,0-3 8-16,2 2 13 0,-6 1-35 0,3-3 12 15,3 4 0-15,-4-5 7 0,0 4-7 0,-2-3 0 16,1 1 16-16,3-3-9 0,-4 4 4 0,3-3-11 15,-3 3 15-15,-1-5-7 0,1 6-14 16,1-5 24-16,-6 3-7 0,6-2-14 0,-7 0 1 16,0 3 17-16,3 0-20 0,-2-4 2 0,1 1 11 15,-1 2-3-15,1-4-15 0,-1 1-3 16,-2-1 23-16,-2 1 0 0,3 2-7 0,-1-2-3 16,-1-1 8-16,4-1 2 0,-1 0 0 15,-2 0-10-15,-2-1-2 0,3 0-1 0,1-1 18 16,-2 1-20-16,3-1-5 0,-4 0 23 15,4-1-18-15,-1 1 0 0,-1-4 12 0,3 4-2 16,0-4-10-16,1 4 8 0,-1-3 5 0,3-2-14 16,0 2 12-16,-2 0-19 0,0-2 26 15,2-1 2-15,-2 4-2 0,3-4-34 0,2 1 14 16,-2 0 19-16,0-1-14 0,-3 0 9 0,13 0-9 16,-17 0-13-16,3 0 2 0,4-1 18 0,-3 1 10 15,0 0-7-15,-2-1-3 0,1 1 3 16,0-4-8-16,-3 4 2 0,1 0-2 0,-2 0 0 15,-3-1 16-15,3 1-19 0,-4-1-7 0,2-1 33 16,-1-1-31-16,3 2 8 16,0 1 8-16,-4 0-11 0,1 0 6 0,4-2-6 15,0 1 1-15,0-1-1 0,-4 0 11 0,4 2-31 16,0-2 25-16,0 1-4 0,0 1-14 0,0 0 32 16,0-1-19-16,0 1-2 0,0-2-8 15,-4-2 24-15,4 4-14 0,3 0 3 0,-6 0 10 16,3 0-20-16,0-1 7 0,0 1-12 0,-1-1 28 15,-2 1-23-15,3-2 10 0,-4 2 10 16,2 0-15-16,-2 0 2 0,0 0 13 0,0 0-2 16,1 2-3-16,-1-1 0 0,0 0 6 0,-2-1-11 15,2 4 5-15,-3-2-3 0,4-1-17 16,-7 2 20-16,3 1 3 0,0-1-16 16,-1-2-5-16,-2 5 16 0,3-5-16 0,-3 6 13 15,0-2 8-15,2 0-8 0,-2 1 10 0,0-4-13 16,3 5 1-16,-3 0 9 0,0-3-9 15,-1 3-19-15,4 0 21 0,-3 0 11 0,-1 0-16 16,1-3 10-16,3 4-5 0,-3 1-16 0,0-2 21 16,2-1-10-16,-2-1 8 0,0 2 7 15,-1 0-12-15,2-1 4 0,-2-3 3 0,0 6-10 16,-2-3 5-16,2 0 0 0,-2-3 10 0,2 4-10 16,-2-4 0-16,2 3-2 0,1-4 15 0,-1 4-3 15,1-4-10-15,3 4-16 16,-3-3 32-16,3-2-11 0,3 4-13 0,1-3 1 15,-1 2 7-15,0-2 12 0,1-1-17 0,0 2-5 16,-1 1 25-16,4-1-17 0,0-3 4 16,3 1 6-16,-3 5-18 0,1-5 10 0,1-1-10 15,-1 5 20-15,2-3-5 0,0-2 0 0,0 3-7 16,1 2-22-16,-1-3 24 0,3-1 6 0,-1 4-12 16,1-3 12-16,1-2-12 0,0 5 9 15,2-4-13-15,1 0 17 0,1 0-9 0,-1 1-19 16,7-2 37-16,-11 5-26 0,5-3-6 15,6-2 29-15,-10 0-5 0,7 4 10 0,3-4-39 16,-7 4 26-16,7-4-12 0,-8 0 17 16,8 0-15-16,-3 7 7 0,3-7-7 0,-3 3 3 15,3-3 7-15,-4 5-10 0,4-5 10 0,-3 3-5 16,3-3-18-16,-3 6 28 0,3-6-10 16,0 0-5-16,0 6 7 0,0-6-9 0,0 0 2 15,0 0 15-15,-1 3-25 0,1-3 20 0,0 0 13 16,0 0-8-16,-3 6-3 0,3-6 6 15,0 0-20-15,0 0 17 0,0 0 0 0,0 0 8 16,0 4-23-16,0-4 10 0,0 0-13 0,0 0 8 16,0 0-2-16,0 7 4 0,0-7 9 15,0 0-22-15,0 0 11 0,2 6-2 16,-2-6 9-16,0 0-7 0,0 0-7 0,0 0 2 16,0 0 2-16,0 7 13 0,0-7-17 0,0 0 9 15,0 0-4-15,0 0 7 0,0 4 0 16,0-4-3-16,0 0 4 0,0 0-9 0,0 0 3 15,0 0 10-15,0 0-15 0,0 0 0 0,0 0 18 16,0 6-18-16,0-6 17 0,0 0-6 16,0 0-17-16,0 0 22 0,0 0 1 0,0 0-9 15,0 0 5-15,0 0-21 0,0 0 0 0,0 6 23 16,0-6 0-16,0 0 11 0,0 0-8 0,0 0-3 16,0 0-15-16,0 0 20 15,0 0-2-15,0 0-26 0,0 0 16 0,1 3-6 0,-1-3 13 16,0 0-7-16,0 0 5 0,0 0-3 15,0 0 13-15,0 0-31 0,0 0 21 16,0 0 2-16,0 0-5 0,0 0-15 0,0 0-24 16,0 0-22-16,0 0-49 0,0 0-153 0,0 0-454 15,0 0 95-15</inkml:trace>
  <inkml:trace contextRef="#ctx0" brushRef="#br0" timeOffset="127831">24998 10741 417 0,'3'3'156'0,"-3"4"-31"0,3 0 11 0,-2 3-13 16,-1 2-108-16,3-2 6 0,0 1-14 16,0 2 16-16,-1-2 8 0,0 0-16 0,-2 2 62 15,3-3 0-15,1 3 0 0,-1-2-16 0,-2-1-2 16,2-2 8-16,0 5-6 0,0-5-15 16,-2 1-20-16,2-4 12 0,0 2 1 0,-3 1 2 15,3-3-21-15,-2 0 0 0,-1 2 9 16,0-7 45-16,7 6-33 0,-7-4 46 0,0-2-51 15,3 7 76-15,-1-4-22 0,-2-3-3 16,0 0-85-16,0 0 14 0,2 5-3 0,-2-5-8 16,0 0 5-16,0 0 0 0,10-15-7 0,-4 7 10 15,2 1-24-15,2-3 11 0,-1 0 13 16,3-1 0-16,4-3-21 0,2-1 8 0,2-2-46 16,7 1-33-16,1-1-21 0,-1 0-102 0,24-6-564 15,-3 2 116-15</inkml:trace>
  <inkml:trace contextRef="#ctx0" brushRef="#br0" timeOffset="129079.44">27281 7950 197 0,'0'0'46'0,"0"0"-5"0,0 0 2 15,0 0 3-15,0 0-20 0,0 0 7 16,0 0-38-16,-7 0 36 0,7 0 12 0,0 0-33 16,0 0 26-16,0 0-5 0,0 0-23 0,0 0-3 15,0 0 31-15,0 0 2 0,0 0 6 16,0 0-9-16,0 0-22 0,0 0 28 15,24 6-8-15,-10-4 1 0,-1 0-22 0,2-1-27 16,7-1 41-16,0 4 12 0,5-4-15 0,3-4 5 16,2 4-2-16,5-1-8 0,5-1-18 15,19-4 7-15,-1 4-17 0,-1-4 18 0,10 3 41 16,-1-3-34-16,3 2-10 0,2-2 5 0,2-1-7 16,-1 0 20-16,-1 4 2 0,2-2-25 15,1-2 8-15,13-3 2 0,-13 7-4 0,-3-2-6 16,3 2 5-16,2-4 5 0,-2 5 3 0,-1-3 10 15,-3 2-3-15,-4-2-30 0,-6 2 15 16,-8 2 0-16,-10-4 5 0,-3 4-17 0,1 1 2 16,-1-2 7-16,-1-3 1 0,-5 5 12 15,-4 0-15-15,0-1 3 0,0 1 4 0,-5 0-14 16,-2 0 19-16,0 0-9 0,-3 1-11 16,-1-1 13-16,-2 0-2 0,-5 0 18 0,4 0-21 15,-7 0 10-15,1 0 43 0,-1 0 27 0,-3 4-6 16,2-4-10-16,-9 0-3 0,15 0-4 15,-15 0 27-15,10 0-33 0,-10 0-4 0,7 0 6 16,-7 0-9-16,0 0-1 0,13 0-9 16,-13 0 9-16,0 0-10 0,7-4-7 0,-7 4-3 15,0 0-2-15,0 0-4 0,0 0 12 16,0 0-19-16,0 0-2 0,7 0-32 0,-7 0-45 16,0 0-25-16,0 0-60 0,0 0-40 0,0 0-395 15,0 0-64-15</inkml:trace>
  <inkml:trace contextRef="#ctx0" brushRef="#br0" timeOffset="136822.38">27384 7565 191 0,'0'0'67'16,"0"0"0"-16,0 0-3 0,0 0-18 15,0 0-13-15,-14 2 0 0,14-2-5 0,0 0-30 16,-6 7 38-16,6-7-41 0,-2 2 53 0,2-2-40 15,-6 3 0-15,3 1 17 0,3-4-22 0,-2 8 17 16,-3-7-2-16,2 6-10 0,0-5-3 16,3-2 3-16,-8 9 2 0,5-3-3 0,-1-3 14 15,-2 3-1-15,4-3-2 0,-3 2 5 0,2-2-35 16,1 4 4-16,-4-4 8 0,6-3 18 16,-3 7-21-16,0-4-10 0,3-3 31 0,-4 5 3 15,4-5-11-15,-3 5 8 0,3-5 36 0,-4 2-8 16,4-2 0-16,0 0 18 15,-3 6 13-15,3-6-3 0,0 0 8 0,0 0 25 16,0 0-99-16,0 0-13 0,-3 4 28 0,3-4-5 16,0 0-5-16,0 0-21 0,0 0 5 15,0 0-12-15,0 0 7 0,0 0 44 0,0 0-41 16,10 3 5-16,-10-3-2 0,10 1 2 0,-10-1-6 16,14 0 4-16,-7 0 12 0,-7 0-23 15,17 1 18-15,-7-1-25 0,0 0 17 0,1 0 8 16,5 0-7-16,-2 0 2 0,0 0 15 0,3 0-25 15,0 0 23-15,1 0 41 0,5 0-67 16,-2 0 23-16,2 0-7 0,-1-1-19 16,1 0 24-16,1 1-8 0,0-3-15 0,0 3 32 15,3-2-1-15,-6 1-26 0,9 0 7 0,-4-2-25 16,3 1 23-16,-2 1 0 0,1 1 10 16,3-2-3-16,-7 2 14 0,3-1-4 0,3 1-12 15,1-4 11-15,0 4-16 0,4-1-11 0,-4 1 16 16,1-2-5-16,-3 2 20 0,2 0-2 15,-1 0-23-15,-3-1-3 0,0 1 29 0,-2-1 2 16,5 1-26-16,-5 0 13 0,-1-3 0 0,-1 3-7 16,-2 0 12-16,3 0 36 15,-3 0-28-15,-1-2-18 0,4 2-5 0,-3-1 10 0,-1 1-5 16,3 0-8-16,-2 0 18 0,-4 0-7 16,4-1 7-16,-2 1-5 0,-4 0-10 15,3 0 13-15,-2 0 28 0,1-3-34 0,-3 3-15 16,3-2 13-16,-3 2-20 0,0 0 25 0,2-1-2 15,-1 1 20-15,-2 0-18 0,4 0 5 0,-4 0-20 16,2 0 12-16,-2 0-4 0,4 0-14 16,-3 0 32-16,-1 0-29 0,4-2 8 0,-3 2 28 15,3 0-15-15,1 0 9 0,-2-1-9 0,-1 1 0 16,1 0-29-16,2 1 11 0,-2-1-8 16,2 0 13-16,0 0-5 0,-2 2 17 0,0-2-17 15,-1 0 49-15,1 0-52 0,2 0-3 0,-5 0 24 16,5 0-18-16,-1 0 7 15,-1 0 1-15,-1 0 7 0,1 1-8 0,-1-1 16 16,1 2-18-16,2-2 2 0,-5 0 21 0,4 3-20 16,-3-3 2-16,3 1 13 0,-1-1-11 15,-1 0-17-15,1 0 30 0,-1 0-33 0,1 1 21 16,0-1 2-16,-1 2-18 0,2-2 26 0,-3 0-21 16,0 0-5-16,-1 3 16 0,1-2-3 0,-1-1 8 15,-2 0-13-15,0 1 10 16,1-1 2-16,-3 0-9 0,0 2 7 0,-2-2 5 15,-7 0-7-15,16 1 20 0,-16-1 5 0,11 0 39 16,-4 0-3-16,-7 0 0 0,0 0 74 16,13 4-10-16,-13-4-8 0,8 0 16 0,-8 0-49 15,0 0-10-15,8 3 12 0,-8-3-84 0,0 0-10 16,0 0 10-16,8 0 5 0,-8 0-15 16,0 0 0-16,0 0 5 0,0 0 21 0,0 0-21 15,7 0 5-15,-7 0-13 0,0 0 16 0,0 0 7 16,0 0-10-16,0 0-10 0,0 0 10 0,0 0-15 15,0 0 2-15,8 0 3 0,-8 0-13 16,0 0 21-16,0 0 12 0,0 0-15 0,0 0 13 16,0 0-10-16,0 0 4 0,0 0-14 0,0 0-9 15,0 0 24-15,0 0 0 0,0 0-3 16,0 0 10-16,0 0-12 0,0 0-8 16,0 0 25-16,0 0-20 0,0 0 15 0,0 0-27 15,0 0 19-15,0 0-14 0,0 0 9 0,0 0-4 16,0 0-4-16,0 0 9 0,0 0 2 15,0 0-18-15,0 0 13 0,0 0-12 0,0 0 4 16,0 0-2-16,0 0-1 0,0 0 1 0,0 0 2 16,0 0-7-16,0 0 10 0,0 0 2 15,10 0-22-15,-10 0 20 0,0 0-8 0,0 0 26 16,0 0-21-16,0 0 16 0,9 1-21 16,-9-1 8-16,0 0-3 0,8 2 6 0,-8-2-4 15,10 4 9-15,-10-4-8 0,7 0-13 16,-7 0 23-16,10 3-18 0,-3-3 24 0,-1 3-14 15,-6-3-2-15,10 1 5 0,-10-1 15 0,12 1-10 16,-6 1 0-16,-6-2-5 0,10 1-10 16,-4-1 15-16,-6 0-17 0,11 4-9 0,-11-4 6 15,7 1-8-15,-7-1-26 0,7 2-33 0,-7-2-46 16,6 0-8-16,-5 6-48 0,-1-6-118 0,0 0-392 16,-4 4 57-16</inkml:trace>
  <inkml:trace contextRef="#ctx0" brushRef="#br0" timeOffset="138404.46">27582 6992 445 0,'-14'0'143'15,"-2"2"-17"-15,4 3-3 0,-1-3-26 16,-4 1 3-16,4 3-6 0,1 1-35 0,0 1-61 15,1 1-6-15,1-2 26 0,0 1-5 0,6 2 20 16,-2-2-28-16,3 0-10 0,3 1-26 0,0-1-5 16,3 0 34-16,0-1 2 0,2-3-16 15,0 2 37-15,2-2-16 0,3-1-15 0,-3-2 18 16,-7-1-8-16,24-7-11 0,-14 5 11 16,5-5 8-16,-2 1 0 0,0-4-1 15,-2 1-9-15,2 0 27 0,-3 0-14 0,1-4 32 16,-1 3 24-16,-3 2 17 0,0-1-22 0,-2 0-4 15,-3 2 55-15,4 1-77 0,-3 2 87 16,-2-3 2-16,2 4-12 0,0-2-34 0,-3 5 1 16,3-7-16-16,-3 7-1 0,0 0-16 0,0 0 4 15,0 0-8-15,0 0-20 0,0 0 11 16,0 0 1-16,8 15-22 0,-5-8-5 0,-2 0 12 16,5-3-9-16,0 3-22 0,-2 0 17 15,4-3-6-15,-2 2 5 0,1 0 0 16,3-4-8-16,0 1 13 0,-1-3-4 0,-1 0-17 15,3-2 24-15,2 1-21 0,-1-1 6 0,-3-3 20 16,1 1-11-16,0-2 1 0,1 1 10 0,-4 1 3 16,-1-2-6-16,1-2 31 0,1 5 26 15,-5-3-19-15,0 4 16 0,0-4-10 0,-3 6-20 16,4-4-14-16,-1 0 6 0,-3 4-5 0,0 0-3 16,0 0 13-16,0 0-21 0,0 0-2 15,0 0 7-15,-7 15-25 0,4-5 28 0,0 3-5 16,0-1-13-16,-2 3 8 0,5 3-3 0,-3 0-7 15,3 3 10-15,0-3-16 16,0 4-38-16,0-2-31 0,3-1-2 0,-3 3-49 16,4-4-18-16,-3-1-79 0,2-3-69 0,3 2-497 15,-3-6 108-15,-2 0 2 0</inkml:trace>
  <inkml:trace contextRef="#ctx0" brushRef="#br0" timeOffset="138721.07">27829 6953 645 0,'-5'-5'281'0,"5"5"-35"16,-3-6-21-16,3 6-20 0,0-6-23 16,0 6-31-16,0 0-8 0,0 0-12 0,8-2-21 15,-8 2-11-15,11 0 6 0,-11 0-28 0,15 0-8 16,-4 2-2-16,2-2-6 0,-2 4-7 0,2-2 2 15,-3-1-15-15,4 0 3 0,-4 3-19 16,0-2-9-16,-2-1 2 0,-1 1 0 0,2-2-34 16,-5 4 6-16,-4-4-26 0,11 2 18 0,-8 0-13 15,-3-2 16-15,-3 8 5 0,2-1-3 16,-9 1-23-16,0 0-17 0,-3 0-50 0,0 1-2 16,-2-1 18-16,1 3-118 0,0-3 19 0,-3-1-88 15,4 0-461-15,6-3 85 16</inkml:trace>
  <inkml:trace contextRef="#ctx0" brushRef="#br0" timeOffset="138936.89">28063 6936 381 0,'0'0'138'0,"7"8"0"0,-4-2-15 0,-2-3-36 0,0 4 3 16,-1 0-3-16,0 2 64 16,3 1-8-16,-3 4-25 0,0 1 13 0,3-2-24 15,-3 3-10-15,0 5-15 0,0-2-20 0,0 0-75 16,0 2-20-16,-3-3-14 0,0 6-206 16,3-6-469-16,0-3 108 0</inkml:trace>
  <inkml:trace contextRef="#ctx0" brushRef="#br0" timeOffset="139254.21">28118 6917 693 0,'-1'-6'241'0,"1"6"-42"16,1-4-24-16,-1 4-12 0,0 0-32 0,0 0-11 15,0 0-5-15,7-3-12 0,-7 3-16 16,0 0-8-16,15 6-5 0,-15-6-5 0,13 6-15 16,-5-4 5-16,-2 1-15 0,1 1-1 0,-1-3-10 15,1 1 24-15,-1 2-34 0,-1-2 10 16,3 0 0-16,-8-2-2 0,5 5-13 0,-2-4-10 16,-3-1-11-16,0 0-17 0,3 8 14 0,-3-8-58 15,-9 9-5-15,2-3-46 0,-4-2-13 16,-5 3-13-16,3 1-5 0,-5-1-45 15,4-2 42-15,-3-1-71 0,6 0-492 0,-2-1 118 16</inkml:trace>
  <inkml:trace contextRef="#ctx0" brushRef="#br0" timeOffset="139453.69">28352 6676 634 0,'0'0'203'0,"0"0"-1"16,6 10-41-16,-3-4-15 0,-1 2-5 0,-1 1-6 15,-1 3-19-15,1 7-14 0,-2 0 11 0,1 0-16 16,-3 6-18-16,0 6-61 0,-3 0-67 16,1-2-40-16,2 0-108 0,0-2-379 0,1-2-105 15</inkml:trace>
  <inkml:trace contextRef="#ctx0" brushRef="#br0" timeOffset="140019.17">28496 6934 801 0,'0'-6'202'0,"0"6"46"0,-2-7-10 16,2 7-20-16,0 0-29 0,0-5-17 15,0 5-29-15,0 0 0 0,0 0-27 0,0 0-14 16,0 0-7-16,0 0-16 0,0 0-5 0,0 0 1 15,0 0-19-15,0 0-23 0,0 0 3 16,0 0-18-16,3 16 2 0,-3-16-27 0,4 4-24 16,2 1 0-16,-6-5-2 0,8 1-5 0,-4 0-6 15,-4-1 26-15,17-1 0 0,-10-1-15 16,3-4 2-16,0 0 21 0,0-3-8 0,0 0-5 16,0 0 15-16,-2-1-20 0,2-2 26 0,-3 4 12 15,-1-2-2-15,2 2 20 0,-5-2 2 0,3 3 34 16,-2 0-18-16,-1 3 18 15,0-3-23-15,-2 4-10 0,2-2-10 0,1 2-9 16,-4 3 1-16,0 0-13 0,0 0 0 0,0 0-20 16,7 10 12-16,-10-2 29 0,6 3-24 15,-6 3 8-15,3 3-2 0,0 2-6 0,-4 5-2 16,4 1 15-16,-4 1-7 0,1 3-1 0,2-2-7 16,-2-1 3-16,-3 2-6 0,4 0 13 15,-3-3-2-15,2-3 4 0,1 0 1 0,-7 1-5 16,5-5 14-16,-2-2 1 0,1-1 0 0,-3-2 10 15,0-1-12-15,-2-2 2 0,3-3 5 16,-4-4-18-16,1 2 5 0,1-5-5 16,9 0-2-16,-21-7-1 0,11 2-4 0,3-6-1 15,-1 1-4-15,-1-5-9 0,6 1 9 0,-1-3 1 16,4 6-11-16,0-5-7 0,3-1 9 16,-2 1-8-16,2 1 5 0,6-2 8 0,1 5-11 15,0-3 1-15,1 1-1 0,3 2 1 0,0-1-13 16,4 2-8-16,4 1 13 0,-1-1-13 15,4 5-18-15,2-2-46 0,1 1-31 0,-1 1-2 16,0 4-164-16,0-4-481 0,3 4 107 0,-5-3 69 16</inkml:trace>
  <inkml:trace contextRef="#ctx0" brushRef="#br0" timeOffset="140419.25">28990 6623 478 0,'0'0'210'0,"0"0"-10"0,0 0-8 0,11 11-18 16,-11-3-18-16,0 0 5 0,0 2-15 15,0 5-28-15,-3 1-3 0,0 2-15 0,1 1 5 16,-4 3-28-16,5 3 7 0,-2 0 6 0,0-4-16 15,0 4-13-15,-1 0-7 0,-2-2-5 16,2 1-6-16,0 0-10 0,-2-1-27 16,5-4-24-16,-5-3-92 0,3 1-21 0,-1-6-166 15,-3 3-443-15,4-5 62 0,-1 0 23 0</inkml:trace>
  <inkml:trace contextRef="#ctx0" brushRef="#br0" timeOffset="140735.48">28796 6575 568 0,'0'0'181'0,"0"0"-22"15,0 0-3-15,13-6-5 0,-6 5-30 0,3-1 12 16,0-3-3-16,4 3-17 0,0-3-11 0,6 1 6 16,3-4-49-16,-5 2 17 0,8 4-4 15,0-4-23-15,-2-3 20 0,3 1-13 0,-3 4-15 16,3-3 13-16,0 0-11 0,-2 2-4 0,-1 1-8 16,-4-1-1-16,-3 2-19 0,0 2 1 15,0-3 16-15,-4 4-43 0,1-2-13 0,-3 2-41 16,0 0-5-16,-1 4-100 0,-4-8-8 0,1 10-530 15,2-2 59-15,-7 3 11 0</inkml:trace>
  <inkml:trace contextRef="#ctx0" brushRef="#br0" timeOffset="141202.24">29380 6819 847 0,'0'-4'187'15,"0"4"66"-15,0-8-12 0,0 2-11 0,0 6-35 16,-3-7-24-16,-1 5-12 0,4 2-18 0,-10-6-24 16,10 6 1-16,-12 0-8 0,12 0-15 15,-19 7-11-15,9 0-10 0,3-4 3 0,1 5-23 16,-2-1-21-16,1 3-7 0,1-2-11 0,2 4-38 15,1-3 5-15,0 0-12 0,0-2 9 0,3-2-17 16,0 3 15-16,0-2-3 0,3 0 11 16,0-3-6-16,-3-3 11 0,7 6-3 15,1-6 0-15,-8 0 11 0,13-4-1 0,-4 1 21 16,-2-4 3-16,0 4 7 0,2-3 20 16,-4-3-7-16,2 2 3 0,-1 0 23 0,-2 3-6 15,0-3-10-15,-1 3 13 0,3 0 5 0,-5-2-28 16,2 4 5-16,2-3-10 0,-5 5-3 0,2-4-4 15,1 0-17-15,-3 4-1 0,3-4 4 16,-3 4-15-16,0 0 2 0,5-2-7 0,-5 2 8 16,0 0-3-16,0 0-3 0,16 6-9 0,-11-1-24 15,0 3 2-15,1-2-14 0,-1-2-6 16,2 5-43-16,2-2-47 0,-1 0-40 0,-2-3 0 16,1 1-628-16,0-2 47 0,0 2 92 0,0-5 41 15</inkml:trace>
  <inkml:trace contextRef="#ctx0" brushRef="#br0" timeOffset="141418.97">29636 6715 604 0,'7'-4'181'15,"-7"4"-42"-15,0 0-14 0,0 0-7 0,14 6-1 16,-7-5-27-16,4 4 0 0,-2-2-16 15,1 3 5-15,1-2-12 0,2 3 12 16,0 1-17-16,-1 0 12 0,1 0 0 0,1 0-33 0,-1 1-38 16,-3-1-42-16,1 1-107 15,-4-3-89-15,3 2-477 0,1-4 103 0</inkml:trace>
  <inkml:trace contextRef="#ctx0" brushRef="#br0" timeOffset="141584.6">29944 6678 706 0,'0'0'330'0,"-3"-9"-25"0,3 9-47 0,-4-2-22 15,4 2-21-15,0 0-28 0,0 0-13 16,0 0-8-16,-24 9-25 0,7 7-18 0,-7 3-13 16,-8 20-28-16,-21 9-90 0,-2 5-291 0,11 3-531 15,3-2 106-15,7-11 63 0</inkml:trace>
  <inkml:trace contextRef="#ctx0" brushRef="#br0" timeOffset="148328.21">27695 6213 575 0,'-4'-3'195'0,"-2"2"-18"15,6 1-24-15,-11-5-17 0,1 5-1 0,10 0-35 16,-13 5 10-16,2-3-28 0,1 4-2 0,-1 3-9 16,-2 0-4-16,2 2-8 0,1 3-3 0,-2 1-12 15,1 2 22-15,4 0-10 0,-1-1-15 16,5 1 13-16,-1 2-15 0,1-1-4 15,3 3-4-15,2-4 0 0,0 1-8 0,1-3 8 16,4 2-6-16,-3-5-7 0,6 2-5 16,-1-3 5-16,2 2-5 0,0-5 10 0,2-1 7 15,1-4-19-15,3-2-81 0,0-1 4 0,4-1 15 16,-1-2 33-16,1-4-51 0,3-2 48 0,-4-3-4 16,1 1-1-16,1 2-2 0,-7-6 13 15,4 5 17-15,-7-1 1 0,-1-1 17 0,-1 2-25 16,-4 0 31-16,1 1-8 0,-3 0-26 0,-1 2 0 15,-3 1 24-15,-3 0-16 16,3 6-16-16,-11-3 11 0,4 2-3 0,7 1 13 16,-20 3-5-16,9 1-2 0,-1-1-13 0,1 3 15 15,4-1-31-15,-3 2 5 0,5-1 34 0,-4 1-23 16,5-2-1-16,1 2-20 0,0-1-12 16,0-4 20-16,3 4-8 0,0-6-18 0,3 8 23 15,3-5 11-15,-6-3-8 0,10 1 10 0,-2-1-10 16,-8 0-6-16,17-3 19 0,-7 2-21 15,0-5 31-15,-3 4 0 0,0-4 28 0,3 4 8 16,-6 0 4-16,3-2 29 0,-1 1-25 0,-6 3-11 16,7-4 8-16,-3 1 0 0,-4 3 5 15,7-1-13-15,-7 1-18 0,0 0 8 16,0 0 0-16,0 0-5 0,0 0-11 0,0 0 37 16,10 4-42-16,-10-4-15 0,3 7 28 0,0-6-30 15,-3-1 17-15,4 7-4 0,0-1-4 16,-1-4-12-16,4 2 3 0,-1-2 15 0,-6-2-5 15,14 0-6-15,-14 0 14 0,17-7 9 0,-7 0-12 16,4-1-3-16,-1-3 1 0,2-3 20 0,1-4-6 16,2-6 11-16,2-1-5 0,0-10 5 15,3 0-31-15,-8 3 18 0,2-10 0 0,-3 9-5 16,-3 3 34-16,-5 4-4 0,-2 2 39 0,2 4-28 16,-3-1-2-16,1 6-1 15,-3 1-17-15,-2 1-9 0,1 3-19 0,-4 3 22 16,-2 4-2-16,3 2-10 0,3 1-1 0,-17 9 6 15,6-1-1-15,1 9 4 0,-4 0-11 0,4 8 12 16,0 2-12-16,-4 2 16 0,7 0 7 16,0 2-33-16,1 2 17 0,2-5-17 0,3-2-21 15,1 2-22-15,1-6 35 0,3 2-41 0,-1-8 8 16,4 0-57-16,3-1-28 0,1-5-9 16,2-3-42-16,1-3-64 0,6-4-422 0,-6 2 53 15</inkml:trace>
  <inkml:trace contextRef="#ctx0" brushRef="#br0" timeOffset="149760.32">28334 6271 739 0,'0'-4'208'0,"0"4"14"16,-3-10-58-16,2 4 43 15,-2 3 1-15,0-2-14 0,3 5-27 0,-5-7-21 16,5 7-11-16,-12-1-22 0,12 1-11 0,0 0-28 16,-17 7 3-16,9-3-2 0,1 3-22 0,-2-1 4 15,5 2-4-15,-3 0-14 0,3 2-3 16,-2-1-6-16,3 1-25 0,3 3-23 0,-1-2 3 15,1-3-31-15,1 4 3 0,2-1-4 0,3-4-19 16,-2 0 12-16,3-1-15 0,-3 0 5 16,6-3 13-16,-4 1 2 0,2-3 6 15,-1 0 4-15,-7-1 1 0,19-2 17 0,-11 2-4 16,-1-4 7-16,2 2 18 0,-2 0 38 16,-2-4 44-16,1 4-10 0,1-1 25 0,-4-2-30 15,3 4 20-15,-2-3-21 0,-4 4-7 0,8-4-13 16,-8 4 5-16,6-5 3 0,-6 5-23 15,4-1-11-15,-4 1 11 0,0 0-26 0,6-3 16 16,-6 3 2-16,0 0-13 0,0 0 3 0,0 0-29 16,14 7 27-16,-14-7-22 0,4 3 27 15,-1-2-26-15,2 5 2 0,-5-6-7 0,8 2-9 16,-8-2 4-16,11 4-8 0,-5-4 10 0,-6 0-8 16,11-4 11-16,0 2 15 0,-1-4 15 15,2 4-30-15,0-7 15 0,1 1-3 16,1-2 1-16,-4-3 10 0,6-2-8 0,-4 2 10 15,0-7 3-15,0 2-3 0,-2-1-10 0,0-4 5 16,3 0 13-16,-6 2 10 0,-3-2-2 16,2 7-1-16,-2-2 14 0,-4 0-14 0,3 4 21 15,-3 2-38-15,-3-1 10 0,3 2 0 0,-1 3-5 16,0-1 4-16,-4 4-6 0,0 2-4 16,-3 2-19-16,8 1 9 0,0 0 11 0,-21 7 5 15,16-2-19-15,-4 8 1 0,-1-1 18 0,3 2-15 16,1 4-1-16,-1 1 18 0,1 3-27 15,1-4 4-15,5 4 3 0,-3-4-13 16,6 1 18-16,-3-1-16 0,6-3 9 0,-1 2-9 0,2-2 14 16,4-1-19-16,1-3 19 0,-1-1-21 15,2-3 7-15,4-1 11 0,0-4-5 16,0-1-3-16,-3-1 13 0,3-2-10 0,1 1 7 16,-2-4 9-16,-1-2-14 0,1 3 13 0,-2-4 13 15,-4 1-8-15,0 0-7 0,-3-2 10 16,4 3-1-16,-5 0 4 0,-3 0-11 0,1-1 5 15,-4 4-10-15,0 3-5 0,-3-7-5 0,3 7 15 16,-7-6 2-16,7 6-1 0,-14 0-14 16,7 0 10-16,7 0-12 0,-16 6 0 0,8-5 15 15,3 5-23-15,-3-4 3 0,1 5-8 16,4-4-5-16,0 4-39 0,-2-1-2 16,5-3 13-16,-3 3-19 0,3 1-1 0,0-7-6 15,3 6 18-15,-3-2-13 0,0-4 21 0,8 4 12 16,-8-4-12-16,9 2 43 0,-9-2 13 0,9 0 8 15,-9 0 22-15,0 0 9 0,12-4 4 16,-12 4 49-16,7-1-30 0,-7 1 10 0,7-1-6 16,-7 1 1-16,0 0-6 0,8-4 1 0,-8 4-1 15,0 0-20-15,0 0-8 0,0 0-2 16,0 0-8-16,0 0-3 0,11 0-20 0,-11 0 0 16,0 0 3-16,0 0 15 0,8 4-13 0,-8-4 8 15,7 2-11-15,0 0-9 0,0 0 2 16,-7-2-6-16,15 2 9 0,-4-4-6 15,-3 0-2-15,2-1-3 0,4 1 5 0,-1-5-2 16,-2-2-10-16,3 1 20 0,2-8 2 16,-1 1-17-16,-2-3 5 0,1 0-3 0,2-6 3 15,-2-1 7-15,-3 0-2 0,-1 3 8 0,0 2 17 16,-3-3-5-16,-1 6 16 0,-5 1 10 16,5-1 3-16,-3 6 2 0,-2-1-87 0,3 2-3 15,-1-1 11-15,-3 4-16 0,3 0 6 0,-2 4 2 16,-1 3 13-16,0-7-13 0,0 7 12 0,0 0-6 15,0 0 1-15,0 0 14 16,-4 28-3-16,1-15 2 0,3 3-7 0,-4 1-2 16,2 2 9-16,-3 2-7 0,2 0 2 0,-1 2 13 15,-2 1-40-15,3-3-47 0,-1-1-13 16,-3-2 31-16,6-2 11 0,-2-5 17 0,0 1 31 16,3-3-8-16,0-3 11 0,-3-1-3 0,3 2-8 15,0-7 39-15,0 0 7 0,0 0-7 0,0 0 2 16,0 0 10-16,0 0 16 0,0 0-3 15,3-21 8-15,0 17 8 0,-3-3-11 0,3 2 1 16,-3 5 7-16,1-6-13 0,-1 0 8 0,0 6-8 16,3-8-10-16,-3 8-7 15,4-5-26-15,-4 2-1 0,0 3 6 0,7-3 10 16,-7 3-10-16,10-4 0 0,-4 4 10 0,2-2-2 16,2 1 7-16,-3 1-13 0,7-4 1 15,-4 0 12-15,3 3-23 0,1-5 18 0,-1 3-7 16,1-1 7-16,-3-1 3 0,6-1 25 0,-7-1-56 15,3 0 28-15,-2 0-10 0,-1 2 10 0,0-7 3 16,-2 6 15-16,1 0 18 0,-5-2 18 16,5 2-26-16,-8 3-7 0,6-4 27 0,-4 2-9 15,-2 1-19-15,2-1-9 0,-3 5-14 0,0-4 14 16,0 4-6-16,0 0-13 0,0 0-2 16,0 0-5-16,0 0-5 0,0 0 9 0,0 0 24 15,-14 11-28-15,12-1 2 0,-3-2-4 0,5 1-29 16,0 3-8-16,5-1-5 15,-3 1 13-15,8-1-43 0,0-3-44 0,1 1 8 16,3-1-126-16,10 0-540 0,-4-6 51 0,4 0 124 16</inkml:trace>
  <inkml:trace contextRef="#ctx0" brushRef="#br0" timeOffset="150210.06">29831 5811 839 0,'0'0'269'0,"1"-7"-29"0,-1 7-27 0,0 0-21 0,-1-4-39 15,1 4-19-15,0 0-14 0,0 0-10 16,0 0-23-16,0 0 0 0,-7 16-23 15,4-7 13-15,-1 4-11 0,-2 3 3 0,-1 5-17 16,1 0 1-16,-2 3-27 0,1-1 7 0,-1 1 6 16,0 1-1-16,0-1-10 0,2-2 5 0,2 0 6 15,-2 0-24-15,2-4-15 0,-3-1-18 16,7 0-23-16,-2-5-5 0,2 1-7 0,-2-4-70 16,-1 2-49-16,3-2-655 0,0-4 100 0,-3 2 54 15</inkml:trace>
  <inkml:trace contextRef="#ctx0" brushRef="#br0" timeOffset="150525.78">29496 5829 760 0,'-6'-3'297'0,"6"3"-105"0,0 0-41 16,0 0 25-16,-5-3-12 0,5 3-18 0,0 0-8 16,0 0-33-16,1-7-5 0,-1 7-10 15,7-7-9-15,3 1 1 0,0 1-20 0,6-2 7 16,-1 0-15-16,6-4-11 0,6-1-4 0,1 2 12 16,6-3-23-16,-1 3 18 0,-1 0-23 15,2 1 3-15,-1-3-11 0,1 3 8 0,-2 3 3 16,2-4-21-16,0 1-5 0,-10 5-3 0,3-4 1 15,-3 3 7-15,-3 1-49 0,-4-2-7 16,2 6-56-16,-7-2-34 0,-1 2 13 0,2 0-5 16,-3 0 35-16,-10 0-71 0,11 2-583 15,-8 4 76-15,-3 2 108 0</inkml:trace>
  <inkml:trace contextRef="#ctx0" brushRef="#br0" timeOffset="150976.54">30125 6038 934 0,'3'-4'307'0,"-1"-2"-36"0,-2 6-104 0,0-8-4 0,0 5-40 16,0 3-7-16,-5-7-19 15,5 7-2-15,-10-3-1 0,3 0-40 0,-5 6 5 16,0-1-11-16,-2 0-12 0,1 3-2 0,0 0-1 16,-1 2-18-16,3 0 3 0,-1 0-15 15,3 1-16-15,0 1-25 0,5-1-50 0,-3 0 19 16,4 1-51-16,3-2 7 0,-1-2 16 0,1 0 15 16,0-5 8-16,8 8 25 0,-1-7-7 15,1-1 15-15,2 1 0 0,1-2 13 0,1 0-10 16,0-4 53-16,0 4 46 0,-2-2 16 0,1-1-20 15,1 1 27-15,-3 1-15 0,-4-1 16 16,3 1-29-16,-2 0 8 0,1 0-8 16,-1-1 3-16,-6 3-10 0,8-3 15 0,-8 3-28 0,10-1 4 15,-10 1 14-15,7-4-33 0,-7 4 2 16,6-2-8-16,-6 2-33 0,0 0 23 16,0 0-15-16,17 2-13 0,-17-2-31 0,10 4-71 15,-6-3-13-15,2 1-75 0,-1 2-61 0,2-2-414 16,-1-2 15-16</inkml:trace>
  <inkml:trace contextRef="#ctx0" brushRef="#br0" timeOffset="151176.5">30452 5916 312 0,'12'7'130'0,"-9"-4"-9"0,3 0-14 15,-1 4 1-15,4-1-14 0,-2 2-1 16,3 1-24-16,1-1 10 0,2 1-43 0,1 1 28 16,0 2-21-16,6-1-7 0,-3 0-13 0,1-2-43 15,3 4-55-15,-2-12-40 0,2 10-527 16</inkml:trace>
  <inkml:trace contextRef="#ctx0" brushRef="#br0" timeOffset="151358.64">30805 5860 506 0,'-8'-1'187'0,"8"1"-8"16,-19 4-28-16,9 1 3 0,-3 3-26 0,-5 4-18 15,-3 7-8-15,-2 2-9 16,-12 10-32-16,4 2-99 0,-3 3-119 0,3 3-536 0,-1 1 50 15</inkml:trace>
  <inkml:trace contextRef="#ctx0" brushRef="#br0" timeOffset="165879.12">17504 16417 94 0,'-3'3'16'0,"3"-3"7"16,0 0 12-16,0 0-27 0,0 0 25 15,-4 3-20-15,4-3-18 0,0 0 56 0,0 0-40 16,0 0 9-16,0 0 54 0,10 4-43 16,-10-4 5-16,11 2-3 0,-4-1 5 0,-7-1 90 15,17 1-33-15,-10-1 13 0,3 0-6 0,4 0 3 16,-1 2 2-16,0-2-12 0,2 0-15 16,6-2 4-16,-1 2-12 0,3-1 4 0,-2-2-1 15,3 2-9-15,0-2 3 0,0 1-12 16,0-2 9-16,0 3-25 0,3-2 10 15,-3 1-2-15,0-1 0 0,-3 1-67 0,2 1-33 16,1 0 20-16,-3-1-2 0,3 1-8 0,-1-1 5 16,-2 1 5-16,3 1 8 0,0 0-18 15,0-2 72-15,-1 1-44 0,2 1-18 0,2-3 26 16,1 2 8-16,-4 0-6 0,7 1-7 0,-8-2 2 16,7 1 1-16,-2 0 9 0,0 0-15 15,2-1 54-15,-6 0-33 0,1 2-11 0,-2-1 26 16,1 0-2-16,3-2-26 0,-2 0 12 0,-1 3-24 15,-1-2 34-15,1 1-9 16,0-2-3-16,0 2-5 0,-4 0-2 0,4-2 7 16,0 2-15-16,-3-2 12 0,-1 1 1 0,1 0-1 15,0 0-2-15,2-1 5 0,-2 2-15 16,0 1 84-16,-1-2 8 0,3 1-10 0,-2-2-18 16,0 3-1-16,-1-1 6 0,1 0-2 0,0-1-11 15,-1 1-8-15,1 1-25 0,-1-2 15 16,0 2 0-16,-2-2-10 0,2 2 13 0,-3 0-26 15,4-2 3-15,-4 2 15 0,0-1-8 0,0 1 3 16,3 0-10-16,-2 0-6 0,2 0 16 16,-3-1-13-16,0 1 0 0,4 0-12 0,-1 0 30 15,0 0-21-15,1 1-9 0,3-1 7 0,-4 1 2 16,1-2 3-16,3 2 0 16,0-1 3-16,-4 0 7 0,1 0-20 0,3 2 10 15,-4-2-2-15,4 2-3 0,0-2 3 0,-3 0-9 16,-1 0-4-16,4 0 26 0,-3 0-19 15,3 1 11-15,-4 0-8 0,1-1 12 0,3 0-19 16,-4 1 12-16,1-1 8 0,0 0-21 0,2 0 11 16,-2 2-3-16,3-2 5 0,-3 1-3 15,2-1-9-15,1 0 1 0,0 1 4 0,-3-1-16 16,5 0 28-16,-1 0-12 0,-1 0 14 0,3 0-22 16,0 0 15-16,-2 3-7 15,-2-2 7-15,4-1 0 0,-2 0 3 0,-1 2-19 16,0-2 11-16,-1 1-5 0,1-1-7 0,0 2 29 15,-4-2-4-15,4 1-26 0,-3 1 21 16,0-1 2-16,-1 0-10 0,1-2 8 0,0 2-3 16,-2-1 3-16,2 2-13 0,-4-2 2 0,4 2 8 15,0-2 6-15,2 1-6 0,-3 0-18 16,-2 0 26-16,6-1-18 0,-4 2 10 0,-2-2-16 16,-2 1 22-16,5-1-14 0,0 0 1 0,-5 1 7 15,2-2 5-15,1 2-8 0,-1-1 6 16,-3 0-13-16,4 3-3 0,-4-3 8 0,4 0-15 15,-4 0 2-15,1 0 8 0,2 1 23 0,-5 1-8 16,4-2-5-16,-3 1-5 16,0-1-2-16,2 2-16 0,-1-1 18 0,-2-1 0 15,4 2-8-15,-4-1 13 0,2 0-5 0,-2-1 16 16,4 0-14-16,-3 0-2 0,-1 2 5 16,4 0-5-16,-3-1 0 0,3-1 3 0,1 1 7 15,-2-1 0-15,-1 1-17 0,1 1-1 0,-1-1 5 16,1-1 19-16,2 1-1 0,-2-1-17 15,1 3-9-15,-3-2 4 0,3 1 4 0,-3-2-10 16,0 1 8-16,2-1 10 0,-1 2-10 0,-2-1 8 16,4 1 2-16,-3-1-8 0,0 0 11 15,2-1-11-15,-2 0-4 0,0 2 4 0,-1 0-7 16,4-2 13-16,-3 0-3 0,3 1 10 16,-3-1-5-16,3 0-5 0,0 1 5 15,-3-1 8-15,3 1-18 0,-3-1 5 0,-1 0 0 16,4 0 5-16,-3 0-8 0,3 0 13 0,-3 0-4 15,3 0-1-15,1 0-8 0,-2 0 16 16,2 0-18-16,-2 2 10 0,2-2-5 0,-2-2 3 16,2 2-14-16,3 0 14 0,-2 2-1 0,-1-4-4 15,2 4-3-15,0-1 7 0,-5 0-9 16,5-1 12-16,0 0 2 0,-3 0-4 0,0 0-3 16,1 3-5-16,-4-3 10 0,3 1 0 0,0 1 3 15,0-2-11-15,-1 0-7 0,-1 0 13 16,1 1-3-16,-1-1 2 0,1 0-7 15,-2 2 5-15,3-2-3 0,-3 0 3 0,3 0 3 16,0 0-6-16,-3 0 14 0,3 1-14 16,-4-2-7-16,2 1 7 0,1-2-4 0,1 4 7 15,-3-2 0-15,0 0 7 0,2 0-4 0,-1 0-1 16,-2 0-9-16,1 0 22 0,1 0-10 16,-4 0-2-16,1 0 2 0,1 0-13 0,-2 0 6 15,2 1-6-15,0-2 8 0,-2 1-10 0,2 0 20 16,1 0-33-16,-3 1 33 0,1-2-15 15,0 2 8-15,1-1 9 0,1-1-30 0,-1 2 29 16,2-2-19-16,-2 2 16 0,0-2-16 16,5 1 11-16,-5 0-3 0,4 0-3 15,-3 0-2-15,3-2 15 0,1 2-15 0,-5-1 10 16,4 1 3-16,-3 0 0 0,3 0-6 0,-1-2-7 16,-1 2 5-16,1 0 10 0,-1-1-15 15,-2 1 15-15,5-3-7 0,-5 3-1 0,0 0 1 16,4-1-16-16,-4 1 8 0,-1-1 5 0,1-1 0 15,1 1-5-15,-4 2-5 0,0-3 20 16,1 2-25-16,-1 0 25 0,-1 0-8 0,-1-1 6 16,2-1 0-16,0 2-8 0,-3-2 5 0,4 1 5 15,-1 1-18-15,-10 0 14 16,17-1-9-16,-10 1 8 0,-7 0 5 0,13-2-22 16,-5 1 14-16,-8 1 3 0,13 0-12 0,-13 0 7 15,10 0-3-15,-10 0-2 0,11 0 20 16,-11 0-5-16,9-2 8 0,-9 2-79 0,0 0-3 15,7-1 46-15,-7 1 8 0,0 0 2 0,0 0-30 16,0 0 15-16,0 0 10 0,0 0-23 16,11 0 28-16,-11 0 1 0,0 0 4 0,0 0-5 15,0 0 21-15,0 0 0 0,0 0-26 0,0 0 31 16,0 0-20-16,0 0 9 0,0 0-17 16,0 0 23-16,0 0-13 0,0 0 8 0,0 0-6 15,0 0 6-15,0 0 2 0,0 0-13 16,0 0 1-16,0 0-3 0,0 0 5 15,0 0 7-15,0 0 4 0,0 0-14 0,0 0 6 16,0 0-1-16,0 0 6 0,0 0-11 0,0 0 1 16,0 0-3-16,0 0 12 0,0 0-9 0,0 0 2 15,0 0 5-15,0 0-2 0,0 0 7 16,0 0-5-16,0 0-8 0,0 0-9 0,0 0 19 16,0 0-14-16,0 0 19 0,0 0-7 0,0 0 1 15,0 0-9-15,0 0 0 0,0 0 1 16,0 0-6-16,0 0-30 0,0 0 7 15,0 0-35-15,0 0 7 0,0 0-34 0,0 0-98 0,-4 6-575 16,4-6 75-16,0 0 102 16</inkml:trace>
  <inkml:trace contextRef="#ctx0" brushRef="#br0" timeOffset="167977.12">24232 16365 289 0,'0'0'151'16,"-3"-5"5"-16,3 5-8 0,0 0-104 0,0 0 30 16,0-5 62-16,0 5-3 0,0 0-3 15,0 0-17-15,0 0-16 0,0 0 1 0,0-7-24 16,0 7 5-16,0 0-15 0,0 0-10 0,0 0 2 15,10-2-30-15,-10 2 30 0,9-1-20 16,-9 1 0-16,12 0 0 0,0-3-1 0,-2 6-1 16,5-6-6-16,1 3-5 0,-1 0-3 15,6 0-12-15,1 0 10 0,0-1 3 0,2 2-1 16,3-1-15-16,4-1 8 0,0 2 18 16,-1-1-21-16,1 0-2 0,0 3-1 0,0-2-14 15,0 1 22-15,2-1-23 0,-5 2 24 0,3 0-9 16,-1-2-7-16,-2 1 13 0,3 0-18 15,-5 0 7-15,2 2-4 0,4-3 10 0,-3 2-6 16,-1 0-7-16,4-3 0 0,-6 1 5 0,4 1-3 16,-5-1 16-16,5 1-13 0,-2-2 10 15,0 0 3-15,-5 0-8 0,4 0 3 16,1 0 2-16,2 0 3 0,-2-2-10 0,-1 2-3 16,1-1 2-16,-1 1-4 0,1 0 4 15,2 0-2-15,-6 0 10 0,3 0-7 0,0 1-6 16,1 1 11-16,-1-2-21 0,-2 1 11 0,-1 0-6 15,-1-1-10-15,1 2 16 0,0 0-1 16,0-2 8-16,0 1-13 0,0 0 16 0,0 0 0 16,-3 1-6-16,2-2 3 0,4 1 3 0,-3-1-3 15,1 1 11-15,-1-1-11 0,-1 0-8 16,1 0 3-16,5 0-13 0,-6 0 11 16,4 0 2-16,-3 0 13 0,3 0-26 0,-3-1 10 0,3 1 3 15,4 0 8-15,-3-1-8 0,2-1 5 16,1 1-2-16,-3-1 2 0,2 0-21 15,-2 0 27-15,-4 2-4 0,-1-2-19 0,1 0 19 16,-3-1 3-16,-1 2-17 0,4-1 2 16,-6 2 15-16,1-4-8 0,-4 4 19 0,1-1-26 15,1 0 15-15,-3-1-15 0,-3 1 10 0,2 0 13 16,-2 0-33-16,-1-1 15 0,0 2-6 16,1-2-1-16,-11 2 12 0,13 0 15 0,-13 0-14 15,13 0 4-15,-13 0 10 0,11 0-7 0,-11 0 15 16,7-1-25-16,-7 1 22 0,0 0-25 15,13 0 21-15,-13 0-8 0,0 0 5 16,8-1-13-16,-8 1-16 0,0 0 22 0,0 0-11 16,10 0 2-16,-10 0 21 0,0 0-28 15,0 0-8-15,0 0 24 0,9-2-19 0,-9 2 21 16,0 0-11-16,0 0-7 0,0 0 18 0,0 0-13 16,0 0 13-16,0 0-3 0,0 0 0 15,0 0-48-15,0 0-80 0,4 4-71 0,-4-4-618 16,0 0 114-16,0 0 63 0</inkml:trace>
  <inkml:trace contextRef="#ctx0" brushRef="#br0" timeOffset="173688.61">28659 7968 340 0,'0'0'110'0,"0"0"-8"16,0 0 6-16,0 0-1 0,0 0-7 0,0 0-38 16,0 0 9-16,0 0 1 0,0 0-16 0,0 0 16 15,-4-18-13-15,4 18-18 0,0 0 15 16,0 0-15-16,0 0-5 0,0 0-5 0,-3-6-19 15,3 6 9-15,0 0-16 0,0 0 8 0,0 0 0 16,0 0 5-16,0 0 25 0,0 22-22 16,-2-14-9-16,2 1-12 0,-2 7 18 0,-1 0 8 15,3 2-13-15,-3 0 12 0,3 6-15 16,-1 0 8-16,1 2 3 0,1-1-11 16,-2 1 3-16,2-1-3 0,-1 2-7 0,0-2 17 15,3 0-27-15,0-2 22 0,-1 1 3 0,-1-5-8 16,0 3-7-16,2-5 9 0,-3 1 6 15,4-1-13-15,-1 0-5 0,-2-2-5 0,2-4 8 16,-3 3-8-16,3-6 20 0,0 2-7 0,-1-2 10 16,-1 1-11-16,0-1-58 0,-1-2 10 15,0-2 8-15,3 1 15 0,-3 2-20 0,0-7-11 16,0 0-10-16,0 4-43 0,0-4 2 0,0 0-84 16,0 0-479-16</inkml:trace>
  <inkml:trace contextRef="#ctx0" brushRef="#br0" timeOffset="174454.27">28519 8191 171 0,'0'0'67'0,"0"3"4"16,0-3-9-16,0 7-19 0,-1-1 6 16,1-6-6-16,0 4-7 0,0-4 13 0,0 7 22 15,0-7-19-15,0 7-9 0,0-7 95 16,0 0-25-16,1 7-36 0,-1-7-23 0,0 0 94 16,0 3 49-16,0-3-92 0,0 0 46 15,0 0-28-15,0 0-18 0,0 0 2 0,0 0-14 16,10-17-24-16,-10 9 18 0,7-1-41 0,-2 1 2 15,0-2-4-15,2-4-13 0,-4 3 10 16,4-4-95-16,0 4 18 0,0-3 16 0,-1 2-14 16,1-1 9-16,1 2-1 0,-2-3 11 0,-2 4 2 15,2 2-10-15,-2-1 2 0,-1 0 1 16,4 2 20-16,-3-2-15 0,-1 1-6 0,2 1 16 16,-3 2-13-16,1 2-2 0,0-4 12 15,-1 4-5-15,0-2 13 0,-2 5-5 0,3-4-3 0,-3 4-12 16,0-6 10-16,0 6 12 15,7-7-10-15,-7 7-2 0,4-3 8 0,-4 3-24 0,0 0 18 16,0 0-2-16,0 0 0 0,18 7 18 16,-12-4-3-16,0-2-10 0,-2 5 12 15,3 0 1-15,2-1-26 0,-4 2 38 0,5 0-32 16,-2-1 7-16,-3-1 7 0,3 2-2 0,3 1-2 16,-6 1-9-16,2-1 16 0,2-1 6 0,-4 1-6 15,2 0-13-15,-1 0 8 0,0-1-8 16,-1-3 19-16,0 2-16 0,-3-1 7 0,4 0 3 15,-3 1 5-15,-2-3-15 0,5 2 8 16,-6-5 12-16,4 6 3 0,0-2-25 16,-1-3 4-16,-3-1 3 0,5 7-5 0,-5-7 15 15,2 3 3-15,-2-3-13 0,3 5 2 0,-3-5-2 16,5 2-7-16,-5-2-11 0,0 0-15 0,2 6-42 16,-2-6-1-16,0 0 12 0,0 2-116 15,0-2-24-15,3 2-475 0,-3-2 50 0</inkml:trace>
  <inkml:trace contextRef="#ctx0" brushRef="#br0" timeOffset="192503.75">275 14806 117 0,'0'0'54'0,"13"2"-72"16,-5-1 67-16,2 4-1 0,-1-3-30 0,2-2-2 15,0 5-1-15,2-3 3 0,1 1 46 0,-1 1-56 16,5-1 17-16,-2-2-20 0,5 3 23 16,-3-1 6-16,2-3-27 0,3 4 1 0,-1-4-36 15,1 0 10-15,4 1 3 0,-2-2-16 16,5 1 13-16,1-4-20 0,-1 4 20 0,1 0 15 16,0-1-17-16,0-2 12 0,-1 0 5 0,2 3-20 15,1-1-5-15,-2 1 8 0,3 0-14 16,-3 0 42-16,3 0-26 0,1-3 26 0,-1 2-21 15,-2-2 31-15,4 3-31 0,5-2-2 16,1 0 23-16,-1 0-21 0,2-2 18 16,2 2 23-16,-1-4-38 0,2 6 7 0,15-4-15 15,-2-1 13-15,-6 2 0 0,6-2 31 0,-5 5-14 16,-9 0-6-16,3-1-47 0,0 0 43 16,-1-1 21-16,2-1-51 0,-2 2 38 0,18 1 18 15,-1 0-35-15,-1-3 20 0,2-1-26 0,0 2 33 16,6-1-48-16,1-2 43 0,1 5-27 15,4-4-1-15,-1 0 0 0,-1 1 23 0,20-4-56 16,-18 4-43-16</inkml:trace>
  <inkml:trace contextRef="#ctx0" brushRef="#br0" timeOffset="210769.79">21347 11789 273 0,'0'0'93'0,"-4"-5"-19"0,4 5-5 0,-6-1 13 16,6 1-31-16,0 0 28 0,-11 0-38 16,11 0-5-16,0 0 23 0,0 0-10 0,-14 0-11 15,14 0-2-15,0 0-16 0,-9 1-12 16,9-1 28-16,0 0-13 0,-8 5 2 15,8-5-50-15,0 0 40 0,-4 2-22 0,4-2-4 16,0 0 39-16,0 0-12 0,0 0 2 0,0 0-11 16,4 9 24-16,-4-9-15 0,8 1 1 15,-8-1-14-15,9 7 15 0,-5-6-8 0,5 1 0 16,-1 2 8-16,-1-3-10 0,3-1 12 0,4 5-12 16,2-5 28-16,-1 1-23 0,4-1 20 15,2 0-99-15,0 0 99 0,3-1-5 0,0 1-15 16,3 0 5-16,1-5-3 0,2 5-15 0,-2 0 5 15,3 0 18-15,-1-1 8 0,1 0-13 16,3-2-26-16,0 1 8 0,7 1-15 16,4 1 35-16,-4-3-10 0,4-1 16 0,-1 3-5 15,17-3 22-15,-12 0 8 0,-6 2-25 0,2-2 7 16,0 1-5-16,13 0-2 0,3-2-3 16,-2-3-10-16,-1 2 12 0,0 1 3 0,-8 0 6 15,-4 2-16-15,15-2 2 0,0-2 21 0,-13 4-18 16,-3 0 0-16,-1-1 3 0,1 3 17 0,-4-1-22 15,2 1-8-15,-1-3 43 0,-5 7-123 16,4-6 16-16,4 3 41 0,-4 0-31 0,0 0 5 16,0 0 0-16,0 0 3 0,0 0 18 0,1 0-14 15,-5 3 35-15,3-6-27 0,1 3 11 16,-2-3-5-16,-2 2 15 0,0-4-11 16,-2 4 22-16,6-1-6 0,-10 1-21 0,3-3 29 0,-4 4-8 15,1-1-18-15,-3-1 11 0,-2 1-21 16,-2 0 28-16,0 1 3 0,-2 0-16 15,-1 0 8-15,-2-3 0 0,-1 3-5 0,-2 0 5 16,-1 0-5-16,-2 0-8 0,0 0 28 0,-2 3-10 16,-1-6 3-16,-10 3 2 0,17 0 47 0,-10 0 50 15,-7 0-15-15,10 3 3 0,-10-3-18 16,8 2-31-16,-8-2 13 0,0 0-23 0,6 2 25 16,-6-2-23-16,0 0 11 0,0 0-18 0,0 0-16 15,0 0 21-15,0 0-18 0,0 0 25 16,0 0-15-16,0 0-15 0,0 0-2 15,0 0 9-15,0 0-25 0,0 0-8 0,0 0-41 16,-29 0-25-16,29 0-62 0,-5 1 6 0,5-1-83 16,-11 0-532-16,8 0 87 0,3 0 28 15</inkml:trace>
  <inkml:trace contextRef="#ctx0" brushRef="#br0" timeOffset="-211299.2">21555 10775 588 0,'0'0'233'16,"0"-7"-33"-16,0 7-11 0,-3-9-33 0,0 7-10 16,3-4 21-16,0 6-14 0,-1-7-20 0,1 7-15 15,-3-3 20-15,3 3-30 0,0 0-1 16,0-8-12-16,0 8-5 0,0 0-6 0,-4-3-2 15,4 3-8-15,0 0-2 0,-7-4-23 0,7 4 4 16,0 0-14-16,-16 6 7 0,5-4-13 16,1 7-5-16,-3-2-2 0,-1 1 2 0,-3 3-13 15,0 2 8-15,-1-1 5 0,2 3-28 16,1 2 18-16,-1 0-18 0,1-1-2 0,5 1-11 16,1 0-2-16,-2-1-11 0,7 1-2 15,-2 0 0-15,3-3 0 0,2-2 5 0,2 2 0 16,2-4-18-16,3 3 28 0,-2-3-13 0,7 0-17 15,-1-3 15-15,4 1 10 0,2-5-13 16,-1 1 16-16,1-4-14 0,5-1 6 0,-4-3-2 16,6 2 2-16,1-6 12 0,-7 5-6 0,7-8-4 15,-3 1 8-15,0 2-5 0,-1 0 26 16,-2-4-31-16,1-1 26 0,-4 4-6 0,-5 1 0 16,3-3 9-16,-6 1-4 0,0 2 3 15,-4 0 5-15,1 0-10 0,-4 1 11 0,0 1-6 0,-1-1 8 16,-2 3-21-16,-3 2 11 15,-1-2 20-15,7 4-16 0,-17 0-7 0,7-1 18 16,10 1-18-16,-21 1 10 0,14 4-25 0,1-4 5 16,-1 1-34-16,-1 3 14 0,5-1-17 15,-1-3 9-15,1 6-8 0,0-3-31 0,3-4 21 16,0 6-23-16,0-6 25 0,7 7-15 0,-1-7 12 16,-6 0 4-16,14 0 9 0,-14 0 6 15,17-4 7-15,-6-1-5 0,-1 4-5 0,-3-2 36 16,3-1 18-16,-3 3-16 0,0-2 47 0,-1 0 25 15,-6 3 5-15,11-1 6 0,-11 1 12 16,7-3-18-16,-7 3-13 0,9-4-12 16,-9 4-5-16,0 0-11 0,0 0 5 0,7-2-5 15,-7 2-15-15,0 0 11 0,0 0-14 0,11 9 5 16,-11-8-9-16,4 5 1 0,-1-5 14 16,0 5-21-16,1-2-2 0,-1 3-8 0,3-3 7 15,-1-1 1-15,1-2-11 0,1 4 3 0,0-3 15 16,3-2-10-16,-3 0 5 0,3-1-2 0,4 0 2 15,-4-4-8-15,7-3 11 16,-3-2-11-16,3-1-12 0,0-3 20 0,1-1-5 0,-2-2 8 16,2-4 10-16,-2-2-16 0,-2-1 27 15,-4 2-6-15,-3 2-8 0,0-3 0 16,0 4 29-16,-3 0-1 0,-4 0-4 0,0 7-3 16,0-4 7-16,-1 2-7 0,-2 3 2 0,-4 4-10 15,3-1-22-15,-2 1 22 0,-1 4-5 16,0 2-8-16,7 1-7 0,-17 4 7 0,10 3-15 15,-3 1 5-15,-1 7 13 0,5-1-13 0,-1 0 6 16,1 5-17-16,1-1-1 0,-1 1 4 0,5 0-4 16,1 2-37-16,0-3 21 0,1 0-23 15,2 0-5-15,0-1-21 0,5-2-41 0,2-1 14 16,0-3-99-16,1-4-22 0,-5 0-133 0,8-4-410 16,0-2 121-16,2-1-3 0</inkml:trace>
  <inkml:trace contextRef="#ctx0" brushRef="#br0" timeOffset="-209735.19">22140 10751 522 0,'0'0'181'0,"0"0"-14"0,-7-2-26 16,7 2-6-16,0 0-12 0,0 0-18 0,0 0-28 16,-18 6 10-16,12-3-10 0,0 5-8 0,2-2-3 15,-3 3-32-15,0 0 7 0,4 0 10 16,-1 0-5-16,-2 1-8 0,5-2-15 0,-2 6-20 15,3-4-1-15,0-2-35 0,0 2 13 0,4-2-26 16,-1-1 7-16,3 3-2 16,-2-9-10-16,3 5 13 0,0-5-19 0,3 3 27 15,0-3-4-15,1-2 9 0,-1-3-19 0,0 4 26 16,1-2 8-16,-1-3 33 0,0 4-13 16,1-2-15-16,-2-1 15 0,-2 1 8 0,0 1 3 15,3-3 10-15,-10 5-8 0,11-1 18 0,-8-2 7 16,-3 3-27-16,10-4 2 0,-10 4-3 15,7 0-10-15,-7 0 11 0,7-2-1 0,-7 2 21 16,0 0-38-16,0 0 2 0,0 0 8 0,10 2 0 16,-10-2-21-16,7 6 8 0,-7-6 2 15,7 2-27-15,-7-2 10 0,7 0-16 16,-7 0 0-16,9 0 5 0,-9 0 9 0,0 0 14 16,15 0-23-16,-8-2 47 0,-1-3-24 0,0 4 8 15,-6 1-15-15,12-4-8 0,-9-2 16 16,4 6-1-16,-7 0 3 0,6-7-18 0,-6 7 26 15,7 0 0-15,-7 0-6 0,7-2-10 0,-7 2-4 16,7-5 19-16,-7 5-4 0,0 0-1 16,0 0 9-16,0 0-11 0,13 5-11 0,-13-5 19 15,0 0 8-15,8 2-11 0,-5 2-13 0,-3-4 5 16,10 3 37-16,-4-2-50 0,-6-1 6 16,12 2 10-16,-3-2-15 0,-9 0 12 0,17-3-2 15,-6 0 0-15,2-3-10 0,2-3 12 16,1 0 11-16,1-4-1 0,0-4-2 15,0 0 13-15,0-1-10 0,0-5-3 0,-3-2 16 16,0 0-11-16,-1 0 8 0,-2 6 18 0,-7-4 0 16,2 5 30-16,-3 3-10 0,-2-2 1 15,2 7-21-15,-6-1-1 0,2 3-6 0,-5 4 9 16,2-3-10-16,-6 5-13 0,10 2-2 0,-17 7-3 16,3-1-4-16,1 4 1 0,1 2 11 15,-1 5-2-15,0 2-11 0,-1 1 7 0,4-1-6 16,3 5 6-16,-3-2-7 0,3 1 13 0,4-2-23 15,-1 3-10-15,1-6 0 0,3 3 4 16,3-7-9-16,0 1 17 0,4 0-15 16,1-5-2-16,2-2 28 0,3 1-14 0,4-3-17 15,-3-5 16-15,3-2-6 0,4-4-2 0,-1 4 15 16,-2-8-16-16,6 1 3 0,-5 1 13 16,-1-1 6-16,-5 2 24 0,2-5-9 0,-5 3 2 15,-1 3 2-15,-5-2-7 0,3 1 8 0,-3-1-11 16,-4 3 1-16,0 4-9 0,0 0-4 15,-4-6-3-15,4 6 5 0,-17 0 3 0,17 0-13 16,-17 6 22-16,6-4-11 0,1 4-19 0,1-3 20 16,-2 5-48-16,4-3 21 0,3 0-3 15,1 2-15-15,-3-3-16 0,5 0 18 16,-3 2-20-16,4-6-11 0,0 8 18 0,0-8 1 16,0 0 9-16,5 3 1 0,-5-3-16 0,9 0 26 15,-9 0 5-15,0 0 49 0,14-2-34 16,-14 2 41-16,11-5-43 0,-11 5 2 0,9-2 26 15,-9 2-20-15,7-1 17 0,-7 1-15 16,7-1-8-16,-7 1 11 0,0 0-11 0,8-2 8 16,-8 2-20-16,0 0 38 0,0 0-18 0,0 0-5 15,13 1 10-15,-13-1-13 0,8 2 21 0,-8-2 0 16,6 3 2-16,0 1-18 0,-2-1 6 16,-4-3 2-16,10 0-5 0,-3 1 3 0,3-1 17 15,-10 0-10-15,17-1 37 0,-6-3-37 16,2-3-15-16,4 0 0 0,-3-4 38 15,6-4-31-15,-6-2-7 0,7-4 13 0,0-2-16 16,-5-2 11-16,2 0-6 0,-2 0 13 0,-1 0 19 16,-3 5 32-16,-5 1 26 0,1 0-36 15,-1 4 6-15,-4 1 22 0,3 6-18 0,-2-4-2 16,-1 3-10-16,0 3-3 0,-3-1-20 0,0 5 2 16,0 2-5-16,0 0-18 0,0 0 28 15,-9 15-15-15,2-4-8 0,0 6 21 0,-1 1-16 16,-1 5 6-16,2-3-24 0,-3 9 3 0,2-4-13 15,-1 3-4-15,2 1-1 0,0-2-46 16,0-2 20-16,3 0-2 0,1-5-26 16,0 1 1-16,0-4 17 0,2-5-10 0,-2 1 10 15,3-4 11-15,-3-1 9 0,3-6 19 16,0 3-28-16,0-5 32 0,0 0-1 0,0 0 29 16,0 0-19-16,0 0 17 0,0 0-22 0,-3-20 40 15,3 15 0-15,0-1 0 0,0-1-2 0,0 0 10 16,0 7 10-16,-1-10-5 0,-3 3-7 15,4 4 2-15,0 3 2 0,0-8-12 0,0 8-23 16,0-7-3-16,0 7-8 0,0 0-7 0,0-7 23 16,0 7-21-16,0 0 3 15,8-1-3-15,-8 1 1 0,0 0 1 0,16 1-1 0,-16-1-3 16,15 0-1-16,-5 0 11 0,0-1-15 16,4 1 0-16,-1-4 2 0,5-2-5 15,-2 3 8-15,1-5-1 0,-3 1-1 0,6-3-1 16,-2-2 3-16,-4 2 12 0,-1 1 13 0,1-4-15 15,-4 3 8-15,1-1 20 0,-1 1 3 16,-4 2-3-16,1-1 16 0,-4 2-14 0,2 1 24 16,-2-1-28-16,-3 2 20 0,0 5-3 0,0-6-27 15,0 6 20-15,0 0-19 0,0 0-11 16,0 0 17-16,-18 11 2 0,12-4-22 0,2 0 2 16,-2 2 13-16,2 1-18 0,0 0 2 0,1 4 6 15,0-5 2-15,3 6-28 0,0-6-7 16,3 7 2-16,0-7-31 0,1 1-5 15,3 3-25-15,0-1-37 0,2-4 1 0,-2-1-54 16,7-1-49-16,-1-4-540 0,-1 0 88 0</inkml:trace>
  <inkml:trace contextRef="#ctx0" brushRef="#br0" timeOffset="-209517.85">23524 10605 696 0,'0'-5'199'0,"0"5"1"0,0 0-51 16,0 0-19-16,0-7 8 0,0 7-23 15,0 0-4-15,0 0-9 0,0 0-18 0,-3 20 3 16,0-11-28-16,0 1 26 0,1 1-21 0,-1 2-23 16,0-1-23-16,-1 3-3 0,1-1-48 0,-3 0-8 15,6 1-49-15,-1 2-97 0,-5-9-30 16,3 9-508-16,-2-2 67 0</inkml:trace>
  <inkml:trace contextRef="#ctx0" brushRef="#br0" timeOffset="-209250.96">23319 10575 696 0,'6'-7'210'0,"2"-2"-34"0,-1 1-4 16,6 0-21-16,1-2-21 0,6-1-27 0,1-3 2 15,6-1-6-15,-2 3-11 0,2-3-4 0,4 0-20 16,-1 2 3-16,-2 1 4 0,3-3-20 16,-2 4-17-16,-1-3 17 0,-4 4-8 0,-3 2-12 15,-4 1-44-15,0 2-10 0,-1 0-61 0,-4 3-8 16,-3 2-41-16,-2 0-29 15,-7 0-86-15,8 8-453 0,-8-2 73 0</inkml:trace>
  <inkml:trace contextRef="#ctx0" brushRef="#br0" timeOffset="-208835.7">23712 10683 703 0,'4'-7'292'0,"-1"-1"-56"0,0 1-34 16,-3 4-69-16,0-4-10 0,0 7-10 0,-3-4-16 15,3 4 0-15,-7-4-20 0,7 4-8 16,-10-2 0-16,0 4-23 0,10-2 0 0,-17 1-7 16,6 5-1-16,1-1-5 0,0-1 8 0,-1 5-23 15,-2-1 5-15,3 2-15 0,2 1-13 16,-1-2-5-16,5-2-24 0,1 2-2 0,0-5-7 15,-1 3-1-15,4 1-2 0,4-5 31 0,-1 3-11 16,0-5-22-16,4 3 25 0,0-3 18 16,-7-1-11-16,17-1 3 0,-7-3 1 0,1 3 32 15,-1-2-2-15,-1 0-3 0,-2 2 21 16,1 1 8-16,-2-3-1 0,-6 3 8 16,11-6-30-16,-8 5 2 0,-3 1 5 0,11-1 8 0,-11 1-5 15,9-2-11-15,-9 2-12 0,7-4 5 16,-7 4 10-16,0 0 0 0,0 0-16 15,14 4-7-15,-14-4-2 0,7 2-8 0,-7-2 4 16,7 2 1-16,-1 2-61 0,-1 1-42 0,1-5-38 16,-2 6-28-16,2-4-169 0,1-2-368 0,-1 5 53 15</inkml:trace>
  <inkml:trace contextRef="#ctx0" brushRef="#br0" timeOffset="-208635.33">23907 10656 401 0,'3'-5'164'0,"-3"5"-23"0,0 0-18 16,3-2-21-16,-3 2 1 0,0 0-9 0,0 0-19 15,0 0-11-15,0 0 0 0,14 2 10 16,-14-2-23-16,10 6 5 0,-6-4-12 0,4 4 2 16,1-2-15-16,1 3 17 0,1-1-17 0,-1 0-11 15,0-1-7-15,1 3 10 0,2-2-110 16,0 0 26-16,1-1-65 0,-4-1-55 15,1 0 30-15,-4-4-264 0,3 4-166 0</inkml:trace>
  <inkml:trace contextRef="#ctx0" brushRef="#br0" timeOffset="-208469.76">24184 10651 622 0,'0'-4'189'0,"0"0"31"0,0-3-20 16,0 7 10-16,0-10-67 0,-1 8-7 0,1 2-11 15,-6-6-12-15,6 6-24 0,-13 0-2 0,13 0-7 16,-18 6-1-16,5 0-15 0,-1 0 0 15,-3 7-33-15,-3-3-19 0,2 6-63 0,-5 2-56 16,2-6-134-16,0 9-491 0,1 0 31 0,-1 0 89 16</inkml:trace>
  <inkml:trace contextRef="#ctx0" brushRef="#br0" timeOffset="-208153.01">24546 10368 737 0,'0'0'307'15,"-6"-2"-49"-15,6 2-12 0,-11-1-28 0,11 1-24 16,-14 3-22-16,1 5-16 0,-4 2-5 0,3 4-31 16,-6 2-5-16,-1 6-15 0,4 1-3 15,0 4-12-15,-7 10-11 0,12-6-15 0,1-3 5 16,0 1-26-16,4 1-2 0,0 1-15 0,7-4-29 16,0 2-10-16,4-1-64 0,9 3-7 15,4-2-27-15,11 0-12 0,3-8-48 0,12 1-664 16,9-6 134-16,6-6 15 0</inkml:trace>
  <inkml:trace contextRef="#ctx0" brushRef="#br0" timeOffset="-207670.24">27565 10326 440 0,'0'0'143'0,"0"0"-28"0,0 0-2 15,17 12 0-15,-13-7-3 0,5 3 0 16,-2 7-28-16,0-3 20 0,4 7-5 0,-1 0-20 16,0 3-10-16,1 8-3 0,1-4 0 0,-8 6 7 15,4 3-17-15,-8 5-5 0,-2 10 4 16,-9 7 6-16,-11 11-23 0,-12 5-28 0,-4-3-62 16,-14-7-125-16,-26 27-543 0,-9-11 56 0</inkml:trace>
  <inkml:trace contextRef="#ctx0" brushRef="#br0" timeOffset="-197230.1">25285 16471 294 0,'0'0'110'0,"0"0"-87"15,0 0-5-15,0 0 56 0,0 0-38 16,0 0 13-16,0 0 4 0,0 0-30 0,0 0 8 16,0 0-23-16,0 0 15 0,0 0 0 0,0 0-28 15,0 0-6-15,0 0 4 0,0 0 25 16,0 0 12-16,0 0-19 0,0 0-11 0,0 0 2 15,0 0-2-15,-4 17 10 0,1-10 1 0,3 0 40 16,0 3-38-16,-3 1-21 0,3 1 8 16,0 1 13-16,-3 1-29 0,3 3 24 15,-5-1-10-15,5 2 2 0,-3 0 25 0,3 3-20 16,-3 1-5-16,2 0 64 0,-2-1-82 0,3 0 67 16,-3 4-57-16,3-1 11 0,0-1-6 15,-3 0 8-15,3-1-22 0,0-1 32 0,0-1 0 16,0-1-33-16,0-1 18 0,0 0 18 0,3 1-31 15,-3-3 31-15,3-3-20 0,-3 1 33 16,3-1-34-16,-2-1-20 0,2-1 0 0,-3 1 0 16,3-2 31-16,2 0-3 0,1 0 0 0,-1-2-3 15,0 3 1-15,2-4-1 0,0 0-9 16,6 2 20-16,-3-1 10 0,4-1-39 16,0 1 21-16,0-2 6 0,3 0-11 0,0 0 15 15,0 0-10-15,7 0-2 0,-3 0-1 16,-1-2 14-16,3 1-19 0,-2 0 6 0,0-1 9 15,-1-1-1-15,1 1-22 0,-4-1 22 0,4 0-6 16,-1 0 2-16,0 0 19 0,1-1-23 16,-3-2-11-16,4 4 23 0,-7-4 1 0,2 1-14 15,0-1 6-15,1 0-6 0,-5 0-17 0,0 0 66 16,1-1-69-16,0 1 26 0,-2-2-8 0,-4 2 5 16,2 0-13-16,-10 0-2 0,15-2 36 15,-9 2 28-15,-6 0-70 0,13-2 3 16,-5 0 11-16,-8 2 2 0,10-3 15 0,-10 3 18 15,7-1-27-15,-7 1-6 0,10-3 2 16,-10 3-43-16,0 0 8 0,7-2-36 0,-7 2-95 16,3-2-343-16</inkml:trace>
  <inkml:trace contextRef="#ctx0" brushRef="#br0" timeOffset="-196780.02">25931 17060 593 0,'0'0'151'0,"-3"-5"-7"0,3 5-11 15,0 0-15-15,0 0-26 0,0 0 0 0,0 0-20 16,0 0 4-16,0 0-4 0,0 0 2 16,0 0-25-16,13 15-8 0,-10-12 0 0,3 1-8 15,-4 0-5-15,4 0 11 0,-2 1-4 16,2-3-17-16,1 4 5 0,0 0-5 0,-3-4 10 16,5 5-10-16,-5-3 0 0,7 2 10 15,-4 0-10-15,-1-2 0 0,4 1-5 0,-2-1-8 16,1 2 8-16,-5-2-8 0,3 0-7 0,-1-2 14 15,2 2-9-15,-5 0-13 0,3-2 30 16,-2 1-12-16,-4-3 23 0,6 6 2 0,-2-3-15 16,-4-3 23-16,0 7-23 0,0-2 0 0,0 1 10 15,-3 1 0-15,-4 1-3 0,2 2 14 16,-4 0-14-16,-4 2-4 0,-1 1-6 0,-3 0 6 16,4 1-24-16,-5 0-38 0,-2 0-51 15,2 0-156-15,-2 1-495 0,3-2 124 16,0-2-21-16</inkml:trace>
  <inkml:trace contextRef="#ctx0" brushRef="#br0" timeOffset="-185873.86">25873 6754 412 0,'0'0'130'0,"0"-6"95"0,0 6-2 16,0-6-41-16,0 6-6 0,0-7-27 0,0 7-6 15,0-7 3-15,0 7-33 16,0 0 5-16,0-7-8 0,0 7-11 0,0 0-12 16,0 0-28-16,0-4 10 0,0 4-12 0,0 0-14 15,0 0-2-15,0 0 5 0,0 0-7 16,0 0-11-16,0 0-3 0,-1 23 14 0,-2-13-16 16,3 1 5-16,-3 3-13 0,0 3 6 0,3 1 2 15,-2 0-10-15,-3 4 2 0,1-5 11 16,1 6-19-16,2-4 11 0,-5 0-5 0,3 1-3 15,2-1-12-15,-2-2 17 0,0 2-10 0,0-3 13 16,2 1-18-16,-2-2-5 0,3 0 23 0,-4-3-16 16,1 2 11-16,3-3-10 15,-1 1-1-15,1-2-4 0,-1-1 7 0,-1-1-15 0,2 0-3 16,-3 1-2-16,3-3 12 0,0 0-5 16,0-1-7-16,0 1 0 0,0-6 7 15,0 10-28-15,0-8 0 0,0-2-2 0,-3 9-26 16,3-9-44-16,0 0-140 0,0 0-553 0,-3 0 112 15,3 0 37-15</inkml:trace>
  <inkml:trace contextRef="#ctx0" brushRef="#br0" timeOffset="-185224.15">25627 7040 668 0,'0'0'225'15,"-4"-5"-15"-15,4 5-31 0,0 0-13 16,0 0-17-16,0 0-26 0,0 0-26 15,0 0 5-15,0 0-10 0,0 0-15 0,0 0 13 16,0 0-42-16,0 0 11 0,0 0 0 16,13 16-10-16,-9-8-8 0,0 0-8 0,2 0 11 15,-2 2-19-15,3 4 8 0,-1-3-7 0,5 4-13 16,-4 0-3-16,2-2 11 0,-1 2-4 16,-1 1 4-16,3-1-8 0,-1-3 10 0,-1 3-5 15,-1 0-13-15,0-3-5 0,2 1-8 0,-1-3 16 16,-1 0 7-16,-1 3-5 0,-2-5 6 15,2 0-24-15,-1 1 21 0,-2-5 10 0,0 3 20 16,1-1 6-16,-1-3-69 0,0 3 96 0,0-3-7 16,-3-3-74-16,3 4-10 0,-3-4 10 15,0 0-18-15,0 0 20 0,0 0 14 0,8-11-24 16,-5 7 15-16,-2-5 6 0,5 1-21 0,-2-1 11 16,2-4-9-16,-2 2 16 0,3-3 1 15,0 1 1-15,-1-1 4 0,-2-1-11 16,2 4 12-16,2-3-14 0,-1 3 4 0,-4 2-17 15,5-4 12-15,-6 2 3 0,4 3 6 0,-1-1 1 16,-2 0-2-16,3 0-7 0,-5 2 4 16,2 0-9-16,0 0-1 0,0 5 28 0,-2-4-7 15,2 2-18-15,0-2 3 0,-3 6-6 0,6-8 0 16,-5 7 1-16,-1 1 12 0,1-8-5 0,-1 8 7 16,3-7 1-16,-3 7-3 15,0-2-10-15,0 2 5 0,0 0-15 0,3-6-11 16,-3 6-33-16,0 0 0 0,0 0 0 0,0 0 11 15,0 0 7-15,0 0-8 0,0 0-43 0,0 0 0 16,0 0-39-16,0 0-55 0,10 13-65 16,-10-12-492-16,3 2 62 0</inkml:trace>
  <inkml:trace contextRef="#ctx0" brushRef="#br0" timeOffset="-175033.17">20464 8041 327 0,'0'0'85'0,"0"0"12"0,5-5-41 15,-5 5 6-15,0 0 14 0,6-3-12 16,-6 3-10-16,0 0-31 0,0 0 34 0,6-5-22 16,-6 5 9-16,0 0-1 0,7-2-17 15,-7 2 12-15,4-1 3 0,-4 1-30 0,11-1 17 16,-11 1-15-16,9-3 4 0,-9 3-1 16,10 0-1-16,-10 0-7 0,14 0 0 0,-14 0 4 15,14 3-55-15,-3-3 10 0,-2 1-16 0,-2-1 16 16,3 0 7-16,4 1-30 0,-1 1 35 15,-1 1 8-15,4-2-15 0,1 0 21 0,5-1 40 16,-3 0 23-16,6 3-30 0,5-3 2 0,-2 4 13 16,3-3-13-16,2-1 18 0,-2 2 3 0,4-2-16 15,-1 0-30-15,3 1 20 0,5-1-8 16,-2 0 23-16,-3 0-7 0,-2 0-10 0,3 0 12 16,-1 0-13-16,-2 0-12 0,2 0 0 0,4 0 10 15,-6-1 0-15,5 1 5 16,-5 0-8-16,-1 0 13 0,0 0-25 0,0 0 15 15,0-2-16-15,-3 2 6 0,4 0 7 0,-5 2-20 16,1-2 10-16,0 0-2 0,-1 0-6 16,-3 0 3-16,4 0 3 0,-1 1 2 0,-5 1 8 15,2 1-13-15,1-3 10 0,-1 0-5 0,0 0-20 16,-2 1 40-16,1-2-17 0,-1 1-6 0,-1 0 14 16,0 0-3-16,3-3-1 0,-4 3-4 15,8-3 20-15,-3 3-18 0,-4-2 21 0,6-3-21 16,-2 5 8-16,0-3 3 0,2 1-19 0,-2-3 14 15,3 4-9-15,2-5 1 16,-2 5 13-16,0 1-3 0,3-7-11 0,-3 6 3 16,3-1-7-16,3 2 17 0,2-2-7 0,1-3 5 15,-5 5-10-15,-1 0 5 0,10-1 5 16,-10 1-18-16,1 0 10 0,-1 0-13 0,0-1 3 16,-3 1 0-16,3 0-5 0,0-3 0 0,-3 1 28 15,3 2-20-15,0-1 2 0,4 1-10 0,0-3-11 16,5-2 21-16,-4 3-12 0,2 1 9 15,-1-5 6-15,2 5 0 0,-1-3-14 0,-4 1 4 16,4 0 4-16,0-2 11 0,-3 1-5 0,2 0 5 16,-6 2-6-16,-3 1-4 0,8-5 17 15,-6 4-7-15,-2-3-23 0,0 2 18 16,-3 2-6-16,2-3 3 0,-3 1 3 0,3 2-5 16,-5-4-11-16,-1 4 18 0,4-1-7 15,-4 1-13-15,-1-3 7 0,-2 3-10 0,3-1 13 16,0 1-13-16,-4-3 16 0,4 4 7 0,-3-3-5 15,3 3-12-15,-7 0 4 0,3-1 11 0,-3 1-8 16,3-3-3-16,-6 1 6 0,3 2-8 16,-3 0-11-16,0-1 34 0,-4 2-26 0,4-2 16 15,-4 1 0-15,0 0-8 0,1 0 5 0,-1 0-8 16,0 0 9-16,-10 0 1 0,17 0-4 16,-10 0-16-16,3 0 5 0,-10 0 21 0,14 0-8 15,-14 0-15-15,13 0 28 0,-13 0-23 16,14 0 5-16,-14 0 5 0,12 0-13 0,-12 0-7 15,8 0 23-15,-8 0-11 0,8 0 6 16,-8 0 4-16,7 1 32 0,-7-1-21 0,0 0 7 16,0 0 37-16,13 0 27 0,-13 0-7 0,0 0-26 15,0 0 44-15,0 0-49 0,0 0 18 16,0 0-79-16,10-1 28 0,-10 1-20 0,0 0 17 16,0 0-10-16,0 0 8 0,0 0-5 0,0 0-8 15,0 0 20-15,0 0-23 0,0 0 6 16,0 0 7-16,0 0-5 0,0 0-10 0,-1-7 23 15,1 7-15-15,0 0-8 0,0 0 2 0,0 0-15 16,0 0 16-16,0 0 20 0,0 0-29 0,0 0-12 16,0 0 5-16,0 0-23 15,0 0-15-15,0 0 7 0,0 0-15 0,0 0-5 16,0 0-20-16,0 0-34 0,0 0 18 0,0 0-46 16,0 0 25-16,0 0 32 0,0 0-39 15,0 0 12-15,0 0-66 0,0 0-51 0,0 0 13 16,0 0-389-16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CDFE-E48F-9977-F21C-64662F2A8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48EF58E-C7A9-1A61-5F8D-7E1839DD4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DC49F09-13F5-4D4E-A999-8FEA485CEDDE}"/>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5" name="Footer Placeholder 4">
            <a:extLst>
              <a:ext uri="{FF2B5EF4-FFF2-40B4-BE49-F238E27FC236}">
                <a16:creationId xmlns:a16="http://schemas.microsoft.com/office/drawing/2014/main" id="{523320A9-A906-2A55-74D9-FB4D55A21E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95E1DC-B384-2934-C27C-3C329059876A}"/>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215870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0A80-6255-C1B6-6F78-2837E050537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2EC7EE6-2554-A05F-F9DC-DCAB9D1C82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4189ED-B5F7-2182-C285-3D4031C3C8CB}"/>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5" name="Footer Placeholder 4">
            <a:extLst>
              <a:ext uri="{FF2B5EF4-FFF2-40B4-BE49-F238E27FC236}">
                <a16:creationId xmlns:a16="http://schemas.microsoft.com/office/drawing/2014/main" id="{ADF39C39-601D-1BFD-3497-C4995FE0B8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FA88F6-386C-6F73-D759-F9652EC85DAA}"/>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311183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41648-F015-2BC0-5239-EE744972B8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1BEAE7-80A0-0F9A-E6CE-4DFEBC1EB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43EDD8-83CE-09FB-4EFB-6D8AE675A947}"/>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5" name="Footer Placeholder 4">
            <a:extLst>
              <a:ext uri="{FF2B5EF4-FFF2-40B4-BE49-F238E27FC236}">
                <a16:creationId xmlns:a16="http://schemas.microsoft.com/office/drawing/2014/main" id="{06630AD4-CE14-D7F0-82E6-13FF2AF80D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939580-6E31-94B4-04EE-F11F129478F1}"/>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62471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BA8E-4B55-09EE-DA2A-A9E555784A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7FD969-859B-BDE2-F074-2CEF8271C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3899D0-68B1-1148-4971-BA71A2A0AEA0}"/>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5" name="Footer Placeholder 4">
            <a:extLst>
              <a:ext uri="{FF2B5EF4-FFF2-40B4-BE49-F238E27FC236}">
                <a16:creationId xmlns:a16="http://schemas.microsoft.com/office/drawing/2014/main" id="{CCB93A9C-97D6-5382-9EEC-D65236A6AC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40D3FF-4EDD-2487-1B79-6B8521E16DCB}"/>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382179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7AD-EE7F-3892-D181-A27A57D6C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690BD1B-820E-D84C-3877-93B36A550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DB8E4-5586-5F97-5B42-3D2091DCF975}"/>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5" name="Footer Placeholder 4">
            <a:extLst>
              <a:ext uri="{FF2B5EF4-FFF2-40B4-BE49-F238E27FC236}">
                <a16:creationId xmlns:a16="http://schemas.microsoft.com/office/drawing/2014/main" id="{C101814C-8F58-E39D-4089-48AB527420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DE0E95-7C0A-A1E6-DDAD-AEF9F13333B2}"/>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242377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1CD5-A38E-D7C5-DF90-DC94AF94B6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396C1A-ACB0-2980-B8BB-9DD80853D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0C96425-0838-3EB9-6B9F-F5D2B09216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8542AFB-2155-D1A6-5DBE-A9AEE6B4A3FB}"/>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6" name="Footer Placeholder 5">
            <a:extLst>
              <a:ext uri="{FF2B5EF4-FFF2-40B4-BE49-F238E27FC236}">
                <a16:creationId xmlns:a16="http://schemas.microsoft.com/office/drawing/2014/main" id="{B63820CD-0CF4-2E9E-6830-53D5C6A745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8975B2-57C7-BAA1-6DF1-E1FD08C02B20}"/>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106281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5B8-B70F-FEF7-2061-2C97AB17008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4DB465B-4BB4-E65E-B09B-2AC8DA6A4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BF69D0-CD6C-47C6-9AA5-0399C60BC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B5E0D03-4CEE-B75A-AADA-DB25E2177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9D77-2592-5763-CFD5-2D805DE0E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79BB525-20D5-43D8-B612-F5C68649038A}"/>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8" name="Footer Placeholder 7">
            <a:extLst>
              <a:ext uri="{FF2B5EF4-FFF2-40B4-BE49-F238E27FC236}">
                <a16:creationId xmlns:a16="http://schemas.microsoft.com/office/drawing/2014/main" id="{63E1BE13-0920-0C80-B5E7-6EF879A626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1679F54-465F-41A1-924E-37BF6638E613}"/>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19925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6429-E0A2-AB51-4BFB-BB5C37A2E05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2406BD4-C2A2-B9E0-261C-078C6BD01F48}"/>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4" name="Footer Placeholder 3">
            <a:extLst>
              <a:ext uri="{FF2B5EF4-FFF2-40B4-BE49-F238E27FC236}">
                <a16:creationId xmlns:a16="http://schemas.microsoft.com/office/drawing/2014/main" id="{CE4E8B25-37FB-A4C1-5BDA-C6F2EBEE7E1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B80147E-64D6-BB1D-3BB1-B8E69C5AC11F}"/>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419329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EE5FA-4D96-CAC9-F98C-1D92B753E2E5}"/>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3" name="Footer Placeholder 2">
            <a:extLst>
              <a:ext uri="{FF2B5EF4-FFF2-40B4-BE49-F238E27FC236}">
                <a16:creationId xmlns:a16="http://schemas.microsoft.com/office/drawing/2014/main" id="{4D703ABD-3816-959F-36AE-123D829928A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BB1B5E0-943D-F5D2-FB45-9CF5AA680848}"/>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246370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A2CF-3B3B-1113-DD3E-7D385BE59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DC128AB-4D50-E4DF-5D82-9228715A7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DC07DE4-742E-38D8-6BF4-C50954E92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3EAE3-C944-91EE-8A47-23D0382D2030}"/>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6" name="Footer Placeholder 5">
            <a:extLst>
              <a:ext uri="{FF2B5EF4-FFF2-40B4-BE49-F238E27FC236}">
                <a16:creationId xmlns:a16="http://schemas.microsoft.com/office/drawing/2014/main" id="{1D36B59F-9A47-9BC6-99A0-C8FAD22498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0C373D2-8FE7-FBD1-3FA2-A45B5CB3842F}"/>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12977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458-4AE9-5833-579C-152607D0F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3398AA1-D341-A21A-7A4E-84C42A6D6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B872EB-F1F5-776A-10AF-DA1592578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C015C-C2A0-0DA9-2761-9381B89CB909}"/>
              </a:ext>
            </a:extLst>
          </p:cNvPr>
          <p:cNvSpPr>
            <a:spLocks noGrp="1"/>
          </p:cNvSpPr>
          <p:nvPr>
            <p:ph type="dt" sz="half" idx="10"/>
          </p:nvPr>
        </p:nvSpPr>
        <p:spPr/>
        <p:txBody>
          <a:bodyPr/>
          <a:lstStyle/>
          <a:p>
            <a:fld id="{87398F2C-84AE-445D-BD80-DCE3E74DD556}" type="datetimeFigureOut">
              <a:rPr lang="en-IN" smtClean="0"/>
              <a:t>17-01-2025</a:t>
            </a:fld>
            <a:endParaRPr lang="en-IN"/>
          </a:p>
        </p:txBody>
      </p:sp>
      <p:sp>
        <p:nvSpPr>
          <p:cNvPr id="6" name="Footer Placeholder 5">
            <a:extLst>
              <a:ext uri="{FF2B5EF4-FFF2-40B4-BE49-F238E27FC236}">
                <a16:creationId xmlns:a16="http://schemas.microsoft.com/office/drawing/2014/main" id="{2B96C027-8006-0EDA-49E3-BEFECF2D84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8CD2E4-DDB5-5A0F-ED66-68F50049B051}"/>
              </a:ext>
            </a:extLst>
          </p:cNvPr>
          <p:cNvSpPr>
            <a:spLocks noGrp="1"/>
          </p:cNvSpPr>
          <p:nvPr>
            <p:ph type="sldNum" sz="quarter" idx="12"/>
          </p:nvPr>
        </p:nvSpPr>
        <p:spPr/>
        <p:txBody>
          <a:bodyPr/>
          <a:lstStyle/>
          <a:p>
            <a:fld id="{8125AE9B-F314-4945-9EFC-FC1DE8AE883F}" type="slidenum">
              <a:rPr lang="en-IN" smtClean="0"/>
              <a:t>‹#›</a:t>
            </a:fld>
            <a:endParaRPr lang="en-IN"/>
          </a:p>
        </p:txBody>
      </p:sp>
    </p:spTree>
    <p:extLst>
      <p:ext uri="{BB962C8B-B14F-4D97-AF65-F5344CB8AC3E}">
        <p14:creationId xmlns:p14="http://schemas.microsoft.com/office/powerpoint/2010/main" val="114127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B134B-C062-75E3-C8EC-E48671A7F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2274CF3-C898-330C-4241-14B60736F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5B4631-8694-9408-0A5E-8868A0C8A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98F2C-84AE-445D-BD80-DCE3E74DD556}" type="datetimeFigureOut">
              <a:rPr lang="en-IN" smtClean="0"/>
              <a:t>17-01-2025</a:t>
            </a:fld>
            <a:endParaRPr lang="en-IN"/>
          </a:p>
        </p:txBody>
      </p:sp>
      <p:sp>
        <p:nvSpPr>
          <p:cNvPr id="5" name="Footer Placeholder 4">
            <a:extLst>
              <a:ext uri="{FF2B5EF4-FFF2-40B4-BE49-F238E27FC236}">
                <a16:creationId xmlns:a16="http://schemas.microsoft.com/office/drawing/2014/main" id="{898FF1F8-032F-239F-68C1-343CCE7DD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205A6F0-A67D-7FF0-265E-3EE042509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5AE9B-F314-4945-9EFC-FC1DE8AE883F}" type="slidenum">
              <a:rPr lang="en-IN" smtClean="0"/>
              <a:t>‹#›</a:t>
            </a:fld>
            <a:endParaRPr lang="en-IN"/>
          </a:p>
        </p:txBody>
      </p:sp>
    </p:spTree>
    <p:extLst>
      <p:ext uri="{BB962C8B-B14F-4D97-AF65-F5344CB8AC3E}">
        <p14:creationId xmlns:p14="http://schemas.microsoft.com/office/powerpoint/2010/main" val="75595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7F25-3398-81E0-3264-C766A1EF8B01}"/>
              </a:ext>
            </a:extLst>
          </p:cNvPr>
          <p:cNvSpPr>
            <a:spLocks noGrp="1"/>
          </p:cNvSpPr>
          <p:nvPr>
            <p:ph type="ctrTitle"/>
          </p:nvPr>
        </p:nvSpPr>
        <p:spPr/>
        <p:txBody>
          <a:bodyPr/>
          <a:lstStyle/>
          <a:p>
            <a:r>
              <a:rPr lang="en-IN" dirty="0"/>
              <a:t>MERN</a:t>
            </a:r>
          </a:p>
        </p:txBody>
      </p:sp>
      <p:sp>
        <p:nvSpPr>
          <p:cNvPr id="3" name="Subtitle 2">
            <a:extLst>
              <a:ext uri="{FF2B5EF4-FFF2-40B4-BE49-F238E27FC236}">
                <a16:creationId xmlns:a16="http://schemas.microsoft.com/office/drawing/2014/main" id="{158599A8-06B2-DDED-391E-EAEBCBA5FEE3}"/>
              </a:ext>
            </a:extLst>
          </p:cNvPr>
          <p:cNvSpPr>
            <a:spLocks noGrp="1"/>
          </p:cNvSpPr>
          <p:nvPr>
            <p:ph type="subTitle" idx="1"/>
          </p:nvPr>
        </p:nvSpPr>
        <p:spPr/>
        <p:txBody>
          <a:bodyPr/>
          <a:lstStyle/>
          <a:p>
            <a:r>
              <a:rPr lang="en-IN" dirty="0" err="1"/>
              <a:t>MangoDB</a:t>
            </a:r>
            <a:r>
              <a:rPr lang="en-IN" dirty="0"/>
              <a:t>, Express.js, React, and Node.js</a:t>
            </a:r>
          </a:p>
        </p:txBody>
      </p:sp>
    </p:spTree>
    <p:extLst>
      <p:ext uri="{BB962C8B-B14F-4D97-AF65-F5344CB8AC3E}">
        <p14:creationId xmlns:p14="http://schemas.microsoft.com/office/powerpoint/2010/main" val="92064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51A2DE-E51F-E620-7A42-57BB6138399F}"/>
              </a:ext>
            </a:extLst>
          </p:cNvPr>
          <p:cNvSpPr txBox="1"/>
          <p:nvPr/>
        </p:nvSpPr>
        <p:spPr>
          <a:xfrm>
            <a:off x="785553" y="555304"/>
            <a:ext cx="10403377" cy="2862322"/>
          </a:xfrm>
          <a:prstGeom prst="rect">
            <a:avLst/>
          </a:prstGeom>
          <a:noFill/>
        </p:spPr>
        <p:txBody>
          <a:bodyPr wrap="square">
            <a:spAutoFit/>
          </a:bodyPr>
          <a:lstStyle/>
          <a:p>
            <a:pPr algn="l"/>
            <a:r>
              <a:rPr lang="en-US" sz="2000" u="sng" dirty="0" err="1">
                <a:latin typeface="Times New Roman" panose="02020603050405020304" pitchFamily="18" charset="0"/>
                <a:cs typeface="Times New Roman" panose="02020603050405020304" pitchFamily="18" charset="0"/>
              </a:rPr>
              <a:t>ExpressJS</a:t>
            </a:r>
            <a:endParaRPr lang="en-US" sz="2000" u="sng" dirty="0">
              <a:latin typeface="Times New Roman" panose="02020603050405020304" pitchFamily="18" charset="0"/>
              <a:cs typeface="Times New Roman" panose="02020603050405020304" pitchFamily="18" charset="0"/>
            </a:endParaRPr>
          </a:p>
          <a:p>
            <a:pPr algn="l"/>
            <a:r>
              <a:rPr lang="en-US" sz="2000" b="0" i="0" u="none" strike="noStrike" baseline="0" dirty="0">
                <a:latin typeface="Times New Roman" panose="02020603050405020304" pitchFamily="18" charset="0"/>
                <a:cs typeface="Times New Roman" panose="02020603050405020304" pitchFamily="18" charset="0"/>
              </a:rPr>
              <a:t>Express is a minimal and flexible Node.js web application framework that provides a robust set of features for web and mobile applications.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Route Management</a:t>
            </a:r>
          </a:p>
          <a:p>
            <a:pPr marL="742950" lvl="1" indent="-285750">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Error Handling</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Easy Integration</a:t>
            </a:r>
          </a:p>
          <a:p>
            <a:pPr marL="742950" lvl="1" indent="-285750">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Cookies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Session and Cache Management</a:t>
            </a:r>
          </a:p>
          <a:p>
            <a:pPr lvl="1"/>
            <a:endParaRPr lang="en-US" sz="2000" b="0" i="0" u="none" strike="noStrike" baseline="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1A6D000-2145-A188-0C10-3A085EC42773}"/>
              </a:ext>
            </a:extLst>
          </p:cNvPr>
          <p:cNvSpPr txBox="1"/>
          <p:nvPr/>
        </p:nvSpPr>
        <p:spPr>
          <a:xfrm>
            <a:off x="785553" y="3445428"/>
            <a:ext cx="11068396" cy="3170099"/>
          </a:xfrm>
          <a:prstGeom prst="rect">
            <a:avLst/>
          </a:prstGeom>
          <a:noFill/>
        </p:spPr>
        <p:txBody>
          <a:bodyPr wrap="square">
            <a:spAutoFit/>
          </a:bodyPr>
          <a:lstStyle/>
          <a:p>
            <a:r>
              <a:rPr lang="en-US" sz="2000" u="sng" dirty="0">
                <a:latin typeface="Times New Roman" panose="02020603050405020304" pitchFamily="18" charset="0"/>
                <a:cs typeface="Times New Roman" panose="02020603050405020304" pitchFamily="18" charset="0"/>
              </a:rPr>
              <a:t>Angular</a:t>
            </a:r>
            <a:endParaRPr lang="en-US" sz="2000" b="0" i="0" u="none" strike="noStrike" baseline="0" dirty="0">
              <a:latin typeface="TimesNewRomanPSMT"/>
            </a:endParaRPr>
          </a:p>
          <a:p>
            <a:pPr algn="l"/>
            <a:r>
              <a:rPr lang="en-US" sz="2000" b="0" i="0" u="none" strike="noStrike" baseline="0" dirty="0">
                <a:latin typeface="TimesNewRomanPSMT"/>
              </a:rPr>
              <a:t>Angular is a client-side framework developed by Google. Angular provides all the  functionality needed to handle user input in the browser, manipulate data on the client side, and control how elements are displayed in the browser view. It is written </a:t>
            </a:r>
            <a:r>
              <a:rPr lang="en-IN" sz="2000" b="0" i="0" u="none" strike="noStrike" baseline="0" dirty="0">
                <a:latin typeface="TimesNewRomanPSMT"/>
              </a:rPr>
              <a:t>using TypeScript and uses MVC framework.</a:t>
            </a:r>
          </a:p>
          <a:p>
            <a:pPr marL="742950" lvl="1" indent="-285750">
              <a:buFont typeface="Arial" panose="020B0604020202020204" pitchFamily="34" charset="0"/>
              <a:buChar char="•"/>
            </a:pPr>
            <a:r>
              <a:rPr lang="en-IN" sz="2000" dirty="0">
                <a:latin typeface="TimesNewRomanPSMT"/>
              </a:rPr>
              <a:t>Data binding</a:t>
            </a:r>
          </a:p>
          <a:p>
            <a:pPr marL="742950" lvl="1" indent="-285750">
              <a:buFont typeface="Arial" panose="020B0604020202020204" pitchFamily="34" charset="0"/>
              <a:buChar char="•"/>
            </a:pPr>
            <a:r>
              <a:rPr lang="en-IN" sz="2000" dirty="0">
                <a:latin typeface="TimesNewRomanPSMT"/>
              </a:rPr>
              <a:t>Extensibility</a:t>
            </a:r>
          </a:p>
          <a:p>
            <a:pPr marL="742950" lvl="1" indent="-285750">
              <a:buFont typeface="Arial" panose="020B0604020202020204" pitchFamily="34" charset="0"/>
              <a:buChar char="•"/>
            </a:pPr>
            <a:r>
              <a:rPr lang="en-IN" sz="2000" dirty="0">
                <a:latin typeface="TimesNewRomanPSMT"/>
              </a:rPr>
              <a:t>Clean</a:t>
            </a:r>
          </a:p>
          <a:p>
            <a:pPr marL="742950" lvl="1" indent="-285750">
              <a:buFont typeface="Arial" panose="020B0604020202020204" pitchFamily="34" charset="0"/>
              <a:buChar char="•"/>
            </a:pPr>
            <a:r>
              <a:rPr lang="en-IN" sz="2000" dirty="0">
                <a:latin typeface="TimesNewRomanPSMT"/>
              </a:rPr>
              <a:t>Reusable code</a:t>
            </a:r>
          </a:p>
          <a:p>
            <a:pPr marL="742950" lvl="1" indent="-285750">
              <a:buFont typeface="Arial" panose="020B0604020202020204" pitchFamily="34" charset="0"/>
              <a:buChar char="•"/>
            </a:pPr>
            <a:r>
              <a:rPr lang="en-IN" sz="2000" dirty="0">
                <a:latin typeface="TimesNewRomanPSMT"/>
              </a:rPr>
              <a:t>Support</a:t>
            </a:r>
          </a:p>
          <a:p>
            <a:pPr marL="742950" lvl="1" indent="-285750">
              <a:buFont typeface="Arial" panose="020B0604020202020204" pitchFamily="34" charset="0"/>
              <a:buChar char="•"/>
            </a:pPr>
            <a:r>
              <a:rPr lang="en-IN" sz="2000" dirty="0" err="1">
                <a:latin typeface="TimesNewRomanPSMT"/>
              </a:rPr>
              <a:t>Compatability</a:t>
            </a:r>
            <a:r>
              <a:rPr lang="en-IN" sz="2000" dirty="0">
                <a:latin typeface="TimesNewRomanPSMT"/>
              </a:rPr>
              <a:t>.</a:t>
            </a:r>
            <a:endParaRPr lang="en-IN" sz="2000" dirty="0"/>
          </a:p>
        </p:txBody>
      </p:sp>
    </p:spTree>
    <p:extLst>
      <p:ext uri="{BB962C8B-B14F-4D97-AF65-F5344CB8AC3E}">
        <p14:creationId xmlns:p14="http://schemas.microsoft.com/office/powerpoint/2010/main" val="269506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29FDCA8-62C8-654F-C210-2B135CF62833}"/>
              </a:ext>
            </a:extLst>
          </p:cNvPr>
          <p:cNvGrpSpPr/>
          <p:nvPr/>
        </p:nvGrpSpPr>
        <p:grpSpPr>
          <a:xfrm>
            <a:off x="6253313" y="103241"/>
            <a:ext cx="5348752" cy="5255340"/>
            <a:chOff x="6135329" y="752168"/>
            <a:chExt cx="5793352" cy="5588064"/>
          </a:xfrm>
        </p:grpSpPr>
        <p:pic>
          <p:nvPicPr>
            <p:cNvPr id="1026" name="Picture 2" descr="dogs body vector  internal structure of a dog dog skeleton stock illustrations">
              <a:extLst>
                <a:ext uri="{FF2B5EF4-FFF2-40B4-BE49-F238E27FC236}">
                  <a16:creationId xmlns:a16="http://schemas.microsoft.com/office/drawing/2014/main" id="{04784F5D-DCA0-1CD9-35EB-066640E45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592"/>
            <a:stretch/>
          </p:blipFill>
          <p:spPr bwMode="auto">
            <a:xfrm>
              <a:off x="6135329" y="1338429"/>
              <a:ext cx="5793352" cy="50018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68583B2-C281-E228-0CCC-02F678D49725}"/>
                </a:ext>
              </a:extLst>
            </p:cNvPr>
            <p:cNvCxnSpPr>
              <a:cxnSpLocks/>
            </p:cNvCxnSpPr>
            <p:nvPr/>
          </p:nvCxnSpPr>
          <p:spPr>
            <a:xfrm flipH="1">
              <a:off x="9183329" y="2251587"/>
              <a:ext cx="1002890" cy="129785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F5969F6A-308A-2DD8-4D92-4117538101AA}"/>
                </a:ext>
              </a:extLst>
            </p:cNvPr>
            <p:cNvSpPr txBox="1"/>
            <p:nvPr/>
          </p:nvSpPr>
          <p:spPr>
            <a:xfrm>
              <a:off x="9979755" y="1907458"/>
              <a:ext cx="875071" cy="392715"/>
            </a:xfrm>
            <a:prstGeom prst="rect">
              <a:avLst/>
            </a:prstGeom>
            <a:noFill/>
          </p:spPr>
          <p:txBody>
            <a:bodyPr wrap="square" rtlCol="0">
              <a:spAutoFit/>
            </a:bodyPr>
            <a:lstStyle/>
            <a:p>
              <a:r>
                <a:rPr lang="en-US" dirty="0"/>
                <a:t>HTML</a:t>
              </a:r>
              <a:endParaRPr lang="en-IN" dirty="0"/>
            </a:p>
          </p:txBody>
        </p:sp>
        <p:cxnSp>
          <p:nvCxnSpPr>
            <p:cNvPr id="9" name="Straight Arrow Connector 8">
              <a:extLst>
                <a:ext uri="{FF2B5EF4-FFF2-40B4-BE49-F238E27FC236}">
                  <a16:creationId xmlns:a16="http://schemas.microsoft.com/office/drawing/2014/main" id="{AD48F6A8-581F-8287-8BE9-6C5A5277185E}"/>
                </a:ext>
              </a:extLst>
            </p:cNvPr>
            <p:cNvCxnSpPr>
              <a:cxnSpLocks/>
            </p:cNvCxnSpPr>
            <p:nvPr/>
          </p:nvCxnSpPr>
          <p:spPr>
            <a:xfrm flipH="1">
              <a:off x="8131286" y="1948027"/>
              <a:ext cx="875071" cy="99305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EA7A374-876B-EC37-ABEF-04A427D8C0B3}"/>
                </a:ext>
              </a:extLst>
            </p:cNvPr>
            <p:cNvSpPr txBox="1"/>
            <p:nvPr/>
          </p:nvSpPr>
          <p:spPr>
            <a:xfrm>
              <a:off x="8740886" y="1495743"/>
              <a:ext cx="757084" cy="369332"/>
            </a:xfrm>
            <a:prstGeom prst="rect">
              <a:avLst/>
            </a:prstGeom>
            <a:noFill/>
          </p:spPr>
          <p:txBody>
            <a:bodyPr wrap="square" rtlCol="0">
              <a:spAutoFit/>
            </a:bodyPr>
            <a:lstStyle/>
            <a:p>
              <a:r>
                <a:rPr lang="en-US" dirty="0"/>
                <a:t>CSS</a:t>
              </a:r>
              <a:endParaRPr lang="en-IN" dirty="0"/>
            </a:p>
          </p:txBody>
        </p:sp>
        <p:pic>
          <p:nvPicPr>
            <p:cNvPr id="1028" name="Picture 4" descr="393,900+ Brain Stock Photos, Pictures &amp; Royalty-Free Images ...">
              <a:extLst>
                <a:ext uri="{FF2B5EF4-FFF2-40B4-BE49-F238E27FC236}">
                  <a16:creationId xmlns:a16="http://schemas.microsoft.com/office/drawing/2014/main" id="{8560EBAE-F853-CF2A-42A7-286CCCDAC92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81529" y="1981825"/>
              <a:ext cx="392415" cy="3693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2974040F-859F-4EBF-3E6E-6E472D302919}"/>
                </a:ext>
              </a:extLst>
            </p:cNvPr>
            <p:cNvCxnSpPr>
              <a:cxnSpLocks/>
            </p:cNvCxnSpPr>
            <p:nvPr/>
          </p:nvCxnSpPr>
          <p:spPr>
            <a:xfrm flipH="1">
              <a:off x="7186532" y="1096300"/>
              <a:ext cx="875071" cy="99305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3B233791-8EDA-356A-A6F4-F293E52CAE56}"/>
                </a:ext>
              </a:extLst>
            </p:cNvPr>
            <p:cNvSpPr txBox="1"/>
            <p:nvPr/>
          </p:nvSpPr>
          <p:spPr>
            <a:xfrm>
              <a:off x="7796131" y="752168"/>
              <a:ext cx="1387198" cy="392715"/>
            </a:xfrm>
            <a:prstGeom prst="rect">
              <a:avLst/>
            </a:prstGeom>
            <a:noFill/>
          </p:spPr>
          <p:txBody>
            <a:bodyPr wrap="square" rtlCol="0">
              <a:spAutoFit/>
            </a:bodyPr>
            <a:lstStyle/>
            <a:p>
              <a:r>
                <a:rPr lang="en-US" dirty="0"/>
                <a:t>Java Script</a:t>
              </a:r>
              <a:endParaRPr lang="en-IN" dirty="0"/>
            </a:p>
          </p:txBody>
        </p:sp>
      </p:grpSp>
      <p:grpSp>
        <p:nvGrpSpPr>
          <p:cNvPr id="24" name="Group 23">
            <a:extLst>
              <a:ext uri="{FF2B5EF4-FFF2-40B4-BE49-F238E27FC236}">
                <a16:creationId xmlns:a16="http://schemas.microsoft.com/office/drawing/2014/main" id="{ED7DD7F9-C239-AD84-5D55-03464E5DC860}"/>
              </a:ext>
            </a:extLst>
          </p:cNvPr>
          <p:cNvGrpSpPr/>
          <p:nvPr/>
        </p:nvGrpSpPr>
        <p:grpSpPr>
          <a:xfrm>
            <a:off x="914399" y="1199535"/>
            <a:ext cx="2790219" cy="2308324"/>
            <a:chOff x="914399" y="1543664"/>
            <a:chExt cx="2790219" cy="2308324"/>
          </a:xfrm>
        </p:grpSpPr>
        <p:sp>
          <p:nvSpPr>
            <p:cNvPr id="15" name="TextBox 14">
              <a:extLst>
                <a:ext uri="{FF2B5EF4-FFF2-40B4-BE49-F238E27FC236}">
                  <a16:creationId xmlns:a16="http://schemas.microsoft.com/office/drawing/2014/main" id="{351CA95B-7FD8-3AB8-69D1-41285F9409B8}"/>
                </a:ext>
              </a:extLst>
            </p:cNvPr>
            <p:cNvSpPr txBox="1"/>
            <p:nvPr/>
          </p:nvSpPr>
          <p:spPr>
            <a:xfrm>
              <a:off x="914399" y="1543664"/>
              <a:ext cx="2790219" cy="2308324"/>
            </a:xfrm>
            <a:prstGeom prst="rect">
              <a:avLst/>
            </a:prstGeom>
            <a:noFill/>
            <a:ln w="9525">
              <a:solidFill>
                <a:schemeClr val="tx1"/>
              </a:solidFill>
            </a:ln>
          </p:spPr>
          <p:txBody>
            <a:bodyPr wrap="square" rtlCol="0">
              <a:spAutoFit/>
            </a:bodyPr>
            <a:lstStyle/>
            <a:p>
              <a:r>
                <a:rPr lang="en-US" dirty="0"/>
                <a:t>Web browser</a:t>
              </a:r>
            </a:p>
            <a:p>
              <a:endParaRPr lang="en-US" dirty="0"/>
            </a:p>
            <a:p>
              <a:endParaRPr lang="en-US" dirty="0"/>
            </a:p>
            <a:p>
              <a:endParaRPr lang="en-US" dirty="0"/>
            </a:p>
            <a:p>
              <a:endParaRPr lang="en-US" dirty="0"/>
            </a:p>
            <a:p>
              <a:endParaRPr lang="en-US" dirty="0"/>
            </a:p>
            <a:p>
              <a:endParaRPr lang="en-US" dirty="0"/>
            </a:p>
            <a:p>
              <a:endParaRPr lang="en-IN" dirty="0"/>
            </a:p>
          </p:txBody>
        </p:sp>
        <p:sp>
          <p:nvSpPr>
            <p:cNvPr id="16" name="TextBox 15">
              <a:extLst>
                <a:ext uri="{FF2B5EF4-FFF2-40B4-BE49-F238E27FC236}">
                  <a16:creationId xmlns:a16="http://schemas.microsoft.com/office/drawing/2014/main" id="{FE54F657-C3AF-7D2F-B66B-59CC2CED7BA7}"/>
                </a:ext>
              </a:extLst>
            </p:cNvPr>
            <p:cNvSpPr txBox="1"/>
            <p:nvPr/>
          </p:nvSpPr>
          <p:spPr>
            <a:xfrm>
              <a:off x="1248697" y="2089357"/>
              <a:ext cx="2070757" cy="1477328"/>
            </a:xfrm>
            <a:prstGeom prst="rect">
              <a:avLst/>
            </a:prstGeom>
            <a:solidFill>
              <a:schemeClr val="accent4">
                <a:lumMod val="60000"/>
                <a:lumOff val="40000"/>
              </a:schemeClr>
            </a:solidFill>
            <a:ln w="9525">
              <a:solidFill>
                <a:schemeClr val="tx1"/>
              </a:solidFill>
            </a:ln>
          </p:spPr>
          <p:txBody>
            <a:bodyPr wrap="square" rtlCol="0">
              <a:spAutoFit/>
            </a:bodyPr>
            <a:lstStyle/>
            <a:p>
              <a:r>
                <a:rPr lang="en-US" u="sng" dirty="0"/>
                <a:t>web page</a:t>
              </a:r>
            </a:p>
            <a:p>
              <a:r>
                <a:rPr lang="en-US" dirty="0"/>
                <a:t>   </a:t>
              </a:r>
            </a:p>
            <a:p>
              <a:r>
                <a:rPr lang="en-US" dirty="0"/>
                <a:t>    HTML</a:t>
              </a:r>
            </a:p>
            <a:p>
              <a:r>
                <a:rPr lang="en-US" dirty="0"/>
                <a:t>    CSS</a:t>
              </a:r>
            </a:p>
            <a:p>
              <a:r>
                <a:rPr lang="en-US" dirty="0"/>
                <a:t>    JavaScript</a:t>
              </a:r>
              <a:endParaRPr lang="en-IN" dirty="0"/>
            </a:p>
          </p:txBody>
        </p:sp>
      </p:grpSp>
      <p:sp>
        <p:nvSpPr>
          <p:cNvPr id="17" name="TextBox 16">
            <a:extLst>
              <a:ext uri="{FF2B5EF4-FFF2-40B4-BE49-F238E27FC236}">
                <a16:creationId xmlns:a16="http://schemas.microsoft.com/office/drawing/2014/main" id="{1AB05031-E4A6-8401-462D-1A2A232F719A}"/>
              </a:ext>
            </a:extLst>
          </p:cNvPr>
          <p:cNvSpPr txBox="1"/>
          <p:nvPr/>
        </p:nvSpPr>
        <p:spPr>
          <a:xfrm>
            <a:off x="263320" y="254738"/>
            <a:ext cx="6096000" cy="369332"/>
          </a:xfrm>
          <a:prstGeom prst="rect">
            <a:avLst/>
          </a:prstGeom>
          <a:noFill/>
        </p:spPr>
        <p:txBody>
          <a:bodyPr wrap="square" rtlCol="0">
            <a:spAutoFit/>
          </a:bodyPr>
          <a:lstStyle/>
          <a:p>
            <a:r>
              <a:rPr lang="en-US" u="sng" dirty="0"/>
              <a:t>Understanding the role of java script in web application</a:t>
            </a:r>
            <a:endParaRPr lang="en-IN" u="sng" dirty="0"/>
          </a:p>
        </p:txBody>
      </p:sp>
      <p:sp>
        <p:nvSpPr>
          <p:cNvPr id="18" name="TextBox 17">
            <a:extLst>
              <a:ext uri="{FF2B5EF4-FFF2-40B4-BE49-F238E27FC236}">
                <a16:creationId xmlns:a16="http://schemas.microsoft.com/office/drawing/2014/main" id="{54A007AB-E2C4-25BA-7A72-AB21FE21C3F7}"/>
              </a:ext>
            </a:extLst>
          </p:cNvPr>
          <p:cNvSpPr txBox="1"/>
          <p:nvPr/>
        </p:nvSpPr>
        <p:spPr>
          <a:xfrm>
            <a:off x="292816" y="3952570"/>
            <a:ext cx="5429557" cy="646331"/>
          </a:xfrm>
          <a:prstGeom prst="rect">
            <a:avLst/>
          </a:prstGeom>
          <a:noFill/>
        </p:spPr>
        <p:txBody>
          <a:bodyPr wrap="square" rtlCol="0">
            <a:spAutoFit/>
          </a:bodyPr>
          <a:lstStyle/>
          <a:p>
            <a:pPr marL="285750" indent="-285750">
              <a:buFont typeface="Arial" panose="020B0604020202020204" pitchFamily="34" charset="0"/>
              <a:buChar char="•"/>
            </a:pPr>
            <a:r>
              <a:rPr lang="en-US" dirty="0"/>
              <a:t>Browser has in-memory representation of web page known as DOM(Document Object Model).</a:t>
            </a:r>
          </a:p>
        </p:txBody>
      </p:sp>
      <p:sp>
        <p:nvSpPr>
          <p:cNvPr id="21" name="TextBox 20">
            <a:extLst>
              <a:ext uri="{FF2B5EF4-FFF2-40B4-BE49-F238E27FC236}">
                <a16:creationId xmlns:a16="http://schemas.microsoft.com/office/drawing/2014/main" id="{F41D03B5-2B93-829D-AB1A-3C2290E56657}"/>
              </a:ext>
            </a:extLst>
          </p:cNvPr>
          <p:cNvSpPr txBox="1"/>
          <p:nvPr/>
        </p:nvSpPr>
        <p:spPr>
          <a:xfrm>
            <a:off x="5980161" y="5449794"/>
            <a:ext cx="6096000" cy="369332"/>
          </a:xfrm>
          <a:prstGeom prst="rect">
            <a:avLst/>
          </a:prstGeom>
          <a:noFill/>
        </p:spPr>
        <p:txBody>
          <a:bodyPr wrap="square">
            <a:spAutoFit/>
          </a:bodyPr>
          <a:lstStyle/>
          <a:p>
            <a:r>
              <a:rPr lang="en-US" dirty="0"/>
              <a:t>Analogous to brain signals which controls the behavior of dog.  </a:t>
            </a:r>
            <a:endParaRPr lang="en-IN" dirty="0"/>
          </a:p>
        </p:txBody>
      </p:sp>
      <p:sp>
        <p:nvSpPr>
          <p:cNvPr id="23" name="TextBox 22">
            <a:extLst>
              <a:ext uri="{FF2B5EF4-FFF2-40B4-BE49-F238E27FC236}">
                <a16:creationId xmlns:a16="http://schemas.microsoft.com/office/drawing/2014/main" id="{2714D5E7-779F-9980-264A-FD7128197D72}"/>
              </a:ext>
            </a:extLst>
          </p:cNvPr>
          <p:cNvSpPr txBox="1"/>
          <p:nvPr/>
        </p:nvSpPr>
        <p:spPr>
          <a:xfrm>
            <a:off x="292816" y="5428434"/>
            <a:ext cx="5429557" cy="646331"/>
          </a:xfrm>
          <a:prstGeom prst="rect">
            <a:avLst/>
          </a:prstGeom>
          <a:noFill/>
        </p:spPr>
        <p:txBody>
          <a:bodyPr wrap="square">
            <a:spAutoFit/>
          </a:bodyPr>
          <a:lstStyle/>
          <a:p>
            <a:pPr marL="285750" indent="-285750">
              <a:buFont typeface="Arial" panose="020B0604020202020204" pitchFamily="34" charset="0"/>
              <a:buChar char="•"/>
            </a:pPr>
            <a:r>
              <a:rPr lang="en-US" dirty="0"/>
              <a:t>JavaScript manipulates the DOM to control the behavior of web page. </a:t>
            </a:r>
            <a:endParaRPr lang="en-IN" dirty="0"/>
          </a:p>
        </p:txBody>
      </p:sp>
      <p:sp>
        <p:nvSpPr>
          <p:cNvPr id="25" name="TextBox 24">
            <a:extLst>
              <a:ext uri="{FF2B5EF4-FFF2-40B4-BE49-F238E27FC236}">
                <a16:creationId xmlns:a16="http://schemas.microsoft.com/office/drawing/2014/main" id="{48AA3FCE-21FF-7746-55AA-72920182191F}"/>
              </a:ext>
            </a:extLst>
          </p:cNvPr>
          <p:cNvSpPr txBox="1"/>
          <p:nvPr/>
        </p:nvSpPr>
        <p:spPr>
          <a:xfrm>
            <a:off x="271454" y="6081873"/>
            <a:ext cx="6096000" cy="369332"/>
          </a:xfrm>
          <a:prstGeom prst="rect">
            <a:avLst/>
          </a:prstGeom>
          <a:noFill/>
        </p:spPr>
        <p:txBody>
          <a:bodyPr wrap="square">
            <a:spAutoFit/>
          </a:bodyPr>
          <a:lstStyle/>
          <a:p>
            <a:pPr marL="285750" indent="-285750">
              <a:buFont typeface="Arial" panose="020B0604020202020204" pitchFamily="34" charset="0"/>
              <a:buChar char="•"/>
            </a:pPr>
            <a:r>
              <a:rPr lang="en-US" dirty="0"/>
              <a:t>JavaScript doesn’t modify the HTML document. </a:t>
            </a:r>
            <a:endParaRPr lang="en-IN" dirty="0"/>
          </a:p>
        </p:txBody>
      </p:sp>
      <p:sp>
        <p:nvSpPr>
          <p:cNvPr id="26" name="TextBox 25">
            <a:extLst>
              <a:ext uri="{FF2B5EF4-FFF2-40B4-BE49-F238E27FC236}">
                <a16:creationId xmlns:a16="http://schemas.microsoft.com/office/drawing/2014/main" id="{B35DBF48-BA66-1194-4BA1-7B99416E4BE9}"/>
              </a:ext>
            </a:extLst>
          </p:cNvPr>
          <p:cNvSpPr txBox="1"/>
          <p:nvPr/>
        </p:nvSpPr>
        <p:spPr>
          <a:xfrm>
            <a:off x="5960402" y="6041137"/>
            <a:ext cx="6096000" cy="369332"/>
          </a:xfrm>
          <a:prstGeom prst="rect">
            <a:avLst/>
          </a:prstGeom>
          <a:noFill/>
        </p:spPr>
        <p:txBody>
          <a:bodyPr wrap="square">
            <a:spAutoFit/>
          </a:bodyPr>
          <a:lstStyle/>
          <a:p>
            <a:r>
              <a:rPr lang="en-US" dirty="0"/>
              <a:t>Brain signals doesn’t modify the structure of dog.  </a:t>
            </a:r>
            <a:endParaRPr lang="en-IN" dirty="0"/>
          </a:p>
        </p:txBody>
      </p:sp>
    </p:spTree>
    <p:extLst>
      <p:ext uri="{BB962C8B-B14F-4D97-AF65-F5344CB8AC3E}">
        <p14:creationId xmlns:p14="http://schemas.microsoft.com/office/powerpoint/2010/main" val="6296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72C3-63BF-D89B-1514-B0222EFD6FCB}"/>
              </a:ext>
            </a:extLst>
          </p:cNvPr>
          <p:cNvSpPr>
            <a:spLocks noGrp="1"/>
          </p:cNvSpPr>
          <p:nvPr>
            <p:ph type="title"/>
          </p:nvPr>
        </p:nvSpPr>
        <p:spPr>
          <a:xfrm>
            <a:off x="838200" y="99659"/>
            <a:ext cx="10515600" cy="637765"/>
          </a:xfrm>
        </p:spPr>
        <p:txBody>
          <a:bodyPr>
            <a:normAutofit fontScale="90000"/>
          </a:bodyPr>
          <a:lstStyle/>
          <a:p>
            <a:r>
              <a:rPr lang="en-US" dirty="0"/>
              <a:t>JavaScript</a:t>
            </a:r>
            <a:endParaRPr lang="en-IN" dirty="0"/>
          </a:p>
        </p:txBody>
      </p:sp>
      <p:sp>
        <p:nvSpPr>
          <p:cNvPr id="3" name="Content Placeholder 2">
            <a:extLst>
              <a:ext uri="{FF2B5EF4-FFF2-40B4-BE49-F238E27FC236}">
                <a16:creationId xmlns:a16="http://schemas.microsoft.com/office/drawing/2014/main" id="{A742D0EE-3682-EC4C-71E3-B3639F3AE3D9}"/>
              </a:ext>
            </a:extLst>
          </p:cNvPr>
          <p:cNvSpPr>
            <a:spLocks noGrp="1"/>
          </p:cNvSpPr>
          <p:nvPr>
            <p:ph idx="1"/>
          </p:nvPr>
        </p:nvSpPr>
        <p:spPr>
          <a:xfrm>
            <a:off x="838200" y="784739"/>
            <a:ext cx="10515600" cy="886746"/>
          </a:xfrm>
        </p:spPr>
        <p:txBody>
          <a:bodyPr>
            <a:normAutofit/>
          </a:bodyPr>
          <a:lstStyle/>
          <a:p>
            <a:r>
              <a:rPr lang="en-US" sz="2400" dirty="0">
                <a:latin typeface="Times New Roman" panose="02020603050405020304" pitchFamily="18" charset="0"/>
                <a:cs typeface="Times New Roman" panose="02020603050405020304" pitchFamily="18" charset="0"/>
              </a:rPr>
              <a:t>JavaScript is a programming language , which runs inside the web browser, and controls the behavior of the web page.</a:t>
            </a:r>
            <a:endParaRPr lang="en-IN" sz="24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B8769A2-ACC5-7225-E8D9-E979398DDFD1}"/>
              </a:ext>
            </a:extLst>
          </p:cNvPr>
          <p:cNvGraphicFramePr>
            <a:graphicFrameLocks noGrp="1"/>
          </p:cNvGraphicFramePr>
          <p:nvPr>
            <p:extLst>
              <p:ext uri="{D42A27DB-BD31-4B8C-83A1-F6EECF244321}">
                <p14:modId xmlns:p14="http://schemas.microsoft.com/office/powerpoint/2010/main" val="880279973"/>
              </p:ext>
            </p:extLst>
          </p:nvPr>
        </p:nvGraphicFramePr>
        <p:xfrm>
          <a:off x="1078270" y="1659806"/>
          <a:ext cx="10275530" cy="2039138"/>
        </p:xfrm>
        <a:graphic>
          <a:graphicData uri="http://schemas.openxmlformats.org/drawingml/2006/table">
            <a:tbl>
              <a:tblPr firstRow="1" bandRow="1">
                <a:tableStyleId>{5C22544A-7EE6-4342-B048-85BDC9FD1C3A}</a:tableStyleId>
              </a:tblPr>
              <a:tblGrid>
                <a:gridCol w="3198762">
                  <a:extLst>
                    <a:ext uri="{9D8B030D-6E8A-4147-A177-3AD203B41FA5}">
                      <a16:colId xmlns:a16="http://schemas.microsoft.com/office/drawing/2014/main" val="268506246"/>
                    </a:ext>
                  </a:extLst>
                </a:gridCol>
                <a:gridCol w="7076768">
                  <a:extLst>
                    <a:ext uri="{9D8B030D-6E8A-4147-A177-3AD203B41FA5}">
                      <a16:colId xmlns:a16="http://schemas.microsoft.com/office/drawing/2014/main" val="401955289"/>
                    </a:ext>
                  </a:extLst>
                </a:gridCol>
              </a:tblGrid>
              <a:tr h="658688">
                <a:tc>
                  <a:txBody>
                    <a:bodyPr/>
                    <a:lstStyle/>
                    <a:p>
                      <a:r>
                        <a:rPr lang="en-US" sz="2000" b="1" dirty="0">
                          <a:solidFill>
                            <a:schemeClr val="tx1"/>
                          </a:solidFill>
                        </a:rPr>
                        <a:t>Programming language</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a:solidFill>
                            <a:schemeClr val="tx1"/>
                          </a:solidFill>
                        </a:rPr>
                        <a:t>It is similar to object-oriented programming languages like C++, java, and python</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984646"/>
                  </a:ext>
                </a:extLst>
              </a:tr>
              <a:tr h="721762">
                <a:tc>
                  <a:txBody>
                    <a:bodyPr/>
                    <a:lstStyle/>
                    <a:p>
                      <a:r>
                        <a:rPr lang="en-US" sz="2000" b="1" dirty="0">
                          <a:solidFill>
                            <a:schemeClr val="tx1"/>
                          </a:solidFill>
                        </a:rPr>
                        <a:t>Runs inside a browser</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a:solidFill>
                            <a:schemeClr val="tx1"/>
                          </a:solidFill>
                        </a:rPr>
                        <a:t>It is just-in-time compiled and executed by the browser.</a:t>
                      </a:r>
                    </a:p>
                    <a:p>
                      <a:pPr marL="285750" indent="-285750">
                        <a:buFont typeface="Arial" panose="020B0604020202020204" pitchFamily="34" charset="0"/>
                        <a:buChar char="•"/>
                      </a:pPr>
                      <a:r>
                        <a:rPr lang="en-US" b="0" dirty="0">
                          <a:solidFill>
                            <a:schemeClr val="tx1"/>
                          </a:solidFill>
                        </a:rPr>
                        <a:t>It is client-side technology, now it can run on the server side.</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9465634"/>
                  </a:ext>
                </a:extLst>
              </a:tr>
              <a:tr h="658688">
                <a:tc>
                  <a:txBody>
                    <a:bodyPr/>
                    <a:lstStyle/>
                    <a:p>
                      <a:r>
                        <a:rPr lang="en-US" sz="2000" b="1" dirty="0">
                          <a:solidFill>
                            <a:schemeClr val="tx1"/>
                          </a:solidFill>
                        </a:rPr>
                        <a:t>Behavior of the web page</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a:solidFill>
                            <a:schemeClr val="tx1"/>
                          </a:solidFill>
                        </a:rPr>
                        <a:t>It is brain of the web page that controls the appearance, communication and interactions etc.</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759343"/>
                  </a:ext>
                </a:extLst>
              </a:tr>
            </a:tbl>
          </a:graphicData>
        </a:graphic>
      </p:graphicFrame>
      <p:sp>
        <p:nvSpPr>
          <p:cNvPr id="5" name="TextBox 4">
            <a:extLst>
              <a:ext uri="{FF2B5EF4-FFF2-40B4-BE49-F238E27FC236}">
                <a16:creationId xmlns:a16="http://schemas.microsoft.com/office/drawing/2014/main" id="{8084BDB9-93CD-C9E3-CCA5-2CD31D3DC847}"/>
              </a:ext>
            </a:extLst>
          </p:cNvPr>
          <p:cNvSpPr txBox="1"/>
          <p:nvPr/>
        </p:nvSpPr>
        <p:spPr>
          <a:xfrm>
            <a:off x="1078270" y="4074809"/>
            <a:ext cx="3995175"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Fundamental features of JavaScript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Variables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Functions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Loops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Arrays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Objects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Input and output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61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305A-0017-6BCD-7CA0-5D892F2BC103}"/>
              </a:ext>
            </a:extLst>
          </p:cNvPr>
          <p:cNvSpPr>
            <a:spLocks noGrp="1"/>
          </p:cNvSpPr>
          <p:nvPr>
            <p:ph type="title"/>
          </p:nvPr>
        </p:nvSpPr>
        <p:spPr>
          <a:xfrm>
            <a:off x="838200" y="365125"/>
            <a:ext cx="10515600" cy="618101"/>
          </a:xfrm>
        </p:spPr>
        <p:txBody>
          <a:bodyPr>
            <a:normAutofit fontScale="90000"/>
          </a:bodyPr>
          <a:lstStyle/>
          <a:p>
            <a:r>
              <a:rPr lang="en-IN" dirty="0"/>
              <a:t>Variable declaration</a:t>
            </a:r>
          </a:p>
        </p:txBody>
      </p:sp>
      <p:sp>
        <p:nvSpPr>
          <p:cNvPr id="4" name="TextBox 3">
            <a:extLst>
              <a:ext uri="{FF2B5EF4-FFF2-40B4-BE49-F238E27FC236}">
                <a16:creationId xmlns:a16="http://schemas.microsoft.com/office/drawing/2014/main" id="{6720FF1E-8347-E4F6-19EA-F4BD641AABD7}"/>
              </a:ext>
            </a:extLst>
          </p:cNvPr>
          <p:cNvSpPr txBox="1"/>
          <p:nvPr/>
        </p:nvSpPr>
        <p:spPr>
          <a:xfrm>
            <a:off x="1091381" y="1071716"/>
            <a:ext cx="1238864" cy="369332"/>
          </a:xfrm>
          <a:prstGeom prst="rect">
            <a:avLst/>
          </a:prstGeom>
          <a:noFill/>
        </p:spPr>
        <p:txBody>
          <a:bodyPr wrap="square" rtlCol="0">
            <a:spAutoFit/>
          </a:bodyPr>
          <a:lstStyle/>
          <a:p>
            <a:r>
              <a:rPr lang="en-IN" dirty="0"/>
              <a:t> a = 20;</a:t>
            </a:r>
          </a:p>
        </p:txBody>
      </p:sp>
      <p:sp>
        <p:nvSpPr>
          <p:cNvPr id="5" name="TextBox 4">
            <a:extLst>
              <a:ext uri="{FF2B5EF4-FFF2-40B4-BE49-F238E27FC236}">
                <a16:creationId xmlns:a16="http://schemas.microsoft.com/office/drawing/2014/main" id="{3959883F-316A-3E76-7892-7B2C36CDBB39}"/>
              </a:ext>
            </a:extLst>
          </p:cNvPr>
          <p:cNvSpPr txBox="1"/>
          <p:nvPr/>
        </p:nvSpPr>
        <p:spPr>
          <a:xfrm>
            <a:off x="3205316" y="1081548"/>
            <a:ext cx="8268929" cy="369332"/>
          </a:xfrm>
          <a:prstGeom prst="rect">
            <a:avLst/>
          </a:prstGeom>
          <a:noFill/>
        </p:spPr>
        <p:txBody>
          <a:bodyPr wrap="square" rtlCol="0">
            <a:spAutoFit/>
          </a:bodyPr>
          <a:lstStyle/>
          <a:p>
            <a:r>
              <a:rPr lang="en-IN" dirty="0"/>
              <a:t>With out specifying we can declare a variable and a value to it</a:t>
            </a:r>
          </a:p>
        </p:txBody>
      </p:sp>
      <p:sp>
        <p:nvSpPr>
          <p:cNvPr id="7" name="TextBox 6">
            <a:extLst>
              <a:ext uri="{FF2B5EF4-FFF2-40B4-BE49-F238E27FC236}">
                <a16:creationId xmlns:a16="http://schemas.microsoft.com/office/drawing/2014/main" id="{EE732867-0EF4-CAF2-401A-D1B6584CFD8F}"/>
              </a:ext>
            </a:extLst>
          </p:cNvPr>
          <p:cNvSpPr txBox="1"/>
          <p:nvPr/>
        </p:nvSpPr>
        <p:spPr>
          <a:xfrm>
            <a:off x="1091381" y="1795042"/>
            <a:ext cx="1238864" cy="369332"/>
          </a:xfrm>
          <a:prstGeom prst="rect">
            <a:avLst/>
          </a:prstGeom>
          <a:noFill/>
        </p:spPr>
        <p:txBody>
          <a:bodyPr wrap="square">
            <a:spAutoFit/>
          </a:bodyPr>
          <a:lstStyle/>
          <a:p>
            <a:r>
              <a:rPr lang="en-IN" dirty="0"/>
              <a:t>var a =20;</a:t>
            </a:r>
          </a:p>
        </p:txBody>
      </p:sp>
      <p:sp>
        <p:nvSpPr>
          <p:cNvPr id="9" name="TextBox 8">
            <a:extLst>
              <a:ext uri="{FF2B5EF4-FFF2-40B4-BE49-F238E27FC236}">
                <a16:creationId xmlns:a16="http://schemas.microsoft.com/office/drawing/2014/main" id="{5EFDE019-336F-77EA-4863-F968905A3F0B}"/>
              </a:ext>
            </a:extLst>
          </p:cNvPr>
          <p:cNvSpPr txBox="1"/>
          <p:nvPr/>
        </p:nvSpPr>
        <p:spPr>
          <a:xfrm>
            <a:off x="1091381" y="2656856"/>
            <a:ext cx="6096000" cy="369332"/>
          </a:xfrm>
          <a:prstGeom prst="rect">
            <a:avLst/>
          </a:prstGeom>
          <a:noFill/>
        </p:spPr>
        <p:txBody>
          <a:bodyPr wrap="square">
            <a:spAutoFit/>
          </a:bodyPr>
          <a:lstStyle/>
          <a:p>
            <a:r>
              <a:rPr lang="en-IN" dirty="0"/>
              <a:t>let a =20;</a:t>
            </a:r>
          </a:p>
        </p:txBody>
      </p:sp>
      <p:sp>
        <p:nvSpPr>
          <p:cNvPr id="10" name="TextBox 9">
            <a:extLst>
              <a:ext uri="{FF2B5EF4-FFF2-40B4-BE49-F238E27FC236}">
                <a16:creationId xmlns:a16="http://schemas.microsoft.com/office/drawing/2014/main" id="{992DD6FD-1F7E-CC1E-0B90-C856948006AA}"/>
              </a:ext>
            </a:extLst>
          </p:cNvPr>
          <p:cNvSpPr txBox="1"/>
          <p:nvPr/>
        </p:nvSpPr>
        <p:spPr>
          <a:xfrm>
            <a:off x="3215147" y="1785176"/>
            <a:ext cx="8268929" cy="369332"/>
          </a:xfrm>
          <a:prstGeom prst="rect">
            <a:avLst/>
          </a:prstGeom>
          <a:noFill/>
        </p:spPr>
        <p:txBody>
          <a:bodyPr wrap="square" rtlCol="0">
            <a:spAutoFit/>
          </a:bodyPr>
          <a:lstStyle/>
          <a:p>
            <a:r>
              <a:rPr lang="en-IN" dirty="0"/>
              <a:t>Use var keyword to declare a variable</a:t>
            </a:r>
          </a:p>
        </p:txBody>
      </p:sp>
      <p:sp>
        <p:nvSpPr>
          <p:cNvPr id="11" name="TextBox 10">
            <a:extLst>
              <a:ext uri="{FF2B5EF4-FFF2-40B4-BE49-F238E27FC236}">
                <a16:creationId xmlns:a16="http://schemas.microsoft.com/office/drawing/2014/main" id="{663A147E-0EB0-BE52-BAB5-DE579F13FE64}"/>
              </a:ext>
            </a:extLst>
          </p:cNvPr>
          <p:cNvSpPr txBox="1"/>
          <p:nvPr/>
        </p:nvSpPr>
        <p:spPr>
          <a:xfrm>
            <a:off x="3215146" y="2656856"/>
            <a:ext cx="8268929" cy="369332"/>
          </a:xfrm>
          <a:prstGeom prst="rect">
            <a:avLst/>
          </a:prstGeom>
          <a:noFill/>
        </p:spPr>
        <p:txBody>
          <a:bodyPr wrap="square" rtlCol="0">
            <a:spAutoFit/>
          </a:bodyPr>
          <a:lstStyle/>
          <a:p>
            <a:r>
              <a:rPr lang="en-IN" dirty="0"/>
              <a:t>Use let keyword to declare a variable, not allowed to redeclare with the same name.</a:t>
            </a:r>
          </a:p>
        </p:txBody>
      </p:sp>
      <p:sp>
        <p:nvSpPr>
          <p:cNvPr id="6" name="TextBox 5">
            <a:extLst>
              <a:ext uri="{FF2B5EF4-FFF2-40B4-BE49-F238E27FC236}">
                <a16:creationId xmlns:a16="http://schemas.microsoft.com/office/drawing/2014/main" id="{A4DE232E-06E8-6FEA-D701-6716431C5054}"/>
              </a:ext>
            </a:extLst>
          </p:cNvPr>
          <p:cNvSpPr txBox="1"/>
          <p:nvPr/>
        </p:nvSpPr>
        <p:spPr>
          <a:xfrm>
            <a:off x="934064" y="3559243"/>
            <a:ext cx="10274710" cy="1938992"/>
          </a:xfrm>
          <a:prstGeom prst="rect">
            <a:avLst/>
          </a:prstGeom>
          <a:noFill/>
        </p:spPr>
        <p:txBody>
          <a:bodyPr wrap="square">
            <a:spAutoFit/>
          </a:bodyPr>
          <a:lstStyle/>
          <a:p>
            <a:pPr algn="l"/>
            <a:r>
              <a:rPr lang="en-US" sz="2000" b="0" i="0" dirty="0">
                <a:solidFill>
                  <a:srgbClr val="1B1B1B"/>
                </a:solidFill>
                <a:effectLst/>
                <a:latin typeface="Inter"/>
              </a:rPr>
              <a:t>Strict mode makes several changes to normal JavaScript semantics:</a:t>
            </a:r>
          </a:p>
          <a:p>
            <a:pPr marL="742950" lvl="1" indent="-285750">
              <a:buFont typeface="Arial" panose="020B0604020202020204" pitchFamily="34" charset="0"/>
              <a:buChar char="•"/>
            </a:pPr>
            <a:r>
              <a:rPr lang="en-US" sz="2000" b="0" i="0" dirty="0">
                <a:solidFill>
                  <a:srgbClr val="1B1B1B"/>
                </a:solidFill>
                <a:effectLst/>
                <a:latin typeface="Inter"/>
              </a:rPr>
              <a:t>Eliminates some JavaScript silent errors by changing them to throw errors.</a:t>
            </a:r>
          </a:p>
          <a:p>
            <a:pPr marL="742950" lvl="1" indent="-285750">
              <a:buFont typeface="Arial" panose="020B0604020202020204" pitchFamily="34" charset="0"/>
              <a:buChar char="•"/>
            </a:pPr>
            <a:r>
              <a:rPr lang="en-US" sz="2000" b="0" i="0" dirty="0">
                <a:solidFill>
                  <a:srgbClr val="1B1B1B"/>
                </a:solidFill>
                <a:effectLst/>
                <a:latin typeface="Inter"/>
              </a:rPr>
              <a:t>Fixes mistakes that make it difficult for JavaScript engines to perform optimizations: strict mode code can sometimes be made to run faster than identical code that's not strict mode.</a:t>
            </a:r>
          </a:p>
          <a:p>
            <a:pPr marL="742950" lvl="1" indent="-285750">
              <a:buFont typeface="Arial" panose="020B0604020202020204" pitchFamily="34" charset="0"/>
              <a:buChar char="•"/>
            </a:pPr>
            <a:r>
              <a:rPr lang="en-US" sz="2000" b="0" i="0" dirty="0">
                <a:solidFill>
                  <a:srgbClr val="1B1B1B"/>
                </a:solidFill>
                <a:effectLst/>
                <a:latin typeface="Inter"/>
              </a:rPr>
              <a:t>Prohibits some syntax likely to be defined in future versions of ECMAScript.</a:t>
            </a:r>
          </a:p>
        </p:txBody>
      </p:sp>
    </p:spTree>
    <p:extLst>
      <p:ext uri="{BB962C8B-B14F-4D97-AF65-F5344CB8AC3E}">
        <p14:creationId xmlns:p14="http://schemas.microsoft.com/office/powerpoint/2010/main" val="238237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830D-4E15-B4B9-2F38-5177FC7ACB6D}"/>
              </a:ext>
            </a:extLst>
          </p:cNvPr>
          <p:cNvSpPr>
            <a:spLocks noGrp="1"/>
          </p:cNvSpPr>
          <p:nvPr>
            <p:ph type="title"/>
          </p:nvPr>
        </p:nvSpPr>
        <p:spPr>
          <a:xfrm>
            <a:off x="326922" y="109488"/>
            <a:ext cx="10515600" cy="509946"/>
          </a:xfrm>
        </p:spPr>
        <p:txBody>
          <a:bodyPr>
            <a:normAutofit fontScale="90000"/>
          </a:bodyPr>
          <a:lstStyle/>
          <a:p>
            <a:r>
              <a:rPr lang="en-IN" dirty="0"/>
              <a:t>JavaScript Data types </a:t>
            </a:r>
          </a:p>
        </p:txBody>
      </p:sp>
      <p:graphicFrame>
        <p:nvGraphicFramePr>
          <p:cNvPr id="4" name="Table 3">
            <a:extLst>
              <a:ext uri="{FF2B5EF4-FFF2-40B4-BE49-F238E27FC236}">
                <a16:creationId xmlns:a16="http://schemas.microsoft.com/office/drawing/2014/main" id="{19ABB28D-FEF5-23AA-81B3-0CFE710B62A8}"/>
              </a:ext>
            </a:extLst>
          </p:cNvPr>
          <p:cNvGraphicFramePr>
            <a:graphicFrameLocks noGrp="1"/>
          </p:cNvGraphicFramePr>
          <p:nvPr>
            <p:extLst>
              <p:ext uri="{D42A27DB-BD31-4B8C-83A1-F6EECF244321}">
                <p14:modId xmlns:p14="http://schemas.microsoft.com/office/powerpoint/2010/main" val="2056540730"/>
              </p:ext>
            </p:extLst>
          </p:nvPr>
        </p:nvGraphicFramePr>
        <p:xfrm>
          <a:off x="920951" y="867149"/>
          <a:ext cx="11074402" cy="4793281"/>
        </p:xfrm>
        <a:graphic>
          <a:graphicData uri="http://schemas.openxmlformats.org/drawingml/2006/table">
            <a:tbl>
              <a:tblPr firstRow="1" bandRow="1">
                <a:tableStyleId>{5C22544A-7EE6-4342-B048-85BDC9FD1C3A}</a:tableStyleId>
              </a:tblPr>
              <a:tblGrid>
                <a:gridCol w="1891075">
                  <a:extLst>
                    <a:ext uri="{9D8B030D-6E8A-4147-A177-3AD203B41FA5}">
                      <a16:colId xmlns:a16="http://schemas.microsoft.com/office/drawing/2014/main" val="3687279918"/>
                    </a:ext>
                  </a:extLst>
                </a:gridCol>
                <a:gridCol w="1710813">
                  <a:extLst>
                    <a:ext uri="{9D8B030D-6E8A-4147-A177-3AD203B41FA5}">
                      <a16:colId xmlns:a16="http://schemas.microsoft.com/office/drawing/2014/main" val="2248092460"/>
                    </a:ext>
                  </a:extLst>
                </a:gridCol>
                <a:gridCol w="7472514">
                  <a:extLst>
                    <a:ext uri="{9D8B030D-6E8A-4147-A177-3AD203B41FA5}">
                      <a16:colId xmlns:a16="http://schemas.microsoft.com/office/drawing/2014/main" val="2335194544"/>
                    </a:ext>
                  </a:extLst>
                </a:gridCol>
              </a:tblGrid>
              <a:tr h="803539">
                <a:tc>
                  <a:txBody>
                    <a:bodyPr/>
                    <a:lstStyle/>
                    <a:p>
                      <a:r>
                        <a:rPr lang="en-IN" sz="2400" dirty="0">
                          <a:latin typeface="Courier New" panose="02070309020205020404" pitchFamily="49" charset="0"/>
                          <a:cs typeface="Courier New" panose="02070309020205020404" pitchFamily="49" charset="0"/>
                        </a:rPr>
                        <a:t>Datatype</a:t>
                      </a:r>
                    </a:p>
                  </a:txBody>
                  <a:tcPr/>
                </a:tc>
                <a:tc>
                  <a:txBody>
                    <a:bodyPr/>
                    <a:lstStyle/>
                    <a:p>
                      <a:r>
                        <a:rPr lang="en-IN" sz="2400" dirty="0">
                          <a:latin typeface="Courier New" panose="02070309020205020404" pitchFamily="49" charset="0"/>
                          <a:cs typeface="Courier New" panose="02070309020205020404" pitchFamily="49" charset="0"/>
                        </a:rPr>
                        <a:t>Object Wrapper</a:t>
                      </a:r>
                    </a:p>
                  </a:txBody>
                  <a:tcPr/>
                </a:tc>
                <a:tc>
                  <a:txBody>
                    <a:bodyPr/>
                    <a:lstStyle/>
                    <a:p>
                      <a:r>
                        <a:rPr lang="en-IN" sz="2400" dirty="0">
                          <a:latin typeface="Courier New" panose="02070309020205020404" pitchFamily="49" charset="0"/>
                          <a:cs typeface="Courier New" panose="02070309020205020404" pitchFamily="49" charset="0"/>
                        </a:rPr>
                        <a:t>Purpose</a:t>
                      </a:r>
                    </a:p>
                  </a:txBody>
                  <a:tcPr/>
                </a:tc>
                <a:extLst>
                  <a:ext uri="{0D108BD9-81ED-4DB2-BD59-A6C34878D82A}">
                    <a16:rowId xmlns:a16="http://schemas.microsoft.com/office/drawing/2014/main" val="1804349518"/>
                  </a:ext>
                </a:extLst>
              </a:tr>
              <a:tr h="469169">
                <a:tc>
                  <a:txBody>
                    <a:bodyPr/>
                    <a:lstStyle/>
                    <a:p>
                      <a:r>
                        <a:rPr lang="en-IN" sz="2400" b="1" i="0" dirty="0">
                          <a:solidFill>
                            <a:srgbClr val="111111"/>
                          </a:solidFill>
                          <a:effectLst/>
                          <a:latin typeface="Courier New" panose="02070309020205020404" pitchFamily="49" charset="0"/>
                          <a:cs typeface="Courier New" panose="02070309020205020404" pitchFamily="49" charset="0"/>
                        </a:rPr>
                        <a:t>Number </a:t>
                      </a:r>
                      <a:endParaRPr lang="en-IN" sz="2400" b="1" dirty="0">
                        <a:latin typeface="Courier New" panose="02070309020205020404" pitchFamily="49" charset="0"/>
                        <a:cs typeface="Courier New" panose="02070309020205020404" pitchFamily="49" charset="0"/>
                      </a:endParaRPr>
                    </a:p>
                  </a:txBody>
                  <a:tcPr anchor="ctr"/>
                </a:tc>
                <a:tc>
                  <a:txBody>
                    <a:bodyPr/>
                    <a:lstStyle/>
                    <a:p>
                      <a:r>
                        <a:rPr lang="en-IN" sz="2400" dirty="0">
                          <a:latin typeface="Courier New" panose="02070309020205020404" pitchFamily="49" charset="0"/>
                          <a:cs typeface="Courier New" panose="02070309020205020404" pitchFamily="49" charset="0"/>
                        </a:rPr>
                        <a:t>Number</a:t>
                      </a:r>
                    </a:p>
                  </a:txBody>
                  <a:tcPr anchor="ctr"/>
                </a:tc>
                <a:tc>
                  <a:txBody>
                    <a:bodyPr/>
                    <a:lstStyle/>
                    <a:p>
                      <a:r>
                        <a:rPr lang="en-US" sz="2400" dirty="0">
                          <a:latin typeface="Courier New" panose="02070309020205020404" pitchFamily="49" charset="0"/>
                          <a:cs typeface="Courier New" panose="02070309020205020404" pitchFamily="49" charset="0"/>
                        </a:rPr>
                        <a:t>For integers and real values</a:t>
                      </a:r>
                      <a:endParaRPr lang="en-IN" sz="2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705035116"/>
                  </a:ext>
                </a:extLst>
              </a:tr>
              <a:tr h="803539">
                <a:tc>
                  <a:txBody>
                    <a:bodyPr/>
                    <a:lstStyle/>
                    <a:p>
                      <a:pPr marL="0" algn="l" defTabSz="914400" rtl="0" eaLnBrk="1" latinLnBrk="0" hangingPunct="1"/>
                      <a:r>
                        <a:rPr lang="en-IN" sz="2400" b="1" i="0" kern="1200" dirty="0" err="1">
                          <a:solidFill>
                            <a:srgbClr val="111111"/>
                          </a:solidFill>
                          <a:effectLst/>
                          <a:latin typeface="Courier New" panose="02070309020205020404" pitchFamily="49" charset="0"/>
                          <a:ea typeface="+mn-ea"/>
                          <a:cs typeface="Courier New" panose="02070309020205020404" pitchFamily="49" charset="0"/>
                        </a:rPr>
                        <a:t>BigInt</a:t>
                      </a:r>
                      <a:endParaRPr lang="en-IN" sz="2400" b="1" i="0" kern="1200" dirty="0">
                        <a:solidFill>
                          <a:srgbClr val="111111"/>
                        </a:solidFill>
                        <a:effectLst/>
                        <a:latin typeface="Courier New" panose="02070309020205020404" pitchFamily="49" charset="0"/>
                        <a:ea typeface="+mn-ea"/>
                        <a:cs typeface="Courier New" panose="02070309020205020404" pitchFamily="49" charset="0"/>
                      </a:endParaRPr>
                    </a:p>
                  </a:txBody>
                  <a:tcPr anchor="ctr"/>
                </a:tc>
                <a:tc>
                  <a:txBody>
                    <a:bodyPr/>
                    <a:lstStyle/>
                    <a:p>
                      <a:pPr marL="0" algn="l" defTabSz="914400" rtl="0" eaLnBrk="1" latinLnBrk="0" hangingPunct="1"/>
                      <a:r>
                        <a:rPr lang="en-IN" sz="2400" b="0" i="0" kern="1200" dirty="0" err="1">
                          <a:solidFill>
                            <a:srgbClr val="111111"/>
                          </a:solidFill>
                          <a:effectLst/>
                          <a:latin typeface="Courier New" panose="02070309020205020404" pitchFamily="49" charset="0"/>
                          <a:ea typeface="+mn-ea"/>
                          <a:cs typeface="Courier New" panose="02070309020205020404" pitchFamily="49" charset="0"/>
                        </a:rPr>
                        <a:t>BigInt</a:t>
                      </a:r>
                      <a:endParaRPr lang="en-IN" sz="2400" b="0" i="0" kern="1200" dirty="0">
                        <a:solidFill>
                          <a:srgbClr val="111111"/>
                        </a:solidFill>
                        <a:effectLst/>
                        <a:latin typeface="Courier New" panose="02070309020205020404" pitchFamily="49" charset="0"/>
                        <a:ea typeface="+mn-ea"/>
                        <a:cs typeface="Courier New" panose="02070309020205020404" pitchFamily="49" charset="0"/>
                      </a:endParaRPr>
                    </a:p>
                  </a:txBody>
                  <a:tcPr anchor="ctr"/>
                </a:tc>
                <a:tc>
                  <a:txBody>
                    <a:bodyPr/>
                    <a:lstStyle/>
                    <a:p>
                      <a:pPr marL="0" algn="l" defTabSz="914400" rtl="0" eaLnBrk="1" latinLnBrk="0" hangingPunct="1"/>
                      <a:r>
                        <a:rPr lang="en-US" sz="2400" b="0" i="0" kern="1200" dirty="0">
                          <a:solidFill>
                            <a:srgbClr val="111111"/>
                          </a:solidFill>
                          <a:effectLst/>
                          <a:latin typeface="Courier New" panose="02070309020205020404" pitchFamily="49" charset="0"/>
                          <a:ea typeface="+mn-ea"/>
                          <a:cs typeface="Courier New" panose="02070309020205020404" pitchFamily="49" charset="0"/>
                        </a:rPr>
                        <a:t>Used for Large integers specified by appending </a:t>
                      </a:r>
                      <a:r>
                        <a:rPr lang="en-US" sz="2400" b="1" i="1" kern="1200" dirty="0">
                          <a:solidFill>
                            <a:srgbClr val="111111"/>
                          </a:solidFill>
                          <a:effectLst/>
                          <a:latin typeface="Courier New" panose="02070309020205020404" pitchFamily="49" charset="0"/>
                          <a:ea typeface="+mn-ea"/>
                          <a:cs typeface="Courier New" panose="02070309020205020404" pitchFamily="49" charset="0"/>
                        </a:rPr>
                        <a:t>n</a:t>
                      </a:r>
                      <a:r>
                        <a:rPr lang="en-US" sz="2400" b="0" i="0" kern="1200" dirty="0">
                          <a:solidFill>
                            <a:srgbClr val="111111"/>
                          </a:solidFill>
                          <a:effectLst/>
                          <a:latin typeface="Courier New" panose="02070309020205020404" pitchFamily="49" charset="0"/>
                          <a:ea typeface="+mn-ea"/>
                          <a:cs typeface="Courier New" panose="02070309020205020404" pitchFamily="49" charset="0"/>
                        </a:rPr>
                        <a:t> to the number </a:t>
                      </a:r>
                      <a:endParaRPr lang="en-IN" sz="2400" b="0" i="0" kern="1200" dirty="0">
                        <a:solidFill>
                          <a:srgbClr val="111111"/>
                        </a:solidFill>
                        <a:effectLst/>
                        <a:latin typeface="Courier New" panose="02070309020205020404" pitchFamily="49" charset="0"/>
                        <a:ea typeface="+mn-ea"/>
                        <a:cs typeface="Courier New" panose="02070309020205020404" pitchFamily="49" charset="0"/>
                      </a:endParaRPr>
                    </a:p>
                  </a:txBody>
                  <a:tcPr/>
                </a:tc>
                <a:extLst>
                  <a:ext uri="{0D108BD9-81ED-4DB2-BD59-A6C34878D82A}">
                    <a16:rowId xmlns:a16="http://schemas.microsoft.com/office/drawing/2014/main" val="2273635475"/>
                  </a:ext>
                </a:extLst>
              </a:tr>
              <a:tr h="469169">
                <a:tc>
                  <a:txBody>
                    <a:bodyPr/>
                    <a:lstStyle/>
                    <a:p>
                      <a:pPr marL="0" algn="l" defTabSz="914400" rtl="0" eaLnBrk="1" latinLnBrk="0" hangingPunct="1"/>
                      <a:r>
                        <a:rPr lang="en-IN" sz="2400" b="1" i="0" kern="1200" dirty="0">
                          <a:solidFill>
                            <a:srgbClr val="111111"/>
                          </a:solidFill>
                          <a:effectLst/>
                          <a:latin typeface="Courier New" panose="02070309020205020404" pitchFamily="49" charset="0"/>
                          <a:ea typeface="+mn-ea"/>
                          <a:cs typeface="Courier New" panose="02070309020205020404" pitchFamily="49" charset="0"/>
                        </a:rPr>
                        <a:t>String</a:t>
                      </a:r>
                    </a:p>
                  </a:txBody>
                  <a:tcPr anchor="ctr"/>
                </a:tc>
                <a:tc>
                  <a:txBody>
                    <a:bodyPr/>
                    <a:lstStyle/>
                    <a:p>
                      <a:pPr marL="0" algn="l" defTabSz="914400" rtl="0" eaLnBrk="1" latinLnBrk="0" hangingPunct="1"/>
                      <a:r>
                        <a:rPr lang="en-IN" sz="2400" b="0" i="0" kern="1200" dirty="0">
                          <a:solidFill>
                            <a:srgbClr val="111111"/>
                          </a:solidFill>
                          <a:effectLst/>
                          <a:latin typeface="Courier New" panose="02070309020205020404" pitchFamily="49" charset="0"/>
                          <a:ea typeface="+mn-ea"/>
                          <a:cs typeface="Courier New" panose="02070309020205020404" pitchFamily="49" charset="0"/>
                        </a:rPr>
                        <a:t>String</a:t>
                      </a:r>
                    </a:p>
                  </a:txBody>
                  <a:tcPr anchor="ctr"/>
                </a:tc>
                <a:tc>
                  <a:txBody>
                    <a:bodyPr/>
                    <a:lstStyle/>
                    <a:p>
                      <a:pPr marL="0" algn="l" defTabSz="914400" rtl="0" eaLnBrk="1" latinLnBrk="0" hangingPunct="1"/>
                      <a:r>
                        <a:rPr lang="en-US" sz="2400" b="0" i="0" kern="1200" dirty="0">
                          <a:solidFill>
                            <a:srgbClr val="111111"/>
                          </a:solidFill>
                          <a:effectLst/>
                          <a:latin typeface="Courier New" panose="02070309020205020404" pitchFamily="49" charset="0"/>
                          <a:ea typeface="+mn-ea"/>
                          <a:cs typeface="Courier New" panose="02070309020205020404" pitchFamily="49" charset="0"/>
                        </a:rPr>
                        <a:t>Character data</a:t>
                      </a:r>
                      <a:endParaRPr lang="en-IN" sz="2400" b="0" i="0" kern="1200" dirty="0">
                        <a:solidFill>
                          <a:srgbClr val="111111"/>
                        </a:solidFill>
                        <a:effectLst/>
                        <a:latin typeface="Courier New" panose="02070309020205020404" pitchFamily="49" charset="0"/>
                        <a:ea typeface="+mn-ea"/>
                        <a:cs typeface="Courier New" panose="02070309020205020404" pitchFamily="49" charset="0"/>
                      </a:endParaRPr>
                    </a:p>
                  </a:txBody>
                  <a:tcPr/>
                </a:tc>
                <a:extLst>
                  <a:ext uri="{0D108BD9-81ED-4DB2-BD59-A6C34878D82A}">
                    <a16:rowId xmlns:a16="http://schemas.microsoft.com/office/drawing/2014/main" val="3346740225"/>
                  </a:ext>
                </a:extLst>
              </a:tr>
              <a:tr h="471663">
                <a:tc>
                  <a:txBody>
                    <a:bodyPr/>
                    <a:lstStyle/>
                    <a:p>
                      <a:pPr marL="0" algn="l" defTabSz="914400" rtl="0" eaLnBrk="1" latinLnBrk="0" hangingPunct="1"/>
                      <a:r>
                        <a:rPr lang="en-IN" sz="2400" b="1" i="0" kern="1200" dirty="0">
                          <a:solidFill>
                            <a:srgbClr val="111111"/>
                          </a:solidFill>
                          <a:effectLst/>
                          <a:latin typeface="Courier New" panose="02070309020205020404" pitchFamily="49" charset="0"/>
                          <a:ea typeface="+mn-ea"/>
                          <a:cs typeface="Courier New" panose="02070309020205020404" pitchFamily="49" charset="0"/>
                        </a:rPr>
                        <a:t>Boolean</a:t>
                      </a:r>
                    </a:p>
                  </a:txBody>
                  <a:tcPr anchor="ctr"/>
                </a:tc>
                <a:tc>
                  <a:txBody>
                    <a:bodyPr/>
                    <a:lstStyle/>
                    <a:p>
                      <a:pPr marL="0" algn="l" defTabSz="914400" rtl="0" eaLnBrk="1" latinLnBrk="0" hangingPunct="1"/>
                      <a:r>
                        <a:rPr lang="en-IN" sz="2400" b="0" i="0" kern="1200" dirty="0">
                          <a:solidFill>
                            <a:srgbClr val="111111"/>
                          </a:solidFill>
                          <a:effectLst/>
                          <a:latin typeface="Courier New" panose="02070309020205020404" pitchFamily="49" charset="0"/>
                          <a:ea typeface="+mn-ea"/>
                          <a:cs typeface="Courier New" panose="02070309020205020404" pitchFamily="49" charset="0"/>
                        </a:rPr>
                        <a:t>Boolean</a:t>
                      </a:r>
                    </a:p>
                  </a:txBody>
                  <a:tcPr anchor="ctr"/>
                </a:tc>
                <a:tc>
                  <a:txBody>
                    <a:bodyPr/>
                    <a:lstStyle/>
                    <a:p>
                      <a:pPr marL="0" algn="l" defTabSz="914400" rtl="0" eaLnBrk="1" latinLnBrk="0" hangingPunct="1"/>
                      <a:r>
                        <a:rPr lang="en-US" sz="2400" b="0" i="0" kern="1200" dirty="0">
                          <a:solidFill>
                            <a:srgbClr val="111111"/>
                          </a:solidFill>
                          <a:effectLst/>
                          <a:latin typeface="Courier New" panose="02070309020205020404" pitchFamily="49" charset="0"/>
                          <a:ea typeface="+mn-ea"/>
                          <a:cs typeface="Courier New" panose="02070309020205020404" pitchFamily="49" charset="0"/>
                        </a:rPr>
                        <a:t>true or false</a:t>
                      </a:r>
                      <a:endParaRPr lang="en-IN" sz="2400" b="0" i="0" kern="1200" dirty="0">
                        <a:solidFill>
                          <a:srgbClr val="111111"/>
                        </a:solidFill>
                        <a:effectLst/>
                        <a:latin typeface="Courier New" panose="02070309020205020404" pitchFamily="49" charset="0"/>
                        <a:ea typeface="+mn-ea"/>
                        <a:cs typeface="Courier New" panose="02070309020205020404" pitchFamily="49" charset="0"/>
                      </a:endParaRPr>
                    </a:p>
                  </a:txBody>
                  <a:tcPr/>
                </a:tc>
                <a:extLst>
                  <a:ext uri="{0D108BD9-81ED-4DB2-BD59-A6C34878D82A}">
                    <a16:rowId xmlns:a16="http://schemas.microsoft.com/office/drawing/2014/main" val="1517871312"/>
                  </a:ext>
                </a:extLst>
              </a:tr>
              <a:tr h="914400">
                <a:tc>
                  <a:txBody>
                    <a:bodyPr/>
                    <a:lstStyle/>
                    <a:p>
                      <a:pPr marL="0" algn="l" defTabSz="914400" rtl="0" eaLnBrk="1" latinLnBrk="0" hangingPunct="1"/>
                      <a:r>
                        <a:rPr lang="en-IN" sz="2400" b="1" i="0" kern="1200" dirty="0">
                          <a:solidFill>
                            <a:srgbClr val="111111"/>
                          </a:solidFill>
                          <a:effectLst/>
                          <a:latin typeface="Courier New" panose="02070309020205020404" pitchFamily="49" charset="0"/>
                          <a:ea typeface="+mn-ea"/>
                          <a:cs typeface="Courier New" panose="02070309020205020404" pitchFamily="49" charset="0"/>
                        </a:rPr>
                        <a:t>Undefined</a:t>
                      </a:r>
                    </a:p>
                  </a:txBody>
                  <a:tcPr anchor="ctr"/>
                </a:tc>
                <a:tc>
                  <a:txBody>
                    <a:bodyPr/>
                    <a:lstStyle/>
                    <a:p>
                      <a:pPr marL="0" algn="l" defTabSz="914400" rtl="0" eaLnBrk="1" latinLnBrk="0" hangingPunct="1"/>
                      <a:r>
                        <a:rPr lang="en-IN" sz="2400" b="0" i="0" kern="1200" dirty="0">
                          <a:solidFill>
                            <a:srgbClr val="111111"/>
                          </a:solidFill>
                          <a:effectLst/>
                          <a:latin typeface="Courier New" panose="02070309020205020404" pitchFamily="49" charset="0"/>
                          <a:ea typeface="+mn-ea"/>
                          <a:cs typeface="Courier New" panose="02070309020205020404" pitchFamily="49" charset="0"/>
                        </a:rPr>
                        <a:t>--</a:t>
                      </a:r>
                    </a:p>
                  </a:txBody>
                  <a:tcPr anchor="ctr"/>
                </a:tc>
                <a:tc>
                  <a:txBody>
                    <a:bodyPr/>
                    <a:lstStyle/>
                    <a:p>
                      <a:pPr marL="0" algn="l" defTabSz="914400" rtl="0" eaLnBrk="1" latinLnBrk="0" hangingPunct="1"/>
                      <a:r>
                        <a:rPr lang="en-US" sz="2400" b="0" i="0" kern="1200" dirty="0">
                          <a:solidFill>
                            <a:srgbClr val="111111"/>
                          </a:solidFill>
                          <a:effectLst/>
                          <a:latin typeface="Courier New" panose="02070309020205020404" pitchFamily="49" charset="0"/>
                          <a:ea typeface="+mn-ea"/>
                          <a:cs typeface="Courier New" panose="02070309020205020404" pitchFamily="49" charset="0"/>
                        </a:rPr>
                        <a:t>To identify a variable is not defined or default value of declared variables</a:t>
                      </a:r>
                      <a:endParaRPr lang="en-IN" sz="2400" b="0" i="0" kern="1200" dirty="0">
                        <a:solidFill>
                          <a:srgbClr val="111111"/>
                        </a:solidFill>
                        <a:effectLst/>
                        <a:latin typeface="Courier New" panose="02070309020205020404" pitchFamily="49" charset="0"/>
                        <a:ea typeface="+mn-ea"/>
                        <a:cs typeface="Courier New" panose="02070309020205020404" pitchFamily="49" charset="0"/>
                      </a:endParaRPr>
                    </a:p>
                  </a:txBody>
                  <a:tcPr/>
                </a:tc>
                <a:extLst>
                  <a:ext uri="{0D108BD9-81ED-4DB2-BD59-A6C34878D82A}">
                    <a16:rowId xmlns:a16="http://schemas.microsoft.com/office/drawing/2014/main" val="3943512838"/>
                  </a:ext>
                </a:extLst>
              </a:tr>
              <a:tr h="803539">
                <a:tc>
                  <a:txBody>
                    <a:bodyPr/>
                    <a:lstStyle/>
                    <a:p>
                      <a:pPr marL="0" algn="l" defTabSz="914400" rtl="0" eaLnBrk="1" latinLnBrk="0" hangingPunct="1"/>
                      <a:r>
                        <a:rPr lang="en-IN" sz="2400" b="1" i="0" kern="1200" dirty="0">
                          <a:solidFill>
                            <a:srgbClr val="111111"/>
                          </a:solidFill>
                          <a:effectLst/>
                          <a:latin typeface="Courier New" panose="02070309020205020404" pitchFamily="49" charset="0"/>
                          <a:ea typeface="+mn-ea"/>
                          <a:cs typeface="Courier New" panose="02070309020205020404" pitchFamily="49" charset="0"/>
                        </a:rPr>
                        <a:t>Null</a:t>
                      </a:r>
                    </a:p>
                  </a:txBody>
                  <a:tcPr anchor="ctr"/>
                </a:tc>
                <a:tc>
                  <a:txBody>
                    <a:bodyPr/>
                    <a:lstStyle/>
                    <a:p>
                      <a:pPr marL="0" algn="l" defTabSz="914400" rtl="0" eaLnBrk="1" latinLnBrk="0" hangingPunct="1"/>
                      <a:r>
                        <a:rPr lang="en-IN" sz="2400" b="0" i="0" kern="1200" dirty="0">
                          <a:solidFill>
                            <a:srgbClr val="111111"/>
                          </a:solidFill>
                          <a:effectLst/>
                          <a:latin typeface="Courier New" panose="02070309020205020404" pitchFamily="49" charset="0"/>
                          <a:ea typeface="+mn-ea"/>
                          <a:cs typeface="Courier New" panose="02070309020205020404" pitchFamily="49" charset="0"/>
                        </a:rPr>
                        <a:t>--</a:t>
                      </a:r>
                    </a:p>
                  </a:txBody>
                  <a:tcPr anchor="ctr"/>
                </a:tc>
                <a:tc>
                  <a:txBody>
                    <a:bodyPr/>
                    <a:lstStyle/>
                    <a:p>
                      <a:pPr marL="0" algn="l" defTabSz="914400" rtl="0" eaLnBrk="1" latinLnBrk="0" hangingPunct="1"/>
                      <a:r>
                        <a:rPr lang="en-US" sz="2400" b="0" i="0" kern="1200" dirty="0">
                          <a:solidFill>
                            <a:srgbClr val="111111"/>
                          </a:solidFill>
                          <a:effectLst/>
                          <a:latin typeface="Courier New" panose="02070309020205020404" pitchFamily="49" charset="0"/>
                          <a:ea typeface="+mn-ea"/>
                          <a:cs typeface="Courier New" panose="02070309020205020404" pitchFamily="49" charset="0"/>
                        </a:rPr>
                        <a:t>A variable is defined and assigned explicitly null.</a:t>
                      </a:r>
                      <a:endParaRPr lang="en-IN" sz="2400" b="0" i="0" kern="1200" dirty="0">
                        <a:solidFill>
                          <a:srgbClr val="111111"/>
                        </a:solidFill>
                        <a:effectLst/>
                        <a:latin typeface="Courier New" panose="02070309020205020404" pitchFamily="49" charset="0"/>
                        <a:ea typeface="+mn-ea"/>
                        <a:cs typeface="Courier New" panose="02070309020205020404" pitchFamily="49" charset="0"/>
                      </a:endParaRPr>
                    </a:p>
                  </a:txBody>
                  <a:tcPr/>
                </a:tc>
                <a:extLst>
                  <a:ext uri="{0D108BD9-81ED-4DB2-BD59-A6C34878D82A}">
                    <a16:rowId xmlns:a16="http://schemas.microsoft.com/office/drawing/2014/main" val="1290943843"/>
                  </a:ext>
                </a:extLst>
              </a:tr>
            </a:tbl>
          </a:graphicData>
        </a:graphic>
      </p:graphicFrame>
    </p:spTree>
    <p:extLst>
      <p:ext uri="{BB962C8B-B14F-4D97-AF65-F5344CB8AC3E}">
        <p14:creationId xmlns:p14="http://schemas.microsoft.com/office/powerpoint/2010/main" val="218477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3202-DF30-99DB-81EA-79A1DCEE6EF3}"/>
              </a:ext>
            </a:extLst>
          </p:cNvPr>
          <p:cNvSpPr>
            <a:spLocks noGrp="1"/>
          </p:cNvSpPr>
          <p:nvPr>
            <p:ph type="title"/>
          </p:nvPr>
        </p:nvSpPr>
        <p:spPr>
          <a:xfrm>
            <a:off x="543232" y="217046"/>
            <a:ext cx="10515600" cy="315912"/>
          </a:xfrm>
        </p:spPr>
        <p:txBody>
          <a:bodyPr>
            <a:normAutofit fontScale="90000"/>
          </a:bodyPr>
          <a:lstStyle/>
          <a:p>
            <a:r>
              <a:rPr lang="en-IN" dirty="0"/>
              <a:t>JavaScript Operators</a:t>
            </a:r>
          </a:p>
        </p:txBody>
      </p:sp>
      <p:graphicFrame>
        <p:nvGraphicFramePr>
          <p:cNvPr id="4" name="Table 3">
            <a:extLst>
              <a:ext uri="{FF2B5EF4-FFF2-40B4-BE49-F238E27FC236}">
                <a16:creationId xmlns:a16="http://schemas.microsoft.com/office/drawing/2014/main" id="{ED71D7BF-B030-60E5-FDE3-0E7CF5131A53}"/>
              </a:ext>
            </a:extLst>
          </p:cNvPr>
          <p:cNvGraphicFramePr>
            <a:graphicFrameLocks noGrp="1"/>
          </p:cNvGraphicFramePr>
          <p:nvPr>
            <p:extLst>
              <p:ext uri="{D42A27DB-BD31-4B8C-83A1-F6EECF244321}">
                <p14:modId xmlns:p14="http://schemas.microsoft.com/office/powerpoint/2010/main" val="1902176025"/>
              </p:ext>
            </p:extLst>
          </p:nvPr>
        </p:nvGraphicFramePr>
        <p:xfrm>
          <a:off x="838199" y="833607"/>
          <a:ext cx="11049001" cy="5228963"/>
        </p:xfrm>
        <a:graphic>
          <a:graphicData uri="http://schemas.openxmlformats.org/drawingml/2006/table">
            <a:tbl>
              <a:tblPr firstRow="1" bandRow="1">
                <a:tableStyleId>{21E4AEA4-8DFA-4A89-87EB-49C32662AFE0}</a:tableStyleId>
              </a:tblPr>
              <a:tblGrid>
                <a:gridCol w="2199969">
                  <a:extLst>
                    <a:ext uri="{9D8B030D-6E8A-4147-A177-3AD203B41FA5}">
                      <a16:colId xmlns:a16="http://schemas.microsoft.com/office/drawing/2014/main" val="1347875118"/>
                    </a:ext>
                  </a:extLst>
                </a:gridCol>
                <a:gridCol w="8849032">
                  <a:extLst>
                    <a:ext uri="{9D8B030D-6E8A-4147-A177-3AD203B41FA5}">
                      <a16:colId xmlns:a16="http://schemas.microsoft.com/office/drawing/2014/main" val="3221425932"/>
                    </a:ext>
                  </a:extLst>
                </a:gridCol>
              </a:tblGrid>
              <a:tr h="474083">
                <a:tc>
                  <a:txBody>
                    <a:bodyPr/>
                    <a:lstStyle/>
                    <a:p>
                      <a:r>
                        <a:rPr lang="en-IN" sz="2400" dirty="0">
                          <a:solidFill>
                            <a:schemeClr val="tx1"/>
                          </a:solidFill>
                          <a:latin typeface="Courier New" panose="02070309020205020404" pitchFamily="49" charset="0"/>
                          <a:cs typeface="Courier New" panose="02070309020205020404" pitchFamily="49" charset="0"/>
                        </a:rPr>
                        <a:t>Operators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IN" sz="2400" dirty="0">
                          <a:solidFill>
                            <a:schemeClr val="tx1"/>
                          </a:solidFill>
                          <a:latin typeface="Courier New" panose="02070309020205020404" pitchFamily="49" charset="0"/>
                          <a:cs typeface="Courier New" panose="02070309020205020404" pitchFamily="49" charset="0"/>
                        </a:rPr>
                        <a:t>Symbols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70811140"/>
                  </a:ext>
                </a:extLst>
              </a:tr>
              <a:tr h="370840">
                <a:tc>
                  <a:txBody>
                    <a:bodyPr/>
                    <a:lstStyle/>
                    <a:p>
                      <a:r>
                        <a:rPr lang="en-IN" sz="2400" dirty="0">
                          <a:latin typeface="Courier New" panose="02070309020205020404" pitchFamily="49" charset="0"/>
                          <a:cs typeface="Courier New" panose="02070309020205020404" pitchFamily="49" charset="0"/>
                        </a:rPr>
                        <a:t>Arithmetic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dirty="0">
                          <a:latin typeface="Courier New" panose="02070309020205020404" pitchFamily="49" charset="0"/>
                          <a:cs typeface="Courier New" panose="02070309020205020404" pitchFamily="49" charset="0"/>
                        </a:rPr>
                        <a:t>+, -, *, /, %, </a:t>
                      </a:r>
                      <a:r>
                        <a:rPr lang="en-IN" sz="2400" b="1" dirty="0">
                          <a:latin typeface="Courier New" panose="02070309020205020404" pitchFamily="49" charset="0"/>
                          <a:cs typeface="Courier New" panose="02070309020205020404" pitchFamily="49" charset="0"/>
                        </a:rPr>
                        <a:t>**(exponentiation)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081252"/>
                  </a:ext>
                </a:extLst>
              </a:tr>
              <a:tr h="370840">
                <a:tc>
                  <a:txBody>
                    <a:bodyPr/>
                    <a:lstStyle/>
                    <a:p>
                      <a:r>
                        <a:rPr lang="en-IN" sz="2400" dirty="0">
                          <a:latin typeface="Courier New" panose="02070309020205020404" pitchFamily="49" charset="0"/>
                          <a:cs typeface="Courier New" panose="02070309020205020404" pitchFamily="49" charset="0"/>
                        </a:rPr>
                        <a:t>Relational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dirty="0">
                          <a:latin typeface="Courier New" panose="02070309020205020404" pitchFamily="49" charset="0"/>
                          <a:cs typeface="Courier New" panose="02070309020205020404" pitchFamily="49" charset="0"/>
                        </a:rPr>
                        <a:t>&lt;,&gt;,&lt;=,&gt;=,==,!=,</a:t>
                      </a:r>
                    </a:p>
                    <a:p>
                      <a:r>
                        <a:rPr lang="en-IN" sz="2400" b="1" dirty="0">
                          <a:latin typeface="Courier New" panose="02070309020205020404" pitchFamily="49" charset="0"/>
                          <a:cs typeface="Courier New" panose="02070309020205020404" pitchFamily="49" charset="0"/>
                        </a:rPr>
                        <a:t>===(strictly equal),!==(strictly not 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025385"/>
                  </a:ext>
                </a:extLst>
              </a:tr>
              <a:tr h="370840">
                <a:tc>
                  <a:txBody>
                    <a:bodyPr/>
                    <a:lstStyle/>
                    <a:p>
                      <a:r>
                        <a:rPr lang="en-US" sz="2400" dirty="0">
                          <a:latin typeface="Courier New" panose="02070309020205020404" pitchFamily="49" charset="0"/>
                          <a:cs typeface="Courier New" panose="02070309020205020404" pitchFamily="49" charset="0"/>
                        </a:rPr>
                        <a:t>Logical </a:t>
                      </a:r>
                      <a:endParaRPr lang="en-IN" sz="24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latin typeface="Courier New" panose="02070309020205020404" pitchFamily="49" charset="0"/>
                          <a:cs typeface="Courier New" panose="02070309020205020404" pitchFamily="49" charset="0"/>
                        </a:rPr>
                        <a:t>&amp;&amp;, ||, !, ??(</a:t>
                      </a:r>
                      <a:r>
                        <a:rPr lang="en-US" sz="2400" b="1" dirty="0" err="1">
                          <a:latin typeface="Courier New" panose="02070309020205020404" pitchFamily="49" charset="0"/>
                          <a:cs typeface="Courier New" panose="02070309020205020404" pitchFamily="49" charset="0"/>
                        </a:rPr>
                        <a:t>nullish</a:t>
                      </a:r>
                      <a:r>
                        <a:rPr lang="en-US" sz="2400" b="1" dirty="0">
                          <a:latin typeface="Courier New" panose="02070309020205020404" pitchFamily="49" charset="0"/>
                          <a:cs typeface="Courier New" panose="02070309020205020404" pitchFamily="49" charset="0"/>
                        </a:rPr>
                        <a:t> Coalescing operator)</a:t>
                      </a:r>
                      <a:endParaRPr lang="en-IN" sz="2400" b="1"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448901"/>
                  </a:ext>
                </a:extLst>
              </a:tr>
              <a:tr h="370840">
                <a:tc>
                  <a:txBody>
                    <a:bodyPr/>
                    <a:lstStyle/>
                    <a:p>
                      <a:r>
                        <a:rPr lang="en-IN" sz="2400" dirty="0">
                          <a:latin typeface="Courier New" panose="02070309020205020404" pitchFamily="49" charset="0"/>
                          <a:cs typeface="Courier New" panose="02070309020205020404" pitchFamily="49" charset="0"/>
                        </a:rPr>
                        <a:t>Bitwise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dirty="0">
                          <a:latin typeface="Courier New" panose="02070309020205020404" pitchFamily="49" charset="0"/>
                          <a:cs typeface="Courier New" panose="02070309020205020404" pitchFamily="49" charset="0"/>
                        </a:rPr>
                        <a:t>&amp;, |, ^, ~, &lt;&lt;, &gt;&gt;, </a:t>
                      </a:r>
                      <a:r>
                        <a:rPr lang="en-IN" sz="2400" b="1" dirty="0">
                          <a:latin typeface="Courier New" panose="02070309020205020404" pitchFamily="49" charset="0"/>
                          <a:cs typeface="Courier New" panose="02070309020205020404" pitchFamily="49" charset="0"/>
                        </a:rPr>
                        <a:t>&gt;&gt;&gt;(unsigned right shift/ zero-fill right shift)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019497"/>
                  </a:ext>
                </a:extLst>
              </a:tr>
              <a:tr h="370840">
                <a:tc>
                  <a:txBody>
                    <a:bodyPr/>
                    <a:lstStyle/>
                    <a:p>
                      <a:r>
                        <a:rPr lang="en-IN" sz="2400" dirty="0">
                          <a:latin typeface="Courier New" panose="02070309020205020404" pitchFamily="49" charset="0"/>
                          <a:cs typeface="Courier New" panose="02070309020205020404" pitchFamily="49" charset="0"/>
                        </a:rPr>
                        <a:t>Assignment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dirty="0">
                          <a:latin typeface="Courier New" panose="02070309020205020404" pitchFamily="49" charset="0"/>
                          <a:cs typeface="Courier New" panose="02070309020205020404" pitchFamily="49" charset="0"/>
                        </a:rPr>
                        <a:t>=,-=,*=,/=,%=,**=, &amp;&amp;= , ||= , ??= , &amp;=,|=,^=, &lt;&lt;=, &gt;&gt;=, &lt;&lt;&lt;=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629972"/>
                  </a:ext>
                </a:extLst>
              </a:tr>
              <a:tr h="370840">
                <a:tc>
                  <a:txBody>
                    <a:bodyPr/>
                    <a:lstStyle/>
                    <a:p>
                      <a:r>
                        <a:rPr lang="en-US" sz="2400" dirty="0">
                          <a:latin typeface="Courier New" panose="02070309020205020404" pitchFamily="49" charset="0"/>
                          <a:cs typeface="Courier New" panose="02070309020205020404" pitchFamily="49" charset="0"/>
                        </a:rPr>
                        <a:t>Ternary</a:t>
                      </a:r>
                      <a:endParaRPr lang="en-IN" sz="24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latin typeface="Courier New" panose="02070309020205020404" pitchFamily="49" charset="0"/>
                          <a:cs typeface="Courier New" panose="02070309020205020404" pitchFamily="49" charset="0"/>
                        </a:rPr>
                        <a:t>?:</a:t>
                      </a:r>
                      <a:endParaRPr lang="en-IN" sz="24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104117"/>
                  </a:ext>
                </a:extLst>
              </a:tr>
              <a:tr h="370840">
                <a:tc>
                  <a:txBody>
                    <a:bodyPr/>
                    <a:lstStyle/>
                    <a:p>
                      <a:r>
                        <a:rPr lang="en-IN" sz="2400" dirty="0">
                          <a:latin typeface="Courier New" panose="02070309020205020404" pitchFamily="49" charset="0"/>
                          <a:cs typeface="Courier New" panose="02070309020205020404" pitchFamily="49" charset="0"/>
                        </a:rPr>
                        <a:t>Unary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dirty="0">
                          <a:latin typeface="Courier New" panose="02070309020205020404" pitchFamily="49" charset="0"/>
                          <a:cs typeface="Courier New" panose="02070309020205020404" pitchFamily="49" charset="0"/>
                        </a:rPr>
                        <a:t>-, +, ++, --,  </a:t>
                      </a:r>
                      <a:r>
                        <a:rPr lang="en-IN" sz="2400" b="1" dirty="0" err="1">
                          <a:latin typeface="Courier New" panose="02070309020205020404" pitchFamily="49" charset="0"/>
                          <a:cs typeface="Courier New" panose="02070309020205020404" pitchFamily="49" charset="0"/>
                        </a:rPr>
                        <a:t>typeof</a:t>
                      </a:r>
                      <a:r>
                        <a:rPr lang="en-IN" sz="2400" b="1" dirty="0">
                          <a:latin typeface="Courier New" panose="02070309020205020404" pitchFamily="49" charset="0"/>
                          <a:cs typeface="Courier New" panose="02070309020205020404" pitchFamily="49" charset="0"/>
                        </a:rPr>
                        <a:t>, </a:t>
                      </a:r>
                      <a:r>
                        <a:rPr lang="en-IN" sz="2400" b="1" dirty="0" err="1">
                          <a:latin typeface="Courier New" panose="02070309020205020404" pitchFamily="49" charset="0"/>
                          <a:cs typeface="Courier New" panose="02070309020205020404" pitchFamily="49" charset="0"/>
                        </a:rPr>
                        <a:t>instanceof</a:t>
                      </a:r>
                      <a:r>
                        <a:rPr lang="en-IN" sz="2400" b="1" dirty="0">
                          <a:latin typeface="Courier New" panose="02070309020205020404" pitchFamily="49" charset="0"/>
                          <a:cs typeface="Courier New" panose="02070309020205020404" pitchFamily="49" charset="0"/>
                        </a:rPr>
                        <a:t>, delete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042604"/>
                  </a:ext>
                </a:extLst>
              </a:tr>
              <a:tr h="370840">
                <a:tc>
                  <a:txBody>
                    <a:bodyPr/>
                    <a:lstStyle/>
                    <a:p>
                      <a:r>
                        <a:rPr lang="en-IN" sz="2400" dirty="0">
                          <a:latin typeface="Courier New" panose="02070309020205020404" pitchFamily="49" charset="0"/>
                          <a:cs typeface="Courier New" panose="02070309020205020404" pitchFamily="49" charset="0"/>
                        </a:rPr>
                        <a:t>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b="0" dirty="0">
                          <a:latin typeface="Courier New" panose="02070309020205020404" pitchFamily="49" charset="0"/>
                          <a:cs typeface="Courier New" panose="02070309020205020404" pitchFamily="49" charset="0"/>
                        </a:rPr>
                        <a:t>,(comma), of, in, 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029662"/>
                  </a:ext>
                </a:extLst>
              </a:tr>
            </a:tbl>
          </a:graphicData>
        </a:graphic>
      </p:graphicFrame>
    </p:spTree>
    <p:extLst>
      <p:ext uri="{BB962C8B-B14F-4D97-AF65-F5344CB8AC3E}">
        <p14:creationId xmlns:p14="http://schemas.microsoft.com/office/powerpoint/2010/main" val="255870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2814-E327-A548-FA9F-16C7E6A153E9}"/>
              </a:ext>
            </a:extLst>
          </p:cNvPr>
          <p:cNvSpPr>
            <a:spLocks noGrp="1"/>
          </p:cNvSpPr>
          <p:nvPr>
            <p:ph type="title"/>
          </p:nvPr>
        </p:nvSpPr>
        <p:spPr>
          <a:xfrm>
            <a:off x="838200" y="365126"/>
            <a:ext cx="10515600" cy="804414"/>
          </a:xfrm>
        </p:spPr>
        <p:txBody>
          <a:bodyPr/>
          <a:lstStyle/>
          <a:p>
            <a:r>
              <a:rPr lang="en-US" dirty="0"/>
              <a:t>Relational Operator</a:t>
            </a:r>
            <a:endParaRPr lang="en-IN" dirty="0"/>
          </a:p>
        </p:txBody>
      </p:sp>
      <p:sp>
        <p:nvSpPr>
          <p:cNvPr id="6" name="TextBox 5">
            <a:extLst>
              <a:ext uri="{FF2B5EF4-FFF2-40B4-BE49-F238E27FC236}">
                <a16:creationId xmlns:a16="http://schemas.microsoft.com/office/drawing/2014/main" id="{16092754-C01C-05E8-194E-A5C525ACB8C0}"/>
              </a:ext>
            </a:extLst>
          </p:cNvPr>
          <p:cNvSpPr txBox="1"/>
          <p:nvPr/>
        </p:nvSpPr>
        <p:spPr>
          <a:xfrm>
            <a:off x="1221656" y="1712957"/>
            <a:ext cx="9230033" cy="707886"/>
          </a:xfrm>
          <a:prstGeom prst="rect">
            <a:avLst/>
          </a:prstGeom>
          <a:noFill/>
        </p:spPr>
        <p:txBody>
          <a:bodyPr wrap="square">
            <a:spAutoFit/>
          </a:bodyPr>
          <a:lstStyle/>
          <a:p>
            <a:r>
              <a:rPr lang="en-IN" sz="2000" b="0" i="0" dirty="0">
                <a:effectLst/>
                <a:latin typeface="Courier New" panose="02070309020205020404" pitchFamily="49" charset="0"/>
              </a:rPr>
              <a:t>console.log('100' == 100</a:t>
            </a:r>
            <a:r>
              <a:rPr lang="en-IN" sz="2000" dirty="0">
                <a:latin typeface="Courier New" panose="02070309020205020404" pitchFamily="49" charset="0"/>
              </a:rPr>
              <a:t>)// checks only the content </a:t>
            </a:r>
          </a:p>
          <a:p>
            <a:r>
              <a:rPr lang="en-IN" sz="2000" dirty="0">
                <a:latin typeface="Courier New" panose="02070309020205020404" pitchFamily="49" charset="0"/>
              </a:rPr>
              <a:t>Output: true</a:t>
            </a:r>
            <a:r>
              <a:rPr lang="en-IN" sz="2000" b="0" i="0" dirty="0">
                <a:effectLst/>
                <a:latin typeface="Courier New" panose="02070309020205020404" pitchFamily="49" charset="0"/>
              </a:rPr>
              <a:t> </a:t>
            </a:r>
            <a:endParaRPr lang="en-IN" sz="2000" dirty="0"/>
          </a:p>
        </p:txBody>
      </p:sp>
      <p:sp>
        <p:nvSpPr>
          <p:cNvPr id="7" name="TextBox 6">
            <a:extLst>
              <a:ext uri="{FF2B5EF4-FFF2-40B4-BE49-F238E27FC236}">
                <a16:creationId xmlns:a16="http://schemas.microsoft.com/office/drawing/2014/main" id="{776243E6-EDBF-2A65-A0A9-91E6DEAE40FE}"/>
              </a:ext>
            </a:extLst>
          </p:cNvPr>
          <p:cNvSpPr txBox="1"/>
          <p:nvPr/>
        </p:nvSpPr>
        <p:spPr>
          <a:xfrm>
            <a:off x="1221655" y="2463557"/>
            <a:ext cx="9230033" cy="707886"/>
          </a:xfrm>
          <a:prstGeom prst="rect">
            <a:avLst/>
          </a:prstGeom>
          <a:noFill/>
        </p:spPr>
        <p:txBody>
          <a:bodyPr wrap="square">
            <a:spAutoFit/>
          </a:bodyPr>
          <a:lstStyle/>
          <a:p>
            <a:r>
              <a:rPr lang="en-IN" sz="2000" b="0" i="0" dirty="0">
                <a:effectLst/>
                <a:latin typeface="Courier New" panose="02070309020205020404" pitchFamily="49" charset="0"/>
              </a:rPr>
              <a:t>console.log('100’ === 100</a:t>
            </a:r>
            <a:r>
              <a:rPr lang="en-IN" sz="2000" dirty="0">
                <a:latin typeface="Courier New" panose="02070309020205020404" pitchFamily="49" charset="0"/>
              </a:rPr>
              <a:t>)// checks content and type also</a:t>
            </a:r>
          </a:p>
          <a:p>
            <a:r>
              <a:rPr lang="en-IN" sz="2000" dirty="0">
                <a:latin typeface="Courier New" panose="02070309020205020404" pitchFamily="49" charset="0"/>
              </a:rPr>
              <a:t>Output: false</a:t>
            </a:r>
            <a:endParaRPr lang="en-IN" sz="2000" dirty="0"/>
          </a:p>
        </p:txBody>
      </p:sp>
      <p:sp>
        <p:nvSpPr>
          <p:cNvPr id="4" name="TextBox 3">
            <a:extLst>
              <a:ext uri="{FF2B5EF4-FFF2-40B4-BE49-F238E27FC236}">
                <a16:creationId xmlns:a16="http://schemas.microsoft.com/office/drawing/2014/main" id="{3765135C-C53B-4CFD-0559-EA38F04D57E4}"/>
              </a:ext>
            </a:extLst>
          </p:cNvPr>
          <p:cNvSpPr txBox="1"/>
          <p:nvPr/>
        </p:nvSpPr>
        <p:spPr>
          <a:xfrm>
            <a:off x="1113502" y="1184514"/>
            <a:ext cx="5384906" cy="400110"/>
          </a:xfrm>
          <a:prstGeom prst="rect">
            <a:avLst/>
          </a:prstGeom>
          <a:noFill/>
        </p:spPr>
        <p:txBody>
          <a:bodyPr wrap="square" rtlCol="0">
            <a:spAutoFit/>
          </a:bodyPr>
          <a:lstStyle/>
          <a:p>
            <a:r>
              <a:rPr lang="en-US" sz="2000" dirty="0"/>
              <a:t>==(equal)  vs.  ===(strictly equal)</a:t>
            </a:r>
            <a:endParaRPr lang="en-IN" sz="2000" dirty="0"/>
          </a:p>
        </p:txBody>
      </p:sp>
      <p:sp>
        <p:nvSpPr>
          <p:cNvPr id="8" name="TextBox 7">
            <a:extLst>
              <a:ext uri="{FF2B5EF4-FFF2-40B4-BE49-F238E27FC236}">
                <a16:creationId xmlns:a16="http://schemas.microsoft.com/office/drawing/2014/main" id="{0CE8D19C-80B1-9989-7007-4DE9779B2F13}"/>
              </a:ext>
            </a:extLst>
          </p:cNvPr>
          <p:cNvSpPr txBox="1"/>
          <p:nvPr/>
        </p:nvSpPr>
        <p:spPr>
          <a:xfrm>
            <a:off x="1113501" y="3491156"/>
            <a:ext cx="9817163" cy="400110"/>
          </a:xfrm>
          <a:prstGeom prst="rect">
            <a:avLst/>
          </a:prstGeom>
          <a:noFill/>
        </p:spPr>
        <p:txBody>
          <a:bodyPr wrap="square">
            <a:spAutoFit/>
          </a:bodyPr>
          <a:lstStyle/>
          <a:p>
            <a:r>
              <a:rPr lang="en-US" sz="2000" dirty="0">
                <a:latin typeface="Courier New" panose="02070309020205020404" pitchFamily="49" charset="0"/>
              </a:rPr>
              <a:t>S</a:t>
            </a:r>
            <a:r>
              <a:rPr lang="en-IN" sz="2000" dirty="0" err="1">
                <a:latin typeface="Courier New" panose="02070309020205020404" pitchFamily="49" charset="0"/>
              </a:rPr>
              <a:t>imilarly</a:t>
            </a:r>
            <a:r>
              <a:rPr lang="en-IN" sz="2000" dirty="0">
                <a:latin typeface="Courier New" panose="02070309020205020404" pitchFamily="49" charset="0"/>
              </a:rPr>
              <a:t> , it is same for != and !==(strictly not equal) </a:t>
            </a:r>
            <a:endParaRPr lang="en-IN" sz="2000" dirty="0"/>
          </a:p>
        </p:txBody>
      </p:sp>
      <p:sp>
        <p:nvSpPr>
          <p:cNvPr id="10" name="TextBox 9">
            <a:extLst>
              <a:ext uri="{FF2B5EF4-FFF2-40B4-BE49-F238E27FC236}">
                <a16:creationId xmlns:a16="http://schemas.microsoft.com/office/drawing/2014/main" id="{8CC0EFB9-E8A0-7CC1-0B61-22913C6D72F8}"/>
              </a:ext>
            </a:extLst>
          </p:cNvPr>
          <p:cNvSpPr txBox="1"/>
          <p:nvPr/>
        </p:nvSpPr>
        <p:spPr>
          <a:xfrm>
            <a:off x="1113501" y="4912193"/>
            <a:ext cx="6096000" cy="400110"/>
          </a:xfrm>
          <a:prstGeom prst="rect">
            <a:avLst/>
          </a:prstGeom>
          <a:noFill/>
        </p:spPr>
        <p:txBody>
          <a:bodyPr wrap="square">
            <a:spAutoFit/>
          </a:bodyPr>
          <a:lstStyle/>
          <a:p>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nullish</a:t>
            </a:r>
            <a:r>
              <a:rPr lang="en-US" sz="2000" b="1" dirty="0">
                <a:latin typeface="Courier New" panose="02070309020205020404" pitchFamily="49" charset="0"/>
                <a:cs typeface="Courier New" panose="02070309020205020404" pitchFamily="49" charset="0"/>
              </a:rPr>
              <a:t> Coalescing operator)</a:t>
            </a:r>
            <a:endParaRPr lang="en-IN" sz="2000" dirty="0"/>
          </a:p>
        </p:txBody>
      </p:sp>
      <p:sp>
        <p:nvSpPr>
          <p:cNvPr id="13" name="TextBox 12">
            <a:extLst>
              <a:ext uri="{FF2B5EF4-FFF2-40B4-BE49-F238E27FC236}">
                <a16:creationId xmlns:a16="http://schemas.microsoft.com/office/drawing/2014/main" id="{9A4072A3-87E4-D8A3-A6D0-3D0FC27EB7BF}"/>
              </a:ext>
            </a:extLst>
          </p:cNvPr>
          <p:cNvSpPr txBox="1"/>
          <p:nvPr/>
        </p:nvSpPr>
        <p:spPr>
          <a:xfrm>
            <a:off x="1113501" y="5421524"/>
            <a:ext cx="1031158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1B1B1B"/>
                </a:solidFill>
                <a:latin typeface="Courier New" panose="02070309020205020404" pitchFamily="49" charset="0"/>
                <a:cs typeface="Courier New" panose="02070309020205020404" pitchFamily="49" charset="0"/>
              </a:rPr>
              <a:t>var res = e</a:t>
            </a:r>
            <a:r>
              <a:rPr kumimoji="0" lang="en-US" altLang="en-US" sz="2000" b="1" i="0" u="none" strike="noStrike" cap="none" normalizeH="0" baseline="0" dirty="0">
                <a:ln>
                  <a:noFill/>
                </a:ln>
                <a:solidFill>
                  <a:srgbClr val="1B1B1B"/>
                </a:solidFill>
                <a:effectLst/>
                <a:latin typeface="Courier New" panose="02070309020205020404" pitchFamily="49" charset="0"/>
                <a:cs typeface="Courier New" panose="02070309020205020404" pitchFamily="49" charset="0"/>
              </a:rPr>
              <a:t>xpr1??expr2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B1B1B"/>
                </a:solidFill>
                <a:effectLst/>
                <a:latin typeface="Courier New" panose="02070309020205020404" pitchFamily="49" charset="0"/>
                <a:cs typeface="Courier New" panose="02070309020205020404" pitchFamily="49" charset="0"/>
              </a:rPr>
              <a:t>Returns expr1 if it is neither null nor undefined; otherwise, returns expr2.</a:t>
            </a: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14" name="Title 1">
            <a:extLst>
              <a:ext uri="{FF2B5EF4-FFF2-40B4-BE49-F238E27FC236}">
                <a16:creationId xmlns:a16="http://schemas.microsoft.com/office/drawing/2014/main" id="{1022E3E0-7AC0-4C92-0411-E9EC8D117ED4}"/>
              </a:ext>
            </a:extLst>
          </p:cNvPr>
          <p:cNvSpPr txBox="1">
            <a:spLocks/>
          </p:cNvSpPr>
          <p:nvPr/>
        </p:nvSpPr>
        <p:spPr>
          <a:xfrm>
            <a:off x="838200" y="4000487"/>
            <a:ext cx="10515600" cy="804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Logical Operator</a:t>
            </a:r>
            <a:endParaRPr lang="en-IN" dirty="0"/>
          </a:p>
        </p:txBody>
      </p:sp>
    </p:spTree>
    <p:extLst>
      <p:ext uri="{BB962C8B-B14F-4D97-AF65-F5344CB8AC3E}">
        <p14:creationId xmlns:p14="http://schemas.microsoft.com/office/powerpoint/2010/main" val="2415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C88E-D598-F0DC-E86D-58C7DF49503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256D86-C94C-8737-3521-B9CDEEAEAAD6}"/>
              </a:ext>
            </a:extLst>
          </p:cNvPr>
          <p:cNvGraphicFramePr>
            <a:graphicFrameLocks noGrp="1"/>
          </p:cNvGraphicFramePr>
          <p:nvPr>
            <p:extLst>
              <p:ext uri="{D42A27DB-BD31-4B8C-83A1-F6EECF244321}">
                <p14:modId xmlns:p14="http://schemas.microsoft.com/office/powerpoint/2010/main" val="3892683110"/>
              </p:ext>
            </p:extLst>
          </p:nvPr>
        </p:nvGraphicFramePr>
        <p:xfrm>
          <a:off x="1133477" y="1177414"/>
          <a:ext cx="8570962" cy="4876800"/>
        </p:xfrm>
        <a:graphic>
          <a:graphicData uri="http://schemas.openxmlformats.org/drawingml/2006/table">
            <a:tbl>
              <a:tblPr/>
              <a:tblGrid>
                <a:gridCol w="1393414">
                  <a:extLst>
                    <a:ext uri="{9D8B030D-6E8A-4147-A177-3AD203B41FA5}">
                      <a16:colId xmlns:a16="http://schemas.microsoft.com/office/drawing/2014/main" val="4120658258"/>
                    </a:ext>
                  </a:extLst>
                </a:gridCol>
                <a:gridCol w="1160206">
                  <a:extLst>
                    <a:ext uri="{9D8B030D-6E8A-4147-A177-3AD203B41FA5}">
                      <a16:colId xmlns:a16="http://schemas.microsoft.com/office/drawing/2014/main" val="1912145385"/>
                    </a:ext>
                  </a:extLst>
                </a:gridCol>
                <a:gridCol w="6017342">
                  <a:extLst>
                    <a:ext uri="{9D8B030D-6E8A-4147-A177-3AD203B41FA5}">
                      <a16:colId xmlns:a16="http://schemas.microsoft.com/office/drawing/2014/main" val="413527212"/>
                    </a:ext>
                  </a:extLst>
                </a:gridCol>
              </a:tblGrid>
              <a:tr h="0">
                <a:tc>
                  <a:txBody>
                    <a:bodyPr/>
                    <a:lstStyle/>
                    <a:p>
                      <a:pPr algn="l" fontAlgn="ctr"/>
                      <a:r>
                        <a:rPr lang="en-IN" sz="2000">
                          <a:effectLst/>
                        </a:rPr>
                        <a:t>Expression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IN" sz="2000">
                          <a:effectLst/>
                        </a:rPr>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IN" sz="2000">
                          <a:effectLst/>
                        </a:rPr>
                        <a:t>Binary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34729913"/>
                  </a:ext>
                </a:extLst>
              </a:tr>
              <a:tr h="0">
                <a:tc>
                  <a:txBody>
                    <a:bodyPr/>
                    <a:lstStyle/>
                    <a:p>
                      <a:pPr fontAlgn="ctr"/>
                      <a:r>
                        <a:rPr lang="en-IN" sz="2000">
                          <a:effectLst/>
                        </a:rPr>
                        <a:t>15 &amp;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1111 &amp; 1001 = 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73878654"/>
                  </a:ext>
                </a:extLst>
              </a:tr>
              <a:tr h="0">
                <a:tc>
                  <a:txBody>
                    <a:bodyPr/>
                    <a:lstStyle/>
                    <a:p>
                      <a:pPr fontAlgn="ctr"/>
                      <a:r>
                        <a:rPr lang="en-IN" sz="2000">
                          <a:effectLst/>
                        </a:rPr>
                        <a:t>15 |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1111 | 1001 = 1111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5159761"/>
                  </a:ext>
                </a:extLst>
              </a:tr>
              <a:tr h="0">
                <a:tc>
                  <a:txBody>
                    <a:bodyPr/>
                    <a:lstStyle/>
                    <a:p>
                      <a:pPr fontAlgn="ctr"/>
                      <a:r>
                        <a:rPr lang="en-IN" sz="2000">
                          <a:effectLst/>
                        </a:rPr>
                        <a:t>15 ^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1111 ^ 1001 = 0110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5354774"/>
                  </a:ext>
                </a:extLst>
              </a:tr>
              <a:tr h="0">
                <a:tc>
                  <a:txBody>
                    <a:bodyPr/>
                    <a:lstStyle/>
                    <a:p>
                      <a:pPr fontAlgn="ctr"/>
                      <a:r>
                        <a:rPr lang="en-IN" sz="2000">
                          <a:effectLst/>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 0000 0000 … 0000 1111 = 1111 1111 … 1111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98471544"/>
                  </a:ext>
                </a:extLst>
              </a:tr>
              <a:tr h="0">
                <a:tc>
                  <a:txBody>
                    <a:bodyPr/>
                    <a:lstStyle/>
                    <a:p>
                      <a:pPr fontAlgn="ctr"/>
                      <a:r>
                        <a:rPr lang="en-IN" sz="2000">
                          <a:effectLs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a:effectLs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IN" sz="2000" dirty="0">
                          <a:effectLst/>
                        </a:rPr>
                        <a:t>~ 0000 0000 … 0000 1001 = 1111 1111 … 1111 0110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06802203"/>
                  </a:ext>
                </a:extLst>
              </a:tr>
              <a:tr h="0">
                <a:tc>
                  <a:txBody>
                    <a:bodyPr/>
                    <a:lstStyle/>
                    <a:p>
                      <a:pPr fontAlgn="ctr"/>
                      <a:r>
                        <a:rPr lang="en-US" sz="2000" dirty="0">
                          <a:effectLst/>
                        </a:rPr>
                        <a:t>9&lt;&lt;2</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36</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0000 1001 = 0010 0100 </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32830431"/>
                  </a:ext>
                </a:extLst>
              </a:tr>
              <a:tr h="0">
                <a:tc>
                  <a:txBody>
                    <a:bodyPr/>
                    <a:lstStyle/>
                    <a:p>
                      <a:pPr fontAlgn="ctr"/>
                      <a:r>
                        <a:rPr lang="en-US" sz="2000" dirty="0">
                          <a:effectLst/>
                        </a:rPr>
                        <a:t>9&gt;&gt;2</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2</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0000 1001 = </a:t>
                      </a:r>
                      <a:r>
                        <a:rPr lang="en-US" sz="2000" b="1" dirty="0">
                          <a:effectLst/>
                        </a:rPr>
                        <a:t>00</a:t>
                      </a:r>
                      <a:r>
                        <a:rPr lang="en-US" sz="2000" dirty="0">
                          <a:effectLst/>
                        </a:rPr>
                        <a:t>00 0010</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187604"/>
                  </a:ext>
                </a:extLst>
              </a:tr>
              <a:tr h="0">
                <a:tc>
                  <a:txBody>
                    <a:bodyPr/>
                    <a:lstStyle/>
                    <a:p>
                      <a:pPr fontAlgn="ctr"/>
                      <a:r>
                        <a:rPr lang="en-US" sz="2000" dirty="0">
                          <a:effectLst/>
                        </a:rPr>
                        <a:t>-9&gt;&gt;2</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-3</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0000 1001 = 1111 0111 = </a:t>
                      </a:r>
                      <a:r>
                        <a:rPr lang="en-US" sz="2000" dirty="0">
                          <a:effectLst/>
                          <a:highlight>
                            <a:srgbClr val="FFFF00"/>
                          </a:highlight>
                        </a:rPr>
                        <a:t>11</a:t>
                      </a:r>
                      <a:r>
                        <a:rPr lang="en-US" sz="2000" dirty="0">
                          <a:effectLst/>
                        </a:rPr>
                        <a:t>11 1101 = -3 (1000 0011)</a:t>
                      </a:r>
                    </a:p>
                    <a:p>
                      <a:pPr fontAlgn="ctr"/>
                      <a:r>
                        <a:rPr lang="en-US" sz="2000" dirty="0">
                          <a:effectLst/>
                        </a:rPr>
                        <a:t>Copy of leftmost bit are shifted in from the left </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34858524"/>
                  </a:ext>
                </a:extLst>
              </a:tr>
              <a:tr h="0">
                <a:tc>
                  <a:txBody>
                    <a:bodyPr/>
                    <a:lstStyle/>
                    <a:p>
                      <a:pPr fontAlgn="ctr"/>
                      <a:r>
                        <a:rPr lang="en-US" sz="2000" dirty="0">
                          <a:effectLst/>
                        </a:rPr>
                        <a:t>19&gt;&gt;&gt;2</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4</a:t>
                      </a:r>
                      <a:endParaRPr lang="en-IN"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ctr"/>
                      <a:r>
                        <a:rPr lang="en-US" sz="2000" dirty="0">
                          <a:effectLst/>
                        </a:rPr>
                        <a:t>0001 0011 = </a:t>
                      </a:r>
                      <a:r>
                        <a:rPr lang="en-US" sz="2000" b="1" dirty="0">
                          <a:effectLst/>
                        </a:rPr>
                        <a:t>00</a:t>
                      </a:r>
                      <a:r>
                        <a:rPr lang="en-US" sz="2000" dirty="0">
                          <a:effectLst/>
                        </a:rPr>
                        <a:t>00 0100 </a:t>
                      </a:r>
                    </a:p>
                    <a:p>
                      <a:pPr fontAlgn="ctr"/>
                      <a:r>
                        <a:rPr lang="en-US" sz="2000" b="1" dirty="0">
                          <a:effectLst/>
                        </a:rPr>
                        <a:t>Not applicable for </a:t>
                      </a:r>
                      <a:r>
                        <a:rPr lang="en-US" sz="2000" b="1" dirty="0" err="1">
                          <a:effectLst/>
                        </a:rPr>
                        <a:t>BigInt</a:t>
                      </a:r>
                      <a:r>
                        <a:rPr lang="en-US" sz="2000" b="1" dirty="0">
                          <a:effectLst/>
                        </a:rPr>
                        <a:t> datatype</a:t>
                      </a:r>
                    </a:p>
                    <a:p>
                      <a:pPr fontAlgn="ctr"/>
                      <a:r>
                        <a:rPr lang="en-US" sz="2000" b="1" dirty="0">
                          <a:effectLst/>
                        </a:rPr>
                        <a:t>zeros are shifted in from the left </a:t>
                      </a:r>
                      <a:endParaRPr lang="en-IN" sz="2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67270533"/>
                  </a:ext>
                </a:extLst>
              </a:tr>
            </a:tbl>
          </a:graphicData>
        </a:graphic>
      </p:graphicFrame>
      <p:sp>
        <p:nvSpPr>
          <p:cNvPr id="8" name="Title 1">
            <a:extLst>
              <a:ext uri="{FF2B5EF4-FFF2-40B4-BE49-F238E27FC236}">
                <a16:creationId xmlns:a16="http://schemas.microsoft.com/office/drawing/2014/main" id="{33E0B261-76A4-5923-21B4-3900D14E44A1}"/>
              </a:ext>
            </a:extLst>
          </p:cNvPr>
          <p:cNvSpPr>
            <a:spLocks noGrp="1"/>
          </p:cNvSpPr>
          <p:nvPr>
            <p:ph type="title"/>
          </p:nvPr>
        </p:nvSpPr>
        <p:spPr>
          <a:xfrm>
            <a:off x="572728" y="178313"/>
            <a:ext cx="10515600" cy="804414"/>
          </a:xfrm>
        </p:spPr>
        <p:txBody>
          <a:bodyPr/>
          <a:lstStyle/>
          <a:p>
            <a:r>
              <a:rPr lang="en-US" dirty="0"/>
              <a:t>Bit-wise Operators</a:t>
            </a:r>
            <a:endParaRPr lang="en-IN" dirty="0"/>
          </a:p>
        </p:txBody>
      </p:sp>
    </p:spTree>
    <p:extLst>
      <p:ext uri="{BB962C8B-B14F-4D97-AF65-F5344CB8AC3E}">
        <p14:creationId xmlns:p14="http://schemas.microsoft.com/office/powerpoint/2010/main" val="194071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FEDE-412D-BD57-7504-D209F21EB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971AC-6D6F-73F4-6921-1EA0B01B46F2}"/>
              </a:ext>
            </a:extLst>
          </p:cNvPr>
          <p:cNvSpPr>
            <a:spLocks noGrp="1"/>
          </p:cNvSpPr>
          <p:nvPr>
            <p:ph type="title"/>
          </p:nvPr>
        </p:nvSpPr>
        <p:spPr>
          <a:xfrm>
            <a:off x="759542" y="188144"/>
            <a:ext cx="10515600" cy="637765"/>
          </a:xfrm>
        </p:spPr>
        <p:txBody>
          <a:bodyPr>
            <a:normAutofit fontScale="90000"/>
          </a:bodyPr>
          <a:lstStyle/>
          <a:p>
            <a:r>
              <a:rPr lang="en-IN" dirty="0"/>
              <a:t>Functions in JavaScript</a:t>
            </a:r>
          </a:p>
        </p:txBody>
      </p:sp>
      <p:sp>
        <p:nvSpPr>
          <p:cNvPr id="3" name="Content Placeholder 2">
            <a:extLst>
              <a:ext uri="{FF2B5EF4-FFF2-40B4-BE49-F238E27FC236}">
                <a16:creationId xmlns:a16="http://schemas.microsoft.com/office/drawing/2014/main" id="{D46CBD3E-63B2-6C5A-C0B6-1BD419F13836}"/>
              </a:ext>
            </a:extLst>
          </p:cNvPr>
          <p:cNvSpPr>
            <a:spLocks noGrp="1"/>
          </p:cNvSpPr>
          <p:nvPr>
            <p:ph idx="1"/>
          </p:nvPr>
        </p:nvSpPr>
        <p:spPr>
          <a:xfrm>
            <a:off x="946355" y="4539328"/>
            <a:ext cx="10515600" cy="1881136"/>
          </a:xfrm>
        </p:spPr>
        <p:txBody>
          <a:bodyPr>
            <a:normAutofit/>
          </a:bodyPr>
          <a:lstStyle/>
          <a:p>
            <a:pPr marL="0" indent="0">
              <a:buNone/>
            </a:pPr>
            <a:r>
              <a:rPr lang="en-IN" sz="2400" dirty="0"/>
              <a:t>In JavaScript , functions are the first class members because </a:t>
            </a:r>
          </a:p>
          <a:p>
            <a:pPr lvl="1"/>
            <a:r>
              <a:rPr lang="en-IN" dirty="0"/>
              <a:t>functions can be take another function as an argument</a:t>
            </a:r>
          </a:p>
          <a:p>
            <a:pPr lvl="1"/>
            <a:r>
              <a:rPr lang="en-IN" dirty="0"/>
              <a:t>Functions can return another function</a:t>
            </a:r>
          </a:p>
          <a:p>
            <a:pPr lvl="1"/>
            <a:r>
              <a:rPr lang="en-IN" dirty="0"/>
              <a:t>Function can store in a variable.</a:t>
            </a:r>
          </a:p>
        </p:txBody>
      </p:sp>
      <p:sp>
        <p:nvSpPr>
          <p:cNvPr id="4" name="TextBox 3">
            <a:extLst>
              <a:ext uri="{FF2B5EF4-FFF2-40B4-BE49-F238E27FC236}">
                <a16:creationId xmlns:a16="http://schemas.microsoft.com/office/drawing/2014/main" id="{E580E653-3979-49F4-9494-DCDD47D296EE}"/>
              </a:ext>
            </a:extLst>
          </p:cNvPr>
          <p:cNvSpPr txBox="1"/>
          <p:nvPr/>
        </p:nvSpPr>
        <p:spPr>
          <a:xfrm>
            <a:off x="1081548" y="884903"/>
            <a:ext cx="6371304" cy="3477875"/>
          </a:xfrm>
          <a:prstGeom prst="rect">
            <a:avLst/>
          </a:prstGeom>
          <a:noFill/>
        </p:spPr>
        <p:txBody>
          <a:bodyPr wrap="square" rtlCol="0">
            <a:spAutoFit/>
          </a:bodyPr>
          <a:lstStyle/>
          <a:p>
            <a:r>
              <a:rPr lang="en-IN" sz="2000" dirty="0"/>
              <a:t>In JavaScript function is defined as follows</a:t>
            </a:r>
          </a:p>
          <a:p>
            <a:endParaRPr lang="en-IN" sz="2000" dirty="0"/>
          </a:p>
          <a:p>
            <a:r>
              <a:rPr lang="en-IN" sz="2000" b="1" i="1" dirty="0"/>
              <a:t>function</a:t>
            </a:r>
            <a:r>
              <a:rPr lang="en-IN" sz="2000" dirty="0"/>
              <a:t> </a:t>
            </a:r>
            <a:r>
              <a:rPr lang="en-IN" sz="2000" dirty="0" err="1"/>
              <a:t>functionname</a:t>
            </a:r>
            <a:r>
              <a:rPr lang="en-IN" sz="2000" dirty="0"/>
              <a:t>(parameters){</a:t>
            </a:r>
          </a:p>
          <a:p>
            <a:r>
              <a:rPr lang="en-IN" sz="2000" dirty="0"/>
              <a:t>      // body of the function;</a:t>
            </a:r>
          </a:p>
          <a:p>
            <a:r>
              <a:rPr lang="en-IN" sz="2000" dirty="0"/>
              <a:t>}</a:t>
            </a:r>
          </a:p>
          <a:p>
            <a:endParaRPr lang="en-IN" sz="2000" dirty="0"/>
          </a:p>
          <a:p>
            <a:r>
              <a:rPr lang="en-IN" sz="2000" dirty="0"/>
              <a:t>function add(x, y ) {</a:t>
            </a:r>
          </a:p>
          <a:p>
            <a:r>
              <a:rPr lang="en-IN" sz="2000" dirty="0"/>
              <a:t>       return x+y;</a:t>
            </a:r>
          </a:p>
          <a:p>
            <a:r>
              <a:rPr lang="en-IN" sz="2000" dirty="0"/>
              <a:t>}</a:t>
            </a:r>
          </a:p>
          <a:p>
            <a:r>
              <a:rPr lang="en-IN" sz="2000" dirty="0"/>
              <a:t>var res = add(2,3);</a:t>
            </a:r>
          </a:p>
          <a:p>
            <a:r>
              <a:rPr lang="en-IN" sz="2000" dirty="0"/>
              <a:t>Console.log(“the sum of 2 and 3 is ”, res); </a:t>
            </a:r>
          </a:p>
        </p:txBody>
      </p:sp>
    </p:spTree>
    <p:extLst>
      <p:ext uri="{BB962C8B-B14F-4D97-AF65-F5344CB8AC3E}">
        <p14:creationId xmlns:p14="http://schemas.microsoft.com/office/powerpoint/2010/main" val="9361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00C050-127F-F5B2-6F1E-494CD69BA296}"/>
              </a:ext>
            </a:extLst>
          </p:cNvPr>
          <p:cNvGraphicFramePr>
            <a:graphicFrameLocks noGrp="1"/>
          </p:cNvGraphicFramePr>
          <p:nvPr>
            <p:extLst>
              <p:ext uri="{D42A27DB-BD31-4B8C-83A1-F6EECF244321}">
                <p14:modId xmlns:p14="http://schemas.microsoft.com/office/powerpoint/2010/main" val="4186794242"/>
              </p:ext>
            </p:extLst>
          </p:nvPr>
        </p:nvGraphicFramePr>
        <p:xfrm>
          <a:off x="1158566" y="1014633"/>
          <a:ext cx="10364840" cy="5201087"/>
        </p:xfrm>
        <a:graphic>
          <a:graphicData uri="http://schemas.openxmlformats.org/drawingml/2006/table">
            <a:tbl>
              <a:tblPr firstRow="1" bandRow="1">
                <a:tableStyleId>{5C22544A-7EE6-4342-B048-85BDC9FD1C3A}</a:tableStyleId>
              </a:tblPr>
              <a:tblGrid>
                <a:gridCol w="2170666">
                  <a:extLst>
                    <a:ext uri="{9D8B030D-6E8A-4147-A177-3AD203B41FA5}">
                      <a16:colId xmlns:a16="http://schemas.microsoft.com/office/drawing/2014/main" val="683218619"/>
                    </a:ext>
                  </a:extLst>
                </a:gridCol>
                <a:gridCol w="2983078">
                  <a:extLst>
                    <a:ext uri="{9D8B030D-6E8A-4147-A177-3AD203B41FA5}">
                      <a16:colId xmlns:a16="http://schemas.microsoft.com/office/drawing/2014/main" val="3887513787"/>
                    </a:ext>
                  </a:extLst>
                </a:gridCol>
                <a:gridCol w="5211096">
                  <a:extLst>
                    <a:ext uri="{9D8B030D-6E8A-4147-A177-3AD203B41FA5}">
                      <a16:colId xmlns:a16="http://schemas.microsoft.com/office/drawing/2014/main" val="330451603"/>
                    </a:ext>
                  </a:extLst>
                </a:gridCol>
              </a:tblGrid>
              <a:tr h="930469">
                <a:tc>
                  <a:txBody>
                    <a:bodyPr/>
                    <a:lstStyle/>
                    <a:p>
                      <a:r>
                        <a:rPr lang="en-US" dirty="0">
                          <a:solidFill>
                            <a:schemeClr val="tx1"/>
                          </a:solidFill>
                        </a:rPr>
                        <a:t>Function Declaration</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ts val="1425"/>
                        </a:lnSpc>
                      </a:pPr>
                      <a:endParaRPr lang="en-US" b="0" dirty="0">
                        <a:solidFill>
                          <a:srgbClr val="0000FF"/>
                        </a:solidFill>
                        <a:effectLst/>
                        <a:latin typeface="Consolas" panose="020B0609020204030204" pitchFamily="49" charset="0"/>
                      </a:endParaRPr>
                    </a:p>
                    <a:p>
                      <a:pPr>
                        <a:lnSpc>
                          <a:spcPts val="1425"/>
                        </a:lnSpc>
                      </a:pP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multiply</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p>
                    <a:p>
                      <a:pPr>
                        <a:lnSpc>
                          <a:spcPts val="1425"/>
                        </a:lnSpc>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a:t>
                      </a:r>
                    </a:p>
                    <a:p>
                      <a:pPr>
                        <a:lnSpc>
                          <a:spcPts val="1425"/>
                        </a:lnSpc>
                      </a:pPr>
                      <a:r>
                        <a:rPr lang="en-US" b="0" dirty="0">
                          <a:solidFill>
                            <a:srgbClr val="3B3B3B"/>
                          </a:solidFill>
                          <a:effectLst/>
                          <a:latin typeface="Consolas" panose="020B0609020204030204" pitchFamily="49" charset="0"/>
                        </a:rPr>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93979439"/>
                  </a:ext>
                </a:extLst>
              </a:tr>
              <a:tr h="930469">
                <a:tc>
                  <a:txBody>
                    <a:bodyPr/>
                    <a:lstStyle/>
                    <a:p>
                      <a:r>
                        <a:rPr lang="en-US" dirty="0">
                          <a:solidFill>
                            <a:schemeClr val="tx1"/>
                          </a:solidFill>
                        </a:rPr>
                        <a:t>Function Expression</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ts val="1425"/>
                        </a:lnSpc>
                      </a:pPr>
                      <a:r>
                        <a:rPr lang="en-US" b="0" dirty="0">
                          <a:solidFill>
                            <a:srgbClr val="008000"/>
                          </a:solidFill>
                          <a:effectLst/>
                          <a:latin typeface="Consolas" panose="020B0609020204030204" pitchFamily="49" charset="0"/>
                        </a:rPr>
                        <a:t>// Expression; the function is anonymous but assigned to a variable</a:t>
                      </a:r>
                      <a:endParaRPr lang="en-US" b="0" dirty="0">
                        <a:solidFill>
                          <a:srgbClr val="3B3B3B"/>
                        </a:solidFill>
                        <a:effectLst/>
                        <a:latin typeface="Consolas" panose="020B0609020204030204" pitchFamily="49" charset="0"/>
                      </a:endParaRPr>
                    </a:p>
                    <a:p>
                      <a:pPr>
                        <a:lnSpc>
                          <a:spcPts val="1425"/>
                        </a:lnSpc>
                      </a:pP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multiply</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p>
                    <a:p>
                      <a:pPr>
                        <a:lnSpc>
                          <a:spcPts val="1425"/>
                        </a:lnSpc>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a:t>
                      </a:r>
                    </a:p>
                    <a:p>
                      <a:pPr>
                        <a:lnSpc>
                          <a:spcPts val="1425"/>
                        </a:lnSpc>
                      </a:pPr>
                      <a:r>
                        <a:rPr lang="en-US" b="0" dirty="0">
                          <a:solidFill>
                            <a:srgbClr val="3B3B3B"/>
                          </a:solidFill>
                          <a:effectLst/>
                          <a:latin typeface="Consolas" panose="020B0609020204030204" pitchFamily="49" charset="0"/>
                        </a:rPr>
                        <a:t>};</a:t>
                      </a:r>
                    </a:p>
                    <a:p>
                      <a:pPr>
                        <a:lnSpc>
                          <a:spcPts val="1425"/>
                        </a:lnSpc>
                      </a:pPr>
                      <a:r>
                        <a:rPr lang="en-US" b="0" dirty="0">
                          <a:solidFill>
                            <a:srgbClr val="008000"/>
                          </a:solidFill>
                          <a:effectLst/>
                          <a:latin typeface="Consolas" panose="020B0609020204030204" pitchFamily="49" charset="0"/>
                        </a:rPr>
                        <a:t>// Expression; the function has its own name</a:t>
                      </a:r>
                      <a:endParaRPr lang="en-US" b="0" dirty="0">
                        <a:solidFill>
                          <a:srgbClr val="3B3B3B"/>
                        </a:solidFill>
                        <a:effectLst/>
                        <a:latin typeface="Consolas" panose="020B0609020204030204" pitchFamily="49" charset="0"/>
                      </a:endParaRPr>
                    </a:p>
                    <a:p>
                      <a:pPr>
                        <a:lnSpc>
                          <a:spcPts val="1425"/>
                        </a:lnSpc>
                      </a:pP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multiply</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funcName</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p>
                    <a:p>
                      <a:pPr>
                        <a:lnSpc>
                          <a:spcPts val="1425"/>
                        </a:lnSpc>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a:t>
                      </a:r>
                    </a:p>
                    <a:p>
                      <a:pPr>
                        <a:lnSpc>
                          <a:spcPts val="1425"/>
                        </a:lnSpc>
                      </a:pPr>
                      <a:r>
                        <a:rPr lang="en-US" b="0" dirty="0">
                          <a:solidFill>
                            <a:srgbClr val="3B3B3B"/>
                          </a:solidFill>
                          <a:effectLst/>
                          <a:latin typeface="Consolas" panose="020B0609020204030204" pitchFamily="49" charset="0"/>
                        </a:rPr>
                        <a: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664865001"/>
                  </a:ext>
                </a:extLst>
              </a:tr>
              <a:tr h="506745">
                <a:tc>
                  <a:txBody>
                    <a:bodyPr/>
                    <a:lstStyle/>
                    <a:p>
                      <a:r>
                        <a:rPr lang="en-US" dirty="0">
                          <a:solidFill>
                            <a:schemeClr val="tx1"/>
                          </a:solidFill>
                        </a:rPr>
                        <a:t>Function Constructor</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0070C1"/>
                          </a:solidFill>
                          <a:effectLst/>
                          <a:latin typeface="Consolas" panose="020B0609020204030204" pitchFamily="49" charset="0"/>
                        </a:rPr>
                        <a:t>multiply</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Function</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"y"</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"return x * y"</a:t>
                      </a:r>
                      <a:r>
                        <a:rPr lang="en-US" b="0" dirty="0">
                          <a:solidFill>
                            <a:srgbClr val="3B3B3B"/>
                          </a:solidFill>
                          <a:effectLst/>
                          <a:latin typeface="Consolas" panose="020B0609020204030204" pitchFamily="49" charset="0"/>
                        </a:rPr>
                        <a: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329743439"/>
                  </a:ext>
                </a:extLst>
              </a:tr>
              <a:tr h="462116">
                <a:tc>
                  <a:txBody>
                    <a:bodyPr/>
                    <a:lstStyle/>
                    <a:p>
                      <a:r>
                        <a:rPr lang="en-US" dirty="0">
                          <a:solidFill>
                            <a:schemeClr val="tx1"/>
                          </a:solidFill>
                        </a:rPr>
                        <a:t>Arrow functions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multiply</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4011415132"/>
                  </a:ext>
                </a:extLst>
              </a:tr>
              <a:tr h="599768">
                <a:tc gridSpan="3">
                  <a:txBody>
                    <a:bodyPr/>
                    <a:lstStyle/>
                    <a:p>
                      <a:pPr>
                        <a:lnSpc>
                          <a:spcPts val="1425"/>
                        </a:lnSpc>
                      </a:pPr>
                      <a:r>
                        <a:rPr lang="en-US" dirty="0">
                          <a:solidFill>
                            <a:srgbClr val="3B3B3B"/>
                          </a:solidFill>
                          <a:latin typeface="Consolas" panose="020B0609020204030204" pitchFamily="49" charset="0"/>
                        </a:rPr>
                        <a:t>let result = multiply(3,4);</a:t>
                      </a:r>
                    </a:p>
                    <a:p>
                      <a:pPr>
                        <a:lnSpc>
                          <a:spcPts val="1425"/>
                        </a:lnSpc>
                      </a:pPr>
                      <a:r>
                        <a:rPr lang="en-US" dirty="0">
                          <a:solidFill>
                            <a:srgbClr val="3B3B3B"/>
                          </a:solidFill>
                          <a:latin typeface="Consolas" panose="020B0609020204030204" pitchFamily="49" charset="0"/>
                        </a:rPr>
                        <a:t>console.log(“Multiplication of 3 and 4 is “, result);</a:t>
                      </a:r>
                      <a:endParaRPr lang="en-IN" dirty="0">
                        <a:solidFill>
                          <a:srgbClr val="3B3B3B"/>
                        </a:solidFill>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3B3B3B"/>
                        </a:solidFill>
                        <a:effectLst/>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47541090"/>
                  </a:ext>
                </a:extLst>
              </a:tr>
              <a:tr h="930469">
                <a:tc>
                  <a:txBody>
                    <a:bodyPr/>
                    <a:lstStyle/>
                    <a:p>
                      <a:r>
                        <a:rPr lang="en-US" dirty="0">
                          <a:solidFill>
                            <a:schemeClr val="tx1"/>
                          </a:solidFill>
                        </a:rPr>
                        <a:t>Method</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25"/>
                        </a:lnSpc>
                      </a:pP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a:solidFill>
                            <a:srgbClr val="0070C1"/>
                          </a:solidFill>
                          <a:effectLst/>
                          <a:latin typeface="Consolas" panose="020B0609020204030204" pitchFamily="49" charset="0"/>
                        </a:rPr>
                        <a:t>obj</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p>
                    <a:p>
                      <a:pPr>
                        <a:lnSpc>
                          <a:spcPts val="1425"/>
                        </a:lnSpc>
                      </a:pP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multiply</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p>
                    <a:p>
                      <a:pPr>
                        <a:lnSpc>
                          <a:spcPts val="1425"/>
                        </a:lnSpc>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a:t>
                      </a:r>
                    </a:p>
                    <a:p>
                      <a:pPr>
                        <a:lnSpc>
                          <a:spcPts val="1425"/>
                        </a:lnSpc>
                      </a:pPr>
                      <a:r>
                        <a:rPr lang="en-US" b="0" dirty="0">
                          <a:solidFill>
                            <a:srgbClr val="3B3B3B"/>
                          </a:solidFill>
                          <a:effectLst/>
                          <a:latin typeface="Consolas" panose="020B0609020204030204" pitchFamily="49" charset="0"/>
                        </a:rPr>
                        <a:t>  },</a:t>
                      </a:r>
                    </a:p>
                    <a:p>
                      <a:pPr>
                        <a:lnSpc>
                          <a:spcPts val="1425"/>
                        </a:lnSpc>
                      </a:pPr>
                      <a:r>
                        <a:rPr lang="en-US" b="0" dirty="0">
                          <a:solidFill>
                            <a:srgbClr val="3B3B3B"/>
                          </a:solidFill>
                          <a:effectLst/>
                          <a:latin typeface="Consolas" panose="020B0609020204030204" pitchFamily="49"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25"/>
                        </a:lnSpc>
                      </a:pPr>
                      <a:r>
                        <a:rPr lang="en-US" b="0" dirty="0">
                          <a:solidFill>
                            <a:srgbClr val="3B3B3B"/>
                          </a:solidFill>
                          <a:effectLst/>
                          <a:latin typeface="Consolas" panose="020B0609020204030204" pitchFamily="49" charset="0"/>
                        </a:rPr>
                        <a:t>let result = </a:t>
                      </a:r>
                      <a:r>
                        <a:rPr lang="en-US" b="0" dirty="0" err="1">
                          <a:solidFill>
                            <a:srgbClr val="3B3B3B"/>
                          </a:solidFill>
                          <a:effectLst/>
                          <a:latin typeface="Consolas" panose="020B0609020204030204" pitchFamily="49" charset="0"/>
                        </a:rPr>
                        <a:t>obj.multiply</a:t>
                      </a:r>
                      <a:r>
                        <a:rPr lang="en-US" b="0" dirty="0">
                          <a:solidFill>
                            <a:srgbClr val="3B3B3B"/>
                          </a:solidFill>
                          <a:effectLst/>
                          <a:latin typeface="Consolas" panose="020B0609020204030204" pitchFamily="49" charset="0"/>
                        </a:rPr>
                        <a:t>(3,4);</a:t>
                      </a:r>
                    </a:p>
                    <a:p>
                      <a:pPr>
                        <a:lnSpc>
                          <a:spcPts val="1425"/>
                        </a:lnSpc>
                      </a:pPr>
                      <a:r>
                        <a:rPr lang="en-US" b="0" dirty="0">
                          <a:solidFill>
                            <a:srgbClr val="3B3B3B"/>
                          </a:solidFill>
                          <a:effectLst/>
                          <a:latin typeface="Consolas" panose="020B0609020204030204" pitchFamily="49" charset="0"/>
                        </a:rPr>
                        <a:t>Console.log(“multiplication of 3 and 4 is”,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037826"/>
                  </a:ext>
                </a:extLst>
              </a:tr>
            </a:tbl>
          </a:graphicData>
        </a:graphic>
      </p:graphicFrame>
      <p:sp>
        <p:nvSpPr>
          <p:cNvPr id="6" name="Title 1">
            <a:extLst>
              <a:ext uri="{FF2B5EF4-FFF2-40B4-BE49-F238E27FC236}">
                <a16:creationId xmlns:a16="http://schemas.microsoft.com/office/drawing/2014/main" id="{E49F5AF2-E175-25DB-97AA-1F4433F19EFE}"/>
              </a:ext>
            </a:extLst>
          </p:cNvPr>
          <p:cNvSpPr>
            <a:spLocks noGrp="1"/>
          </p:cNvSpPr>
          <p:nvPr>
            <p:ph type="title"/>
          </p:nvPr>
        </p:nvSpPr>
        <p:spPr>
          <a:xfrm>
            <a:off x="641556" y="247139"/>
            <a:ext cx="10515600" cy="627933"/>
          </a:xfrm>
        </p:spPr>
        <p:txBody>
          <a:bodyPr>
            <a:normAutofit fontScale="90000"/>
          </a:bodyPr>
          <a:lstStyle/>
          <a:p>
            <a:r>
              <a:rPr lang="en-IN" sz="4000" dirty="0"/>
              <a:t>Different ways of creating functions in JavaScript</a:t>
            </a:r>
          </a:p>
        </p:txBody>
      </p:sp>
    </p:spTree>
    <p:extLst>
      <p:ext uri="{BB962C8B-B14F-4D97-AF65-F5344CB8AC3E}">
        <p14:creationId xmlns:p14="http://schemas.microsoft.com/office/powerpoint/2010/main" val="352837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2B481D-194C-A2D8-4568-CC13C22F23E1}"/>
              </a:ext>
            </a:extLst>
          </p:cNvPr>
          <p:cNvPicPr>
            <a:picLocks noChangeAspect="1"/>
          </p:cNvPicPr>
          <p:nvPr/>
        </p:nvPicPr>
        <p:blipFill>
          <a:blip r:embed="rId2"/>
          <a:stretch>
            <a:fillRect/>
          </a:stretch>
        </p:blipFill>
        <p:spPr>
          <a:xfrm>
            <a:off x="4652738" y="3446830"/>
            <a:ext cx="7293452" cy="3268604"/>
          </a:xfrm>
          <a:prstGeom prst="rect">
            <a:avLst/>
          </a:prstGeom>
        </p:spPr>
      </p:pic>
      <p:sp>
        <p:nvSpPr>
          <p:cNvPr id="7" name="TextBox 6">
            <a:extLst>
              <a:ext uri="{FF2B5EF4-FFF2-40B4-BE49-F238E27FC236}">
                <a16:creationId xmlns:a16="http://schemas.microsoft.com/office/drawing/2014/main" id="{B3DA90AB-18A7-281F-9048-00F1A1170074}"/>
              </a:ext>
            </a:extLst>
          </p:cNvPr>
          <p:cNvSpPr txBox="1"/>
          <p:nvPr/>
        </p:nvSpPr>
        <p:spPr>
          <a:xfrm>
            <a:off x="294967" y="258236"/>
            <a:ext cx="8917857" cy="461665"/>
          </a:xfrm>
          <a:prstGeom prst="rect">
            <a:avLst/>
          </a:prstGeom>
          <a:noFill/>
        </p:spPr>
        <p:txBody>
          <a:bodyPr wrap="square">
            <a:spAutoFit/>
          </a:bodyPr>
          <a:lstStyle/>
          <a:p>
            <a:pPr algn="l"/>
            <a:r>
              <a:rPr lang="en-US" sz="2400" b="1" i="0" u="none" strike="noStrike" baseline="0" dirty="0">
                <a:latin typeface="TimesNewRomanPS-BoldMT"/>
              </a:rPr>
              <a:t>Understanding the Basic Web Development </a:t>
            </a:r>
            <a:r>
              <a:rPr lang="en-IN" sz="2400" b="1" i="0" u="none" strike="noStrike" baseline="0" dirty="0">
                <a:latin typeface="TimesNewRomanPS-BoldMT"/>
              </a:rPr>
              <a:t>Framework</a:t>
            </a:r>
            <a:endParaRPr lang="en-IN" sz="2400" dirty="0"/>
          </a:p>
        </p:txBody>
      </p:sp>
      <p:sp>
        <p:nvSpPr>
          <p:cNvPr id="8" name="TextBox 7">
            <a:extLst>
              <a:ext uri="{FF2B5EF4-FFF2-40B4-BE49-F238E27FC236}">
                <a16:creationId xmlns:a16="http://schemas.microsoft.com/office/drawing/2014/main" id="{FAC174FC-9F55-851F-E8D2-E36FC387A091}"/>
              </a:ext>
            </a:extLst>
          </p:cNvPr>
          <p:cNvSpPr txBox="1"/>
          <p:nvPr/>
        </p:nvSpPr>
        <p:spPr>
          <a:xfrm>
            <a:off x="393290" y="846822"/>
            <a:ext cx="7551176" cy="3416320"/>
          </a:xfrm>
          <a:prstGeom prst="rect">
            <a:avLst/>
          </a:prstGeom>
          <a:noFill/>
        </p:spPr>
        <p:txBody>
          <a:bodyPr wrap="square" rtlCol="0">
            <a:spAutoFit/>
          </a:bodyPr>
          <a:lstStyle/>
          <a:p>
            <a:r>
              <a:rPr lang="en-IN" sz="2400" dirty="0"/>
              <a:t>The fundamental components of Web Application is</a:t>
            </a:r>
          </a:p>
          <a:p>
            <a:pPr marL="914400" lvl="1" indent="-457200">
              <a:buFont typeface="+mj-lt"/>
              <a:buAutoNum type="arabicPeriod"/>
            </a:pPr>
            <a:r>
              <a:rPr lang="en-IN" sz="2400" dirty="0"/>
              <a:t>User</a:t>
            </a:r>
          </a:p>
          <a:p>
            <a:pPr marL="914400" lvl="1" indent="-457200">
              <a:buFont typeface="+mj-lt"/>
              <a:buAutoNum type="arabicPeriod"/>
            </a:pPr>
            <a:r>
              <a:rPr lang="en-IN" sz="2400" dirty="0"/>
              <a:t>Browser</a:t>
            </a:r>
          </a:p>
          <a:p>
            <a:pPr marL="1371600" lvl="2" indent="-457200">
              <a:buFont typeface="+mj-lt"/>
              <a:buAutoNum type="alphaLcPeriod"/>
            </a:pPr>
            <a:r>
              <a:rPr lang="en-IN" sz="2400" dirty="0"/>
              <a:t>Browser-to-webserver communication</a:t>
            </a:r>
          </a:p>
          <a:p>
            <a:pPr marL="1371600" lvl="2" indent="-457200">
              <a:buFont typeface="+mj-lt"/>
              <a:buAutoNum type="alphaLcPeriod"/>
            </a:pPr>
            <a:r>
              <a:rPr lang="en-IN" sz="2400" dirty="0"/>
              <a:t>Rendering the browser view (displaying the page)</a:t>
            </a:r>
          </a:p>
          <a:p>
            <a:pPr marL="1371600" lvl="2" indent="-457200">
              <a:buFont typeface="+mj-lt"/>
              <a:buAutoNum type="alphaLcPeriod"/>
            </a:pPr>
            <a:r>
              <a:rPr lang="en-IN" sz="2400" dirty="0"/>
              <a:t>User interaction</a:t>
            </a:r>
          </a:p>
          <a:p>
            <a:pPr marL="914400" lvl="1" indent="-457200">
              <a:buFont typeface="+mj-lt"/>
              <a:buAutoNum type="arabicPeriod"/>
            </a:pPr>
            <a:r>
              <a:rPr lang="en-IN" sz="2400" dirty="0"/>
              <a:t>Web server</a:t>
            </a:r>
          </a:p>
          <a:p>
            <a:pPr marL="914400" lvl="1" indent="-457200">
              <a:buFont typeface="+mj-lt"/>
              <a:buAutoNum type="arabicPeriod"/>
            </a:pPr>
            <a:r>
              <a:rPr lang="en-IN" sz="2400" dirty="0"/>
              <a:t>Backend services</a:t>
            </a:r>
          </a:p>
        </p:txBody>
      </p:sp>
      <p:sp>
        <p:nvSpPr>
          <p:cNvPr id="9" name="Oval 8">
            <a:extLst>
              <a:ext uri="{FF2B5EF4-FFF2-40B4-BE49-F238E27FC236}">
                <a16:creationId xmlns:a16="http://schemas.microsoft.com/office/drawing/2014/main" id="{E0E776E3-5E24-7AAF-F2D2-27D7F732F603}"/>
              </a:ext>
            </a:extLst>
          </p:cNvPr>
          <p:cNvSpPr/>
          <p:nvPr/>
        </p:nvSpPr>
        <p:spPr>
          <a:xfrm>
            <a:off x="4306527" y="3789898"/>
            <a:ext cx="462116" cy="4616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10" name="Oval 9">
            <a:extLst>
              <a:ext uri="{FF2B5EF4-FFF2-40B4-BE49-F238E27FC236}">
                <a16:creationId xmlns:a16="http://schemas.microsoft.com/office/drawing/2014/main" id="{B89A58D6-6F96-0053-8412-5AA49750DB18}"/>
              </a:ext>
            </a:extLst>
          </p:cNvPr>
          <p:cNvSpPr/>
          <p:nvPr/>
        </p:nvSpPr>
        <p:spPr>
          <a:xfrm>
            <a:off x="6533536" y="2990081"/>
            <a:ext cx="462116" cy="4616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1" name="Oval 10">
            <a:extLst>
              <a:ext uri="{FF2B5EF4-FFF2-40B4-BE49-F238E27FC236}">
                <a16:creationId xmlns:a16="http://schemas.microsoft.com/office/drawing/2014/main" id="{D9F87C28-9B53-B22A-5541-7CCC2D0701DA}"/>
              </a:ext>
            </a:extLst>
          </p:cNvPr>
          <p:cNvSpPr/>
          <p:nvPr/>
        </p:nvSpPr>
        <p:spPr>
          <a:xfrm>
            <a:off x="9714266" y="3397670"/>
            <a:ext cx="462116" cy="4616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sp>
        <p:nvSpPr>
          <p:cNvPr id="14" name="Oval 13">
            <a:extLst>
              <a:ext uri="{FF2B5EF4-FFF2-40B4-BE49-F238E27FC236}">
                <a16:creationId xmlns:a16="http://schemas.microsoft.com/office/drawing/2014/main" id="{5D044DFF-31CE-B380-D7D7-8D3E15AE0EA9}"/>
              </a:ext>
            </a:extLst>
          </p:cNvPr>
          <p:cNvSpPr/>
          <p:nvPr/>
        </p:nvSpPr>
        <p:spPr>
          <a:xfrm>
            <a:off x="11513568" y="4841737"/>
            <a:ext cx="462116" cy="4616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15" name="Oval 14">
            <a:extLst>
              <a:ext uri="{FF2B5EF4-FFF2-40B4-BE49-F238E27FC236}">
                <a16:creationId xmlns:a16="http://schemas.microsoft.com/office/drawing/2014/main" id="{17155994-9789-D9FC-6FB2-075684A401DC}"/>
              </a:ext>
            </a:extLst>
          </p:cNvPr>
          <p:cNvSpPr/>
          <p:nvPr/>
        </p:nvSpPr>
        <p:spPr>
          <a:xfrm>
            <a:off x="8091944" y="3789898"/>
            <a:ext cx="589936" cy="54612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a:t>
            </a:r>
          </a:p>
        </p:txBody>
      </p:sp>
      <p:sp>
        <p:nvSpPr>
          <p:cNvPr id="16" name="Oval 15">
            <a:extLst>
              <a:ext uri="{FF2B5EF4-FFF2-40B4-BE49-F238E27FC236}">
                <a16:creationId xmlns:a16="http://schemas.microsoft.com/office/drawing/2014/main" id="{139750B4-3689-5B65-3DAF-5705F3AF0626}"/>
              </a:ext>
            </a:extLst>
          </p:cNvPr>
          <p:cNvSpPr/>
          <p:nvPr/>
        </p:nvSpPr>
        <p:spPr>
          <a:xfrm>
            <a:off x="5776445" y="4581396"/>
            <a:ext cx="604690" cy="5313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2b</a:t>
            </a:r>
          </a:p>
        </p:txBody>
      </p:sp>
      <p:sp>
        <p:nvSpPr>
          <p:cNvPr id="17" name="Oval 16">
            <a:extLst>
              <a:ext uri="{FF2B5EF4-FFF2-40B4-BE49-F238E27FC236}">
                <a16:creationId xmlns:a16="http://schemas.microsoft.com/office/drawing/2014/main" id="{8A94B58B-D924-90F2-917C-9A66F112E0C0}"/>
              </a:ext>
            </a:extLst>
          </p:cNvPr>
          <p:cNvSpPr/>
          <p:nvPr/>
        </p:nvSpPr>
        <p:spPr>
          <a:xfrm>
            <a:off x="5761697" y="5490882"/>
            <a:ext cx="604690" cy="5313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2c</a:t>
            </a:r>
          </a:p>
        </p:txBody>
      </p:sp>
    </p:spTree>
    <p:extLst>
      <p:ext uri="{BB962C8B-B14F-4D97-AF65-F5344CB8AC3E}">
        <p14:creationId xmlns:p14="http://schemas.microsoft.com/office/powerpoint/2010/main" val="385115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6732A-EA36-CF54-C814-125542D319CB}"/>
              </a:ext>
            </a:extLst>
          </p:cNvPr>
          <p:cNvSpPr txBox="1"/>
          <p:nvPr/>
        </p:nvSpPr>
        <p:spPr>
          <a:xfrm>
            <a:off x="953729" y="1311214"/>
            <a:ext cx="6096000" cy="4801314"/>
          </a:xfrm>
          <a:prstGeom prst="rect">
            <a:avLst/>
          </a:prstGeom>
          <a:noFill/>
        </p:spPr>
        <p:txBody>
          <a:bodyPr wrap="square">
            <a:spAutoFit/>
          </a:bodyPr>
          <a:lstStyle/>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addition</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multiplication</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division</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subtraction</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calculate</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a</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b</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calculationType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calculationType</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b</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result</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calculate</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10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20</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addition</a:t>
            </a:r>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"addition ="</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result</a:t>
            </a:r>
            <a:r>
              <a:rPr lang="en-IN" b="0" dirty="0">
                <a:solidFill>
                  <a:srgbClr val="3B3B3B"/>
                </a:solidFill>
                <a:effectLst/>
                <a:latin typeface="Consolas" panose="020B0609020204030204" pitchFamily="49" charset="0"/>
              </a:rPr>
              <a:t>);</a:t>
            </a:r>
          </a:p>
        </p:txBody>
      </p:sp>
      <p:sp>
        <p:nvSpPr>
          <p:cNvPr id="7" name="TextBox 6">
            <a:extLst>
              <a:ext uri="{FF2B5EF4-FFF2-40B4-BE49-F238E27FC236}">
                <a16:creationId xmlns:a16="http://schemas.microsoft.com/office/drawing/2014/main" id="{B3344B91-29D6-083E-061A-BBCB1DC1922D}"/>
              </a:ext>
            </a:extLst>
          </p:cNvPr>
          <p:cNvSpPr txBox="1"/>
          <p:nvPr/>
        </p:nvSpPr>
        <p:spPr>
          <a:xfrm>
            <a:off x="953729" y="434767"/>
            <a:ext cx="6096000" cy="400110"/>
          </a:xfrm>
          <a:prstGeom prst="rect">
            <a:avLst/>
          </a:prstGeom>
          <a:noFill/>
        </p:spPr>
        <p:txBody>
          <a:bodyPr wrap="square">
            <a:spAutoFit/>
          </a:bodyPr>
          <a:lstStyle/>
          <a:p>
            <a:r>
              <a:rPr lang="en-US" sz="2000" dirty="0"/>
              <a:t>Function as an argument to another function</a:t>
            </a:r>
            <a:endParaRPr lang="en-IN" sz="2000" dirty="0"/>
          </a:p>
        </p:txBody>
      </p:sp>
    </p:spTree>
    <p:extLst>
      <p:ext uri="{BB962C8B-B14F-4D97-AF65-F5344CB8AC3E}">
        <p14:creationId xmlns:p14="http://schemas.microsoft.com/office/powerpoint/2010/main" val="386928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8D4DED-BDC1-E3CF-8979-1D9CABC60A4A}"/>
              </a:ext>
            </a:extLst>
          </p:cNvPr>
          <p:cNvSpPr txBox="1"/>
          <p:nvPr/>
        </p:nvSpPr>
        <p:spPr>
          <a:xfrm>
            <a:off x="2261419" y="1524001"/>
            <a:ext cx="8994058" cy="4493944"/>
          </a:xfrm>
          <a:prstGeom prst="rect">
            <a:avLst/>
          </a:prstGeom>
          <a:noFill/>
        </p:spPr>
        <p:txBody>
          <a:bodyPr wrap="square">
            <a:spAutoFit/>
          </a:bodyPr>
          <a:lstStyle/>
          <a:p>
            <a:r>
              <a:rPr lang="en-IN" sz="2000" b="0" dirty="0">
                <a:solidFill>
                  <a:srgbClr val="0000FF"/>
                </a:solidFill>
                <a:effectLst/>
                <a:latin typeface="Consolas" panose="020B0609020204030204" pitchFamily="49" charset="0"/>
              </a:rPr>
              <a:t>function</a:t>
            </a:r>
            <a:r>
              <a:rPr lang="en-IN" sz="2000" b="0" dirty="0">
                <a:solidFill>
                  <a:srgbClr val="3B3B3B"/>
                </a:solidFill>
                <a:effectLst/>
                <a:latin typeface="Consolas" panose="020B0609020204030204" pitchFamily="49" charset="0"/>
              </a:rPr>
              <a:t> </a:t>
            </a:r>
            <a:r>
              <a:rPr lang="en-IN" sz="2000" b="0" dirty="0">
                <a:solidFill>
                  <a:srgbClr val="795E26"/>
                </a:solidFill>
                <a:effectLst/>
                <a:latin typeface="Consolas" panose="020B0609020204030204" pitchFamily="49" charset="0"/>
              </a:rPr>
              <a:t>map</a:t>
            </a:r>
            <a:r>
              <a:rPr lang="en-IN" sz="2000" b="0" dirty="0">
                <a:solidFill>
                  <a:srgbClr val="3B3B3B"/>
                </a:solidFill>
                <a:effectLst/>
                <a:latin typeface="Consolas" panose="020B0609020204030204" pitchFamily="49" charset="0"/>
              </a:rPr>
              <a:t>(</a:t>
            </a:r>
            <a:r>
              <a:rPr lang="en-IN" sz="2000" b="0" dirty="0">
                <a:solidFill>
                  <a:srgbClr val="001080"/>
                </a:solidFill>
                <a:effectLst/>
                <a:latin typeface="Consolas" panose="020B0609020204030204" pitchFamily="49" charset="0"/>
              </a:rPr>
              <a:t>f</a:t>
            </a:r>
            <a:r>
              <a:rPr lang="en-IN" sz="2000" b="0" dirty="0">
                <a:solidFill>
                  <a:srgbClr val="3B3B3B"/>
                </a:solidFill>
                <a:effectLst/>
                <a:latin typeface="Consolas" panose="020B0609020204030204" pitchFamily="49" charset="0"/>
              </a:rPr>
              <a:t>, </a:t>
            </a:r>
            <a:r>
              <a:rPr lang="en-IN" sz="2000" b="0" dirty="0">
                <a:solidFill>
                  <a:srgbClr val="001080"/>
                </a:solidFill>
                <a:effectLst/>
                <a:latin typeface="Consolas" panose="020B0609020204030204" pitchFamily="49" charset="0"/>
              </a:rPr>
              <a:t>a</a:t>
            </a:r>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r>
              <a:rPr lang="en-IN" sz="2000" b="0" dirty="0" err="1">
                <a:solidFill>
                  <a:srgbClr val="0000FF"/>
                </a:solidFill>
                <a:effectLst/>
                <a:latin typeface="Consolas" panose="020B0609020204030204" pitchFamily="49" charset="0"/>
              </a:rPr>
              <a:t>const</a:t>
            </a:r>
            <a:r>
              <a:rPr lang="en-IN" sz="2000" b="0" dirty="0">
                <a:solidFill>
                  <a:srgbClr val="3B3B3B"/>
                </a:solidFill>
                <a:effectLst/>
                <a:latin typeface="Consolas" panose="020B0609020204030204" pitchFamily="49" charset="0"/>
              </a:rPr>
              <a:t> </a:t>
            </a:r>
            <a:r>
              <a:rPr lang="en-IN" sz="2000" b="0" dirty="0">
                <a:solidFill>
                  <a:srgbClr val="0070C1"/>
                </a:solidFill>
                <a:effectLst/>
                <a:latin typeface="Consolas" panose="020B0609020204030204" pitchFamily="49" charset="0"/>
              </a:rPr>
              <a:t>result</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0000FF"/>
                </a:solidFill>
                <a:effectLst/>
                <a:latin typeface="Consolas" panose="020B0609020204030204" pitchFamily="49" charset="0"/>
              </a:rPr>
              <a:t>new</a:t>
            </a:r>
            <a:r>
              <a:rPr lang="en-IN" sz="2000" b="0" dirty="0">
                <a:solidFill>
                  <a:srgbClr val="3B3B3B"/>
                </a:solidFill>
                <a:effectLst/>
                <a:latin typeface="Consolas" panose="020B0609020204030204" pitchFamily="49" charset="0"/>
              </a:rPr>
              <a:t> </a:t>
            </a:r>
            <a:r>
              <a:rPr lang="en-IN" sz="2000" b="0" dirty="0">
                <a:solidFill>
                  <a:srgbClr val="267F99"/>
                </a:solidFill>
                <a:effectLst/>
                <a:latin typeface="Consolas" panose="020B0609020204030204" pitchFamily="49" charset="0"/>
              </a:rPr>
              <a:t>Array</a:t>
            </a:r>
            <a:r>
              <a:rPr lang="en-IN" sz="2000" b="0" dirty="0">
                <a:solidFill>
                  <a:srgbClr val="3B3B3B"/>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a</a:t>
            </a:r>
            <a:r>
              <a:rPr lang="en-IN" sz="2000" b="0" dirty="0" err="1">
                <a:solidFill>
                  <a:srgbClr val="3B3B3B"/>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length</a:t>
            </a:r>
            <a:r>
              <a:rPr lang="en-IN" sz="2000" b="0" dirty="0">
                <a:solidFill>
                  <a:srgbClr val="3B3B3B"/>
                </a:solidFill>
                <a:effectLst/>
                <a:latin typeface="Consolas" panose="020B0609020204030204" pitchFamily="49" charset="0"/>
              </a:rPr>
              <a:t>);</a:t>
            </a:r>
          </a:p>
          <a:p>
            <a:r>
              <a:rPr lang="en-IN" sz="2000" b="0" dirty="0">
                <a:solidFill>
                  <a:srgbClr val="3B3B3B"/>
                </a:solidFill>
                <a:effectLst/>
                <a:latin typeface="Consolas" panose="020B0609020204030204" pitchFamily="49" charset="0"/>
              </a:rPr>
              <a:t>    </a:t>
            </a:r>
            <a:r>
              <a:rPr lang="en-IN" sz="2000" b="0" dirty="0">
                <a:solidFill>
                  <a:srgbClr val="AF00DB"/>
                </a:solidFill>
                <a:effectLst/>
                <a:latin typeface="Consolas" panose="020B0609020204030204" pitchFamily="49" charset="0"/>
              </a:rPr>
              <a:t>for</a:t>
            </a:r>
            <a:r>
              <a:rPr lang="en-IN" sz="2000" b="0" dirty="0">
                <a:solidFill>
                  <a:srgbClr val="3B3B3B"/>
                </a:solidFill>
                <a:effectLst/>
                <a:latin typeface="Consolas" panose="020B0609020204030204" pitchFamily="49" charset="0"/>
              </a:rPr>
              <a:t> (</a:t>
            </a:r>
            <a:r>
              <a:rPr lang="en-IN" sz="2000" b="0" dirty="0">
                <a:solidFill>
                  <a:srgbClr val="0000FF"/>
                </a:solidFill>
                <a:effectLst/>
                <a:latin typeface="Consolas" panose="020B0609020204030204" pitchFamily="49" charset="0"/>
              </a:rPr>
              <a:t>let</a:t>
            </a:r>
            <a:r>
              <a:rPr lang="en-IN" sz="2000" b="0" dirty="0">
                <a:solidFill>
                  <a:srgbClr val="3B3B3B"/>
                </a:solidFill>
                <a:effectLst/>
                <a:latin typeface="Consolas" panose="020B0609020204030204" pitchFamily="49" charset="0"/>
              </a:rPr>
              <a:t> </a:t>
            </a:r>
            <a:r>
              <a:rPr lang="en-IN" sz="2000" b="0" dirty="0" err="1">
                <a:solidFill>
                  <a:srgbClr val="001080"/>
                </a:solidFill>
                <a:effectLst/>
                <a:latin typeface="Consolas" panose="020B0609020204030204" pitchFamily="49" charset="0"/>
              </a:rPr>
              <a:t>i</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098658"/>
                </a:solidFill>
                <a:effectLst/>
                <a:latin typeface="Consolas" panose="020B0609020204030204" pitchFamily="49" charset="0"/>
              </a:rPr>
              <a:t>0</a:t>
            </a:r>
            <a:r>
              <a:rPr lang="en-IN" sz="2000" b="0" dirty="0">
                <a:solidFill>
                  <a:srgbClr val="3B3B3B"/>
                </a:solidFill>
                <a:effectLst/>
                <a:latin typeface="Consolas" panose="020B0609020204030204" pitchFamily="49" charset="0"/>
              </a:rPr>
              <a:t>; </a:t>
            </a:r>
            <a:r>
              <a:rPr lang="en-IN" sz="2000" b="0" dirty="0" err="1">
                <a:solidFill>
                  <a:srgbClr val="001080"/>
                </a:solidFill>
                <a:effectLst/>
                <a:latin typeface="Consolas" panose="020B0609020204030204" pitchFamily="49" charset="0"/>
              </a:rPr>
              <a:t>i</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&lt;</a:t>
            </a:r>
            <a:r>
              <a:rPr lang="en-IN" sz="2000" b="0" dirty="0">
                <a:solidFill>
                  <a:srgbClr val="3B3B3B"/>
                </a:solidFill>
                <a:effectLst/>
                <a:latin typeface="Consolas" panose="020B0609020204030204" pitchFamily="49" charset="0"/>
              </a:rPr>
              <a:t> </a:t>
            </a:r>
            <a:r>
              <a:rPr lang="en-IN" sz="2000" b="0" dirty="0" err="1">
                <a:solidFill>
                  <a:srgbClr val="001080"/>
                </a:solidFill>
                <a:effectLst/>
                <a:latin typeface="Consolas" panose="020B0609020204030204" pitchFamily="49" charset="0"/>
              </a:rPr>
              <a:t>a</a:t>
            </a:r>
            <a:r>
              <a:rPr lang="en-IN" sz="2000" b="0" dirty="0" err="1">
                <a:solidFill>
                  <a:srgbClr val="3B3B3B"/>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length</a:t>
            </a:r>
            <a:r>
              <a:rPr lang="en-IN" sz="2000" b="0" dirty="0">
                <a:solidFill>
                  <a:srgbClr val="3B3B3B"/>
                </a:solidFill>
                <a:effectLst/>
                <a:latin typeface="Consolas" panose="020B0609020204030204" pitchFamily="49" charset="0"/>
              </a:rPr>
              <a:t>; </a:t>
            </a:r>
            <a:r>
              <a:rPr lang="en-IN" sz="2000" b="0" dirty="0" err="1">
                <a:solidFill>
                  <a:srgbClr val="001080"/>
                </a:solidFill>
                <a:effectLst/>
                <a:latin typeface="Consolas" panose="020B0609020204030204" pitchFamily="49" charset="0"/>
              </a:rPr>
              <a:t>i</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r>
              <a:rPr lang="en-IN" sz="2000" b="0" dirty="0">
                <a:solidFill>
                  <a:srgbClr val="0070C1"/>
                </a:solidFill>
                <a:effectLst/>
                <a:latin typeface="Consolas" panose="020B0609020204030204" pitchFamily="49" charset="0"/>
              </a:rPr>
              <a:t>result</a:t>
            </a:r>
            <a:r>
              <a:rPr lang="en-IN" sz="2000" b="0" dirty="0">
                <a:solidFill>
                  <a:srgbClr val="3B3B3B"/>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i</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795E26"/>
                </a:solidFill>
                <a:effectLst/>
                <a:latin typeface="Consolas" panose="020B0609020204030204" pitchFamily="49" charset="0"/>
              </a:rPr>
              <a:t>f</a:t>
            </a:r>
            <a:r>
              <a:rPr lang="en-IN" sz="2000" b="0" dirty="0">
                <a:solidFill>
                  <a:srgbClr val="3B3B3B"/>
                </a:solidFill>
                <a:effectLst/>
                <a:latin typeface="Consolas" panose="020B0609020204030204" pitchFamily="49" charset="0"/>
              </a:rPr>
              <a:t>(</a:t>
            </a:r>
            <a:r>
              <a:rPr lang="en-IN" sz="2000" b="0" dirty="0">
                <a:solidFill>
                  <a:srgbClr val="001080"/>
                </a:solidFill>
                <a:effectLst/>
                <a:latin typeface="Consolas" panose="020B0609020204030204" pitchFamily="49" charset="0"/>
              </a:rPr>
              <a:t>a</a:t>
            </a:r>
            <a:r>
              <a:rPr lang="en-IN" sz="2000" b="0" dirty="0">
                <a:solidFill>
                  <a:srgbClr val="3B3B3B"/>
                </a:solidFill>
                <a:effectLst/>
                <a:latin typeface="Consolas" panose="020B0609020204030204" pitchFamily="49" charset="0"/>
              </a:rPr>
              <a:t>[</a:t>
            </a:r>
            <a:r>
              <a:rPr lang="en-IN" sz="2000" b="0" dirty="0" err="1">
                <a:solidFill>
                  <a:srgbClr val="001080"/>
                </a:solidFill>
                <a:effectLst/>
                <a:latin typeface="Consolas" panose="020B0609020204030204" pitchFamily="49" charset="0"/>
              </a:rPr>
              <a:t>i</a:t>
            </a:r>
            <a:r>
              <a:rPr lang="en-IN" sz="2000" b="0" dirty="0">
                <a:solidFill>
                  <a:srgbClr val="3B3B3B"/>
                </a:solidFill>
                <a:effectLst/>
                <a:latin typeface="Consolas" panose="020B0609020204030204" pitchFamily="49" charset="0"/>
              </a:rPr>
              <a:t>]);</a:t>
            </a:r>
          </a:p>
          <a:p>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r>
              <a:rPr lang="en-IN" sz="2000" b="0" dirty="0">
                <a:solidFill>
                  <a:srgbClr val="AF00DB"/>
                </a:solidFill>
                <a:effectLst/>
                <a:latin typeface="Consolas" panose="020B0609020204030204" pitchFamily="49" charset="0"/>
              </a:rPr>
              <a:t>return</a:t>
            </a:r>
            <a:r>
              <a:rPr lang="en-IN" sz="2000" b="0" dirty="0">
                <a:solidFill>
                  <a:srgbClr val="3B3B3B"/>
                </a:solidFill>
                <a:effectLst/>
                <a:latin typeface="Consolas" panose="020B0609020204030204" pitchFamily="49" charset="0"/>
              </a:rPr>
              <a:t> </a:t>
            </a:r>
            <a:r>
              <a:rPr lang="en-IN" sz="2000" b="0" dirty="0">
                <a:solidFill>
                  <a:srgbClr val="0070C1"/>
                </a:solidFill>
                <a:effectLst/>
                <a:latin typeface="Consolas" panose="020B0609020204030204" pitchFamily="49" charset="0"/>
              </a:rPr>
              <a:t>result</a:t>
            </a:r>
            <a:r>
              <a:rPr lang="en-IN" sz="2000" b="0" dirty="0">
                <a:solidFill>
                  <a:srgbClr val="3B3B3B"/>
                </a:solidFill>
                <a:effectLst/>
                <a:latin typeface="Consolas" panose="020B0609020204030204" pitchFamily="49" charset="0"/>
              </a:rPr>
              <a:t>;</a:t>
            </a:r>
          </a:p>
          <a:p>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r>
              <a:rPr lang="en-IN" sz="2000" b="0" dirty="0" err="1">
                <a:solidFill>
                  <a:srgbClr val="0000FF"/>
                </a:solidFill>
                <a:effectLst/>
                <a:latin typeface="Consolas" panose="020B0609020204030204" pitchFamily="49" charset="0"/>
              </a:rPr>
              <a:t>const</a:t>
            </a:r>
            <a:r>
              <a:rPr lang="en-IN" sz="2000" b="0" dirty="0">
                <a:solidFill>
                  <a:srgbClr val="3B3B3B"/>
                </a:solidFill>
                <a:effectLst/>
                <a:latin typeface="Consolas" panose="020B0609020204030204" pitchFamily="49" charset="0"/>
              </a:rPr>
              <a:t> </a:t>
            </a:r>
            <a:r>
              <a:rPr lang="en-IN" sz="2000" b="0" dirty="0">
                <a:solidFill>
                  <a:srgbClr val="795E26"/>
                </a:solidFill>
                <a:effectLst/>
                <a:latin typeface="Consolas" panose="020B0609020204030204" pitchFamily="49" charset="0"/>
              </a:rPr>
              <a:t>cube</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0000FF"/>
                </a:solidFill>
                <a:effectLst/>
                <a:latin typeface="Consolas" panose="020B0609020204030204" pitchFamily="49" charset="0"/>
              </a:rPr>
              <a:t>function</a:t>
            </a:r>
            <a:r>
              <a:rPr lang="en-IN" sz="2000" b="0" dirty="0">
                <a:solidFill>
                  <a:srgbClr val="3B3B3B"/>
                </a:solidFill>
                <a:effectLst/>
                <a:latin typeface="Consolas" panose="020B0609020204030204" pitchFamily="49" charset="0"/>
              </a:rPr>
              <a:t> (</a:t>
            </a:r>
            <a:r>
              <a:rPr lang="en-IN" sz="2000" b="0" dirty="0">
                <a:solidFill>
                  <a:srgbClr val="001080"/>
                </a:solidFill>
                <a:effectLst/>
                <a:latin typeface="Consolas" panose="020B0609020204030204" pitchFamily="49" charset="0"/>
              </a:rPr>
              <a:t>x</a:t>
            </a:r>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r>
              <a:rPr lang="en-IN" sz="2000" b="0" dirty="0">
                <a:solidFill>
                  <a:srgbClr val="AF00DB"/>
                </a:solidFill>
                <a:effectLst/>
                <a:latin typeface="Consolas" panose="020B0609020204030204" pitchFamily="49" charset="0"/>
              </a:rPr>
              <a:t>return</a:t>
            </a:r>
            <a:r>
              <a:rPr lang="en-IN" sz="2000" b="0" dirty="0">
                <a:solidFill>
                  <a:srgbClr val="3B3B3B"/>
                </a:solidFill>
                <a:effectLst/>
                <a:latin typeface="Consolas" panose="020B0609020204030204" pitchFamily="49" charset="0"/>
              </a:rPr>
              <a:t> </a:t>
            </a:r>
            <a:r>
              <a:rPr lang="en-IN" sz="2000" b="0" dirty="0">
                <a:solidFill>
                  <a:srgbClr val="001080"/>
                </a:solidFill>
                <a:effectLst/>
                <a:latin typeface="Consolas" panose="020B0609020204030204" pitchFamily="49" charset="0"/>
              </a:rPr>
              <a:t>x</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001080"/>
                </a:solidFill>
                <a:effectLst/>
                <a:latin typeface="Consolas" panose="020B0609020204030204" pitchFamily="49" charset="0"/>
              </a:rPr>
              <a:t>x</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001080"/>
                </a:solidFill>
                <a:effectLst/>
                <a:latin typeface="Consolas" panose="020B0609020204030204" pitchFamily="49" charset="0"/>
              </a:rPr>
              <a:t>x</a:t>
            </a:r>
            <a:r>
              <a:rPr lang="en-IN" sz="2000" b="0" dirty="0">
                <a:solidFill>
                  <a:srgbClr val="3B3B3B"/>
                </a:solidFill>
                <a:effectLst/>
                <a:latin typeface="Consolas" panose="020B0609020204030204" pitchFamily="49" charset="0"/>
              </a:rPr>
              <a:t>;</a:t>
            </a:r>
          </a:p>
          <a:p>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p>
          <a:p>
            <a:r>
              <a:rPr lang="en-IN" sz="2000" b="0" dirty="0">
                <a:solidFill>
                  <a:srgbClr val="3B3B3B"/>
                </a:solidFill>
                <a:effectLst/>
                <a:latin typeface="Consolas" panose="020B0609020204030204" pitchFamily="49" charset="0"/>
              </a:rPr>
              <a:t>  </a:t>
            </a:r>
            <a:r>
              <a:rPr lang="en-IN" sz="2000" b="0" dirty="0" err="1">
                <a:solidFill>
                  <a:srgbClr val="0000FF"/>
                </a:solidFill>
                <a:effectLst/>
                <a:latin typeface="Consolas" panose="020B0609020204030204" pitchFamily="49" charset="0"/>
              </a:rPr>
              <a:t>const</a:t>
            </a:r>
            <a:r>
              <a:rPr lang="en-IN" sz="2000" b="0" dirty="0">
                <a:solidFill>
                  <a:srgbClr val="3B3B3B"/>
                </a:solidFill>
                <a:effectLst/>
                <a:latin typeface="Consolas" panose="020B0609020204030204" pitchFamily="49" charset="0"/>
              </a:rPr>
              <a:t> </a:t>
            </a:r>
            <a:r>
              <a:rPr lang="en-IN" sz="2000" b="0" dirty="0">
                <a:solidFill>
                  <a:srgbClr val="0070C1"/>
                </a:solidFill>
                <a:effectLst/>
                <a:latin typeface="Consolas" panose="020B0609020204030204" pitchFamily="49" charset="0"/>
              </a:rPr>
              <a:t>numbers</a:t>
            </a:r>
            <a:r>
              <a:rPr lang="en-IN" sz="2000" b="0" dirty="0">
                <a:solidFill>
                  <a:srgbClr val="3B3B3B"/>
                </a:solidFill>
                <a:effectLst/>
                <a:latin typeface="Consolas" panose="020B0609020204030204" pitchFamily="49" charset="0"/>
              </a:rPr>
              <a:t> </a:t>
            </a:r>
            <a:r>
              <a:rPr lang="en-IN" sz="2000" b="0" dirty="0">
                <a:solidFill>
                  <a:srgbClr val="000000"/>
                </a:solidFill>
                <a:effectLst/>
                <a:latin typeface="Consolas" panose="020B0609020204030204" pitchFamily="49" charset="0"/>
              </a:rPr>
              <a:t>=</a:t>
            </a:r>
            <a:r>
              <a:rPr lang="en-IN" sz="2000" b="0" dirty="0">
                <a:solidFill>
                  <a:srgbClr val="3B3B3B"/>
                </a:solidFill>
                <a:effectLst/>
                <a:latin typeface="Consolas" panose="020B0609020204030204" pitchFamily="49" charset="0"/>
              </a:rPr>
              <a:t> [</a:t>
            </a:r>
            <a:r>
              <a:rPr lang="en-IN" sz="2000" b="0" dirty="0">
                <a:solidFill>
                  <a:srgbClr val="098658"/>
                </a:solidFill>
                <a:effectLst/>
                <a:latin typeface="Consolas" panose="020B0609020204030204" pitchFamily="49" charset="0"/>
              </a:rPr>
              <a:t>0</a:t>
            </a:r>
            <a:r>
              <a:rPr lang="en-IN" sz="2000" b="0" dirty="0">
                <a:solidFill>
                  <a:srgbClr val="3B3B3B"/>
                </a:solidFill>
                <a:effectLst/>
                <a:latin typeface="Consolas" panose="020B0609020204030204" pitchFamily="49" charset="0"/>
              </a:rPr>
              <a:t>, </a:t>
            </a:r>
            <a:r>
              <a:rPr lang="en-IN" sz="2000" b="0" dirty="0">
                <a:solidFill>
                  <a:srgbClr val="098658"/>
                </a:solidFill>
                <a:effectLst/>
                <a:latin typeface="Consolas" panose="020B0609020204030204" pitchFamily="49" charset="0"/>
              </a:rPr>
              <a:t>1</a:t>
            </a:r>
            <a:r>
              <a:rPr lang="en-IN" sz="2000" b="0" dirty="0">
                <a:solidFill>
                  <a:srgbClr val="3B3B3B"/>
                </a:solidFill>
                <a:effectLst/>
                <a:latin typeface="Consolas" panose="020B0609020204030204" pitchFamily="49" charset="0"/>
              </a:rPr>
              <a:t>, </a:t>
            </a:r>
            <a:r>
              <a:rPr lang="en-IN" sz="2000" b="0" dirty="0">
                <a:solidFill>
                  <a:srgbClr val="098658"/>
                </a:solidFill>
                <a:effectLst/>
                <a:latin typeface="Consolas" panose="020B0609020204030204" pitchFamily="49" charset="0"/>
              </a:rPr>
              <a:t>2</a:t>
            </a:r>
            <a:r>
              <a:rPr lang="en-IN" sz="2000" b="0" dirty="0">
                <a:solidFill>
                  <a:srgbClr val="3B3B3B"/>
                </a:solidFill>
                <a:effectLst/>
                <a:latin typeface="Consolas" panose="020B0609020204030204" pitchFamily="49" charset="0"/>
              </a:rPr>
              <a:t>, </a:t>
            </a:r>
            <a:r>
              <a:rPr lang="en-IN" sz="2000" b="0" dirty="0">
                <a:solidFill>
                  <a:srgbClr val="098658"/>
                </a:solidFill>
                <a:effectLst/>
                <a:latin typeface="Consolas" panose="020B0609020204030204" pitchFamily="49" charset="0"/>
              </a:rPr>
              <a:t>5</a:t>
            </a:r>
            <a:r>
              <a:rPr lang="en-IN" sz="2000" b="0" dirty="0">
                <a:solidFill>
                  <a:srgbClr val="3B3B3B"/>
                </a:solidFill>
                <a:effectLst/>
                <a:latin typeface="Consolas" panose="020B0609020204030204" pitchFamily="49" charset="0"/>
              </a:rPr>
              <a:t>, </a:t>
            </a:r>
            <a:r>
              <a:rPr lang="en-IN" sz="2000" b="0" dirty="0">
                <a:solidFill>
                  <a:srgbClr val="098658"/>
                </a:solidFill>
                <a:effectLst/>
                <a:latin typeface="Consolas" panose="020B0609020204030204" pitchFamily="49" charset="0"/>
              </a:rPr>
              <a:t>10</a:t>
            </a:r>
            <a:r>
              <a:rPr lang="en-IN" sz="2000" b="0" dirty="0">
                <a:solidFill>
                  <a:srgbClr val="3B3B3B"/>
                </a:solidFill>
                <a:effectLst/>
                <a:latin typeface="Consolas" panose="020B0609020204030204" pitchFamily="49" charset="0"/>
              </a:rPr>
              <a:t>];</a:t>
            </a:r>
          </a:p>
          <a:p>
            <a:r>
              <a:rPr lang="en-IN" sz="2000" b="0" dirty="0">
                <a:solidFill>
                  <a:srgbClr val="3B3B3B"/>
                </a:solidFill>
                <a:effectLst/>
                <a:latin typeface="Consolas" panose="020B0609020204030204" pitchFamily="49" charset="0"/>
              </a:rPr>
              <a:t>  </a:t>
            </a:r>
            <a:r>
              <a:rPr lang="en-IN" sz="2000" b="0" dirty="0">
                <a:solidFill>
                  <a:srgbClr val="001080"/>
                </a:solidFill>
                <a:effectLst/>
                <a:latin typeface="Consolas" panose="020B0609020204030204" pitchFamily="49" charset="0"/>
              </a:rPr>
              <a:t>console</a:t>
            </a:r>
            <a:r>
              <a:rPr lang="en-IN" sz="2000" b="0" dirty="0">
                <a:solidFill>
                  <a:srgbClr val="3B3B3B"/>
                </a:solidFill>
                <a:effectLst/>
                <a:latin typeface="Consolas" panose="020B0609020204030204" pitchFamily="49" charset="0"/>
              </a:rPr>
              <a:t>.</a:t>
            </a:r>
            <a:r>
              <a:rPr lang="en-IN" sz="2000" b="0" dirty="0">
                <a:solidFill>
                  <a:srgbClr val="795E26"/>
                </a:solidFill>
                <a:effectLst/>
                <a:latin typeface="Consolas" panose="020B0609020204030204" pitchFamily="49" charset="0"/>
              </a:rPr>
              <a:t>log</a:t>
            </a:r>
            <a:r>
              <a:rPr lang="en-IN" sz="2000" b="0" dirty="0">
                <a:solidFill>
                  <a:srgbClr val="3B3B3B"/>
                </a:solidFill>
                <a:effectLst/>
                <a:latin typeface="Consolas" panose="020B0609020204030204" pitchFamily="49" charset="0"/>
              </a:rPr>
              <a:t>(</a:t>
            </a:r>
            <a:r>
              <a:rPr lang="en-IN" sz="2000" b="0" dirty="0">
                <a:solidFill>
                  <a:srgbClr val="795E26"/>
                </a:solidFill>
                <a:effectLst/>
                <a:latin typeface="Consolas" panose="020B0609020204030204" pitchFamily="49" charset="0"/>
              </a:rPr>
              <a:t>map</a:t>
            </a:r>
            <a:r>
              <a:rPr lang="en-IN" sz="2000" b="0" dirty="0">
                <a:solidFill>
                  <a:srgbClr val="3B3B3B"/>
                </a:solidFill>
                <a:effectLst/>
                <a:latin typeface="Consolas" panose="020B0609020204030204" pitchFamily="49" charset="0"/>
              </a:rPr>
              <a:t>(</a:t>
            </a:r>
            <a:r>
              <a:rPr lang="en-IN" sz="2000" b="0" dirty="0">
                <a:solidFill>
                  <a:srgbClr val="795E26"/>
                </a:solidFill>
                <a:effectLst/>
                <a:latin typeface="Consolas" panose="020B0609020204030204" pitchFamily="49" charset="0"/>
              </a:rPr>
              <a:t>cube</a:t>
            </a:r>
            <a:r>
              <a:rPr lang="en-IN" sz="2000" b="0" dirty="0">
                <a:solidFill>
                  <a:srgbClr val="3B3B3B"/>
                </a:solidFill>
                <a:effectLst/>
                <a:latin typeface="Consolas" panose="020B0609020204030204" pitchFamily="49" charset="0"/>
              </a:rPr>
              <a:t>, </a:t>
            </a:r>
            <a:r>
              <a:rPr lang="en-IN" sz="2000" b="0" dirty="0">
                <a:solidFill>
                  <a:srgbClr val="0070C1"/>
                </a:solidFill>
                <a:effectLst/>
                <a:latin typeface="Consolas" panose="020B0609020204030204" pitchFamily="49" charset="0"/>
              </a:rPr>
              <a:t>numbers</a:t>
            </a:r>
            <a:r>
              <a:rPr lang="en-IN" sz="2000" b="0" dirty="0">
                <a:solidFill>
                  <a:srgbClr val="3B3B3B"/>
                </a:solidFill>
                <a:effectLst/>
                <a:latin typeface="Consolas" panose="020B0609020204030204" pitchFamily="49" charset="0"/>
              </a:rPr>
              <a:t>)); </a:t>
            </a:r>
            <a:r>
              <a:rPr lang="en-IN" sz="2000" b="0" dirty="0">
                <a:solidFill>
                  <a:srgbClr val="008000"/>
                </a:solidFill>
                <a:effectLst/>
                <a:latin typeface="Consolas" panose="020B0609020204030204" pitchFamily="49" charset="0"/>
              </a:rPr>
              <a:t>// [0, 1, 8, 125, 1000]</a:t>
            </a:r>
            <a:endParaRPr lang="en-IN" sz="2000" b="0" dirty="0">
              <a:solidFill>
                <a:srgbClr val="3B3B3B"/>
              </a:solidFill>
              <a:effectLst/>
              <a:latin typeface="Consolas" panose="020B0609020204030204" pitchFamily="49" charset="0"/>
            </a:endParaRPr>
          </a:p>
        </p:txBody>
      </p:sp>
      <p:sp>
        <p:nvSpPr>
          <p:cNvPr id="7" name="TextBox 6">
            <a:extLst>
              <a:ext uri="{FF2B5EF4-FFF2-40B4-BE49-F238E27FC236}">
                <a16:creationId xmlns:a16="http://schemas.microsoft.com/office/drawing/2014/main" id="{24D3173E-487A-BA34-8EE2-6E5E4FC66F1D}"/>
              </a:ext>
            </a:extLst>
          </p:cNvPr>
          <p:cNvSpPr txBox="1"/>
          <p:nvPr/>
        </p:nvSpPr>
        <p:spPr>
          <a:xfrm>
            <a:off x="757084" y="619430"/>
            <a:ext cx="10245212" cy="830997"/>
          </a:xfrm>
          <a:prstGeom prst="rect">
            <a:avLst/>
          </a:prstGeom>
          <a:noFill/>
        </p:spPr>
        <p:txBody>
          <a:bodyPr wrap="square" rtlCol="0">
            <a:spAutoFit/>
          </a:bodyPr>
          <a:lstStyle/>
          <a:p>
            <a:r>
              <a:rPr lang="en-US" sz="2400" dirty="0"/>
              <a:t>Function expressions are convenient for passing functions as arguments to another function.</a:t>
            </a:r>
            <a:endParaRPr lang="en-IN" sz="2400" dirty="0"/>
          </a:p>
        </p:txBody>
      </p:sp>
    </p:spTree>
    <p:extLst>
      <p:ext uri="{BB962C8B-B14F-4D97-AF65-F5344CB8AC3E}">
        <p14:creationId xmlns:p14="http://schemas.microsoft.com/office/powerpoint/2010/main" val="126907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E8039B-60BE-1882-1D72-820B4F403D07}"/>
              </a:ext>
            </a:extLst>
          </p:cNvPr>
          <p:cNvSpPr txBox="1"/>
          <p:nvPr/>
        </p:nvSpPr>
        <p:spPr>
          <a:xfrm>
            <a:off x="776749" y="675947"/>
            <a:ext cx="3047999" cy="5632311"/>
          </a:xfrm>
          <a:prstGeom prst="rect">
            <a:avLst/>
          </a:prstGeom>
          <a:noFill/>
        </p:spPr>
        <p:txBody>
          <a:bodyPr wrap="square">
            <a:spAutoFit/>
          </a:bodyPr>
          <a:lstStyle/>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fxRates</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INR:</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84.7</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EUR:</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1.1</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discounts</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INR :</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0.1</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EUR :</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0.2</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inCart</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id:</a:t>
            </a:r>
            <a:r>
              <a:rPr lang="en-IN" b="0" dirty="0">
                <a:solidFill>
                  <a:srgbClr val="098658"/>
                </a:solidFill>
                <a:effectLst/>
                <a:latin typeface="Consolas" panose="020B0609020204030204" pitchFamily="49" charset="0"/>
              </a:rPr>
              <a:t>1</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total:</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78000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currency :</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"INR"</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erCart</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id:</a:t>
            </a:r>
            <a:r>
              <a:rPr lang="en-IN" b="0" dirty="0">
                <a:solidFill>
                  <a:srgbClr val="098658"/>
                </a:solidFill>
                <a:effectLst/>
                <a:latin typeface="Consolas" panose="020B0609020204030204" pitchFamily="49" charset="0"/>
              </a:rPr>
              <a:t>2</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total:</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489</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currency:</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"EUR"</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a:t>
            </a:r>
          </a:p>
          <a:p>
            <a:br>
              <a:rPr lang="en-IN" b="0" dirty="0">
                <a:solidFill>
                  <a:srgbClr val="3B3B3B"/>
                </a:solidFill>
                <a:effectLst/>
                <a:latin typeface="Consolas" panose="020B0609020204030204" pitchFamily="49" charset="0"/>
              </a:rPr>
            </a:br>
            <a:endParaRPr lang="en-IN" b="0" dirty="0">
              <a:solidFill>
                <a:srgbClr val="3B3B3B"/>
              </a:solidFill>
              <a:effectLst/>
              <a:latin typeface="Consolas" panose="020B0609020204030204" pitchFamily="49" charset="0"/>
            </a:endParaRPr>
          </a:p>
        </p:txBody>
      </p:sp>
      <p:sp>
        <p:nvSpPr>
          <p:cNvPr id="6" name="TextBox 5">
            <a:extLst>
              <a:ext uri="{FF2B5EF4-FFF2-40B4-BE49-F238E27FC236}">
                <a16:creationId xmlns:a16="http://schemas.microsoft.com/office/drawing/2014/main" id="{222E32C6-C3D0-B157-5CEB-CA3679441249}"/>
              </a:ext>
            </a:extLst>
          </p:cNvPr>
          <p:cNvSpPr txBox="1"/>
          <p:nvPr/>
        </p:nvSpPr>
        <p:spPr>
          <a:xfrm>
            <a:off x="648929" y="149632"/>
            <a:ext cx="3746090" cy="400110"/>
          </a:xfrm>
          <a:prstGeom prst="rect">
            <a:avLst/>
          </a:prstGeom>
          <a:noFill/>
        </p:spPr>
        <p:txBody>
          <a:bodyPr wrap="square">
            <a:spAutoFit/>
          </a:bodyPr>
          <a:lstStyle/>
          <a:p>
            <a:r>
              <a:rPr lang="en-US" sz="2000" dirty="0"/>
              <a:t>Function return type is function</a:t>
            </a:r>
            <a:endParaRPr lang="en-IN" sz="2000" dirty="0"/>
          </a:p>
        </p:txBody>
      </p:sp>
      <p:sp>
        <p:nvSpPr>
          <p:cNvPr id="3" name="TextBox 2">
            <a:extLst>
              <a:ext uri="{FF2B5EF4-FFF2-40B4-BE49-F238E27FC236}">
                <a16:creationId xmlns:a16="http://schemas.microsoft.com/office/drawing/2014/main" id="{9E2A8BD4-647E-A301-E37F-975CFB1D495D}"/>
              </a:ext>
            </a:extLst>
          </p:cNvPr>
          <p:cNvSpPr txBox="1"/>
          <p:nvPr/>
        </p:nvSpPr>
        <p:spPr>
          <a:xfrm>
            <a:off x="3982065" y="1128230"/>
            <a:ext cx="8819535" cy="3416320"/>
          </a:xfrm>
          <a:prstGeom prst="rect">
            <a:avLst/>
          </a:prstGeom>
          <a:noFill/>
        </p:spPr>
        <p:txBody>
          <a:bodyPr wrap="square">
            <a:spAutoFit/>
          </a:bodyPr>
          <a:lstStyle/>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getTotalPrice</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cart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cart</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finalTotal</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cart</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1</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discounts</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cart</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currency</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totalUSDPrice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cart</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finalTotal</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fxRates</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cart</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currency</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totalUSDPrice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inCartTotalUSD</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getTotalPrice</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inCart</a:t>
            </a:r>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"total of order from </a:t>
            </a:r>
            <a:r>
              <a:rPr lang="en-IN" b="0" dirty="0" err="1">
                <a:solidFill>
                  <a:srgbClr val="A31515"/>
                </a:solidFill>
                <a:effectLst/>
                <a:latin typeface="Consolas" panose="020B0609020204030204" pitchFamily="49" charset="0"/>
              </a:rPr>
              <a:t>india</a:t>
            </a:r>
            <a:r>
              <a:rPr lang="en-IN" b="0" dirty="0">
                <a:solidFill>
                  <a:srgbClr val="A31515"/>
                </a:solidFill>
                <a:effectLst/>
                <a:latin typeface="Consolas" panose="020B0609020204030204" pitchFamily="49" charset="0"/>
              </a:rPr>
              <a:t> is $"</a:t>
            </a:r>
            <a:r>
              <a:rPr lang="en-IN" b="0" dirty="0">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inCartTotalUSD</a:t>
            </a:r>
            <a:r>
              <a:rPr lang="en-IN" b="0" dirty="0">
                <a:solidFill>
                  <a:srgbClr val="3B3B3B"/>
                </a:solidFill>
                <a:effectLst/>
                <a:latin typeface="Consolas" panose="020B0609020204030204" pitchFamily="49" charset="0"/>
              </a:rPr>
              <a:t>());</a:t>
            </a:r>
          </a:p>
          <a:p>
            <a:br>
              <a:rPr lang="en-IN" b="0" dirty="0">
                <a:solidFill>
                  <a:srgbClr val="3B3B3B"/>
                </a:solidFill>
                <a:effectLst/>
                <a:latin typeface="Consolas" panose="020B0609020204030204" pitchFamily="49" charset="0"/>
              </a:rPr>
            </a:br>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eucartTotalUSD</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getTotalPrice</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erCart</a:t>
            </a:r>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"total of order from Europe is $"</a:t>
            </a:r>
            <a:r>
              <a:rPr lang="en-IN" b="0" dirty="0">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eucartTotalUSD</a:t>
            </a:r>
            <a:r>
              <a:rPr lang="en-IN" b="0" dirty="0">
                <a:solidFill>
                  <a:srgbClr val="3B3B3B"/>
                </a:solidFill>
                <a:effectLst/>
                <a:latin typeface="Consolas" panose="020B0609020204030204" pitchFamily="49" charset="0"/>
              </a:rPr>
              <a:t>());</a:t>
            </a:r>
          </a:p>
        </p:txBody>
      </p:sp>
    </p:spTree>
    <p:extLst>
      <p:ext uri="{BB962C8B-B14F-4D97-AF65-F5344CB8AC3E}">
        <p14:creationId xmlns:p14="http://schemas.microsoft.com/office/powerpoint/2010/main" val="15269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1589-AA9C-7D0D-5618-60C4007A768B}"/>
              </a:ext>
            </a:extLst>
          </p:cNvPr>
          <p:cNvSpPr>
            <a:spLocks noGrp="1"/>
          </p:cNvSpPr>
          <p:nvPr>
            <p:ph type="title"/>
          </p:nvPr>
        </p:nvSpPr>
        <p:spPr>
          <a:xfrm>
            <a:off x="838200" y="188145"/>
            <a:ext cx="10515600" cy="677094"/>
          </a:xfrm>
        </p:spPr>
        <p:txBody>
          <a:bodyPr>
            <a:normAutofit fontScale="90000"/>
          </a:bodyPr>
          <a:lstStyle/>
          <a:p>
            <a:r>
              <a:rPr lang="en-IN" dirty="0"/>
              <a:t>Arrays in </a:t>
            </a:r>
            <a:r>
              <a:rPr lang="en-IN" dirty="0" err="1"/>
              <a:t>javascript</a:t>
            </a:r>
            <a:endParaRPr lang="en-IN" dirty="0"/>
          </a:p>
        </p:txBody>
      </p:sp>
      <p:graphicFrame>
        <p:nvGraphicFramePr>
          <p:cNvPr id="4" name="Table 3">
            <a:extLst>
              <a:ext uri="{FF2B5EF4-FFF2-40B4-BE49-F238E27FC236}">
                <a16:creationId xmlns:a16="http://schemas.microsoft.com/office/drawing/2014/main" id="{114BA4D4-4B62-CDCD-5033-D13B2F314581}"/>
              </a:ext>
            </a:extLst>
          </p:cNvPr>
          <p:cNvGraphicFramePr>
            <a:graphicFrameLocks noGrp="1"/>
          </p:cNvGraphicFramePr>
          <p:nvPr>
            <p:extLst>
              <p:ext uri="{D42A27DB-BD31-4B8C-83A1-F6EECF244321}">
                <p14:modId xmlns:p14="http://schemas.microsoft.com/office/powerpoint/2010/main" val="2808741300"/>
              </p:ext>
            </p:extLst>
          </p:nvPr>
        </p:nvGraphicFramePr>
        <p:xfrm>
          <a:off x="838200" y="993882"/>
          <a:ext cx="10282084" cy="565975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771861150"/>
                    </a:ext>
                  </a:extLst>
                </a:gridCol>
                <a:gridCol w="3883742">
                  <a:extLst>
                    <a:ext uri="{9D8B030D-6E8A-4147-A177-3AD203B41FA5}">
                      <a16:colId xmlns:a16="http://schemas.microsoft.com/office/drawing/2014/main" val="2775406164"/>
                    </a:ext>
                  </a:extLst>
                </a:gridCol>
                <a:gridCol w="3883742">
                  <a:extLst>
                    <a:ext uri="{9D8B030D-6E8A-4147-A177-3AD203B41FA5}">
                      <a16:colId xmlns:a16="http://schemas.microsoft.com/office/drawing/2014/main" val="417536804"/>
                    </a:ext>
                  </a:extLst>
                </a:gridCol>
              </a:tblGrid>
              <a:tr h="618608">
                <a:tc>
                  <a:txBody>
                    <a:bodyPr/>
                    <a:lstStyle/>
                    <a:p>
                      <a:endParaRPr lang="en-IN"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833580083"/>
                  </a:ext>
                </a:extLst>
              </a:tr>
              <a:tr h="1563610">
                <a:tc>
                  <a:txBody>
                    <a:bodyPr/>
                    <a:lstStyle/>
                    <a:p>
                      <a:r>
                        <a:rPr lang="en-US" sz="2000" dirty="0">
                          <a:solidFill>
                            <a:schemeClr val="tx1"/>
                          </a:solidFill>
                        </a:rPr>
                        <a:t>Creating an array</a:t>
                      </a: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2000" dirty="0">
                          <a:solidFill>
                            <a:schemeClr val="tx1"/>
                          </a:solidFill>
                        </a:rPr>
                        <a:t>Using array constructor</a:t>
                      </a:r>
                    </a:p>
                    <a:p>
                      <a:r>
                        <a:rPr lang="en-US" sz="2000" dirty="0">
                          <a:solidFill>
                            <a:schemeClr val="tx1"/>
                          </a:solidFill>
                        </a:rPr>
                        <a:t>let </a:t>
                      </a:r>
                      <a:r>
                        <a:rPr lang="en-US" sz="2000" dirty="0" err="1">
                          <a:solidFill>
                            <a:schemeClr val="tx1"/>
                          </a:solidFill>
                        </a:rPr>
                        <a:t>arr</a:t>
                      </a:r>
                      <a:r>
                        <a:rPr lang="en-US" sz="2000" dirty="0">
                          <a:solidFill>
                            <a:schemeClr val="tx1"/>
                          </a:solidFill>
                        </a:rPr>
                        <a:t> = new Array(4);  // creates an array of size 4</a:t>
                      </a:r>
                    </a:p>
                    <a:p>
                      <a:r>
                        <a:rPr lang="en-US" sz="2000" dirty="0">
                          <a:solidFill>
                            <a:schemeClr val="tx1"/>
                          </a:solidFill>
                        </a:rPr>
                        <a:t>        (Or)</a:t>
                      </a:r>
                      <a:endParaRPr lang="en-IN" sz="2000" dirty="0">
                        <a:solidFill>
                          <a:schemeClr val="tx1"/>
                        </a:solidFill>
                      </a:endParaRPr>
                    </a:p>
                    <a:p>
                      <a:r>
                        <a:rPr lang="en-IN" sz="2000" dirty="0">
                          <a:solidFill>
                            <a:schemeClr val="tx1"/>
                          </a:solidFill>
                        </a:rPr>
                        <a:t>let </a:t>
                      </a:r>
                      <a:r>
                        <a:rPr lang="en-IN" sz="2000" dirty="0" err="1">
                          <a:solidFill>
                            <a:schemeClr val="tx1"/>
                          </a:solidFill>
                        </a:rPr>
                        <a:t>arr</a:t>
                      </a:r>
                      <a:r>
                        <a:rPr lang="en-IN" sz="2000" dirty="0">
                          <a:solidFill>
                            <a:schemeClr val="tx1"/>
                          </a:solidFill>
                        </a:rPr>
                        <a:t> = [ ] ; // creates an empty array </a:t>
                      </a:r>
                    </a:p>
                    <a:p>
                      <a:r>
                        <a:rPr lang="en-IN" sz="2000" b="1" i="1" dirty="0" err="1">
                          <a:solidFill>
                            <a:schemeClr val="tx1"/>
                          </a:solidFill>
                        </a:rPr>
                        <a:t>arr</a:t>
                      </a:r>
                      <a:r>
                        <a:rPr lang="en-IN" sz="2000" b="1" i="1" dirty="0">
                          <a:solidFill>
                            <a:schemeClr val="tx1"/>
                          </a:solidFill>
                        </a:rPr>
                        <a:t>[0] = “A” ; </a:t>
                      </a:r>
                      <a:r>
                        <a:rPr lang="en-IN" sz="2000" b="1" i="1" dirty="0" err="1">
                          <a:solidFill>
                            <a:schemeClr val="tx1"/>
                          </a:solidFill>
                        </a:rPr>
                        <a:t>arr</a:t>
                      </a:r>
                      <a:r>
                        <a:rPr lang="en-IN" sz="2000" b="1" i="1" dirty="0">
                          <a:solidFill>
                            <a:schemeClr val="tx1"/>
                          </a:solidFill>
                        </a:rPr>
                        <a:t>[1] = “B”; </a:t>
                      </a:r>
                      <a:r>
                        <a:rPr lang="en-IN" sz="2000" b="1" i="1" dirty="0" err="1">
                          <a:solidFill>
                            <a:schemeClr val="tx1"/>
                          </a:solidFill>
                        </a:rPr>
                        <a:t>arr</a:t>
                      </a:r>
                      <a:r>
                        <a:rPr lang="en-IN" sz="2000" b="1" i="1" dirty="0">
                          <a:solidFill>
                            <a:schemeClr val="tx1"/>
                          </a:solidFill>
                        </a:rPr>
                        <a:t>[2] = 2.74 ; </a:t>
                      </a:r>
                      <a:r>
                        <a:rPr lang="en-IN" sz="2000" b="1" i="1" dirty="0" err="1">
                          <a:solidFill>
                            <a:schemeClr val="tx1"/>
                          </a:solidFill>
                        </a:rPr>
                        <a:t>arr</a:t>
                      </a:r>
                      <a:r>
                        <a:rPr lang="en-IN" sz="2000" b="1" i="1" dirty="0">
                          <a:solidFill>
                            <a:schemeClr val="tx1"/>
                          </a:solidFill>
                        </a:rPr>
                        <a:t>[3] = “hello”</a:t>
                      </a:r>
                      <a:r>
                        <a:rPr lang="en-IN" sz="2000" dirty="0">
                          <a:solidFill>
                            <a:schemeClr val="tx1"/>
                          </a:solidFill>
                        </a:rPr>
                        <a:t>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2586606812"/>
                  </a:ext>
                </a:extLst>
              </a:tr>
              <a:tr h="2153652">
                <a:tc>
                  <a:txBody>
                    <a:bodyPr/>
                    <a:lstStyle/>
                    <a:p>
                      <a:r>
                        <a:rPr lang="en-US" sz="2000" dirty="0">
                          <a:solidFill>
                            <a:schemeClr val="tx1"/>
                          </a:solidFill>
                        </a:rPr>
                        <a:t>Iterating an array</a:t>
                      </a: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for ( var </a:t>
                      </a:r>
                      <a:r>
                        <a:rPr lang="en-US" sz="2000" dirty="0" err="1">
                          <a:solidFill>
                            <a:schemeClr val="tx1"/>
                          </a:solidFill>
                        </a:rPr>
                        <a:t>i</a:t>
                      </a:r>
                      <a:r>
                        <a:rPr lang="en-US" sz="2000" dirty="0">
                          <a:solidFill>
                            <a:schemeClr val="tx1"/>
                          </a:solidFill>
                        </a:rPr>
                        <a:t> =0; I &lt; </a:t>
                      </a:r>
                      <a:r>
                        <a:rPr lang="en-US" sz="2000" dirty="0" err="1">
                          <a:solidFill>
                            <a:schemeClr val="tx1"/>
                          </a:solidFill>
                        </a:rPr>
                        <a:t>a.length</a:t>
                      </a:r>
                      <a:r>
                        <a:rPr lang="en-US" sz="2000" dirty="0">
                          <a:solidFill>
                            <a:schemeClr val="tx1"/>
                          </a:solidFill>
                        </a:rPr>
                        <a:t>; </a:t>
                      </a:r>
                      <a:r>
                        <a:rPr lang="en-US" sz="2000" dirty="0" err="1">
                          <a:solidFill>
                            <a:schemeClr val="tx1"/>
                          </a:solidFill>
                        </a:rPr>
                        <a:t>i</a:t>
                      </a:r>
                      <a:r>
                        <a:rPr lang="en-US" sz="2000" dirty="0">
                          <a:solidFill>
                            <a:schemeClr val="tx1"/>
                          </a:solidFill>
                        </a:rPr>
                        <a:t>++)</a:t>
                      </a:r>
                    </a:p>
                    <a:p>
                      <a:r>
                        <a:rPr lang="en-US" sz="2000" dirty="0">
                          <a:solidFill>
                            <a:schemeClr val="tx1"/>
                          </a:solidFill>
                        </a:rPr>
                        <a:t>       console.log(</a:t>
                      </a:r>
                      <a:r>
                        <a:rPr lang="en-US" sz="2000" dirty="0" err="1">
                          <a:solidFill>
                            <a:schemeClr val="tx1"/>
                          </a:solidFill>
                        </a:rPr>
                        <a:t>arr</a:t>
                      </a:r>
                      <a:r>
                        <a:rPr lang="en-US" sz="2000" dirty="0">
                          <a:solidFill>
                            <a:schemeClr val="tx1"/>
                          </a:solidFill>
                        </a:rPr>
                        <a:t>[</a:t>
                      </a:r>
                      <a:r>
                        <a:rPr lang="en-US" sz="2000" dirty="0" err="1">
                          <a:solidFill>
                            <a:schemeClr val="tx1"/>
                          </a:solidFill>
                        </a:rPr>
                        <a:t>i</a:t>
                      </a:r>
                      <a:r>
                        <a:rPr lang="en-US" sz="2000" dirty="0">
                          <a:solidFill>
                            <a:schemeClr val="tx1"/>
                          </a:solidFill>
                        </a:rPr>
                        <a:t>]);</a:t>
                      </a:r>
                    </a:p>
                    <a:p>
                      <a:r>
                        <a:rPr lang="en-IN" sz="2000" u="sng" dirty="0">
                          <a:solidFill>
                            <a:schemeClr val="tx1"/>
                          </a:solidFill>
                        </a:rPr>
                        <a:t>Output</a:t>
                      </a:r>
                    </a:p>
                    <a:p>
                      <a:r>
                        <a:rPr lang="en-IN" sz="2000" dirty="0">
                          <a:solidFill>
                            <a:schemeClr val="tx1"/>
                          </a:solidFill>
                        </a:rPr>
                        <a:t>A</a:t>
                      </a:r>
                    </a:p>
                    <a:p>
                      <a:r>
                        <a:rPr lang="en-IN" sz="2000" dirty="0">
                          <a:solidFill>
                            <a:schemeClr val="tx1"/>
                          </a:solidFill>
                        </a:rPr>
                        <a:t>B</a:t>
                      </a:r>
                    </a:p>
                    <a:p>
                      <a:r>
                        <a:rPr lang="en-IN" sz="2000" dirty="0">
                          <a:solidFill>
                            <a:schemeClr val="tx1"/>
                          </a:solidFill>
                        </a:rPr>
                        <a:t>2.74</a:t>
                      </a:r>
                    </a:p>
                    <a:p>
                      <a:r>
                        <a:rPr lang="en-IN" sz="2000" dirty="0">
                          <a:solidFill>
                            <a:schemeClr val="tx1"/>
                          </a:solidFill>
                        </a:rPr>
                        <a:t>hello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n-NO" sz="2000" dirty="0">
                          <a:solidFill>
                            <a:schemeClr val="tx1"/>
                          </a:solidFill>
                        </a:rPr>
                        <a:t>for(i of arr)</a:t>
                      </a:r>
                    </a:p>
                    <a:p>
                      <a:r>
                        <a:rPr lang="nn-NO" sz="2000" dirty="0">
                          <a:solidFill>
                            <a:schemeClr val="tx1"/>
                          </a:solidFill>
                        </a:rPr>
                        <a:t>       console.log(i); </a:t>
                      </a:r>
                      <a:endParaRPr lang="en-US" sz="2000" dirty="0">
                        <a:solidFill>
                          <a:schemeClr val="tx1"/>
                        </a:solidFill>
                      </a:endParaRPr>
                    </a:p>
                    <a:p>
                      <a:r>
                        <a:rPr lang="en-IN" sz="2000" u="sng" dirty="0">
                          <a:solidFill>
                            <a:schemeClr val="tx1"/>
                          </a:solidFill>
                        </a:rPr>
                        <a:t>Output</a:t>
                      </a:r>
                    </a:p>
                    <a:p>
                      <a:r>
                        <a:rPr lang="en-IN" sz="2000" dirty="0">
                          <a:solidFill>
                            <a:schemeClr val="tx1"/>
                          </a:solidFill>
                        </a:rPr>
                        <a:t>A</a:t>
                      </a:r>
                    </a:p>
                    <a:p>
                      <a:r>
                        <a:rPr lang="en-IN" sz="2000" dirty="0">
                          <a:solidFill>
                            <a:schemeClr val="tx1"/>
                          </a:solidFill>
                        </a:rPr>
                        <a:t>B</a:t>
                      </a:r>
                    </a:p>
                    <a:p>
                      <a:r>
                        <a:rPr lang="en-IN" sz="2000" dirty="0">
                          <a:solidFill>
                            <a:schemeClr val="tx1"/>
                          </a:solidFill>
                        </a:rPr>
                        <a:t>2.74</a:t>
                      </a:r>
                    </a:p>
                    <a:p>
                      <a:r>
                        <a:rPr lang="en-IN" sz="2000" dirty="0">
                          <a:solidFill>
                            <a:schemeClr val="tx1"/>
                          </a:solidFill>
                        </a:rPr>
                        <a:t>hello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316373"/>
                  </a:ext>
                </a:extLst>
              </a:tr>
              <a:tr h="1200670">
                <a:tc>
                  <a:txBody>
                    <a:bodyPr/>
                    <a:lstStyle/>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141966236"/>
                  </a:ext>
                </a:extLst>
              </a:tr>
            </a:tbl>
          </a:graphicData>
        </a:graphic>
      </p:graphicFrame>
    </p:spTree>
    <p:extLst>
      <p:ext uri="{BB962C8B-B14F-4D97-AF65-F5344CB8AC3E}">
        <p14:creationId xmlns:p14="http://schemas.microsoft.com/office/powerpoint/2010/main" val="214160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A9A61EC-B4FB-1A05-AD86-18FC81EA07CC}"/>
              </a:ext>
            </a:extLst>
          </p:cNvPr>
          <p:cNvGraphicFramePr>
            <a:graphicFrameLocks noGrp="1"/>
          </p:cNvGraphicFramePr>
          <p:nvPr>
            <p:extLst>
              <p:ext uri="{D42A27DB-BD31-4B8C-83A1-F6EECF244321}">
                <p14:modId xmlns:p14="http://schemas.microsoft.com/office/powerpoint/2010/main" val="633069802"/>
              </p:ext>
            </p:extLst>
          </p:nvPr>
        </p:nvGraphicFramePr>
        <p:xfrm>
          <a:off x="838200" y="419613"/>
          <a:ext cx="10980174" cy="4572000"/>
        </p:xfrm>
        <a:graphic>
          <a:graphicData uri="http://schemas.openxmlformats.org/drawingml/2006/table">
            <a:tbl>
              <a:tblPr firstRow="1" bandRow="1">
                <a:tableStyleId>{5C22544A-7EE6-4342-B048-85BDC9FD1C3A}</a:tableStyleId>
              </a:tblPr>
              <a:tblGrid>
                <a:gridCol w="2265334">
                  <a:extLst>
                    <a:ext uri="{9D8B030D-6E8A-4147-A177-3AD203B41FA5}">
                      <a16:colId xmlns:a16="http://schemas.microsoft.com/office/drawing/2014/main" val="176277541"/>
                    </a:ext>
                  </a:extLst>
                </a:gridCol>
                <a:gridCol w="8714840">
                  <a:extLst>
                    <a:ext uri="{9D8B030D-6E8A-4147-A177-3AD203B41FA5}">
                      <a16:colId xmlns:a16="http://schemas.microsoft.com/office/drawing/2014/main" val="1543385017"/>
                    </a:ext>
                  </a:extLst>
                </a:gridCol>
              </a:tblGrid>
              <a:tr h="1200670">
                <a:tc rowSpan="2">
                  <a:txBody>
                    <a:bodyPr/>
                    <a:lstStyle/>
                    <a:p>
                      <a:r>
                        <a:rPr lang="en-US" sz="2400" b="0" dirty="0">
                          <a:solidFill>
                            <a:schemeClr val="tx1"/>
                          </a:solidFill>
                        </a:rPr>
                        <a:t>Rest parameter</a:t>
                      </a:r>
                      <a:endParaRPr lang="en-IN"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908154"/>
                  </a:ext>
                </a:extLst>
              </a:tr>
              <a:tr h="1200670">
                <a:tc vMerge="1">
                  <a:txBody>
                    <a:bodyPr/>
                    <a:lstStyle/>
                    <a:p>
                      <a:endParaRPr lang="en-IN"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p>
                      <a:endParaRPr lang="en-US" sz="24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185256"/>
                  </a:ext>
                </a:extLst>
              </a:tr>
            </a:tbl>
          </a:graphicData>
        </a:graphic>
      </p:graphicFrame>
      <p:sp>
        <p:nvSpPr>
          <p:cNvPr id="6" name="TextBox 5">
            <a:extLst>
              <a:ext uri="{FF2B5EF4-FFF2-40B4-BE49-F238E27FC236}">
                <a16:creationId xmlns:a16="http://schemas.microsoft.com/office/drawing/2014/main" id="{15EA00D2-6F77-E27B-42C2-84D357C2F490}"/>
              </a:ext>
            </a:extLst>
          </p:cNvPr>
          <p:cNvSpPr txBox="1"/>
          <p:nvPr/>
        </p:nvSpPr>
        <p:spPr>
          <a:xfrm>
            <a:off x="3244644" y="425308"/>
            <a:ext cx="5152103" cy="1938992"/>
          </a:xfrm>
          <a:prstGeom prst="rect">
            <a:avLst/>
          </a:prstGeom>
          <a:noFill/>
        </p:spPr>
        <p:txBody>
          <a:bodyPr wrap="square">
            <a:spAutoFit/>
          </a:bodyPr>
          <a:lstStyle/>
          <a:p>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add</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x</a:t>
            </a:r>
            <a:r>
              <a:rPr lang="en-US" sz="2000" b="0" dirty="0" err="1">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 // x=8, y= 4</a:t>
            </a:r>
          </a:p>
          <a:p>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let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a:t>
            </a:r>
          </a:p>
          <a:p>
            <a:r>
              <a:rPr lang="en-US" sz="2000" b="0" dirty="0">
                <a:solidFill>
                  <a:srgbClr val="0000FF"/>
                </a:solidFill>
                <a:effectLst/>
                <a:latin typeface="Consolas" panose="020B0609020204030204" pitchFamily="49" charset="0"/>
              </a:rPr>
              <a:t>let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addition</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add</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8</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4</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5</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3</a:t>
            </a:r>
            <a:r>
              <a:rPr lang="en-US" sz="2000" b="0" dirty="0">
                <a:solidFill>
                  <a:srgbClr val="3B3B3B"/>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addition</a:t>
            </a:r>
            <a:r>
              <a:rPr lang="en-US" sz="2000" b="0" dirty="0">
                <a:solidFill>
                  <a:srgbClr val="3B3B3B"/>
                </a:solidFill>
                <a:effectLst/>
                <a:latin typeface="Consolas" panose="020B0609020204030204" pitchFamily="49" charset="0"/>
              </a:rPr>
              <a:t>); //outputs 12</a:t>
            </a:r>
          </a:p>
        </p:txBody>
      </p:sp>
      <p:sp>
        <p:nvSpPr>
          <p:cNvPr id="7" name="TextBox 6">
            <a:extLst>
              <a:ext uri="{FF2B5EF4-FFF2-40B4-BE49-F238E27FC236}">
                <a16:creationId xmlns:a16="http://schemas.microsoft.com/office/drawing/2014/main" id="{9DFDA806-7DC2-348E-641B-8322B58859E1}"/>
              </a:ext>
            </a:extLst>
          </p:cNvPr>
          <p:cNvSpPr txBox="1"/>
          <p:nvPr/>
        </p:nvSpPr>
        <p:spPr>
          <a:xfrm>
            <a:off x="8146025" y="799667"/>
            <a:ext cx="3588775" cy="707886"/>
          </a:xfrm>
          <a:prstGeom prst="rect">
            <a:avLst/>
          </a:prstGeom>
          <a:noFill/>
        </p:spPr>
        <p:txBody>
          <a:bodyPr wrap="square" rtlCol="0">
            <a:spAutoFit/>
          </a:bodyPr>
          <a:lstStyle/>
          <a:p>
            <a:r>
              <a:rPr lang="en-US" sz="2000" dirty="0"/>
              <a:t>In </a:t>
            </a:r>
            <a:r>
              <a:rPr lang="en-US" sz="2000" dirty="0" err="1"/>
              <a:t>javascript</a:t>
            </a:r>
            <a:r>
              <a:rPr lang="en-US" sz="2000" dirty="0"/>
              <a:t>, function parameters are taken as an array</a:t>
            </a:r>
            <a:endParaRPr lang="en-IN" sz="2000" dirty="0"/>
          </a:p>
        </p:txBody>
      </p:sp>
      <p:sp>
        <p:nvSpPr>
          <p:cNvPr id="9" name="TextBox 8">
            <a:extLst>
              <a:ext uri="{FF2B5EF4-FFF2-40B4-BE49-F238E27FC236}">
                <a16:creationId xmlns:a16="http://schemas.microsoft.com/office/drawing/2014/main" id="{6491A17D-1995-B669-4C01-155C302A8529}"/>
              </a:ext>
            </a:extLst>
          </p:cNvPr>
          <p:cNvSpPr txBox="1"/>
          <p:nvPr/>
        </p:nvSpPr>
        <p:spPr>
          <a:xfrm>
            <a:off x="3244644" y="2396070"/>
            <a:ext cx="6096000" cy="2554545"/>
          </a:xfrm>
          <a:prstGeom prst="rect">
            <a:avLst/>
          </a:prstGeom>
          <a:noFill/>
        </p:spPr>
        <p:txBody>
          <a:bodyPr wrap="square">
            <a:spAutoFit/>
          </a:bodyPr>
          <a:lstStyle/>
          <a:p>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add</a:t>
            </a:r>
            <a:r>
              <a:rPr lang="en-US" sz="2000" b="0" dirty="0">
                <a:solidFill>
                  <a:srgbClr val="3B3B3B"/>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nums</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let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for</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of</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nums</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a:t>
            </a:r>
          </a:p>
          <a:p>
            <a:r>
              <a:rPr lang="en-US" sz="2000" b="0" dirty="0">
                <a:solidFill>
                  <a:srgbClr val="0000FF"/>
                </a:solidFill>
                <a:effectLst/>
                <a:latin typeface="Consolas" panose="020B0609020204030204" pitchFamily="49" charset="0"/>
              </a:rPr>
              <a:t>let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addition</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add</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8</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4</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5</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3</a:t>
            </a:r>
            <a:r>
              <a:rPr lang="en-US" sz="2000" b="0" dirty="0">
                <a:solidFill>
                  <a:srgbClr val="3B3B3B"/>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addition</a:t>
            </a:r>
            <a:r>
              <a:rPr lang="en-US" sz="2000" b="0" dirty="0">
                <a:solidFill>
                  <a:srgbClr val="3B3B3B"/>
                </a:solidFill>
                <a:effectLst/>
                <a:latin typeface="Consolas" panose="020B0609020204030204" pitchFamily="49" charset="0"/>
              </a:rPr>
              <a:t>); //outputs 20</a:t>
            </a:r>
          </a:p>
        </p:txBody>
      </p:sp>
      <p:sp>
        <p:nvSpPr>
          <p:cNvPr id="10" name="TextBox 9">
            <a:extLst>
              <a:ext uri="{FF2B5EF4-FFF2-40B4-BE49-F238E27FC236}">
                <a16:creationId xmlns:a16="http://schemas.microsoft.com/office/drawing/2014/main" id="{5B4EFDE3-CE62-B257-7C7F-F6C675F10343}"/>
              </a:ext>
            </a:extLst>
          </p:cNvPr>
          <p:cNvSpPr txBox="1"/>
          <p:nvPr/>
        </p:nvSpPr>
        <p:spPr>
          <a:xfrm>
            <a:off x="838200" y="5132438"/>
            <a:ext cx="10980174" cy="1631216"/>
          </a:xfrm>
          <a:prstGeom prst="rect">
            <a:avLst/>
          </a:prstGeom>
          <a:noFill/>
        </p:spPr>
        <p:txBody>
          <a:bodyPr wrap="square" rtlCol="0">
            <a:spAutoFit/>
          </a:bodyPr>
          <a:lstStyle/>
          <a:p>
            <a:r>
              <a:rPr lang="en-US" sz="2000" dirty="0">
                <a:latin typeface="Consolas" panose="020B0609020204030204" pitchFamily="49" charset="0"/>
              </a:rPr>
              <a:t>Before rest parameter any number of formal arguments may present, but after rest parameter it should not contain any formal argument.</a:t>
            </a:r>
          </a:p>
          <a:p>
            <a:r>
              <a:rPr lang="en-US" sz="2000" dirty="0">
                <a:latin typeface="Consolas" panose="020B0609020204030204" pitchFamily="49" charset="0"/>
              </a:rPr>
              <a:t>          function </a:t>
            </a:r>
            <a:r>
              <a:rPr lang="en-US" sz="2000" dirty="0" err="1">
                <a:latin typeface="Consolas" panose="020B0609020204030204" pitchFamily="49" charset="0"/>
              </a:rPr>
              <a:t>fun_name</a:t>
            </a:r>
            <a:r>
              <a:rPr lang="en-US" sz="2000" dirty="0">
                <a:latin typeface="Consolas" panose="020B0609020204030204" pitchFamily="49" charset="0"/>
              </a:rPr>
              <a:t>(arg1,arg2, …</a:t>
            </a:r>
            <a:r>
              <a:rPr lang="en-US" sz="2000" dirty="0" err="1">
                <a:latin typeface="Consolas" panose="020B0609020204030204" pitchFamily="49" charset="0"/>
              </a:rPr>
              <a:t>restparam</a:t>
            </a:r>
            <a:r>
              <a:rPr lang="en-US" sz="2000" dirty="0">
                <a:latin typeface="Consolas" panose="020B0609020204030204" pitchFamily="49" charset="0"/>
              </a:rPr>
              <a:t>)  ----</a:t>
            </a:r>
            <a:r>
              <a:rPr lang="en-US" sz="2000" dirty="0">
                <a:latin typeface="Consolas" panose="020B0609020204030204" pitchFamily="49" charset="0"/>
                <a:sym typeface="Wingdings" panose="05000000000000000000" pitchFamily="2" charset="2"/>
              </a:rPr>
              <a:t> allowed</a:t>
            </a:r>
          </a:p>
          <a:p>
            <a:r>
              <a:rPr lang="en-US" sz="2000" dirty="0">
                <a:latin typeface="Consolas" panose="020B0609020204030204" pitchFamily="49" charset="0"/>
                <a:sym typeface="Wingdings" panose="05000000000000000000" pitchFamily="2" charset="2"/>
              </a:rPr>
              <a:t>          </a:t>
            </a:r>
            <a:r>
              <a:rPr lang="en-US" sz="2000" dirty="0">
                <a:solidFill>
                  <a:srgbClr val="FF0000"/>
                </a:solidFill>
                <a:latin typeface="Consolas" panose="020B0609020204030204" pitchFamily="49" charset="0"/>
              </a:rPr>
              <a:t>function </a:t>
            </a:r>
            <a:r>
              <a:rPr lang="en-US" sz="2000" dirty="0" err="1">
                <a:solidFill>
                  <a:srgbClr val="FF0000"/>
                </a:solidFill>
                <a:latin typeface="Consolas" panose="020B0609020204030204" pitchFamily="49" charset="0"/>
              </a:rPr>
              <a:t>fun_name</a:t>
            </a:r>
            <a:r>
              <a:rPr lang="en-US" sz="2000" dirty="0">
                <a:solidFill>
                  <a:srgbClr val="FF0000"/>
                </a:solidFill>
                <a:latin typeface="Consolas" panose="020B0609020204030204" pitchFamily="49" charset="0"/>
              </a:rPr>
              <a:t>(…restparam,arg1,arg2)   ----</a:t>
            </a:r>
            <a:r>
              <a:rPr lang="en-US" sz="2000" dirty="0">
                <a:solidFill>
                  <a:srgbClr val="FF0000"/>
                </a:solidFill>
                <a:latin typeface="Consolas" panose="020B0609020204030204" pitchFamily="49" charset="0"/>
                <a:sym typeface="Wingdings" panose="05000000000000000000" pitchFamily="2" charset="2"/>
              </a:rPr>
              <a:t> not allowed</a:t>
            </a:r>
          </a:p>
          <a:p>
            <a:r>
              <a:rPr lang="en-US" sz="2000" dirty="0">
                <a:sym typeface="Wingdings" panose="05000000000000000000" pitchFamily="2" charset="2"/>
              </a:rPr>
              <a:t>                                </a:t>
            </a:r>
            <a:endParaRPr lang="en-IN" sz="2000" dirty="0"/>
          </a:p>
        </p:txBody>
      </p:sp>
    </p:spTree>
    <p:extLst>
      <p:ext uri="{BB962C8B-B14F-4D97-AF65-F5344CB8AC3E}">
        <p14:creationId xmlns:p14="http://schemas.microsoft.com/office/powerpoint/2010/main" val="1896226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DAA922-FC13-9DD3-1AFF-1E5126307C26}"/>
              </a:ext>
            </a:extLst>
          </p:cNvPr>
          <p:cNvGraphicFramePr>
            <a:graphicFrameLocks noGrp="1"/>
          </p:cNvGraphicFramePr>
          <p:nvPr>
            <p:extLst>
              <p:ext uri="{D42A27DB-BD31-4B8C-83A1-F6EECF244321}">
                <p14:modId xmlns:p14="http://schemas.microsoft.com/office/powerpoint/2010/main" val="2624919802"/>
              </p:ext>
            </p:extLst>
          </p:nvPr>
        </p:nvGraphicFramePr>
        <p:xfrm>
          <a:off x="378542" y="646773"/>
          <a:ext cx="11434916" cy="4035310"/>
        </p:xfrm>
        <a:graphic>
          <a:graphicData uri="http://schemas.openxmlformats.org/drawingml/2006/table">
            <a:tbl>
              <a:tblPr firstRow="1" bandRow="1">
                <a:tableStyleId>{5C22544A-7EE6-4342-B048-85BDC9FD1C3A}</a:tableStyleId>
              </a:tblPr>
              <a:tblGrid>
                <a:gridCol w="1666568">
                  <a:extLst>
                    <a:ext uri="{9D8B030D-6E8A-4147-A177-3AD203B41FA5}">
                      <a16:colId xmlns:a16="http://schemas.microsoft.com/office/drawing/2014/main" val="1519088401"/>
                    </a:ext>
                  </a:extLst>
                </a:gridCol>
                <a:gridCol w="4955458">
                  <a:extLst>
                    <a:ext uri="{9D8B030D-6E8A-4147-A177-3AD203B41FA5}">
                      <a16:colId xmlns:a16="http://schemas.microsoft.com/office/drawing/2014/main" val="497387728"/>
                    </a:ext>
                  </a:extLst>
                </a:gridCol>
                <a:gridCol w="4812890">
                  <a:extLst>
                    <a:ext uri="{9D8B030D-6E8A-4147-A177-3AD203B41FA5}">
                      <a16:colId xmlns:a16="http://schemas.microsoft.com/office/drawing/2014/main" val="1091720079"/>
                    </a:ext>
                  </a:extLst>
                </a:gridCol>
              </a:tblGrid>
              <a:tr h="1200670">
                <a:tc>
                  <a:txBody>
                    <a:bodyPr/>
                    <a:lstStyle/>
                    <a:p>
                      <a:r>
                        <a:rPr lang="en-US" sz="2000" dirty="0">
                          <a:solidFill>
                            <a:schemeClr val="tx1"/>
                          </a:solidFill>
                        </a:rPr>
                        <a:t>Destructing an array</a:t>
                      </a:r>
                      <a:endParaRPr lang="en-IN"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165530892"/>
                  </a:ext>
                </a:extLst>
              </a:tr>
              <a:tr h="1200670">
                <a:tc>
                  <a:txBody>
                    <a:bodyPr/>
                    <a:lstStyle/>
                    <a:p>
                      <a:r>
                        <a:rPr lang="en-US" sz="2000" dirty="0">
                          <a:solidFill>
                            <a:schemeClr val="tx1"/>
                          </a:solidFill>
                        </a:rPr>
                        <a:t>Copying an array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Shallow copy – modification of copied array affects the original array </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Deep copy: modification of copied array doesn’t affect the original array </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956809"/>
                  </a:ext>
                </a:extLst>
              </a:tr>
            </a:tbl>
          </a:graphicData>
        </a:graphic>
      </p:graphicFrame>
      <p:sp>
        <p:nvSpPr>
          <p:cNvPr id="6" name="TextBox 5">
            <a:extLst>
              <a:ext uri="{FF2B5EF4-FFF2-40B4-BE49-F238E27FC236}">
                <a16:creationId xmlns:a16="http://schemas.microsoft.com/office/drawing/2014/main" id="{D056CAD6-4BF3-68B2-6130-BCEBFB574714}"/>
              </a:ext>
            </a:extLst>
          </p:cNvPr>
          <p:cNvSpPr txBox="1"/>
          <p:nvPr/>
        </p:nvSpPr>
        <p:spPr>
          <a:xfrm>
            <a:off x="2989006" y="735263"/>
            <a:ext cx="8131278" cy="1015663"/>
          </a:xfrm>
          <a:prstGeom prst="rect">
            <a:avLst/>
          </a:prstGeom>
          <a:noFill/>
        </p:spPr>
        <p:txBody>
          <a:bodyPr wrap="square">
            <a:spAutoFit/>
          </a:bodyPr>
          <a:lstStyle/>
          <a:p>
            <a:r>
              <a:rPr lang="pt-BR" sz="2000" b="0" dirty="0">
                <a:solidFill>
                  <a:srgbClr val="0000FF"/>
                </a:solidFill>
                <a:effectLst/>
                <a:latin typeface="Consolas" panose="020B0609020204030204" pitchFamily="49" charset="0"/>
              </a:rPr>
              <a:t>let</a:t>
            </a:r>
            <a:r>
              <a:rPr lang="pt-BR" sz="2000" b="0" dirty="0">
                <a:solidFill>
                  <a:srgbClr val="3B3B3B"/>
                </a:solidFill>
                <a:effectLst/>
                <a:latin typeface="Consolas" panose="020B0609020204030204" pitchFamily="49" charset="0"/>
              </a:rPr>
              <a:t> </a:t>
            </a:r>
            <a:r>
              <a:rPr lang="pt-BR" sz="2000" b="0" dirty="0">
                <a:solidFill>
                  <a:srgbClr val="001080"/>
                </a:solidFill>
                <a:effectLst/>
                <a:latin typeface="Consolas" panose="020B0609020204030204" pitchFamily="49" charset="0"/>
              </a:rPr>
              <a:t>num</a:t>
            </a:r>
            <a:r>
              <a:rPr lang="pt-BR" sz="2000" b="0" dirty="0">
                <a:solidFill>
                  <a:srgbClr val="000000"/>
                </a:solidFill>
                <a:effectLst/>
                <a:latin typeface="Consolas" panose="020B0609020204030204" pitchFamily="49" charset="0"/>
              </a:rPr>
              <a:t>=</a:t>
            </a:r>
            <a:r>
              <a:rPr lang="pt-BR" sz="2000" b="0" dirty="0">
                <a:solidFill>
                  <a:srgbClr val="3B3B3B"/>
                </a:solidFill>
                <a:effectLst/>
                <a:latin typeface="Consolas" panose="020B0609020204030204" pitchFamily="49" charset="0"/>
              </a:rPr>
              <a:t>[</a:t>
            </a:r>
            <a:r>
              <a:rPr lang="pt-BR" sz="2000" b="0" dirty="0">
                <a:solidFill>
                  <a:srgbClr val="098658"/>
                </a:solidFill>
                <a:effectLst/>
                <a:latin typeface="Consolas" panose="020B0609020204030204" pitchFamily="49" charset="0"/>
              </a:rPr>
              <a:t>10</a:t>
            </a:r>
            <a:r>
              <a:rPr lang="pt-BR" sz="2000" b="0" dirty="0">
                <a:solidFill>
                  <a:srgbClr val="3B3B3B"/>
                </a:solidFill>
                <a:effectLst/>
                <a:latin typeface="Consolas" panose="020B0609020204030204" pitchFamily="49" charset="0"/>
              </a:rPr>
              <a:t>,</a:t>
            </a:r>
            <a:r>
              <a:rPr lang="pt-BR" sz="2000" b="0" dirty="0">
                <a:solidFill>
                  <a:srgbClr val="098658"/>
                </a:solidFill>
                <a:effectLst/>
                <a:latin typeface="Consolas" panose="020B0609020204030204" pitchFamily="49" charset="0"/>
              </a:rPr>
              <a:t>20</a:t>
            </a:r>
            <a:r>
              <a:rPr lang="pt-BR" sz="2000" b="0" dirty="0">
                <a:solidFill>
                  <a:srgbClr val="3B3B3B"/>
                </a:solidFill>
                <a:effectLst/>
                <a:latin typeface="Consolas" panose="020B0609020204030204" pitchFamily="49" charset="0"/>
              </a:rPr>
              <a:t>,</a:t>
            </a:r>
            <a:r>
              <a:rPr lang="pt-BR" sz="2000" b="0" dirty="0">
                <a:solidFill>
                  <a:srgbClr val="098658"/>
                </a:solidFill>
                <a:effectLst/>
                <a:latin typeface="Consolas" panose="020B0609020204030204" pitchFamily="49" charset="0"/>
              </a:rPr>
              <a:t>30</a:t>
            </a:r>
            <a:r>
              <a:rPr lang="pt-BR" sz="2000" b="0" dirty="0">
                <a:solidFill>
                  <a:srgbClr val="3B3B3B"/>
                </a:solidFill>
                <a:effectLst/>
                <a:latin typeface="Consolas" panose="020B0609020204030204" pitchFamily="49" charset="0"/>
              </a:rPr>
              <a:t>,</a:t>
            </a:r>
            <a:r>
              <a:rPr lang="pt-BR" sz="2000" b="0" dirty="0">
                <a:solidFill>
                  <a:srgbClr val="098658"/>
                </a:solidFill>
                <a:effectLst/>
                <a:latin typeface="Consolas" panose="020B0609020204030204" pitchFamily="49" charset="0"/>
              </a:rPr>
              <a:t>40</a:t>
            </a:r>
            <a:r>
              <a:rPr lang="pt-BR" sz="2000" b="0" dirty="0">
                <a:solidFill>
                  <a:srgbClr val="3B3B3B"/>
                </a:solidFill>
                <a:effectLst/>
                <a:latin typeface="Consolas" panose="020B0609020204030204" pitchFamily="49" charset="0"/>
              </a:rPr>
              <a:t>]</a:t>
            </a:r>
          </a:p>
          <a:p>
            <a:r>
              <a:rPr lang="pt-BR" sz="2000" b="0" dirty="0">
                <a:solidFill>
                  <a:srgbClr val="0000FF"/>
                </a:solidFill>
                <a:effectLst/>
                <a:latin typeface="Consolas" panose="020B0609020204030204" pitchFamily="49" charset="0"/>
              </a:rPr>
              <a:t>let</a:t>
            </a:r>
            <a:r>
              <a:rPr lang="pt-BR" sz="2000" b="0" dirty="0">
                <a:solidFill>
                  <a:srgbClr val="3B3B3B"/>
                </a:solidFill>
                <a:effectLst/>
                <a:latin typeface="Consolas" panose="020B0609020204030204" pitchFamily="49" charset="0"/>
              </a:rPr>
              <a:t> [</a:t>
            </a:r>
            <a:r>
              <a:rPr lang="pt-BR" sz="2000" b="0" dirty="0">
                <a:solidFill>
                  <a:srgbClr val="001080"/>
                </a:solidFill>
                <a:effectLst/>
                <a:latin typeface="Consolas" panose="020B0609020204030204" pitchFamily="49" charset="0"/>
              </a:rPr>
              <a:t>a</a:t>
            </a:r>
            <a:r>
              <a:rPr lang="pt-BR" sz="2000" b="0" dirty="0">
                <a:solidFill>
                  <a:srgbClr val="3B3B3B"/>
                </a:solidFill>
                <a:effectLst/>
                <a:latin typeface="Consolas" panose="020B0609020204030204" pitchFamily="49" charset="0"/>
              </a:rPr>
              <a:t>,</a:t>
            </a:r>
            <a:r>
              <a:rPr lang="pt-BR" sz="2000" b="0" dirty="0">
                <a:solidFill>
                  <a:srgbClr val="001080"/>
                </a:solidFill>
                <a:effectLst/>
                <a:latin typeface="Consolas" panose="020B0609020204030204" pitchFamily="49" charset="0"/>
              </a:rPr>
              <a:t>b</a:t>
            </a:r>
            <a:r>
              <a:rPr lang="pt-BR" sz="2000" b="0" dirty="0">
                <a:solidFill>
                  <a:srgbClr val="3B3B3B"/>
                </a:solidFill>
                <a:effectLst/>
                <a:latin typeface="Consolas" panose="020B0609020204030204" pitchFamily="49" charset="0"/>
              </a:rPr>
              <a:t>,</a:t>
            </a:r>
            <a:r>
              <a:rPr lang="pt-BR" sz="2000" b="0" dirty="0">
                <a:solidFill>
                  <a:srgbClr val="001080"/>
                </a:solidFill>
                <a:effectLst/>
                <a:latin typeface="Consolas" panose="020B0609020204030204" pitchFamily="49" charset="0"/>
              </a:rPr>
              <a:t>c</a:t>
            </a:r>
            <a:r>
              <a:rPr lang="pt-BR" sz="2000" b="0" dirty="0">
                <a:solidFill>
                  <a:srgbClr val="3B3B3B"/>
                </a:solidFill>
                <a:effectLst/>
                <a:latin typeface="Consolas" panose="020B0609020204030204" pitchFamily="49" charset="0"/>
              </a:rPr>
              <a:t>,</a:t>
            </a:r>
            <a:r>
              <a:rPr lang="pt-BR" sz="2000" b="0" dirty="0">
                <a:solidFill>
                  <a:srgbClr val="001080"/>
                </a:solidFill>
                <a:effectLst/>
                <a:latin typeface="Consolas" panose="020B0609020204030204" pitchFamily="49" charset="0"/>
              </a:rPr>
              <a:t>d</a:t>
            </a:r>
            <a:r>
              <a:rPr lang="pt-BR" sz="2000" b="0" dirty="0">
                <a:solidFill>
                  <a:srgbClr val="3B3B3B"/>
                </a:solidFill>
                <a:effectLst/>
                <a:latin typeface="Consolas" panose="020B0609020204030204" pitchFamily="49" charset="0"/>
              </a:rPr>
              <a:t>]</a:t>
            </a:r>
            <a:r>
              <a:rPr lang="pt-BR" sz="2000" b="0" dirty="0">
                <a:solidFill>
                  <a:srgbClr val="000000"/>
                </a:solidFill>
                <a:effectLst/>
                <a:latin typeface="Consolas" panose="020B0609020204030204" pitchFamily="49" charset="0"/>
              </a:rPr>
              <a:t>=</a:t>
            </a:r>
            <a:r>
              <a:rPr lang="pt-BR" sz="2000" b="0" dirty="0">
                <a:solidFill>
                  <a:srgbClr val="001080"/>
                </a:solidFill>
                <a:effectLst/>
                <a:latin typeface="Consolas" panose="020B0609020204030204" pitchFamily="49" charset="0"/>
              </a:rPr>
              <a:t>num</a:t>
            </a:r>
            <a:r>
              <a:rPr lang="pt-BR" sz="2000" b="0" dirty="0">
                <a:solidFill>
                  <a:srgbClr val="3B3B3B"/>
                </a:solidFill>
                <a:effectLst/>
                <a:latin typeface="Consolas" panose="020B0609020204030204" pitchFamily="49" charset="0"/>
              </a:rPr>
              <a:t>;</a:t>
            </a:r>
          </a:p>
          <a:p>
            <a:r>
              <a:rPr lang="pt-BR" sz="2000" b="0" dirty="0">
                <a:solidFill>
                  <a:srgbClr val="001080"/>
                </a:solidFill>
                <a:effectLst/>
                <a:latin typeface="Consolas" panose="020B0609020204030204" pitchFamily="49" charset="0"/>
              </a:rPr>
              <a:t>console</a:t>
            </a:r>
            <a:r>
              <a:rPr lang="pt-BR" sz="2000" b="0" dirty="0">
                <a:solidFill>
                  <a:srgbClr val="3B3B3B"/>
                </a:solidFill>
                <a:effectLst/>
                <a:latin typeface="Consolas" panose="020B0609020204030204" pitchFamily="49" charset="0"/>
              </a:rPr>
              <a:t>.</a:t>
            </a:r>
            <a:r>
              <a:rPr lang="pt-BR" sz="2000" b="0" dirty="0">
                <a:solidFill>
                  <a:srgbClr val="795E26"/>
                </a:solidFill>
                <a:effectLst/>
                <a:latin typeface="Consolas" panose="020B0609020204030204" pitchFamily="49" charset="0"/>
              </a:rPr>
              <a:t>log</a:t>
            </a:r>
            <a:r>
              <a:rPr lang="pt-BR" sz="2000" b="0" dirty="0">
                <a:solidFill>
                  <a:srgbClr val="3B3B3B"/>
                </a:solidFill>
                <a:effectLst/>
                <a:latin typeface="Consolas" panose="020B0609020204030204" pitchFamily="49" charset="0"/>
              </a:rPr>
              <a:t>(</a:t>
            </a:r>
            <a:r>
              <a:rPr lang="pt-BR" sz="2000" b="0" dirty="0">
                <a:solidFill>
                  <a:srgbClr val="001080"/>
                </a:solidFill>
                <a:effectLst/>
                <a:latin typeface="Consolas" panose="020B0609020204030204" pitchFamily="49" charset="0"/>
              </a:rPr>
              <a:t>a</a:t>
            </a:r>
            <a:r>
              <a:rPr lang="pt-BR" sz="2000" b="0" dirty="0">
                <a:solidFill>
                  <a:srgbClr val="000000"/>
                </a:solidFill>
                <a:effectLst/>
                <a:latin typeface="Consolas" panose="020B0609020204030204" pitchFamily="49" charset="0"/>
              </a:rPr>
              <a:t>+</a:t>
            </a:r>
            <a:r>
              <a:rPr lang="pt-BR" sz="2000" b="0" dirty="0">
                <a:solidFill>
                  <a:srgbClr val="A31515"/>
                </a:solidFill>
                <a:effectLst/>
                <a:latin typeface="Consolas" panose="020B0609020204030204" pitchFamily="49" charset="0"/>
              </a:rPr>
              <a:t>" "</a:t>
            </a:r>
            <a:r>
              <a:rPr lang="pt-BR" sz="2000" b="0" dirty="0">
                <a:solidFill>
                  <a:srgbClr val="000000"/>
                </a:solidFill>
                <a:effectLst/>
                <a:latin typeface="Consolas" panose="020B0609020204030204" pitchFamily="49" charset="0"/>
              </a:rPr>
              <a:t>+</a:t>
            </a:r>
            <a:r>
              <a:rPr lang="pt-BR" sz="2000" b="0" dirty="0">
                <a:solidFill>
                  <a:srgbClr val="001080"/>
                </a:solidFill>
                <a:effectLst/>
                <a:latin typeface="Consolas" panose="020B0609020204030204" pitchFamily="49" charset="0"/>
              </a:rPr>
              <a:t>b</a:t>
            </a:r>
            <a:r>
              <a:rPr lang="pt-BR" sz="2000" b="0" dirty="0">
                <a:solidFill>
                  <a:srgbClr val="000000"/>
                </a:solidFill>
                <a:effectLst/>
                <a:latin typeface="Consolas" panose="020B0609020204030204" pitchFamily="49" charset="0"/>
              </a:rPr>
              <a:t>+</a:t>
            </a:r>
            <a:r>
              <a:rPr lang="pt-BR" sz="2000" b="0" dirty="0">
                <a:solidFill>
                  <a:srgbClr val="A31515"/>
                </a:solidFill>
                <a:effectLst/>
                <a:latin typeface="Consolas" panose="020B0609020204030204" pitchFamily="49" charset="0"/>
              </a:rPr>
              <a:t>" "</a:t>
            </a:r>
            <a:r>
              <a:rPr lang="pt-BR" sz="2000" b="0" dirty="0">
                <a:solidFill>
                  <a:srgbClr val="000000"/>
                </a:solidFill>
                <a:effectLst/>
                <a:latin typeface="Consolas" panose="020B0609020204030204" pitchFamily="49" charset="0"/>
              </a:rPr>
              <a:t>+</a:t>
            </a:r>
            <a:r>
              <a:rPr lang="pt-BR" sz="2000" b="0" dirty="0">
                <a:solidFill>
                  <a:srgbClr val="001080"/>
                </a:solidFill>
                <a:effectLst/>
                <a:latin typeface="Consolas" panose="020B0609020204030204" pitchFamily="49" charset="0"/>
              </a:rPr>
              <a:t>c</a:t>
            </a:r>
            <a:r>
              <a:rPr lang="pt-BR" sz="2000" b="0" dirty="0">
                <a:solidFill>
                  <a:srgbClr val="000000"/>
                </a:solidFill>
                <a:effectLst/>
                <a:latin typeface="Consolas" panose="020B0609020204030204" pitchFamily="49" charset="0"/>
              </a:rPr>
              <a:t>+</a:t>
            </a:r>
            <a:r>
              <a:rPr lang="pt-BR" sz="2000" b="0" dirty="0">
                <a:solidFill>
                  <a:srgbClr val="A31515"/>
                </a:solidFill>
                <a:effectLst/>
                <a:latin typeface="Consolas" panose="020B0609020204030204" pitchFamily="49" charset="0"/>
              </a:rPr>
              <a:t>" "</a:t>
            </a:r>
            <a:r>
              <a:rPr lang="pt-BR" sz="2000" b="0" dirty="0">
                <a:solidFill>
                  <a:srgbClr val="000000"/>
                </a:solidFill>
                <a:effectLst/>
                <a:latin typeface="Consolas" panose="020B0609020204030204" pitchFamily="49" charset="0"/>
              </a:rPr>
              <a:t>+</a:t>
            </a:r>
            <a:r>
              <a:rPr lang="pt-BR" sz="2000" b="0" dirty="0">
                <a:solidFill>
                  <a:srgbClr val="001080"/>
                </a:solidFill>
                <a:effectLst/>
                <a:latin typeface="Consolas" panose="020B0609020204030204" pitchFamily="49" charset="0"/>
              </a:rPr>
              <a:t>d</a:t>
            </a:r>
            <a:r>
              <a:rPr lang="pt-BR" sz="2000" b="0" dirty="0">
                <a:solidFill>
                  <a:srgbClr val="3B3B3B"/>
                </a:solidFill>
                <a:effectLst/>
                <a:latin typeface="Consolas" panose="020B0609020204030204" pitchFamily="49" charset="0"/>
              </a:rPr>
              <a:t>); // outputs 10 20 30 40</a:t>
            </a:r>
          </a:p>
        </p:txBody>
      </p:sp>
      <p:sp>
        <p:nvSpPr>
          <p:cNvPr id="9" name="TextBox 8">
            <a:extLst>
              <a:ext uri="{FF2B5EF4-FFF2-40B4-BE49-F238E27FC236}">
                <a16:creationId xmlns:a16="http://schemas.microsoft.com/office/drawing/2014/main" id="{8B41F1FE-3E0D-31FD-694B-4069839EE34C}"/>
              </a:ext>
            </a:extLst>
          </p:cNvPr>
          <p:cNvSpPr txBox="1"/>
          <p:nvPr/>
        </p:nvSpPr>
        <p:spPr>
          <a:xfrm>
            <a:off x="2040194" y="2570326"/>
            <a:ext cx="4886632" cy="2031325"/>
          </a:xfrm>
          <a:prstGeom prst="rect">
            <a:avLst/>
          </a:prstGeom>
          <a:noFill/>
        </p:spPr>
        <p:txBody>
          <a:bodyPr wrap="square">
            <a:spAutoFit/>
          </a:bodyPr>
          <a:lstStyle/>
          <a:p>
            <a:r>
              <a:rPr lang="en-US" b="0" dirty="0">
                <a:solidFill>
                  <a:srgbClr val="0000FF"/>
                </a:solidFill>
                <a:effectLst/>
                <a:latin typeface="Consolas" panose="020B0609020204030204" pitchFamily="49" charset="0"/>
              </a:rPr>
              <a:t>let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prices</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Array</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10</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20</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5</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15</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25</a:t>
            </a:r>
            <a:r>
              <a:rPr lang="en-US" b="0" dirty="0">
                <a:solidFill>
                  <a:srgbClr val="3B3B3B"/>
                </a:solidFill>
                <a:effectLst/>
                <a:latin typeface="Consolas" panose="020B0609020204030204" pitchFamily="49" charset="0"/>
              </a:rPr>
              <a:t>);</a:t>
            </a:r>
          </a:p>
          <a:p>
            <a:r>
              <a:rPr lang="en-US" b="0" dirty="0">
                <a:solidFill>
                  <a:srgbClr val="0000FF"/>
                </a:solidFill>
                <a:effectLst/>
                <a:latin typeface="Consolas" panose="020B0609020204030204" pitchFamily="49" charset="0"/>
              </a:rPr>
              <a:t>let</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scopy</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prices</a:t>
            </a:r>
            <a:r>
              <a:rPr lang="en-US" b="0" dirty="0">
                <a:solidFill>
                  <a:srgbClr val="3B3B3B"/>
                </a:solidFill>
                <a:effectLst/>
                <a:latin typeface="Consolas" panose="020B0609020204030204" pitchFamily="49" charset="0"/>
              </a:rPr>
              <a:t>;</a:t>
            </a:r>
          </a:p>
          <a:p>
            <a:r>
              <a:rPr lang="en-US" b="0" dirty="0" err="1">
                <a:solidFill>
                  <a:srgbClr val="001080"/>
                </a:solidFill>
                <a:effectLst/>
                <a:latin typeface="Consolas" panose="020B0609020204030204" pitchFamily="49" charset="0"/>
              </a:rPr>
              <a:t>scopy</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3B3B3B"/>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50</a:t>
            </a:r>
            <a:r>
              <a:rPr lang="en-US" b="0" dirty="0">
                <a:solidFill>
                  <a:srgbClr val="3B3B3B"/>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3B3B3B"/>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scopy</a:t>
            </a:r>
            <a:r>
              <a:rPr lang="en-US" b="0" dirty="0">
                <a:solidFill>
                  <a:srgbClr val="A31515"/>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scopy</a:t>
            </a:r>
            <a:r>
              <a:rPr lang="en-US" b="0" dirty="0">
                <a:solidFill>
                  <a:srgbClr val="3B3B3B"/>
                </a:solidFill>
                <a:effectLst/>
                <a:latin typeface="Consolas" panose="020B0609020204030204" pitchFamily="49" charset="0"/>
              </a:rPr>
              <a:t>);</a:t>
            </a:r>
          </a:p>
          <a:p>
            <a:r>
              <a:rPr lang="en-US" dirty="0">
                <a:solidFill>
                  <a:srgbClr val="3B3B3B"/>
                </a:solidFill>
                <a:latin typeface="Consolas" panose="020B0609020204030204" pitchFamily="49" charset="0"/>
              </a:rPr>
              <a:t>//outputs </a:t>
            </a:r>
            <a:r>
              <a:rPr lang="en-US" dirty="0" err="1">
                <a:solidFill>
                  <a:srgbClr val="3B3B3B"/>
                </a:solidFill>
                <a:latin typeface="Consolas" panose="020B0609020204030204" pitchFamily="49" charset="0"/>
              </a:rPr>
              <a:t>scopy</a:t>
            </a:r>
            <a:r>
              <a:rPr lang="en-US" dirty="0">
                <a:solidFill>
                  <a:srgbClr val="3B3B3B"/>
                </a:solidFill>
                <a:latin typeface="Consolas" panose="020B0609020204030204" pitchFamily="49" charset="0"/>
              </a:rPr>
              <a:t> 50, 20, 5, 15, 25</a:t>
            </a:r>
            <a:endParaRPr lang="en-US" b="0" dirty="0">
              <a:solidFill>
                <a:srgbClr val="3B3B3B"/>
              </a:solidFill>
              <a:effectLst/>
              <a:latin typeface="Consolas" panose="020B0609020204030204" pitchFamily="49" charset="0"/>
            </a:endParaRPr>
          </a:p>
          <a:p>
            <a:r>
              <a:rPr lang="en-US" b="0" dirty="0">
                <a:solidFill>
                  <a:srgbClr val="001080"/>
                </a:solidFill>
                <a:effectLst/>
                <a:latin typeface="Consolas" panose="020B0609020204030204" pitchFamily="49" charset="0"/>
              </a:rPr>
              <a:t>console</a:t>
            </a:r>
            <a:r>
              <a:rPr lang="en-US" b="0" dirty="0">
                <a:solidFill>
                  <a:srgbClr val="3B3B3B"/>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"prices "</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prices</a:t>
            </a:r>
            <a:r>
              <a:rPr lang="en-US" b="0" dirty="0">
                <a:solidFill>
                  <a:srgbClr val="3B3B3B"/>
                </a:solidFill>
                <a:effectLst/>
                <a:latin typeface="Consolas" panose="020B0609020204030204" pitchFamily="49" charset="0"/>
              </a:rPr>
              <a:t>);</a:t>
            </a:r>
          </a:p>
          <a:p>
            <a:r>
              <a:rPr lang="en-US" dirty="0">
                <a:solidFill>
                  <a:srgbClr val="3B3B3B"/>
                </a:solidFill>
                <a:latin typeface="Consolas" panose="020B0609020204030204" pitchFamily="49" charset="0"/>
              </a:rPr>
              <a:t>//outputs prices 50, 20, 5, 15, 25</a:t>
            </a:r>
            <a:endParaRPr lang="en-US" b="0" dirty="0">
              <a:solidFill>
                <a:srgbClr val="3B3B3B"/>
              </a:solidFill>
              <a:effectLst/>
              <a:latin typeface="Consolas" panose="020B0609020204030204" pitchFamily="49" charset="0"/>
            </a:endParaRPr>
          </a:p>
        </p:txBody>
      </p:sp>
      <p:sp>
        <p:nvSpPr>
          <p:cNvPr id="10" name="TextBox 9">
            <a:extLst>
              <a:ext uri="{FF2B5EF4-FFF2-40B4-BE49-F238E27FC236}">
                <a16:creationId xmlns:a16="http://schemas.microsoft.com/office/drawing/2014/main" id="{C8D65F52-C8B5-DA81-53A3-563325997CA6}"/>
              </a:ext>
            </a:extLst>
          </p:cNvPr>
          <p:cNvSpPr txBox="1"/>
          <p:nvPr/>
        </p:nvSpPr>
        <p:spPr>
          <a:xfrm>
            <a:off x="7054645" y="2570326"/>
            <a:ext cx="4886632" cy="2031325"/>
          </a:xfrm>
          <a:prstGeom prst="rect">
            <a:avLst/>
          </a:prstGeom>
          <a:noFill/>
        </p:spPr>
        <p:txBody>
          <a:bodyPr wrap="square">
            <a:spAutoFit/>
          </a:bodyPr>
          <a:lstStyle/>
          <a:p>
            <a:r>
              <a:rPr lang="en-US" b="0" dirty="0">
                <a:solidFill>
                  <a:srgbClr val="0000FF"/>
                </a:solidFill>
                <a:effectLst/>
                <a:latin typeface="Consolas" panose="020B0609020204030204" pitchFamily="49" charset="0"/>
              </a:rPr>
              <a:t>let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prices</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Array</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10</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20</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5</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15</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25</a:t>
            </a:r>
            <a:r>
              <a:rPr lang="en-US" b="0" dirty="0">
                <a:solidFill>
                  <a:srgbClr val="3B3B3B"/>
                </a:solidFill>
                <a:effectLst/>
                <a:latin typeface="Consolas" panose="020B0609020204030204" pitchFamily="49" charset="0"/>
              </a:rPr>
              <a:t>);</a:t>
            </a:r>
          </a:p>
          <a:p>
            <a:r>
              <a:rPr lang="en-US" b="0" dirty="0">
                <a:solidFill>
                  <a:srgbClr val="0000FF"/>
                </a:solidFill>
                <a:effectLst/>
                <a:latin typeface="Consolas" panose="020B0609020204030204" pitchFamily="49" charset="0"/>
              </a:rPr>
              <a:t>let</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scopy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prices.slice</a:t>
            </a:r>
            <a:r>
              <a:rPr lang="en-US" b="0" dirty="0">
                <a:solidFill>
                  <a:srgbClr val="001080"/>
                </a:solidFill>
                <a:effectLst/>
                <a:latin typeface="Consolas" panose="020B0609020204030204" pitchFamily="49" charset="0"/>
              </a:rPr>
              <a:t>()</a:t>
            </a:r>
            <a:r>
              <a:rPr lang="en-US" b="0" dirty="0">
                <a:solidFill>
                  <a:srgbClr val="3B3B3B"/>
                </a:solidFill>
                <a:effectLst/>
                <a:latin typeface="Consolas" panose="020B0609020204030204" pitchFamily="49" charset="0"/>
              </a:rPr>
              <a:t>;</a:t>
            </a:r>
          </a:p>
          <a:p>
            <a:r>
              <a:rPr lang="en-US" b="0" dirty="0" err="1">
                <a:solidFill>
                  <a:srgbClr val="001080"/>
                </a:solidFill>
                <a:effectLst/>
                <a:latin typeface="Consolas" panose="020B0609020204030204" pitchFamily="49" charset="0"/>
              </a:rPr>
              <a:t>scopy</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3B3B3B"/>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50</a:t>
            </a:r>
            <a:r>
              <a:rPr lang="en-US" b="0" dirty="0">
                <a:solidFill>
                  <a:srgbClr val="3B3B3B"/>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3B3B3B"/>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dirty="0" err="1">
                <a:solidFill>
                  <a:srgbClr val="A31515"/>
                </a:solidFill>
                <a:latin typeface="Consolas" panose="020B0609020204030204" pitchFamily="49" charset="0"/>
              </a:rPr>
              <a:t>scopy</a:t>
            </a:r>
            <a:r>
              <a:rPr lang="en-US" b="0" dirty="0">
                <a:solidFill>
                  <a:srgbClr val="A31515"/>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scopy</a:t>
            </a:r>
            <a:r>
              <a:rPr lang="en-US" b="0" dirty="0">
                <a:solidFill>
                  <a:srgbClr val="3B3B3B"/>
                </a:solidFill>
                <a:effectLst/>
                <a:latin typeface="Consolas" panose="020B0609020204030204" pitchFamily="49" charset="0"/>
              </a:rPr>
              <a:t>);</a:t>
            </a:r>
          </a:p>
          <a:p>
            <a:r>
              <a:rPr lang="en-US" dirty="0">
                <a:solidFill>
                  <a:srgbClr val="3B3B3B"/>
                </a:solidFill>
                <a:latin typeface="Consolas" panose="020B0609020204030204" pitchFamily="49" charset="0"/>
              </a:rPr>
              <a:t>//outputs </a:t>
            </a:r>
            <a:r>
              <a:rPr lang="en-US" dirty="0" err="1">
                <a:solidFill>
                  <a:srgbClr val="3B3B3B"/>
                </a:solidFill>
                <a:latin typeface="Consolas" panose="020B0609020204030204" pitchFamily="49" charset="0"/>
              </a:rPr>
              <a:t>scopy</a:t>
            </a:r>
            <a:r>
              <a:rPr lang="en-US" dirty="0">
                <a:solidFill>
                  <a:srgbClr val="3B3B3B"/>
                </a:solidFill>
                <a:latin typeface="Consolas" panose="020B0609020204030204" pitchFamily="49" charset="0"/>
              </a:rPr>
              <a:t> </a:t>
            </a:r>
            <a:r>
              <a:rPr lang="en-US" dirty="0">
                <a:solidFill>
                  <a:srgbClr val="3B3B3B"/>
                </a:solidFill>
                <a:highlight>
                  <a:srgbClr val="FFFF00"/>
                </a:highlight>
                <a:latin typeface="Consolas" panose="020B0609020204030204" pitchFamily="49" charset="0"/>
              </a:rPr>
              <a:t>50</a:t>
            </a:r>
            <a:r>
              <a:rPr lang="en-US" dirty="0">
                <a:solidFill>
                  <a:srgbClr val="3B3B3B"/>
                </a:solidFill>
                <a:latin typeface="Consolas" panose="020B0609020204030204" pitchFamily="49" charset="0"/>
              </a:rPr>
              <a:t>, 20, 5, 15, 25</a:t>
            </a:r>
            <a:endParaRPr lang="en-US" b="0" dirty="0">
              <a:solidFill>
                <a:srgbClr val="3B3B3B"/>
              </a:solidFill>
              <a:effectLst/>
              <a:latin typeface="Consolas" panose="020B0609020204030204" pitchFamily="49" charset="0"/>
            </a:endParaRPr>
          </a:p>
          <a:p>
            <a:r>
              <a:rPr lang="en-US" b="0" dirty="0">
                <a:solidFill>
                  <a:srgbClr val="001080"/>
                </a:solidFill>
                <a:effectLst/>
                <a:latin typeface="Consolas" panose="020B0609020204030204" pitchFamily="49" charset="0"/>
              </a:rPr>
              <a:t>console</a:t>
            </a:r>
            <a:r>
              <a:rPr lang="en-US" b="0" dirty="0">
                <a:solidFill>
                  <a:srgbClr val="3B3B3B"/>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"prices "</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prices</a:t>
            </a:r>
            <a:r>
              <a:rPr lang="en-US" b="0" dirty="0">
                <a:solidFill>
                  <a:srgbClr val="3B3B3B"/>
                </a:solidFill>
                <a:effectLst/>
                <a:latin typeface="Consolas" panose="020B0609020204030204" pitchFamily="49" charset="0"/>
              </a:rPr>
              <a:t>);</a:t>
            </a:r>
          </a:p>
          <a:p>
            <a:r>
              <a:rPr lang="en-US" dirty="0">
                <a:solidFill>
                  <a:srgbClr val="3B3B3B"/>
                </a:solidFill>
                <a:latin typeface="Consolas" panose="020B0609020204030204" pitchFamily="49" charset="0"/>
              </a:rPr>
              <a:t>//outputs prices 10, 20, 5, 15, 25</a:t>
            </a:r>
            <a:endParaRPr lang="en-US" b="0" dirty="0">
              <a:solidFill>
                <a:srgbClr val="3B3B3B"/>
              </a:solidFill>
              <a:effectLst/>
              <a:latin typeface="Consolas" panose="020B0609020204030204" pitchFamily="49" charset="0"/>
            </a:endParaRPr>
          </a:p>
        </p:txBody>
      </p:sp>
    </p:spTree>
    <p:extLst>
      <p:ext uri="{BB962C8B-B14F-4D97-AF65-F5344CB8AC3E}">
        <p14:creationId xmlns:p14="http://schemas.microsoft.com/office/powerpoint/2010/main" val="316052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495E48-5800-575B-A6D0-3A02C285772E}"/>
              </a:ext>
            </a:extLst>
          </p:cNvPr>
          <p:cNvGraphicFramePr>
            <a:graphicFrameLocks noGrp="1"/>
          </p:cNvGraphicFramePr>
          <p:nvPr>
            <p:extLst>
              <p:ext uri="{D42A27DB-BD31-4B8C-83A1-F6EECF244321}">
                <p14:modId xmlns:p14="http://schemas.microsoft.com/office/powerpoint/2010/main" val="462000770"/>
              </p:ext>
            </p:extLst>
          </p:nvPr>
        </p:nvGraphicFramePr>
        <p:xfrm>
          <a:off x="769374" y="753909"/>
          <a:ext cx="10881852" cy="6065520"/>
        </p:xfrm>
        <a:graphic>
          <a:graphicData uri="http://schemas.openxmlformats.org/drawingml/2006/table">
            <a:tbl>
              <a:tblPr firstRow="1" bandRow="1">
                <a:tableStyleId>{5C22544A-7EE6-4342-B048-85BDC9FD1C3A}</a:tableStyleId>
              </a:tblPr>
              <a:tblGrid>
                <a:gridCol w="2213831">
                  <a:extLst>
                    <a:ext uri="{9D8B030D-6E8A-4147-A177-3AD203B41FA5}">
                      <a16:colId xmlns:a16="http://schemas.microsoft.com/office/drawing/2014/main" val="2968050283"/>
                    </a:ext>
                  </a:extLst>
                </a:gridCol>
                <a:gridCol w="8668021">
                  <a:extLst>
                    <a:ext uri="{9D8B030D-6E8A-4147-A177-3AD203B41FA5}">
                      <a16:colId xmlns:a16="http://schemas.microsoft.com/office/drawing/2014/main" val="2229832481"/>
                    </a:ext>
                  </a:extLst>
                </a:gridCol>
              </a:tblGrid>
              <a:tr h="1200670">
                <a:tc>
                  <a:txBody>
                    <a:bodyPr/>
                    <a:lstStyle/>
                    <a:p>
                      <a:r>
                        <a:rPr lang="en-US" sz="2000" dirty="0">
                          <a:solidFill>
                            <a:schemeClr val="tx1"/>
                          </a:solidFill>
                        </a:rPr>
                        <a:t>Array Operations</a:t>
                      </a: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000" b="0" dirty="0">
                          <a:solidFill>
                            <a:schemeClr val="tx1"/>
                          </a:solidFill>
                        </a:rPr>
                        <a:t>push – insert at end</a:t>
                      </a:r>
                    </a:p>
                    <a:p>
                      <a:pPr marL="342900" indent="-342900">
                        <a:buFont typeface="Arial" panose="020B0604020202020204" pitchFamily="34" charset="0"/>
                        <a:buChar char="•"/>
                      </a:pPr>
                      <a:r>
                        <a:rPr lang="en-IN" sz="2000" b="0" dirty="0">
                          <a:solidFill>
                            <a:schemeClr val="tx1"/>
                          </a:solidFill>
                        </a:rPr>
                        <a:t>unshift – insert at begin</a:t>
                      </a:r>
                    </a:p>
                    <a:p>
                      <a:pPr marL="342900" indent="-342900">
                        <a:buFont typeface="Arial" panose="020B0604020202020204" pitchFamily="34" charset="0"/>
                        <a:buChar char="•"/>
                      </a:pPr>
                      <a:r>
                        <a:rPr lang="en-IN" sz="2000" b="0" dirty="0">
                          <a:solidFill>
                            <a:schemeClr val="tx1"/>
                          </a:solidFill>
                        </a:rPr>
                        <a:t>pop – remove at end</a:t>
                      </a:r>
                    </a:p>
                    <a:p>
                      <a:pPr marL="342900" indent="-342900">
                        <a:buFont typeface="Arial" panose="020B0604020202020204" pitchFamily="34" charset="0"/>
                        <a:buChar char="•"/>
                      </a:pPr>
                      <a:r>
                        <a:rPr lang="en-IN" sz="2000" b="0" dirty="0">
                          <a:solidFill>
                            <a:schemeClr val="tx1"/>
                          </a:solidFill>
                        </a:rPr>
                        <a:t>shift – remove at begin</a:t>
                      </a:r>
                    </a:p>
                    <a:p>
                      <a:pPr marL="342900" indent="-342900">
                        <a:buFont typeface="Arial" panose="020B0604020202020204" pitchFamily="34" charset="0"/>
                        <a:buChar char="•"/>
                      </a:pPr>
                      <a:r>
                        <a:rPr lang="en-IN" sz="2000" b="0" dirty="0">
                          <a:solidFill>
                            <a:schemeClr val="tx1"/>
                          </a:solidFill>
                        </a:rPr>
                        <a:t>delete  </a:t>
                      </a:r>
                      <a:r>
                        <a:rPr lang="en-IN" sz="2000" b="0" dirty="0" err="1">
                          <a:solidFill>
                            <a:schemeClr val="tx1"/>
                          </a:solidFill>
                        </a:rPr>
                        <a:t>arr</a:t>
                      </a:r>
                      <a:r>
                        <a:rPr lang="en-IN" sz="2000" b="0" dirty="0">
                          <a:solidFill>
                            <a:schemeClr val="tx1"/>
                          </a:solidFill>
                        </a:rPr>
                        <a:t>[index] – delete the element at index , it is replaced with undefined value</a:t>
                      </a:r>
                    </a:p>
                    <a:p>
                      <a:pPr marL="342900" indent="-342900">
                        <a:buFont typeface="Arial" panose="020B0604020202020204" pitchFamily="34" charset="0"/>
                        <a:buChar char="•"/>
                      </a:pPr>
                      <a:r>
                        <a:rPr lang="en-IN" sz="2000" b="0" dirty="0">
                          <a:solidFill>
                            <a:schemeClr val="tx1"/>
                          </a:solidFill>
                        </a:rPr>
                        <a:t>splice – used to insert the element at specified position. </a:t>
                      </a:r>
                    </a:p>
                    <a:p>
                      <a:pPr marL="342900" indent="-342900">
                        <a:buFont typeface="Arial" panose="020B0604020202020204" pitchFamily="34" charset="0"/>
                        <a:buChar char="•"/>
                      </a:pPr>
                      <a:r>
                        <a:rPr lang="en-IN" sz="2000" b="0" dirty="0">
                          <a:solidFill>
                            <a:schemeClr val="tx1"/>
                          </a:solidFill>
                        </a:rPr>
                        <a:t>slice – used to cut the array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246593"/>
                  </a:ext>
                </a:extLst>
              </a:tr>
              <a:tr h="1200670">
                <a:tc>
                  <a:txBody>
                    <a:bodyPr/>
                    <a:lstStyle/>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2000" b="0" u="sng" dirty="0">
                          <a:solidFill>
                            <a:schemeClr val="tx1"/>
                          </a:solidFill>
                        </a:rPr>
                        <a:t>Syntax</a:t>
                      </a:r>
                      <a:r>
                        <a:rPr lang="en-US" sz="2000" b="0" dirty="0">
                          <a:solidFill>
                            <a:schemeClr val="tx1"/>
                          </a:solidFill>
                        </a:rPr>
                        <a:t>: </a:t>
                      </a:r>
                    </a:p>
                    <a:p>
                      <a:pPr marL="0" indent="0">
                        <a:buFont typeface="Arial" panose="020B0604020202020204" pitchFamily="34" charset="0"/>
                        <a:buNone/>
                      </a:pPr>
                      <a:r>
                        <a:rPr lang="en-US" sz="2000" b="1" i="1" dirty="0">
                          <a:solidFill>
                            <a:schemeClr val="tx1"/>
                          </a:solidFill>
                        </a:rPr>
                        <a:t>splice(</a:t>
                      </a:r>
                      <a:r>
                        <a:rPr lang="en-US" sz="2000" b="1" i="1" dirty="0" err="1">
                          <a:solidFill>
                            <a:schemeClr val="tx1"/>
                          </a:solidFill>
                        </a:rPr>
                        <a:t>startIndex</a:t>
                      </a:r>
                      <a:r>
                        <a:rPr lang="en-US" sz="2000" b="1" i="1" dirty="0">
                          <a:solidFill>
                            <a:schemeClr val="tx1"/>
                          </a:solidFill>
                        </a:rPr>
                        <a:t>, no_ of_ </a:t>
                      </a:r>
                      <a:r>
                        <a:rPr lang="en-US" sz="2000" b="1" i="1" dirty="0" err="1">
                          <a:solidFill>
                            <a:schemeClr val="tx1"/>
                          </a:solidFill>
                        </a:rPr>
                        <a:t>elements_to_remove</a:t>
                      </a:r>
                      <a:r>
                        <a:rPr lang="en-US" sz="2000" b="1" i="1" dirty="0">
                          <a:solidFill>
                            <a:schemeClr val="tx1"/>
                          </a:solidFill>
                        </a:rPr>
                        <a:t>, </a:t>
                      </a:r>
                      <a:r>
                        <a:rPr lang="en-US" sz="2000" b="1" i="1" dirty="0" err="1">
                          <a:solidFill>
                            <a:schemeClr val="tx1"/>
                          </a:solidFill>
                        </a:rPr>
                        <a:t>element_list</a:t>
                      </a:r>
                      <a:r>
                        <a:rPr lang="en-US" sz="2000" b="1" i="1" dirty="0">
                          <a:solidFill>
                            <a:schemeClr val="tx1"/>
                          </a:solidFill>
                        </a:rPr>
                        <a:t>);</a:t>
                      </a:r>
                    </a:p>
                    <a:p>
                      <a:pPr marL="0" indent="0">
                        <a:buFont typeface="Arial" panose="020B0604020202020204" pitchFamily="34" charset="0"/>
                        <a:buNone/>
                      </a:pPr>
                      <a:r>
                        <a:rPr lang="en-US" sz="2000" b="0" dirty="0">
                          <a:solidFill>
                            <a:schemeClr val="tx1"/>
                          </a:solidFill>
                        </a:rPr>
                        <a:t>var </a:t>
                      </a:r>
                      <a:r>
                        <a:rPr lang="en-US" sz="2000" b="0" dirty="0" err="1">
                          <a:solidFill>
                            <a:schemeClr val="tx1"/>
                          </a:solidFill>
                        </a:rPr>
                        <a:t>arr</a:t>
                      </a:r>
                      <a:r>
                        <a:rPr lang="en-US" sz="2000" b="0" dirty="0">
                          <a:solidFill>
                            <a:schemeClr val="tx1"/>
                          </a:solidFill>
                        </a:rPr>
                        <a:t>= [10,20,30,40,50]</a:t>
                      </a:r>
                    </a:p>
                    <a:p>
                      <a:pPr marL="0" indent="0">
                        <a:buFont typeface="Arial" panose="020B0604020202020204" pitchFamily="34" charset="0"/>
                        <a:buNone/>
                      </a:pPr>
                      <a:r>
                        <a:rPr lang="en-US" sz="2000" b="0" dirty="0" err="1">
                          <a:solidFill>
                            <a:schemeClr val="tx1"/>
                          </a:solidFill>
                        </a:rPr>
                        <a:t>arr.splice</a:t>
                      </a:r>
                      <a:r>
                        <a:rPr lang="en-US" sz="2000" b="0" dirty="0">
                          <a:solidFill>
                            <a:schemeClr val="tx1"/>
                          </a:solidFill>
                        </a:rPr>
                        <a:t>(2,0,25,28);// starting from index 2 remove 0 elements and insert 25 and 28 at index 2 and 3 respectively. </a:t>
                      </a:r>
                    </a:p>
                    <a:p>
                      <a:pPr marL="0" indent="0">
                        <a:buFont typeface="Arial" panose="020B0604020202020204" pitchFamily="34" charset="0"/>
                        <a:buNone/>
                      </a:pPr>
                      <a:r>
                        <a:rPr lang="en-US" sz="2000" b="0" dirty="0">
                          <a:solidFill>
                            <a:schemeClr val="tx1"/>
                          </a:solidFill>
                        </a:rPr>
                        <a:t>Console.log(</a:t>
                      </a:r>
                      <a:r>
                        <a:rPr lang="en-US" sz="2000" b="0" dirty="0" err="1">
                          <a:solidFill>
                            <a:schemeClr val="tx1"/>
                          </a:solidFill>
                        </a:rPr>
                        <a:t>arr</a:t>
                      </a:r>
                      <a:r>
                        <a:rPr lang="en-US" sz="2000" b="0" dirty="0">
                          <a:solidFill>
                            <a:schemeClr val="tx1"/>
                          </a:solidFill>
                        </a:rPr>
                        <a:t>) ; // [10, 20, 25, 28, 30, 40, 50]</a:t>
                      </a: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496797"/>
                  </a:ext>
                </a:extLst>
              </a:tr>
              <a:tr h="1200670">
                <a:tc>
                  <a:txBody>
                    <a:bodyPr/>
                    <a:lstStyle/>
                    <a:p>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2000" b="0" dirty="0">
                          <a:solidFill>
                            <a:schemeClr val="tx1"/>
                          </a:solidFill>
                        </a:rPr>
                        <a:t>Syntax: </a:t>
                      </a:r>
                    </a:p>
                    <a:p>
                      <a:pPr marL="0" indent="0">
                        <a:buFont typeface="Arial" panose="020B0604020202020204" pitchFamily="34" charset="0"/>
                        <a:buNone/>
                      </a:pPr>
                      <a:r>
                        <a:rPr lang="en-US" sz="2000" b="0" dirty="0">
                          <a:solidFill>
                            <a:schemeClr val="tx1"/>
                          </a:solidFill>
                        </a:rPr>
                        <a:t>slice(</a:t>
                      </a:r>
                      <a:r>
                        <a:rPr lang="en-US" sz="2000" b="0" dirty="0" err="1">
                          <a:solidFill>
                            <a:schemeClr val="tx1"/>
                          </a:solidFill>
                        </a:rPr>
                        <a:t>start,end</a:t>
                      </a:r>
                      <a:r>
                        <a:rPr lang="en-US" sz="2000" b="0" dirty="0">
                          <a:solidFill>
                            <a:schemeClr val="tx1"/>
                          </a:solidFill>
                        </a:rPr>
                        <a:t>)     -&gt; copies from </a:t>
                      </a:r>
                      <a:r>
                        <a:rPr lang="en-US" sz="2000" b="0" i="1" dirty="0">
                          <a:solidFill>
                            <a:schemeClr val="tx1"/>
                          </a:solidFill>
                        </a:rPr>
                        <a:t>start</a:t>
                      </a:r>
                      <a:r>
                        <a:rPr lang="en-US" sz="2000" b="0" dirty="0">
                          <a:solidFill>
                            <a:schemeClr val="tx1"/>
                          </a:solidFill>
                        </a:rPr>
                        <a:t> index to </a:t>
                      </a:r>
                      <a:r>
                        <a:rPr lang="en-US" sz="2000" b="0" i="1" dirty="0">
                          <a:solidFill>
                            <a:schemeClr val="tx1"/>
                          </a:solidFill>
                        </a:rPr>
                        <a:t>end-1</a:t>
                      </a:r>
                      <a:r>
                        <a:rPr lang="en-US" sz="2000" b="0" dirty="0">
                          <a:solidFill>
                            <a:schemeClr val="tx1"/>
                          </a:solidFill>
                        </a:rPr>
                        <a:t> index.</a:t>
                      </a:r>
                    </a:p>
                    <a:p>
                      <a:pPr marL="0" indent="0">
                        <a:buFont typeface="Arial" panose="020B0604020202020204" pitchFamily="34" charset="0"/>
                        <a:buNone/>
                      </a:pPr>
                      <a:r>
                        <a:rPr lang="en-US" sz="2000" b="0" dirty="0">
                          <a:solidFill>
                            <a:schemeClr val="tx1"/>
                          </a:solidFill>
                        </a:rPr>
                        <a:t>slice(start)             -&gt; copies from start index to last</a:t>
                      </a:r>
                    </a:p>
                    <a:p>
                      <a:pPr marL="0" indent="0">
                        <a:buFont typeface="Arial" panose="020B0604020202020204" pitchFamily="34" charset="0"/>
                        <a:buNone/>
                      </a:pPr>
                      <a:r>
                        <a:rPr lang="en-US" sz="2000" b="0" dirty="0">
                          <a:solidFill>
                            <a:schemeClr val="tx1"/>
                          </a:solidFill>
                        </a:rPr>
                        <a:t>slice(-start)           -&gt; copies from last of the array</a:t>
                      </a:r>
                    </a:p>
                    <a:p>
                      <a:pPr marL="0" indent="0">
                        <a:buFont typeface="Arial" panose="020B0604020202020204" pitchFamily="34" charset="0"/>
                        <a:buNone/>
                      </a:pPr>
                      <a:r>
                        <a:rPr lang="en-US" sz="2000" b="0" dirty="0">
                          <a:solidFill>
                            <a:schemeClr val="tx1"/>
                          </a:solidFill>
                        </a:rPr>
                        <a:t>slice(-start,-end)  -&gt; copies from start to end-1 from last of the array</a:t>
                      </a: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134913"/>
                  </a:ext>
                </a:extLst>
              </a:tr>
            </a:tbl>
          </a:graphicData>
        </a:graphic>
      </p:graphicFrame>
    </p:spTree>
    <p:extLst>
      <p:ext uri="{BB962C8B-B14F-4D97-AF65-F5344CB8AC3E}">
        <p14:creationId xmlns:p14="http://schemas.microsoft.com/office/powerpoint/2010/main" val="2706764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AC460C-CC25-B013-4C9B-A16E1ECEDBFF}"/>
              </a:ext>
            </a:extLst>
          </p:cNvPr>
          <p:cNvGraphicFramePr>
            <a:graphicFrameLocks noGrp="1"/>
          </p:cNvGraphicFramePr>
          <p:nvPr>
            <p:extLst>
              <p:ext uri="{D42A27DB-BD31-4B8C-83A1-F6EECF244321}">
                <p14:modId xmlns:p14="http://schemas.microsoft.com/office/powerpoint/2010/main" val="313914447"/>
              </p:ext>
            </p:extLst>
          </p:nvPr>
        </p:nvGraphicFramePr>
        <p:xfrm>
          <a:off x="867697" y="429445"/>
          <a:ext cx="10891684" cy="5974080"/>
        </p:xfrm>
        <a:graphic>
          <a:graphicData uri="http://schemas.openxmlformats.org/drawingml/2006/table">
            <a:tbl>
              <a:tblPr firstRow="1" bandRow="1">
                <a:tableStyleId>{5C22544A-7EE6-4342-B048-85BDC9FD1C3A}</a:tableStyleId>
              </a:tblPr>
              <a:tblGrid>
                <a:gridCol w="2121309">
                  <a:extLst>
                    <a:ext uri="{9D8B030D-6E8A-4147-A177-3AD203B41FA5}">
                      <a16:colId xmlns:a16="http://schemas.microsoft.com/office/drawing/2014/main" val="277352654"/>
                    </a:ext>
                  </a:extLst>
                </a:gridCol>
                <a:gridCol w="8770375">
                  <a:extLst>
                    <a:ext uri="{9D8B030D-6E8A-4147-A177-3AD203B41FA5}">
                      <a16:colId xmlns:a16="http://schemas.microsoft.com/office/drawing/2014/main" val="4041404562"/>
                    </a:ext>
                  </a:extLst>
                </a:gridCol>
              </a:tblGrid>
              <a:tr h="1200670">
                <a:tc>
                  <a:txBody>
                    <a:bodyPr/>
                    <a:lstStyle/>
                    <a:p>
                      <a:r>
                        <a:rPr lang="en-US" sz="2000" b="1" dirty="0" err="1">
                          <a:solidFill>
                            <a:schemeClr val="tx1"/>
                          </a:solidFill>
                        </a:rPr>
                        <a:t>concat</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rPr>
                        <a:t>let arr1 = [2, 11, 5]</a:t>
                      </a:r>
                    </a:p>
                    <a:p>
                      <a:r>
                        <a:rPr lang="en-US" sz="2000" b="0" dirty="0">
                          <a:solidFill>
                            <a:schemeClr val="tx1"/>
                          </a:solidFill>
                        </a:rPr>
                        <a:t>let arr2 = [3, 19, 7]</a:t>
                      </a:r>
                    </a:p>
                    <a:p>
                      <a:r>
                        <a:rPr lang="en-US" sz="2000" b="0" dirty="0">
                          <a:solidFill>
                            <a:schemeClr val="tx1"/>
                          </a:solidFill>
                        </a:rPr>
                        <a:t>let arr3 = [4, 9, 6]</a:t>
                      </a:r>
                    </a:p>
                    <a:p>
                      <a:r>
                        <a:rPr lang="en-US" sz="2000" b="0" dirty="0">
                          <a:solidFill>
                            <a:schemeClr val="tx1"/>
                          </a:solidFill>
                        </a:rPr>
                        <a:t>let newArray1 = arr1.concat(arr2) // newArray1 = [2, 11,5,3,19, 7]</a:t>
                      </a:r>
                    </a:p>
                    <a:p>
                      <a:r>
                        <a:rPr lang="en-US" sz="2000" b="0" dirty="0">
                          <a:solidFill>
                            <a:schemeClr val="tx1"/>
                          </a:solidFill>
                        </a:rPr>
                        <a:t>let newArray2 = arr2.concat(arr1, arr3) // newArray2 = [3, 19, 7, 2, 11, 5, 4, 9, 6]</a:t>
                      </a: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861330"/>
                  </a:ext>
                </a:extLst>
              </a:tr>
              <a:tr h="1200670">
                <a:tc>
                  <a:txBody>
                    <a:bodyPr/>
                    <a:lstStyle/>
                    <a:p>
                      <a:r>
                        <a:rPr lang="en-US" sz="2000" b="1" dirty="0">
                          <a:solidFill>
                            <a:schemeClr val="tx1"/>
                          </a:solidFill>
                        </a:rPr>
                        <a:t>sort</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b="0" dirty="0">
                        <a:solidFill>
                          <a:schemeClr val="tx1"/>
                        </a:solidFill>
                      </a:endParaRPr>
                    </a:p>
                    <a:p>
                      <a:endParaRPr lang="en-IN" sz="2000" b="0" dirty="0">
                        <a:solidFill>
                          <a:schemeClr val="tx1"/>
                        </a:solidFill>
                      </a:endParaRPr>
                    </a:p>
                    <a:p>
                      <a:endParaRPr lang="en-IN" sz="2000" b="0" dirty="0">
                        <a:solidFill>
                          <a:schemeClr val="tx1"/>
                        </a:solidFill>
                      </a:endParaRPr>
                    </a:p>
                    <a:p>
                      <a:endParaRPr lang="en-IN" sz="2000" b="0" dirty="0">
                        <a:solidFill>
                          <a:schemeClr val="tx1"/>
                        </a:solidFill>
                      </a:endParaRPr>
                    </a:p>
                    <a:p>
                      <a:endParaRPr lang="en-IN" sz="2000" b="0" dirty="0">
                        <a:solidFill>
                          <a:schemeClr val="tx1"/>
                        </a:solidFill>
                      </a:endParaRPr>
                    </a:p>
                    <a:p>
                      <a:r>
                        <a:rPr lang="en-IN" sz="2000" b="0" dirty="0">
                          <a:solidFill>
                            <a:schemeClr val="tx1"/>
                          </a:solidFill>
                        </a:rPr>
                        <a:t>Sorts the original array and perform alphabetical order.</a:t>
                      </a:r>
                    </a:p>
                    <a:p>
                      <a:r>
                        <a:rPr lang="en-IN" sz="2000" b="0" u="sng" dirty="0">
                          <a:solidFill>
                            <a:schemeClr val="tx1"/>
                          </a:solidFill>
                        </a:rPr>
                        <a:t>Make a copy using spread operator/slice</a:t>
                      </a:r>
                    </a:p>
                    <a:p>
                      <a:endParaRPr lang="en-IN" sz="2000" b="0" dirty="0">
                        <a:solidFill>
                          <a:schemeClr val="tx1"/>
                        </a:solidFill>
                      </a:endParaRPr>
                    </a:p>
                    <a:p>
                      <a:endParaRPr lang="en-IN" sz="2000" b="0" dirty="0">
                        <a:solidFill>
                          <a:schemeClr val="tx1"/>
                        </a:solidFill>
                      </a:endParaRPr>
                    </a:p>
                    <a:p>
                      <a:endParaRPr lang="en-IN" sz="2000" b="0" dirty="0">
                        <a:solidFill>
                          <a:schemeClr val="tx1"/>
                        </a:solidFill>
                      </a:endParaRPr>
                    </a:p>
                    <a:p>
                      <a:endParaRPr lang="en-IN" sz="2000" b="0" dirty="0">
                        <a:solidFill>
                          <a:schemeClr val="tx1"/>
                        </a:solidFill>
                      </a:endParaRPr>
                    </a:p>
                    <a:p>
                      <a:endParaRPr lang="en-IN" sz="2000" b="0" dirty="0">
                        <a:solidFill>
                          <a:schemeClr val="tx1"/>
                        </a:solidFill>
                      </a:endParaRPr>
                    </a:p>
                    <a:p>
                      <a:endParaRPr lang="en-IN" sz="2000" b="0" dirty="0">
                        <a:solidFill>
                          <a:schemeClr val="tx1"/>
                        </a:solidFill>
                      </a:endParaRPr>
                    </a:p>
                    <a:p>
                      <a:r>
                        <a:rPr lang="en-IN" sz="2000" b="0" dirty="0">
                          <a:solidFill>
                            <a:schemeClr val="tx1"/>
                          </a:solidFill>
                        </a:rPr>
                        <a:t>To sort the numbers in numerical order pass comparator function </a:t>
                      </a:r>
                      <a:r>
                        <a:rPr lang="en-IN" sz="2000" b="0">
                          <a:solidFill>
                            <a:schemeClr val="tx1"/>
                          </a:solidFill>
                        </a:rPr>
                        <a:t>to sort method</a:t>
                      </a: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401202"/>
                  </a:ext>
                </a:extLst>
              </a:tr>
            </a:tbl>
          </a:graphicData>
        </a:graphic>
      </p:graphicFrame>
      <p:sp>
        <p:nvSpPr>
          <p:cNvPr id="6" name="TextBox 5">
            <a:extLst>
              <a:ext uri="{FF2B5EF4-FFF2-40B4-BE49-F238E27FC236}">
                <a16:creationId xmlns:a16="http://schemas.microsoft.com/office/drawing/2014/main" id="{A83D53B8-CDDD-C025-08B7-8DDC990ED3DE}"/>
              </a:ext>
            </a:extLst>
          </p:cNvPr>
          <p:cNvSpPr txBox="1"/>
          <p:nvPr/>
        </p:nvSpPr>
        <p:spPr>
          <a:xfrm>
            <a:off x="3047999" y="2301219"/>
            <a:ext cx="8711382" cy="1102866"/>
          </a:xfrm>
          <a:prstGeom prst="rect">
            <a:avLst/>
          </a:prstGeom>
          <a:noFill/>
        </p:spPr>
        <p:txBody>
          <a:bodyPr wrap="square">
            <a:spAutoFit/>
          </a:bodyPr>
          <a:lstStyle/>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arr1</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3</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10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20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30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40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50</a:t>
            </a:r>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sortedArray</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arr1</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sort</a:t>
            </a:r>
            <a:r>
              <a:rPr lang="en-IN" b="0" dirty="0">
                <a:solidFill>
                  <a:srgbClr val="3B3B3B"/>
                </a:solidFill>
                <a:effectLst/>
                <a:latin typeface="Consolas" panose="020B0609020204030204" pitchFamily="49" charset="0"/>
              </a:rPr>
              <a:t>();</a:t>
            </a:r>
          </a:p>
          <a:p>
            <a:pPr>
              <a:lnSpc>
                <a:spcPts val="1425"/>
              </a:lnSpc>
            </a:pP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arr1</a:t>
            </a:r>
            <a:r>
              <a:rPr lang="en-IN" b="0" dirty="0">
                <a:solidFill>
                  <a:srgbClr val="3B3B3B"/>
                </a:solidFill>
                <a:effectLst/>
                <a:latin typeface="Consolas" panose="020B0609020204030204" pitchFamily="49" charset="0"/>
              </a:rPr>
              <a:t>); // arr1 = [ 10, 20, 3, 30, 40, 50 ]</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sortedArray</a:t>
            </a:r>
            <a:r>
              <a:rPr lang="en-IN" b="0" dirty="0">
                <a:solidFill>
                  <a:srgbClr val="3B3B3B"/>
                </a:solidFill>
                <a:effectLst/>
                <a:latin typeface="Consolas" panose="020B0609020204030204" pitchFamily="49" charset="0"/>
              </a:rPr>
              <a:t>);// </a:t>
            </a:r>
            <a:r>
              <a:rPr lang="en-IN" b="0" dirty="0" err="1">
                <a:solidFill>
                  <a:srgbClr val="3B3B3B"/>
                </a:solidFill>
                <a:effectLst/>
                <a:latin typeface="Consolas" panose="020B0609020204030204" pitchFamily="49" charset="0"/>
              </a:rPr>
              <a:t>sortedArray</a:t>
            </a:r>
            <a:r>
              <a:rPr lang="en-IN" b="0" dirty="0">
                <a:solidFill>
                  <a:srgbClr val="3B3B3B"/>
                </a:solidFill>
                <a:effectLst/>
                <a:latin typeface="Consolas" panose="020B0609020204030204" pitchFamily="49" charset="0"/>
              </a:rPr>
              <a:t>= [ 10, 20, 3, 30, 40, 50 ]</a:t>
            </a:r>
          </a:p>
        </p:txBody>
      </p:sp>
      <p:sp>
        <p:nvSpPr>
          <p:cNvPr id="8" name="TextBox 7">
            <a:extLst>
              <a:ext uri="{FF2B5EF4-FFF2-40B4-BE49-F238E27FC236}">
                <a16:creationId xmlns:a16="http://schemas.microsoft.com/office/drawing/2014/main" id="{34966AC6-8C26-3E1F-B84D-54238429E843}"/>
              </a:ext>
            </a:extLst>
          </p:cNvPr>
          <p:cNvSpPr txBox="1"/>
          <p:nvPr/>
        </p:nvSpPr>
        <p:spPr>
          <a:xfrm>
            <a:off x="3047999" y="4356162"/>
            <a:ext cx="8858866" cy="1200329"/>
          </a:xfrm>
          <a:prstGeom prst="rect">
            <a:avLst/>
          </a:prstGeom>
          <a:noFill/>
        </p:spPr>
        <p:txBody>
          <a:bodyPr wrap="square">
            <a:spAutoFit/>
          </a:bodyPr>
          <a:lstStyle/>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arr1</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3</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10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20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30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40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50</a:t>
            </a:r>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sortedArray1</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arr1</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sort</a:t>
            </a:r>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arr1</a:t>
            </a:r>
            <a:r>
              <a:rPr lang="en-IN" b="0" dirty="0">
                <a:solidFill>
                  <a:srgbClr val="3B3B3B"/>
                </a:solidFill>
                <a:effectLst/>
                <a:latin typeface="Consolas" panose="020B0609020204030204" pitchFamily="49" charset="0"/>
              </a:rPr>
              <a:t>); // arr1 = [ 3, 10, 20, 30, 40, 50 ]</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sortedArray1</a:t>
            </a:r>
            <a:r>
              <a:rPr lang="en-IN" b="0" dirty="0">
                <a:solidFill>
                  <a:srgbClr val="3B3B3B"/>
                </a:solidFill>
                <a:effectLst/>
                <a:latin typeface="Consolas" panose="020B0609020204030204" pitchFamily="49" charset="0"/>
              </a:rPr>
              <a:t>); // </a:t>
            </a:r>
            <a:r>
              <a:rPr lang="en-IN" b="0" dirty="0" err="1">
                <a:solidFill>
                  <a:srgbClr val="3B3B3B"/>
                </a:solidFill>
                <a:effectLst/>
                <a:latin typeface="Consolas" panose="020B0609020204030204" pitchFamily="49" charset="0"/>
              </a:rPr>
              <a:t>sortedArray</a:t>
            </a:r>
            <a:r>
              <a:rPr lang="en-IN" b="0" dirty="0">
                <a:solidFill>
                  <a:srgbClr val="3B3B3B"/>
                </a:solidFill>
                <a:effectLst/>
                <a:latin typeface="Consolas" panose="020B0609020204030204" pitchFamily="49" charset="0"/>
              </a:rPr>
              <a:t>= [ 10, 20, 3, 30, 40, 50 ]</a:t>
            </a:r>
          </a:p>
        </p:txBody>
      </p:sp>
    </p:spTree>
    <p:extLst>
      <p:ext uri="{BB962C8B-B14F-4D97-AF65-F5344CB8AC3E}">
        <p14:creationId xmlns:p14="http://schemas.microsoft.com/office/powerpoint/2010/main" val="336570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8847-124F-5FB4-FBDC-B163EBAE643A}"/>
              </a:ext>
            </a:extLst>
          </p:cNvPr>
          <p:cNvSpPr>
            <a:spLocks noGrp="1"/>
          </p:cNvSpPr>
          <p:nvPr>
            <p:ph type="title"/>
          </p:nvPr>
        </p:nvSpPr>
        <p:spPr>
          <a:xfrm>
            <a:off x="838200" y="365125"/>
            <a:ext cx="10515600" cy="637765"/>
          </a:xfrm>
        </p:spPr>
        <p:txBody>
          <a:bodyPr>
            <a:normAutofit fontScale="90000"/>
          </a:bodyPr>
          <a:lstStyle/>
          <a:p>
            <a:r>
              <a:rPr lang="en-IN" dirty="0"/>
              <a:t>Objects in </a:t>
            </a:r>
            <a:r>
              <a:rPr lang="en-IN" dirty="0" err="1"/>
              <a:t>javascript</a:t>
            </a:r>
            <a:endParaRPr lang="en-IN" dirty="0"/>
          </a:p>
        </p:txBody>
      </p:sp>
      <p:sp>
        <p:nvSpPr>
          <p:cNvPr id="3" name="Content Placeholder 2">
            <a:extLst>
              <a:ext uri="{FF2B5EF4-FFF2-40B4-BE49-F238E27FC236}">
                <a16:creationId xmlns:a16="http://schemas.microsoft.com/office/drawing/2014/main" id="{C8E61738-D7E7-0314-C13D-D1CEB455EAA7}"/>
              </a:ext>
            </a:extLst>
          </p:cNvPr>
          <p:cNvSpPr>
            <a:spLocks noGrp="1"/>
          </p:cNvSpPr>
          <p:nvPr>
            <p:ph idx="1"/>
          </p:nvPr>
        </p:nvSpPr>
        <p:spPr>
          <a:xfrm>
            <a:off x="838200" y="1187860"/>
            <a:ext cx="10515600" cy="1969627"/>
          </a:xfrm>
        </p:spPr>
        <p:txBody>
          <a:bodyPr/>
          <a:lstStyle/>
          <a:p>
            <a:r>
              <a:rPr lang="en-IN" dirty="0"/>
              <a:t>An object is a set of key-value pairs, where the values can also be functions.</a:t>
            </a:r>
          </a:p>
          <a:p>
            <a:r>
              <a:rPr lang="en-IN" dirty="0"/>
              <a:t>Each key-value pair is called a property of the object.</a:t>
            </a:r>
          </a:p>
          <a:p>
            <a:r>
              <a:rPr lang="en-IN" dirty="0"/>
              <a:t>They are similar to maps, dictionaries, and associative arrays.</a:t>
            </a:r>
          </a:p>
        </p:txBody>
      </p:sp>
      <p:sp>
        <p:nvSpPr>
          <p:cNvPr id="5" name="TextBox 4">
            <a:extLst>
              <a:ext uri="{FF2B5EF4-FFF2-40B4-BE49-F238E27FC236}">
                <a16:creationId xmlns:a16="http://schemas.microsoft.com/office/drawing/2014/main" id="{3BABCE6D-B5CA-081F-F7F5-79D7F0716081}"/>
              </a:ext>
            </a:extLst>
          </p:cNvPr>
          <p:cNvSpPr txBox="1"/>
          <p:nvPr/>
        </p:nvSpPr>
        <p:spPr>
          <a:xfrm>
            <a:off x="1170039" y="3342457"/>
            <a:ext cx="7069393" cy="2585323"/>
          </a:xfrm>
          <a:prstGeom prst="rect">
            <a:avLst/>
          </a:prstGeom>
          <a:noFill/>
        </p:spPr>
        <p:txBody>
          <a:bodyPr wrap="square">
            <a:spAutoFit/>
          </a:bodyPr>
          <a:lstStyle/>
          <a:p>
            <a:r>
              <a:rPr lang="en-US" b="1" dirty="0">
                <a:solidFill>
                  <a:srgbClr val="0000FF"/>
                </a:solidFill>
                <a:effectLst/>
                <a:latin typeface="Courier New" panose="02070309020205020404" pitchFamily="49" charset="0"/>
                <a:cs typeface="Courier New" panose="02070309020205020404" pitchFamily="49" charset="0"/>
              </a:rPr>
              <a:t>let</a:t>
            </a:r>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001080"/>
                </a:solidFill>
                <a:effectLst/>
                <a:latin typeface="Courier New" panose="02070309020205020404" pitchFamily="49" charset="0"/>
                <a:cs typeface="Courier New" panose="02070309020205020404" pitchFamily="49" charset="0"/>
              </a:rPr>
              <a:t>car</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001080"/>
                </a:solidFill>
                <a:effectLst/>
                <a:latin typeface="Courier New" panose="02070309020205020404" pitchFamily="49" charset="0"/>
                <a:cs typeface="Courier New" panose="02070309020205020404" pitchFamily="49" charset="0"/>
              </a:rPr>
              <a:t>make:</a:t>
            </a:r>
            <a:r>
              <a:rPr lang="en-US" b="1" dirty="0">
                <a:solidFill>
                  <a:srgbClr val="A31515"/>
                </a:solidFill>
                <a:effectLst/>
                <a:latin typeface="Courier New" panose="02070309020205020404" pitchFamily="49" charset="0"/>
                <a:cs typeface="Courier New" panose="02070309020205020404" pitchFamily="49" charset="0"/>
              </a:rPr>
              <a:t>"</a:t>
            </a:r>
            <a:r>
              <a:rPr lang="en-US" b="1" dirty="0" err="1">
                <a:solidFill>
                  <a:srgbClr val="A31515"/>
                </a:solidFill>
                <a:effectLst/>
                <a:latin typeface="Courier New" panose="02070309020205020404" pitchFamily="49" charset="0"/>
                <a:cs typeface="Courier New" panose="02070309020205020404" pitchFamily="49" charset="0"/>
              </a:rPr>
              <a:t>volvo</a:t>
            </a:r>
            <a:r>
              <a:rPr lang="en-US" b="1" dirty="0">
                <a:solidFill>
                  <a:srgbClr val="A31515"/>
                </a:solidFill>
                <a:effectLst/>
                <a:latin typeface="Courier New" panose="02070309020205020404" pitchFamily="49" charset="0"/>
                <a:cs typeface="Courier New" panose="02070309020205020404" pitchFamily="49" charset="0"/>
              </a:rPr>
              <a:t>"</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001080"/>
                </a:solidFill>
                <a:effectLst/>
                <a:latin typeface="Courier New" panose="02070309020205020404" pitchFamily="49" charset="0"/>
                <a:cs typeface="Courier New" panose="02070309020205020404" pitchFamily="49" charset="0"/>
              </a:rPr>
              <a:t>model:</a:t>
            </a:r>
            <a:r>
              <a:rPr lang="en-US" b="1" dirty="0">
                <a:solidFill>
                  <a:srgbClr val="A31515"/>
                </a:solidFill>
                <a:effectLst/>
                <a:latin typeface="Courier New" panose="02070309020205020404" pitchFamily="49" charset="0"/>
                <a:cs typeface="Courier New" panose="02070309020205020404" pitchFamily="49" charset="0"/>
              </a:rPr>
              <a:t>"s60"</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001080"/>
                </a:solidFill>
                <a:effectLst/>
                <a:latin typeface="Courier New" panose="02070309020205020404" pitchFamily="49" charset="0"/>
                <a:cs typeface="Courier New" panose="02070309020205020404" pitchFamily="49" charset="0"/>
              </a:rPr>
              <a:t>price:</a:t>
            </a:r>
            <a:r>
              <a:rPr lang="en-US" b="1" dirty="0">
                <a:solidFill>
                  <a:srgbClr val="098658"/>
                </a:solidFill>
                <a:effectLst/>
                <a:latin typeface="Courier New" panose="02070309020205020404" pitchFamily="49" charset="0"/>
                <a:cs typeface="Courier New" panose="02070309020205020404" pitchFamily="49" charset="0"/>
              </a:rPr>
              <a:t>40000</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latin typeface="Courier New" panose="02070309020205020404" pitchFamily="49" charset="0"/>
                <a:cs typeface="Courier New" panose="02070309020205020404" pitchFamily="49" charset="0"/>
              </a:rPr>
              <a:t>}</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1080"/>
                </a:solidFill>
                <a:latin typeface="Courier New" panose="02070309020205020404" pitchFamily="49" charset="0"/>
                <a:cs typeface="Courier New" panose="02070309020205020404" pitchFamily="49" charset="0"/>
              </a:rPr>
              <a:t>console.log("make of the car is ", </a:t>
            </a:r>
            <a:r>
              <a:rPr lang="en-US" b="1" dirty="0" err="1">
                <a:solidFill>
                  <a:srgbClr val="001080"/>
                </a:solidFill>
                <a:latin typeface="Courier New" panose="02070309020205020404" pitchFamily="49" charset="0"/>
                <a:cs typeface="Courier New" panose="02070309020205020404" pitchFamily="49" charset="0"/>
              </a:rPr>
              <a:t>car.make</a:t>
            </a:r>
            <a:r>
              <a:rPr lang="en-US" b="1" dirty="0">
                <a:solidFill>
                  <a:srgbClr val="001080"/>
                </a:solidFill>
                <a:latin typeface="Courier New" panose="02070309020205020404" pitchFamily="49" charset="0"/>
                <a:cs typeface="Courier New" panose="02070309020205020404" pitchFamily="49" charset="0"/>
              </a:rPr>
              <a:t>);</a:t>
            </a:r>
          </a:p>
          <a:p>
            <a:r>
              <a:rPr lang="en-US" b="1" dirty="0">
                <a:solidFill>
                  <a:srgbClr val="001080"/>
                </a:solidFill>
                <a:latin typeface="Courier New" panose="02070309020205020404" pitchFamily="49" charset="0"/>
                <a:cs typeface="Courier New" panose="02070309020205020404" pitchFamily="49" charset="0"/>
              </a:rPr>
              <a:t>console.log("model of the car is ",</a:t>
            </a:r>
            <a:r>
              <a:rPr lang="en-US" b="1" dirty="0" err="1">
                <a:solidFill>
                  <a:srgbClr val="001080"/>
                </a:solidFill>
                <a:latin typeface="Courier New" panose="02070309020205020404" pitchFamily="49" charset="0"/>
                <a:cs typeface="Courier New" panose="02070309020205020404" pitchFamily="49" charset="0"/>
              </a:rPr>
              <a:t>car.model</a:t>
            </a:r>
            <a:r>
              <a:rPr lang="en-US" b="1" dirty="0">
                <a:solidFill>
                  <a:srgbClr val="001080"/>
                </a:solidFill>
                <a:latin typeface="Courier New" panose="02070309020205020404" pitchFamily="49" charset="0"/>
                <a:cs typeface="Courier New" panose="02070309020205020404" pitchFamily="49" charset="0"/>
              </a:rPr>
              <a:t>);</a:t>
            </a:r>
          </a:p>
          <a:p>
            <a:r>
              <a:rPr lang="en-US" b="1" dirty="0">
                <a:solidFill>
                  <a:srgbClr val="001080"/>
                </a:solidFill>
                <a:latin typeface="Courier New" panose="02070309020205020404" pitchFamily="49" charset="0"/>
                <a:cs typeface="Courier New" panose="02070309020205020404" pitchFamily="49" charset="0"/>
              </a:rPr>
              <a:t>console.log("the price of the car is ",</a:t>
            </a:r>
            <a:r>
              <a:rPr lang="en-US" b="1" dirty="0" err="1">
                <a:solidFill>
                  <a:srgbClr val="001080"/>
                </a:solidFill>
                <a:latin typeface="Courier New" panose="02070309020205020404" pitchFamily="49" charset="0"/>
                <a:cs typeface="Courier New" panose="02070309020205020404" pitchFamily="49" charset="0"/>
              </a:rPr>
              <a:t>car.price</a:t>
            </a:r>
            <a:r>
              <a:rPr lang="en-US" b="1" dirty="0">
                <a:solidFill>
                  <a:srgbClr val="001080"/>
                </a:solidFill>
                <a:latin typeface="Courier New" panose="02070309020205020404" pitchFamily="49" charset="0"/>
                <a:cs typeface="Courier New" panose="02070309020205020404" pitchFamily="49" charset="0"/>
              </a:rPr>
              <a:t>);</a:t>
            </a:r>
          </a:p>
          <a:p>
            <a:endParaRPr lang="en-US" b="1" dirty="0">
              <a:solidFill>
                <a:srgbClr val="3B3B3B"/>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6830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E51969-7B4B-1E73-8021-3C1782253180}"/>
              </a:ext>
            </a:extLst>
          </p:cNvPr>
          <p:cNvSpPr txBox="1"/>
          <p:nvPr/>
        </p:nvSpPr>
        <p:spPr>
          <a:xfrm>
            <a:off x="3628102" y="205279"/>
            <a:ext cx="8268929" cy="2585323"/>
          </a:xfrm>
          <a:prstGeom prst="rect">
            <a:avLst/>
          </a:prstGeom>
          <a:noFill/>
        </p:spPr>
        <p:txBody>
          <a:bodyPr wrap="square">
            <a:spAutoFit/>
          </a:bodyPr>
          <a:lstStyle/>
          <a:p>
            <a:r>
              <a:rPr lang="en-US" b="1" dirty="0">
                <a:solidFill>
                  <a:srgbClr val="0000FF"/>
                </a:solidFill>
                <a:effectLst/>
                <a:latin typeface="Courier New" panose="02070309020205020404" pitchFamily="49" charset="0"/>
                <a:cs typeface="Courier New" panose="02070309020205020404" pitchFamily="49" charset="0"/>
              </a:rPr>
              <a:t>function</a:t>
            </a:r>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267F99"/>
                </a:solidFill>
                <a:effectLst/>
                <a:latin typeface="Courier New" panose="02070309020205020404" pitchFamily="49" charset="0"/>
                <a:cs typeface="Courier New" panose="02070309020205020404" pitchFamily="49" charset="0"/>
              </a:rPr>
              <a:t>car</a:t>
            </a:r>
            <a:r>
              <a:rPr lang="en-US" b="1" dirty="0">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make</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model</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price</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00FF"/>
                </a:solidFill>
                <a:effectLst/>
                <a:latin typeface="Courier New" panose="02070309020205020404" pitchFamily="49" charset="0"/>
                <a:cs typeface="Courier New" panose="02070309020205020404" pitchFamily="49" charset="0"/>
              </a:rPr>
              <a:t>this</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make</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001080"/>
                </a:solidFill>
                <a:effectLst/>
                <a:latin typeface="Courier New" panose="02070309020205020404" pitchFamily="49" charset="0"/>
                <a:cs typeface="Courier New" panose="02070309020205020404" pitchFamily="49" charset="0"/>
              </a:rPr>
              <a:t>make</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00FF"/>
                </a:solidFill>
                <a:effectLst/>
                <a:latin typeface="Courier New" panose="02070309020205020404" pitchFamily="49" charset="0"/>
                <a:cs typeface="Courier New" panose="02070309020205020404" pitchFamily="49" charset="0"/>
              </a:rPr>
              <a:t>this</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model</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001080"/>
                </a:solidFill>
                <a:effectLst/>
                <a:latin typeface="Courier New" panose="02070309020205020404" pitchFamily="49" charset="0"/>
                <a:cs typeface="Courier New" panose="02070309020205020404" pitchFamily="49" charset="0"/>
              </a:rPr>
              <a:t>model</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00FF"/>
                </a:solidFill>
                <a:effectLst/>
                <a:latin typeface="Courier New" panose="02070309020205020404" pitchFamily="49" charset="0"/>
                <a:cs typeface="Courier New" panose="02070309020205020404" pitchFamily="49" charset="0"/>
              </a:rPr>
              <a:t>this</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price</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001080"/>
                </a:solidFill>
                <a:effectLst/>
                <a:latin typeface="Courier New" panose="02070309020205020404" pitchFamily="49" charset="0"/>
                <a:cs typeface="Courier New" panose="02070309020205020404" pitchFamily="49" charset="0"/>
              </a:rPr>
              <a:t>price</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00FF"/>
                </a:solidFill>
                <a:effectLst/>
                <a:latin typeface="Courier New" panose="02070309020205020404" pitchFamily="49" charset="0"/>
                <a:cs typeface="Courier New" panose="02070309020205020404" pitchFamily="49" charset="0"/>
              </a:rPr>
              <a:t>let</a:t>
            </a:r>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0000FF"/>
                </a:solidFill>
                <a:effectLst/>
                <a:latin typeface="Courier New" panose="02070309020205020404" pitchFamily="49" charset="0"/>
                <a:cs typeface="Courier New" panose="02070309020205020404" pitchFamily="49" charset="0"/>
              </a:rPr>
              <a:t>new</a:t>
            </a:r>
            <a:r>
              <a:rPr lang="en-US" b="1" dirty="0">
                <a:solidFill>
                  <a:srgbClr val="3B3B3B"/>
                </a:solidFill>
                <a:effectLst/>
                <a:latin typeface="Courier New" panose="02070309020205020404" pitchFamily="49" charset="0"/>
                <a:cs typeface="Courier New" panose="02070309020205020404" pitchFamily="49" charset="0"/>
              </a:rPr>
              <a:t> </a:t>
            </a:r>
            <a:r>
              <a:rPr lang="en-US" b="1">
                <a:solidFill>
                  <a:srgbClr val="267F99"/>
                </a:solidFill>
                <a:effectLst/>
                <a:latin typeface="Courier New" panose="02070309020205020404" pitchFamily="49" charset="0"/>
                <a:cs typeface="Courier New" panose="02070309020205020404" pitchFamily="49" charset="0"/>
              </a:rPr>
              <a:t>car</a:t>
            </a:r>
            <a:r>
              <a:rPr lang="en-US" b="1">
                <a:solidFill>
                  <a:srgbClr val="3B3B3B"/>
                </a:solidFill>
                <a:effectLst/>
                <a:latin typeface="Courier New" panose="02070309020205020404" pitchFamily="49" charset="0"/>
                <a:cs typeface="Courier New" panose="02070309020205020404" pitchFamily="49" charset="0"/>
              </a:rPr>
              <a:t>(</a:t>
            </a:r>
            <a:r>
              <a:rPr lang="en-US" b="1">
                <a:solidFill>
                  <a:srgbClr val="A31515"/>
                </a:solidFill>
                <a:effectLst/>
                <a:latin typeface="Courier New" panose="02070309020205020404" pitchFamily="49" charset="0"/>
                <a:cs typeface="Courier New" panose="02070309020205020404" pitchFamily="49" charset="0"/>
              </a:rPr>
              <a:t>“</a:t>
            </a:r>
            <a:r>
              <a:rPr lang="en-US" b="1">
                <a:solidFill>
                  <a:srgbClr val="A31515"/>
                </a:solidFill>
                <a:latin typeface="Courier New" panose="02070309020205020404" pitchFamily="49" charset="0"/>
                <a:cs typeface="Courier New" panose="02070309020205020404" pitchFamily="49" charset="0"/>
              </a:rPr>
              <a:t>volvo</a:t>
            </a:r>
            <a:r>
              <a:rPr lang="en-US" b="1">
                <a:solidFill>
                  <a:srgbClr val="A31515"/>
                </a:solidFill>
                <a:effectLst/>
                <a:latin typeface="Courier New" panose="02070309020205020404" pitchFamily="49" charset="0"/>
                <a:cs typeface="Courier New" panose="02070309020205020404" pitchFamily="49" charset="0"/>
              </a:rPr>
              <a:t>"</a:t>
            </a:r>
            <a:r>
              <a:rPr lang="en-US" b="1">
                <a:solidFill>
                  <a:srgbClr val="3B3B3B"/>
                </a:solidFill>
                <a:effectLst/>
                <a:latin typeface="Courier New" panose="02070309020205020404" pitchFamily="49" charset="0"/>
                <a:cs typeface="Courier New" panose="02070309020205020404" pitchFamily="49" charset="0"/>
              </a:rPr>
              <a:t>,</a:t>
            </a:r>
            <a:r>
              <a:rPr lang="en-US" b="1">
                <a:solidFill>
                  <a:srgbClr val="A31515"/>
                </a:solidFill>
                <a:effectLst/>
                <a:latin typeface="Courier New" panose="02070309020205020404" pitchFamily="49" charset="0"/>
                <a:cs typeface="Courier New" panose="02070309020205020404" pitchFamily="49" charset="0"/>
              </a:rPr>
              <a:t>“s60"</a:t>
            </a:r>
            <a:r>
              <a:rPr lang="en-US" b="1">
                <a:solidFill>
                  <a:srgbClr val="3B3B3B"/>
                </a:solidFill>
                <a:effectLst/>
                <a:latin typeface="Courier New" panose="02070309020205020404" pitchFamily="49" charset="0"/>
                <a:cs typeface="Courier New" panose="02070309020205020404" pitchFamily="49" charset="0"/>
              </a:rPr>
              <a:t>,</a:t>
            </a:r>
            <a:r>
              <a:rPr lang="en-US" b="1" dirty="0">
                <a:solidFill>
                  <a:srgbClr val="098658"/>
                </a:solidFill>
                <a:latin typeface="Courier New" panose="02070309020205020404" pitchFamily="49" charset="0"/>
                <a:cs typeface="Courier New" panose="02070309020205020404" pitchFamily="49" charset="0"/>
              </a:rPr>
              <a:t>4</a:t>
            </a:r>
            <a:r>
              <a:rPr lang="en-US" b="1">
                <a:solidFill>
                  <a:srgbClr val="098658"/>
                </a:solidFill>
                <a:effectLst/>
                <a:latin typeface="Courier New" panose="02070309020205020404" pitchFamily="49" charset="0"/>
                <a:cs typeface="Courier New" panose="02070309020205020404" pitchFamily="49" charset="0"/>
              </a:rPr>
              <a:t>0000</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1080"/>
                </a:solidFill>
                <a:effectLst/>
                <a:latin typeface="Courier New" panose="02070309020205020404" pitchFamily="49" charset="0"/>
                <a:cs typeface="Courier New" panose="02070309020205020404" pitchFamily="49" charset="0"/>
              </a:rPr>
              <a:t>console</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795E26"/>
                </a:solidFill>
                <a:effectLst/>
                <a:latin typeface="Courier New" panose="02070309020205020404" pitchFamily="49" charset="0"/>
                <a:cs typeface="Courier New" panose="02070309020205020404" pitchFamily="49" charset="0"/>
              </a:rPr>
              <a:t>log</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"make of the car is "</a:t>
            </a:r>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make</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1080"/>
                </a:solidFill>
                <a:effectLst/>
                <a:latin typeface="Courier New" panose="02070309020205020404" pitchFamily="49" charset="0"/>
                <a:cs typeface="Courier New" panose="02070309020205020404" pitchFamily="49" charset="0"/>
              </a:rPr>
              <a:t>console</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795E26"/>
                </a:solidFill>
                <a:effectLst/>
                <a:latin typeface="Courier New" panose="02070309020205020404" pitchFamily="49" charset="0"/>
                <a:cs typeface="Courier New" panose="02070309020205020404" pitchFamily="49" charset="0"/>
              </a:rPr>
              <a:t>log</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"model of the car is "</a:t>
            </a:r>
            <a:r>
              <a:rPr lang="en-US" b="1" dirty="0">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model</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1080"/>
                </a:solidFill>
                <a:effectLst/>
                <a:latin typeface="Courier New" panose="02070309020205020404" pitchFamily="49" charset="0"/>
                <a:cs typeface="Courier New" panose="02070309020205020404" pitchFamily="49" charset="0"/>
              </a:rPr>
              <a:t>console</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795E26"/>
                </a:solidFill>
                <a:effectLst/>
                <a:latin typeface="Courier New" panose="02070309020205020404" pitchFamily="49" charset="0"/>
                <a:cs typeface="Courier New" panose="02070309020205020404" pitchFamily="49" charset="0"/>
              </a:rPr>
              <a:t>log</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"the price of the car is "</a:t>
            </a:r>
            <a:r>
              <a:rPr lang="en-US" b="1" dirty="0">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price</a:t>
            </a:r>
            <a:r>
              <a:rPr lang="en-US" b="1" dirty="0">
                <a:solidFill>
                  <a:srgbClr val="3B3B3B"/>
                </a:solidFill>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48FC212D-434C-04E7-9561-7446338AE0DF}"/>
              </a:ext>
            </a:extLst>
          </p:cNvPr>
          <p:cNvSpPr txBox="1"/>
          <p:nvPr/>
        </p:nvSpPr>
        <p:spPr>
          <a:xfrm>
            <a:off x="3628102" y="3227617"/>
            <a:ext cx="7462685" cy="2308324"/>
          </a:xfrm>
          <a:prstGeom prst="rect">
            <a:avLst/>
          </a:prstGeom>
          <a:noFill/>
        </p:spPr>
        <p:txBody>
          <a:bodyPr wrap="square">
            <a:spAutoFit/>
          </a:bodyPr>
          <a:lstStyle/>
          <a:p>
            <a:r>
              <a:rPr lang="en-US" b="1" dirty="0">
                <a:solidFill>
                  <a:srgbClr val="0000FF"/>
                </a:solidFill>
                <a:effectLst/>
                <a:latin typeface="Courier New" panose="02070309020205020404" pitchFamily="49" charset="0"/>
                <a:cs typeface="Courier New" panose="02070309020205020404" pitchFamily="49" charset="0"/>
              </a:rPr>
              <a:t>let</a:t>
            </a:r>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0000FF"/>
                </a:solidFill>
                <a:effectLst/>
                <a:latin typeface="Courier New" panose="02070309020205020404" pitchFamily="49" charset="0"/>
                <a:cs typeface="Courier New" panose="02070309020205020404" pitchFamily="49" charset="0"/>
              </a:rPr>
              <a:t>new</a:t>
            </a:r>
            <a:r>
              <a:rPr lang="en-US" b="1" dirty="0">
                <a:solidFill>
                  <a:srgbClr val="3B3B3B"/>
                </a:solidFill>
                <a:effectLst/>
                <a:latin typeface="Courier New" panose="02070309020205020404" pitchFamily="49" charset="0"/>
                <a:cs typeface="Courier New" panose="02070309020205020404" pitchFamily="49" charset="0"/>
              </a:rPr>
              <a:t> </a:t>
            </a:r>
            <a:r>
              <a:rPr lang="en-US" b="1" dirty="0">
                <a:solidFill>
                  <a:srgbClr val="267F99"/>
                </a:solidFill>
                <a:effectLst/>
                <a:latin typeface="Courier New" panose="02070309020205020404" pitchFamily="49" charset="0"/>
                <a:cs typeface="Courier New" panose="02070309020205020404" pitchFamily="49" charset="0"/>
              </a:rPr>
              <a:t>Object</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make</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a:t>
            </a:r>
            <a:r>
              <a:rPr lang="en-US" b="1" dirty="0" err="1">
                <a:solidFill>
                  <a:srgbClr val="A31515"/>
                </a:solidFill>
                <a:effectLst/>
                <a:latin typeface="Courier New" panose="02070309020205020404" pitchFamily="49" charset="0"/>
                <a:cs typeface="Courier New" panose="02070309020205020404" pitchFamily="49" charset="0"/>
              </a:rPr>
              <a:t>volvo</a:t>
            </a:r>
            <a:r>
              <a:rPr lang="en-US" b="1" dirty="0">
                <a:solidFill>
                  <a:srgbClr val="A31515"/>
                </a:solidFill>
                <a:effectLst/>
                <a:latin typeface="Courier New" panose="02070309020205020404" pitchFamily="49" charset="0"/>
                <a:cs typeface="Courier New" panose="02070309020205020404" pitchFamily="49" charset="0"/>
              </a:rPr>
              <a:t>"</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model</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"s60"</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price</a:t>
            </a:r>
            <a:r>
              <a:rPr lang="en-US" b="1" dirty="0">
                <a:solidFill>
                  <a:srgbClr val="000000"/>
                </a:solidFill>
                <a:effectLst/>
                <a:latin typeface="Courier New" panose="02070309020205020404" pitchFamily="49" charset="0"/>
                <a:cs typeface="Courier New" panose="02070309020205020404" pitchFamily="49" charset="0"/>
              </a:rPr>
              <a:t>=</a:t>
            </a:r>
            <a:r>
              <a:rPr lang="en-US" b="1" dirty="0">
                <a:solidFill>
                  <a:srgbClr val="098658"/>
                </a:solidFill>
                <a:effectLst/>
                <a:latin typeface="Courier New" panose="02070309020205020404" pitchFamily="49" charset="0"/>
                <a:cs typeface="Courier New" panose="02070309020205020404" pitchFamily="49" charset="0"/>
              </a:rPr>
              <a:t>40000</a:t>
            </a:r>
            <a:r>
              <a:rPr lang="en-US" b="1" dirty="0">
                <a:solidFill>
                  <a:srgbClr val="3B3B3B"/>
                </a:solidFill>
                <a:effectLst/>
                <a:latin typeface="Courier New" panose="02070309020205020404" pitchFamily="49" charset="0"/>
                <a:cs typeface="Courier New" panose="02070309020205020404" pitchFamily="49" charset="0"/>
              </a:rPr>
              <a:t>;</a:t>
            </a:r>
          </a:p>
          <a:p>
            <a:br>
              <a:rPr lang="en-US" b="1" dirty="0">
                <a:solidFill>
                  <a:srgbClr val="3B3B3B"/>
                </a:solidFill>
                <a:effectLst/>
                <a:latin typeface="Courier New" panose="02070309020205020404" pitchFamily="49" charset="0"/>
                <a:cs typeface="Courier New" panose="02070309020205020404" pitchFamily="49" charset="0"/>
              </a:rPr>
            </a:br>
            <a:r>
              <a:rPr lang="en-US" b="1" dirty="0">
                <a:solidFill>
                  <a:srgbClr val="001080"/>
                </a:solidFill>
                <a:effectLst/>
                <a:latin typeface="Courier New" panose="02070309020205020404" pitchFamily="49" charset="0"/>
                <a:cs typeface="Courier New" panose="02070309020205020404" pitchFamily="49" charset="0"/>
              </a:rPr>
              <a:t>console</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795E26"/>
                </a:solidFill>
                <a:effectLst/>
                <a:latin typeface="Courier New" panose="02070309020205020404" pitchFamily="49" charset="0"/>
                <a:cs typeface="Courier New" panose="02070309020205020404" pitchFamily="49" charset="0"/>
              </a:rPr>
              <a:t>log</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"make of the car is "</a:t>
            </a:r>
            <a:r>
              <a:rPr lang="en-US" b="1" dirty="0">
                <a:solidFill>
                  <a:srgbClr val="3B3B3B"/>
                </a:solidFill>
                <a:effectLst/>
                <a:latin typeface="Courier New" panose="02070309020205020404" pitchFamily="49" charset="0"/>
                <a:cs typeface="Courier New" panose="02070309020205020404" pitchFamily="49" charset="0"/>
              </a:rPr>
              <a:t>, </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make</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1080"/>
                </a:solidFill>
                <a:effectLst/>
                <a:latin typeface="Courier New" panose="02070309020205020404" pitchFamily="49" charset="0"/>
                <a:cs typeface="Courier New" panose="02070309020205020404" pitchFamily="49" charset="0"/>
              </a:rPr>
              <a:t>console</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795E26"/>
                </a:solidFill>
                <a:effectLst/>
                <a:latin typeface="Courier New" panose="02070309020205020404" pitchFamily="49" charset="0"/>
                <a:cs typeface="Courier New" panose="02070309020205020404" pitchFamily="49" charset="0"/>
              </a:rPr>
              <a:t>log</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"model of the car is "</a:t>
            </a:r>
            <a:r>
              <a:rPr lang="en-US" b="1" dirty="0">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model</a:t>
            </a:r>
            <a:r>
              <a:rPr lang="en-US" b="1" dirty="0">
                <a:solidFill>
                  <a:srgbClr val="3B3B3B"/>
                </a:solidFill>
                <a:effectLst/>
                <a:latin typeface="Courier New" panose="02070309020205020404" pitchFamily="49" charset="0"/>
                <a:cs typeface="Courier New" panose="02070309020205020404" pitchFamily="49" charset="0"/>
              </a:rPr>
              <a:t>);</a:t>
            </a:r>
          </a:p>
          <a:p>
            <a:r>
              <a:rPr lang="en-US" b="1" dirty="0">
                <a:solidFill>
                  <a:srgbClr val="001080"/>
                </a:solidFill>
                <a:effectLst/>
                <a:latin typeface="Courier New" panose="02070309020205020404" pitchFamily="49" charset="0"/>
                <a:cs typeface="Courier New" panose="02070309020205020404" pitchFamily="49" charset="0"/>
              </a:rPr>
              <a:t>console</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795E26"/>
                </a:solidFill>
                <a:effectLst/>
                <a:latin typeface="Courier New" panose="02070309020205020404" pitchFamily="49" charset="0"/>
                <a:cs typeface="Courier New" panose="02070309020205020404" pitchFamily="49" charset="0"/>
              </a:rPr>
              <a:t>log</a:t>
            </a:r>
            <a:r>
              <a:rPr lang="en-US" b="1" dirty="0">
                <a:solidFill>
                  <a:srgbClr val="3B3B3B"/>
                </a:solidFill>
                <a:effectLst/>
                <a:latin typeface="Courier New" panose="02070309020205020404" pitchFamily="49" charset="0"/>
                <a:cs typeface="Courier New" panose="02070309020205020404" pitchFamily="49" charset="0"/>
              </a:rPr>
              <a:t>(</a:t>
            </a:r>
            <a:r>
              <a:rPr lang="en-US" b="1" dirty="0">
                <a:solidFill>
                  <a:srgbClr val="A31515"/>
                </a:solidFill>
                <a:effectLst/>
                <a:latin typeface="Courier New" panose="02070309020205020404" pitchFamily="49" charset="0"/>
                <a:cs typeface="Courier New" panose="02070309020205020404" pitchFamily="49" charset="0"/>
              </a:rPr>
              <a:t>"the price of the car is "</a:t>
            </a:r>
            <a:r>
              <a:rPr lang="en-US" b="1" dirty="0">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myCar</a:t>
            </a:r>
            <a:r>
              <a:rPr lang="en-US" b="1" dirty="0" err="1">
                <a:solidFill>
                  <a:srgbClr val="3B3B3B"/>
                </a:solidFill>
                <a:effectLst/>
                <a:latin typeface="Courier New" panose="02070309020205020404" pitchFamily="49" charset="0"/>
                <a:cs typeface="Courier New" panose="02070309020205020404" pitchFamily="49" charset="0"/>
              </a:rPr>
              <a:t>.</a:t>
            </a:r>
            <a:r>
              <a:rPr lang="en-US" b="1" dirty="0" err="1">
                <a:solidFill>
                  <a:srgbClr val="001080"/>
                </a:solidFill>
                <a:effectLst/>
                <a:latin typeface="Courier New" panose="02070309020205020404" pitchFamily="49" charset="0"/>
                <a:cs typeface="Courier New" panose="02070309020205020404" pitchFamily="49" charset="0"/>
              </a:rPr>
              <a:t>price</a:t>
            </a:r>
            <a:r>
              <a:rPr lang="en-US" b="1" dirty="0">
                <a:solidFill>
                  <a:srgbClr val="3B3B3B"/>
                </a:solidFill>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6C64BB8D-B171-9D99-48B8-BC5D25D3AC7F}"/>
              </a:ext>
            </a:extLst>
          </p:cNvPr>
          <p:cNvSpPr txBox="1"/>
          <p:nvPr/>
        </p:nvSpPr>
        <p:spPr>
          <a:xfrm>
            <a:off x="467033" y="3735448"/>
            <a:ext cx="2286000" cy="646331"/>
          </a:xfrm>
          <a:prstGeom prst="rect">
            <a:avLst/>
          </a:prstGeom>
          <a:noFill/>
        </p:spPr>
        <p:txBody>
          <a:bodyPr wrap="square" rtlCol="0">
            <a:spAutoFit/>
          </a:bodyPr>
          <a:lstStyle/>
          <a:p>
            <a:r>
              <a:rPr lang="en-IN" dirty="0"/>
              <a:t>Using Object constructor</a:t>
            </a:r>
          </a:p>
        </p:txBody>
      </p:sp>
      <p:sp>
        <p:nvSpPr>
          <p:cNvPr id="9" name="TextBox 8">
            <a:extLst>
              <a:ext uri="{FF2B5EF4-FFF2-40B4-BE49-F238E27FC236}">
                <a16:creationId xmlns:a16="http://schemas.microsoft.com/office/drawing/2014/main" id="{C3D244A8-A75D-85AB-094F-90194A3475A1}"/>
              </a:ext>
            </a:extLst>
          </p:cNvPr>
          <p:cNvSpPr txBox="1"/>
          <p:nvPr/>
        </p:nvSpPr>
        <p:spPr>
          <a:xfrm>
            <a:off x="467032" y="742335"/>
            <a:ext cx="2556387" cy="646331"/>
          </a:xfrm>
          <a:prstGeom prst="rect">
            <a:avLst/>
          </a:prstGeom>
          <a:noFill/>
        </p:spPr>
        <p:txBody>
          <a:bodyPr wrap="square" rtlCol="0">
            <a:spAutoFit/>
          </a:bodyPr>
          <a:lstStyle/>
          <a:p>
            <a:r>
              <a:rPr lang="en-IN" dirty="0"/>
              <a:t>Using Function constructor</a:t>
            </a:r>
          </a:p>
        </p:txBody>
      </p:sp>
    </p:spTree>
    <p:extLst>
      <p:ext uri="{BB962C8B-B14F-4D97-AF65-F5344CB8AC3E}">
        <p14:creationId xmlns:p14="http://schemas.microsoft.com/office/powerpoint/2010/main" val="136759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C708F9-51BA-23A3-D740-E20086BBCCC4}"/>
              </a:ext>
            </a:extLst>
          </p:cNvPr>
          <p:cNvSpPr txBox="1"/>
          <p:nvPr/>
        </p:nvSpPr>
        <p:spPr>
          <a:xfrm>
            <a:off x="757084" y="842634"/>
            <a:ext cx="10146890" cy="1631216"/>
          </a:xfrm>
          <a:prstGeom prst="rect">
            <a:avLst/>
          </a:prstGeom>
          <a:noFill/>
        </p:spPr>
        <p:txBody>
          <a:bodyPr wrap="square">
            <a:spAutoFit/>
          </a:bodyPr>
          <a:lstStyle/>
          <a:p>
            <a:pPr marL="285750" indent="-285750" algn="l">
              <a:buFont typeface="Arial" panose="020B0604020202020204" pitchFamily="34" charset="0"/>
              <a:buChar char="•"/>
            </a:pPr>
            <a:r>
              <a:rPr lang="en-US" sz="2000" b="0" i="0" u="none" strike="noStrike" baseline="0" dirty="0">
                <a:latin typeface="TimesNewRomanPSMT"/>
              </a:rPr>
              <a:t>The user role in a web framework is to sit on the visual output and interaction input of webpages. </a:t>
            </a:r>
            <a:endParaRPr lang="en-US" sz="2000" dirty="0">
              <a:latin typeface="TimesNewRomanPSMT"/>
            </a:endParaRPr>
          </a:p>
          <a:p>
            <a:pPr marL="285750" indent="-285750" algn="l">
              <a:buFont typeface="Arial" panose="020B0604020202020204" pitchFamily="34" charset="0"/>
              <a:buChar char="•"/>
            </a:pPr>
            <a:endParaRPr lang="en-US" sz="2000" b="0" i="0" u="none" strike="noStrike" baseline="0" dirty="0">
              <a:latin typeface="TimesNewRomanPSMT"/>
            </a:endParaRPr>
          </a:p>
          <a:p>
            <a:pPr marL="285750" indent="-285750" algn="l">
              <a:buFont typeface="Arial" panose="020B0604020202020204" pitchFamily="34" charset="0"/>
              <a:buChar char="•"/>
            </a:pPr>
            <a:r>
              <a:rPr lang="en-US" sz="2000" b="0" i="0" u="none" strike="noStrike" baseline="0" dirty="0">
                <a:latin typeface="TimesNewRomanPSMT"/>
              </a:rPr>
              <a:t>users view the results of the web framework processing and then provide interactions using mouse clicks, keyboard input, and swipes and taps on </a:t>
            </a:r>
            <a:r>
              <a:rPr lang="en-IN" sz="2000" b="0" i="0" u="none" strike="noStrike" baseline="0" dirty="0">
                <a:latin typeface="TimesNewRomanPSMT"/>
              </a:rPr>
              <a:t>mobile devices.</a:t>
            </a:r>
            <a:endParaRPr lang="en-IN" sz="2000" dirty="0"/>
          </a:p>
        </p:txBody>
      </p:sp>
      <p:sp>
        <p:nvSpPr>
          <p:cNvPr id="7" name="TextBox 6">
            <a:extLst>
              <a:ext uri="{FF2B5EF4-FFF2-40B4-BE49-F238E27FC236}">
                <a16:creationId xmlns:a16="http://schemas.microsoft.com/office/drawing/2014/main" id="{42CD4BDE-8B2F-4BE4-7515-D389DA2B5F7B}"/>
              </a:ext>
            </a:extLst>
          </p:cNvPr>
          <p:cNvSpPr txBox="1"/>
          <p:nvPr/>
        </p:nvSpPr>
        <p:spPr>
          <a:xfrm>
            <a:off x="875070" y="3102359"/>
            <a:ext cx="10146890" cy="1938992"/>
          </a:xfrm>
          <a:prstGeom prst="rect">
            <a:avLst/>
          </a:prstGeom>
          <a:noFill/>
        </p:spPr>
        <p:txBody>
          <a:bodyPr wrap="square">
            <a:spAutoFit/>
          </a:bodyPr>
          <a:lstStyle/>
          <a:p>
            <a:pPr algn="l"/>
            <a:r>
              <a:rPr lang="en-US" sz="2000" b="0" i="0" u="none" strike="noStrike" baseline="0" dirty="0">
                <a:latin typeface="TimesNewRomanPSMT"/>
              </a:rPr>
              <a:t>The browser plays three roles in the web framework. </a:t>
            </a:r>
          </a:p>
          <a:p>
            <a:pPr marL="742950" lvl="1" indent="-285750">
              <a:buFont typeface="Arial" panose="020B0604020202020204" pitchFamily="34" charset="0"/>
              <a:buChar char="•"/>
            </a:pPr>
            <a:r>
              <a:rPr lang="en-US" sz="2000" dirty="0">
                <a:latin typeface="TimesNewRomanPSMT"/>
              </a:rPr>
              <a:t>Communication: It</a:t>
            </a:r>
            <a:r>
              <a:rPr lang="en-US" sz="2000" b="0" i="0" u="none" strike="noStrike" baseline="0" dirty="0">
                <a:latin typeface="TimesNewRomanPSMT"/>
              </a:rPr>
              <a:t> provides communication to and from the webserver. </a:t>
            </a:r>
          </a:p>
          <a:p>
            <a:pPr marL="742950" lvl="1" indent="-285750">
              <a:buFont typeface="Arial" panose="020B0604020202020204" pitchFamily="34" charset="0"/>
              <a:buChar char="•"/>
            </a:pPr>
            <a:r>
              <a:rPr lang="en-US" sz="2000" dirty="0">
                <a:latin typeface="TimesNewRomanPSMT"/>
              </a:rPr>
              <a:t>Rendering(displaying): It interprets the data from the server and renders it to visualize the user</a:t>
            </a:r>
          </a:p>
          <a:p>
            <a:pPr marL="742950" lvl="1" indent="-285750">
              <a:buFont typeface="Arial" panose="020B0604020202020204" pitchFamily="34" charset="0"/>
              <a:buChar char="•"/>
            </a:pPr>
            <a:r>
              <a:rPr lang="en-US" sz="2000" b="0" i="0" u="none" strike="noStrike" baseline="0" dirty="0">
                <a:latin typeface="TimesNewRomanPSMT"/>
              </a:rPr>
              <a:t>User interaction : It handles user interaction through the keyboard, mouse, touchscreen, or other input device and takes the appropriate action.</a:t>
            </a:r>
            <a:endParaRPr lang="en-US" sz="2000" dirty="0">
              <a:latin typeface="TimesNewRomanPSMT"/>
            </a:endParaRPr>
          </a:p>
        </p:txBody>
      </p:sp>
      <p:sp>
        <p:nvSpPr>
          <p:cNvPr id="4" name="TextBox 3">
            <a:extLst>
              <a:ext uri="{FF2B5EF4-FFF2-40B4-BE49-F238E27FC236}">
                <a16:creationId xmlns:a16="http://schemas.microsoft.com/office/drawing/2014/main" id="{0B4BC125-4895-C65E-2976-247AFBA41188}"/>
              </a:ext>
            </a:extLst>
          </p:cNvPr>
          <p:cNvSpPr txBox="1"/>
          <p:nvPr/>
        </p:nvSpPr>
        <p:spPr>
          <a:xfrm>
            <a:off x="757084" y="433937"/>
            <a:ext cx="2408903" cy="400110"/>
          </a:xfrm>
          <a:prstGeom prst="rect">
            <a:avLst/>
          </a:prstGeom>
          <a:noFill/>
        </p:spPr>
        <p:txBody>
          <a:bodyPr wrap="square">
            <a:spAutoFit/>
          </a:bodyPr>
          <a:lstStyle/>
          <a:p>
            <a:r>
              <a:rPr lang="en-US" sz="2000" b="1" u="sng" dirty="0">
                <a:latin typeface="TimesNewRomanPSMT"/>
              </a:rPr>
              <a:t>1.</a:t>
            </a:r>
            <a:r>
              <a:rPr lang="en-US" sz="2000" b="1" i="0" u="sng" strike="noStrike" baseline="0" dirty="0">
                <a:latin typeface="TimesNewRomanPSMT"/>
              </a:rPr>
              <a:t> Role of  user</a:t>
            </a:r>
            <a:endParaRPr lang="en-IN" sz="2000" b="1" u="sng" dirty="0"/>
          </a:p>
        </p:txBody>
      </p:sp>
      <p:sp>
        <p:nvSpPr>
          <p:cNvPr id="6" name="TextBox 5">
            <a:extLst>
              <a:ext uri="{FF2B5EF4-FFF2-40B4-BE49-F238E27FC236}">
                <a16:creationId xmlns:a16="http://schemas.microsoft.com/office/drawing/2014/main" id="{060B0402-D8B5-83FE-111B-1307133ED5CA}"/>
              </a:ext>
            </a:extLst>
          </p:cNvPr>
          <p:cNvSpPr txBox="1"/>
          <p:nvPr/>
        </p:nvSpPr>
        <p:spPr>
          <a:xfrm>
            <a:off x="703007" y="2631448"/>
            <a:ext cx="3072580" cy="400110"/>
          </a:xfrm>
          <a:prstGeom prst="rect">
            <a:avLst/>
          </a:prstGeom>
          <a:noFill/>
        </p:spPr>
        <p:txBody>
          <a:bodyPr wrap="square">
            <a:spAutoFit/>
          </a:bodyPr>
          <a:lstStyle/>
          <a:p>
            <a:r>
              <a:rPr lang="en-US" sz="2000" b="1" i="0" u="sng" strike="noStrike" baseline="0" dirty="0">
                <a:latin typeface="TimesNewRomanPSMT"/>
              </a:rPr>
              <a:t>2. Role of  </a:t>
            </a:r>
            <a:r>
              <a:rPr lang="en-US" sz="2000" b="1" u="sng" dirty="0">
                <a:latin typeface="TimesNewRomanPSMT"/>
              </a:rPr>
              <a:t>browser</a:t>
            </a:r>
            <a:endParaRPr lang="en-IN" sz="2000" b="1" u="sng" dirty="0"/>
          </a:p>
        </p:txBody>
      </p:sp>
    </p:spTree>
    <p:extLst>
      <p:ext uri="{BB962C8B-B14F-4D97-AF65-F5344CB8AC3E}">
        <p14:creationId xmlns:p14="http://schemas.microsoft.com/office/powerpoint/2010/main" val="356018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BB9D9-6353-5475-878D-BE7FA4A0629D}"/>
              </a:ext>
            </a:extLst>
          </p:cNvPr>
          <p:cNvSpPr>
            <a:spLocks noGrp="1"/>
          </p:cNvSpPr>
          <p:nvPr>
            <p:ph idx="1"/>
          </p:nvPr>
        </p:nvSpPr>
        <p:spPr>
          <a:xfrm>
            <a:off x="602226" y="498270"/>
            <a:ext cx="10515600" cy="789756"/>
          </a:xfrm>
        </p:spPr>
        <p:txBody>
          <a:bodyPr/>
          <a:lstStyle/>
          <a:p>
            <a:pPr marL="0" indent="0">
              <a:buNone/>
            </a:pPr>
            <a:r>
              <a:rPr lang="en-IN" dirty="0"/>
              <a:t>Objects can include functions as members</a:t>
            </a:r>
          </a:p>
        </p:txBody>
      </p:sp>
      <p:sp>
        <p:nvSpPr>
          <p:cNvPr id="5" name="TextBox 4">
            <a:extLst>
              <a:ext uri="{FF2B5EF4-FFF2-40B4-BE49-F238E27FC236}">
                <a16:creationId xmlns:a16="http://schemas.microsoft.com/office/drawing/2014/main" id="{660C056B-3367-38FD-0379-1F346C51142F}"/>
              </a:ext>
            </a:extLst>
          </p:cNvPr>
          <p:cNvSpPr txBox="1"/>
          <p:nvPr/>
        </p:nvSpPr>
        <p:spPr>
          <a:xfrm>
            <a:off x="609601" y="1025687"/>
            <a:ext cx="11582400" cy="5632311"/>
          </a:xfrm>
          <a:prstGeom prst="rect">
            <a:avLst/>
          </a:prstGeom>
          <a:noFill/>
        </p:spPr>
        <p:txBody>
          <a:bodyPr wrap="square">
            <a:spAutoFit/>
          </a:bodyPr>
          <a:lstStyle/>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a:solidFill>
                  <a:srgbClr val="267F99"/>
                </a:solidFill>
                <a:effectLst/>
                <a:latin typeface="Consolas" panose="020B0609020204030204" pitchFamily="49" charset="0"/>
              </a:rPr>
              <a:t>car</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make</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model</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price</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engine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this</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make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make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this</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model</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model</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this</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price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price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this</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engine</a:t>
            </a:r>
            <a:r>
              <a:rPr lang="en-IN" b="0" dirty="0">
                <a:solidFill>
                  <a:srgbClr val="000000"/>
                </a:solidFill>
                <a:effectLst/>
                <a:latin typeface="Consolas" panose="020B0609020204030204" pitchFamily="49" charset="0"/>
              </a:rPr>
              <a:t>=</a:t>
            </a:r>
            <a:r>
              <a:rPr lang="en-IN" b="0" dirty="0">
                <a:solidFill>
                  <a:srgbClr val="001080"/>
                </a:solidFill>
                <a:effectLst/>
                <a:latin typeface="Consolas" panose="020B0609020204030204" pitchFamily="49" charset="0"/>
              </a:rPr>
              <a:t>engine</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this</a:t>
            </a:r>
            <a:r>
              <a:rPr lang="en-IN" b="0" dirty="0" err="1">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details</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`make : </a:t>
            </a:r>
            <a:r>
              <a:rPr lang="en-IN" b="0" dirty="0">
                <a:solidFill>
                  <a:srgbClr val="0000FF"/>
                </a:solidFill>
                <a:effectLst/>
                <a:latin typeface="Consolas" panose="020B0609020204030204" pitchFamily="49" charset="0"/>
              </a:rPr>
              <a:t>${</a:t>
            </a:r>
            <a:r>
              <a:rPr lang="en-IN" b="0" dirty="0" err="1">
                <a:solidFill>
                  <a:srgbClr val="0000FF"/>
                </a:solidFill>
                <a:effectLst/>
                <a:latin typeface="Consolas" panose="020B0609020204030204" pitchFamily="49" charset="0"/>
              </a:rPr>
              <a:t>this</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make</a:t>
            </a:r>
            <a:r>
              <a:rPr lang="en-IN" b="0" dirty="0">
                <a:solidFill>
                  <a:srgbClr val="0000FF"/>
                </a:solidFill>
                <a:effectLst/>
                <a:latin typeface="Consolas" panose="020B0609020204030204" pitchFamily="49" charset="0"/>
              </a:rPr>
              <a:t>} </a:t>
            </a:r>
            <a:r>
              <a:rPr lang="en-IN" b="0" dirty="0">
                <a:solidFill>
                  <a:srgbClr val="A31515"/>
                </a:solidFill>
                <a:effectLst/>
                <a:latin typeface="Consolas" panose="020B0609020204030204" pitchFamily="49" charset="0"/>
              </a:rPr>
              <a:t>model: </a:t>
            </a:r>
            <a:r>
              <a:rPr lang="en-IN" b="0" dirty="0">
                <a:solidFill>
                  <a:srgbClr val="0000FF"/>
                </a:solidFill>
                <a:effectLst/>
                <a:latin typeface="Consolas" panose="020B0609020204030204" pitchFamily="49" charset="0"/>
              </a:rPr>
              <a:t>${</a:t>
            </a:r>
            <a:r>
              <a:rPr lang="en-IN" b="0" dirty="0" err="1">
                <a:solidFill>
                  <a:srgbClr val="0000FF"/>
                </a:solidFill>
                <a:effectLst/>
                <a:latin typeface="Consolas" panose="020B0609020204030204" pitchFamily="49" charset="0"/>
              </a:rPr>
              <a:t>this</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model</a:t>
            </a:r>
            <a:r>
              <a:rPr lang="en-IN" b="0" dirty="0">
                <a:solidFill>
                  <a:srgbClr val="0000FF"/>
                </a:solidFill>
                <a:effectLst/>
                <a:latin typeface="Consolas" panose="020B0609020204030204" pitchFamily="49" charset="0"/>
              </a:rPr>
              <a:t>}</a:t>
            </a:r>
            <a:r>
              <a:rPr lang="en-IN" b="0" dirty="0">
                <a:solidFill>
                  <a:srgbClr val="A31515"/>
                </a:solidFill>
                <a:effectLst/>
                <a:latin typeface="Consolas" panose="020B0609020204030204" pitchFamily="49" charset="0"/>
              </a:rPr>
              <a:t>price: </a:t>
            </a:r>
            <a:r>
              <a:rPr lang="en-IN" b="0" dirty="0">
                <a:solidFill>
                  <a:srgbClr val="0000FF"/>
                </a:solidFill>
                <a:effectLst/>
                <a:latin typeface="Consolas" panose="020B0609020204030204" pitchFamily="49" charset="0"/>
              </a:rPr>
              <a:t>${</a:t>
            </a:r>
            <a:r>
              <a:rPr lang="en-IN" b="0" dirty="0" err="1">
                <a:solidFill>
                  <a:srgbClr val="0000FF"/>
                </a:solidFill>
                <a:effectLst/>
                <a:latin typeface="Consolas" panose="020B0609020204030204" pitchFamily="49" charset="0"/>
              </a:rPr>
              <a:t>this</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price</a:t>
            </a:r>
            <a:r>
              <a:rPr lang="en-IN" b="0" dirty="0">
                <a:solidFill>
                  <a:srgbClr val="0000FF"/>
                </a:solidFill>
                <a:effectLst/>
                <a:latin typeface="Consolas" panose="020B0609020204030204" pitchFamily="49" charset="0"/>
              </a:rPr>
              <a:t>}</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this</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engine</a:t>
            </a:r>
            <a:r>
              <a:rPr lang="en-IN" b="0" dirty="0" err="1">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details</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`Displacement: </a:t>
            </a:r>
            <a:r>
              <a:rPr lang="en-IN" b="0" dirty="0">
                <a:solidFill>
                  <a:srgbClr val="0000FF"/>
                </a:solidFill>
                <a:effectLst/>
                <a:latin typeface="Consolas" panose="020B0609020204030204" pitchFamily="49" charset="0"/>
              </a:rPr>
              <a:t>${</a:t>
            </a:r>
            <a:r>
              <a:rPr lang="en-IN" b="0" dirty="0" err="1">
                <a:solidFill>
                  <a:srgbClr val="0000FF"/>
                </a:solidFill>
                <a:effectLst/>
                <a:latin typeface="Consolas" panose="020B0609020204030204" pitchFamily="49" charset="0"/>
              </a:rPr>
              <a:t>this</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displacement</a:t>
            </a:r>
            <a:r>
              <a:rPr lang="en-IN" b="0" dirty="0">
                <a:solidFill>
                  <a:srgbClr val="0000FF"/>
                </a:solidFill>
                <a:effectLst/>
                <a:latin typeface="Consolas" panose="020B0609020204030204" pitchFamily="49" charset="0"/>
              </a:rPr>
              <a:t>} </a:t>
            </a:r>
            <a:r>
              <a:rPr lang="en-IN" b="0" dirty="0">
                <a:solidFill>
                  <a:srgbClr val="A31515"/>
                </a:solidFill>
                <a:effectLst/>
                <a:latin typeface="Consolas" panose="020B0609020204030204" pitchFamily="49" charset="0"/>
              </a:rPr>
              <a:t>horsepower: </a:t>
            </a:r>
            <a:r>
              <a:rPr lang="en-IN" b="0" dirty="0">
                <a:solidFill>
                  <a:srgbClr val="0000FF"/>
                </a:solidFill>
                <a:effectLst/>
                <a:latin typeface="Consolas" panose="020B0609020204030204" pitchFamily="49" charset="0"/>
              </a:rPr>
              <a:t>${</a:t>
            </a:r>
            <a:r>
              <a:rPr lang="en-IN" b="0" dirty="0" err="1">
                <a:solidFill>
                  <a:srgbClr val="0000FF"/>
                </a:solidFill>
                <a:effectLst/>
                <a:latin typeface="Consolas" panose="020B0609020204030204" pitchFamily="49" charset="0"/>
              </a:rPr>
              <a:t>this</a:t>
            </a:r>
            <a:r>
              <a:rPr lang="en-IN" b="0" dirty="0" err="1">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horsepower</a:t>
            </a:r>
            <a:r>
              <a:rPr lang="en-IN" b="0" dirty="0">
                <a:solidFill>
                  <a:srgbClr val="0000FF"/>
                </a:solidFill>
                <a:effectLst/>
                <a:latin typeface="Consolas" panose="020B0609020204030204" pitchFamily="49" charset="0"/>
              </a:rPr>
              <a:t>}</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s60engine</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cylinders:</a:t>
            </a:r>
            <a:r>
              <a:rPr lang="en-IN" b="0" dirty="0">
                <a:solidFill>
                  <a:srgbClr val="098658"/>
                </a:solidFill>
                <a:effectLst/>
                <a:latin typeface="Consolas" panose="020B0609020204030204" pitchFamily="49" charset="0"/>
              </a:rPr>
              <a:t>4</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displacement:</a:t>
            </a:r>
            <a:r>
              <a:rPr lang="en-IN" b="0" dirty="0">
                <a:solidFill>
                  <a:srgbClr val="098658"/>
                </a:solidFill>
                <a:effectLst/>
                <a:latin typeface="Consolas" panose="020B0609020204030204" pitchFamily="49" charset="0"/>
              </a:rPr>
              <a:t>2000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horsepower:</a:t>
            </a:r>
            <a:r>
              <a:rPr lang="en-IN" b="0" dirty="0">
                <a:solidFill>
                  <a:srgbClr val="098658"/>
                </a:solidFill>
                <a:effectLst/>
                <a:latin typeface="Consolas" panose="020B0609020204030204" pitchFamily="49" charset="0"/>
              </a:rPr>
              <a:t>250</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mycar</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new</a:t>
            </a:r>
            <a:r>
              <a:rPr lang="en-IN" b="0" dirty="0">
                <a:solidFill>
                  <a:srgbClr val="3B3B3B"/>
                </a:solidFill>
                <a:effectLst/>
                <a:latin typeface="Consolas" panose="020B0609020204030204" pitchFamily="49" charset="0"/>
              </a:rPr>
              <a:t> </a:t>
            </a:r>
            <a:r>
              <a:rPr lang="en-IN" b="0" dirty="0">
                <a:solidFill>
                  <a:srgbClr val="267F99"/>
                </a:solidFill>
                <a:effectLst/>
                <a:latin typeface="Consolas" panose="020B0609020204030204" pitchFamily="49" charset="0"/>
              </a:rPr>
              <a:t>car</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"volvo"</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"s60"</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250000</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s60engine</a:t>
            </a:r>
            <a:r>
              <a:rPr lang="en-IN" b="0" dirty="0">
                <a:solidFill>
                  <a:srgbClr val="3B3B3B"/>
                </a:solidFill>
                <a:effectLst/>
                <a:latin typeface="Consolas" panose="020B0609020204030204" pitchFamily="49" charset="0"/>
              </a:rPr>
              <a:t>);</a:t>
            </a:r>
          </a:p>
          <a:p>
            <a:r>
              <a:rPr lang="en-IN" b="0" dirty="0" err="1">
                <a:solidFill>
                  <a:srgbClr val="001080"/>
                </a:solidFill>
                <a:effectLst/>
                <a:latin typeface="Consolas" panose="020B0609020204030204" pitchFamily="49" charset="0"/>
              </a:rPr>
              <a:t>mycar</a:t>
            </a:r>
            <a:r>
              <a:rPr lang="en-IN" b="0" dirty="0" err="1">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details</a:t>
            </a:r>
            <a:r>
              <a:rPr lang="en-IN" b="0" dirty="0">
                <a:solidFill>
                  <a:srgbClr val="3B3B3B"/>
                </a:solidFill>
                <a:effectLst/>
                <a:latin typeface="Consolas" panose="020B0609020204030204" pitchFamily="49" charset="0"/>
              </a:rPr>
              <a:t>();</a:t>
            </a:r>
          </a:p>
          <a:p>
            <a:r>
              <a:rPr lang="en-IN" b="0" dirty="0" err="1">
                <a:solidFill>
                  <a:srgbClr val="001080"/>
                </a:solidFill>
                <a:effectLst/>
                <a:latin typeface="Consolas" panose="020B0609020204030204" pitchFamily="49" charset="0"/>
              </a:rPr>
              <a:t>mycar</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engine</a:t>
            </a:r>
            <a:r>
              <a:rPr lang="en-IN" b="0" dirty="0" err="1">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details</a:t>
            </a:r>
            <a:r>
              <a:rPr lang="en-IN" b="0" dirty="0">
                <a:solidFill>
                  <a:srgbClr val="3B3B3B"/>
                </a:solidFill>
                <a:effectLst/>
                <a:latin typeface="Consolas" panose="020B0609020204030204" pitchFamily="49" charset="0"/>
              </a:rPr>
              <a:t>();</a:t>
            </a:r>
          </a:p>
        </p:txBody>
      </p:sp>
    </p:spTree>
    <p:extLst>
      <p:ext uri="{BB962C8B-B14F-4D97-AF65-F5344CB8AC3E}">
        <p14:creationId xmlns:p14="http://schemas.microsoft.com/office/powerpoint/2010/main" val="5168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0A9CBC2-65B1-E971-A412-78134822EC01}"/>
                  </a:ext>
                </a:extLst>
              </p14:cNvPr>
              <p14:cNvContentPartPr/>
              <p14:nvPr/>
            </p14:nvContentPartPr>
            <p14:xfrm>
              <a:off x="202320" y="745560"/>
              <a:ext cx="11979720" cy="5249160"/>
            </p14:xfrm>
          </p:contentPart>
        </mc:Choice>
        <mc:Fallback>
          <p:pic>
            <p:nvPicPr>
              <p:cNvPr id="4" name="Ink 3">
                <a:extLst>
                  <a:ext uri="{FF2B5EF4-FFF2-40B4-BE49-F238E27FC236}">
                    <a16:creationId xmlns:a16="http://schemas.microsoft.com/office/drawing/2014/main" id="{40A9CBC2-65B1-E971-A412-78134822EC01}"/>
                  </a:ext>
                </a:extLst>
              </p:cNvPr>
              <p:cNvPicPr/>
              <p:nvPr/>
            </p:nvPicPr>
            <p:blipFill>
              <a:blip r:embed="rId3"/>
              <a:stretch>
                <a:fillRect/>
              </a:stretch>
            </p:blipFill>
            <p:spPr>
              <a:xfrm>
                <a:off x="192960" y="736200"/>
                <a:ext cx="11998440" cy="5267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D8A00997-7F0E-3DF9-D210-FB71BD151E13}"/>
                  </a:ext>
                </a:extLst>
              </p14:cNvPr>
              <p14:cNvContentPartPr/>
              <p14:nvPr/>
            </p14:nvContentPartPr>
            <p14:xfrm>
              <a:off x="4558680" y="667800"/>
              <a:ext cx="6876000" cy="4429800"/>
            </p14:xfrm>
          </p:contentPart>
        </mc:Choice>
        <mc:Fallback>
          <p:pic>
            <p:nvPicPr>
              <p:cNvPr id="5" name="Ink 4">
                <a:extLst>
                  <a:ext uri="{FF2B5EF4-FFF2-40B4-BE49-F238E27FC236}">
                    <a16:creationId xmlns:a16="http://schemas.microsoft.com/office/drawing/2014/main" id="{D8A00997-7F0E-3DF9-D210-FB71BD151E13}"/>
                  </a:ext>
                </a:extLst>
              </p:cNvPr>
              <p:cNvPicPr/>
              <p:nvPr/>
            </p:nvPicPr>
            <p:blipFill>
              <a:blip r:embed="rId5"/>
              <a:stretch>
                <a:fillRect/>
              </a:stretch>
            </p:blipFill>
            <p:spPr>
              <a:xfrm>
                <a:off x="4549320" y="658440"/>
                <a:ext cx="6894720" cy="4448520"/>
              </a:xfrm>
              <a:prstGeom prst="rect">
                <a:avLst/>
              </a:prstGeom>
            </p:spPr>
          </p:pic>
        </mc:Fallback>
      </mc:AlternateContent>
    </p:spTree>
    <p:extLst>
      <p:ext uri="{BB962C8B-B14F-4D97-AF65-F5344CB8AC3E}">
        <p14:creationId xmlns:p14="http://schemas.microsoft.com/office/powerpoint/2010/main" val="137921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3CEB-1766-A4F9-CF40-93892225171D}"/>
              </a:ext>
            </a:extLst>
          </p:cNvPr>
          <p:cNvSpPr>
            <a:spLocks noGrp="1"/>
          </p:cNvSpPr>
          <p:nvPr>
            <p:ph type="title"/>
          </p:nvPr>
        </p:nvSpPr>
        <p:spPr>
          <a:xfrm>
            <a:off x="572729" y="119318"/>
            <a:ext cx="10515600" cy="765585"/>
          </a:xfrm>
        </p:spPr>
        <p:txBody>
          <a:bodyPr/>
          <a:lstStyle/>
          <a:p>
            <a:r>
              <a:rPr lang="en-US" dirty="0"/>
              <a:t>Asynchronous Programming</a:t>
            </a:r>
            <a:endParaRPr lang="en-IN" dirty="0"/>
          </a:p>
        </p:txBody>
      </p:sp>
      <p:sp>
        <p:nvSpPr>
          <p:cNvPr id="3" name="Content Placeholder 2">
            <a:extLst>
              <a:ext uri="{FF2B5EF4-FFF2-40B4-BE49-F238E27FC236}">
                <a16:creationId xmlns:a16="http://schemas.microsoft.com/office/drawing/2014/main" id="{71ABCC92-189D-476B-BB58-965D239115C9}"/>
              </a:ext>
            </a:extLst>
          </p:cNvPr>
          <p:cNvSpPr>
            <a:spLocks noGrp="1"/>
          </p:cNvSpPr>
          <p:nvPr>
            <p:ph idx="1"/>
          </p:nvPr>
        </p:nvSpPr>
        <p:spPr>
          <a:xfrm>
            <a:off x="621891" y="921058"/>
            <a:ext cx="10515600" cy="416130"/>
          </a:xfrm>
        </p:spPr>
        <p:txBody>
          <a:bodyPr>
            <a:normAutofit lnSpcReduction="10000"/>
          </a:bodyPr>
          <a:lstStyle/>
          <a:p>
            <a:r>
              <a:rPr lang="en-US" sz="2400" dirty="0"/>
              <a:t>By default, </a:t>
            </a:r>
            <a:r>
              <a:rPr lang="en-US" sz="2400" dirty="0" err="1"/>
              <a:t>javascript</a:t>
            </a:r>
            <a:r>
              <a:rPr lang="en-US" sz="2400" dirty="0"/>
              <a:t> works in synchronous</a:t>
            </a:r>
            <a:endParaRPr lang="en-IN" sz="2400" dirty="0"/>
          </a:p>
        </p:txBody>
      </p:sp>
      <p:sp>
        <p:nvSpPr>
          <p:cNvPr id="4" name="Rectangle 2">
            <a:extLst>
              <a:ext uri="{FF2B5EF4-FFF2-40B4-BE49-F238E27FC236}">
                <a16:creationId xmlns:a16="http://schemas.microsoft.com/office/drawing/2014/main" id="{FDD4EED9-40BB-B3EC-C52A-AED11489E8FA}"/>
              </a:ext>
            </a:extLst>
          </p:cNvPr>
          <p:cNvSpPr>
            <a:spLocks noChangeArrowheads="1"/>
          </p:cNvSpPr>
          <p:nvPr/>
        </p:nvSpPr>
        <p:spPr bwMode="auto">
          <a:xfrm>
            <a:off x="897193" y="1412005"/>
            <a:ext cx="675249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function </a:t>
            </a:r>
            <a:r>
              <a:rPr lang="en-US" altLang="en-US" sz="2000" dirty="0" err="1"/>
              <a:t>makeGreeting</a:t>
            </a:r>
            <a:r>
              <a:rPr lang="en-US" altLang="en-US" sz="2000" dirty="0"/>
              <a:t>(name)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             return `Hello, my name is ${name}!`;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const name = “</a:t>
            </a:r>
            <a:r>
              <a:rPr lang="en-US" altLang="en-US" sz="2000" dirty="0" err="1"/>
              <a:t>paul</a:t>
            </a:r>
            <a:r>
              <a:rPr lang="en-US" altLang="en-US" sz="2000" dirty="0"/>
              <a:t> </a:t>
            </a:r>
            <a:r>
              <a:rPr lang="en-US" altLang="en-US" sz="2000" dirty="0" err="1"/>
              <a:t>william</a:t>
            </a:r>
            <a:r>
              <a:rPr lang="en-US" altLang="en-US" sz="2000"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const greeting = </a:t>
            </a:r>
            <a:r>
              <a:rPr lang="en-US" altLang="en-US" sz="2000" dirty="0" err="1"/>
              <a:t>makeGreeting</a:t>
            </a:r>
            <a:r>
              <a:rPr lang="en-US" altLang="en-US" sz="2000" dirty="0"/>
              <a:t>(name);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console.log(greeting); // "Hello, my name is </a:t>
            </a:r>
            <a:r>
              <a:rPr lang="en-US" altLang="en-US" sz="2000" dirty="0" err="1"/>
              <a:t>paul</a:t>
            </a:r>
            <a:r>
              <a:rPr lang="en-US" altLang="en-US" sz="2000" dirty="0"/>
              <a:t> </a:t>
            </a:r>
            <a:r>
              <a:rPr lang="en-US" altLang="en-US" sz="2000" dirty="0" err="1"/>
              <a:t>william</a:t>
            </a:r>
            <a:r>
              <a:rPr lang="en-US" altLang="en-US" sz="2000" dirty="0"/>
              <a:t>!" </a:t>
            </a:r>
          </a:p>
        </p:txBody>
      </p:sp>
      <p:sp>
        <p:nvSpPr>
          <p:cNvPr id="6" name="TextBox 5">
            <a:extLst>
              <a:ext uri="{FF2B5EF4-FFF2-40B4-BE49-F238E27FC236}">
                <a16:creationId xmlns:a16="http://schemas.microsoft.com/office/drawing/2014/main" id="{B396A1DF-44AD-7A4F-390E-EFF14D774B88}"/>
              </a:ext>
            </a:extLst>
          </p:cNvPr>
          <p:cNvSpPr txBox="1"/>
          <p:nvPr/>
        </p:nvSpPr>
        <p:spPr>
          <a:xfrm>
            <a:off x="6800234" y="1661253"/>
            <a:ext cx="5057469" cy="1200329"/>
          </a:xfrm>
          <a:prstGeom prst="rect">
            <a:avLst/>
          </a:prstGeom>
          <a:noFill/>
        </p:spPr>
        <p:txBody>
          <a:bodyPr wrap="square">
            <a:spAutoFit/>
          </a:bodyPr>
          <a:lstStyle/>
          <a:p>
            <a:r>
              <a:rPr lang="en-US" dirty="0" err="1">
                <a:solidFill>
                  <a:srgbClr val="1B1B1B"/>
                </a:solidFill>
                <a:latin typeface="Inter"/>
              </a:rPr>
              <a:t>makeGreeting</a:t>
            </a:r>
            <a:r>
              <a:rPr lang="en-US" dirty="0">
                <a:solidFill>
                  <a:srgbClr val="1B1B1B"/>
                </a:solidFill>
                <a:latin typeface="Inter"/>
              </a:rPr>
              <a:t> () </a:t>
            </a:r>
            <a:r>
              <a:rPr lang="en-US" b="0" i="0" dirty="0">
                <a:solidFill>
                  <a:srgbClr val="1B1B1B"/>
                </a:solidFill>
                <a:effectLst/>
                <a:latin typeface="Inter"/>
              </a:rPr>
              <a:t>is a </a:t>
            </a:r>
            <a:r>
              <a:rPr lang="en-US" b="1" i="0" dirty="0">
                <a:solidFill>
                  <a:srgbClr val="1B1B1B"/>
                </a:solidFill>
                <a:effectLst/>
                <a:latin typeface="Inter"/>
              </a:rPr>
              <a:t>synchronous function</a:t>
            </a:r>
            <a:r>
              <a:rPr lang="en-US" b="0" i="0" dirty="0">
                <a:solidFill>
                  <a:srgbClr val="1B1B1B"/>
                </a:solidFill>
                <a:effectLst/>
                <a:latin typeface="Inter"/>
              </a:rPr>
              <a:t> because the caller has to wait for the function to finish its work and return a value before the caller can continue.</a:t>
            </a:r>
            <a:endParaRPr lang="en-IN" dirty="0"/>
          </a:p>
        </p:txBody>
      </p:sp>
      <p:sp>
        <p:nvSpPr>
          <p:cNvPr id="8" name="TextBox 7">
            <a:extLst>
              <a:ext uri="{FF2B5EF4-FFF2-40B4-BE49-F238E27FC236}">
                <a16:creationId xmlns:a16="http://schemas.microsoft.com/office/drawing/2014/main" id="{959257F5-CF4D-0701-44FE-9BB90088A49E}"/>
              </a:ext>
            </a:extLst>
          </p:cNvPr>
          <p:cNvSpPr txBox="1"/>
          <p:nvPr/>
        </p:nvSpPr>
        <p:spPr>
          <a:xfrm>
            <a:off x="798869" y="4114800"/>
            <a:ext cx="11058834" cy="2246769"/>
          </a:xfrm>
          <a:prstGeom prst="rect">
            <a:avLst/>
          </a:prstGeom>
          <a:noFill/>
        </p:spPr>
        <p:txBody>
          <a:bodyPr wrap="square">
            <a:spAutoFit/>
          </a:bodyPr>
          <a:lstStyle/>
          <a:p>
            <a:pPr algn="l"/>
            <a:r>
              <a:rPr lang="en-US" sz="2000" b="0" i="0" dirty="0">
                <a:solidFill>
                  <a:srgbClr val="1B1B1B"/>
                </a:solidFill>
                <a:effectLst/>
                <a:latin typeface="Times New Roman" panose="02020603050405020304" pitchFamily="18" charset="0"/>
                <a:cs typeface="Times New Roman" panose="02020603050405020304" pitchFamily="18" charset="0"/>
              </a:rPr>
              <a:t>What we need is a way for our program to:</a:t>
            </a:r>
          </a:p>
          <a:p>
            <a:pPr algn="l">
              <a:buFont typeface="+mj-lt"/>
              <a:buAutoNum type="arabicPeriod"/>
            </a:pPr>
            <a:r>
              <a:rPr lang="en-US" sz="2000" b="0" i="0" dirty="0">
                <a:solidFill>
                  <a:srgbClr val="1B1B1B"/>
                </a:solidFill>
                <a:effectLst/>
                <a:latin typeface="Times New Roman" panose="02020603050405020304" pitchFamily="18" charset="0"/>
                <a:cs typeface="Times New Roman" panose="02020603050405020304" pitchFamily="18" charset="0"/>
              </a:rPr>
              <a:t>Start a long-running operation by calling a function.</a:t>
            </a:r>
          </a:p>
          <a:p>
            <a:pPr algn="l">
              <a:buFont typeface="+mj-lt"/>
              <a:buAutoNum type="arabicPeriod"/>
            </a:pPr>
            <a:r>
              <a:rPr lang="en-US" sz="2000" b="0" i="0" dirty="0">
                <a:solidFill>
                  <a:srgbClr val="1B1B1B"/>
                </a:solidFill>
                <a:effectLst/>
                <a:latin typeface="Times New Roman" panose="02020603050405020304" pitchFamily="18" charset="0"/>
                <a:cs typeface="Times New Roman" panose="02020603050405020304" pitchFamily="18" charset="0"/>
              </a:rPr>
              <a:t>Have that function start the operation and return immediately, so that our program can still be responsive to other events.</a:t>
            </a:r>
          </a:p>
          <a:p>
            <a:pPr algn="l">
              <a:buFont typeface="+mj-lt"/>
              <a:buAutoNum type="arabicPeriod"/>
            </a:pPr>
            <a:r>
              <a:rPr lang="en-US" sz="2000" b="0" i="0" dirty="0">
                <a:solidFill>
                  <a:srgbClr val="1B1B1B"/>
                </a:solidFill>
                <a:effectLst/>
                <a:latin typeface="Times New Roman" panose="02020603050405020304" pitchFamily="18" charset="0"/>
                <a:cs typeface="Times New Roman" panose="02020603050405020304" pitchFamily="18" charset="0"/>
              </a:rPr>
              <a:t>Have the function execute the operation in a way that does not block the main thread, for example by starting a new thread.</a:t>
            </a:r>
          </a:p>
          <a:p>
            <a:pPr algn="l">
              <a:buFont typeface="+mj-lt"/>
              <a:buAutoNum type="arabicPeriod"/>
            </a:pPr>
            <a:r>
              <a:rPr lang="en-US" sz="2000" b="0" i="0" dirty="0">
                <a:solidFill>
                  <a:srgbClr val="1B1B1B"/>
                </a:solidFill>
                <a:effectLst/>
                <a:latin typeface="Times New Roman" panose="02020603050405020304" pitchFamily="18" charset="0"/>
                <a:cs typeface="Times New Roman" panose="02020603050405020304" pitchFamily="18" charset="0"/>
              </a:rPr>
              <a:t>Notify us with the result of the operation when it eventually completes.</a:t>
            </a:r>
          </a:p>
        </p:txBody>
      </p:sp>
      <p:sp>
        <p:nvSpPr>
          <p:cNvPr id="10" name="TextBox 9">
            <a:extLst>
              <a:ext uri="{FF2B5EF4-FFF2-40B4-BE49-F238E27FC236}">
                <a16:creationId xmlns:a16="http://schemas.microsoft.com/office/drawing/2014/main" id="{CFA57FF6-EA0D-EBA2-619F-B7FDB4071167}"/>
              </a:ext>
            </a:extLst>
          </p:cNvPr>
          <p:cNvSpPr txBox="1"/>
          <p:nvPr/>
        </p:nvSpPr>
        <p:spPr>
          <a:xfrm>
            <a:off x="897193" y="3560912"/>
            <a:ext cx="6096000" cy="400110"/>
          </a:xfrm>
          <a:prstGeom prst="rect">
            <a:avLst/>
          </a:prstGeom>
          <a:noFill/>
        </p:spPr>
        <p:txBody>
          <a:bodyPr wrap="square">
            <a:spAutoFit/>
          </a:bodyPr>
          <a:lstStyle/>
          <a:p>
            <a:r>
              <a:rPr lang="en-US" sz="2000" b="1" i="0" dirty="0">
                <a:solidFill>
                  <a:srgbClr val="1B1B1B"/>
                </a:solidFill>
                <a:effectLst/>
                <a:highlight>
                  <a:srgbClr val="FFFF00"/>
                </a:highlight>
                <a:latin typeface="Inter"/>
              </a:rPr>
              <a:t>What happens if synchronous function takes long time?</a:t>
            </a:r>
            <a:endParaRPr lang="en-IN" sz="2000" b="1" dirty="0">
              <a:highlight>
                <a:srgbClr val="FFFF00"/>
              </a:highlight>
            </a:endParaRPr>
          </a:p>
        </p:txBody>
      </p:sp>
      <p:sp>
        <p:nvSpPr>
          <p:cNvPr id="11" name="TextBox 10">
            <a:extLst>
              <a:ext uri="{FF2B5EF4-FFF2-40B4-BE49-F238E27FC236}">
                <a16:creationId xmlns:a16="http://schemas.microsoft.com/office/drawing/2014/main" id="{CE0CADAC-89CE-CFB1-2ADD-80349B70C423}"/>
              </a:ext>
            </a:extLst>
          </p:cNvPr>
          <p:cNvSpPr txBox="1"/>
          <p:nvPr/>
        </p:nvSpPr>
        <p:spPr>
          <a:xfrm>
            <a:off x="990599" y="6413644"/>
            <a:ext cx="7189840" cy="400110"/>
          </a:xfrm>
          <a:prstGeom prst="rect">
            <a:avLst/>
          </a:prstGeom>
          <a:noFill/>
        </p:spPr>
        <p:txBody>
          <a:bodyPr wrap="square">
            <a:spAutoFit/>
          </a:bodyPr>
          <a:lstStyle/>
          <a:p>
            <a:r>
              <a:rPr lang="en-US" sz="2000" b="1" dirty="0">
                <a:solidFill>
                  <a:srgbClr val="1B1B1B"/>
                </a:solidFill>
                <a:highlight>
                  <a:srgbClr val="FFFF00"/>
                </a:highlight>
                <a:latin typeface="Inter"/>
              </a:rPr>
              <a:t>It is </a:t>
            </a:r>
            <a:r>
              <a:rPr lang="en-US" sz="2000" b="1" i="0" dirty="0">
                <a:solidFill>
                  <a:srgbClr val="1B1B1B"/>
                </a:solidFill>
                <a:effectLst/>
                <a:highlight>
                  <a:srgbClr val="FFFF00"/>
                </a:highlight>
                <a:latin typeface="Inter"/>
              </a:rPr>
              <a:t>known as Asynchronous programming. </a:t>
            </a:r>
            <a:endParaRPr lang="en-IN" sz="2000" b="1" dirty="0">
              <a:highlight>
                <a:srgbClr val="FFFF00"/>
              </a:highlight>
            </a:endParaRPr>
          </a:p>
        </p:txBody>
      </p:sp>
      <p:sp>
        <p:nvSpPr>
          <p:cNvPr id="12" name="Oval 11">
            <a:extLst>
              <a:ext uri="{FF2B5EF4-FFF2-40B4-BE49-F238E27FC236}">
                <a16:creationId xmlns:a16="http://schemas.microsoft.com/office/drawing/2014/main" id="{5C8488F5-387C-6509-134D-1FBF19F4EA04}"/>
              </a:ext>
            </a:extLst>
          </p:cNvPr>
          <p:cNvSpPr/>
          <p:nvPr/>
        </p:nvSpPr>
        <p:spPr>
          <a:xfrm>
            <a:off x="8681885" y="5733989"/>
            <a:ext cx="2831690" cy="10046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highlight>
                  <a:srgbClr val="00FFFF"/>
                </a:highlight>
              </a:rPr>
              <a:t>Need callbacks, promises and async and wait</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9DBC1E7-681F-60F2-0880-EC26E0883C57}"/>
                  </a:ext>
                </a:extLst>
              </p14:cNvPr>
              <p14:cNvContentPartPr/>
              <p14:nvPr/>
            </p14:nvContentPartPr>
            <p14:xfrm>
              <a:off x="357480" y="274680"/>
              <a:ext cx="11339640" cy="5522040"/>
            </p14:xfrm>
          </p:contentPart>
        </mc:Choice>
        <mc:Fallback>
          <p:pic>
            <p:nvPicPr>
              <p:cNvPr id="5" name="Ink 4">
                <a:extLst>
                  <a:ext uri="{FF2B5EF4-FFF2-40B4-BE49-F238E27FC236}">
                    <a16:creationId xmlns:a16="http://schemas.microsoft.com/office/drawing/2014/main" id="{69DBC1E7-681F-60F2-0880-EC26E0883C57}"/>
                  </a:ext>
                </a:extLst>
              </p:cNvPr>
              <p:cNvPicPr/>
              <p:nvPr/>
            </p:nvPicPr>
            <p:blipFill>
              <a:blip r:embed="rId3"/>
              <a:stretch>
                <a:fillRect/>
              </a:stretch>
            </p:blipFill>
            <p:spPr>
              <a:xfrm>
                <a:off x="348120" y="265320"/>
                <a:ext cx="11358360" cy="5540760"/>
              </a:xfrm>
              <a:prstGeom prst="rect">
                <a:avLst/>
              </a:prstGeom>
            </p:spPr>
          </p:pic>
        </mc:Fallback>
      </mc:AlternateContent>
    </p:spTree>
    <p:extLst>
      <p:ext uri="{BB962C8B-B14F-4D97-AF65-F5344CB8AC3E}">
        <p14:creationId xmlns:p14="http://schemas.microsoft.com/office/powerpoint/2010/main" val="26832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5F3-478F-0C01-E183-9FF396B37BA0}"/>
              </a:ext>
            </a:extLst>
          </p:cNvPr>
          <p:cNvSpPr>
            <a:spLocks noGrp="1"/>
          </p:cNvSpPr>
          <p:nvPr>
            <p:ph type="title"/>
          </p:nvPr>
        </p:nvSpPr>
        <p:spPr>
          <a:xfrm>
            <a:off x="523568" y="149027"/>
            <a:ext cx="10515600" cy="686927"/>
          </a:xfrm>
        </p:spPr>
        <p:txBody>
          <a:bodyPr>
            <a:normAutofit fontScale="90000"/>
          </a:bodyPr>
          <a:lstStyle/>
          <a:p>
            <a:r>
              <a:rPr lang="en-US" dirty="0"/>
              <a:t>Callbacks</a:t>
            </a:r>
            <a:endParaRPr lang="en-IN" dirty="0"/>
          </a:p>
        </p:txBody>
      </p:sp>
      <p:sp>
        <p:nvSpPr>
          <p:cNvPr id="3" name="TextBox 2">
            <a:extLst>
              <a:ext uri="{FF2B5EF4-FFF2-40B4-BE49-F238E27FC236}">
                <a16:creationId xmlns:a16="http://schemas.microsoft.com/office/drawing/2014/main" id="{7F8578A3-BE06-BCA6-4A75-94F59247DEBE}"/>
              </a:ext>
            </a:extLst>
          </p:cNvPr>
          <p:cNvSpPr txBox="1"/>
          <p:nvPr/>
        </p:nvSpPr>
        <p:spPr>
          <a:xfrm>
            <a:off x="766918" y="895189"/>
            <a:ext cx="9527458" cy="707886"/>
          </a:xfrm>
          <a:prstGeom prst="rect">
            <a:avLst/>
          </a:prstGeom>
          <a:noFill/>
        </p:spPr>
        <p:txBody>
          <a:bodyPr wrap="square">
            <a:spAutoFit/>
          </a:bodyPr>
          <a:lstStyle/>
          <a:p>
            <a:r>
              <a:rPr lang="en-US" sz="2000" b="0" i="0" dirty="0">
                <a:solidFill>
                  <a:srgbClr val="1B1B1B"/>
                </a:solidFill>
                <a:effectLst/>
                <a:latin typeface="Inter"/>
              </a:rPr>
              <a:t>A </a:t>
            </a:r>
            <a:r>
              <a:rPr lang="en-US" sz="2000" b="1" i="0" dirty="0">
                <a:solidFill>
                  <a:srgbClr val="1B1B1B"/>
                </a:solidFill>
                <a:effectLst/>
                <a:latin typeface="Inter"/>
              </a:rPr>
              <a:t>callback function</a:t>
            </a:r>
            <a:r>
              <a:rPr lang="en-US" sz="2000" b="0" i="0" dirty="0">
                <a:solidFill>
                  <a:srgbClr val="1B1B1B"/>
                </a:solidFill>
                <a:effectLst/>
                <a:latin typeface="Inter"/>
              </a:rPr>
              <a:t> is a function passed into another function as an argument, which is then invoked inside the outer function to complete some kind of routine or action.</a:t>
            </a:r>
            <a:endParaRPr lang="en-IN" sz="2000" dirty="0"/>
          </a:p>
        </p:txBody>
      </p:sp>
      <p:sp>
        <p:nvSpPr>
          <p:cNvPr id="7" name="TextBox 6">
            <a:extLst>
              <a:ext uri="{FF2B5EF4-FFF2-40B4-BE49-F238E27FC236}">
                <a16:creationId xmlns:a16="http://schemas.microsoft.com/office/drawing/2014/main" id="{CB637E48-C03E-844E-796C-3CF61118E38B}"/>
              </a:ext>
            </a:extLst>
          </p:cNvPr>
          <p:cNvSpPr txBox="1"/>
          <p:nvPr/>
        </p:nvSpPr>
        <p:spPr>
          <a:xfrm>
            <a:off x="766917" y="1679226"/>
            <a:ext cx="9665109" cy="1323439"/>
          </a:xfrm>
          <a:prstGeom prst="rect">
            <a:avLst/>
          </a:prstGeom>
          <a:noFill/>
        </p:spPr>
        <p:txBody>
          <a:bodyPr wrap="square">
            <a:spAutoFit/>
          </a:bodyPr>
          <a:lstStyle/>
          <a:p>
            <a:r>
              <a:rPr lang="en-US" sz="2000" b="0" i="0" dirty="0">
                <a:solidFill>
                  <a:srgbClr val="1B1B1B"/>
                </a:solidFill>
                <a:effectLst/>
                <a:latin typeface="Inter"/>
              </a:rPr>
              <a:t>There are two ways in which the callback may be called: </a:t>
            </a:r>
            <a:r>
              <a:rPr lang="en-US" sz="2000" b="0" i="1" dirty="0">
                <a:solidFill>
                  <a:srgbClr val="1B1B1B"/>
                </a:solidFill>
                <a:effectLst/>
                <a:latin typeface="Inter"/>
              </a:rPr>
              <a:t>synchronous</a:t>
            </a:r>
            <a:r>
              <a:rPr lang="en-US" sz="2000" b="0" i="0" dirty="0">
                <a:solidFill>
                  <a:srgbClr val="1B1B1B"/>
                </a:solidFill>
                <a:effectLst/>
                <a:latin typeface="Inter"/>
              </a:rPr>
              <a:t> and </a:t>
            </a:r>
            <a:r>
              <a:rPr lang="en-US" sz="2000" b="0" i="1" dirty="0">
                <a:solidFill>
                  <a:srgbClr val="1B1B1B"/>
                </a:solidFill>
                <a:effectLst/>
                <a:latin typeface="Inter"/>
              </a:rPr>
              <a:t>asynchronous</a:t>
            </a:r>
            <a:r>
              <a:rPr lang="en-US" sz="2000" b="0" i="0" dirty="0">
                <a:solidFill>
                  <a:srgbClr val="1B1B1B"/>
                </a:solidFill>
                <a:effectLst/>
                <a:latin typeface="Inter"/>
              </a:rPr>
              <a:t>. </a:t>
            </a:r>
            <a:r>
              <a:rPr lang="en-US" sz="2000" b="1" i="0" dirty="0">
                <a:solidFill>
                  <a:srgbClr val="1B1B1B"/>
                </a:solidFill>
                <a:effectLst/>
                <a:latin typeface="Inter"/>
              </a:rPr>
              <a:t>Synchronous callbacks</a:t>
            </a:r>
            <a:r>
              <a:rPr lang="en-US" sz="2000" b="0" i="0" dirty="0">
                <a:solidFill>
                  <a:srgbClr val="1B1B1B"/>
                </a:solidFill>
                <a:effectLst/>
                <a:latin typeface="Inter"/>
              </a:rPr>
              <a:t> are called immediately after the invocation of the outer function, with no intervening asynchronous tasks, while </a:t>
            </a:r>
            <a:r>
              <a:rPr lang="en-US" sz="2000" b="1" i="0" dirty="0">
                <a:solidFill>
                  <a:srgbClr val="1B1B1B"/>
                </a:solidFill>
                <a:effectLst/>
                <a:latin typeface="Inter"/>
              </a:rPr>
              <a:t>asynchronous callbacks</a:t>
            </a:r>
            <a:r>
              <a:rPr lang="en-US" sz="2000" b="0" i="0" dirty="0">
                <a:solidFill>
                  <a:srgbClr val="1B1B1B"/>
                </a:solidFill>
                <a:effectLst/>
                <a:latin typeface="Inter"/>
              </a:rPr>
              <a:t> are called at some point later, after an </a:t>
            </a:r>
            <a:r>
              <a:rPr lang="en-US" sz="2000" dirty="0">
                <a:latin typeface="Inter"/>
              </a:rPr>
              <a:t>asynchronous</a:t>
            </a:r>
            <a:r>
              <a:rPr lang="en-US" sz="2000" b="0" i="0" dirty="0">
                <a:solidFill>
                  <a:srgbClr val="1B1B1B"/>
                </a:solidFill>
                <a:effectLst/>
                <a:latin typeface="Inter"/>
              </a:rPr>
              <a:t> operation has completed.</a:t>
            </a:r>
            <a:endParaRPr lang="en-IN" sz="2000" dirty="0"/>
          </a:p>
        </p:txBody>
      </p:sp>
      <p:sp>
        <p:nvSpPr>
          <p:cNvPr id="4" name="TextBox 3">
            <a:extLst>
              <a:ext uri="{FF2B5EF4-FFF2-40B4-BE49-F238E27FC236}">
                <a16:creationId xmlns:a16="http://schemas.microsoft.com/office/drawing/2014/main" id="{D1479948-FD81-3299-8FC9-35253BB00FF6}"/>
              </a:ext>
            </a:extLst>
          </p:cNvPr>
          <p:cNvSpPr txBox="1"/>
          <p:nvPr/>
        </p:nvSpPr>
        <p:spPr>
          <a:xfrm>
            <a:off x="774291" y="3140684"/>
            <a:ext cx="5628968" cy="400110"/>
          </a:xfrm>
          <a:prstGeom prst="rect">
            <a:avLst/>
          </a:prstGeom>
          <a:noFill/>
        </p:spPr>
        <p:txBody>
          <a:bodyPr wrap="square">
            <a:spAutoFit/>
          </a:bodyPr>
          <a:lstStyle>
            <a:defPPr>
              <a:defRPr lang="en-US"/>
            </a:defPPr>
            <a:lvl1pPr>
              <a:defRPr sz="2000" b="0" i="0">
                <a:solidFill>
                  <a:srgbClr val="1B1B1B"/>
                </a:solidFill>
                <a:effectLst/>
                <a:latin typeface="Inter"/>
              </a:defRPr>
            </a:lvl1pPr>
          </a:lstStyle>
          <a:p>
            <a:r>
              <a:rPr lang="en-US" dirty="0"/>
              <a:t>It is used to provide </a:t>
            </a:r>
            <a:r>
              <a:rPr lang="en-US" dirty="0" err="1"/>
              <a:t>Asynchronicity</a:t>
            </a:r>
            <a:r>
              <a:rPr lang="en-US" dirty="0"/>
              <a:t> to </a:t>
            </a:r>
            <a:r>
              <a:rPr lang="en-US" dirty="0" err="1"/>
              <a:t>javascript</a:t>
            </a:r>
            <a:r>
              <a:rPr lang="en-US" dirty="0"/>
              <a:t> </a:t>
            </a:r>
            <a:endParaRPr lang="en-IN" dirty="0"/>
          </a:p>
        </p:txBody>
      </p:sp>
      <p:sp>
        <p:nvSpPr>
          <p:cNvPr id="6" name="TextBox 5">
            <a:extLst>
              <a:ext uri="{FF2B5EF4-FFF2-40B4-BE49-F238E27FC236}">
                <a16:creationId xmlns:a16="http://schemas.microsoft.com/office/drawing/2014/main" id="{5277D6D7-6CF1-7521-1B27-11F63E2EFF03}"/>
              </a:ext>
            </a:extLst>
          </p:cNvPr>
          <p:cNvSpPr txBox="1"/>
          <p:nvPr/>
        </p:nvSpPr>
        <p:spPr>
          <a:xfrm>
            <a:off x="737419" y="3683670"/>
            <a:ext cx="7305367" cy="1015663"/>
          </a:xfrm>
          <a:prstGeom prst="rect">
            <a:avLst/>
          </a:prstGeom>
          <a:noFill/>
        </p:spPr>
        <p:txBody>
          <a:bodyPr wrap="square">
            <a:spAutoFit/>
          </a:bodyPr>
          <a:lstStyle>
            <a:defPPr>
              <a:defRPr lang="en-US"/>
            </a:defPPr>
            <a:lvl1pPr>
              <a:defRPr sz="2000" b="0" i="0">
                <a:solidFill>
                  <a:srgbClr val="1B1B1B"/>
                </a:solidFill>
                <a:effectLst/>
                <a:latin typeface="Inter"/>
              </a:defRPr>
            </a:lvl1pPr>
          </a:lstStyle>
          <a:p>
            <a:r>
              <a:rPr lang="en-IN" dirty="0" err="1"/>
              <a:t>document.getElementById</a:t>
            </a:r>
            <a:r>
              <a:rPr lang="en-IN" dirty="0"/>
              <a:t>('button').</a:t>
            </a:r>
            <a:r>
              <a:rPr lang="en-IN" dirty="0" err="1"/>
              <a:t>addEventListener</a:t>
            </a:r>
            <a:r>
              <a:rPr lang="en-IN" dirty="0"/>
              <a:t>('click', () =&gt; {</a:t>
            </a:r>
          </a:p>
          <a:p>
            <a:r>
              <a:rPr lang="en-IN" dirty="0"/>
              <a:t>  // item clicked</a:t>
            </a:r>
          </a:p>
          <a:p>
            <a:r>
              <a:rPr lang="en-IN" dirty="0"/>
              <a:t>});</a:t>
            </a:r>
          </a:p>
        </p:txBody>
      </p:sp>
      <p:sp>
        <p:nvSpPr>
          <p:cNvPr id="8" name="TextBox 7">
            <a:extLst>
              <a:ext uri="{FF2B5EF4-FFF2-40B4-BE49-F238E27FC236}">
                <a16:creationId xmlns:a16="http://schemas.microsoft.com/office/drawing/2014/main" id="{8645094A-1E29-A36D-3519-828DB359CD17}"/>
              </a:ext>
            </a:extLst>
          </p:cNvPr>
          <p:cNvSpPr txBox="1"/>
          <p:nvPr/>
        </p:nvSpPr>
        <p:spPr>
          <a:xfrm>
            <a:off x="8819537" y="3516567"/>
            <a:ext cx="2969342" cy="1631216"/>
          </a:xfrm>
          <a:prstGeom prst="rect">
            <a:avLst/>
          </a:prstGeom>
          <a:noFill/>
        </p:spPr>
        <p:txBody>
          <a:bodyPr wrap="square">
            <a:spAutoFit/>
          </a:bodyPr>
          <a:lstStyle>
            <a:defPPr>
              <a:defRPr lang="en-US"/>
            </a:defPPr>
            <a:lvl1pPr>
              <a:defRPr sz="2000" b="0" i="0">
                <a:solidFill>
                  <a:srgbClr val="1B1B1B"/>
                </a:solidFill>
                <a:effectLst/>
                <a:latin typeface="Inter"/>
              </a:defRPr>
            </a:lvl1pPr>
          </a:lstStyle>
          <a:p>
            <a:r>
              <a:rPr lang="en-US" dirty="0"/>
              <a:t>Don’t know when the user clicks the button, but when the user clicks the respective action will be performed</a:t>
            </a:r>
            <a:endParaRPr lang="en-IN" dirty="0"/>
          </a:p>
        </p:txBody>
      </p:sp>
      <p:cxnSp>
        <p:nvCxnSpPr>
          <p:cNvPr id="13" name="Straight Arrow Connector 12">
            <a:extLst>
              <a:ext uri="{FF2B5EF4-FFF2-40B4-BE49-F238E27FC236}">
                <a16:creationId xmlns:a16="http://schemas.microsoft.com/office/drawing/2014/main" id="{8F914001-FA88-7882-67F1-3DB8B93EE509}"/>
              </a:ext>
            </a:extLst>
          </p:cNvPr>
          <p:cNvCxnSpPr/>
          <p:nvPr/>
        </p:nvCxnSpPr>
        <p:spPr>
          <a:xfrm flipH="1">
            <a:off x="7708492" y="4228852"/>
            <a:ext cx="86278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B836AF4-D86D-C6B9-9A69-206F40CC0864}"/>
                  </a:ext>
                </a:extLst>
              </p14:cNvPr>
              <p14:cNvContentPartPr/>
              <p14:nvPr/>
            </p14:nvContentPartPr>
            <p14:xfrm>
              <a:off x="520200" y="2161440"/>
              <a:ext cx="10874160" cy="2254680"/>
            </p14:xfrm>
          </p:contentPart>
        </mc:Choice>
        <mc:Fallback>
          <p:pic>
            <p:nvPicPr>
              <p:cNvPr id="5" name="Ink 4">
                <a:extLst>
                  <a:ext uri="{FF2B5EF4-FFF2-40B4-BE49-F238E27FC236}">
                    <a16:creationId xmlns:a16="http://schemas.microsoft.com/office/drawing/2014/main" id="{9B836AF4-D86D-C6B9-9A69-206F40CC0864}"/>
                  </a:ext>
                </a:extLst>
              </p:cNvPr>
              <p:cNvPicPr/>
              <p:nvPr/>
            </p:nvPicPr>
            <p:blipFill>
              <a:blip r:embed="rId3"/>
              <a:stretch>
                <a:fillRect/>
              </a:stretch>
            </p:blipFill>
            <p:spPr>
              <a:xfrm>
                <a:off x="510840" y="2152080"/>
                <a:ext cx="10892880" cy="2273400"/>
              </a:xfrm>
              <a:prstGeom prst="rect">
                <a:avLst/>
              </a:prstGeom>
            </p:spPr>
          </p:pic>
        </mc:Fallback>
      </mc:AlternateContent>
    </p:spTree>
    <p:extLst>
      <p:ext uri="{BB962C8B-B14F-4D97-AF65-F5344CB8AC3E}">
        <p14:creationId xmlns:p14="http://schemas.microsoft.com/office/powerpoint/2010/main" val="38777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0C82-B6FC-CDF6-DED9-6CF7F4752C6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07D4D44-C22A-FB5F-BB9E-9BA70B416CE6}"/>
              </a:ext>
            </a:extLst>
          </p:cNvPr>
          <p:cNvSpPr txBox="1"/>
          <p:nvPr/>
        </p:nvSpPr>
        <p:spPr>
          <a:xfrm>
            <a:off x="6164825" y="619216"/>
            <a:ext cx="6027176" cy="5355312"/>
          </a:xfrm>
          <a:prstGeom prst="rect">
            <a:avLst/>
          </a:prstGeom>
          <a:noFill/>
        </p:spPr>
        <p:txBody>
          <a:bodyPr wrap="square">
            <a:spAutoFit/>
          </a:bodyPr>
          <a:lstStyle/>
          <a:p>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items</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"vegetables</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25</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"meat</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18</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"cake</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10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"drinks</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12</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br>
              <a:rPr lang="en-IN" b="0" dirty="0">
                <a:solidFill>
                  <a:srgbClr val="3B3B3B"/>
                </a:solidFill>
                <a:effectLst/>
                <a:latin typeface="Consolas" panose="020B0609020204030204" pitchFamily="49" charset="0"/>
              </a:rPr>
            </a:b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getTotalCost</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items</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callback</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totalCost</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for</a:t>
            </a:r>
            <a:r>
              <a:rPr lang="en-IN" b="0" dirty="0">
                <a:solidFill>
                  <a:srgbClr val="3B3B3B"/>
                </a:solidFill>
                <a:effectLst/>
                <a:latin typeface="Consolas" panose="020B0609020204030204" pitchFamily="49" charset="0"/>
              </a:rPr>
              <a:t>(</a:t>
            </a:r>
            <a:r>
              <a:rPr lang="en-IN" b="0" dirty="0" err="1">
                <a:solidFill>
                  <a:srgbClr val="0000FF"/>
                </a:solidFill>
                <a:effectLst/>
                <a:latin typeface="Consolas" panose="020B0609020204030204" pitchFamily="49" charset="0"/>
              </a:rPr>
              <a:t>const</a:t>
            </a:r>
            <a:r>
              <a:rPr lang="en-IN" b="0" dirty="0">
                <a:solidFill>
                  <a:srgbClr val="3B3B3B"/>
                </a:solidFill>
                <a:effectLst/>
                <a:latin typeface="Consolas" panose="020B0609020204030204" pitchFamily="49" charset="0"/>
              </a:rPr>
              <a:t> </a:t>
            </a:r>
            <a:r>
              <a:rPr lang="en-IN" b="0" dirty="0">
                <a:solidFill>
                  <a:srgbClr val="0070C1"/>
                </a:solidFill>
                <a:effectLst/>
                <a:latin typeface="Consolas" panose="020B0609020204030204" pitchFamily="49" charset="0"/>
              </a:rPr>
              <a:t>item</a:t>
            </a:r>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of</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items</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totalCost</a:t>
            </a:r>
            <a:r>
              <a:rPr lang="en-IN" b="0" dirty="0">
                <a:solidFill>
                  <a:srgbClr val="000000"/>
                </a:solidFill>
                <a:effectLst/>
                <a:latin typeface="Consolas" panose="020B0609020204030204" pitchFamily="49" charset="0"/>
              </a:rPr>
              <a:t>+=</a:t>
            </a:r>
            <a:r>
              <a:rPr lang="en-IN" b="0" dirty="0" err="1">
                <a:solidFill>
                  <a:srgbClr val="0070C1"/>
                </a:solidFill>
                <a:effectLst/>
                <a:latin typeface="Consolas" panose="020B0609020204030204" pitchFamily="49" charset="0"/>
              </a:rPr>
              <a:t>item</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price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callback</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applyTax</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1.1</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dirty="0">
                <a:solidFill>
                  <a:srgbClr val="A31515"/>
                </a:solidFill>
                <a:latin typeface="Consolas" panose="020B0609020204030204" pitchFamily="49" charset="0"/>
              </a:rPr>
              <a:t>total cost of items after tax”</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getTotalCost</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items</a:t>
            </a:r>
            <a:r>
              <a:rPr lang="en-IN" b="0" dirty="0" err="1">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applyTax</a:t>
            </a:r>
            <a:r>
              <a:rPr lang="en-IN" b="0" dirty="0">
                <a:solidFill>
                  <a:srgbClr val="3B3B3B"/>
                </a:solidFill>
                <a:effectLst/>
                <a:latin typeface="Consolas" panose="020B0609020204030204" pitchFamily="49" charset="0"/>
              </a:rPr>
              <a:t>));</a:t>
            </a:r>
          </a:p>
        </p:txBody>
      </p:sp>
      <p:sp>
        <p:nvSpPr>
          <p:cNvPr id="9" name="TextBox 8">
            <a:extLst>
              <a:ext uri="{FF2B5EF4-FFF2-40B4-BE49-F238E27FC236}">
                <a16:creationId xmlns:a16="http://schemas.microsoft.com/office/drawing/2014/main" id="{BBA6AF2D-9F1E-2C2A-B5FD-B8DF61707412}"/>
              </a:ext>
            </a:extLst>
          </p:cNvPr>
          <p:cNvSpPr txBox="1"/>
          <p:nvPr/>
        </p:nvSpPr>
        <p:spPr>
          <a:xfrm>
            <a:off x="235973" y="480687"/>
            <a:ext cx="5928851" cy="5909310"/>
          </a:xfrm>
          <a:prstGeom prst="rect">
            <a:avLst/>
          </a:prstGeom>
          <a:noFill/>
        </p:spPr>
        <p:txBody>
          <a:bodyPr wrap="square">
            <a:spAutoFit/>
          </a:bodyPr>
          <a:lstStyle/>
          <a:p>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items</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"vegetables</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25</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"meat</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18</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"cake</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10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name:</a:t>
            </a:r>
            <a:r>
              <a:rPr lang="en-IN" b="0" dirty="0" err="1">
                <a:solidFill>
                  <a:srgbClr val="A31515"/>
                </a:solidFill>
                <a:effectLst/>
                <a:latin typeface="Consolas" panose="020B0609020204030204" pitchFamily="49" charset="0"/>
              </a:rPr>
              <a:t>"drinks</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price:</a:t>
            </a:r>
            <a:r>
              <a:rPr lang="en-IN" b="0" dirty="0">
                <a:solidFill>
                  <a:srgbClr val="098658"/>
                </a:solidFill>
                <a:effectLst/>
                <a:latin typeface="Consolas" panose="020B0609020204030204" pitchFamily="49" charset="0"/>
              </a:rPr>
              <a:t>12</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br>
              <a:rPr lang="en-IN" b="0" dirty="0">
                <a:solidFill>
                  <a:srgbClr val="3B3B3B"/>
                </a:solidFill>
                <a:effectLst/>
                <a:latin typeface="Consolas" panose="020B0609020204030204" pitchFamily="49" charset="0"/>
              </a:rPr>
            </a:br>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getTotalCost</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items</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totalCost</a:t>
            </a:r>
            <a:r>
              <a:rPr lang="en-IN" b="0" dirty="0">
                <a:solidFill>
                  <a:srgbClr val="000000"/>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for</a:t>
            </a:r>
            <a:r>
              <a:rPr lang="en-IN" b="0" dirty="0">
                <a:solidFill>
                  <a:srgbClr val="3B3B3B"/>
                </a:solidFill>
                <a:effectLst/>
                <a:latin typeface="Consolas" panose="020B0609020204030204" pitchFamily="49" charset="0"/>
              </a:rPr>
              <a:t>(</a:t>
            </a:r>
            <a:r>
              <a:rPr lang="en-IN" b="0" dirty="0" err="1">
                <a:solidFill>
                  <a:srgbClr val="0000FF"/>
                </a:solidFill>
                <a:effectLst/>
                <a:latin typeface="Consolas" panose="020B0609020204030204" pitchFamily="49" charset="0"/>
              </a:rPr>
              <a:t>const</a:t>
            </a:r>
            <a:r>
              <a:rPr lang="en-IN" b="0" dirty="0">
                <a:solidFill>
                  <a:srgbClr val="3B3B3B"/>
                </a:solidFill>
                <a:effectLst/>
                <a:latin typeface="Consolas" panose="020B0609020204030204" pitchFamily="49" charset="0"/>
              </a:rPr>
              <a:t> </a:t>
            </a:r>
            <a:r>
              <a:rPr lang="en-IN" b="0" dirty="0">
                <a:solidFill>
                  <a:srgbClr val="0070C1"/>
                </a:solidFill>
                <a:effectLst/>
                <a:latin typeface="Consolas" panose="020B0609020204030204" pitchFamily="49" charset="0"/>
              </a:rPr>
              <a:t>item</a:t>
            </a:r>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of</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items</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totalCost</a:t>
            </a:r>
            <a:r>
              <a:rPr lang="en-IN" b="0" dirty="0">
                <a:solidFill>
                  <a:srgbClr val="000000"/>
                </a:solidFill>
                <a:effectLst/>
                <a:latin typeface="Consolas" panose="020B0609020204030204" pitchFamily="49" charset="0"/>
              </a:rPr>
              <a:t>+=</a:t>
            </a:r>
            <a:r>
              <a:rPr lang="en-IN" b="0" dirty="0" err="1">
                <a:solidFill>
                  <a:srgbClr val="0070C1"/>
                </a:solidFill>
                <a:effectLst/>
                <a:latin typeface="Consolas" panose="020B0609020204030204" pitchFamily="49" charset="0"/>
              </a:rPr>
              <a:t>item</a:t>
            </a:r>
            <a:r>
              <a:rPr lang="en-IN" b="0" dirty="0" err="1">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price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applyTax</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1.1</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totalCost</a:t>
            </a:r>
            <a:r>
              <a:rPr lang="en-IN" b="0" dirty="0">
                <a:solidFill>
                  <a:srgbClr val="001080"/>
                </a:solidFill>
                <a:effectLst/>
                <a:latin typeface="Consolas" panose="020B0609020204030204" pitchFamily="49" charset="0"/>
              </a:rPr>
              <a:t> </a:t>
            </a:r>
            <a:r>
              <a:rPr lang="en-IN" b="0" dirty="0">
                <a:solidFill>
                  <a:srgbClr val="000000"/>
                </a:solidFill>
                <a:effectLst/>
                <a:latin typeface="Consolas" panose="020B0609020204030204" pitchFamily="49" charset="0"/>
              </a:rPr>
              <a:t>= </a:t>
            </a:r>
            <a:r>
              <a:rPr lang="en-IN" b="0" dirty="0" err="1">
                <a:solidFill>
                  <a:srgbClr val="795E26"/>
                </a:solidFill>
                <a:effectLst/>
                <a:latin typeface="Consolas" panose="020B0609020204030204" pitchFamily="49" charset="0"/>
              </a:rPr>
              <a:t>getTotalCost</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items</a:t>
            </a:r>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"total cost of items"</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"total cost of items after tax"</a:t>
            </a:r>
            <a:r>
              <a:rPr lang="en-IN" b="0" dirty="0">
                <a:solidFill>
                  <a:srgbClr val="3B3B3B"/>
                </a:solidFill>
                <a:effectLst/>
                <a:latin typeface="Consolas" panose="020B0609020204030204" pitchFamily="49" charset="0"/>
              </a:rPr>
              <a:t>,</a:t>
            </a:r>
            <a:r>
              <a:rPr lang="en-IN" b="0" dirty="0" err="1">
                <a:solidFill>
                  <a:srgbClr val="795E26"/>
                </a:solidFill>
                <a:effectLst/>
                <a:latin typeface="Consolas" panose="020B0609020204030204" pitchFamily="49" charset="0"/>
              </a:rPr>
              <a:t>applyTax</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totalCost</a:t>
            </a:r>
            <a:r>
              <a:rPr lang="en-IN" b="0" dirty="0">
                <a:solidFill>
                  <a:srgbClr val="3B3B3B"/>
                </a:solidFill>
                <a:effectLst/>
                <a:latin typeface="Consolas" panose="020B0609020204030204" pitchFamily="49" charset="0"/>
              </a:rPr>
              <a:t>)); </a:t>
            </a:r>
          </a:p>
        </p:txBody>
      </p:sp>
      <p:sp>
        <p:nvSpPr>
          <p:cNvPr id="10" name="TextBox 9">
            <a:extLst>
              <a:ext uri="{FF2B5EF4-FFF2-40B4-BE49-F238E27FC236}">
                <a16:creationId xmlns:a16="http://schemas.microsoft.com/office/drawing/2014/main" id="{8FB96994-7BAB-B6D3-089F-DEC7B527419C}"/>
              </a:ext>
            </a:extLst>
          </p:cNvPr>
          <p:cNvSpPr txBox="1"/>
          <p:nvPr/>
        </p:nvSpPr>
        <p:spPr>
          <a:xfrm>
            <a:off x="1012722" y="90502"/>
            <a:ext cx="2969342" cy="369332"/>
          </a:xfrm>
          <a:prstGeom prst="rect">
            <a:avLst/>
          </a:prstGeom>
          <a:noFill/>
        </p:spPr>
        <p:txBody>
          <a:bodyPr wrap="square" rtlCol="0">
            <a:spAutoFit/>
          </a:bodyPr>
          <a:lstStyle/>
          <a:p>
            <a:r>
              <a:rPr lang="en-US" b="1" u="sng" dirty="0"/>
              <a:t>Without callback</a:t>
            </a:r>
            <a:endParaRPr lang="en-IN" b="1" u="sng" dirty="0"/>
          </a:p>
        </p:txBody>
      </p:sp>
      <p:sp>
        <p:nvSpPr>
          <p:cNvPr id="11" name="TextBox 10">
            <a:extLst>
              <a:ext uri="{FF2B5EF4-FFF2-40B4-BE49-F238E27FC236}">
                <a16:creationId xmlns:a16="http://schemas.microsoft.com/office/drawing/2014/main" id="{3C28B5BE-C0DE-6F1B-6DA0-1D7152E4BFB0}"/>
              </a:ext>
            </a:extLst>
          </p:cNvPr>
          <p:cNvSpPr txBox="1"/>
          <p:nvPr/>
        </p:nvSpPr>
        <p:spPr>
          <a:xfrm>
            <a:off x="7275873" y="126149"/>
            <a:ext cx="2969342" cy="369332"/>
          </a:xfrm>
          <a:prstGeom prst="rect">
            <a:avLst/>
          </a:prstGeom>
          <a:noFill/>
        </p:spPr>
        <p:txBody>
          <a:bodyPr wrap="square" rtlCol="0">
            <a:spAutoFit/>
          </a:bodyPr>
          <a:lstStyle/>
          <a:p>
            <a:r>
              <a:rPr lang="en-US" b="1" u="sng" dirty="0"/>
              <a:t>With callback</a:t>
            </a:r>
            <a:endParaRPr lang="en-IN" b="1" u="sng"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38B0BA6-4F83-B70C-7924-ACDCFCC79B14}"/>
                  </a:ext>
                </a:extLst>
              </p14:cNvPr>
              <p14:cNvContentPartPr/>
              <p14:nvPr/>
            </p14:nvContentPartPr>
            <p14:xfrm>
              <a:off x="37080" y="630000"/>
              <a:ext cx="11053080" cy="5743800"/>
            </p14:xfrm>
          </p:contentPart>
        </mc:Choice>
        <mc:Fallback>
          <p:pic>
            <p:nvPicPr>
              <p:cNvPr id="2" name="Ink 1">
                <a:extLst>
                  <a:ext uri="{FF2B5EF4-FFF2-40B4-BE49-F238E27FC236}">
                    <a16:creationId xmlns:a16="http://schemas.microsoft.com/office/drawing/2014/main" id="{F38B0BA6-4F83-B70C-7924-ACDCFCC79B14}"/>
                  </a:ext>
                </a:extLst>
              </p:cNvPr>
              <p:cNvPicPr/>
              <p:nvPr/>
            </p:nvPicPr>
            <p:blipFill>
              <a:blip r:embed="rId3"/>
              <a:stretch>
                <a:fillRect/>
              </a:stretch>
            </p:blipFill>
            <p:spPr>
              <a:xfrm>
                <a:off x="27720" y="620640"/>
                <a:ext cx="11071800" cy="5762520"/>
              </a:xfrm>
              <a:prstGeom prst="rect">
                <a:avLst/>
              </a:prstGeom>
            </p:spPr>
          </p:pic>
        </mc:Fallback>
      </mc:AlternateContent>
    </p:spTree>
    <p:extLst>
      <p:ext uri="{BB962C8B-B14F-4D97-AF65-F5344CB8AC3E}">
        <p14:creationId xmlns:p14="http://schemas.microsoft.com/office/powerpoint/2010/main" val="18906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6B79ED-6839-C613-48C9-DAD4B057E833}"/>
              </a:ext>
            </a:extLst>
          </p:cNvPr>
          <p:cNvSpPr txBox="1"/>
          <p:nvPr/>
        </p:nvSpPr>
        <p:spPr>
          <a:xfrm>
            <a:off x="1071716" y="94177"/>
            <a:ext cx="10992465" cy="5355312"/>
          </a:xfrm>
          <a:prstGeom prst="rect">
            <a:avLst/>
          </a:prstGeom>
          <a:noFill/>
        </p:spPr>
        <p:txBody>
          <a:bodyPr wrap="square">
            <a:spAutoFit/>
          </a:bodyPr>
          <a:lstStyle/>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regularFunction</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r>
              <a:rPr lang="en-IN" b="0" dirty="0">
                <a:solidFill>
                  <a:srgbClr val="0000FF"/>
                </a:solidFill>
                <a:effectLst/>
                <a:latin typeface="Consolas" panose="020B0609020204030204" pitchFamily="49" charset="0"/>
              </a:rPr>
              <a:t>=&gt;</a:t>
            </a:r>
            <a:r>
              <a:rPr lang="en-IN" b="0" dirty="0">
                <a:solidFill>
                  <a:srgbClr val="3B3B3B"/>
                </a:solidFill>
                <a:effectLst/>
                <a:latin typeface="Consolas" panose="020B0609020204030204" pitchFamily="49" charset="0"/>
              </a:rPr>
              <a:t> {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"Hello"</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timeoutFunction</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msg</a:t>
            </a:r>
            <a:r>
              <a:rPr lang="en-IN" b="0" dirty="0">
                <a:solidFill>
                  <a:srgbClr val="3B3B3B"/>
                </a:solidFill>
                <a:effectLst/>
                <a:latin typeface="Consolas" panose="020B0609020204030204" pitchFamily="49" charset="0"/>
              </a:rPr>
              <a:t>)</a:t>
            </a:r>
            <a:r>
              <a:rPr lang="en-IN" b="0" dirty="0">
                <a:solidFill>
                  <a:srgbClr val="0000FF"/>
                </a:solidFill>
                <a:effectLst/>
                <a:latin typeface="Consolas" panose="020B0609020204030204" pitchFamily="49" charset="0"/>
              </a:rPr>
              <a:t>=&gt;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returnMsg</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setTimeout</a:t>
            </a:r>
            <a:r>
              <a:rPr lang="en-IN" b="0" dirty="0">
                <a:solidFill>
                  <a:srgbClr val="3B3B3B"/>
                </a:solidFill>
                <a:effectLst/>
                <a:latin typeface="Consolas" panose="020B0609020204030204" pitchFamily="49" charset="0"/>
              </a:rPr>
              <a:t>(()</a:t>
            </a:r>
            <a:r>
              <a:rPr lang="en-IN" b="0" dirty="0">
                <a:solidFill>
                  <a:srgbClr val="0000FF"/>
                </a:solidFill>
                <a:effectLst/>
                <a:latin typeface="Consolas" panose="020B0609020204030204" pitchFamily="49" charset="0"/>
              </a:rPr>
              <a:t>=&gt;</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a:t>
            </a:r>
            <a:r>
              <a:rPr lang="en-IN" b="0" dirty="0" err="1">
                <a:solidFill>
                  <a:srgbClr val="A31515"/>
                </a:solidFill>
                <a:effectLst/>
                <a:latin typeface="Consolas" panose="020B0609020204030204" pitchFamily="49" charset="0"/>
              </a:rPr>
              <a:t>inout</a:t>
            </a:r>
            <a:r>
              <a:rPr lang="en-IN" b="0" dirty="0">
                <a:solidFill>
                  <a:srgbClr val="A31515"/>
                </a:solidFill>
                <a:effectLst/>
                <a:latin typeface="Consolas" panose="020B0609020204030204" pitchFamily="49" charset="0"/>
              </a:rPr>
              <a:t> message to time out function: "</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msg</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returnMsg</a:t>
            </a:r>
            <a:r>
              <a:rPr lang="en-IN" b="0" dirty="0">
                <a:solidFill>
                  <a:srgbClr val="000000"/>
                </a:solidFill>
                <a:effectLst/>
                <a:latin typeface="Consolas" panose="020B0609020204030204" pitchFamily="49" charset="0"/>
              </a:rPr>
              <a:t>=</a:t>
            </a:r>
            <a:r>
              <a:rPr lang="en-IN" b="0" dirty="0" err="1">
                <a:solidFill>
                  <a:srgbClr val="001080"/>
                </a:solidFill>
                <a:effectLst/>
                <a:latin typeface="Consolas" panose="020B0609020204030204" pitchFamily="49" charset="0"/>
              </a:rPr>
              <a:t>msg</a:t>
            </a:r>
            <a:r>
              <a:rPr lang="en-IN" b="0" dirty="0">
                <a:solidFill>
                  <a:srgbClr val="000000"/>
                </a:solidFill>
                <a:effectLst/>
                <a:latin typeface="Consolas" panose="020B0609020204030204" pitchFamily="49" charset="0"/>
              </a:rPr>
              <a:t>+</a:t>
            </a:r>
            <a:r>
              <a:rPr lang="en-IN" b="0" dirty="0">
                <a:solidFill>
                  <a:srgbClr val="A31515"/>
                </a:solidFill>
                <a:effectLst/>
                <a:latin typeface="Consolas" panose="020B0609020204030204" pitchFamily="49" charset="0"/>
              </a:rPr>
              <a:t>" World"</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"timeout function has </a:t>
            </a:r>
            <a:r>
              <a:rPr lang="en-IN" b="0" dirty="0" err="1">
                <a:solidFill>
                  <a:srgbClr val="A31515"/>
                </a:solidFill>
                <a:effectLst/>
                <a:latin typeface="Consolas" panose="020B0609020204030204" pitchFamily="49" charset="0"/>
              </a:rPr>
              <a:t>constructred</a:t>
            </a:r>
            <a:r>
              <a:rPr lang="en-IN" b="0" dirty="0">
                <a:solidFill>
                  <a:srgbClr val="A31515"/>
                </a:solidFill>
                <a:effectLst/>
                <a:latin typeface="Consolas" panose="020B0609020204030204" pitchFamily="49" charset="0"/>
              </a:rPr>
              <a:t> </a:t>
            </a:r>
            <a:r>
              <a:rPr lang="en-IN" b="0" dirty="0" err="1">
                <a:solidFill>
                  <a:srgbClr val="A31515"/>
                </a:solidFill>
                <a:effectLst/>
                <a:latin typeface="Consolas" panose="020B0609020204030204" pitchFamily="49" charset="0"/>
              </a:rPr>
              <a:t>returnMsg</a:t>
            </a:r>
            <a:r>
              <a:rPr lang="en-IN" b="0" dirty="0">
                <a:solidFill>
                  <a:srgbClr val="A31515"/>
                </a:solidFill>
                <a:effectLst/>
                <a:latin typeface="Consolas" panose="020B0609020204030204" pitchFamily="49" charset="0"/>
              </a:rPr>
              <a:t>: "</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returnMsg</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returnMsg</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98658"/>
                </a:solidFill>
                <a:effectLst/>
                <a:latin typeface="Consolas" panose="020B0609020204030204" pitchFamily="49" charset="0"/>
              </a:rPr>
              <a:t>2000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let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followUpFunction</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msg</a:t>
            </a:r>
            <a:r>
              <a:rPr lang="en-IN" b="0" dirty="0">
                <a:solidFill>
                  <a:srgbClr val="3B3B3B"/>
                </a:solidFill>
                <a:effectLst/>
                <a:latin typeface="Consolas" panose="020B0609020204030204" pitchFamily="49" charset="0"/>
              </a:rPr>
              <a:t>)</a:t>
            </a:r>
            <a:r>
              <a:rPr lang="en-IN" b="0" dirty="0">
                <a:solidFill>
                  <a:srgbClr val="0000FF"/>
                </a:solidFill>
                <a:effectLst/>
                <a:latin typeface="Consolas" panose="020B0609020204030204" pitchFamily="49" charset="0"/>
              </a:rPr>
              <a:t>=&gt;</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"Follow up timeout returned: "</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msg</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a:t>
            </a:r>
          </a:p>
          <a:p>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A31515"/>
                </a:solidFill>
                <a:effectLst/>
                <a:latin typeface="Consolas" panose="020B0609020204030204" pitchFamily="49" charset="0"/>
              </a:rPr>
              <a:t>'Before calling any function'</a:t>
            </a:r>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regularReturn</a:t>
            </a:r>
            <a:r>
              <a:rPr lang="en-IN" b="0" dirty="0">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regularFunction</a:t>
            </a:r>
            <a:r>
              <a:rPr lang="en-IN" b="0" dirty="0">
                <a:solidFill>
                  <a:srgbClr val="3B3B3B"/>
                </a:solidFill>
                <a:effectLst/>
                <a:latin typeface="Consolas" panose="020B0609020204030204" pitchFamily="49" charset="0"/>
              </a:rPr>
              <a:t>();</a:t>
            </a:r>
          </a:p>
          <a:p>
            <a:r>
              <a:rPr lang="en-IN" b="0" dirty="0">
                <a:solidFill>
                  <a:srgbClr val="0000FF"/>
                </a:solidFill>
                <a:effectLst/>
                <a:latin typeface="Consolas" panose="020B0609020204030204" pitchFamily="49" charset="0"/>
              </a:rPr>
              <a:t>var</a:t>
            </a:r>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timoutReturn</a:t>
            </a:r>
            <a:r>
              <a:rPr lang="en-IN" b="0" dirty="0">
                <a:solidFill>
                  <a:srgbClr val="000000"/>
                </a:solidFill>
                <a:effectLst/>
                <a:latin typeface="Consolas" panose="020B0609020204030204" pitchFamily="49" charset="0"/>
              </a:rPr>
              <a:t>=</a:t>
            </a:r>
            <a:r>
              <a:rPr lang="en-IN" b="0" dirty="0" err="1">
                <a:solidFill>
                  <a:srgbClr val="795E26"/>
                </a:solidFill>
                <a:effectLst/>
                <a:latin typeface="Consolas" panose="020B0609020204030204" pitchFamily="49" charset="0"/>
              </a:rPr>
              <a:t>timeoutFunction</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regularReturn</a:t>
            </a:r>
            <a:r>
              <a:rPr lang="en-IN" b="0" dirty="0">
                <a:solidFill>
                  <a:srgbClr val="3B3B3B"/>
                </a:solidFill>
                <a:effectLst/>
                <a:latin typeface="Consolas" panose="020B0609020204030204" pitchFamily="49" charset="0"/>
              </a:rPr>
              <a:t>);</a:t>
            </a:r>
          </a:p>
          <a:p>
            <a:r>
              <a:rPr lang="en-IN" b="0" dirty="0" err="1">
                <a:solidFill>
                  <a:srgbClr val="795E26"/>
                </a:solidFill>
                <a:effectLst/>
                <a:latin typeface="Consolas" panose="020B0609020204030204" pitchFamily="49" charset="0"/>
              </a:rPr>
              <a:t>followUpFunction</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timoutReturn</a:t>
            </a:r>
            <a:r>
              <a:rPr lang="en-IN" b="0" dirty="0">
                <a:solidFill>
                  <a:srgbClr val="3B3B3B"/>
                </a:solidFill>
                <a:effectLst/>
                <a:latin typeface="Consolas" panose="020B0609020204030204" pitchFamily="49" charset="0"/>
              </a:rPr>
              <a:t>);</a:t>
            </a:r>
          </a:p>
        </p:txBody>
      </p:sp>
      <p:pic>
        <p:nvPicPr>
          <p:cNvPr id="9" name="Picture 8">
            <a:extLst>
              <a:ext uri="{FF2B5EF4-FFF2-40B4-BE49-F238E27FC236}">
                <a16:creationId xmlns:a16="http://schemas.microsoft.com/office/drawing/2014/main" id="{9B1AC8D1-8D78-98EE-D9DC-3ABBE6C4D80C}"/>
              </a:ext>
            </a:extLst>
          </p:cNvPr>
          <p:cNvPicPr>
            <a:picLocks noChangeAspect="1"/>
          </p:cNvPicPr>
          <p:nvPr/>
        </p:nvPicPr>
        <p:blipFill>
          <a:blip r:embed="rId2"/>
          <a:srcRect l="4516" t="61506" r="50000" b="14838"/>
          <a:stretch/>
        </p:blipFill>
        <p:spPr>
          <a:xfrm>
            <a:off x="6646606" y="5152104"/>
            <a:ext cx="5545394" cy="1622322"/>
          </a:xfrm>
          <a:prstGeom prst="rect">
            <a:avLst/>
          </a:prstGeom>
        </p:spPr>
      </p:pic>
    </p:spTree>
    <p:extLst>
      <p:ext uri="{BB962C8B-B14F-4D97-AF65-F5344CB8AC3E}">
        <p14:creationId xmlns:p14="http://schemas.microsoft.com/office/powerpoint/2010/main" val="1110056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70F4-29C2-BD5C-05F9-A1B9C7F44F1D}"/>
              </a:ext>
            </a:extLst>
          </p:cNvPr>
          <p:cNvSpPr>
            <a:spLocks noGrp="1"/>
          </p:cNvSpPr>
          <p:nvPr>
            <p:ph type="title"/>
          </p:nvPr>
        </p:nvSpPr>
        <p:spPr>
          <a:xfrm>
            <a:off x="838200" y="365126"/>
            <a:ext cx="10515600" cy="677094"/>
          </a:xfrm>
        </p:spPr>
        <p:txBody>
          <a:bodyPr>
            <a:normAutofit fontScale="90000"/>
          </a:bodyPr>
          <a:lstStyle/>
          <a:p>
            <a:r>
              <a:rPr lang="en-US" dirty="0"/>
              <a:t>Exception Handling</a:t>
            </a:r>
            <a:endParaRPr lang="en-IN" dirty="0"/>
          </a:p>
        </p:txBody>
      </p:sp>
      <p:sp>
        <p:nvSpPr>
          <p:cNvPr id="5" name="TextBox 4">
            <a:extLst>
              <a:ext uri="{FF2B5EF4-FFF2-40B4-BE49-F238E27FC236}">
                <a16:creationId xmlns:a16="http://schemas.microsoft.com/office/drawing/2014/main" id="{F16926E9-EA4B-B877-F62E-F2F95A83FD1D}"/>
              </a:ext>
            </a:extLst>
          </p:cNvPr>
          <p:cNvSpPr txBox="1"/>
          <p:nvPr/>
        </p:nvSpPr>
        <p:spPr>
          <a:xfrm>
            <a:off x="1160205" y="1179871"/>
            <a:ext cx="5279923" cy="923330"/>
          </a:xfrm>
          <a:prstGeom prst="rect">
            <a:avLst/>
          </a:prstGeom>
          <a:noFill/>
        </p:spPr>
        <p:txBody>
          <a:bodyPr wrap="square" rtlCol="0">
            <a:spAutoFit/>
          </a:bodyPr>
          <a:lstStyle/>
          <a:p>
            <a:r>
              <a:rPr lang="en-US" dirty="0"/>
              <a:t>In </a:t>
            </a:r>
            <a:r>
              <a:rPr lang="en-US" dirty="0" err="1"/>
              <a:t>javascript</a:t>
            </a:r>
            <a:r>
              <a:rPr lang="en-US" dirty="0"/>
              <a:t>, exceptions are handled by using</a:t>
            </a:r>
          </a:p>
          <a:p>
            <a:pPr marL="742950" lvl="1" indent="-285750">
              <a:buFont typeface="Arial" panose="020B0604020202020204" pitchFamily="34" charset="0"/>
              <a:buChar char="•"/>
            </a:pPr>
            <a:r>
              <a:rPr lang="en-US" dirty="0"/>
              <a:t>throw statement</a:t>
            </a:r>
          </a:p>
          <a:p>
            <a:pPr marL="742950" lvl="1" indent="-285750">
              <a:buFont typeface="Arial" panose="020B0604020202020204" pitchFamily="34" charset="0"/>
              <a:buChar char="•"/>
            </a:pPr>
            <a:r>
              <a:rPr lang="en-US" dirty="0"/>
              <a:t>try---catch statement</a:t>
            </a:r>
            <a:endParaRPr lang="en-IN" dirty="0"/>
          </a:p>
        </p:txBody>
      </p:sp>
      <p:sp>
        <p:nvSpPr>
          <p:cNvPr id="6" name="Rectangle 2">
            <a:extLst>
              <a:ext uri="{FF2B5EF4-FFF2-40B4-BE49-F238E27FC236}">
                <a16:creationId xmlns:a16="http://schemas.microsoft.com/office/drawing/2014/main" id="{662C2297-1DA8-2287-25DB-23494E67458E}"/>
              </a:ext>
            </a:extLst>
          </p:cNvPr>
          <p:cNvSpPr>
            <a:spLocks noChangeArrowheads="1"/>
          </p:cNvSpPr>
          <p:nvPr/>
        </p:nvSpPr>
        <p:spPr bwMode="auto">
          <a:xfrm>
            <a:off x="1053095" y="2143884"/>
            <a:ext cx="102644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Use the throw statement to throw an exception. A throw statement specifies the value to be thrown: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throw expression; </a:t>
            </a:r>
          </a:p>
        </p:txBody>
      </p:sp>
      <p:sp>
        <p:nvSpPr>
          <p:cNvPr id="7" name="Rectangle 3">
            <a:extLst>
              <a:ext uri="{FF2B5EF4-FFF2-40B4-BE49-F238E27FC236}">
                <a16:creationId xmlns:a16="http://schemas.microsoft.com/office/drawing/2014/main" id="{4DCD0901-33A3-3B2E-17BE-2C795034876B}"/>
              </a:ext>
            </a:extLst>
          </p:cNvPr>
          <p:cNvSpPr>
            <a:spLocks noChangeArrowheads="1"/>
          </p:cNvSpPr>
          <p:nvPr/>
        </p:nvSpPr>
        <p:spPr bwMode="auto">
          <a:xfrm>
            <a:off x="1053095" y="3231306"/>
            <a:ext cx="360843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u="sng" dirty="0"/>
              <a:t>examples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throw "Error2"; // String type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throw 42; // Number type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throw true; // Boolean type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throw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a:t>
            </a:r>
            <a:r>
              <a:rPr lang="en-US" altLang="en-US" dirty="0" err="1"/>
              <a:t>toString</a:t>
            </a: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return "I'm an object!";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a:t>
            </a:r>
          </a:p>
        </p:txBody>
      </p:sp>
    </p:spTree>
    <p:extLst>
      <p:ext uri="{BB962C8B-B14F-4D97-AF65-F5344CB8AC3E}">
        <p14:creationId xmlns:p14="http://schemas.microsoft.com/office/powerpoint/2010/main" val="1182259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0F35AA-D9D7-0274-AA50-4ECC93434798}"/>
              </a:ext>
            </a:extLst>
          </p:cNvPr>
          <p:cNvSpPr txBox="1"/>
          <p:nvPr/>
        </p:nvSpPr>
        <p:spPr>
          <a:xfrm>
            <a:off x="963561" y="481781"/>
            <a:ext cx="10176387" cy="5632311"/>
          </a:xfrm>
          <a:prstGeom prst="rect">
            <a:avLst/>
          </a:prstGeom>
          <a:noFill/>
        </p:spPr>
        <p:txBody>
          <a:bodyPr wrap="square">
            <a:spAutoFit/>
          </a:bodyPr>
          <a:lstStyle/>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getMonthName</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mo</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mo</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Adjust month number for array index (so that 0 = Jan, 11 = Dec)</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err="1">
                <a:solidFill>
                  <a:srgbClr val="0000FF"/>
                </a:solidFill>
                <a:effectLst/>
                <a:latin typeface="Consolas" panose="020B0609020204030204" pitchFamily="49" charset="0"/>
              </a:rPr>
              <a:t>const</a:t>
            </a:r>
            <a:r>
              <a:rPr lang="en-IN" b="0" dirty="0">
                <a:solidFill>
                  <a:srgbClr val="3B3B3B"/>
                </a:solidFill>
                <a:effectLst/>
                <a:latin typeface="Consolas" panose="020B0609020204030204" pitchFamily="49" charset="0"/>
              </a:rPr>
              <a:t> </a:t>
            </a:r>
            <a:r>
              <a:rPr lang="en-IN" b="0" dirty="0">
                <a:solidFill>
                  <a:srgbClr val="0070C1"/>
                </a:solidFill>
                <a:effectLst/>
                <a:latin typeface="Consolas" panose="020B0609020204030204" pitchFamily="49" charset="0"/>
              </a:rPr>
              <a:t>months</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"Jan"</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"Feb"</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"Mar"</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"Apr"</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"May"</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"Jun"</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"Jul"</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"Aug"</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"Sep"</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"Oct"</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"Nov"</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"Dec"</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if</a:t>
            </a:r>
            <a:r>
              <a:rPr lang="en-IN" b="0" dirty="0">
                <a:solidFill>
                  <a:srgbClr val="3B3B3B"/>
                </a:solidFill>
                <a:effectLst/>
                <a:latin typeface="Consolas" panose="020B0609020204030204" pitchFamily="49" charset="0"/>
              </a:rPr>
              <a:t> (</a:t>
            </a:r>
            <a:r>
              <a:rPr lang="en-IN" b="0" dirty="0">
                <a:solidFill>
                  <a:srgbClr val="0070C1"/>
                </a:solidFill>
                <a:effectLst/>
                <a:latin typeface="Consolas" panose="020B0609020204030204" pitchFamily="49" charset="0"/>
              </a:rPr>
              <a:t>months</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mo</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70C1"/>
                </a:solidFill>
                <a:effectLst/>
                <a:latin typeface="Consolas" panose="020B0609020204030204" pitchFamily="49" charset="0"/>
              </a:rPr>
              <a:t>months</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mo</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 </a:t>
            </a:r>
            <a:r>
              <a:rPr lang="en-IN" b="0" dirty="0">
                <a:solidFill>
                  <a:srgbClr val="AF00DB"/>
                </a:solidFill>
                <a:effectLst/>
                <a:latin typeface="Consolas" panose="020B0609020204030204" pitchFamily="49" charset="0"/>
              </a:rPr>
              <a:t>else</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throw</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a:t>
            </a:r>
            <a:r>
              <a:rPr lang="en-IN" b="0" dirty="0" err="1">
                <a:solidFill>
                  <a:srgbClr val="A31515"/>
                </a:solidFill>
                <a:effectLst/>
                <a:latin typeface="Consolas" panose="020B0609020204030204" pitchFamily="49" charset="0"/>
              </a:rPr>
              <a:t>InvalidMonthNo</a:t>
            </a:r>
            <a:r>
              <a:rPr lang="en-IN" b="0" dirty="0">
                <a:solidFill>
                  <a:srgbClr val="A31515"/>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throw keyword is used here</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try</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statements to try</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err="1">
                <a:solidFill>
                  <a:srgbClr val="001080"/>
                </a:solidFill>
                <a:effectLst/>
                <a:latin typeface="Consolas" panose="020B0609020204030204" pitchFamily="49" charset="0"/>
              </a:rPr>
              <a:t>monthName</a:t>
            </a:r>
            <a:r>
              <a:rPr lang="en-IN" b="0" dirty="0">
                <a:solidFill>
                  <a:srgbClr val="3B3B3B"/>
                </a:solidFill>
                <a:effectLst/>
                <a:latin typeface="Consolas" panose="020B0609020204030204" pitchFamily="49" charset="0"/>
              </a:rPr>
              <a:t> </a:t>
            </a:r>
            <a:r>
              <a:rPr lang="en-IN" b="0" dirty="0">
                <a:solidFill>
                  <a:srgbClr val="000000"/>
                </a:solidFill>
                <a:effectLst/>
                <a:latin typeface="Consolas" panose="020B0609020204030204" pitchFamily="49" charset="0"/>
              </a:rPr>
              <a:t>=</a:t>
            </a:r>
            <a:r>
              <a:rPr lang="en-IN" b="0" dirty="0">
                <a:solidFill>
                  <a:srgbClr val="3B3B3B"/>
                </a:solidFill>
                <a:effectLst/>
                <a:latin typeface="Consolas" panose="020B0609020204030204" pitchFamily="49" charset="0"/>
              </a:rPr>
              <a:t> </a:t>
            </a:r>
            <a:r>
              <a:rPr lang="en-IN" b="0" dirty="0" err="1">
                <a:solidFill>
                  <a:srgbClr val="795E26"/>
                </a:solidFill>
                <a:effectLst/>
                <a:latin typeface="Consolas" panose="020B0609020204030204" pitchFamily="49" charset="0"/>
              </a:rPr>
              <a:t>getMonthName</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function could throw exception</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err="1">
                <a:solidFill>
                  <a:srgbClr val="001080"/>
                </a:solidFill>
                <a:effectLst/>
                <a:latin typeface="Consolas" panose="020B0609020204030204" pitchFamily="49" charset="0"/>
              </a:rPr>
              <a:t>monthName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 </a:t>
            </a:r>
            <a:r>
              <a:rPr lang="en-IN" b="0" dirty="0">
                <a:solidFill>
                  <a:srgbClr val="AF00DB"/>
                </a:solidFill>
                <a:effectLst/>
                <a:latin typeface="Consolas" panose="020B0609020204030204" pitchFamily="49" charset="0"/>
              </a:rPr>
              <a:t>catch</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e</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01080"/>
                </a:solidFill>
                <a:effectLst/>
                <a:latin typeface="Consolas" panose="020B0609020204030204" pitchFamily="49" charset="0"/>
              </a:rPr>
              <a:t>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3657666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B10F-2836-80FF-A25B-85775CF3904B}"/>
              </a:ext>
            </a:extLst>
          </p:cNvPr>
          <p:cNvSpPr>
            <a:spLocks noGrp="1"/>
          </p:cNvSpPr>
          <p:nvPr>
            <p:ph type="title"/>
          </p:nvPr>
        </p:nvSpPr>
        <p:spPr>
          <a:xfrm>
            <a:off x="710380" y="89822"/>
            <a:ext cx="10515600" cy="539443"/>
          </a:xfrm>
        </p:spPr>
        <p:txBody>
          <a:bodyPr>
            <a:normAutofit fontScale="90000"/>
          </a:bodyPr>
          <a:lstStyle/>
          <a:p>
            <a:r>
              <a:rPr lang="en-US" dirty="0"/>
              <a:t>try…catch…finally</a:t>
            </a:r>
            <a:endParaRPr lang="en-IN" dirty="0"/>
          </a:p>
        </p:txBody>
      </p:sp>
      <p:sp>
        <p:nvSpPr>
          <p:cNvPr id="5" name="TextBox 4">
            <a:extLst>
              <a:ext uri="{FF2B5EF4-FFF2-40B4-BE49-F238E27FC236}">
                <a16:creationId xmlns:a16="http://schemas.microsoft.com/office/drawing/2014/main" id="{1F86FAF8-4CBC-848D-3CE3-BC778AA866C8}"/>
              </a:ext>
            </a:extLst>
          </p:cNvPr>
          <p:cNvSpPr txBox="1"/>
          <p:nvPr/>
        </p:nvSpPr>
        <p:spPr>
          <a:xfrm>
            <a:off x="1297858" y="953730"/>
            <a:ext cx="8898194" cy="5355312"/>
          </a:xfrm>
          <a:prstGeom prst="rect">
            <a:avLst/>
          </a:prstGeom>
          <a:noFill/>
        </p:spPr>
        <p:txBody>
          <a:bodyPr wrap="square">
            <a:spAutoFit/>
          </a:bodyPr>
          <a:lstStyle/>
          <a:p>
            <a:r>
              <a:rPr lang="en-IN" b="0" dirty="0">
                <a:solidFill>
                  <a:srgbClr val="0000FF"/>
                </a:solidFill>
                <a:effectLst/>
                <a:latin typeface="Consolas" panose="020B0609020204030204" pitchFamily="49" charset="0"/>
              </a:rPr>
              <a:t>function</a:t>
            </a:r>
            <a:r>
              <a:rPr lang="en-IN" b="0" dirty="0">
                <a:solidFill>
                  <a:srgbClr val="3B3B3B"/>
                </a:solidFill>
                <a:effectLst/>
                <a:latin typeface="Consolas" panose="020B0609020204030204" pitchFamily="49" charset="0"/>
              </a:rPr>
              <a:t> </a:t>
            </a:r>
            <a:r>
              <a:rPr lang="en-IN" b="0" dirty="0">
                <a:solidFill>
                  <a:srgbClr val="795E26"/>
                </a:solidFill>
                <a:effectLst/>
                <a:latin typeface="Consolas" panose="020B0609020204030204" pitchFamily="49" charset="0"/>
              </a:rPr>
              <a:t>f</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try</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0</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throw</a:t>
            </a:r>
            <a:r>
              <a:rPr lang="en-IN" b="0" dirty="0">
                <a:solidFill>
                  <a:srgbClr val="3B3B3B"/>
                </a:solidFill>
                <a:effectLst/>
                <a:latin typeface="Consolas" panose="020B0609020204030204" pitchFamily="49" charset="0"/>
              </a:rPr>
              <a:t> </a:t>
            </a:r>
            <a:r>
              <a:rPr lang="en-IN" b="0" dirty="0">
                <a:solidFill>
                  <a:srgbClr val="A31515"/>
                </a:solidFill>
                <a:effectLst/>
                <a:latin typeface="Consolas" panose="020B0609020204030204" pitchFamily="49" charset="0"/>
              </a:rPr>
              <a:t>"zero"</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 </a:t>
            </a:r>
            <a:r>
              <a:rPr lang="en-IN" b="0" dirty="0">
                <a:solidFill>
                  <a:srgbClr val="AF00DB"/>
                </a:solidFill>
                <a:effectLst/>
                <a:latin typeface="Consolas" panose="020B0609020204030204" pitchFamily="49" charset="0"/>
              </a:rPr>
              <a:t>catch</a:t>
            </a:r>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e</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1</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This return statement is suspended</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until finally block has completed</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true</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2</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not reachable</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 </a:t>
            </a:r>
            <a:r>
              <a:rPr lang="en-IN" b="0" dirty="0">
                <a:solidFill>
                  <a:srgbClr val="AF00DB"/>
                </a:solidFill>
                <a:effectLst/>
                <a:latin typeface="Consolas" panose="020B0609020204030204" pitchFamily="49" charset="0"/>
              </a:rPr>
              <a:t>finally</a:t>
            </a:r>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3</a:t>
            </a:r>
            <a:r>
              <a:rPr lang="en-IN" b="0" dirty="0">
                <a:solidFill>
                  <a:srgbClr val="3B3B3B"/>
                </a:solidFill>
                <a:effectLst/>
                <a:latin typeface="Consolas" panose="020B0609020204030204" pitchFamily="49" charset="0"/>
              </a:rPr>
              <a:t>);</a:t>
            </a:r>
          </a:p>
          <a:p>
            <a:r>
              <a:rPr lang="en-IN" b="0" dirty="0">
                <a:solidFill>
                  <a:srgbClr val="3B3B3B"/>
                </a:solidFill>
                <a:effectLst/>
                <a:latin typeface="Consolas" panose="020B0609020204030204" pitchFamily="49" charset="0"/>
              </a:rPr>
              <a:t>      </a:t>
            </a:r>
            <a:r>
              <a:rPr lang="en-IN" b="0" dirty="0">
                <a:solidFill>
                  <a:srgbClr val="AF00DB"/>
                </a:solidFill>
                <a:effectLst/>
                <a:latin typeface="Consolas" panose="020B0609020204030204" pitchFamily="49" charset="0"/>
              </a:rPr>
              <a:t>return</a:t>
            </a:r>
            <a:r>
              <a:rPr lang="en-IN" b="0" dirty="0">
                <a:solidFill>
                  <a:srgbClr val="3B3B3B"/>
                </a:solidFill>
                <a:effectLst/>
                <a:latin typeface="Consolas" panose="020B0609020204030204" pitchFamily="49" charset="0"/>
              </a:rPr>
              <a:t> </a:t>
            </a:r>
            <a:r>
              <a:rPr lang="en-IN" b="0" dirty="0">
                <a:solidFill>
                  <a:srgbClr val="0000FF"/>
                </a:solidFill>
                <a:effectLst/>
                <a:latin typeface="Consolas" panose="020B0609020204030204" pitchFamily="49" charset="0"/>
              </a:rPr>
              <a:t>false</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overwrites the previous "return"</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4</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not reachable</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"return false" is executed now</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098658"/>
                </a:solidFill>
                <a:effectLst/>
                <a:latin typeface="Consolas" panose="020B0609020204030204" pitchFamily="49" charset="0"/>
              </a:rPr>
              <a:t>5</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not reachable</a:t>
            </a:r>
            <a:endParaRPr lang="en-IN" b="0" dirty="0">
              <a:solidFill>
                <a:srgbClr val="3B3B3B"/>
              </a:solidFill>
              <a:effectLst/>
              <a:latin typeface="Consolas" panose="020B0609020204030204" pitchFamily="49" charset="0"/>
            </a:endParaRPr>
          </a:p>
          <a:p>
            <a:r>
              <a:rPr lang="en-IN" b="0" dirty="0">
                <a:solidFill>
                  <a:srgbClr val="3B3B3B"/>
                </a:solidFill>
                <a:effectLst/>
                <a:latin typeface="Consolas" panose="020B0609020204030204" pitchFamily="49" charset="0"/>
              </a:rPr>
              <a:t>  }</a:t>
            </a:r>
          </a:p>
          <a:p>
            <a:r>
              <a:rPr lang="en-IN" b="0" dirty="0">
                <a:solidFill>
                  <a:srgbClr val="3B3B3B"/>
                </a:solidFill>
                <a:effectLst/>
                <a:latin typeface="Consolas" panose="020B0609020204030204" pitchFamily="49" charset="0"/>
              </a:rPr>
              <a:t>  </a:t>
            </a:r>
            <a:r>
              <a:rPr lang="en-IN" b="0" dirty="0">
                <a:solidFill>
                  <a:srgbClr val="001080"/>
                </a:solidFill>
                <a:effectLst/>
                <a:latin typeface="Consolas" panose="020B0609020204030204" pitchFamily="49" charset="0"/>
              </a:rPr>
              <a:t>console</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log</a:t>
            </a:r>
            <a:r>
              <a:rPr lang="en-IN" b="0" dirty="0">
                <a:solidFill>
                  <a:srgbClr val="3B3B3B"/>
                </a:solidFill>
                <a:effectLst/>
                <a:latin typeface="Consolas" panose="020B0609020204030204" pitchFamily="49" charset="0"/>
              </a:rPr>
              <a:t>(</a:t>
            </a:r>
            <a:r>
              <a:rPr lang="en-IN" b="0" dirty="0">
                <a:solidFill>
                  <a:srgbClr val="795E26"/>
                </a:solidFill>
                <a:effectLst/>
                <a:latin typeface="Consolas" panose="020B0609020204030204" pitchFamily="49" charset="0"/>
              </a:rPr>
              <a:t>f</a:t>
            </a:r>
            <a:r>
              <a:rPr lang="en-IN" b="0" dirty="0">
                <a:solidFill>
                  <a:srgbClr val="3B3B3B"/>
                </a:solidFill>
                <a:effectLst/>
                <a:latin typeface="Consolas" panose="020B0609020204030204" pitchFamily="49" charset="0"/>
              </a:rPr>
              <a:t>()); </a:t>
            </a:r>
            <a:r>
              <a:rPr lang="en-IN" b="0" dirty="0">
                <a:solidFill>
                  <a:srgbClr val="008000"/>
                </a:solidFill>
                <a:effectLst/>
                <a:latin typeface="Consolas" panose="020B0609020204030204" pitchFamily="49" charset="0"/>
              </a:rPr>
              <a:t>// 0, 1, 3, false</a:t>
            </a:r>
            <a:endParaRPr lang="en-IN" b="0" dirty="0">
              <a:solidFill>
                <a:srgbClr val="3B3B3B"/>
              </a:solidFill>
              <a:effectLst/>
              <a:latin typeface="Consolas" panose="020B0609020204030204" pitchFamily="49" charset="0"/>
            </a:endParaRPr>
          </a:p>
        </p:txBody>
      </p:sp>
    </p:spTree>
    <p:extLst>
      <p:ext uri="{BB962C8B-B14F-4D97-AF65-F5344CB8AC3E}">
        <p14:creationId xmlns:p14="http://schemas.microsoft.com/office/powerpoint/2010/main" val="238371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D72F-A87B-E106-D635-D2E6C35F17C1}"/>
              </a:ext>
            </a:extLst>
          </p:cNvPr>
          <p:cNvSpPr>
            <a:spLocks noGrp="1"/>
          </p:cNvSpPr>
          <p:nvPr>
            <p:ph type="title"/>
          </p:nvPr>
        </p:nvSpPr>
        <p:spPr>
          <a:xfrm>
            <a:off x="755855" y="521819"/>
            <a:ext cx="10515600" cy="588604"/>
          </a:xfrm>
        </p:spPr>
        <p:txBody>
          <a:bodyPr>
            <a:noAutofit/>
          </a:bodyPr>
          <a:lstStyle/>
          <a:p>
            <a:r>
              <a:rPr lang="en-IN" sz="2800" dirty="0">
                <a:latin typeface="Times New Roman" panose="02020603050405020304" pitchFamily="18" charset="0"/>
                <a:cs typeface="Times New Roman" panose="02020603050405020304" pitchFamily="18" charset="0"/>
              </a:rPr>
              <a:t>2 a) Communication between Browser and webserver</a:t>
            </a:r>
          </a:p>
        </p:txBody>
      </p:sp>
      <p:sp>
        <p:nvSpPr>
          <p:cNvPr id="5" name="TextBox 4">
            <a:extLst>
              <a:ext uri="{FF2B5EF4-FFF2-40B4-BE49-F238E27FC236}">
                <a16:creationId xmlns:a16="http://schemas.microsoft.com/office/drawing/2014/main" id="{CBDACF3F-1A20-EB41-01D1-899C648E887F}"/>
              </a:ext>
            </a:extLst>
          </p:cNvPr>
          <p:cNvSpPr txBox="1"/>
          <p:nvPr/>
        </p:nvSpPr>
        <p:spPr>
          <a:xfrm>
            <a:off x="875070" y="1201341"/>
            <a:ext cx="10350910" cy="2554545"/>
          </a:xfrm>
          <a:prstGeom prst="rect">
            <a:avLst/>
          </a:prstGeom>
          <a:noFill/>
        </p:spPr>
        <p:txBody>
          <a:bodyPr wrap="square">
            <a:spAutoFit/>
          </a:bodyPr>
          <a:lstStyle/>
          <a:p>
            <a:pPr algn="l"/>
            <a:r>
              <a:rPr lang="en-US" sz="2000" b="0" i="0" u="none" strike="noStrike" baseline="0" dirty="0">
                <a:latin typeface="TimesNewRomanPSMT"/>
              </a:rPr>
              <a:t>The browser makes three main types of requests to the server:</a:t>
            </a:r>
          </a:p>
          <a:p>
            <a:pPr marL="285750" indent="-285750" algn="l">
              <a:buFont typeface="Arial" panose="020B0604020202020204" pitchFamily="34" charset="0"/>
              <a:buChar char="•"/>
            </a:pPr>
            <a:r>
              <a:rPr lang="en-US" sz="2000" b="1" i="0" u="none" strike="noStrike" baseline="0" dirty="0">
                <a:latin typeface="TimesNewRomanPS-BoldMT"/>
              </a:rPr>
              <a:t>GET: </a:t>
            </a:r>
            <a:r>
              <a:rPr lang="en-US" sz="2000" b="0" i="0" u="none" strike="noStrike" baseline="0" dirty="0">
                <a:latin typeface="TimesNewRomanPSMT"/>
              </a:rPr>
              <a:t>The GET request is  used to retrieve data from the server, such as .html files, images, or JSON data.</a:t>
            </a:r>
          </a:p>
          <a:p>
            <a:pPr marL="285750" indent="-285750" algn="l">
              <a:buFont typeface="Arial" panose="020B0604020202020204" pitchFamily="34" charset="0"/>
              <a:buChar char="•"/>
            </a:pPr>
            <a:r>
              <a:rPr lang="en-US" sz="2000" b="1" i="0" u="none" strike="noStrike" baseline="0" dirty="0">
                <a:latin typeface="TimesNewRomanPS-BoldMT"/>
              </a:rPr>
              <a:t>POST: </a:t>
            </a:r>
            <a:r>
              <a:rPr lang="en-US" sz="2000" b="0" i="0" u="none" strike="noStrike" baseline="0" dirty="0">
                <a:latin typeface="TimesNewRomanPSMT"/>
              </a:rPr>
              <a:t>POST requests are used when sending data to the server, such as adding an item to a shopping cart or submitting a web form.</a:t>
            </a:r>
          </a:p>
          <a:p>
            <a:pPr marL="285750" indent="-285750" algn="l">
              <a:buFont typeface="Arial" panose="020B0604020202020204" pitchFamily="34" charset="0"/>
              <a:buChar char="•"/>
            </a:pPr>
            <a:r>
              <a:rPr lang="en-US" sz="2000" b="1" i="0" u="none" strike="noStrike" baseline="0" dirty="0">
                <a:latin typeface="TimesNewRomanPS-BoldMT"/>
              </a:rPr>
              <a:t>AJAX: </a:t>
            </a:r>
            <a:r>
              <a:rPr lang="en-US" sz="2000" b="0" i="0" u="none" strike="noStrike" baseline="0" dirty="0">
                <a:latin typeface="TimesNewRomanPSMT"/>
              </a:rPr>
              <a:t>Asynchronous JavaScript and XML (AJAX) is actually just a GET or POST request done directly by JavaScript running in the browser. Despite the name, an AJAX request can receive XML, JSON, or raw data in the response.</a:t>
            </a:r>
            <a:endParaRPr lang="en-IN" sz="2000" dirty="0"/>
          </a:p>
        </p:txBody>
      </p:sp>
      <p:sp>
        <p:nvSpPr>
          <p:cNvPr id="3" name="TextBox 2">
            <a:extLst>
              <a:ext uri="{FF2B5EF4-FFF2-40B4-BE49-F238E27FC236}">
                <a16:creationId xmlns:a16="http://schemas.microsoft.com/office/drawing/2014/main" id="{21AD29D8-4CD5-B9C1-511C-5635CF1C8ACC}"/>
              </a:ext>
            </a:extLst>
          </p:cNvPr>
          <p:cNvSpPr txBox="1"/>
          <p:nvPr/>
        </p:nvSpPr>
        <p:spPr>
          <a:xfrm>
            <a:off x="875070" y="5378245"/>
            <a:ext cx="2359743" cy="369332"/>
          </a:xfrm>
          <a:prstGeom prst="rect">
            <a:avLst/>
          </a:prstGeom>
          <a:noFill/>
        </p:spPr>
        <p:txBody>
          <a:bodyPr wrap="square" rtlCol="0">
            <a:spAutoFit/>
          </a:bodyPr>
          <a:lstStyle/>
          <a:p>
            <a:r>
              <a:rPr lang="en-IN" dirty="0"/>
              <a:t>Why JSON and XML?</a:t>
            </a:r>
          </a:p>
        </p:txBody>
      </p:sp>
    </p:spTree>
    <p:extLst>
      <p:ext uri="{BB962C8B-B14F-4D97-AF65-F5344CB8AC3E}">
        <p14:creationId xmlns:p14="http://schemas.microsoft.com/office/powerpoint/2010/main" val="30176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7B7B12-3491-42BA-DCB4-276B94D07BEC}"/>
              </a:ext>
            </a:extLst>
          </p:cNvPr>
          <p:cNvSpPr txBox="1"/>
          <p:nvPr/>
        </p:nvSpPr>
        <p:spPr>
          <a:xfrm>
            <a:off x="452284" y="1263274"/>
            <a:ext cx="5319251" cy="252376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JSON is commonly used in web applications and API calls to transfer data between a server and a web application.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JSON is compact and easy to parse in web browsers.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JSON can be parsed by a standard JavaScript function.</a:t>
            </a:r>
            <a:endParaRPr lang="en-IN" sz="2000" dirty="0">
              <a:latin typeface="Times New Roman" panose="02020603050405020304" pitchFamily="18" charset="0"/>
              <a:cs typeface="Times New Roman" panose="02020603050405020304" pitchFamily="18" charset="0"/>
            </a:endParaRPr>
          </a:p>
          <a:p>
            <a:endParaRPr lang="en-IN" dirty="0"/>
          </a:p>
        </p:txBody>
      </p:sp>
      <p:sp>
        <p:nvSpPr>
          <p:cNvPr id="9" name="TextBox 8">
            <a:extLst>
              <a:ext uri="{FF2B5EF4-FFF2-40B4-BE49-F238E27FC236}">
                <a16:creationId xmlns:a16="http://schemas.microsoft.com/office/drawing/2014/main" id="{B6411D82-3B46-AE81-F030-2CCFEE6CFEC1}"/>
              </a:ext>
            </a:extLst>
          </p:cNvPr>
          <p:cNvSpPr txBox="1"/>
          <p:nvPr/>
        </p:nvSpPr>
        <p:spPr>
          <a:xfrm>
            <a:off x="6459801" y="1175137"/>
            <a:ext cx="5319251" cy="1938992"/>
          </a:xfrm>
          <a:prstGeom prst="rect">
            <a:avLst/>
          </a:prstGeom>
          <a:noFill/>
        </p:spPr>
        <p:txBody>
          <a:bodyPr wrap="square">
            <a:spAutoFit/>
          </a:bodyPr>
          <a:lstStyle>
            <a:defPPr>
              <a:defRPr lang="en-US"/>
            </a:defPPr>
            <a:lvl1pPr marL="342900" indent="-342900">
              <a:buFont typeface="Arial" panose="020B0604020202020204" pitchFamily="34" charset="0"/>
              <a:buChar char="•"/>
              <a:defRPr sz="2000">
                <a:latin typeface="Times New Roman" panose="02020603050405020304" pitchFamily="18" charset="0"/>
                <a:cs typeface="Times New Roman" panose="02020603050405020304" pitchFamily="18" charset="0"/>
              </a:defRPr>
            </a:lvl1pPr>
          </a:lstStyle>
          <a:p>
            <a:r>
              <a:rPr lang="en-US" dirty="0"/>
              <a:t>Extensible Markup Language (XML) is a markup language used to store, transport, and exchange data between applications, platforms, and organizations</a:t>
            </a:r>
          </a:p>
          <a:p>
            <a:r>
              <a:rPr lang="en-US" dirty="0"/>
              <a:t>XML has to be parsed with an XML parser. </a:t>
            </a:r>
          </a:p>
          <a:p>
            <a:endParaRPr lang="en-IN" dirty="0"/>
          </a:p>
        </p:txBody>
      </p:sp>
      <p:sp>
        <p:nvSpPr>
          <p:cNvPr id="11" name="TextBox 10">
            <a:extLst>
              <a:ext uri="{FF2B5EF4-FFF2-40B4-BE49-F238E27FC236}">
                <a16:creationId xmlns:a16="http://schemas.microsoft.com/office/drawing/2014/main" id="{8E714674-C3F0-5204-9D70-EF612C2B7F85}"/>
              </a:ext>
            </a:extLst>
          </p:cNvPr>
          <p:cNvSpPr txBox="1"/>
          <p:nvPr/>
        </p:nvSpPr>
        <p:spPr>
          <a:xfrm>
            <a:off x="943897" y="542921"/>
            <a:ext cx="4050890" cy="400110"/>
          </a:xfrm>
          <a:prstGeom prst="rect">
            <a:avLst/>
          </a:prstGeom>
          <a:noFill/>
        </p:spPr>
        <p:txBody>
          <a:bodyPr wrap="square">
            <a:spAutoFit/>
          </a:bodyPr>
          <a:lstStyle/>
          <a:p>
            <a:r>
              <a:rPr lang="en-IN" sz="2000" u="sng" dirty="0"/>
              <a:t>JSON(Java Script Object Notation)</a:t>
            </a:r>
          </a:p>
        </p:txBody>
      </p:sp>
      <p:sp>
        <p:nvSpPr>
          <p:cNvPr id="13" name="TextBox 12">
            <a:extLst>
              <a:ext uri="{FF2B5EF4-FFF2-40B4-BE49-F238E27FC236}">
                <a16:creationId xmlns:a16="http://schemas.microsoft.com/office/drawing/2014/main" id="{2C853FF2-441F-2E6B-B3CC-02B7FE175535}"/>
              </a:ext>
            </a:extLst>
          </p:cNvPr>
          <p:cNvSpPr txBox="1"/>
          <p:nvPr/>
        </p:nvSpPr>
        <p:spPr>
          <a:xfrm>
            <a:off x="6794092" y="514705"/>
            <a:ext cx="3952568" cy="369332"/>
          </a:xfrm>
          <a:prstGeom prst="rect">
            <a:avLst/>
          </a:prstGeom>
          <a:noFill/>
        </p:spPr>
        <p:txBody>
          <a:bodyPr wrap="square">
            <a:spAutoFit/>
          </a:bodyPr>
          <a:lstStyle/>
          <a:p>
            <a:r>
              <a:rPr lang="en-US" u="sng" dirty="0"/>
              <a:t>XML (Extensible Markup Language ) </a:t>
            </a:r>
            <a:endParaRPr lang="en-IN" u="sng" dirty="0"/>
          </a:p>
        </p:txBody>
      </p:sp>
      <p:sp>
        <p:nvSpPr>
          <p:cNvPr id="15" name="TextBox 14">
            <a:extLst>
              <a:ext uri="{FF2B5EF4-FFF2-40B4-BE49-F238E27FC236}">
                <a16:creationId xmlns:a16="http://schemas.microsoft.com/office/drawing/2014/main" id="{C50BEBE1-CDC6-E28F-9036-33219E082D58}"/>
              </a:ext>
            </a:extLst>
          </p:cNvPr>
          <p:cNvSpPr txBox="1"/>
          <p:nvPr/>
        </p:nvSpPr>
        <p:spPr>
          <a:xfrm>
            <a:off x="471952" y="3973855"/>
            <a:ext cx="5850193" cy="1477328"/>
          </a:xfrm>
          <a:prstGeom prst="rect">
            <a:avLst/>
          </a:prstGeom>
          <a:noFill/>
        </p:spPr>
        <p:txBody>
          <a:bodyPr wrap="square">
            <a:spAutoFit/>
          </a:bodyPr>
          <a:lstStyle/>
          <a:p>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"employees"</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 </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firstName</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"John"</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lastName</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"Doe"</a:t>
            </a:r>
            <a:r>
              <a:rPr lang="en-IN" b="0" i="0" dirty="0">
                <a:solidFill>
                  <a:srgbClr val="000000"/>
                </a:solidFill>
                <a:effectLst/>
                <a:latin typeface="Consolas" panose="020B0609020204030204" pitchFamily="49" charset="0"/>
              </a:rPr>
              <a:t> },</a:t>
            </a:r>
            <a:br>
              <a:rPr lang="en-IN" dirty="0"/>
            </a:br>
            <a:r>
              <a:rPr lang="en-IN" b="0" i="0" dirty="0">
                <a:solidFill>
                  <a:srgbClr val="000000"/>
                </a:solidFill>
                <a:effectLst/>
                <a:latin typeface="Consolas" panose="020B0609020204030204" pitchFamily="49" charset="0"/>
              </a:rPr>
              <a:t>  { </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firstName</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"Anna"</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lastName</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"Smith"</a:t>
            </a:r>
            <a:r>
              <a:rPr lang="en-IN" b="0" i="0" dirty="0">
                <a:solidFill>
                  <a:srgbClr val="000000"/>
                </a:solidFill>
                <a:effectLst/>
                <a:latin typeface="Consolas" panose="020B0609020204030204" pitchFamily="49" charset="0"/>
              </a:rPr>
              <a:t> },</a:t>
            </a:r>
            <a:br>
              <a:rPr lang="en-IN" dirty="0"/>
            </a:br>
            <a:r>
              <a:rPr lang="en-IN" b="0" i="0" dirty="0">
                <a:solidFill>
                  <a:srgbClr val="000000"/>
                </a:solidFill>
                <a:effectLst/>
                <a:latin typeface="Consolas" panose="020B0609020204030204" pitchFamily="49" charset="0"/>
              </a:rPr>
              <a:t>  { </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firstName</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"Peter"</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lastName</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"Jones"</a:t>
            </a:r>
            <a:r>
              <a:rPr lang="en-IN" b="0" i="0" dirty="0">
                <a:solidFill>
                  <a:srgbClr val="000000"/>
                </a:solidFill>
                <a:effectLst/>
                <a:latin typeface="Consolas" panose="020B0609020204030204" pitchFamily="49" charset="0"/>
              </a:rPr>
              <a:t> }</a:t>
            </a:r>
            <a:br>
              <a:rPr lang="en-IN" dirty="0"/>
            </a:br>
            <a:r>
              <a:rPr lang="en-IN" b="0" i="0" dirty="0">
                <a:solidFill>
                  <a:srgbClr val="000000"/>
                </a:solidFill>
                <a:effectLst/>
                <a:latin typeface="Consolas" panose="020B0609020204030204" pitchFamily="49" charset="0"/>
              </a:rPr>
              <a:t>]}</a:t>
            </a:r>
            <a:endParaRPr lang="en-IN" dirty="0"/>
          </a:p>
        </p:txBody>
      </p:sp>
      <p:sp>
        <p:nvSpPr>
          <p:cNvPr id="17" name="TextBox 16">
            <a:extLst>
              <a:ext uri="{FF2B5EF4-FFF2-40B4-BE49-F238E27FC236}">
                <a16:creationId xmlns:a16="http://schemas.microsoft.com/office/drawing/2014/main" id="{C262C0BD-02D8-10D6-FB0C-CD719A02A944}"/>
              </a:ext>
            </a:extLst>
          </p:cNvPr>
          <p:cNvSpPr txBox="1"/>
          <p:nvPr/>
        </p:nvSpPr>
        <p:spPr>
          <a:xfrm>
            <a:off x="6695773" y="3176776"/>
            <a:ext cx="5112767" cy="3539430"/>
          </a:xfrm>
          <a:prstGeom prst="rect">
            <a:avLst/>
          </a:prstGeom>
          <a:noFill/>
        </p:spPr>
        <p:txBody>
          <a:bodyPr wrap="square">
            <a:spAutoFit/>
          </a:bodyPr>
          <a:lstStyle/>
          <a:p>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employees</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err="1">
                <a:solidFill>
                  <a:srgbClr val="A52A2A"/>
                </a:solidFill>
                <a:effectLst/>
                <a:latin typeface="Consolas" panose="020B0609020204030204" pitchFamily="49" charset="0"/>
              </a:rPr>
              <a:t>firstName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John</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a:t>
            </a:r>
            <a:r>
              <a:rPr lang="en-IN" sz="1600" b="0" i="0" dirty="0" err="1">
                <a:solidFill>
                  <a:srgbClr val="A52A2A"/>
                </a:solidFill>
                <a:effectLst/>
                <a:latin typeface="Consolas" panose="020B0609020204030204" pitchFamily="49" charset="0"/>
              </a:rPr>
              <a:t>firstName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 </a:t>
            </a:r>
          </a:p>
          <a:p>
            <a:r>
              <a:rPr lang="en-IN" sz="1600" dirty="0">
                <a:solidFill>
                  <a:srgbClr val="000000"/>
                </a:solidFill>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err="1">
                <a:solidFill>
                  <a:srgbClr val="A52A2A"/>
                </a:solidFill>
                <a:effectLst/>
                <a:latin typeface="Consolas" panose="020B0609020204030204" pitchFamily="49" charset="0"/>
              </a:rPr>
              <a:t>lastName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Doe</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a:t>
            </a:r>
            <a:r>
              <a:rPr lang="en-IN" sz="1600" b="0" i="0" dirty="0" err="1">
                <a:solidFill>
                  <a:srgbClr val="A52A2A"/>
                </a:solidFill>
                <a:effectLst/>
                <a:latin typeface="Consolas" panose="020B0609020204030204" pitchFamily="49" charset="0"/>
              </a:rPr>
              <a:t>lastName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err="1">
                <a:solidFill>
                  <a:srgbClr val="A52A2A"/>
                </a:solidFill>
                <a:effectLst/>
                <a:latin typeface="Consolas" panose="020B0609020204030204" pitchFamily="49" charset="0"/>
              </a:rPr>
              <a:t>firstName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Anna</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a:t>
            </a:r>
            <a:r>
              <a:rPr lang="en-IN" sz="1600" b="0" i="0" dirty="0" err="1">
                <a:solidFill>
                  <a:srgbClr val="A52A2A"/>
                </a:solidFill>
                <a:effectLst/>
                <a:latin typeface="Consolas" panose="020B0609020204030204" pitchFamily="49" charset="0"/>
              </a:rPr>
              <a:t>firstName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 </a:t>
            </a:r>
          </a:p>
          <a:p>
            <a:r>
              <a:rPr lang="en-IN" sz="1600" dirty="0">
                <a:solidFill>
                  <a:srgbClr val="000000"/>
                </a:solidFill>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err="1">
                <a:solidFill>
                  <a:srgbClr val="A52A2A"/>
                </a:solidFill>
                <a:effectLst/>
                <a:latin typeface="Consolas" panose="020B0609020204030204" pitchFamily="49" charset="0"/>
              </a:rPr>
              <a:t>lastName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Smith</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a:t>
            </a:r>
            <a:r>
              <a:rPr lang="en-IN" sz="1600" b="0" i="0" dirty="0" err="1">
                <a:solidFill>
                  <a:srgbClr val="A52A2A"/>
                </a:solidFill>
                <a:effectLst/>
                <a:latin typeface="Consolas" panose="020B0609020204030204" pitchFamily="49" charset="0"/>
              </a:rPr>
              <a:t>lastName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err="1">
                <a:solidFill>
                  <a:srgbClr val="A52A2A"/>
                </a:solidFill>
                <a:effectLst/>
                <a:latin typeface="Consolas" panose="020B0609020204030204" pitchFamily="49" charset="0"/>
              </a:rPr>
              <a:t>firstName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Peter</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a:t>
            </a:r>
            <a:r>
              <a:rPr lang="en-IN" sz="1600" b="0" i="0" dirty="0" err="1">
                <a:solidFill>
                  <a:srgbClr val="A52A2A"/>
                </a:solidFill>
                <a:effectLst/>
                <a:latin typeface="Consolas" panose="020B0609020204030204" pitchFamily="49" charset="0"/>
              </a:rPr>
              <a:t>firstName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 </a:t>
            </a:r>
          </a:p>
          <a:p>
            <a:r>
              <a:rPr lang="en-IN" sz="1600" dirty="0">
                <a:solidFill>
                  <a:srgbClr val="000000"/>
                </a:solidFill>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err="1">
                <a:solidFill>
                  <a:srgbClr val="A52A2A"/>
                </a:solidFill>
                <a:effectLst/>
                <a:latin typeface="Consolas" panose="020B0609020204030204" pitchFamily="49" charset="0"/>
              </a:rPr>
              <a:t>lastName</a:t>
            </a:r>
            <a:r>
              <a:rPr lang="en-IN" sz="1600" b="0" i="0" dirty="0">
                <a:solidFill>
                  <a:srgbClr val="0000CD"/>
                </a:solidFill>
                <a:effectLst/>
                <a:latin typeface="Consolas" panose="020B0609020204030204" pitchFamily="49" charset="0"/>
              </a:rPr>
              <a:t>&gt;</a:t>
            </a:r>
            <a:r>
              <a:rPr lang="en-IN" sz="1600" b="0" i="0" dirty="0">
                <a:solidFill>
                  <a:srgbClr val="000000"/>
                </a:solidFill>
                <a:effectLst/>
                <a:latin typeface="Consolas" panose="020B0609020204030204" pitchFamily="49" charset="0"/>
              </a:rPr>
              <a:t>Jones</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a:t>
            </a:r>
            <a:r>
              <a:rPr lang="en-IN" sz="1600" b="0" i="0" dirty="0" err="1">
                <a:solidFill>
                  <a:srgbClr val="A52A2A"/>
                </a:solidFill>
                <a:effectLst/>
                <a:latin typeface="Consolas" panose="020B0609020204030204" pitchFamily="49" charset="0"/>
              </a:rPr>
              <a:t>lastName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00"/>
                </a:solidFill>
                <a:effectLst/>
                <a:latin typeface="Consolas" panose="020B0609020204030204" pitchFamily="49" charset="0"/>
              </a:rPr>
              <a:t>  </a:t>
            </a: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a:t>
            </a:r>
            <a:r>
              <a:rPr lang="en-IN" sz="1600" b="0" i="0" dirty="0">
                <a:solidFill>
                  <a:srgbClr val="0000CD"/>
                </a:solidFill>
                <a:effectLst/>
                <a:latin typeface="Consolas" panose="020B0609020204030204" pitchFamily="49" charset="0"/>
              </a:rPr>
              <a:t>&gt;</a:t>
            </a:r>
            <a:br>
              <a:rPr lang="en-IN" sz="1600" dirty="0"/>
            </a:br>
            <a:r>
              <a:rPr lang="en-IN" sz="1600" b="0" i="0" dirty="0">
                <a:solidFill>
                  <a:srgbClr val="0000CD"/>
                </a:solidFill>
                <a:effectLst/>
                <a:latin typeface="Consolas" panose="020B0609020204030204" pitchFamily="49" charset="0"/>
              </a:rPr>
              <a:t>&lt;</a:t>
            </a:r>
            <a:r>
              <a:rPr lang="en-IN" sz="1600" b="0" i="0" dirty="0">
                <a:solidFill>
                  <a:srgbClr val="A52A2A"/>
                </a:solidFill>
                <a:effectLst/>
                <a:latin typeface="Consolas" panose="020B0609020204030204" pitchFamily="49" charset="0"/>
              </a:rPr>
              <a:t>/employees</a:t>
            </a:r>
            <a:r>
              <a:rPr lang="en-IN" sz="1600" b="0" i="0" dirty="0">
                <a:solidFill>
                  <a:srgbClr val="0000CD"/>
                </a:solidFill>
                <a:effectLst/>
                <a:latin typeface="Consolas" panose="020B0609020204030204" pitchFamily="49" charset="0"/>
              </a:rPr>
              <a:t>&gt;</a:t>
            </a:r>
            <a:endParaRPr lang="en-IN" sz="1600" dirty="0"/>
          </a:p>
        </p:txBody>
      </p:sp>
    </p:spTree>
    <p:extLst>
      <p:ext uri="{BB962C8B-B14F-4D97-AF65-F5344CB8AC3E}">
        <p14:creationId xmlns:p14="http://schemas.microsoft.com/office/powerpoint/2010/main" val="8567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FCFF-EDC1-CC69-38B8-A22DA61A0F73}"/>
              </a:ext>
            </a:extLst>
          </p:cNvPr>
          <p:cNvSpPr>
            <a:spLocks noGrp="1"/>
          </p:cNvSpPr>
          <p:nvPr>
            <p:ph type="title"/>
          </p:nvPr>
        </p:nvSpPr>
        <p:spPr>
          <a:xfrm>
            <a:off x="474407" y="158649"/>
            <a:ext cx="10515600" cy="696759"/>
          </a:xfrm>
        </p:spPr>
        <p:txBody>
          <a:bodyPr>
            <a:normAutofit/>
          </a:bodyPr>
          <a:lstStyle/>
          <a:p>
            <a:r>
              <a:rPr lang="en-US" sz="3200" dirty="0">
                <a:latin typeface="Times New Roman" panose="02020603050405020304" pitchFamily="18" charset="0"/>
                <a:cs typeface="Times New Roman" panose="02020603050405020304" pitchFamily="18" charset="0"/>
              </a:rPr>
              <a:t>2 b) Rendering: </a:t>
            </a:r>
            <a:r>
              <a:rPr lang="en-US" sz="2800" dirty="0">
                <a:latin typeface="Times New Roman" panose="02020603050405020304" pitchFamily="18" charset="0"/>
                <a:cs typeface="Times New Roman" panose="02020603050405020304" pitchFamily="18" charset="0"/>
              </a:rPr>
              <a:t>Displaying the data from server in browser</a:t>
            </a:r>
            <a:endParaRPr lang="en-IN"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CD0E11-A4D8-3CB2-D8C8-51306DFEF0E6}"/>
              </a:ext>
            </a:extLst>
          </p:cNvPr>
          <p:cNvSpPr>
            <a:spLocks noGrp="1"/>
          </p:cNvSpPr>
          <p:nvPr>
            <p:ph idx="1"/>
          </p:nvPr>
        </p:nvSpPr>
        <p:spPr>
          <a:xfrm>
            <a:off x="385920" y="1083280"/>
            <a:ext cx="3773129" cy="2526890"/>
          </a:xfrm>
        </p:spPr>
        <p:txBody>
          <a:bodyPr>
            <a:noAutofit/>
          </a:bodyPr>
          <a:lstStyle/>
          <a:p>
            <a:pPr algn="l"/>
            <a:r>
              <a:rPr lang="en-US" sz="2400" b="0" i="0" u="none" strike="noStrike" baseline="0" dirty="0">
                <a:latin typeface="TimesNewRomanPSMT"/>
              </a:rPr>
              <a:t>The browser reads data from the initial URL and then renders the HTML document to build a Document Object </a:t>
            </a:r>
            <a:r>
              <a:rPr lang="en-IN" sz="2400" b="0" i="0" u="none" strike="noStrike" baseline="0" dirty="0">
                <a:latin typeface="TimesNewRomanPSMT"/>
              </a:rPr>
              <a:t>Model (DOM).</a:t>
            </a:r>
          </a:p>
          <a:p>
            <a:pPr marL="0" indent="0" algn="l">
              <a:buNone/>
            </a:pPr>
            <a:r>
              <a:rPr lang="en-IN" sz="2400" b="0" i="0" u="none" strike="noStrike" baseline="0" dirty="0">
                <a:latin typeface="CourierNewPSMT"/>
              </a:rPr>
              <a:t>  document</a:t>
            </a:r>
          </a:p>
          <a:p>
            <a:pPr marL="457200" lvl="1" indent="0">
              <a:buNone/>
            </a:pPr>
            <a:r>
              <a:rPr lang="en-IN" b="0" i="0" u="none" strike="noStrike" baseline="0" dirty="0">
                <a:latin typeface="CourierNewPSMT"/>
              </a:rPr>
              <a:t>+ html</a:t>
            </a:r>
          </a:p>
          <a:p>
            <a:pPr marL="914400" lvl="2" indent="0">
              <a:buNone/>
            </a:pPr>
            <a:r>
              <a:rPr lang="en-IN" sz="2400" b="0" i="0" u="none" strike="noStrike" baseline="0" dirty="0">
                <a:latin typeface="CourierNewPSMT"/>
              </a:rPr>
              <a:t>+ head</a:t>
            </a:r>
          </a:p>
          <a:p>
            <a:pPr marL="914400" lvl="2" indent="0">
              <a:buNone/>
            </a:pPr>
            <a:r>
              <a:rPr lang="en-IN" sz="2400" b="0" i="0" u="none" strike="noStrike" baseline="0" dirty="0">
                <a:latin typeface="CourierNewPSMT"/>
              </a:rPr>
              <a:t>+ body</a:t>
            </a:r>
          </a:p>
          <a:p>
            <a:pPr marL="1371600" lvl="3" indent="0">
              <a:buNone/>
            </a:pPr>
            <a:r>
              <a:rPr lang="en-IN" sz="2400" b="0" i="0" u="none" strike="noStrike" baseline="0" dirty="0">
                <a:latin typeface="CourierNewPSMT"/>
              </a:rPr>
              <a:t>+ div</a:t>
            </a:r>
          </a:p>
          <a:p>
            <a:pPr marL="1371600" lvl="3" indent="0">
              <a:buNone/>
            </a:pPr>
            <a:r>
              <a:rPr lang="en-IN" sz="2400" b="0" i="0" u="none" strike="noStrike" baseline="0" dirty="0">
                <a:latin typeface="CourierNewPSMT"/>
              </a:rPr>
              <a:t>+ p</a:t>
            </a:r>
            <a:endParaRPr lang="en-IN" sz="2400" dirty="0"/>
          </a:p>
        </p:txBody>
      </p:sp>
      <p:sp>
        <p:nvSpPr>
          <p:cNvPr id="5" name="TextBox 4">
            <a:extLst>
              <a:ext uri="{FF2B5EF4-FFF2-40B4-BE49-F238E27FC236}">
                <a16:creationId xmlns:a16="http://schemas.microsoft.com/office/drawing/2014/main" id="{0D052219-BBAE-B81C-289F-9FEADFE535E7}"/>
              </a:ext>
            </a:extLst>
          </p:cNvPr>
          <p:cNvSpPr txBox="1"/>
          <p:nvPr/>
        </p:nvSpPr>
        <p:spPr>
          <a:xfrm>
            <a:off x="4424516" y="916133"/>
            <a:ext cx="7767484" cy="5632311"/>
          </a:xfrm>
          <a:prstGeom prst="rect">
            <a:avLst/>
          </a:prstGeom>
          <a:noFill/>
        </p:spPr>
        <p:txBody>
          <a:bodyPr wrap="square">
            <a:spAutoFit/>
          </a:bodyPr>
          <a:lstStyle/>
          <a:p>
            <a:pPr algn="l"/>
            <a:r>
              <a:rPr lang="en-US" sz="2000" b="1" i="0" u="none" strike="noStrike" baseline="0" dirty="0">
                <a:latin typeface="TimesNewRomanPS-BoldMT"/>
              </a:rPr>
              <a:t>HTML files: </a:t>
            </a:r>
            <a:r>
              <a:rPr lang="en-US" sz="2000" b="0" i="0" u="none" strike="noStrike" baseline="0" dirty="0">
                <a:latin typeface="TimesNewRomanPSMT"/>
              </a:rPr>
              <a:t>These provide the fundamental structure of the DOM.</a:t>
            </a:r>
          </a:p>
          <a:p>
            <a:pPr algn="l"/>
            <a:r>
              <a:rPr lang="en-US" sz="2000" b="1" i="0" u="none" strike="noStrike" baseline="0" dirty="0">
                <a:latin typeface="TimesNewRomanPS-BoldMT"/>
              </a:rPr>
              <a:t>CSS files: </a:t>
            </a:r>
            <a:r>
              <a:rPr lang="en-US" sz="2000" b="0" i="0" u="none" strike="noStrike" baseline="0" dirty="0">
                <a:latin typeface="TimesNewRomanPSMT"/>
              </a:rPr>
              <a:t>These define how each of the elements on the page is to be styled; for example, font, color, borders, and spacing.</a:t>
            </a:r>
          </a:p>
          <a:p>
            <a:pPr algn="l"/>
            <a:r>
              <a:rPr lang="en-US" sz="2000" b="1" i="0" u="none" strike="noStrike" baseline="0" dirty="0">
                <a:latin typeface="TimesNewRomanPS-BoldMT"/>
              </a:rPr>
              <a:t>Client-side scripts: </a:t>
            </a:r>
            <a:r>
              <a:rPr lang="en-US" sz="2000" b="0" i="0" u="none" strike="noStrike" baseline="0" dirty="0">
                <a:latin typeface="TimesNewRomanPSMT"/>
              </a:rPr>
              <a:t>These are typically JavaScript files. They can </a:t>
            </a:r>
            <a:r>
              <a:rPr lang="en-US" sz="2000" b="0" i="0" u="none" strike="noStrike" baseline="0" dirty="0" err="1">
                <a:latin typeface="TimesNewRomanPSMT"/>
              </a:rPr>
              <a:t>provideadded</a:t>
            </a:r>
            <a:r>
              <a:rPr lang="en-US" sz="2000" b="0" i="0" u="none" strike="noStrike" baseline="0" dirty="0">
                <a:latin typeface="TimesNewRomanPSMT"/>
              </a:rPr>
              <a:t> functionality to the webpage, manipulate the DOM to change the look of the webpage, and provide any necessary logic required to display the page and </a:t>
            </a:r>
            <a:r>
              <a:rPr lang="en-IN" sz="2000" b="0" i="0" u="none" strike="noStrike" baseline="0" dirty="0">
                <a:latin typeface="TimesNewRomanPSMT"/>
              </a:rPr>
              <a:t>provide functionality.</a:t>
            </a:r>
          </a:p>
          <a:p>
            <a:pPr algn="l"/>
            <a:r>
              <a:rPr lang="en-US" sz="2000" b="1" i="0" u="none" strike="noStrike" baseline="0" dirty="0">
                <a:latin typeface="TimesNewRomanPS-BoldMT"/>
              </a:rPr>
              <a:t>Media files: </a:t>
            </a:r>
            <a:r>
              <a:rPr lang="en-US" sz="2000" b="0" i="0" u="none" strike="noStrike" baseline="0" dirty="0">
                <a:latin typeface="TimesNewRomanPSMT"/>
              </a:rPr>
              <a:t>Image, video, and sound files are rendered as part of the webpage.</a:t>
            </a:r>
          </a:p>
          <a:p>
            <a:pPr algn="l"/>
            <a:r>
              <a:rPr lang="en-US" sz="2000" b="1" i="0" u="none" strike="noStrike" baseline="0" dirty="0">
                <a:latin typeface="TimesNewRomanPS-BoldMT"/>
              </a:rPr>
              <a:t>Data: </a:t>
            </a:r>
            <a:r>
              <a:rPr lang="en-US" sz="2000" b="0" i="0" u="none" strike="noStrike" baseline="0" dirty="0">
                <a:latin typeface="TimesNewRomanPSMT"/>
              </a:rPr>
              <a:t>Any data, such as XML, JSON, or raw text, can be provided by the</a:t>
            </a:r>
            <a:r>
              <a:rPr lang="en-US" sz="2000" b="0" i="0" u="none" strike="noStrike" dirty="0">
                <a:latin typeface="TimesNewRomanPSMT"/>
              </a:rPr>
              <a:t> </a:t>
            </a:r>
            <a:r>
              <a:rPr lang="en-US" sz="2000" b="0" i="0" u="none" strike="noStrike" baseline="0" dirty="0">
                <a:latin typeface="TimesNewRomanPSMT"/>
              </a:rPr>
              <a:t>webserver as a response to an AJAX request. Rather than sending a request back to the server to rebuild the webpage, new data can be retrieved via AJAX and inserted into the webpage via JavaScript.</a:t>
            </a:r>
          </a:p>
          <a:p>
            <a:pPr algn="l"/>
            <a:r>
              <a:rPr lang="en-US" sz="2000" b="1" i="0" u="none" strike="noStrike" baseline="0" dirty="0">
                <a:latin typeface="TimesNewRomanPS-BoldMT"/>
              </a:rPr>
              <a:t>HTTP headers: </a:t>
            </a:r>
            <a:r>
              <a:rPr lang="en-US" sz="2000" b="0" i="0" u="none" strike="noStrike" baseline="0" dirty="0">
                <a:latin typeface="TimesNewRomanPSMT"/>
              </a:rPr>
              <a:t>The HTTP protocol defines a set of headers that can be used by the browser and client-side scripts to define the behavior of the webpage. For example, cookies are contained in the HTTP headers. The HTTP headers also define the type of data in the request as well as the type of data expected to be returned back to the browser.</a:t>
            </a:r>
            <a:endParaRPr lang="en-IN" sz="2000" dirty="0"/>
          </a:p>
        </p:txBody>
      </p:sp>
    </p:spTree>
    <p:extLst>
      <p:ext uri="{BB962C8B-B14F-4D97-AF65-F5344CB8AC3E}">
        <p14:creationId xmlns:p14="http://schemas.microsoft.com/office/powerpoint/2010/main" val="9674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12A3-5250-F1A4-EFDA-51BD8B164897}"/>
              </a:ext>
            </a:extLst>
          </p:cNvPr>
          <p:cNvSpPr>
            <a:spLocks noGrp="1"/>
          </p:cNvSpPr>
          <p:nvPr>
            <p:ph type="title"/>
          </p:nvPr>
        </p:nvSpPr>
        <p:spPr>
          <a:xfrm>
            <a:off x="838200" y="483112"/>
            <a:ext cx="10515600" cy="598436"/>
          </a:xfrm>
        </p:spPr>
        <p:txBody>
          <a:bodyPr>
            <a:noAutofit/>
          </a:bodyPr>
          <a:lstStyle/>
          <a:p>
            <a:r>
              <a:rPr lang="en-IN" sz="2800" b="1" dirty="0">
                <a:latin typeface="Times New Roman" panose="02020603050405020304" pitchFamily="18" charset="0"/>
                <a:cs typeface="Times New Roman" panose="02020603050405020304" pitchFamily="18" charset="0"/>
              </a:rPr>
              <a:t>3. Web server</a:t>
            </a:r>
          </a:p>
        </p:txBody>
      </p:sp>
      <p:sp>
        <p:nvSpPr>
          <p:cNvPr id="5" name="TextBox 4">
            <a:extLst>
              <a:ext uri="{FF2B5EF4-FFF2-40B4-BE49-F238E27FC236}">
                <a16:creationId xmlns:a16="http://schemas.microsoft.com/office/drawing/2014/main" id="{3A98C74D-B472-8B68-5DDD-FC9E384FDDC6}"/>
              </a:ext>
            </a:extLst>
          </p:cNvPr>
          <p:cNvSpPr txBox="1"/>
          <p:nvPr/>
        </p:nvSpPr>
        <p:spPr>
          <a:xfrm>
            <a:off x="757083" y="1236772"/>
            <a:ext cx="10515600" cy="2862322"/>
          </a:xfrm>
          <a:prstGeom prst="rect">
            <a:avLst/>
          </a:prstGeom>
          <a:noFill/>
        </p:spPr>
        <p:txBody>
          <a:bodyPr wrap="square">
            <a:spAutoFit/>
          </a:bodyPr>
          <a:lstStyle/>
          <a:p>
            <a:pPr algn="l"/>
            <a:r>
              <a:rPr lang="en-US" sz="1800" b="0" i="0" u="none" strike="noStrike" baseline="0" dirty="0">
                <a:latin typeface="TimesNewRomanPSMT"/>
              </a:rPr>
              <a:t>The webserver’s focus is handling requests from browsers. </a:t>
            </a:r>
            <a:endParaRPr lang="en-US" dirty="0">
              <a:latin typeface="TimesNewRomanPSMT"/>
            </a:endParaRPr>
          </a:p>
          <a:p>
            <a:pPr marL="285750" indent="-285750" algn="l">
              <a:buFont typeface="Arial" panose="020B0604020202020204" pitchFamily="34" charset="0"/>
              <a:buChar char="•"/>
            </a:pPr>
            <a:r>
              <a:rPr lang="en-US" sz="1800" b="0" i="0" u="none" strike="noStrike" baseline="0" dirty="0">
                <a:latin typeface="TimesNewRomanPSMT"/>
              </a:rPr>
              <a:t>the browser may request a document, post data, or perform an AJAX request to get a data. </a:t>
            </a:r>
          </a:p>
          <a:p>
            <a:pPr marL="285750" indent="-285750" algn="l">
              <a:buFont typeface="Arial" panose="020B0604020202020204" pitchFamily="34" charset="0"/>
              <a:buChar char="•"/>
            </a:pPr>
            <a:r>
              <a:rPr lang="en-US" sz="1800" b="0" i="0" u="none" strike="noStrike" baseline="0" dirty="0">
                <a:latin typeface="TimesNewRomanPSMT"/>
              </a:rPr>
              <a:t>The webserver uses the HTTP headers as well as the URL to determine the action to be taken.</a:t>
            </a:r>
          </a:p>
          <a:p>
            <a:pPr marL="285750" indent="-285750" algn="l">
              <a:buFont typeface="Arial" panose="020B0604020202020204" pitchFamily="34" charset="0"/>
              <a:buChar char="•"/>
            </a:pPr>
            <a:r>
              <a:rPr lang="en-US" dirty="0">
                <a:latin typeface="TimesNewRomanPSMT"/>
              </a:rPr>
              <a:t>It contains server side scripts to handle POST requests that modify data and AJAX requests to interact with backend services.</a:t>
            </a:r>
          </a:p>
          <a:p>
            <a:pPr marL="285750" indent="-285750" algn="l">
              <a:buFont typeface="Arial" panose="020B0604020202020204" pitchFamily="34" charset="0"/>
              <a:buChar char="•"/>
            </a:pPr>
            <a:r>
              <a:rPr lang="en-US" dirty="0">
                <a:latin typeface="TimesNewRomanPSMT"/>
              </a:rPr>
              <a:t>A server-side program that is executed by webserver to perform the browser requests. It can be written in </a:t>
            </a:r>
            <a:r>
              <a:rPr lang="en-US" dirty="0" err="1">
                <a:latin typeface="TimesNewRomanPSMT"/>
              </a:rPr>
              <a:t>PHP,python,C,C</a:t>
            </a:r>
            <a:r>
              <a:rPr lang="en-US" dirty="0">
                <a:latin typeface="TimesNewRomanPSMT"/>
              </a:rPr>
              <a:t>++,</a:t>
            </a:r>
            <a:r>
              <a:rPr lang="en-US" dirty="0" err="1">
                <a:latin typeface="TimesNewRomanPSMT"/>
              </a:rPr>
              <a:t>C#,Java</a:t>
            </a:r>
            <a:r>
              <a:rPr lang="en-US" dirty="0">
                <a:latin typeface="TimesNewRomanPSMT"/>
              </a:rPr>
              <a:t>…..</a:t>
            </a:r>
          </a:p>
          <a:p>
            <a:pPr marL="285750" indent="-285750" algn="l">
              <a:buFont typeface="Arial" panose="020B0604020202020204" pitchFamily="34" charset="0"/>
              <a:buChar char="•"/>
            </a:pPr>
            <a:r>
              <a:rPr lang="en-US" dirty="0">
                <a:latin typeface="TimesNewRomanPSMT"/>
              </a:rPr>
              <a:t>The server-side scripts either generate the response directly by executing their code or connect with other backend servers such as databases to obtain the necessary information , which is used to build and send the response.</a:t>
            </a:r>
            <a:endParaRPr lang="en-IN" dirty="0"/>
          </a:p>
        </p:txBody>
      </p:sp>
      <p:sp>
        <p:nvSpPr>
          <p:cNvPr id="7" name="TextBox 6">
            <a:extLst>
              <a:ext uri="{FF2B5EF4-FFF2-40B4-BE49-F238E27FC236}">
                <a16:creationId xmlns:a16="http://schemas.microsoft.com/office/drawing/2014/main" id="{0AFD38DF-F1DB-A33A-524C-6CDF3330A219}"/>
              </a:ext>
            </a:extLst>
          </p:cNvPr>
          <p:cNvSpPr txBox="1"/>
          <p:nvPr/>
        </p:nvSpPr>
        <p:spPr>
          <a:xfrm>
            <a:off x="838200" y="4254318"/>
            <a:ext cx="6093228" cy="461665"/>
          </a:xfrm>
          <a:prstGeom prst="rect">
            <a:avLst/>
          </a:prstGeom>
          <a:noFill/>
        </p:spPr>
        <p:txBody>
          <a:bodyPr wrap="square">
            <a:spAutoFit/>
          </a:bodyPr>
          <a:lstStyle/>
          <a:p>
            <a:r>
              <a:rPr lang="en-IN" sz="2400" b="1" i="0" u="none" strike="noStrike" baseline="0" dirty="0">
                <a:latin typeface="Times New Roman" panose="02020603050405020304" pitchFamily="18" charset="0"/>
                <a:cs typeface="Times New Roman" panose="02020603050405020304" pitchFamily="18" charset="0"/>
              </a:rPr>
              <a:t>4. Backend Services</a:t>
            </a:r>
            <a:endParaRPr lang="en-I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E9CE75-4015-C321-D371-096F75D08AD7}"/>
              </a:ext>
            </a:extLst>
          </p:cNvPr>
          <p:cNvSpPr txBox="1"/>
          <p:nvPr/>
        </p:nvSpPr>
        <p:spPr>
          <a:xfrm>
            <a:off x="838199" y="4967781"/>
            <a:ext cx="10782994" cy="923330"/>
          </a:xfrm>
          <a:prstGeom prst="rect">
            <a:avLst/>
          </a:prstGeom>
          <a:noFill/>
        </p:spPr>
        <p:txBody>
          <a:bodyPr wrap="square">
            <a:spAutoFit/>
          </a:bodyPr>
          <a:lstStyle/>
          <a:p>
            <a:pPr algn="l"/>
            <a:r>
              <a:rPr lang="en-US" sz="1800" b="0" i="0" u="none" strike="noStrike" baseline="0" dirty="0">
                <a:latin typeface="TimesNewRomanPSMT"/>
              </a:rPr>
              <a:t>Backend services are services that run behind the webserver and provide data used to build responses to the browser. </a:t>
            </a:r>
          </a:p>
          <a:p>
            <a:pPr algn="l"/>
            <a:r>
              <a:rPr lang="en-US" dirty="0">
                <a:latin typeface="TimesNewRomanPSMT"/>
              </a:rPr>
              <a:t>Example : CRUD operations in database.</a:t>
            </a:r>
            <a:endParaRPr lang="en-IN" dirty="0"/>
          </a:p>
        </p:txBody>
      </p:sp>
    </p:spTree>
    <p:extLst>
      <p:ext uri="{BB962C8B-B14F-4D97-AF65-F5344CB8AC3E}">
        <p14:creationId xmlns:p14="http://schemas.microsoft.com/office/powerpoint/2010/main" val="21904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8AD171-8212-FD32-234E-0B8740EDAA6F}"/>
              </a:ext>
            </a:extLst>
          </p:cNvPr>
          <p:cNvPicPr>
            <a:picLocks noChangeAspect="1"/>
          </p:cNvPicPr>
          <p:nvPr/>
        </p:nvPicPr>
        <p:blipFill>
          <a:blip r:embed="rId2"/>
          <a:stretch>
            <a:fillRect/>
          </a:stretch>
        </p:blipFill>
        <p:spPr>
          <a:xfrm>
            <a:off x="1052052" y="1246094"/>
            <a:ext cx="9547121" cy="4730497"/>
          </a:xfrm>
          <a:prstGeom prst="rect">
            <a:avLst/>
          </a:prstGeom>
        </p:spPr>
      </p:pic>
      <p:sp>
        <p:nvSpPr>
          <p:cNvPr id="7" name="TextBox 6">
            <a:extLst>
              <a:ext uri="{FF2B5EF4-FFF2-40B4-BE49-F238E27FC236}">
                <a16:creationId xmlns:a16="http://schemas.microsoft.com/office/drawing/2014/main" id="{8E0298EE-65B3-764D-997C-3FC448A2A0BF}"/>
              </a:ext>
            </a:extLst>
          </p:cNvPr>
          <p:cNvSpPr txBox="1"/>
          <p:nvPr/>
        </p:nvSpPr>
        <p:spPr>
          <a:xfrm>
            <a:off x="835741" y="433919"/>
            <a:ext cx="7983793" cy="400110"/>
          </a:xfrm>
          <a:prstGeom prst="rect">
            <a:avLst/>
          </a:prstGeom>
          <a:noFill/>
        </p:spPr>
        <p:txBody>
          <a:bodyPr wrap="square">
            <a:spAutoFit/>
          </a:bodyPr>
          <a:lstStyle/>
          <a:p>
            <a:pPr algn="l"/>
            <a:r>
              <a:rPr lang="en-US" sz="2000" b="1" i="0" u="none" strike="noStrike" baseline="0" dirty="0">
                <a:latin typeface="TimesNewRomanPS-BoldMT"/>
              </a:rPr>
              <a:t>Understanding the Node.js-to-Angular Stack </a:t>
            </a:r>
            <a:r>
              <a:rPr lang="en-IN" sz="2000" b="1" i="0" u="none" strike="noStrike" baseline="0" dirty="0">
                <a:latin typeface="TimesNewRomanPS-BoldMT"/>
              </a:rPr>
              <a:t>Components </a:t>
            </a:r>
            <a:endParaRPr lang="en-IN" sz="2000" dirty="0"/>
          </a:p>
        </p:txBody>
      </p:sp>
      <p:sp>
        <p:nvSpPr>
          <p:cNvPr id="3" name="TextBox 2">
            <a:extLst>
              <a:ext uri="{FF2B5EF4-FFF2-40B4-BE49-F238E27FC236}">
                <a16:creationId xmlns:a16="http://schemas.microsoft.com/office/drawing/2014/main" id="{83CBF4A2-DC7A-886F-281F-D0DF0AEAEC86}"/>
              </a:ext>
            </a:extLst>
          </p:cNvPr>
          <p:cNvSpPr txBox="1"/>
          <p:nvPr/>
        </p:nvSpPr>
        <p:spPr>
          <a:xfrm>
            <a:off x="1052052" y="6019324"/>
            <a:ext cx="6094324" cy="369332"/>
          </a:xfrm>
          <a:prstGeom prst="rect">
            <a:avLst/>
          </a:prstGeom>
          <a:noFill/>
        </p:spPr>
        <p:txBody>
          <a:bodyPr wrap="square">
            <a:spAutoFit/>
          </a:bodyPr>
          <a:lstStyle/>
          <a:p>
            <a:r>
              <a:rPr lang="en-IN" sz="1800" b="1" i="0" u="none" strike="noStrike" baseline="0" dirty="0">
                <a:latin typeface="TimesNewRomanPS-BoldMT"/>
              </a:rPr>
              <a:t>JavaScript end-to-end</a:t>
            </a:r>
            <a:endParaRPr lang="en-IN" dirty="0"/>
          </a:p>
        </p:txBody>
      </p:sp>
    </p:spTree>
    <p:extLst>
      <p:ext uri="{BB962C8B-B14F-4D97-AF65-F5344CB8AC3E}">
        <p14:creationId xmlns:p14="http://schemas.microsoft.com/office/powerpoint/2010/main" val="151828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F2BFD-59E0-7CCD-1445-6E06B77F1BF7}"/>
              </a:ext>
            </a:extLst>
          </p:cNvPr>
          <p:cNvSpPr txBox="1"/>
          <p:nvPr/>
        </p:nvSpPr>
        <p:spPr>
          <a:xfrm>
            <a:off x="8967019" y="196645"/>
            <a:ext cx="1700981" cy="786581"/>
          </a:xfrm>
          <a:prstGeom prst="rect">
            <a:avLst/>
          </a:prstGeom>
          <a:solidFill>
            <a:schemeClr val="bg1"/>
          </a:solidFill>
        </p:spPr>
        <p:txBody>
          <a:bodyPr wrap="square" rtlCol="0">
            <a:spAutoFit/>
          </a:bodyPr>
          <a:lstStyle/>
          <a:p>
            <a:endParaRPr lang="en-IN" dirty="0"/>
          </a:p>
        </p:txBody>
      </p:sp>
      <p:sp>
        <p:nvSpPr>
          <p:cNvPr id="3" name="TextBox 2">
            <a:extLst>
              <a:ext uri="{FF2B5EF4-FFF2-40B4-BE49-F238E27FC236}">
                <a16:creationId xmlns:a16="http://schemas.microsoft.com/office/drawing/2014/main" id="{1168C444-6D30-BDF1-BECE-C0F8A47EFAA0}"/>
              </a:ext>
            </a:extLst>
          </p:cNvPr>
          <p:cNvSpPr txBox="1"/>
          <p:nvPr/>
        </p:nvSpPr>
        <p:spPr>
          <a:xfrm>
            <a:off x="1042219" y="845574"/>
            <a:ext cx="3195484" cy="786581"/>
          </a:xfrm>
          <a:prstGeom prst="rect">
            <a:avLst/>
          </a:prstGeom>
          <a:solidFill>
            <a:schemeClr val="bg1"/>
          </a:solidFill>
        </p:spPr>
        <p:txBody>
          <a:bodyPr wrap="square" rtlCol="0">
            <a:spAutoFit/>
          </a:bodyPr>
          <a:lstStyle/>
          <a:p>
            <a:endParaRPr lang="en-IN" dirty="0"/>
          </a:p>
        </p:txBody>
      </p:sp>
      <p:sp>
        <p:nvSpPr>
          <p:cNvPr id="4" name="TextBox 3">
            <a:extLst>
              <a:ext uri="{FF2B5EF4-FFF2-40B4-BE49-F238E27FC236}">
                <a16:creationId xmlns:a16="http://schemas.microsoft.com/office/drawing/2014/main" id="{9A14A77D-BC89-AC73-6EAC-92BF84C9D642}"/>
              </a:ext>
            </a:extLst>
          </p:cNvPr>
          <p:cNvSpPr txBox="1"/>
          <p:nvPr/>
        </p:nvSpPr>
        <p:spPr>
          <a:xfrm>
            <a:off x="823965" y="688258"/>
            <a:ext cx="10400044" cy="2246769"/>
          </a:xfrm>
          <a:prstGeom prst="rect">
            <a:avLst/>
          </a:prstGeom>
          <a:noFill/>
        </p:spPr>
        <p:txBody>
          <a:bodyPr wrap="square" rtlCol="0">
            <a:spAutoFit/>
          </a:bodyPr>
          <a:lstStyle/>
          <a:p>
            <a:pPr algn="l"/>
            <a:r>
              <a:rPr lang="en-US" sz="2000" b="0" i="0" u="sng" strike="noStrike" baseline="0" dirty="0">
                <a:latin typeface="Times New Roman" panose="02020603050405020304" pitchFamily="18" charset="0"/>
                <a:cs typeface="Times New Roman" panose="02020603050405020304" pitchFamily="18" charset="0"/>
              </a:rPr>
              <a:t>Node.js</a:t>
            </a:r>
          </a:p>
          <a:p>
            <a:pPr algn="l"/>
            <a:r>
              <a:rPr lang="en-US" sz="2000" b="0" i="0" u="none" strike="noStrike" baseline="0" dirty="0">
                <a:latin typeface="Times New Roman" panose="02020603050405020304" pitchFamily="18" charset="0"/>
                <a:cs typeface="Times New Roman" panose="02020603050405020304" pitchFamily="18" charset="0"/>
              </a:rPr>
              <a:t>Node.js is a development framework based on Google’s V8 JavaScript engine. Node.js code is written in JavaScript and then compiled into machine code by V8 to be executed.</a:t>
            </a:r>
          </a:p>
          <a:p>
            <a:pPr marL="800100" lvl="1"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Javascript</a:t>
            </a:r>
            <a:r>
              <a:rPr lang="en-US" sz="2000" dirty="0">
                <a:latin typeface="Times New Roman" panose="02020603050405020304" pitchFamily="18" charset="0"/>
                <a:cs typeface="Times New Roman" panose="02020603050405020304" pitchFamily="18" charset="0"/>
              </a:rPr>
              <a:t> end-to-end</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Scalability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Extensibility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Ease of installation and use</a:t>
            </a:r>
          </a:p>
        </p:txBody>
      </p:sp>
      <p:sp>
        <p:nvSpPr>
          <p:cNvPr id="6" name="TextBox 5">
            <a:extLst>
              <a:ext uri="{FF2B5EF4-FFF2-40B4-BE49-F238E27FC236}">
                <a16:creationId xmlns:a16="http://schemas.microsoft.com/office/drawing/2014/main" id="{6C0CB7F5-B659-971E-17E4-025DBAED5DA9}"/>
              </a:ext>
            </a:extLst>
          </p:cNvPr>
          <p:cNvSpPr txBox="1"/>
          <p:nvPr/>
        </p:nvSpPr>
        <p:spPr>
          <a:xfrm>
            <a:off x="707922" y="3400119"/>
            <a:ext cx="10127225" cy="2554545"/>
          </a:xfrm>
          <a:prstGeom prst="rect">
            <a:avLst/>
          </a:prstGeom>
          <a:noFill/>
        </p:spPr>
        <p:txBody>
          <a:bodyPr wrap="square">
            <a:spAutoFit/>
          </a:bodyPr>
          <a:lstStyle/>
          <a:p>
            <a:pPr algn="l"/>
            <a:r>
              <a:rPr lang="en-US" sz="2000" u="sng" dirty="0">
                <a:latin typeface="Times New Roman" panose="02020603050405020304" pitchFamily="18" charset="0"/>
                <a:cs typeface="Times New Roman" panose="02020603050405020304" pitchFamily="18" charset="0"/>
              </a:rPr>
              <a:t>MongoDB</a:t>
            </a:r>
            <a:r>
              <a:rPr lang="en-US" sz="2000" dirty="0">
                <a:latin typeface="Times New Roman" panose="02020603050405020304" pitchFamily="18" charset="0"/>
                <a:cs typeface="Times New Roman" panose="02020603050405020304" pitchFamily="18" charset="0"/>
              </a:rPr>
              <a:t>:</a:t>
            </a:r>
          </a:p>
          <a:p>
            <a:pPr algn="l"/>
            <a:r>
              <a:rPr lang="en-US" sz="2000" b="0" i="0" u="none" strike="noStrike" baseline="0" dirty="0">
                <a:latin typeface="Times New Roman" panose="02020603050405020304" pitchFamily="18" charset="0"/>
                <a:cs typeface="Times New Roman" panose="02020603050405020304" pitchFamily="18" charset="0"/>
              </a:rPr>
              <a:t>MongoDB is a document database with the scalability and flexibility that querying and indexing made as per the user requirement.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 Orientation</a:t>
            </a:r>
          </a:p>
          <a:p>
            <a:pPr marL="800100" lvl="1" indent="-342900">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High performance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availability</a:t>
            </a:r>
          </a:p>
          <a:p>
            <a:pPr marL="800100" lvl="1" indent="-342900">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High Scalability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SQL injection</a:t>
            </a:r>
            <a:endParaRPr lang="en-US" sz="20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503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4809</Words>
  <Application>Microsoft Office PowerPoint</Application>
  <PresentationFormat>Widescreen</PresentationFormat>
  <Paragraphs>657</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Consolas</vt:lpstr>
      <vt:lpstr>Courier New</vt:lpstr>
      <vt:lpstr>CourierNewPSMT</vt:lpstr>
      <vt:lpstr>Inter</vt:lpstr>
      <vt:lpstr>Times New Roman</vt:lpstr>
      <vt:lpstr>TimesNewRomanPS-BoldMT</vt:lpstr>
      <vt:lpstr>TimesNewRomanPSMT</vt:lpstr>
      <vt:lpstr>Wingdings</vt:lpstr>
      <vt:lpstr>Office Theme</vt:lpstr>
      <vt:lpstr>MERN</vt:lpstr>
      <vt:lpstr>PowerPoint Presentation</vt:lpstr>
      <vt:lpstr>PowerPoint Presentation</vt:lpstr>
      <vt:lpstr>2 a) Communication between Browser and webserver</vt:lpstr>
      <vt:lpstr>PowerPoint Presentation</vt:lpstr>
      <vt:lpstr>2 b) Rendering: Displaying the data from server in browser</vt:lpstr>
      <vt:lpstr>3. Web server</vt:lpstr>
      <vt:lpstr>PowerPoint Presentation</vt:lpstr>
      <vt:lpstr>PowerPoint Presentation</vt:lpstr>
      <vt:lpstr>PowerPoint Presentation</vt:lpstr>
      <vt:lpstr>PowerPoint Presentation</vt:lpstr>
      <vt:lpstr>JavaScript</vt:lpstr>
      <vt:lpstr>Variable declaration</vt:lpstr>
      <vt:lpstr>JavaScript Data types </vt:lpstr>
      <vt:lpstr>JavaScript Operators</vt:lpstr>
      <vt:lpstr>Relational Operator</vt:lpstr>
      <vt:lpstr>Bit-wise Operators</vt:lpstr>
      <vt:lpstr>Functions in JavaScript</vt:lpstr>
      <vt:lpstr>Different ways of creating functions in JavaScript</vt:lpstr>
      <vt:lpstr>PowerPoint Presentation</vt:lpstr>
      <vt:lpstr>PowerPoint Presentation</vt:lpstr>
      <vt:lpstr>PowerPoint Presentation</vt:lpstr>
      <vt:lpstr>Arrays in javascript</vt:lpstr>
      <vt:lpstr>PowerPoint Presentation</vt:lpstr>
      <vt:lpstr>PowerPoint Presentation</vt:lpstr>
      <vt:lpstr>PowerPoint Presentation</vt:lpstr>
      <vt:lpstr>PowerPoint Presentation</vt:lpstr>
      <vt:lpstr>Objects in javascript</vt:lpstr>
      <vt:lpstr>PowerPoint Presentation</vt:lpstr>
      <vt:lpstr>PowerPoint Presentation</vt:lpstr>
      <vt:lpstr>PowerPoint Presentation</vt:lpstr>
      <vt:lpstr>Asynchronous Programming</vt:lpstr>
      <vt:lpstr>Callbacks</vt:lpstr>
      <vt:lpstr>PowerPoint Presentation</vt:lpstr>
      <vt:lpstr>PowerPoint Presentation</vt:lpstr>
      <vt:lpstr>Exception Handling</vt:lpstr>
      <vt:lpstr>PowerPoint Presentation</vt:lpstr>
      <vt:lpstr>try…catch…finally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venkata krishna rao likki</dc:creator>
  <cp:lastModifiedBy>venkata krishna rao likki</cp:lastModifiedBy>
  <cp:revision>124</cp:revision>
  <dcterms:created xsi:type="dcterms:W3CDTF">2024-11-20T13:52:04Z</dcterms:created>
  <dcterms:modified xsi:type="dcterms:W3CDTF">2025-01-17T05:52:25Z</dcterms:modified>
</cp:coreProperties>
</file>