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4" r:id="rId2"/>
    <p:sldId id="275" r:id="rId3"/>
    <p:sldId id="276" r:id="rId4"/>
    <p:sldId id="277" r:id="rId5"/>
    <p:sldId id="278" r:id="rId6"/>
    <p:sldId id="279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Decoder</a:t>
            </a:r>
          </a:p>
          <a:p>
            <a:pPr lvl="1">
              <a:buFont typeface="Wingdings" pitchFamily="2" charset="2"/>
              <a:buChar char="Ø"/>
            </a:pPr>
            <a:r>
              <a:rPr lang="en-US" sz="3600" dirty="0" smtClean="0"/>
              <a:t>NAND gate</a:t>
            </a:r>
          </a:p>
          <a:p>
            <a:pPr lvl="1">
              <a:buFont typeface="Wingdings" pitchFamily="2" charset="2"/>
              <a:buChar char="Ø"/>
            </a:pPr>
            <a:r>
              <a:rPr lang="en-US" sz="3600" dirty="0" smtClean="0"/>
              <a:t>Operation</a:t>
            </a:r>
          </a:p>
          <a:p>
            <a:pPr lvl="1">
              <a:buFont typeface="Wingdings" pitchFamily="2" charset="2"/>
              <a:buChar char="Ø"/>
            </a:pPr>
            <a:r>
              <a:rPr lang="en-US" sz="3600" dirty="0" smtClean="0"/>
              <a:t>Circuit</a:t>
            </a:r>
          </a:p>
          <a:p>
            <a:r>
              <a:rPr lang="en-US" sz="4000" dirty="0" smtClean="0"/>
              <a:t>Higher order decoders</a:t>
            </a:r>
          </a:p>
          <a:p>
            <a:r>
              <a:rPr lang="en-US" sz="4000" dirty="0" smtClean="0"/>
              <a:t>Implementation of Boolean functions using decoders.</a:t>
            </a:r>
          </a:p>
          <a:p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Implementing a Boolean function using decoder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To implement a Boolean function using decoder, the Boolean function must be represented in Sum of </a:t>
            </a:r>
            <a:r>
              <a:rPr lang="en-US" dirty="0" err="1" smtClean="0"/>
              <a:t>Minterms</a:t>
            </a:r>
            <a:r>
              <a:rPr lang="en-US" dirty="0" smtClean="0"/>
              <a:t> form.</a:t>
            </a:r>
          </a:p>
          <a:p>
            <a:pPr algn="just"/>
            <a:r>
              <a:rPr lang="en-US" dirty="0" smtClean="0"/>
              <a:t>Since any </a:t>
            </a:r>
            <a:r>
              <a:rPr lang="en-US" b="1" dirty="0" err="1" smtClean="0"/>
              <a:t>boolean</a:t>
            </a:r>
            <a:r>
              <a:rPr lang="en-US" b="1" dirty="0" smtClean="0"/>
              <a:t> function</a:t>
            </a:r>
            <a:r>
              <a:rPr lang="en-US" dirty="0" smtClean="0"/>
              <a:t> can be expressed as a sum of </a:t>
            </a:r>
            <a:r>
              <a:rPr lang="en-US" dirty="0" err="1" smtClean="0"/>
              <a:t>minterms</a:t>
            </a:r>
            <a:r>
              <a:rPr lang="en-US" dirty="0" smtClean="0"/>
              <a:t>, a </a:t>
            </a:r>
            <a:r>
              <a:rPr lang="en-US" b="1" dirty="0" smtClean="0"/>
              <a:t>decoder</a:t>
            </a:r>
            <a:r>
              <a:rPr lang="en-US" dirty="0" smtClean="0"/>
              <a:t> that can generate these </a:t>
            </a:r>
            <a:r>
              <a:rPr lang="en-US" dirty="0" err="1" smtClean="0"/>
              <a:t>minterms</a:t>
            </a:r>
            <a:r>
              <a:rPr lang="en-US" dirty="0" smtClean="0"/>
              <a:t> along with external OR gates that form their logical sums, can be used to form a circuit of any </a:t>
            </a:r>
            <a:r>
              <a:rPr lang="en-US" b="1" dirty="0" err="1" smtClean="0"/>
              <a:t>boolean</a:t>
            </a:r>
            <a:r>
              <a:rPr lang="en-US" b="1" dirty="0" smtClean="0"/>
              <a:t> function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corresponding </a:t>
            </a:r>
            <a:r>
              <a:rPr lang="en-US" dirty="0" err="1" smtClean="0"/>
              <a:t>minterms</a:t>
            </a:r>
            <a:r>
              <a:rPr lang="en-US" dirty="0" smtClean="0"/>
              <a:t> from the decoder output are connected to an OR gate.</a:t>
            </a:r>
          </a:p>
          <a:p>
            <a:pPr algn="just"/>
            <a:r>
              <a:rPr lang="en-US" dirty="0" smtClean="0"/>
              <a:t>The output of OR gate is the Boolean function.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Implementing a Boolean function using decoder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400" dirty="0" smtClean="0"/>
              <a:t>     Implement, with a decoder and external OR gates, the combinational circuit specified by the following three Boolean functions:</a:t>
            </a:r>
          </a:p>
          <a:p>
            <a:pPr lvl="1">
              <a:buNone/>
            </a:pPr>
            <a:r>
              <a:rPr lang="en-US" sz="2000" dirty="0" smtClean="0"/>
              <a:t>f1(A, B, C) = </a:t>
            </a:r>
            <a:r>
              <a:rPr lang="en-US" sz="2000" dirty="0" err="1" smtClean="0"/>
              <a:t>Σm</a:t>
            </a:r>
            <a:r>
              <a:rPr lang="en-US" sz="2000" dirty="0" smtClean="0"/>
              <a:t>(0,3,4)</a:t>
            </a:r>
          </a:p>
          <a:p>
            <a:pPr lvl="1">
              <a:buNone/>
            </a:pPr>
            <a:r>
              <a:rPr lang="en-US" sz="2000" dirty="0" smtClean="0"/>
              <a:t> f2(A, B, C) = </a:t>
            </a:r>
            <a:r>
              <a:rPr lang="en-US" sz="2000" dirty="0" err="1" smtClean="0"/>
              <a:t>Σm</a:t>
            </a:r>
            <a:r>
              <a:rPr lang="en-US" sz="2000" dirty="0" smtClean="0"/>
              <a:t>(1,2,7) </a:t>
            </a:r>
          </a:p>
          <a:p>
            <a:pPr lvl="1">
              <a:buNone/>
            </a:pPr>
            <a:r>
              <a:rPr lang="en-US" sz="2000" dirty="0" smtClean="0"/>
              <a:t>f3(A, B, C) = Π M(0,1,2,4)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571876"/>
            <a:ext cx="635798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Implementing full adder using decoder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3757610" cy="498317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Therefore we have:</a:t>
            </a:r>
            <a:br>
              <a:rPr lang="en-US" dirty="0" smtClean="0"/>
            </a:br>
            <a:r>
              <a:rPr lang="en-US" dirty="0" smtClean="0"/>
              <a:t>S=∑(1,2,4,7)</a:t>
            </a:r>
          </a:p>
          <a:p>
            <a:pPr algn="just">
              <a:buNone/>
            </a:pPr>
            <a:r>
              <a:rPr lang="en-US" dirty="0" smtClean="0"/>
              <a:t>    C=∑(3,5,6,7)</a:t>
            </a:r>
          </a:p>
          <a:p>
            <a:pPr algn="just"/>
            <a:r>
              <a:rPr lang="en-US" dirty="0" smtClean="0"/>
              <a:t>The following circuit diagram shows the implementation of Full adder using a 3:8 Decoder and OR gates.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142984"/>
            <a:ext cx="4057661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BCD to 7-segment decoder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r>
              <a:rPr lang="pt-BR" dirty="0" smtClean="0"/>
              <a:t>a = F1 (A, B, C, D) = ∑m (0, 2, 3, 5, 7, 8, 9)</a:t>
            </a:r>
          </a:p>
          <a:p>
            <a:pPr>
              <a:buNone/>
            </a:pPr>
            <a:r>
              <a:rPr lang="pt-BR" dirty="0" smtClean="0"/>
              <a:t>b = F2 (A, B, C, D) = ∑m (0, 1, 2, 3, 4, 7, 8, 9)</a:t>
            </a:r>
          </a:p>
          <a:p>
            <a:pPr>
              <a:buNone/>
            </a:pPr>
            <a:r>
              <a:rPr lang="pt-BR" dirty="0" smtClean="0"/>
              <a:t>c = F3 (A, B, C, D) = ∑m (0, 1, 3, 4, 5, 6, 7, 8, 9)</a:t>
            </a:r>
          </a:p>
          <a:p>
            <a:pPr>
              <a:buNone/>
            </a:pPr>
            <a:r>
              <a:rPr lang="pt-BR" dirty="0" smtClean="0"/>
              <a:t>d = F4 (A, B, C, D) = ∑m (0, 2, 3, 5, 6, 8)</a:t>
            </a:r>
          </a:p>
          <a:p>
            <a:pPr>
              <a:buNone/>
            </a:pPr>
            <a:r>
              <a:rPr lang="pt-BR" dirty="0" smtClean="0"/>
              <a:t>e = F5 (A, B, C, D) = ∑m (0, 2, 6, 8)</a:t>
            </a:r>
          </a:p>
          <a:p>
            <a:pPr>
              <a:buNone/>
            </a:pPr>
            <a:r>
              <a:rPr lang="pt-BR" dirty="0" smtClean="0"/>
              <a:t>f = F6 (A, B, C, D) = ∑m (0, 4, 5, 6, 8, 9)</a:t>
            </a:r>
          </a:p>
          <a:p>
            <a:pPr>
              <a:buNone/>
            </a:pPr>
            <a:r>
              <a:rPr lang="pt-BR" dirty="0" smtClean="0"/>
              <a:t>g = F7 (A, B, C, D) = ∑m (2, 3, 4, 5, 6, 8, 9)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BCD to 7-segment decoder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814393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929198"/>
            <a:ext cx="28956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BCD to 7-segment decoder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6643734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28794" y="2786058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Decoder with NAND gates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Building the decoder with NAND gates, inverts the outputs.</a:t>
            </a:r>
          </a:p>
          <a:p>
            <a:pPr algn="just"/>
            <a:r>
              <a:rPr lang="en-US" dirty="0" smtClean="0"/>
              <a:t>In the NAND decoder, only one output can be LOW and equal to logic “0” at any given time, with all the other outputs being HIGH at logic “1”.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Decoder with NAND gates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271464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643050"/>
            <a:ext cx="428628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Decoder with NAND gates with LOW enable input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928802"/>
            <a:ext cx="535785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43050"/>
            <a:ext cx="285752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3*8 decoder using 2*4 decoder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624806"/>
            <a:ext cx="4786346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85788" y="1214426"/>
          <a:ext cx="2500328" cy="5274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082"/>
                <a:gridCol w="625082"/>
                <a:gridCol w="625082"/>
                <a:gridCol w="625082"/>
              </a:tblGrid>
              <a:tr h="357186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A2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A1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A0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O/P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13617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D0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13617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D1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13617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D2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13617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D3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13617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D4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13617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D5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13617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D6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13617"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baseline="0" dirty="0" smtClean="0">
                          <a:solidFill>
                            <a:srgbClr val="7030A0"/>
                          </a:solidFill>
                        </a:rPr>
                        <a:t>D7</a:t>
                      </a:r>
                      <a:endParaRPr lang="en-US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4*16 decoder using 3*8 decoder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571612"/>
            <a:ext cx="357190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85786" y="928671"/>
          <a:ext cx="3214710" cy="5500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  <a:gridCol w="642942"/>
                <a:gridCol w="642942"/>
                <a:gridCol w="642942"/>
                <a:gridCol w="642942"/>
              </a:tblGrid>
              <a:tr h="320426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A3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A2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A1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A0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O/P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D2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D3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D4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D5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D6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D7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D8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D9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D10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D11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D12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D13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D14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23769"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>
                          <a:solidFill>
                            <a:srgbClr val="7030A0"/>
                          </a:solidFill>
                        </a:rPr>
                        <a:t>D15</a:t>
                      </a:r>
                      <a:endParaRPr lang="en-US" sz="1200" b="1" baseline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Higher order decoders using lower order decoders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824038"/>
            <a:ext cx="4786346" cy="3748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4*16 decoder using 2*4 decoder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7858179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5*32 decoder using 2*4 &amp; 3*8 decoder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14422"/>
            <a:ext cx="7572427" cy="528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528</Words>
  <Application>Microsoft Office PowerPoint</Application>
  <PresentationFormat>On-screen Show (4:3)</PresentationFormat>
  <Paragraphs>179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Outline of today’s session</vt:lpstr>
      <vt:lpstr>Decoder with NAND gates</vt:lpstr>
      <vt:lpstr>Decoder with NAND gates</vt:lpstr>
      <vt:lpstr>Decoder with NAND gates with LOW enable input</vt:lpstr>
      <vt:lpstr>3*8 decoder using 2*4 decoder</vt:lpstr>
      <vt:lpstr>4*16 decoder using 3*8 decoder</vt:lpstr>
      <vt:lpstr>Higher order decoders using lower order decoders</vt:lpstr>
      <vt:lpstr>4*16 decoder using 2*4 decoder</vt:lpstr>
      <vt:lpstr>5*32 decoder using 2*4 &amp; 3*8 decoder</vt:lpstr>
      <vt:lpstr>Implementing a Boolean function using decoder</vt:lpstr>
      <vt:lpstr>Implementing a Boolean function using decoder</vt:lpstr>
      <vt:lpstr>Implementing full adder using decoder</vt:lpstr>
      <vt:lpstr>BCD to 7-segment decoder</vt:lpstr>
      <vt:lpstr>BCD to 7-segment decoder</vt:lpstr>
      <vt:lpstr>BCD to 7-segment decoder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157</cp:revision>
  <dcterms:created xsi:type="dcterms:W3CDTF">2020-08-17T05:02:06Z</dcterms:created>
  <dcterms:modified xsi:type="dcterms:W3CDTF">2021-01-25T06:46:52Z</dcterms:modified>
</cp:coreProperties>
</file>