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8F920-E596-D159-D278-654AEB63A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5D87F5-A525-4E05-48C0-8E45258DE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8ABDF-F579-4C0B-E404-C6A670B95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F310-2D0B-44CB-9C93-8A06E400459C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A5A6D-ABEA-B009-64F2-AF8940212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85EA5-F4A3-EAD6-B0FF-FBD157960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489-E79A-411D-BEB5-3A67AD5E6A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998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7315-AE7D-B70D-CECE-CD7DEC7FA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258BC-48A5-E82B-7D16-92CCEF85D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9FEA4-B998-A5E3-3C07-5EC164405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F310-2D0B-44CB-9C93-8A06E400459C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B1160-BBB9-8A79-EAE9-BF268A07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BFB7D-4F2E-CBBC-F546-A6D1EAB0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489-E79A-411D-BEB5-3A67AD5E6A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102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03E9E0-5FDE-8789-2EB5-CD1102521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757F1-2CF1-F2D8-E6CA-F79806861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3C558-0814-1112-E49A-BC5CB2B5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F310-2D0B-44CB-9C93-8A06E400459C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642BA-93BF-6BB5-BB33-40FBE59A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D672F-923E-AB80-3B63-80C937EE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489-E79A-411D-BEB5-3A67AD5E6A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492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D8FE-689A-094F-CA69-9A518C8C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B882B-DBB6-3133-481C-916D19EE3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91CB0-AEC7-A3F4-26EA-2AD80E448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F310-2D0B-44CB-9C93-8A06E400459C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5AB3A-6951-0806-7DDD-29AC06DDF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F6427-A75D-2C3B-E34E-494F5FEC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489-E79A-411D-BEB5-3A67AD5E6A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363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74AE-5F22-6084-A720-4DE2C6B0D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22564-954A-7E49-F3CA-56F09794E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98F9B-4B65-6462-82D9-0B5C4514B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F310-2D0B-44CB-9C93-8A06E400459C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9CF4B-0C60-928F-5AB9-8094CD8A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B845B-79B7-D5E1-5FAA-E381DDF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489-E79A-411D-BEB5-3A67AD5E6A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507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8D30-CCC2-497B-B16E-48E3DFDA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6370A-5179-68EC-CF85-47C672A2C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7455F-81CD-77B4-80D8-2C5D844AA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C38E0-459B-ED74-ACE7-FC81B2BD4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F310-2D0B-44CB-9C93-8A06E400459C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FDE5B-D4EA-7FFA-3811-77003A82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0C2F1-2C04-C863-31A9-D715AE3CD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489-E79A-411D-BEB5-3A67AD5E6A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503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4B51-DD88-61E0-44FE-5A2A0C76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95B28-8EC7-20FF-181D-067D22A86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674BC-D286-76D3-7DCE-9150580EA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63268C-5DFA-F5F8-B6D2-0CB111B4E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F4CE3A-1D1F-D510-2717-A1878077D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2886A8-9838-113B-622E-642F34E6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F310-2D0B-44CB-9C93-8A06E400459C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9F16BA-4C63-2425-96B3-CB04D338D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99EA97-4D41-6F88-8797-F643549B4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489-E79A-411D-BEB5-3A67AD5E6A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34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9D4A-986E-0749-52A6-7F91C6C3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CC8A0-7BA1-D656-C61E-B32D6D0EF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F310-2D0B-44CB-9C93-8A06E400459C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82DD9-870C-C74F-EB33-2E378BD3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A301B-D2FB-E908-9C59-E46B2366E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489-E79A-411D-BEB5-3A67AD5E6A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583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EEEF18-AA6A-07B0-3C1E-65F61F14E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F310-2D0B-44CB-9C93-8A06E400459C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904A33-1684-A474-1376-0CBB514D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779E8-B800-6B80-11F2-6F88C1F8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489-E79A-411D-BEB5-3A67AD5E6A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885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331D-E518-E9EE-CFCF-6285F73E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DBD71-1927-584D-6F05-0B29D0B55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706ED-23BC-C6D2-B75D-3487C93A8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5DF0B-4F4E-A57C-ED27-95450ABD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F310-2D0B-44CB-9C93-8A06E400459C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EAAEA-29CF-2094-060D-C5B26396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EF0C4-15C0-82E3-22D1-0232960A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489-E79A-411D-BEB5-3A67AD5E6A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214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C177F-52DB-ACCB-F71C-76A70A63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85A6DE-6703-57BB-3589-EB95D0F27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C4BDC-B404-7BBC-91D1-36753396E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1D22E-568B-B370-9200-C972EBF11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F310-2D0B-44CB-9C93-8A06E400459C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68CED-2705-8D84-3D3D-5883921D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9CAC0-3616-ED66-00F6-6EB49370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489-E79A-411D-BEB5-3A67AD5E6A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933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A3FDA3-916C-FDA0-1660-D5ED95886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8AB83-A463-06C3-913E-90AC862D4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41566-82B9-8A72-7E7D-E81FCD99D7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5F310-2D0B-44CB-9C93-8A06E400459C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5CD2F-A0A1-89EE-76C2-DEE86A851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6D794-3072-584B-539A-82D9E012E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27489-E79A-411D-BEB5-3A67AD5E6A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620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F0954-1FF2-7BE0-01DF-3FBC1454DD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Unit - 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EB846-8B76-0DBF-DF40-EACA6F8F36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MONGODB</a:t>
            </a:r>
          </a:p>
        </p:txBody>
      </p:sp>
    </p:spTree>
    <p:extLst>
      <p:ext uri="{BB962C8B-B14F-4D97-AF65-F5344CB8AC3E}">
        <p14:creationId xmlns:p14="http://schemas.microsoft.com/office/powerpoint/2010/main" val="4211847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811C5-9ED6-4535-4814-5B1122B26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468" y="995023"/>
            <a:ext cx="7259063" cy="4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98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BA8CAC-F45B-CC85-1FDA-3BC174DF3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547" y="1366549"/>
            <a:ext cx="7020905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43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ABD22-F384-6DF4-878A-33079B459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231" y="585390"/>
            <a:ext cx="7249537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17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4BAA9-5F18-0778-58BD-50A37CD6D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073" y="1185549"/>
            <a:ext cx="7725853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F46C4-C842-2330-B95B-3FA38F34F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27" y="186117"/>
            <a:ext cx="10883788" cy="633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3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91709E-D4FB-3D8E-442D-1A9869773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82" y="388418"/>
            <a:ext cx="10284976" cy="619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0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6F59F1-4A06-BE43-27DE-2F121285F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573" y="1242707"/>
            <a:ext cx="7544853" cy="43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65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63A2B9-928A-B08D-3FE6-5DDACE8B9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231" y="723522"/>
            <a:ext cx="7611537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BA9CA8-44C1-0CFB-1E01-4265EDB5B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389" y="856891"/>
            <a:ext cx="7497221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13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51288F-3CE0-8F67-A82A-DFFAD9DA5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705" y="861654"/>
            <a:ext cx="7268589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9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06E14-DC43-621D-853B-45FEA8D50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310" y="728285"/>
            <a:ext cx="7373379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0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6319D0-97B2-E0C0-26EA-161CA0D07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679" y="961680"/>
            <a:ext cx="7468642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35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Unit - 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Jyothsna Kilari</dc:creator>
  <cp:lastModifiedBy>Jyothsna Kilari</cp:lastModifiedBy>
  <cp:revision>1</cp:revision>
  <dcterms:created xsi:type="dcterms:W3CDTF">2025-09-19T07:40:50Z</dcterms:created>
  <dcterms:modified xsi:type="dcterms:W3CDTF">2025-09-19T07:41:20Z</dcterms:modified>
</cp:coreProperties>
</file>