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89" r:id="rId9"/>
    <p:sldId id="294" r:id="rId10"/>
    <p:sldId id="295" r:id="rId11"/>
    <p:sldId id="296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0D42-B9FF-E197-7E84-5AED2AA6C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885BA-4946-12E4-515B-081646D80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3887-FA14-9F82-3564-A3002A04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93B5-A13D-0612-0CB6-984E1866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29AC-53DF-3DE0-6961-85FD9EF3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3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5C49-6CA7-ECA6-4085-D8BD892F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BE5F5-4502-B023-045A-6E3ED5F02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DF08-CF55-ED43-34B7-AC6A92BA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09A1-AC32-E937-A1B1-9E37AC22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CE183-298F-B4D8-0F33-98A28380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93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37B8A-7B75-236A-7B11-48D0F90EE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6FE47-DA37-64D3-7870-F85EAFE57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CC3D-30B6-46E0-E258-9179E416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34BD-7029-398F-C519-9E4A6D35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A83E-A1FB-70C0-5DF5-783DFDD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946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8FBE-B005-5F26-B67F-8309709F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757A-AE03-66C7-7546-598D2828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7F18D-5A67-A1CF-B875-6D628913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F40C-0171-21AD-96D9-D7E027EA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B1627-1BA9-808A-4B4B-4621CE50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09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C86C-AEC3-16CF-0568-9B2276C5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E4599-7F92-61FE-2B32-6BE2070E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C04C-A877-DBB1-3CE7-5DC441EA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324B-511A-D13F-E9A2-D24261DA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57540-68D0-73A7-B4DC-1AAA17F3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60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960B-3EC6-4EBD-4A80-9FA043CB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223E-FD97-26C9-6616-E8AC287B4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B0E1B-FFCE-844D-F1BB-3384AD44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435A-4B4F-7E92-D410-7EAC27F9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C7B84-FB6C-FDAD-003A-8FD25235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51FD1-1E5D-F247-6D5F-D2FC33DE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17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3CAA-AB8E-315E-6A35-82717B2B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2E3A0-2ED0-41FE-C30E-66CD97FC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D4A78-EC10-F847-8990-CB22AD552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43278-B362-1C84-E09D-FC01305B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0CE0B-0F7E-237C-1229-6A9A0F4A1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52E74-EDC9-EF25-4BA1-CFE70ECC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3A3B1-5D20-56F2-B14E-49468619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57DE3-57B3-E956-D84A-1CFE7D75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36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DEF2-8A22-8D0F-2887-443BF32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7AF26-1A50-B698-93E6-CEF09E7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C593A-7C69-EABC-F2F4-C72E4904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A7F57-0625-23F0-A6A2-385B25B6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0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F96-A6E6-B576-EA38-CE7627CD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33AB9-844D-AE6C-FDA4-7E89864D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CF59C-18F5-FB63-7475-0F6F61AD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43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1B6D-AB13-86EA-1495-60ED99D1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20B2-68A8-0BDD-DC51-11CF76A2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E76BE-A46A-C1C1-4BEF-03668026C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59BC8-1064-7BBD-0A63-39B9FF0B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4CDB3-C939-DBDA-49CB-2CFBDA11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3B1C9-7E79-001C-8462-4E4FDED5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1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364C-48C8-DB95-47DD-695B006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1548B-0A42-7AED-8F66-71D548FBD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4AFA-EAD2-93F3-4EAA-7284AF560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8E2E-07A1-64FD-278A-CA5FD44E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7A54-C089-CD64-3ACA-185FA6EE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68CD9-A9A5-B455-3454-EBC223C2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07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59166-D6D8-1E31-82C4-BEFCDAF1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8F15-0C60-F1DD-56DE-D3DCD5DBC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B16E-01D0-05E7-C00D-202F35BCA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BE53-B339-4814-A6B1-E4706173238D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5B6C-6682-2582-609A-445918ECF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9004-C7A8-10A0-C4AF-4267E380F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5B2B-36D1-46A8-91AA-D56D6C9F7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9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DB8E-3D3F-DE9A-3113-843E98AF0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Unit-V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3D85F-6A83-FE8D-58C2-2CE3968D8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70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15E29-805A-0FC1-A614-8606746A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00" y="914049"/>
            <a:ext cx="7163800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68075-9B6D-F111-C1DF-D48935D5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747338"/>
            <a:ext cx="7525800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E82B3-846B-291D-9386-2CCD61D9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8" y="439188"/>
            <a:ext cx="7354326" cy="4458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1411F-83F0-23C0-EF27-66A1C31E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57" y="4100244"/>
            <a:ext cx="7144747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22650-2AA0-F081-54AC-B6F46596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58" y="849664"/>
            <a:ext cx="9831823" cy="53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71151-3096-9C61-A3EE-8C19E09B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537759"/>
            <a:ext cx="7497221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1C42D-8999-7AF6-5696-9E93499E9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42" y="290074"/>
            <a:ext cx="7097115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2C2A8-B609-300D-ED43-C8D4ED9A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7" y="747959"/>
            <a:ext cx="7554379" cy="492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644E3-BCBF-F65C-3510-37E22D45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973" y="900380"/>
            <a:ext cx="3622436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5A148-0FA6-1953-891F-EA699549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1299865"/>
            <a:ext cx="6630325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0934-7D8D-233D-4F6E-6FE1366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42" y="1066470"/>
            <a:ext cx="709711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0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B09ED-69FB-240E-8C88-1383B9671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666364"/>
            <a:ext cx="6820852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3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3CD4A-2807-D559-7EEE-BD5384A5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704470"/>
            <a:ext cx="7668695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2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2DF2B-101D-6912-3E36-C1D8E115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0" y="933101"/>
            <a:ext cx="6411220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5804B-FBBB-5FAF-905E-DB265CCD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561575"/>
            <a:ext cx="6839905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Unit-V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Jyothsna Kilari</dc:creator>
  <cp:lastModifiedBy>Jyothsna Kilari</cp:lastModifiedBy>
  <cp:revision>1</cp:revision>
  <dcterms:created xsi:type="dcterms:W3CDTF">2025-09-19T07:46:47Z</dcterms:created>
  <dcterms:modified xsi:type="dcterms:W3CDTF">2025-09-19T07:46:57Z</dcterms:modified>
</cp:coreProperties>
</file>