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1" r:id="rId3"/>
    <p:sldId id="262" r:id="rId4"/>
    <p:sldId id="263" r:id="rId5"/>
    <p:sldId id="265" r:id="rId6"/>
    <p:sldId id="258" r:id="rId7"/>
    <p:sldId id="259" r:id="rId8"/>
    <p:sldId id="260" r:id="rId9"/>
    <p:sldId id="264" r:id="rId10"/>
    <p:sldId id="266" r:id="rId11"/>
    <p:sldId id="273" r:id="rId12"/>
    <p:sldId id="274" r:id="rId13"/>
    <p:sldId id="275" r:id="rId14"/>
    <p:sldId id="276" r:id="rId15"/>
    <p:sldId id="277" r:id="rId16"/>
    <p:sldId id="284" r:id="rId17"/>
    <p:sldId id="279" r:id="rId18"/>
    <p:sldId id="285" r:id="rId19"/>
    <p:sldId id="282" r:id="rId20"/>
    <p:sldId id="283" r:id="rId21"/>
    <p:sldId id="281" r:id="rId22"/>
    <p:sldId id="287" r:id="rId23"/>
    <p:sldId id="288" r:id="rId24"/>
    <p:sldId id="289" r:id="rId25"/>
    <p:sldId id="290" r:id="rId26"/>
    <p:sldId id="286" r:id="rId27"/>
    <p:sldId id="291" r:id="rId28"/>
    <p:sldId id="292" r:id="rId29"/>
    <p:sldId id="272" r:id="rId30"/>
    <p:sldId id="280" r:id="rId3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12F738-7C86-FFA5-F19E-B5638CA825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A5703-54EE-75BB-6789-3CBA8C08D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N"/>
              <a:t>10-12-2024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FCBF1-1C0C-8F0F-6F58-EE36DCB6C5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DF3ED-5CAA-2FE5-97F4-B255880D51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562C-A49A-4F96-9204-6B6EE05F88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5475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N"/>
              <a:t>10-12-2024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CEC3A-0EDD-4A86-B652-250C563D9B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5383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9167-F07C-C64B-979C-1CD27C710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F91E-59C4-37A1-1528-0C71EC76B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C7B4-C789-7AB8-348D-BDA68776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E83E-C39B-1DC4-DFAC-21214DA0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9DFE-369A-1809-DF54-BB67665C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12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6348-B79C-F97A-856F-763191A8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2EC35-6986-1917-8036-1B144F783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2E234-8D43-E9A0-8152-387FD36A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16F8-AF43-0DCE-2EF1-5CFA3DA0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CE78-20E8-762D-A2D5-B5008917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72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FDA9A-6D08-E913-6A6C-ABCC0FFE3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542EF-1C6A-1BCE-7C01-3AE013097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E619-9DC6-92B4-A1F6-0BC706EC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B0A6-87E7-9FC8-9D35-F1A5001B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3592-338F-B16A-A64B-2844F404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9AC2-5D91-8351-B47B-D5A03802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971A-6AD4-2D48-AA21-0C4F1A3C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5AD8-6CD1-6E07-F1A0-B95813F3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BC14-E701-9473-E720-3AFE9625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5580C-66F2-D5CB-AC04-DEB71511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5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803A-68B8-C91B-1F2E-D3F6409B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BCB95-BE83-4F01-2B4D-2B2593A6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79EB0-3796-3C98-8073-9D2D7B40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B6FA-6D04-17DC-025B-4B1846A2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D90B-1593-15E9-8B11-2BBD2B3C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5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C963-039C-A3AB-F1A9-BC860747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DD29-B081-90CF-6BE4-97B292322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E1F6-E9D7-D84D-1EBF-B80B1EBEA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8B527-D676-1906-D528-F6B5F6A6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8AE4F-7B7D-813E-EDCF-22BFEB9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728B-C5C8-60F3-593D-97D98F88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F5D3-5CBA-0A20-58E8-2BF0310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087C0-3D05-C303-3ECA-3BA6C3698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3299B-52DB-ED6F-FC2F-2D9A9A53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89495-362B-518F-99F5-55C31C6F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4F7F3-13DB-1CED-E0C8-58AA790EC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1E324-C093-4F97-DFC6-8F1C90DA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82248-828A-1C57-74A1-0F9F60BD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20011-E106-0572-8788-223622A6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5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4047-3EA6-812D-3224-9CCFE1AD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E1C4D-4955-2DF1-FCAD-41D7C7B9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11F71-4D98-2B10-F433-8DD58009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40BD-31D0-876C-D1FD-9A2FAD6B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7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68B95-E704-A288-9B2B-85605162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4C789-A36C-4BA3-9D1A-550165D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37ECF-7C0F-00B1-5B99-2DDD4868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9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DDD3-F2B4-F179-95A8-02A2B241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5023-7F4C-0099-4C6E-2D165A17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9511B-5C56-0FE8-F2EF-434FA950C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7A175-C155-F400-D912-94E89A5D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698DA-D170-FE6B-0D04-0FB3B8E8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667CF-08AC-D130-3537-5C7AF3FC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15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2C69-C927-1033-D766-218C017E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243E4-2DEE-98B4-40B5-0EBCCBCEB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96FFE-FCA0-E8EB-966C-89675EFB1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A1DD7-897A-43A7-7DB4-470A04CC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F5ECB-911F-8490-E210-91EB1097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F13DA-F93B-0F4C-0B3D-9F1E6ABA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27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25E65-04E9-C8BD-BE04-2FFB2DC2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D9DC-880C-167F-45F2-3A5A61CD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E3B0-F37E-B274-9311-08ECAED1E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7CB2-59CE-41DD-A2C5-CE97927E887C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F3AD-BE86-89CE-9921-18CA1240C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E401-6010-A0E6-79A6-53E72CFAB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8339-1303-40B8-8BC5-461B044792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0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0738-68C0-33F8-8EFC-38CD4ED4C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B-trees</a:t>
            </a:r>
          </a:p>
        </p:txBody>
      </p:sp>
    </p:spTree>
    <p:extLst>
      <p:ext uri="{BB962C8B-B14F-4D97-AF65-F5344CB8AC3E}">
        <p14:creationId xmlns:p14="http://schemas.microsoft.com/office/powerpoint/2010/main" val="417541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49511-F2B6-15DA-122D-6500AE1CC39D}"/>
              </a:ext>
            </a:extLst>
          </p:cNvPr>
          <p:cNvSpPr txBox="1"/>
          <p:nvPr/>
        </p:nvSpPr>
        <p:spPr>
          <a:xfrm>
            <a:off x="357650" y="233676"/>
            <a:ext cx="5207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B-TREE-INSERT-NONFULL(x, k)</a:t>
            </a:r>
          </a:p>
          <a:p>
            <a:pPr marL="457200" indent="-457200">
              <a:buAutoNum type="arabicPeriod"/>
            </a:pPr>
            <a:r>
              <a:rPr lang="en-IN" sz="2200" dirty="0" err="1"/>
              <a:t>i</a:t>
            </a:r>
            <a:r>
              <a:rPr lang="en-IN" sz="2200" dirty="0"/>
              <a:t> = </a:t>
            </a:r>
            <a:r>
              <a:rPr lang="en-IN" sz="2200" dirty="0" err="1"/>
              <a:t>x.n</a:t>
            </a:r>
            <a:endParaRPr lang="en-IN" sz="2200" dirty="0"/>
          </a:p>
          <a:p>
            <a:pPr marL="457200" indent="-457200">
              <a:buAutoNum type="arabicPeriod"/>
            </a:pPr>
            <a:r>
              <a:rPr lang="en-IN" sz="2200" dirty="0"/>
              <a:t>If </a:t>
            </a:r>
            <a:r>
              <a:rPr lang="en-IN" sz="2200" dirty="0" err="1"/>
              <a:t>x.leaf</a:t>
            </a:r>
            <a:r>
              <a:rPr lang="en-IN" sz="2200" dirty="0"/>
              <a:t> 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while </a:t>
            </a:r>
            <a:r>
              <a:rPr lang="en-IN" sz="2200" dirty="0" err="1"/>
              <a:t>i</a:t>
            </a:r>
            <a:r>
              <a:rPr lang="en-IN" sz="2200" dirty="0"/>
              <a:t>&gt;=1 and k &lt; </a:t>
            </a:r>
            <a:r>
              <a:rPr lang="en-IN" sz="2200" dirty="0" err="1"/>
              <a:t>x.key</a:t>
            </a:r>
            <a:r>
              <a:rPr lang="en-IN" sz="2200" baseline="-25000" dirty="0" err="1"/>
              <a:t>i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                  x.key</a:t>
            </a:r>
            <a:r>
              <a:rPr lang="en-IN" sz="2200" baseline="-25000" dirty="0"/>
              <a:t>i+1</a:t>
            </a:r>
            <a:r>
              <a:rPr lang="en-IN" sz="2200" dirty="0"/>
              <a:t> = </a:t>
            </a:r>
            <a:r>
              <a:rPr lang="en-IN" sz="2200" dirty="0" err="1"/>
              <a:t>x.key</a:t>
            </a:r>
            <a:r>
              <a:rPr lang="en-IN" sz="2200" baseline="-25000" dirty="0" err="1"/>
              <a:t>i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                  </a:t>
            </a:r>
            <a:r>
              <a:rPr lang="en-IN" sz="2200" dirty="0" err="1"/>
              <a:t>i</a:t>
            </a:r>
            <a:r>
              <a:rPr lang="en-IN" sz="2200" dirty="0"/>
              <a:t> =  i-1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x.key</a:t>
            </a:r>
            <a:r>
              <a:rPr lang="en-IN" sz="2200" baseline="-25000" dirty="0"/>
              <a:t>i+1</a:t>
            </a:r>
            <a:r>
              <a:rPr lang="en-IN" sz="2200" dirty="0"/>
              <a:t> = k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          </a:t>
            </a:r>
            <a:r>
              <a:rPr lang="en-IN" sz="2200" dirty="0" err="1"/>
              <a:t>x.n</a:t>
            </a:r>
            <a:r>
              <a:rPr lang="en-IN" sz="2200" dirty="0"/>
              <a:t> =  </a:t>
            </a:r>
            <a:r>
              <a:rPr lang="en-IN" sz="2200" dirty="0" err="1"/>
              <a:t>x.n</a:t>
            </a:r>
            <a:r>
              <a:rPr lang="en-IN" sz="2200" dirty="0"/>
              <a:t> +1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DISK-WRITE(x)</a:t>
            </a:r>
          </a:p>
          <a:p>
            <a:pPr marL="457200" indent="-457200">
              <a:buFontTx/>
              <a:buAutoNum type="arabicPeriod"/>
            </a:pPr>
            <a:r>
              <a:rPr lang="en-IN" sz="2200" dirty="0"/>
              <a:t>else   while </a:t>
            </a:r>
            <a:r>
              <a:rPr lang="en-IN" sz="2200" dirty="0" err="1"/>
              <a:t>i</a:t>
            </a:r>
            <a:r>
              <a:rPr lang="en-IN" sz="2200" dirty="0"/>
              <a:t>&gt;=1 and k &lt; </a:t>
            </a:r>
            <a:r>
              <a:rPr lang="en-IN" sz="2200" dirty="0" err="1"/>
              <a:t>x.key</a:t>
            </a:r>
            <a:r>
              <a:rPr lang="en-IN" sz="2200" baseline="-25000" dirty="0" err="1"/>
              <a:t>i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baseline="-25000" dirty="0"/>
              <a:t>                            </a:t>
            </a:r>
            <a:r>
              <a:rPr lang="en-IN" sz="2200" dirty="0" err="1"/>
              <a:t>i</a:t>
            </a:r>
            <a:r>
              <a:rPr lang="en-IN" sz="2200" dirty="0"/>
              <a:t> = i -1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 </a:t>
            </a:r>
            <a:r>
              <a:rPr lang="en-IN" sz="2200" dirty="0" err="1"/>
              <a:t>i</a:t>
            </a:r>
            <a:r>
              <a:rPr lang="en-IN" sz="2200" dirty="0"/>
              <a:t> = </a:t>
            </a:r>
            <a:r>
              <a:rPr lang="en-IN" sz="2200" dirty="0" err="1"/>
              <a:t>i</a:t>
            </a:r>
            <a:r>
              <a:rPr lang="en-IN" sz="2200" dirty="0"/>
              <a:t> +1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DISK-READ(x.c</a:t>
            </a:r>
            <a:r>
              <a:rPr lang="en-IN" sz="2200" baseline="-25000" dirty="0"/>
              <a:t>i</a:t>
            </a:r>
            <a:r>
              <a:rPr lang="en-IN" sz="2200" dirty="0"/>
              <a:t>)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if </a:t>
            </a:r>
            <a:r>
              <a:rPr lang="en-IN" sz="2200" dirty="0" err="1"/>
              <a:t>x.c</a:t>
            </a:r>
            <a:r>
              <a:rPr lang="en-IN" sz="2200" baseline="-25000" dirty="0" err="1"/>
              <a:t>i</a:t>
            </a:r>
            <a:r>
              <a:rPr lang="en-IN" sz="2200" dirty="0" err="1"/>
              <a:t>.n</a:t>
            </a:r>
            <a:r>
              <a:rPr lang="en-IN" sz="2200" dirty="0"/>
              <a:t> == 2*t -1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        B-TREE-SPLIT_CHILD(</a:t>
            </a:r>
            <a:r>
              <a:rPr lang="en-IN" sz="2200" dirty="0" err="1"/>
              <a:t>x,i</a:t>
            </a:r>
            <a:r>
              <a:rPr lang="en-IN" sz="2200" dirty="0"/>
              <a:t>)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        if k &gt; </a:t>
            </a:r>
            <a:r>
              <a:rPr lang="en-IN" sz="2200" dirty="0" err="1"/>
              <a:t>x.keyi</a:t>
            </a:r>
            <a:endParaRPr lang="en-IN" sz="2200" dirty="0"/>
          </a:p>
          <a:p>
            <a:pPr marL="457200" indent="-457200">
              <a:buAutoNum type="arabicPeriod"/>
            </a:pPr>
            <a:r>
              <a:rPr lang="en-IN" sz="2200" dirty="0"/>
              <a:t>                       </a:t>
            </a:r>
            <a:r>
              <a:rPr lang="en-IN" sz="2200" dirty="0" err="1"/>
              <a:t>i</a:t>
            </a:r>
            <a:r>
              <a:rPr lang="en-IN" sz="2200" dirty="0"/>
              <a:t> = i+1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          B-TREE-INSERT-NONFULL(x.c</a:t>
            </a:r>
            <a:r>
              <a:rPr lang="en-IN" sz="2200" baseline="-25000" dirty="0"/>
              <a:t>i</a:t>
            </a:r>
            <a:r>
              <a:rPr lang="en-IN" sz="2200" dirty="0"/>
              <a:t>, k)</a:t>
            </a:r>
          </a:p>
        </p:txBody>
      </p:sp>
    </p:spTree>
    <p:extLst>
      <p:ext uri="{BB962C8B-B14F-4D97-AF65-F5344CB8AC3E}">
        <p14:creationId xmlns:p14="http://schemas.microsoft.com/office/powerpoint/2010/main" val="3280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7AAC-4CF0-9DFC-5DA8-AA7286C4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1" y="286469"/>
            <a:ext cx="10515600" cy="588604"/>
          </a:xfrm>
        </p:spPr>
        <p:txBody>
          <a:bodyPr>
            <a:normAutofit fontScale="90000"/>
          </a:bodyPr>
          <a:lstStyle/>
          <a:p>
            <a:r>
              <a:rPr lang="en-IN"/>
              <a:t>B-Tree Creation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F15F9D-AD15-99CE-34EF-B894580AA70B}"/>
              </a:ext>
            </a:extLst>
          </p:cNvPr>
          <p:cNvGraphicFramePr>
            <a:graphicFrameLocks noGrp="1"/>
          </p:cNvGraphicFramePr>
          <p:nvPr/>
        </p:nvGraphicFramePr>
        <p:xfrm>
          <a:off x="4086941" y="1535748"/>
          <a:ext cx="12126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7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F043ED-E489-AC8B-5D08-9AD68EC99B52}"/>
              </a:ext>
            </a:extLst>
          </p:cNvPr>
          <p:cNvSpPr txBox="1"/>
          <p:nvPr/>
        </p:nvSpPr>
        <p:spPr>
          <a:xfrm>
            <a:off x="759542" y="1579682"/>
            <a:ext cx="19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A248E-5A70-A9C1-2471-1AEE2CD9FB2E}"/>
              </a:ext>
            </a:extLst>
          </p:cNvPr>
          <p:cNvSpPr txBox="1"/>
          <p:nvPr/>
        </p:nvSpPr>
        <p:spPr>
          <a:xfrm>
            <a:off x="759541" y="899111"/>
            <a:ext cx="808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minimum degree t = 2 , so a node can have maximum 2 *t -1 keys = 3 keys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7BD533-E6DB-F9AD-3F7F-C5E12BCC94B1}"/>
              </a:ext>
            </a:extLst>
          </p:cNvPr>
          <p:cNvGraphicFramePr>
            <a:graphicFrameLocks noGrp="1"/>
          </p:cNvGraphicFramePr>
          <p:nvPr/>
        </p:nvGraphicFramePr>
        <p:xfrm>
          <a:off x="4101689" y="2691036"/>
          <a:ext cx="12126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7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F949DD-A671-D414-B3A9-1E84B7415281}"/>
              </a:ext>
            </a:extLst>
          </p:cNvPr>
          <p:cNvSpPr txBox="1"/>
          <p:nvPr/>
        </p:nvSpPr>
        <p:spPr>
          <a:xfrm>
            <a:off x="784122" y="2734970"/>
            <a:ext cx="19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10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88B64-49AA-9A99-7DD6-521040343637}"/>
              </a:ext>
            </a:extLst>
          </p:cNvPr>
          <p:cNvGraphicFramePr>
            <a:graphicFrameLocks noGrp="1"/>
          </p:cNvGraphicFramePr>
          <p:nvPr/>
        </p:nvGraphicFramePr>
        <p:xfrm>
          <a:off x="5070167" y="2691036"/>
          <a:ext cx="12126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7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4B9340-F070-606A-81DD-131A163A65B4}"/>
              </a:ext>
            </a:extLst>
          </p:cNvPr>
          <p:cNvSpPr txBox="1"/>
          <p:nvPr/>
        </p:nvSpPr>
        <p:spPr>
          <a:xfrm>
            <a:off x="813618" y="3919219"/>
            <a:ext cx="19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3D45FD6-7EED-6DA8-4613-C49C8948775B}"/>
              </a:ext>
            </a:extLst>
          </p:cNvPr>
          <p:cNvGraphicFramePr>
            <a:graphicFrameLocks noGrp="1"/>
          </p:cNvGraphicFramePr>
          <p:nvPr/>
        </p:nvGraphicFramePr>
        <p:xfrm>
          <a:off x="4116435" y="3836498"/>
          <a:ext cx="12126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7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8BE96E-ACC9-B587-835D-96BA499C79A7}"/>
              </a:ext>
            </a:extLst>
          </p:cNvPr>
          <p:cNvGraphicFramePr>
            <a:graphicFrameLocks noGrp="1"/>
          </p:cNvGraphicFramePr>
          <p:nvPr/>
        </p:nvGraphicFramePr>
        <p:xfrm>
          <a:off x="5084913" y="3836498"/>
          <a:ext cx="12126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7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C736A41-DD4B-DC36-9E43-9A6EE3CF7233}"/>
              </a:ext>
            </a:extLst>
          </p:cNvPr>
          <p:cNvGraphicFramePr>
            <a:graphicFrameLocks noGrp="1"/>
          </p:cNvGraphicFramePr>
          <p:nvPr/>
        </p:nvGraphicFramePr>
        <p:xfrm>
          <a:off x="6051749" y="3831351"/>
          <a:ext cx="12126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17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293B9C-3CEC-6526-00B7-580ED1EB193F}"/>
              </a:ext>
            </a:extLst>
          </p:cNvPr>
          <p:cNvSpPr txBox="1"/>
          <p:nvPr/>
        </p:nvSpPr>
        <p:spPr>
          <a:xfrm>
            <a:off x="7264395" y="2691036"/>
            <a:ext cx="345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not full . Ok to insert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A576C-7F3B-B26B-84F6-910D47515822}"/>
              </a:ext>
            </a:extLst>
          </p:cNvPr>
          <p:cNvSpPr txBox="1"/>
          <p:nvPr/>
        </p:nvSpPr>
        <p:spPr>
          <a:xfrm>
            <a:off x="7663423" y="3882425"/>
            <a:ext cx="342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not full . Ok to insert 4</a:t>
            </a:r>
          </a:p>
        </p:txBody>
      </p:sp>
    </p:spTree>
    <p:extLst>
      <p:ext uri="{BB962C8B-B14F-4D97-AF65-F5344CB8AC3E}">
        <p14:creationId xmlns:p14="http://schemas.microsoft.com/office/powerpoint/2010/main" val="12427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BC05A4-1441-473F-8866-D1DC2030E1AB}"/>
              </a:ext>
            </a:extLst>
          </p:cNvPr>
          <p:cNvSpPr txBox="1"/>
          <p:nvPr/>
        </p:nvSpPr>
        <p:spPr>
          <a:xfrm>
            <a:off x="371166" y="767444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C8BC69-6E54-7E19-7AF2-8025A43A19E2}"/>
              </a:ext>
            </a:extLst>
          </p:cNvPr>
          <p:cNvGraphicFramePr>
            <a:graphicFrameLocks noGrp="1"/>
          </p:cNvGraphicFramePr>
          <p:nvPr/>
        </p:nvGraphicFramePr>
        <p:xfrm>
          <a:off x="1599694" y="723510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704AD5-5B27-C745-9AAF-18307BE88B3B}"/>
              </a:ext>
            </a:extLst>
          </p:cNvPr>
          <p:cNvSpPr txBox="1"/>
          <p:nvPr/>
        </p:nvSpPr>
        <p:spPr>
          <a:xfrm>
            <a:off x="1523088" y="1546497"/>
            <a:ext cx="236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Full , split the node and insert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18BDC8-25D4-149C-F9AB-0AF73DE2B421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324845" y="998953"/>
            <a:ext cx="478510" cy="575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C9C88E-D707-709B-F770-F235200C3F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537085" y="953724"/>
            <a:ext cx="430407" cy="5927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7BD254F-D8CC-8322-D1F0-DB89F0E0F717}"/>
              </a:ext>
            </a:extLst>
          </p:cNvPr>
          <p:cNvGraphicFramePr>
            <a:graphicFrameLocks noGrp="1"/>
          </p:cNvGraphicFramePr>
          <p:nvPr/>
        </p:nvGraphicFramePr>
        <p:xfrm>
          <a:off x="2431179" y="730415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FB24E15-8904-A02E-FCB1-DA90FCB2475A}"/>
              </a:ext>
            </a:extLst>
          </p:cNvPr>
          <p:cNvGraphicFramePr>
            <a:graphicFrameLocks noGrp="1"/>
          </p:cNvGraphicFramePr>
          <p:nvPr/>
        </p:nvGraphicFramePr>
        <p:xfrm>
          <a:off x="3242341" y="735335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82F0DD3-646B-FEAD-2529-12F1078D2E00}"/>
              </a:ext>
            </a:extLst>
          </p:cNvPr>
          <p:cNvGraphicFramePr>
            <a:graphicFrameLocks noGrp="1"/>
          </p:cNvGraphicFramePr>
          <p:nvPr/>
        </p:nvGraphicFramePr>
        <p:xfrm>
          <a:off x="4812416" y="1573997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8E2104-6028-90BC-CE3B-9E5E65E1CB87}"/>
              </a:ext>
            </a:extLst>
          </p:cNvPr>
          <p:cNvGraphicFramePr>
            <a:graphicFrameLocks noGrp="1"/>
          </p:cNvGraphicFramePr>
          <p:nvPr/>
        </p:nvGraphicFramePr>
        <p:xfrm>
          <a:off x="5643901" y="725495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7D857F0-A0F6-8C5D-7470-E56534462AB9}"/>
              </a:ext>
            </a:extLst>
          </p:cNvPr>
          <p:cNvGraphicFramePr>
            <a:graphicFrameLocks noGrp="1"/>
          </p:cNvGraphicFramePr>
          <p:nvPr/>
        </p:nvGraphicFramePr>
        <p:xfrm>
          <a:off x="6455063" y="1546497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583A374-8517-AE0B-80B6-5EF84BABEDF0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603912" y="915379"/>
            <a:ext cx="478510" cy="575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530BFF-1C8A-342B-717F-DD0E0B0197FE}"/>
              </a:ext>
            </a:extLst>
          </p:cNvPr>
          <p:cNvCxnSpPr>
            <a:cxnSpLocks/>
          </p:cNvCxnSpPr>
          <p:nvPr/>
        </p:nvCxnSpPr>
        <p:spPr>
          <a:xfrm>
            <a:off x="9816152" y="870150"/>
            <a:ext cx="783382" cy="587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DB9252D-FA8D-FFDB-7173-CF80D2B12CCF}"/>
              </a:ext>
            </a:extLst>
          </p:cNvPr>
          <p:cNvGraphicFramePr>
            <a:graphicFrameLocks noGrp="1"/>
          </p:cNvGraphicFramePr>
          <p:nvPr/>
        </p:nvGraphicFramePr>
        <p:xfrm>
          <a:off x="8091483" y="1490423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4421E3D-68F4-F7C8-36D5-03B2CA4F831A}"/>
              </a:ext>
            </a:extLst>
          </p:cNvPr>
          <p:cNvGraphicFramePr>
            <a:graphicFrameLocks noGrp="1"/>
          </p:cNvGraphicFramePr>
          <p:nvPr/>
        </p:nvGraphicFramePr>
        <p:xfrm>
          <a:off x="8922968" y="641921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2DAD7D8-BC38-6E03-A000-25A511692F29}"/>
              </a:ext>
            </a:extLst>
          </p:cNvPr>
          <p:cNvGraphicFramePr>
            <a:graphicFrameLocks noGrp="1"/>
          </p:cNvGraphicFramePr>
          <p:nvPr/>
        </p:nvGraphicFramePr>
        <p:xfrm>
          <a:off x="9734130" y="1462923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D61FB21-EC45-910A-4929-C97BB8E419CF}"/>
              </a:ext>
            </a:extLst>
          </p:cNvPr>
          <p:cNvGraphicFramePr>
            <a:graphicFrameLocks noGrp="1"/>
          </p:cNvGraphicFramePr>
          <p:nvPr/>
        </p:nvGraphicFramePr>
        <p:xfrm>
          <a:off x="10555895" y="1457548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A3A090FF-713B-FFFA-DAA3-D7EFB5A39EA1}"/>
              </a:ext>
            </a:extLst>
          </p:cNvPr>
          <p:cNvSpPr txBox="1"/>
          <p:nvPr/>
        </p:nvSpPr>
        <p:spPr>
          <a:xfrm>
            <a:off x="371166" y="3775274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6E5D292-EBE8-318D-A05A-AE4F5E2CBBFC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2552135" y="3978126"/>
            <a:ext cx="478510" cy="575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F46647-25A3-22BF-CA84-3F39F58AB8A9}"/>
              </a:ext>
            </a:extLst>
          </p:cNvPr>
          <p:cNvCxnSpPr>
            <a:cxnSpLocks/>
          </p:cNvCxnSpPr>
          <p:nvPr/>
        </p:nvCxnSpPr>
        <p:spPr>
          <a:xfrm>
            <a:off x="3764375" y="3932897"/>
            <a:ext cx="783382" cy="587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0A96A6C-635E-1264-6629-80B3395D5B2B}"/>
              </a:ext>
            </a:extLst>
          </p:cNvPr>
          <p:cNvGraphicFramePr>
            <a:graphicFrameLocks noGrp="1"/>
          </p:cNvGraphicFramePr>
          <p:nvPr/>
        </p:nvGraphicFramePr>
        <p:xfrm>
          <a:off x="2039706" y="4553170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9D694B6A-F6A4-D75D-E5CE-92875071E6C0}"/>
              </a:ext>
            </a:extLst>
          </p:cNvPr>
          <p:cNvGraphicFramePr>
            <a:graphicFrameLocks noGrp="1"/>
          </p:cNvGraphicFramePr>
          <p:nvPr/>
        </p:nvGraphicFramePr>
        <p:xfrm>
          <a:off x="2871191" y="3704668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CB10915-AC1B-5D4C-F310-64646ADD73FF}"/>
              </a:ext>
            </a:extLst>
          </p:cNvPr>
          <p:cNvGraphicFramePr>
            <a:graphicFrameLocks noGrp="1"/>
          </p:cNvGraphicFramePr>
          <p:nvPr/>
        </p:nvGraphicFramePr>
        <p:xfrm>
          <a:off x="3682353" y="4525670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C56DC7B-3626-F834-8D89-672970A73CCF}"/>
              </a:ext>
            </a:extLst>
          </p:cNvPr>
          <p:cNvGraphicFramePr>
            <a:graphicFrameLocks noGrp="1"/>
          </p:cNvGraphicFramePr>
          <p:nvPr/>
        </p:nvGraphicFramePr>
        <p:xfrm>
          <a:off x="4504118" y="4520295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8AA95C81-2EE5-CAED-1746-F55D612DDBD3}"/>
              </a:ext>
            </a:extLst>
          </p:cNvPr>
          <p:cNvGraphicFramePr>
            <a:graphicFrameLocks noGrp="1"/>
          </p:cNvGraphicFramePr>
          <p:nvPr/>
        </p:nvGraphicFramePr>
        <p:xfrm>
          <a:off x="5315013" y="4524752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CE1A004-6390-F07E-08FB-B0A897CC1F6B}"/>
              </a:ext>
            </a:extLst>
          </p:cNvPr>
          <p:cNvSpPr/>
          <p:nvPr/>
        </p:nvSpPr>
        <p:spPr>
          <a:xfrm>
            <a:off x="1356757" y="298556"/>
            <a:ext cx="3146323" cy="12336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10DCA-5067-41D5-C87F-721111220748}"/>
              </a:ext>
            </a:extLst>
          </p:cNvPr>
          <p:cNvSpPr txBox="1"/>
          <p:nvPr/>
        </p:nvSpPr>
        <p:spPr>
          <a:xfrm>
            <a:off x="7107127" y="4553170"/>
            <a:ext cx="342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not full . Ok to insert 20</a:t>
            </a:r>
          </a:p>
        </p:txBody>
      </p:sp>
    </p:spTree>
    <p:extLst>
      <p:ext uri="{BB962C8B-B14F-4D97-AF65-F5344CB8AC3E}">
        <p14:creationId xmlns:p14="http://schemas.microsoft.com/office/powerpoint/2010/main" val="163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41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47F5E2-9A13-345E-25AA-5D89BF0D40B0}"/>
              </a:ext>
            </a:extLst>
          </p:cNvPr>
          <p:cNvSpPr txBox="1"/>
          <p:nvPr/>
        </p:nvSpPr>
        <p:spPr>
          <a:xfrm>
            <a:off x="430159" y="648610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12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75AA1B-C00A-B202-7DBD-82CC09AFEFE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611128" y="851462"/>
            <a:ext cx="478510" cy="575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73642-B0BD-EA7F-53CF-163FA17CFF3D}"/>
              </a:ext>
            </a:extLst>
          </p:cNvPr>
          <p:cNvCxnSpPr>
            <a:cxnSpLocks/>
          </p:cNvCxnSpPr>
          <p:nvPr/>
        </p:nvCxnSpPr>
        <p:spPr>
          <a:xfrm>
            <a:off x="3823368" y="806233"/>
            <a:ext cx="783382" cy="587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466B15-5EB6-BB17-611B-4F366D7302F7}"/>
              </a:ext>
            </a:extLst>
          </p:cNvPr>
          <p:cNvGraphicFramePr>
            <a:graphicFrameLocks noGrp="1"/>
          </p:cNvGraphicFramePr>
          <p:nvPr/>
        </p:nvGraphicFramePr>
        <p:xfrm>
          <a:off x="2098699" y="1426506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36DCA3-748C-E414-2F63-7EEF4CD4A873}"/>
              </a:ext>
            </a:extLst>
          </p:cNvPr>
          <p:cNvGraphicFramePr>
            <a:graphicFrameLocks noGrp="1"/>
          </p:cNvGraphicFramePr>
          <p:nvPr/>
        </p:nvGraphicFramePr>
        <p:xfrm>
          <a:off x="2930184" y="578004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132EA5-295E-8D43-72A6-4FCF18414022}"/>
              </a:ext>
            </a:extLst>
          </p:cNvPr>
          <p:cNvGraphicFramePr>
            <a:graphicFrameLocks noGrp="1"/>
          </p:cNvGraphicFramePr>
          <p:nvPr/>
        </p:nvGraphicFramePr>
        <p:xfrm>
          <a:off x="3741346" y="1399006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00F3F5-7BC0-6969-C612-A4BF41DCF93A}"/>
              </a:ext>
            </a:extLst>
          </p:cNvPr>
          <p:cNvGraphicFramePr>
            <a:graphicFrameLocks noGrp="1"/>
          </p:cNvGraphicFramePr>
          <p:nvPr/>
        </p:nvGraphicFramePr>
        <p:xfrm>
          <a:off x="4563111" y="1393631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343CCD-DF7A-54D7-77AB-8B766D0A5021}"/>
              </a:ext>
            </a:extLst>
          </p:cNvPr>
          <p:cNvGraphicFramePr>
            <a:graphicFrameLocks noGrp="1"/>
          </p:cNvGraphicFramePr>
          <p:nvPr/>
        </p:nvGraphicFramePr>
        <p:xfrm>
          <a:off x="5374006" y="1398088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08A13D40-1996-C49A-64DA-AAC2ACBEB494}"/>
              </a:ext>
            </a:extLst>
          </p:cNvPr>
          <p:cNvSpPr/>
          <p:nvPr/>
        </p:nvSpPr>
        <p:spPr>
          <a:xfrm>
            <a:off x="3470787" y="1017942"/>
            <a:ext cx="3146323" cy="12336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558E2E-4AB4-63E5-7822-1336D396E119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2586548" y="3066291"/>
            <a:ext cx="682433" cy="4889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47167B-88C2-3444-E440-3BDE43EC4A58}"/>
              </a:ext>
            </a:extLst>
          </p:cNvPr>
          <p:cNvCxnSpPr>
            <a:cxnSpLocks/>
          </p:cNvCxnSpPr>
          <p:nvPr/>
        </p:nvCxnSpPr>
        <p:spPr>
          <a:xfrm>
            <a:off x="4087500" y="3052198"/>
            <a:ext cx="0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BD360F0-E8D4-F593-86ED-F47DFF9016A9}"/>
              </a:ext>
            </a:extLst>
          </p:cNvPr>
          <p:cNvGraphicFramePr>
            <a:graphicFrameLocks noGrp="1"/>
          </p:cNvGraphicFramePr>
          <p:nvPr/>
        </p:nvGraphicFramePr>
        <p:xfrm>
          <a:off x="2074119" y="3555193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FDB62D1-1B52-E404-2996-566ED11A2004}"/>
              </a:ext>
            </a:extLst>
          </p:cNvPr>
          <p:cNvGraphicFramePr>
            <a:graphicFrameLocks noGrp="1"/>
          </p:cNvGraphicFramePr>
          <p:nvPr/>
        </p:nvGraphicFramePr>
        <p:xfrm>
          <a:off x="3161243" y="2746019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BE8A287-6639-7221-6E9F-63AF19F8268E}"/>
              </a:ext>
            </a:extLst>
          </p:cNvPr>
          <p:cNvGraphicFramePr>
            <a:graphicFrameLocks noGrp="1"/>
          </p:cNvGraphicFramePr>
          <p:nvPr/>
        </p:nvGraphicFramePr>
        <p:xfrm>
          <a:off x="3598787" y="3567021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9D4B02-B6DD-E318-5DC9-5879F6DC59D4}"/>
              </a:ext>
            </a:extLst>
          </p:cNvPr>
          <p:cNvGraphicFramePr>
            <a:graphicFrameLocks noGrp="1"/>
          </p:cNvGraphicFramePr>
          <p:nvPr/>
        </p:nvGraphicFramePr>
        <p:xfrm>
          <a:off x="3979762" y="2755249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A6944C4-C6D4-602D-E435-53AE509BCF31}"/>
              </a:ext>
            </a:extLst>
          </p:cNvPr>
          <p:cNvGraphicFramePr>
            <a:graphicFrameLocks noGrp="1"/>
          </p:cNvGraphicFramePr>
          <p:nvPr/>
        </p:nvGraphicFramePr>
        <p:xfrm>
          <a:off x="6008189" y="3566103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C2835E-420B-75E4-4362-9BEB8D8AD187}"/>
              </a:ext>
            </a:extLst>
          </p:cNvPr>
          <p:cNvCxnSpPr>
            <a:cxnSpLocks/>
          </p:cNvCxnSpPr>
          <p:nvPr/>
        </p:nvCxnSpPr>
        <p:spPr>
          <a:xfrm>
            <a:off x="4868399" y="3017019"/>
            <a:ext cx="1227601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6DCB338-5BBB-8466-8BBB-D14158557CCC}"/>
              </a:ext>
            </a:extLst>
          </p:cNvPr>
          <p:cNvGraphicFramePr>
            <a:graphicFrameLocks noGrp="1"/>
          </p:cNvGraphicFramePr>
          <p:nvPr/>
        </p:nvGraphicFramePr>
        <p:xfrm>
          <a:off x="5197026" y="3566103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2CBB8DD-F869-8669-542F-4A8A57413074}"/>
              </a:ext>
            </a:extLst>
          </p:cNvPr>
          <p:cNvSpPr txBox="1"/>
          <p:nvPr/>
        </p:nvSpPr>
        <p:spPr>
          <a:xfrm>
            <a:off x="430159" y="4399617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9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71771A-A6A7-86BE-9440-1F7778A2B654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414484" y="4949058"/>
            <a:ext cx="936853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9A7F5C-7AC2-1351-53EF-148586168FAB}"/>
              </a:ext>
            </a:extLst>
          </p:cNvPr>
          <p:cNvCxnSpPr>
            <a:cxnSpLocks/>
          </p:cNvCxnSpPr>
          <p:nvPr/>
        </p:nvCxnSpPr>
        <p:spPr>
          <a:xfrm>
            <a:off x="4190740" y="4984237"/>
            <a:ext cx="0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FC937CB-AE8F-1C03-2EBB-87A141659C09}"/>
              </a:ext>
            </a:extLst>
          </p:cNvPr>
          <p:cNvGraphicFramePr>
            <a:graphicFrameLocks noGrp="1"/>
          </p:cNvGraphicFramePr>
          <p:nvPr/>
        </p:nvGraphicFramePr>
        <p:xfrm>
          <a:off x="1902055" y="5487232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011B2C1-8E59-061B-72DD-E174D02B3762}"/>
              </a:ext>
            </a:extLst>
          </p:cNvPr>
          <p:cNvGraphicFramePr>
            <a:graphicFrameLocks noGrp="1"/>
          </p:cNvGraphicFramePr>
          <p:nvPr/>
        </p:nvGraphicFramePr>
        <p:xfrm>
          <a:off x="3264483" y="4678058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C777720-64B1-735D-7A43-487189E3DC45}"/>
              </a:ext>
            </a:extLst>
          </p:cNvPr>
          <p:cNvGraphicFramePr>
            <a:graphicFrameLocks noGrp="1"/>
          </p:cNvGraphicFramePr>
          <p:nvPr/>
        </p:nvGraphicFramePr>
        <p:xfrm>
          <a:off x="4100866" y="5498142"/>
          <a:ext cx="77269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5613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43B8587-7B55-3E32-997C-47442719B53C}"/>
              </a:ext>
            </a:extLst>
          </p:cNvPr>
          <p:cNvGraphicFramePr>
            <a:graphicFrameLocks noGrp="1"/>
          </p:cNvGraphicFramePr>
          <p:nvPr/>
        </p:nvGraphicFramePr>
        <p:xfrm>
          <a:off x="4083002" y="4687288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1DF8F02-FF0B-49B0-E1DB-10460FAD4F81}"/>
              </a:ext>
            </a:extLst>
          </p:cNvPr>
          <p:cNvGraphicFramePr>
            <a:graphicFrameLocks noGrp="1"/>
          </p:cNvGraphicFramePr>
          <p:nvPr/>
        </p:nvGraphicFramePr>
        <p:xfrm>
          <a:off x="6504719" y="5498142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FBBED6-957A-F226-92F1-EDA8F3E6C967}"/>
              </a:ext>
            </a:extLst>
          </p:cNvPr>
          <p:cNvCxnSpPr>
            <a:cxnSpLocks/>
            <a:stCxn id="38" idx="3"/>
            <a:endCxn id="41" idx="0"/>
          </p:cNvCxnSpPr>
          <p:nvPr/>
        </p:nvCxnSpPr>
        <p:spPr>
          <a:xfrm>
            <a:off x="5107860" y="4897726"/>
            <a:ext cx="1098125" cy="600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621685C-EC0C-3018-394B-3C5CBA0D2265}"/>
              </a:ext>
            </a:extLst>
          </p:cNvPr>
          <p:cNvGraphicFramePr>
            <a:graphicFrameLocks noGrp="1"/>
          </p:cNvGraphicFramePr>
          <p:nvPr/>
        </p:nvGraphicFramePr>
        <p:xfrm>
          <a:off x="5693556" y="5498142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BEF1E3F-1A77-DAF5-E021-77E1F6457FC0}"/>
              </a:ext>
            </a:extLst>
          </p:cNvPr>
          <p:cNvGraphicFramePr>
            <a:graphicFrameLocks noGrp="1"/>
          </p:cNvGraphicFramePr>
          <p:nvPr/>
        </p:nvGraphicFramePr>
        <p:xfrm>
          <a:off x="3522338" y="5500771"/>
          <a:ext cx="79310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7654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CDDDB9AD-9D29-675A-505C-362B72818C58}"/>
              </a:ext>
            </a:extLst>
          </p:cNvPr>
          <p:cNvSpPr txBox="1"/>
          <p:nvPr/>
        </p:nvSpPr>
        <p:spPr>
          <a:xfrm>
            <a:off x="5693555" y="417665"/>
            <a:ext cx="46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Full , split the child c2(child 2) of root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ED1E4-D851-64B3-12D4-4515C1C5E4BB}"/>
              </a:ext>
            </a:extLst>
          </p:cNvPr>
          <p:cNvSpPr txBox="1"/>
          <p:nvPr/>
        </p:nvSpPr>
        <p:spPr>
          <a:xfrm>
            <a:off x="3292167" y="6160777"/>
            <a:ext cx="342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not full . Ok to insert 9</a:t>
            </a:r>
          </a:p>
        </p:txBody>
      </p:sp>
    </p:spTree>
    <p:extLst>
      <p:ext uri="{BB962C8B-B14F-4D97-AF65-F5344CB8AC3E}">
        <p14:creationId xmlns:p14="http://schemas.microsoft.com/office/powerpoint/2010/main" val="17848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32" grpId="0"/>
      <p:bldP spid="4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AA6FB3-3071-6CB1-B89C-3EB391CF0A6D}"/>
              </a:ext>
            </a:extLst>
          </p:cNvPr>
          <p:cNvSpPr txBox="1"/>
          <p:nvPr/>
        </p:nvSpPr>
        <p:spPr>
          <a:xfrm>
            <a:off x="430159" y="407714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22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DC47D6-03D5-4755-A1F1-90E12C7A72F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414484" y="957155"/>
            <a:ext cx="936853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94D1AC-4CFC-31E5-E626-C6CE260D25D5}"/>
              </a:ext>
            </a:extLst>
          </p:cNvPr>
          <p:cNvCxnSpPr>
            <a:cxnSpLocks/>
          </p:cNvCxnSpPr>
          <p:nvPr/>
        </p:nvCxnSpPr>
        <p:spPr>
          <a:xfrm>
            <a:off x="4190740" y="992334"/>
            <a:ext cx="0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76544D-14AE-5F5E-84C7-059B1654F4F3}"/>
              </a:ext>
            </a:extLst>
          </p:cNvPr>
          <p:cNvGraphicFramePr>
            <a:graphicFrameLocks noGrp="1"/>
          </p:cNvGraphicFramePr>
          <p:nvPr/>
        </p:nvGraphicFramePr>
        <p:xfrm>
          <a:off x="1902055" y="1495329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753520-AE02-DBDA-BB5B-1F562FC92A23}"/>
              </a:ext>
            </a:extLst>
          </p:cNvPr>
          <p:cNvGraphicFramePr>
            <a:graphicFrameLocks noGrp="1"/>
          </p:cNvGraphicFramePr>
          <p:nvPr/>
        </p:nvGraphicFramePr>
        <p:xfrm>
          <a:off x="3264483" y="686155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D3CE85-2AAB-9FAB-5BA0-8A0100D61C13}"/>
              </a:ext>
            </a:extLst>
          </p:cNvPr>
          <p:cNvGraphicFramePr>
            <a:graphicFrameLocks noGrp="1"/>
          </p:cNvGraphicFramePr>
          <p:nvPr/>
        </p:nvGraphicFramePr>
        <p:xfrm>
          <a:off x="4100866" y="1506239"/>
          <a:ext cx="77269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5613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912DF2-17BA-9C16-A6B8-B74DB0FCCB46}"/>
              </a:ext>
            </a:extLst>
          </p:cNvPr>
          <p:cNvGraphicFramePr>
            <a:graphicFrameLocks noGrp="1"/>
          </p:cNvGraphicFramePr>
          <p:nvPr/>
        </p:nvGraphicFramePr>
        <p:xfrm>
          <a:off x="4083002" y="695385"/>
          <a:ext cx="102485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60829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36944C-4CC9-E00D-207A-E8CFB74FB19D}"/>
              </a:ext>
            </a:extLst>
          </p:cNvPr>
          <p:cNvGraphicFramePr>
            <a:graphicFrameLocks noGrp="1"/>
          </p:cNvGraphicFramePr>
          <p:nvPr/>
        </p:nvGraphicFramePr>
        <p:xfrm>
          <a:off x="6367071" y="1506239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70BF28-8113-A750-A01E-A5616DEECC9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954278" y="896593"/>
            <a:ext cx="1176873" cy="6096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246B782-BFE1-3AF2-1133-EBCEF42C4D32}"/>
              </a:ext>
            </a:extLst>
          </p:cNvPr>
          <p:cNvGraphicFramePr>
            <a:graphicFrameLocks noGrp="1"/>
          </p:cNvGraphicFramePr>
          <p:nvPr/>
        </p:nvGraphicFramePr>
        <p:xfrm>
          <a:off x="5693556" y="1506239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985B31-3DA3-911A-B906-03CD3950A6A1}"/>
              </a:ext>
            </a:extLst>
          </p:cNvPr>
          <p:cNvGraphicFramePr>
            <a:graphicFrameLocks noGrp="1"/>
          </p:cNvGraphicFramePr>
          <p:nvPr/>
        </p:nvGraphicFramePr>
        <p:xfrm>
          <a:off x="3522338" y="1508868"/>
          <a:ext cx="79310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7654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22AAFE6-52EB-0601-0D55-215E9C69966A}"/>
              </a:ext>
            </a:extLst>
          </p:cNvPr>
          <p:cNvGraphicFramePr>
            <a:graphicFrameLocks noGrp="1"/>
          </p:cNvGraphicFramePr>
          <p:nvPr/>
        </p:nvGraphicFramePr>
        <p:xfrm>
          <a:off x="7048270" y="1506239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31271CE-6D57-D808-3C69-F1C69339E2D7}"/>
              </a:ext>
            </a:extLst>
          </p:cNvPr>
          <p:cNvSpPr txBox="1"/>
          <p:nvPr/>
        </p:nvSpPr>
        <p:spPr>
          <a:xfrm>
            <a:off x="474403" y="2546238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91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B6514-E984-0DFB-7194-66510EB7DBC2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410592" y="3095679"/>
            <a:ext cx="984989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E38E56-C5F1-C23B-B7EF-B430D1655217}"/>
              </a:ext>
            </a:extLst>
          </p:cNvPr>
          <p:cNvCxnSpPr>
            <a:cxnSpLocks/>
          </p:cNvCxnSpPr>
          <p:nvPr/>
        </p:nvCxnSpPr>
        <p:spPr>
          <a:xfrm>
            <a:off x="4136664" y="3130858"/>
            <a:ext cx="0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8494DAA-B799-6207-DA55-6C66B863B531}"/>
              </a:ext>
            </a:extLst>
          </p:cNvPr>
          <p:cNvGraphicFramePr>
            <a:graphicFrameLocks noGrp="1"/>
          </p:cNvGraphicFramePr>
          <p:nvPr/>
        </p:nvGraphicFramePr>
        <p:xfrm>
          <a:off x="1946299" y="3633853"/>
          <a:ext cx="92858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51202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DDCFED2-277B-E704-3E10-DC15D9E5DB5D}"/>
              </a:ext>
            </a:extLst>
          </p:cNvPr>
          <p:cNvGraphicFramePr>
            <a:graphicFrameLocks noGrp="1"/>
          </p:cNvGraphicFramePr>
          <p:nvPr/>
        </p:nvGraphicFramePr>
        <p:xfrm>
          <a:off x="3308727" y="2824679"/>
          <a:ext cx="91298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9642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858830A-C065-4E99-1FA8-45EEF078A9DF}"/>
              </a:ext>
            </a:extLst>
          </p:cNvPr>
          <p:cNvGraphicFramePr>
            <a:graphicFrameLocks noGrp="1"/>
          </p:cNvGraphicFramePr>
          <p:nvPr/>
        </p:nvGraphicFramePr>
        <p:xfrm>
          <a:off x="4145110" y="3644763"/>
          <a:ext cx="77269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5613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05ACAA-0BC8-BBA2-3128-F9517F90D868}"/>
              </a:ext>
            </a:extLst>
          </p:cNvPr>
          <p:cNvGraphicFramePr>
            <a:graphicFrameLocks noGrp="1"/>
          </p:cNvGraphicFramePr>
          <p:nvPr/>
        </p:nvGraphicFramePr>
        <p:xfrm>
          <a:off x="4019094" y="2833909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1DD4797-C75D-6109-B85A-C96BA10D7124}"/>
              </a:ext>
            </a:extLst>
          </p:cNvPr>
          <p:cNvGraphicFramePr>
            <a:graphicFrameLocks noGrp="1"/>
          </p:cNvGraphicFramePr>
          <p:nvPr/>
        </p:nvGraphicFramePr>
        <p:xfrm>
          <a:off x="6411315" y="3644763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02A145-9F2E-9FD6-63C1-1781F4284230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761060" y="2993645"/>
            <a:ext cx="1414335" cy="6511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FF7CDAD-8906-751D-BC87-56AB2D081F94}"/>
              </a:ext>
            </a:extLst>
          </p:cNvPr>
          <p:cNvGraphicFramePr>
            <a:graphicFrameLocks noGrp="1"/>
          </p:cNvGraphicFramePr>
          <p:nvPr/>
        </p:nvGraphicFramePr>
        <p:xfrm>
          <a:off x="5737800" y="3644763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C95CCBB-BFA4-DEAF-F3F0-A03ED8904E89}"/>
              </a:ext>
            </a:extLst>
          </p:cNvPr>
          <p:cNvGraphicFramePr>
            <a:graphicFrameLocks noGrp="1"/>
          </p:cNvGraphicFramePr>
          <p:nvPr/>
        </p:nvGraphicFramePr>
        <p:xfrm>
          <a:off x="3566582" y="3647392"/>
          <a:ext cx="79310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7654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C8B9ABC-5E76-37D5-9AE9-5BA59FA12CF7}"/>
              </a:ext>
            </a:extLst>
          </p:cNvPr>
          <p:cNvGraphicFramePr>
            <a:graphicFrameLocks noGrp="1"/>
          </p:cNvGraphicFramePr>
          <p:nvPr/>
        </p:nvGraphicFramePr>
        <p:xfrm>
          <a:off x="7092514" y="3644763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1FE19DB3-68BB-A682-2CF2-FAF338F1BC5C}"/>
              </a:ext>
            </a:extLst>
          </p:cNvPr>
          <p:cNvSpPr/>
          <p:nvPr/>
        </p:nvSpPr>
        <p:spPr>
          <a:xfrm>
            <a:off x="5414981" y="3227468"/>
            <a:ext cx="2779814" cy="12336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52AC24-7649-FBC4-B9E2-61868100A42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277859" y="4978559"/>
            <a:ext cx="984989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FF44AE-1E93-7C8E-E28A-65663CEE9358}"/>
              </a:ext>
            </a:extLst>
          </p:cNvPr>
          <p:cNvCxnSpPr>
            <a:cxnSpLocks/>
          </p:cNvCxnSpPr>
          <p:nvPr/>
        </p:nvCxnSpPr>
        <p:spPr>
          <a:xfrm flipH="1">
            <a:off x="3776912" y="5013738"/>
            <a:ext cx="227019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CFA3F3C-BAB2-9D52-36B9-A5938DDE71A9}"/>
              </a:ext>
            </a:extLst>
          </p:cNvPr>
          <p:cNvGraphicFramePr>
            <a:graphicFrameLocks noGrp="1"/>
          </p:cNvGraphicFramePr>
          <p:nvPr/>
        </p:nvGraphicFramePr>
        <p:xfrm>
          <a:off x="1813566" y="5516733"/>
          <a:ext cx="92858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51202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70E8023-139C-638E-0F49-19DEC34A0204}"/>
              </a:ext>
            </a:extLst>
          </p:cNvPr>
          <p:cNvGraphicFramePr>
            <a:graphicFrameLocks noGrp="1"/>
          </p:cNvGraphicFramePr>
          <p:nvPr/>
        </p:nvGraphicFramePr>
        <p:xfrm>
          <a:off x="3175994" y="4707559"/>
          <a:ext cx="91298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9642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3156E1D-5E3F-7B93-42FD-49092CA3F421}"/>
              </a:ext>
            </a:extLst>
          </p:cNvPr>
          <p:cNvGraphicFramePr>
            <a:graphicFrameLocks noGrp="1"/>
          </p:cNvGraphicFramePr>
          <p:nvPr/>
        </p:nvGraphicFramePr>
        <p:xfrm>
          <a:off x="3737073" y="5527643"/>
          <a:ext cx="77269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5613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CAABE87-AE8F-1FDF-B6E2-45C6E0DEA18F}"/>
              </a:ext>
            </a:extLst>
          </p:cNvPr>
          <p:cNvGraphicFramePr>
            <a:graphicFrameLocks noGrp="1"/>
          </p:cNvGraphicFramePr>
          <p:nvPr/>
        </p:nvGraphicFramePr>
        <p:xfrm>
          <a:off x="3886361" y="4716789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A7B2C3B-452B-85F3-AFF7-F59AF59CF6C7}"/>
              </a:ext>
            </a:extLst>
          </p:cNvPr>
          <p:cNvGraphicFramePr>
            <a:graphicFrameLocks noGrp="1"/>
          </p:cNvGraphicFramePr>
          <p:nvPr/>
        </p:nvGraphicFramePr>
        <p:xfrm>
          <a:off x="5786972" y="5527643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99BA899-0D79-3496-F70E-F6E7C25861A6}"/>
              </a:ext>
            </a:extLst>
          </p:cNvPr>
          <p:cNvCxnSpPr>
            <a:cxnSpLocks/>
          </p:cNvCxnSpPr>
          <p:nvPr/>
        </p:nvCxnSpPr>
        <p:spPr>
          <a:xfrm>
            <a:off x="4625264" y="4972433"/>
            <a:ext cx="329014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1304FB7-4008-284A-9A58-59D879DCC0E3}"/>
              </a:ext>
            </a:extLst>
          </p:cNvPr>
          <p:cNvGraphicFramePr>
            <a:graphicFrameLocks noGrp="1"/>
          </p:cNvGraphicFramePr>
          <p:nvPr/>
        </p:nvGraphicFramePr>
        <p:xfrm>
          <a:off x="4718641" y="5505760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E402BC5-95BD-DC4A-1865-2C9D9757A34A}"/>
              </a:ext>
            </a:extLst>
          </p:cNvPr>
          <p:cNvGraphicFramePr>
            <a:graphicFrameLocks noGrp="1"/>
          </p:cNvGraphicFramePr>
          <p:nvPr/>
        </p:nvGraphicFramePr>
        <p:xfrm>
          <a:off x="3158545" y="5530272"/>
          <a:ext cx="79310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7654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6A546DF-0D99-54ED-144C-9CAAF9342C84}"/>
              </a:ext>
            </a:extLst>
          </p:cNvPr>
          <p:cNvGraphicFramePr>
            <a:graphicFrameLocks noGrp="1"/>
          </p:cNvGraphicFramePr>
          <p:nvPr/>
        </p:nvGraphicFramePr>
        <p:xfrm>
          <a:off x="6468171" y="5527643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838EC43-4D42-8599-DDEA-C8F7D13BA3EF}"/>
              </a:ext>
            </a:extLst>
          </p:cNvPr>
          <p:cNvGraphicFramePr>
            <a:graphicFrameLocks noGrp="1"/>
          </p:cNvGraphicFramePr>
          <p:nvPr/>
        </p:nvGraphicFramePr>
        <p:xfrm>
          <a:off x="4558930" y="4714160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6103555-C65A-7897-053C-1A282C58A6B7}"/>
              </a:ext>
            </a:extLst>
          </p:cNvPr>
          <p:cNvCxnSpPr>
            <a:cxnSpLocks/>
          </p:cNvCxnSpPr>
          <p:nvPr/>
        </p:nvCxnSpPr>
        <p:spPr>
          <a:xfrm>
            <a:off x="5293877" y="4941370"/>
            <a:ext cx="1281110" cy="600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62C8F60-445E-12FB-CA09-687B9496EB71}"/>
              </a:ext>
            </a:extLst>
          </p:cNvPr>
          <p:cNvSpPr txBox="1"/>
          <p:nvPr/>
        </p:nvSpPr>
        <p:spPr>
          <a:xfrm>
            <a:off x="6576766" y="2726347"/>
            <a:ext cx="500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Full , split the child c3(child 3) of 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3072D-CFBE-DDFB-F748-4FA3697F5607}"/>
              </a:ext>
            </a:extLst>
          </p:cNvPr>
          <p:cNvSpPr txBox="1"/>
          <p:nvPr/>
        </p:nvSpPr>
        <p:spPr>
          <a:xfrm>
            <a:off x="8220060" y="1472851"/>
            <a:ext cx="342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not full . Ok to insert 22</a:t>
            </a:r>
          </a:p>
        </p:txBody>
      </p:sp>
    </p:spTree>
    <p:extLst>
      <p:ext uri="{BB962C8B-B14F-4D97-AF65-F5344CB8AC3E}">
        <p14:creationId xmlns:p14="http://schemas.microsoft.com/office/powerpoint/2010/main" val="18029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32" grpId="0" animBg="1"/>
      <p:bldP spid="5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3D6DCF-B841-AF58-AC54-1CE156C8A13F}"/>
              </a:ext>
            </a:extLst>
          </p:cNvPr>
          <p:cNvSpPr txBox="1"/>
          <p:nvPr/>
        </p:nvSpPr>
        <p:spPr>
          <a:xfrm>
            <a:off x="828365" y="815758"/>
            <a:ext cx="1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Insert 18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37B5B8-87D1-346D-F676-E60651E062C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631821" y="1222630"/>
            <a:ext cx="984989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CF4B1D-8ECC-C2F4-6314-9E291176CC3E}"/>
              </a:ext>
            </a:extLst>
          </p:cNvPr>
          <p:cNvCxnSpPr>
            <a:cxnSpLocks/>
          </p:cNvCxnSpPr>
          <p:nvPr/>
        </p:nvCxnSpPr>
        <p:spPr>
          <a:xfrm flipH="1">
            <a:off x="4130874" y="1257809"/>
            <a:ext cx="227019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54E69C-5671-10AB-2401-15495C5FBF6B}"/>
              </a:ext>
            </a:extLst>
          </p:cNvPr>
          <p:cNvGraphicFramePr>
            <a:graphicFrameLocks noGrp="1"/>
          </p:cNvGraphicFramePr>
          <p:nvPr/>
        </p:nvGraphicFramePr>
        <p:xfrm>
          <a:off x="2167528" y="1760804"/>
          <a:ext cx="92858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51202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B90AF6-898C-47AA-5E59-72A03B0DCCF8}"/>
              </a:ext>
            </a:extLst>
          </p:cNvPr>
          <p:cNvGraphicFramePr>
            <a:graphicFrameLocks noGrp="1"/>
          </p:cNvGraphicFramePr>
          <p:nvPr/>
        </p:nvGraphicFramePr>
        <p:xfrm>
          <a:off x="3529956" y="951630"/>
          <a:ext cx="91298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9642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2ACB22-D19F-494E-DB33-3B1B84F94FBC}"/>
              </a:ext>
            </a:extLst>
          </p:cNvPr>
          <p:cNvGraphicFramePr>
            <a:graphicFrameLocks noGrp="1"/>
          </p:cNvGraphicFramePr>
          <p:nvPr/>
        </p:nvGraphicFramePr>
        <p:xfrm>
          <a:off x="4091035" y="1771714"/>
          <a:ext cx="77269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5613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081CDD-12FD-596F-2196-7BA71E71F99B}"/>
              </a:ext>
            </a:extLst>
          </p:cNvPr>
          <p:cNvGraphicFramePr>
            <a:graphicFrameLocks noGrp="1"/>
          </p:cNvGraphicFramePr>
          <p:nvPr/>
        </p:nvGraphicFramePr>
        <p:xfrm>
          <a:off x="4240323" y="960860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CF3DDF0-4229-71D5-308B-ED2BF0911D16}"/>
              </a:ext>
            </a:extLst>
          </p:cNvPr>
          <p:cNvGraphicFramePr>
            <a:graphicFrameLocks noGrp="1"/>
          </p:cNvGraphicFramePr>
          <p:nvPr/>
        </p:nvGraphicFramePr>
        <p:xfrm>
          <a:off x="6898020" y="1761882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FF9A6E-C299-F763-EBE9-95286F92A5E4}"/>
              </a:ext>
            </a:extLst>
          </p:cNvPr>
          <p:cNvCxnSpPr>
            <a:cxnSpLocks/>
          </p:cNvCxnSpPr>
          <p:nvPr/>
        </p:nvCxnSpPr>
        <p:spPr>
          <a:xfrm>
            <a:off x="4979226" y="1216504"/>
            <a:ext cx="329014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17B7A7-9DEF-A580-5BAE-FBA3A7781B5A}"/>
              </a:ext>
            </a:extLst>
          </p:cNvPr>
          <p:cNvGraphicFramePr>
            <a:graphicFrameLocks noGrp="1"/>
          </p:cNvGraphicFramePr>
          <p:nvPr/>
        </p:nvGraphicFramePr>
        <p:xfrm>
          <a:off x="5072603" y="1749831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D0BCE1-6AA6-4342-C01B-3DB51712BA31}"/>
              </a:ext>
            </a:extLst>
          </p:cNvPr>
          <p:cNvGraphicFramePr>
            <a:graphicFrameLocks noGrp="1"/>
          </p:cNvGraphicFramePr>
          <p:nvPr/>
        </p:nvGraphicFramePr>
        <p:xfrm>
          <a:off x="3512507" y="1774343"/>
          <a:ext cx="79310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7654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0FB820-D110-5952-9347-C554DE5779FD}"/>
              </a:ext>
            </a:extLst>
          </p:cNvPr>
          <p:cNvGraphicFramePr>
            <a:graphicFrameLocks noGrp="1"/>
          </p:cNvGraphicFramePr>
          <p:nvPr/>
        </p:nvGraphicFramePr>
        <p:xfrm>
          <a:off x="7569387" y="1761882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FC0248E-1D76-1F87-1A91-C93A25CBC2D0}"/>
              </a:ext>
            </a:extLst>
          </p:cNvPr>
          <p:cNvGraphicFramePr>
            <a:graphicFrameLocks noGrp="1"/>
          </p:cNvGraphicFramePr>
          <p:nvPr/>
        </p:nvGraphicFramePr>
        <p:xfrm>
          <a:off x="4912892" y="958231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C5990C-3877-A9BC-F672-937BE73F8A7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47839" y="1185441"/>
            <a:ext cx="1690235" cy="576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BCE13C0-78C3-0EFC-1D6E-751D9B9C9EE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597407" y="4000248"/>
            <a:ext cx="984989" cy="538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80E00E-3A9B-DF4A-C0CB-C9DBFBB4467C}"/>
              </a:ext>
            </a:extLst>
          </p:cNvPr>
          <p:cNvCxnSpPr>
            <a:cxnSpLocks/>
          </p:cNvCxnSpPr>
          <p:nvPr/>
        </p:nvCxnSpPr>
        <p:spPr>
          <a:xfrm flipH="1">
            <a:off x="4096460" y="4035427"/>
            <a:ext cx="227019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C71530-97FC-6586-0844-CDF17CE7CAEF}"/>
              </a:ext>
            </a:extLst>
          </p:cNvPr>
          <p:cNvGraphicFramePr>
            <a:graphicFrameLocks noGrp="1"/>
          </p:cNvGraphicFramePr>
          <p:nvPr/>
        </p:nvGraphicFramePr>
        <p:xfrm>
          <a:off x="2133114" y="4538422"/>
          <a:ext cx="92858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51202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CEFB33C-BD99-6A88-F5F1-FE9B72C6CBC5}"/>
              </a:ext>
            </a:extLst>
          </p:cNvPr>
          <p:cNvGraphicFramePr>
            <a:graphicFrameLocks noGrp="1"/>
          </p:cNvGraphicFramePr>
          <p:nvPr/>
        </p:nvGraphicFramePr>
        <p:xfrm>
          <a:off x="3495542" y="3729248"/>
          <a:ext cx="91298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9642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4D814D3-D13D-E98B-3E25-B4F80CB0AB81}"/>
              </a:ext>
            </a:extLst>
          </p:cNvPr>
          <p:cNvGraphicFramePr>
            <a:graphicFrameLocks noGrp="1"/>
          </p:cNvGraphicFramePr>
          <p:nvPr/>
        </p:nvGraphicFramePr>
        <p:xfrm>
          <a:off x="4056621" y="4549332"/>
          <a:ext cx="772699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56139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E6BD4CA-8209-D940-0371-8F884C4554D3}"/>
              </a:ext>
            </a:extLst>
          </p:cNvPr>
          <p:cNvGraphicFramePr>
            <a:graphicFrameLocks noGrp="1"/>
          </p:cNvGraphicFramePr>
          <p:nvPr/>
        </p:nvGraphicFramePr>
        <p:xfrm>
          <a:off x="4205909" y="2755251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BE9C39E-9126-41F6-F3CE-2C3BDA5BDDA4}"/>
              </a:ext>
            </a:extLst>
          </p:cNvPr>
          <p:cNvGraphicFramePr>
            <a:graphicFrameLocks noGrp="1"/>
          </p:cNvGraphicFramePr>
          <p:nvPr/>
        </p:nvGraphicFramePr>
        <p:xfrm>
          <a:off x="6863606" y="4539500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DE70B2-D99A-0018-10F3-13E3E719388D}"/>
              </a:ext>
            </a:extLst>
          </p:cNvPr>
          <p:cNvCxnSpPr>
            <a:cxnSpLocks/>
          </p:cNvCxnSpPr>
          <p:nvPr/>
        </p:nvCxnSpPr>
        <p:spPr>
          <a:xfrm>
            <a:off x="4944812" y="3994122"/>
            <a:ext cx="329014" cy="502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FEF4E61-8271-E993-30AA-9EA3E77963F5}"/>
              </a:ext>
            </a:extLst>
          </p:cNvPr>
          <p:cNvGraphicFramePr>
            <a:graphicFrameLocks noGrp="1"/>
          </p:cNvGraphicFramePr>
          <p:nvPr/>
        </p:nvGraphicFramePr>
        <p:xfrm>
          <a:off x="5038189" y="4527449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1547B4F-F2FE-2481-CB6F-BD075B3BCE92}"/>
              </a:ext>
            </a:extLst>
          </p:cNvPr>
          <p:cNvGraphicFramePr>
            <a:graphicFrameLocks noGrp="1"/>
          </p:cNvGraphicFramePr>
          <p:nvPr/>
        </p:nvGraphicFramePr>
        <p:xfrm>
          <a:off x="3478093" y="4551961"/>
          <a:ext cx="793107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376547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AEFEB20-D22D-BE73-2C20-97DABDE12BF9}"/>
              </a:ext>
            </a:extLst>
          </p:cNvPr>
          <p:cNvGraphicFramePr>
            <a:graphicFrameLocks noGrp="1"/>
          </p:cNvGraphicFramePr>
          <p:nvPr/>
        </p:nvGraphicFramePr>
        <p:xfrm>
          <a:off x="7534973" y="4539500"/>
          <a:ext cx="880108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63548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1016F75-DDB9-5AA0-C64C-60D84DB37145}"/>
              </a:ext>
            </a:extLst>
          </p:cNvPr>
          <p:cNvGraphicFramePr>
            <a:graphicFrameLocks noGrp="1"/>
          </p:cNvGraphicFramePr>
          <p:nvPr/>
        </p:nvGraphicFramePr>
        <p:xfrm>
          <a:off x="4878478" y="3735849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65821E-D5BD-818D-701E-05A32AAB3744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613425" y="3963059"/>
            <a:ext cx="1690235" cy="576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D007A16-8ABF-58E1-C7B2-A961EFAA7946}"/>
              </a:ext>
            </a:extLst>
          </p:cNvPr>
          <p:cNvGraphicFramePr>
            <a:graphicFrameLocks noGrp="1"/>
          </p:cNvGraphicFramePr>
          <p:nvPr/>
        </p:nvGraphicFramePr>
        <p:xfrm>
          <a:off x="5719388" y="4527449"/>
          <a:ext cx="875191" cy="4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63038699"/>
                    </a:ext>
                  </a:extLst>
                </a:gridCol>
                <a:gridCol w="458631">
                  <a:extLst>
                    <a:ext uri="{9D8B030D-6E8A-4147-A177-3AD203B41FA5}">
                      <a16:colId xmlns:a16="http://schemas.microsoft.com/office/drawing/2014/main" val="17017494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1741841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02746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14D328-E361-46C3-489E-5146D383E431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952036" y="3118779"/>
            <a:ext cx="353981" cy="610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84D393-1DC9-ECD0-A493-EE509EEE274B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944812" y="3093014"/>
            <a:ext cx="371261" cy="642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5503D2E-2A9C-5C0D-CCFF-CA952C9B77AF}"/>
              </a:ext>
            </a:extLst>
          </p:cNvPr>
          <p:cNvSpPr/>
          <p:nvPr/>
        </p:nvSpPr>
        <p:spPr>
          <a:xfrm>
            <a:off x="3224894" y="653843"/>
            <a:ext cx="2779814" cy="9389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23D7A3-0337-7307-21A4-56DDB465DEE7}"/>
              </a:ext>
            </a:extLst>
          </p:cNvPr>
          <p:cNvSpPr txBox="1"/>
          <p:nvPr/>
        </p:nvSpPr>
        <p:spPr>
          <a:xfrm>
            <a:off x="5693555" y="417665"/>
            <a:ext cx="289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Full , split the root</a:t>
            </a:r>
          </a:p>
        </p:txBody>
      </p:sp>
    </p:spTree>
    <p:extLst>
      <p:ext uri="{BB962C8B-B14F-4D97-AF65-F5344CB8AC3E}">
        <p14:creationId xmlns:p14="http://schemas.microsoft.com/office/powerpoint/2010/main" val="7152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1D18-DC45-56CC-2A3E-C01C8A39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7" y="148816"/>
            <a:ext cx="11127660" cy="51977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B-Tree 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86CC-1F17-4B99-E8BC-6B419D41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2" y="850209"/>
            <a:ext cx="11206316" cy="5799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400" dirty="0"/>
              <a:t>Deletion of B-tree have 3 cases.</a:t>
            </a:r>
          </a:p>
          <a:p>
            <a:pPr marL="0" indent="0">
              <a:buNone/>
            </a:pPr>
            <a:r>
              <a:rPr lang="en-IN" sz="2400" dirty="0"/>
              <a:t>Case 1: If the key is node x and x is a leaf, delete the key k from x.</a:t>
            </a:r>
          </a:p>
          <a:p>
            <a:pPr marL="0" indent="0">
              <a:buNone/>
            </a:pPr>
            <a:r>
              <a:rPr lang="en-IN" sz="2400" dirty="0"/>
              <a:t>Case 2: If the key is node x and x is an internal node, do the following</a:t>
            </a:r>
          </a:p>
          <a:p>
            <a:pPr marL="914400" lvl="1" indent="-457200">
              <a:buAutoNum type="alphaLcParenR"/>
            </a:pPr>
            <a:r>
              <a:rPr lang="en-IN" sz="2000" dirty="0"/>
              <a:t>If left child(say y) has at least t keys and find the predecessor k’ and replace k with k’ and recursively do the same process.</a:t>
            </a:r>
          </a:p>
          <a:p>
            <a:pPr marL="914400" lvl="1" indent="-457200">
              <a:buFont typeface="Arial" panose="020B0604020202020204" pitchFamily="34" charset="0"/>
              <a:buAutoNum type="alphaLcParenR"/>
            </a:pPr>
            <a:r>
              <a:rPr lang="en-IN" sz="2000" dirty="0"/>
              <a:t>If right child(say z) has at least t keys and find the successor k’ ,and replace k with k’ and recursively do the same process.</a:t>
            </a:r>
          </a:p>
          <a:p>
            <a:pPr marL="914400" lvl="1" indent="-457200">
              <a:buFont typeface="Arial" panose="020B0604020202020204" pitchFamily="34" charset="0"/>
              <a:buAutoNum type="alphaLcParenR"/>
            </a:pPr>
            <a:r>
              <a:rPr lang="en-IN" sz="2000" dirty="0"/>
              <a:t>If both left(say y) and right(say z) child have only t-1 keys , merge k , and z into y  , and y contains 2t-1 keys , free z and recursively delete k from 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N" sz="2400" dirty="0"/>
              <a:t>Case 3:  If the key is not present in internal node x, determine the root x.c</a:t>
            </a:r>
            <a:r>
              <a:rPr lang="en-IN" baseline="-25000" dirty="0"/>
              <a:t>i</a:t>
            </a:r>
            <a:r>
              <a:rPr lang="en-IN" sz="2400" dirty="0"/>
              <a:t> of the appropriate subtree that must contain k. If x.c</a:t>
            </a:r>
            <a:r>
              <a:rPr lang="en-IN" sz="2400" baseline="-25000" dirty="0"/>
              <a:t>i</a:t>
            </a:r>
            <a:r>
              <a:rPr lang="en-IN" sz="2400" dirty="0"/>
              <a:t> has only t-1 keys ,execute step 3(a) or 3(b) as necessary to guarantee that we descent to a node containing </a:t>
            </a:r>
            <a:r>
              <a:rPr lang="en-IN" sz="2400" dirty="0" err="1"/>
              <a:t>atleast</a:t>
            </a:r>
            <a:r>
              <a:rPr lang="en-IN" sz="2400" dirty="0"/>
              <a:t> t keys.</a:t>
            </a:r>
          </a:p>
          <a:p>
            <a:pPr marL="914400" lvl="1" indent="-457200">
              <a:buAutoNum type="alphaLcParenR"/>
            </a:pPr>
            <a:r>
              <a:rPr lang="en-IN" sz="2000" dirty="0"/>
              <a:t>If x.c</a:t>
            </a:r>
            <a:r>
              <a:rPr lang="en-IN" sz="2000" baseline="-25000" dirty="0"/>
              <a:t>i</a:t>
            </a:r>
            <a:r>
              <a:rPr lang="en-IN" sz="2000" dirty="0"/>
              <a:t> has  only t-1 keys but has an immediate sibling with at least t keys, give x.c</a:t>
            </a:r>
            <a:r>
              <a:rPr lang="en-IN" sz="2000" baseline="-25000" dirty="0"/>
              <a:t>i</a:t>
            </a:r>
            <a:r>
              <a:rPr lang="en-IN" sz="2000" dirty="0"/>
              <a:t> an extra key by moving a key from x down into x.c</a:t>
            </a:r>
            <a:r>
              <a:rPr lang="en-IN" sz="2000" baseline="-25000" dirty="0"/>
              <a:t>i</a:t>
            </a:r>
            <a:r>
              <a:rPr lang="en-IN" sz="2000" dirty="0"/>
              <a:t> , moving a key from x.c</a:t>
            </a:r>
            <a:r>
              <a:rPr lang="en-IN" baseline="-25000" dirty="0"/>
              <a:t>i</a:t>
            </a:r>
            <a:r>
              <a:rPr lang="en-IN" sz="2000" dirty="0"/>
              <a:t> ‘s immediate left or right sibling up into x, and moving the appropriate child pointer from the siblings into x.c</a:t>
            </a:r>
            <a:r>
              <a:rPr lang="en-IN" sz="2000" baseline="-25000" dirty="0"/>
              <a:t>i</a:t>
            </a:r>
            <a:r>
              <a:rPr lang="en-IN" sz="2000" dirty="0"/>
              <a:t>.</a:t>
            </a:r>
          </a:p>
          <a:p>
            <a:pPr marL="914400" lvl="1" indent="-457200">
              <a:buAutoNum type="alphaLcParenR"/>
            </a:pPr>
            <a:r>
              <a:rPr lang="en-IN" sz="2000" dirty="0"/>
              <a:t>If x.c</a:t>
            </a:r>
            <a:r>
              <a:rPr lang="en-IN" sz="2800" baseline="-25000" dirty="0"/>
              <a:t>i</a:t>
            </a:r>
            <a:r>
              <a:rPr lang="en-IN" sz="2000" dirty="0"/>
              <a:t> and both of </a:t>
            </a:r>
            <a:r>
              <a:rPr lang="en-IN" sz="2000" dirty="0" err="1"/>
              <a:t>x.c</a:t>
            </a:r>
            <a:r>
              <a:rPr lang="en-IN" sz="2000" baseline="-25000" dirty="0" err="1"/>
              <a:t>i</a:t>
            </a:r>
            <a:r>
              <a:rPr lang="en-IN" sz="2000" dirty="0" err="1"/>
              <a:t>’s</a:t>
            </a:r>
            <a:r>
              <a:rPr lang="en-IN" sz="2000" dirty="0"/>
              <a:t> immediate sibling have t-1 keys , merge x.c</a:t>
            </a:r>
            <a:r>
              <a:rPr lang="en-IN" baseline="-25000" dirty="0"/>
              <a:t>i</a:t>
            </a:r>
            <a:r>
              <a:rPr lang="en-IN" sz="2000" dirty="0"/>
              <a:t> with one sibling, which involves moving a key from x down into the new merged node to become the median for that node.</a:t>
            </a:r>
          </a:p>
        </p:txBody>
      </p:sp>
    </p:spTree>
    <p:extLst>
      <p:ext uri="{BB962C8B-B14F-4D97-AF65-F5344CB8AC3E}">
        <p14:creationId xmlns:p14="http://schemas.microsoft.com/office/powerpoint/2010/main" val="273348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FFD9F3-9B7D-CD9E-3266-19F4443E2CCA}"/>
              </a:ext>
            </a:extLst>
          </p:cNvPr>
          <p:cNvGrpSpPr/>
          <p:nvPr/>
        </p:nvGrpSpPr>
        <p:grpSpPr>
          <a:xfrm>
            <a:off x="1455699" y="688253"/>
            <a:ext cx="9497035" cy="2654716"/>
            <a:chOff x="924757" y="747245"/>
            <a:chExt cx="9497035" cy="26547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97C50D-0C99-3FAB-4231-D3E921D9B6B7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EC2302C-974A-AC39-5C3E-9ED471660EA0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C9FB97-8710-E4C7-F1CC-A2D3ABD56530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5C680B-9D63-FD6E-3903-7F61BD5F0368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FCA4DC-0C55-BD93-291E-72D4AF2703D4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AC6193-A02E-2AB1-01CC-E365AEB1E65F}"/>
                </a:ext>
              </a:extLst>
            </p:cNvPr>
            <p:cNvGrpSpPr/>
            <p:nvPr/>
          </p:nvGrpSpPr>
          <p:grpSpPr>
            <a:xfrm>
              <a:off x="2539284" y="1815599"/>
              <a:ext cx="1857524" cy="378399"/>
              <a:chOff x="3259399" y="2050017"/>
              <a:chExt cx="1871550" cy="3780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B72A26E-9B92-5BB2-6299-CA44EFEFA4CC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D7614D4-38FE-BFB6-6AF8-D45381B276A6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83CF32-36EE-5CCB-7EE5-46352563E72C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0C33B63-7388-42A0-EDC2-D42047601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4839BC-F9A3-E37F-E9E6-3A1DDE850782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E1DCDB2-2610-8A6F-EF68-7A909B24AA82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6FE5020-1663-21B4-25BE-D7B0D4377576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7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5AD701D-8671-04BA-911E-E92DE956606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3027C50-D2D1-194D-E355-620CBDD956E5}"/>
                  </a:ext>
                </a:extLst>
              </p:cNvPr>
              <p:cNvGrpSpPr/>
              <p:nvPr/>
            </p:nvGrpSpPr>
            <p:grpSpPr>
              <a:xfrm>
                <a:off x="4555762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BB32CEA-57AE-71F1-0D49-3D51EE7B12D1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60045A0-6A58-8291-60DC-08B0D22BFE1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E96FECA-B8E1-51FC-C6AA-838429FE2504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59E51C5-EB59-F73C-93B5-0037A4AEDF0C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433F20-11D3-B4F5-E449-81416C1E75B1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C182EE6-A7E0-15FC-841E-E0DCE4D56DB2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E13A43A-EDFD-F026-ED2E-2BFC3265B5EA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AFF5D48-AEAC-0627-AF02-07F59DD4C80D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F8A5E7C-E12D-D18B-1CCE-664FAA85E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5776268-7C6E-F9A2-993D-C02CEB074291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63EBD3-63C3-C24E-B71A-11898CAD258D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2FB381-6C99-81B2-42CA-ADB590C93C30}"/>
                </a:ext>
              </a:extLst>
            </p:cNvPr>
            <p:cNvSpPr txBox="1"/>
            <p:nvPr/>
          </p:nvSpPr>
          <p:spPr>
            <a:xfrm>
              <a:off x="2160600" y="3000131"/>
              <a:ext cx="94595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4   5   6 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60D55B7-7E13-1F0B-5A1F-79EFD8BCB96A}"/>
                </a:ext>
              </a:extLst>
            </p:cNvPr>
            <p:cNvSpPr txBox="1"/>
            <p:nvPr/>
          </p:nvSpPr>
          <p:spPr>
            <a:xfrm>
              <a:off x="3606572" y="3004738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10  11  12  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E802DE5-18AC-15F5-E72C-8E120115E2CF}"/>
                </a:ext>
              </a:extLst>
            </p:cNvPr>
            <p:cNvSpPr txBox="1"/>
            <p:nvPr/>
          </p:nvSpPr>
          <p:spPr>
            <a:xfrm>
              <a:off x="5091569" y="3006343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20607DB-FEB0-13F3-377F-C4E2E1FD73BF}"/>
                </a:ext>
              </a:extLst>
            </p:cNvPr>
            <p:cNvCxnSpPr>
              <a:cxnSpLocks/>
              <a:endCxn id="133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64E88D-BBBA-DFA5-B0BE-1931F30E7F2C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2633578" y="2066072"/>
              <a:ext cx="555503" cy="934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6A015FD-926F-1D4E-75E0-C7F585568C61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>
              <a:off x="3751049" y="2064777"/>
              <a:ext cx="402544" cy="9399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1784C19-B5BC-91AA-6F97-9A4607533058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4346317" y="2038331"/>
              <a:ext cx="1130455" cy="96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336F77-DB6A-8FD5-E27C-F9F9172E859E}"/>
                </a:ext>
              </a:extLst>
            </p:cNvPr>
            <p:cNvSpPr txBox="1"/>
            <p:nvPr/>
          </p:nvSpPr>
          <p:spPr>
            <a:xfrm>
              <a:off x="6685624" y="3026884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2608D11-47DE-33D7-EC5B-D121F7A4942D}"/>
                </a:ext>
              </a:extLst>
            </p:cNvPr>
            <p:cNvSpPr txBox="1"/>
            <p:nvPr/>
          </p:nvSpPr>
          <p:spPr>
            <a:xfrm>
              <a:off x="8245482" y="3026028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4A0B6C2-7EB4-42B6-7DBA-FAC23638B852}"/>
                </a:ext>
              </a:extLst>
            </p:cNvPr>
            <p:cNvSpPr txBox="1"/>
            <p:nvPr/>
          </p:nvSpPr>
          <p:spPr>
            <a:xfrm>
              <a:off x="9651385" y="3032240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6F809E5-13F4-460C-921D-D3130A12BA43}"/>
                </a:ext>
              </a:extLst>
            </p:cNvPr>
            <p:cNvCxnSpPr>
              <a:cxnSpLocks/>
              <a:endCxn id="155" idx="0"/>
            </p:cNvCxnSpPr>
            <p:nvPr/>
          </p:nvCxnSpPr>
          <p:spPr>
            <a:xfrm flipH="1">
              <a:off x="7232643" y="1978867"/>
              <a:ext cx="705444" cy="1048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AF2C7C48-A941-4147-38AC-F716F563A619}"/>
                </a:ext>
              </a:extLst>
            </p:cNvPr>
            <p:cNvCxnSpPr>
              <a:cxnSpLocks/>
              <a:endCxn id="156" idx="0"/>
            </p:cNvCxnSpPr>
            <p:nvPr/>
          </p:nvCxnSpPr>
          <p:spPr>
            <a:xfrm>
              <a:off x="8517014" y="2060170"/>
              <a:ext cx="113671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E3331D0-FAC4-3D8F-8A07-03E569E76814}"/>
                </a:ext>
              </a:extLst>
            </p:cNvPr>
            <p:cNvCxnSpPr>
              <a:cxnSpLocks/>
              <a:endCxn id="157" idx="0"/>
            </p:cNvCxnSpPr>
            <p:nvPr/>
          </p:nvCxnSpPr>
          <p:spPr>
            <a:xfrm>
              <a:off x="9093877" y="2003881"/>
              <a:ext cx="942712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6ED79AEC-412F-6699-1F64-17B11E916E1D}"/>
              </a:ext>
            </a:extLst>
          </p:cNvPr>
          <p:cNvSpPr txBox="1"/>
          <p:nvPr/>
        </p:nvSpPr>
        <p:spPr>
          <a:xfrm>
            <a:off x="530942" y="206477"/>
            <a:ext cx="231058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/>
              <a:t>B-Tree : Delete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CA7BA11-5E52-F8DA-C900-39BC5CC3FF3D}"/>
              </a:ext>
            </a:extLst>
          </p:cNvPr>
          <p:cNvSpPr txBox="1"/>
          <p:nvPr/>
        </p:nvSpPr>
        <p:spPr>
          <a:xfrm>
            <a:off x="589937" y="3618273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6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78625BE-913A-D13E-14B2-5E4E61B08239}"/>
              </a:ext>
            </a:extLst>
          </p:cNvPr>
          <p:cNvGrpSpPr/>
          <p:nvPr/>
        </p:nvGrpSpPr>
        <p:grpSpPr>
          <a:xfrm>
            <a:off x="1608099" y="3986986"/>
            <a:ext cx="9497035" cy="2654716"/>
            <a:chOff x="924757" y="747245"/>
            <a:chExt cx="9497035" cy="265471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07CDF72-983A-45AC-7022-536603817296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481F7F51-9BAD-0CA6-429B-0F8F3241C7D7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EBEBFE20-B418-FADA-3609-8BEDB2C35152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E5157854-4ADF-85E6-6BD0-A41C50633F6E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55A2B04-F6F7-2DA1-11F9-8F6DEB012D52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5F87FF6-BF36-352B-C995-C464AFF08E69}"/>
                </a:ext>
              </a:extLst>
            </p:cNvPr>
            <p:cNvGrpSpPr/>
            <p:nvPr/>
          </p:nvGrpSpPr>
          <p:grpSpPr>
            <a:xfrm>
              <a:off x="2539284" y="1815599"/>
              <a:ext cx="1857524" cy="378399"/>
              <a:chOff x="3259399" y="2050017"/>
              <a:chExt cx="1871550" cy="378001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EFF4B8EA-F4B1-9D23-FF0F-61B53569FB72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37AA052-EE3A-EC06-15F6-722D82479DA4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E55C7348-8909-52FE-EC51-317B73F2FA8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F908F65F-61F6-7B74-F8F3-E1F400FB6436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5AE4FF57-EE5F-3844-140F-6C5F419F020C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DF97EC7D-3F9E-857D-5015-9D2FAD83FF28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CCAA7337-6D83-CB73-F79E-74FFC0A74606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7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F884107D-C534-5903-D7BD-67585DB79C07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F7DA9E49-8D41-E26D-85C5-ADBE521C6CAB}"/>
                  </a:ext>
                </a:extLst>
              </p:cNvPr>
              <p:cNvGrpSpPr/>
              <p:nvPr/>
            </p:nvGrpSpPr>
            <p:grpSpPr>
              <a:xfrm>
                <a:off x="4555762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B6C540D5-8FED-E52F-D271-800DC6811BC5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13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7BC8102A-A126-1B3B-4D2E-26F9B24965EF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02A8D41-0DE4-C160-A5C3-56D1BA113BF5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3DCDC90E-E9A9-8041-7160-8355330EB9CA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6B9D2B94-5E80-1A48-221A-76B554D91BDA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06457F5D-9530-ABAD-A463-BA49299A0537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38EAE9E-0D7F-53EA-801C-B3B28E89107E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119632F-4881-077A-61EE-F4CBDCE65741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0F10401F-916A-8818-EF1B-06C2DC7D5A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50103A8E-A68A-FEF4-A735-E54860432492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56EE983-A8E7-4EE3-BDEF-48E3EA1BDE4D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E5D2DA5-FB64-F1BC-F3E4-DC1D5D0E785A}"/>
                </a:ext>
              </a:extLst>
            </p:cNvPr>
            <p:cNvSpPr txBox="1"/>
            <p:nvPr/>
          </p:nvSpPr>
          <p:spPr>
            <a:xfrm>
              <a:off x="2160600" y="3000131"/>
              <a:ext cx="94595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4   5   6  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40C3A43-3E69-1AA9-F3DB-269474F1EC28}"/>
                </a:ext>
              </a:extLst>
            </p:cNvPr>
            <p:cNvSpPr txBox="1"/>
            <p:nvPr/>
          </p:nvSpPr>
          <p:spPr>
            <a:xfrm>
              <a:off x="3606572" y="3004738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10  11  12   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F7C6D75-BEA7-CE13-4D83-582F4F4701D2}"/>
                </a:ext>
              </a:extLst>
            </p:cNvPr>
            <p:cNvSpPr txBox="1"/>
            <p:nvPr/>
          </p:nvSpPr>
          <p:spPr>
            <a:xfrm>
              <a:off x="5091569" y="3006343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4E5F6FB-340A-B1F2-5BD7-01DD96EC571C}"/>
                </a:ext>
              </a:extLst>
            </p:cNvPr>
            <p:cNvCxnSpPr>
              <a:cxnSpLocks/>
              <a:endCxn id="177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7E4CBA5-4134-0490-4B8D-B8ABFC014382}"/>
                </a:ext>
              </a:extLst>
            </p:cNvPr>
            <p:cNvCxnSpPr>
              <a:cxnSpLocks/>
              <a:endCxn id="178" idx="0"/>
            </p:cNvCxnSpPr>
            <p:nvPr/>
          </p:nvCxnSpPr>
          <p:spPr>
            <a:xfrm flipH="1">
              <a:off x="2633578" y="2066072"/>
              <a:ext cx="555503" cy="934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9A70FFC-D6FF-1556-7EB7-4B0E0AA66680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>
              <a:off x="3751049" y="2064777"/>
              <a:ext cx="402544" cy="9399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02331942-E018-6F1C-88B6-025FFE365031}"/>
                </a:ext>
              </a:extLst>
            </p:cNvPr>
            <p:cNvCxnSpPr>
              <a:cxnSpLocks/>
              <a:endCxn id="180" idx="0"/>
            </p:cNvCxnSpPr>
            <p:nvPr/>
          </p:nvCxnSpPr>
          <p:spPr>
            <a:xfrm>
              <a:off x="4346317" y="2038331"/>
              <a:ext cx="1130455" cy="96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F459A45-96DB-25BF-CD9A-AF48D7F33C7C}"/>
                </a:ext>
              </a:extLst>
            </p:cNvPr>
            <p:cNvSpPr txBox="1"/>
            <p:nvPr/>
          </p:nvSpPr>
          <p:spPr>
            <a:xfrm>
              <a:off x="6685624" y="3026884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17D7385-3824-E4F4-2754-D2863B4ABC3A}"/>
                </a:ext>
              </a:extLst>
            </p:cNvPr>
            <p:cNvSpPr txBox="1"/>
            <p:nvPr/>
          </p:nvSpPr>
          <p:spPr>
            <a:xfrm>
              <a:off x="8245482" y="3026028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5CCC55A-3F33-930F-6AB0-D8C2020C5594}"/>
                </a:ext>
              </a:extLst>
            </p:cNvPr>
            <p:cNvSpPr txBox="1"/>
            <p:nvPr/>
          </p:nvSpPr>
          <p:spPr>
            <a:xfrm>
              <a:off x="9651385" y="3032240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2B939F4-115D-709E-6729-DA200A54ED07}"/>
                </a:ext>
              </a:extLst>
            </p:cNvPr>
            <p:cNvCxnSpPr>
              <a:cxnSpLocks/>
              <a:endCxn id="185" idx="0"/>
            </p:cNvCxnSpPr>
            <p:nvPr/>
          </p:nvCxnSpPr>
          <p:spPr>
            <a:xfrm flipH="1">
              <a:off x="7232643" y="1978867"/>
              <a:ext cx="705444" cy="1048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D1D5EF6-9476-B132-9DE9-2B050B5625CB}"/>
                </a:ext>
              </a:extLst>
            </p:cNvPr>
            <p:cNvCxnSpPr>
              <a:cxnSpLocks/>
              <a:endCxn id="186" idx="0"/>
            </p:cNvCxnSpPr>
            <p:nvPr/>
          </p:nvCxnSpPr>
          <p:spPr>
            <a:xfrm>
              <a:off x="8517014" y="2060170"/>
              <a:ext cx="113671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68B0E107-59A0-2D1F-70D6-9BA6A4F9A3E7}"/>
                </a:ext>
              </a:extLst>
            </p:cNvPr>
            <p:cNvCxnSpPr>
              <a:cxnSpLocks/>
              <a:endCxn id="187" idx="0"/>
            </p:cNvCxnSpPr>
            <p:nvPr/>
          </p:nvCxnSpPr>
          <p:spPr>
            <a:xfrm>
              <a:off x="9093877" y="2003881"/>
              <a:ext cx="942712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6FA46293-A173-C52D-0DF7-540418B9B939}"/>
              </a:ext>
            </a:extLst>
          </p:cNvPr>
          <p:cNvSpPr txBox="1"/>
          <p:nvPr/>
        </p:nvSpPr>
        <p:spPr>
          <a:xfrm>
            <a:off x="5379036" y="3558810"/>
            <a:ext cx="77616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IN" b="1" dirty="0"/>
              <a:t>6 &lt; 16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7B50D36-B91B-8B4F-C458-097B4501ABEE}"/>
              </a:ext>
            </a:extLst>
          </p:cNvPr>
          <p:cNvSpPr txBox="1"/>
          <p:nvPr/>
        </p:nvSpPr>
        <p:spPr>
          <a:xfrm>
            <a:off x="3225270" y="4422521"/>
            <a:ext cx="6750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IN" b="1" dirty="0"/>
              <a:t>6 &gt; 3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5B31B0DB-A259-AE36-4C11-3286DAFDCBB3}"/>
              </a:ext>
            </a:extLst>
          </p:cNvPr>
          <p:cNvCxnSpPr>
            <a:stCxn id="213" idx="2"/>
            <a:endCxn id="205" idx="0"/>
          </p:cNvCxnSpPr>
          <p:nvPr/>
        </p:nvCxnSpPr>
        <p:spPr>
          <a:xfrm>
            <a:off x="3562772" y="4791853"/>
            <a:ext cx="11058" cy="26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878EAD1B-9C55-D845-F89A-DC2B2D72535B}"/>
              </a:ext>
            </a:extLst>
          </p:cNvPr>
          <p:cNvSpPr txBox="1"/>
          <p:nvPr/>
        </p:nvSpPr>
        <p:spPr>
          <a:xfrm>
            <a:off x="3995152" y="4441682"/>
            <a:ext cx="6750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IN" b="1" dirty="0"/>
              <a:t>6 &lt; 7</a:t>
            </a: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F19F623-7558-0F95-AF3F-9013B4B2FEF6}"/>
              </a:ext>
            </a:extLst>
          </p:cNvPr>
          <p:cNvCxnSpPr/>
          <p:nvPr/>
        </p:nvCxnSpPr>
        <p:spPr>
          <a:xfrm>
            <a:off x="4120112" y="4767187"/>
            <a:ext cx="11058" cy="26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0409B64-06C8-1E62-6E58-256AFA3A2B5D}"/>
              </a:ext>
            </a:extLst>
          </p:cNvPr>
          <p:cNvCxnSpPr>
            <a:stCxn id="212" idx="3"/>
            <a:endCxn id="209" idx="0"/>
          </p:cNvCxnSpPr>
          <p:nvPr/>
        </p:nvCxnSpPr>
        <p:spPr>
          <a:xfrm>
            <a:off x="6155196" y="3743476"/>
            <a:ext cx="487706" cy="24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Oval 223">
            <a:extLst>
              <a:ext uri="{FF2B5EF4-FFF2-40B4-BE49-F238E27FC236}">
                <a16:creationId xmlns:a16="http://schemas.microsoft.com/office/drawing/2014/main" id="{1F7F3987-BAB1-C644-DE14-C0891A7DAECF}"/>
              </a:ext>
            </a:extLst>
          </p:cNvPr>
          <p:cNvSpPr/>
          <p:nvPr/>
        </p:nvSpPr>
        <p:spPr>
          <a:xfrm>
            <a:off x="3407231" y="6173136"/>
            <a:ext cx="357577" cy="4835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211FE24-850F-2592-33DF-6E278B45E6F8}"/>
              </a:ext>
            </a:extLst>
          </p:cNvPr>
          <p:cNvSpPr txBox="1"/>
          <p:nvPr/>
        </p:nvSpPr>
        <p:spPr>
          <a:xfrm>
            <a:off x="176981" y="5132439"/>
            <a:ext cx="186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leaf node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E131FDA-E361-8CCF-1DAE-DCFA9B3D5321}"/>
              </a:ext>
            </a:extLst>
          </p:cNvPr>
          <p:cNvSpPr txBox="1"/>
          <p:nvPr/>
        </p:nvSpPr>
        <p:spPr>
          <a:xfrm>
            <a:off x="198023" y="4785996"/>
            <a:ext cx="88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1:</a:t>
            </a:r>
          </a:p>
        </p:txBody>
      </p:sp>
    </p:spTree>
    <p:extLst>
      <p:ext uri="{BB962C8B-B14F-4D97-AF65-F5344CB8AC3E}">
        <p14:creationId xmlns:p14="http://schemas.microsoft.com/office/powerpoint/2010/main" val="38987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212" grpId="0" animBg="1"/>
      <p:bldP spid="213" grpId="0" animBg="1"/>
      <p:bldP spid="218" grpId="0" animBg="1"/>
      <p:bldP spid="224" grpId="0" animBg="1"/>
      <p:bldP spid="226" grpId="0"/>
      <p:bldP spid="2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FFD9F3-9B7D-CD9E-3266-19F4443E2CCA}"/>
              </a:ext>
            </a:extLst>
          </p:cNvPr>
          <p:cNvGrpSpPr/>
          <p:nvPr/>
        </p:nvGrpSpPr>
        <p:grpSpPr>
          <a:xfrm>
            <a:off x="2202952" y="1638574"/>
            <a:ext cx="9497035" cy="2471319"/>
            <a:chOff x="924757" y="747245"/>
            <a:chExt cx="9497035" cy="26547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97C50D-0C99-3FAB-4231-D3E921D9B6B7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EC2302C-974A-AC39-5C3E-9ED471660EA0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C9FB97-8710-E4C7-F1CC-A2D3ABD56530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5C680B-9D63-FD6E-3903-7F61BD5F0368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FCA4DC-0C55-BD93-291E-72D4AF2703D4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AC6193-A02E-2AB1-01CC-E365AEB1E65F}"/>
                </a:ext>
              </a:extLst>
            </p:cNvPr>
            <p:cNvGrpSpPr/>
            <p:nvPr/>
          </p:nvGrpSpPr>
          <p:grpSpPr>
            <a:xfrm>
              <a:off x="2539284" y="1815599"/>
              <a:ext cx="1857524" cy="378399"/>
              <a:chOff x="3259399" y="2050017"/>
              <a:chExt cx="1871550" cy="3780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B72A26E-9B92-5BB2-6299-CA44EFEFA4CC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D7614D4-38FE-BFB6-6AF8-D45381B276A6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83CF32-36EE-5CCB-7EE5-46352563E72C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0C33B63-7388-42A0-EDC2-D42047601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4839BC-F9A3-E37F-E9E6-3A1DDE850782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E1DCDB2-2610-8A6F-EF68-7A909B24AA82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6FE5020-1663-21B4-25BE-D7B0D4377576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7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5AD701D-8671-04BA-911E-E92DE956606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3027C50-D2D1-194D-E355-620CBDD956E5}"/>
                  </a:ext>
                </a:extLst>
              </p:cNvPr>
              <p:cNvGrpSpPr/>
              <p:nvPr/>
            </p:nvGrpSpPr>
            <p:grpSpPr>
              <a:xfrm>
                <a:off x="4555762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BB32CEA-57AE-71F1-0D49-3D51EE7B12D1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60045A0-6A58-8291-60DC-08B0D22BFE1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E96FECA-B8E1-51FC-C6AA-838429FE2504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59E51C5-EB59-F73C-93B5-0037A4AEDF0C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433F20-11D3-B4F5-E449-81416C1E75B1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C182EE6-A7E0-15FC-841E-E0DCE4D56DB2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E13A43A-EDFD-F026-ED2E-2BFC3265B5EA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AFF5D48-AEAC-0627-AF02-07F59DD4C80D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F8A5E7C-E12D-D18B-1CCE-664FAA85E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5776268-7C6E-F9A2-993D-C02CEB074291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63EBD3-63C3-C24E-B71A-11898CAD258D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2FB381-6C99-81B2-42CA-ADB590C93C30}"/>
                </a:ext>
              </a:extLst>
            </p:cNvPr>
            <p:cNvSpPr txBox="1"/>
            <p:nvPr/>
          </p:nvSpPr>
          <p:spPr>
            <a:xfrm>
              <a:off x="2160600" y="3000131"/>
              <a:ext cx="71568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 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60D55B7-7E13-1F0B-5A1F-79EFD8BCB96A}"/>
                </a:ext>
              </a:extLst>
            </p:cNvPr>
            <p:cNvSpPr txBox="1"/>
            <p:nvPr/>
          </p:nvSpPr>
          <p:spPr>
            <a:xfrm>
              <a:off x="3606572" y="3004738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10  11  12  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E802DE5-18AC-15F5-E72C-8E120115E2CF}"/>
                </a:ext>
              </a:extLst>
            </p:cNvPr>
            <p:cNvSpPr txBox="1"/>
            <p:nvPr/>
          </p:nvSpPr>
          <p:spPr>
            <a:xfrm>
              <a:off x="5091569" y="3006343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20607DB-FEB0-13F3-377F-C4E2E1FD73BF}"/>
                </a:ext>
              </a:extLst>
            </p:cNvPr>
            <p:cNvCxnSpPr>
              <a:cxnSpLocks/>
              <a:endCxn id="133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64E88D-BBBA-DFA5-B0BE-1931F30E7F2C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2518445" y="2066072"/>
              <a:ext cx="670636" cy="934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6A015FD-926F-1D4E-75E0-C7F585568C61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>
              <a:off x="3751049" y="2064777"/>
              <a:ext cx="402544" cy="9399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1784C19-B5BC-91AA-6F97-9A4607533058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4346317" y="2038331"/>
              <a:ext cx="1130455" cy="96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336F77-DB6A-8FD5-E27C-F9F9172E859E}"/>
                </a:ext>
              </a:extLst>
            </p:cNvPr>
            <p:cNvSpPr txBox="1"/>
            <p:nvPr/>
          </p:nvSpPr>
          <p:spPr>
            <a:xfrm>
              <a:off x="6685624" y="3026884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2608D11-47DE-33D7-EC5B-D121F7A4942D}"/>
                </a:ext>
              </a:extLst>
            </p:cNvPr>
            <p:cNvSpPr txBox="1"/>
            <p:nvPr/>
          </p:nvSpPr>
          <p:spPr>
            <a:xfrm>
              <a:off x="8245482" y="3026028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4A0B6C2-7EB4-42B6-7DBA-FAC23638B852}"/>
                </a:ext>
              </a:extLst>
            </p:cNvPr>
            <p:cNvSpPr txBox="1"/>
            <p:nvPr/>
          </p:nvSpPr>
          <p:spPr>
            <a:xfrm>
              <a:off x="9651385" y="3032240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6F809E5-13F4-460C-921D-D3130A12BA43}"/>
                </a:ext>
              </a:extLst>
            </p:cNvPr>
            <p:cNvCxnSpPr>
              <a:cxnSpLocks/>
              <a:endCxn id="155" idx="0"/>
            </p:cNvCxnSpPr>
            <p:nvPr/>
          </p:nvCxnSpPr>
          <p:spPr>
            <a:xfrm flipH="1">
              <a:off x="7232643" y="1978867"/>
              <a:ext cx="705444" cy="1048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AF2C7C48-A941-4147-38AC-F716F563A619}"/>
                </a:ext>
              </a:extLst>
            </p:cNvPr>
            <p:cNvCxnSpPr>
              <a:cxnSpLocks/>
              <a:endCxn id="156" idx="0"/>
            </p:cNvCxnSpPr>
            <p:nvPr/>
          </p:nvCxnSpPr>
          <p:spPr>
            <a:xfrm>
              <a:off x="8517014" y="2060170"/>
              <a:ext cx="113671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E3331D0-FAC4-3D8F-8A07-03E569E76814}"/>
                </a:ext>
              </a:extLst>
            </p:cNvPr>
            <p:cNvCxnSpPr>
              <a:cxnSpLocks/>
              <a:endCxn id="157" idx="0"/>
            </p:cNvCxnSpPr>
            <p:nvPr/>
          </p:nvCxnSpPr>
          <p:spPr>
            <a:xfrm>
              <a:off x="9093877" y="2003881"/>
              <a:ext cx="942712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B224A0-7D8A-18EC-1BBB-C53D220E1990}"/>
              </a:ext>
            </a:extLst>
          </p:cNvPr>
          <p:cNvSpPr txBox="1"/>
          <p:nvPr/>
        </p:nvSpPr>
        <p:spPr>
          <a:xfrm>
            <a:off x="368568" y="197033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A33D8-09C5-4345-E137-E87F44E6A7AA}"/>
              </a:ext>
            </a:extLst>
          </p:cNvPr>
          <p:cNvSpPr txBox="1"/>
          <p:nvPr/>
        </p:nvSpPr>
        <p:spPr>
          <a:xfrm>
            <a:off x="1448136" y="643007"/>
            <a:ext cx="21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internal 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01BC9-4A7E-2904-66C6-23F46617B153}"/>
              </a:ext>
            </a:extLst>
          </p:cNvPr>
          <p:cNvSpPr txBox="1"/>
          <p:nvPr/>
        </p:nvSpPr>
        <p:spPr>
          <a:xfrm>
            <a:off x="340591" y="631857"/>
            <a:ext cx="12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2 (a):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2B5853B9-9D3D-2FB0-B52B-E829DC99977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59628" y="3179881"/>
            <a:ext cx="796290" cy="456716"/>
          </a:xfrm>
          <a:prstGeom prst="curvedConnector3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B2DEC46-2BB4-3D78-37AF-93ED5CCAE788}"/>
              </a:ext>
            </a:extLst>
          </p:cNvPr>
          <p:cNvSpPr txBox="1"/>
          <p:nvPr/>
        </p:nvSpPr>
        <p:spPr>
          <a:xfrm>
            <a:off x="530944" y="1012728"/>
            <a:ext cx="105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Find predecessor k’ of k and replace k with k’ and delete k’ (predecessor node should at least t keys).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1FD42-38C2-0BEB-F657-1A4C9315484B}"/>
              </a:ext>
            </a:extLst>
          </p:cNvPr>
          <p:cNvSpPr txBox="1"/>
          <p:nvPr/>
        </p:nvSpPr>
        <p:spPr>
          <a:xfrm>
            <a:off x="526027" y="1430600"/>
            <a:ext cx="75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2.   Recursively do the same process for the subsequent nodes.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59AFF6-EDB8-72F4-FC88-AB7384F66146}"/>
              </a:ext>
            </a:extLst>
          </p:cNvPr>
          <p:cNvSpPr txBox="1"/>
          <p:nvPr/>
        </p:nvSpPr>
        <p:spPr>
          <a:xfrm>
            <a:off x="5113885" y="2646350"/>
            <a:ext cx="40923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/>
              <a:t>12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15D79F-E6AA-E0DA-CDE1-3472D564CAC9}"/>
              </a:ext>
            </a:extLst>
          </p:cNvPr>
          <p:cNvGrpSpPr/>
          <p:nvPr/>
        </p:nvGrpSpPr>
        <p:grpSpPr>
          <a:xfrm>
            <a:off x="2355352" y="4289118"/>
            <a:ext cx="9497035" cy="2453512"/>
            <a:chOff x="924757" y="747245"/>
            <a:chExt cx="9497035" cy="26575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FC0D88-4CFE-EFBA-1563-D8B4F3597C95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56DAF31-414F-6ED4-68A0-5D1826EAF217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2B45E06-E91C-03BC-1F76-AAAB6CF4CE80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BBFEAF0-1A2A-5C80-ED22-7581088F686E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AC703CD-6050-C055-382A-0B5714A8F7F7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12AD33-E81C-2FD6-6F0F-62422AAD5C62}"/>
                </a:ext>
              </a:extLst>
            </p:cNvPr>
            <p:cNvGrpSpPr/>
            <p:nvPr/>
          </p:nvGrpSpPr>
          <p:grpSpPr>
            <a:xfrm>
              <a:off x="2539284" y="1815600"/>
              <a:ext cx="1857524" cy="400045"/>
              <a:chOff x="3259399" y="2050017"/>
              <a:chExt cx="1871550" cy="39962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3BF9B7F-BEDB-DA65-32A5-E7989E708B04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1ACE8B7-3322-5FB7-F38B-D9EF808B9CBF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0C4B466-56B9-C377-6880-9ECB0F4EA374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3FE33D2-80D6-3508-56E7-00B1147795E9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2B703A0-9FE0-BA2C-E972-02B9CACFBB2C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C3DE10A-D794-CED0-BBB3-91688D4B37C7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0C86749-F7F1-5417-BF01-2DE73542BA78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7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63DA71D-4CB5-5983-EFF0-9CE14D41DCCF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F723FD5-23A8-C33F-6ABD-78BF969C8337}"/>
                  </a:ext>
                </a:extLst>
              </p:cNvPr>
              <p:cNvGrpSpPr/>
              <p:nvPr/>
            </p:nvGrpSpPr>
            <p:grpSpPr>
              <a:xfrm>
                <a:off x="4555762" y="2050017"/>
                <a:ext cx="575187" cy="399624"/>
                <a:chOff x="5504573" y="776741"/>
                <a:chExt cx="575187" cy="39962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831BA79-A6A9-8F31-C524-5DC46019C6D3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99624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12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CEADB3D-7386-B07E-2F81-8C416120C700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F97753-40B1-11E6-BFA1-86011F7D0F9F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B71169-5623-BCF5-F220-E2623F14FCAF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9A099E8-7A01-71E8-591C-CBEEC62D6384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2EC71A5-DD8F-1CF7-342B-A1AA1AB5975B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EA062F-7645-3496-3706-99BE63C86B49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183072E-7FF3-9F09-BEC0-3796CC18DE56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933D29F-A1EE-A1D3-81D1-D02EE45BA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6AB4D0-F3BE-D124-65CB-4079D700D2C6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E95047-F8C2-116D-5AFF-72F8D931D049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6E9C-9416-3885-0751-155396C46D08}"/>
                </a:ext>
              </a:extLst>
            </p:cNvPr>
            <p:cNvSpPr txBox="1"/>
            <p:nvPr/>
          </p:nvSpPr>
          <p:spPr>
            <a:xfrm>
              <a:off x="2160600" y="3000131"/>
              <a:ext cx="71568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2BF997-ADD2-95AA-6E42-80FD803B157C}"/>
                </a:ext>
              </a:extLst>
            </p:cNvPr>
            <p:cNvSpPr txBox="1"/>
            <p:nvPr/>
          </p:nvSpPr>
          <p:spPr>
            <a:xfrm>
              <a:off x="3606573" y="3004738"/>
              <a:ext cx="790236" cy="40004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10  11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41B8E3-FE06-AC92-441B-F9F4916E71BA}"/>
                </a:ext>
              </a:extLst>
            </p:cNvPr>
            <p:cNvSpPr txBox="1"/>
            <p:nvPr/>
          </p:nvSpPr>
          <p:spPr>
            <a:xfrm>
              <a:off x="5091569" y="3006343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3E393B0-C9D3-4669-F31B-3F50B7858ED1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72BE2B4-22A3-311F-998F-CC00E60180C6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H="1">
              <a:off x="2518445" y="2066072"/>
              <a:ext cx="670636" cy="934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DAEC419-448E-61B9-1D0C-78B673FCE2BF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3751049" y="2064777"/>
              <a:ext cx="250642" cy="9399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265C942-4C6E-A315-B6EE-DF61D8C69C66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4346317" y="2038331"/>
              <a:ext cx="1130455" cy="96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800502-3C1F-9DC1-AE92-8FBF6990D2FB}"/>
                </a:ext>
              </a:extLst>
            </p:cNvPr>
            <p:cNvSpPr txBox="1"/>
            <p:nvPr/>
          </p:nvSpPr>
          <p:spPr>
            <a:xfrm>
              <a:off x="6685624" y="3026884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E23A89-00A4-6CFF-A162-1C8D86B70B80}"/>
                </a:ext>
              </a:extLst>
            </p:cNvPr>
            <p:cNvSpPr txBox="1"/>
            <p:nvPr/>
          </p:nvSpPr>
          <p:spPr>
            <a:xfrm>
              <a:off x="8245482" y="3026028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0E2771-2163-6580-D0AF-417756D74F59}"/>
                </a:ext>
              </a:extLst>
            </p:cNvPr>
            <p:cNvSpPr txBox="1"/>
            <p:nvPr/>
          </p:nvSpPr>
          <p:spPr>
            <a:xfrm>
              <a:off x="9651385" y="3032240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2785B49-4884-941E-67CC-027872DAFE3A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7232643" y="1978867"/>
              <a:ext cx="705444" cy="1048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07D684-B263-5831-6F37-4A267281611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8517014" y="2060170"/>
              <a:ext cx="113671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A7E7934-AA01-3A53-D268-536390E529BA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9093877" y="2003881"/>
              <a:ext cx="942712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9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4" grpId="0"/>
      <p:bldP spid="26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FFD9F3-9B7D-CD9E-3266-19F4443E2CCA}"/>
              </a:ext>
            </a:extLst>
          </p:cNvPr>
          <p:cNvGrpSpPr/>
          <p:nvPr/>
        </p:nvGrpSpPr>
        <p:grpSpPr>
          <a:xfrm>
            <a:off x="2202952" y="1524004"/>
            <a:ext cx="9497035" cy="2654716"/>
            <a:chOff x="924757" y="747245"/>
            <a:chExt cx="9497035" cy="26547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97C50D-0C99-3FAB-4231-D3E921D9B6B7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EC2302C-974A-AC39-5C3E-9ED471660EA0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C9FB97-8710-E4C7-F1CC-A2D3ABD56530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5C680B-9D63-FD6E-3903-7F61BD5F0368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FCA4DC-0C55-BD93-291E-72D4AF2703D4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AC6193-A02E-2AB1-01CC-E365AEB1E65F}"/>
                </a:ext>
              </a:extLst>
            </p:cNvPr>
            <p:cNvGrpSpPr/>
            <p:nvPr/>
          </p:nvGrpSpPr>
          <p:grpSpPr>
            <a:xfrm>
              <a:off x="2539284" y="1815599"/>
              <a:ext cx="1857524" cy="378399"/>
              <a:chOff x="3259399" y="2050017"/>
              <a:chExt cx="1871550" cy="3780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B72A26E-9B92-5BB2-6299-CA44EFEFA4CC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D7614D4-38FE-BFB6-6AF8-D45381B276A6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83CF32-36EE-5CCB-7EE5-46352563E72C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0C33B63-7388-42A0-EDC2-D42047601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4839BC-F9A3-E37F-E9E6-3A1DDE850782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E1DCDB2-2610-8A6F-EF68-7A909B24AA82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6FE5020-1663-21B4-25BE-D7B0D4377576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7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5AD701D-8671-04BA-911E-E92DE956606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3027C50-D2D1-194D-E355-620CBDD956E5}"/>
                  </a:ext>
                </a:extLst>
              </p:cNvPr>
              <p:cNvGrpSpPr/>
              <p:nvPr/>
            </p:nvGrpSpPr>
            <p:grpSpPr>
              <a:xfrm>
                <a:off x="4555762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BB32CEA-57AE-71F1-0D49-3D51EE7B12D1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12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60045A0-6A58-8291-60DC-08B0D22BFE1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E96FECA-B8E1-51FC-C6AA-838429FE2504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59E51C5-EB59-F73C-93B5-0037A4AEDF0C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433F20-11D3-B4F5-E449-81416C1E75B1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C182EE6-A7E0-15FC-841E-E0DCE4D56DB2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E13A43A-EDFD-F026-ED2E-2BFC3265B5EA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AFF5D48-AEAC-0627-AF02-07F59DD4C80D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F8A5E7C-E12D-D18B-1CCE-664FAA85E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5776268-7C6E-F9A2-993D-C02CEB074291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63EBD3-63C3-C24E-B71A-11898CAD258D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2FB381-6C99-81B2-42CA-ADB590C93C30}"/>
                </a:ext>
              </a:extLst>
            </p:cNvPr>
            <p:cNvSpPr txBox="1"/>
            <p:nvPr/>
          </p:nvSpPr>
          <p:spPr>
            <a:xfrm>
              <a:off x="2372695" y="3000131"/>
              <a:ext cx="74074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60D55B7-7E13-1F0B-5A1F-79EFD8BCB96A}"/>
                </a:ext>
              </a:extLst>
            </p:cNvPr>
            <p:cNvSpPr txBox="1"/>
            <p:nvPr/>
          </p:nvSpPr>
          <p:spPr>
            <a:xfrm>
              <a:off x="3606573" y="3004738"/>
              <a:ext cx="770408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10  11    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E802DE5-18AC-15F5-E72C-8E120115E2CF}"/>
                </a:ext>
              </a:extLst>
            </p:cNvPr>
            <p:cNvSpPr txBox="1"/>
            <p:nvPr/>
          </p:nvSpPr>
          <p:spPr>
            <a:xfrm>
              <a:off x="5091569" y="3006343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20607DB-FEB0-13F3-377F-C4E2E1FD73BF}"/>
                </a:ext>
              </a:extLst>
            </p:cNvPr>
            <p:cNvCxnSpPr>
              <a:cxnSpLocks/>
              <a:endCxn id="133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64E88D-BBBA-DFA5-B0BE-1931F30E7F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1169" y="2004799"/>
              <a:ext cx="317984" cy="995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6A015FD-926F-1D4E-75E0-C7F585568C61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>
              <a:off x="3751049" y="2064777"/>
              <a:ext cx="240728" cy="9399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1784C19-B5BC-91AA-6F97-9A4607533058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4346317" y="2038331"/>
              <a:ext cx="1130455" cy="96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336F77-DB6A-8FD5-E27C-F9F9172E859E}"/>
                </a:ext>
              </a:extLst>
            </p:cNvPr>
            <p:cNvSpPr txBox="1"/>
            <p:nvPr/>
          </p:nvSpPr>
          <p:spPr>
            <a:xfrm>
              <a:off x="6685624" y="3026884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2608D11-47DE-33D7-EC5B-D121F7A4942D}"/>
                </a:ext>
              </a:extLst>
            </p:cNvPr>
            <p:cNvSpPr txBox="1"/>
            <p:nvPr/>
          </p:nvSpPr>
          <p:spPr>
            <a:xfrm>
              <a:off x="8245482" y="3026028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4A0B6C2-7EB4-42B6-7DBA-FAC23638B852}"/>
                </a:ext>
              </a:extLst>
            </p:cNvPr>
            <p:cNvSpPr txBox="1"/>
            <p:nvPr/>
          </p:nvSpPr>
          <p:spPr>
            <a:xfrm>
              <a:off x="9651385" y="3032240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6F809E5-13F4-460C-921D-D3130A12BA43}"/>
                </a:ext>
              </a:extLst>
            </p:cNvPr>
            <p:cNvCxnSpPr>
              <a:cxnSpLocks/>
              <a:endCxn id="155" idx="0"/>
            </p:cNvCxnSpPr>
            <p:nvPr/>
          </p:nvCxnSpPr>
          <p:spPr>
            <a:xfrm flipH="1">
              <a:off x="7232643" y="1978867"/>
              <a:ext cx="705444" cy="1048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AF2C7C48-A941-4147-38AC-F716F563A619}"/>
                </a:ext>
              </a:extLst>
            </p:cNvPr>
            <p:cNvCxnSpPr>
              <a:cxnSpLocks/>
              <a:endCxn id="156" idx="0"/>
            </p:cNvCxnSpPr>
            <p:nvPr/>
          </p:nvCxnSpPr>
          <p:spPr>
            <a:xfrm>
              <a:off x="8517014" y="2060170"/>
              <a:ext cx="113671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E3331D0-FAC4-3D8F-8A07-03E569E76814}"/>
                </a:ext>
              </a:extLst>
            </p:cNvPr>
            <p:cNvCxnSpPr>
              <a:cxnSpLocks/>
              <a:endCxn id="157" idx="0"/>
            </p:cNvCxnSpPr>
            <p:nvPr/>
          </p:nvCxnSpPr>
          <p:spPr>
            <a:xfrm>
              <a:off x="9093877" y="2003881"/>
              <a:ext cx="942712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B224A0-7D8A-18EC-1BBB-C53D220E1990}"/>
              </a:ext>
            </a:extLst>
          </p:cNvPr>
          <p:cNvSpPr txBox="1"/>
          <p:nvPr/>
        </p:nvSpPr>
        <p:spPr>
          <a:xfrm>
            <a:off x="368568" y="226529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</a:t>
            </a:r>
            <a:r>
              <a:rPr lang="en-IN"/>
              <a:t>: key(k) </a:t>
            </a:r>
            <a:r>
              <a:rPr lang="en-IN" dirty="0"/>
              <a:t>=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A33D8-09C5-4345-E137-E87F44E6A7AA}"/>
              </a:ext>
            </a:extLst>
          </p:cNvPr>
          <p:cNvSpPr txBox="1"/>
          <p:nvPr/>
        </p:nvSpPr>
        <p:spPr>
          <a:xfrm>
            <a:off x="1448136" y="711831"/>
            <a:ext cx="584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internal node and both children have t-1 keys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01BC9-4A7E-2904-66C6-23F46617B153}"/>
              </a:ext>
            </a:extLst>
          </p:cNvPr>
          <p:cNvSpPr txBox="1"/>
          <p:nvPr/>
        </p:nvSpPr>
        <p:spPr>
          <a:xfrm>
            <a:off x="340591" y="700681"/>
            <a:ext cx="12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2 (c):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DEC46-2BB4-3D78-37AF-93ED5CCAE788}"/>
              </a:ext>
            </a:extLst>
          </p:cNvPr>
          <p:cNvSpPr txBox="1"/>
          <p:nvPr/>
        </p:nvSpPr>
        <p:spPr>
          <a:xfrm>
            <a:off x="530944" y="1081552"/>
            <a:ext cx="105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Merge k and z  into 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1FD42-38C2-0BEB-F657-1A4C9315484B}"/>
              </a:ext>
            </a:extLst>
          </p:cNvPr>
          <p:cNvSpPr txBox="1"/>
          <p:nvPr/>
        </p:nvSpPr>
        <p:spPr>
          <a:xfrm>
            <a:off x="526027" y="1499424"/>
            <a:ext cx="75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2.   Then free z and </a:t>
            </a:r>
            <a:r>
              <a:rPr lang="en-IN"/>
              <a:t>recursively delete k </a:t>
            </a:r>
            <a:r>
              <a:rPr lang="en-IN" dirty="0"/>
              <a:t>from 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0811C1-FB9B-91A4-CA00-181352824C10}"/>
              </a:ext>
            </a:extLst>
          </p:cNvPr>
          <p:cNvSpPr txBox="1"/>
          <p:nvPr/>
        </p:nvSpPr>
        <p:spPr>
          <a:xfrm>
            <a:off x="4104230" y="2116584"/>
            <a:ext cx="458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highlight>
                  <a:srgbClr val="FFFF00"/>
                </a:highlight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B31B48-56D2-0354-625B-3454C55047D8}"/>
              </a:ext>
            </a:extLst>
          </p:cNvPr>
          <p:cNvSpPr txBox="1"/>
          <p:nvPr/>
        </p:nvSpPr>
        <p:spPr>
          <a:xfrm>
            <a:off x="3431609" y="3293973"/>
            <a:ext cx="458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highlight>
                  <a:srgbClr val="FFFF00"/>
                </a:highlight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D44F7F-1607-8A87-A89B-F3F24A60FB21}"/>
              </a:ext>
            </a:extLst>
          </p:cNvPr>
          <p:cNvSpPr txBox="1"/>
          <p:nvPr/>
        </p:nvSpPr>
        <p:spPr>
          <a:xfrm>
            <a:off x="5275470" y="3326062"/>
            <a:ext cx="458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highlight>
                  <a:srgbClr val="FFFF00"/>
                </a:highlight>
              </a:rPr>
              <a:t>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2C2762-2F00-A9A0-5E34-681999D2E10B}"/>
              </a:ext>
            </a:extLst>
          </p:cNvPr>
          <p:cNvSpPr txBox="1"/>
          <p:nvPr/>
        </p:nvSpPr>
        <p:spPr>
          <a:xfrm>
            <a:off x="4557643" y="2612925"/>
            <a:ext cx="421781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80EE93-72E4-1834-DE52-728606FEF716}"/>
              </a:ext>
            </a:extLst>
          </p:cNvPr>
          <p:cNvSpPr txBox="1"/>
          <p:nvPr/>
        </p:nvSpPr>
        <p:spPr>
          <a:xfrm rot="21028800">
            <a:off x="4998851" y="3077753"/>
            <a:ext cx="29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X</a:t>
            </a:r>
            <a:endParaRPr lang="en-IN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FB6EDE-543F-48D6-EAAC-65EBBF532CD2}"/>
              </a:ext>
            </a:extLst>
          </p:cNvPr>
          <p:cNvSpPr txBox="1"/>
          <p:nvPr/>
        </p:nvSpPr>
        <p:spPr>
          <a:xfrm>
            <a:off x="3190251" y="3776890"/>
            <a:ext cx="155240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 4   5  7  10  11  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8C039B-DF40-A2F0-9D25-AD300FEE016C}"/>
              </a:ext>
            </a:extLst>
          </p:cNvPr>
          <p:cNvGrpSpPr/>
          <p:nvPr/>
        </p:nvGrpSpPr>
        <p:grpSpPr>
          <a:xfrm>
            <a:off x="2102584" y="4500386"/>
            <a:ext cx="9248299" cy="2309512"/>
            <a:chOff x="924757" y="747245"/>
            <a:chExt cx="9575024" cy="271996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4BE5327-F4C0-CF1B-EECE-07E40718E249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F88FD42E-CB92-8DB3-081F-B38216D0B50E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F7BBA9E5-9D49-450B-8E61-33BE43DDCC21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FC701AAE-90DF-4230-C859-F7888F4A4123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99315FA-927C-404D-BBC7-B7D42254E3D6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EEC2F5B-0A97-5595-40D4-94569FF47595}"/>
                </a:ext>
              </a:extLst>
            </p:cNvPr>
            <p:cNvGrpSpPr/>
            <p:nvPr/>
          </p:nvGrpSpPr>
          <p:grpSpPr>
            <a:xfrm>
              <a:off x="2539283" y="1815599"/>
              <a:ext cx="1284845" cy="378399"/>
              <a:chOff x="3259399" y="2050017"/>
              <a:chExt cx="1294547" cy="378001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96D46FE-18F9-46D8-F1AA-8B717AEBF4DD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076001D7-F9AD-2E58-3D67-4A0D786D1553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29135D40-3DB9-E8FC-A8CD-152896E5BE3F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48070B1-CD68-7100-E5AA-D461AA8ECDAD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70F4B2A-1365-A84B-C33C-9315ABF84C16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BBE60234-834C-3E04-9179-C40AB45C3547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0D29FE5-2092-BAD5-591C-3FDF0633AF93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35520B0-F7CF-BD9E-4FD2-09ACDD71D5CC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BF1ECAB-38F1-660E-59A4-5C561B16F593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8390129-95F0-F410-B98A-C8070C1C0A6E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E2C1841-6A1F-0D36-6824-737DB576DAA6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35F567A-4B3D-4F4B-C68A-C86EFCE9944D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24E8D24-4E93-79A6-17A6-869CF1B23F84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07F2E5E-7EF5-E802-5D06-35817A77A052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3E5C4B0-6D32-6331-133F-10E56F0AC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23254C0-7704-9B96-943A-C30C2FE51D63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78732AC-D805-73C4-99AA-D83C22C2ED6C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8D07EA4-4E9F-A019-F2F4-6ACB73DABBFD}"/>
                </a:ext>
              </a:extLst>
            </p:cNvPr>
            <p:cNvSpPr txBox="1"/>
            <p:nvPr/>
          </p:nvSpPr>
          <p:spPr>
            <a:xfrm>
              <a:off x="2372695" y="3000131"/>
              <a:ext cx="1497036" cy="389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4   5   10   11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25699B-53A3-C39F-84A4-7868E614AEF0}"/>
                </a:ext>
              </a:extLst>
            </p:cNvPr>
            <p:cNvSpPr txBox="1"/>
            <p:nvPr/>
          </p:nvSpPr>
          <p:spPr>
            <a:xfrm>
              <a:off x="4283036" y="2990286"/>
              <a:ext cx="823024" cy="389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383D5A4-D228-B5A6-39B0-6AA39D4957BF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5CDCBBD-381E-E20B-9B0C-2548FE3055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1169" y="2004799"/>
              <a:ext cx="317984" cy="995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0E000C5-750C-E27A-DC68-83A468ACA548}"/>
                </a:ext>
              </a:extLst>
            </p:cNvPr>
            <p:cNvCxnSpPr>
              <a:cxnSpLocks/>
            </p:cNvCxnSpPr>
            <p:nvPr/>
          </p:nvCxnSpPr>
          <p:spPr>
            <a:xfrm>
              <a:off x="3764599" y="2106990"/>
              <a:ext cx="823024" cy="8722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9297EA-E2A3-AF07-2F5B-EA24317D5CEC}"/>
                </a:ext>
              </a:extLst>
            </p:cNvPr>
            <p:cNvSpPr txBox="1"/>
            <p:nvPr/>
          </p:nvSpPr>
          <p:spPr>
            <a:xfrm>
              <a:off x="6685624" y="3026884"/>
              <a:ext cx="1208653" cy="4349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EC32AD0-CDB5-DDF1-0160-437C2C60A457}"/>
                </a:ext>
              </a:extLst>
            </p:cNvPr>
            <p:cNvSpPr txBox="1"/>
            <p:nvPr/>
          </p:nvSpPr>
          <p:spPr>
            <a:xfrm>
              <a:off x="8245482" y="3026028"/>
              <a:ext cx="848395" cy="4349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5607F73-4A63-FCC4-F850-0CE1CC3152C2}"/>
                </a:ext>
              </a:extLst>
            </p:cNvPr>
            <p:cNvSpPr txBox="1"/>
            <p:nvPr/>
          </p:nvSpPr>
          <p:spPr>
            <a:xfrm>
              <a:off x="9651386" y="3032240"/>
              <a:ext cx="848395" cy="4349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B7353F6-3307-9BDA-9003-2188389C0986}"/>
                </a:ext>
              </a:extLst>
            </p:cNvPr>
            <p:cNvCxnSpPr>
              <a:cxnSpLocks/>
              <a:endCxn id="88" idx="0"/>
            </p:cNvCxnSpPr>
            <p:nvPr/>
          </p:nvCxnSpPr>
          <p:spPr>
            <a:xfrm flipH="1">
              <a:off x="7289951" y="1978867"/>
              <a:ext cx="648135" cy="10480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29FEBFF-4916-FB3B-69E0-459C3A66D3DF}"/>
                </a:ext>
              </a:extLst>
            </p:cNvPr>
            <p:cNvCxnSpPr>
              <a:cxnSpLocks/>
              <a:endCxn id="89" idx="0"/>
            </p:cNvCxnSpPr>
            <p:nvPr/>
          </p:nvCxnSpPr>
          <p:spPr>
            <a:xfrm>
              <a:off x="8517014" y="2060170"/>
              <a:ext cx="152666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494311D-72A0-711D-2EA1-24D4B788EA30}"/>
                </a:ext>
              </a:extLst>
            </p:cNvPr>
            <p:cNvCxnSpPr>
              <a:cxnSpLocks/>
              <a:endCxn id="90" idx="0"/>
            </p:cNvCxnSpPr>
            <p:nvPr/>
          </p:nvCxnSpPr>
          <p:spPr>
            <a:xfrm>
              <a:off x="9093877" y="2003880"/>
              <a:ext cx="981706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8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4" grpId="0"/>
      <p:bldP spid="26" grpId="0"/>
      <p:bldP spid="36" grpId="0" animBg="1"/>
      <p:bldP spid="37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5906-A452-543F-D395-AB02DEEB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7" y="335629"/>
            <a:ext cx="1051560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Why B-Trees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75949-BCD8-F67F-970F-07A98FFD82DF}"/>
              </a:ext>
            </a:extLst>
          </p:cNvPr>
          <p:cNvSpPr txBox="1"/>
          <p:nvPr/>
        </p:nvSpPr>
        <p:spPr>
          <a:xfrm>
            <a:off x="589935" y="1091377"/>
            <a:ext cx="73545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When data is too large to fit in main memory, then the number of disk accesses becomes important.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A disk access is unbelievably expensive compared to a typical computer instruction (mechanical limitations).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One disk access is worth about 200,000 instructions.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The number of disk accesses will dominate the running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Secondary memory (disk) is divided into equal-sized blocks (typical   sizes are 512, 2048, 4096 or 8192 bytes)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The basic I/O operation transfers the contents of one disk block  to/from main memory.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Our goal is to devise a multiway search tree that will minimize file  accesses (by exploiting disk block read).</a:t>
            </a:r>
          </a:p>
          <a:p>
            <a:endParaRPr lang="en-US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BFE27-ED68-8020-BF8F-619ADB864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9" t="47025" r="41533" b="15269"/>
          <a:stretch/>
        </p:blipFill>
        <p:spPr>
          <a:xfrm>
            <a:off x="7944465" y="1949244"/>
            <a:ext cx="4163568" cy="29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321ADB-9C4E-25BE-D6DC-9C6CB89AD653}"/>
              </a:ext>
            </a:extLst>
          </p:cNvPr>
          <p:cNvGrpSpPr/>
          <p:nvPr/>
        </p:nvGrpSpPr>
        <p:grpSpPr>
          <a:xfrm>
            <a:off x="3222485" y="442454"/>
            <a:ext cx="8759709" cy="2334707"/>
            <a:chOff x="924757" y="747248"/>
            <a:chExt cx="9575024" cy="27143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5818C6-6598-BB9B-9399-8D5BF7AAAF3A}"/>
                </a:ext>
              </a:extLst>
            </p:cNvPr>
            <p:cNvGrpSpPr/>
            <p:nvPr/>
          </p:nvGrpSpPr>
          <p:grpSpPr>
            <a:xfrm>
              <a:off x="5619107" y="747248"/>
              <a:ext cx="717747" cy="409541"/>
              <a:chOff x="5379247" y="776741"/>
              <a:chExt cx="723166" cy="40910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CB9B67A-FF29-3EC0-F3F4-1EFDBA998F68}"/>
                  </a:ext>
                </a:extLst>
              </p:cNvPr>
              <p:cNvGrpSpPr/>
              <p:nvPr/>
            </p:nvGrpSpPr>
            <p:grpSpPr>
              <a:xfrm>
                <a:off x="5379247" y="776741"/>
                <a:ext cx="587011" cy="409109"/>
                <a:chOff x="3442287" y="4591665"/>
                <a:chExt cx="587011" cy="409109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0279122-6CF4-4C63-5FA8-09AB65FE95D1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61685" cy="40556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310DCA5-9857-0580-D26A-6F6AFF64501E}"/>
                    </a:ext>
                  </a:extLst>
                </p:cNvPr>
                <p:cNvSpPr txBox="1"/>
                <p:nvPr/>
              </p:nvSpPr>
              <p:spPr>
                <a:xfrm>
                  <a:off x="3442287" y="4591665"/>
                  <a:ext cx="118943" cy="40910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4B4EE3-5A0F-CB20-54DC-78A02D68C65E}"/>
                  </a:ext>
                </a:extLst>
              </p:cNvPr>
              <p:cNvSpPr txBox="1"/>
              <p:nvPr/>
            </p:nvSpPr>
            <p:spPr>
              <a:xfrm>
                <a:off x="5966259" y="781654"/>
                <a:ext cx="136154" cy="4006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3E5CD4-DA30-3A08-0450-F1C9CF2DD73C}"/>
                </a:ext>
              </a:extLst>
            </p:cNvPr>
            <p:cNvGrpSpPr/>
            <p:nvPr/>
          </p:nvGrpSpPr>
          <p:grpSpPr>
            <a:xfrm>
              <a:off x="2539283" y="1815604"/>
              <a:ext cx="1306339" cy="385062"/>
              <a:chOff x="3259399" y="2050016"/>
              <a:chExt cx="1316203" cy="38465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BABF38C-D9EA-656E-F6E7-1A0593748224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30C70D6D-2B99-0D10-4C48-8EED2E839B6C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3F81591-BB1C-FE47-2BD7-D1D6143B8BE7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8B563DC-5A6A-3CA0-9ED9-345783B727E7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FDFD4B3-A6B7-4199-EB07-5B62B1680464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F8B6C38-182D-68DC-4FAC-1F8F420EB830}"/>
                  </a:ext>
                </a:extLst>
              </p:cNvPr>
              <p:cNvGrpSpPr/>
              <p:nvPr/>
            </p:nvGrpSpPr>
            <p:grpSpPr>
              <a:xfrm>
                <a:off x="3978759" y="2050016"/>
                <a:ext cx="596843" cy="384656"/>
                <a:chOff x="5504573" y="776740"/>
                <a:chExt cx="596843" cy="384656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4119696-FB69-296B-262A-6603488C1B4E}"/>
                    </a:ext>
                  </a:extLst>
                </p:cNvPr>
                <p:cNvSpPr txBox="1"/>
                <p:nvPr/>
              </p:nvSpPr>
              <p:spPr>
                <a:xfrm>
                  <a:off x="5504573" y="776740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882AB45-BD6F-5938-4195-588FE278170A}"/>
                    </a:ext>
                  </a:extLst>
                </p:cNvPr>
                <p:cNvSpPr txBox="1"/>
                <p:nvPr/>
              </p:nvSpPr>
              <p:spPr>
                <a:xfrm>
                  <a:off x="5965262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4C60E3-8431-B049-FFA8-FDD15605DCA3}"/>
                </a:ext>
              </a:extLst>
            </p:cNvPr>
            <p:cNvGrpSpPr/>
            <p:nvPr/>
          </p:nvGrpSpPr>
          <p:grpSpPr>
            <a:xfrm>
              <a:off x="7778503" y="1776227"/>
              <a:ext cx="1443614" cy="429395"/>
              <a:chOff x="8029374" y="837368"/>
              <a:chExt cx="1454513" cy="42894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0E245A-7727-28CB-0A0D-3CE0F14B1416}"/>
                  </a:ext>
                </a:extLst>
              </p:cNvPr>
              <p:cNvSpPr txBox="1"/>
              <p:nvPr/>
            </p:nvSpPr>
            <p:spPr>
              <a:xfrm>
                <a:off x="8202640" y="837369"/>
                <a:ext cx="514945" cy="42894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A23ABC-E210-9727-A0BA-4BCFB8840EF6}"/>
                  </a:ext>
                </a:extLst>
              </p:cNvPr>
              <p:cNvSpPr txBox="1"/>
              <p:nvPr/>
            </p:nvSpPr>
            <p:spPr>
              <a:xfrm>
                <a:off x="8029374" y="837369"/>
                <a:ext cx="181818" cy="42894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5500EF-2BE0-210B-6BF6-4D4B21CF31ED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87719" cy="42894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FE2458-9F7F-EAC4-8E17-6CA28CFAEB40}"/>
                  </a:ext>
                </a:extLst>
              </p:cNvPr>
              <p:cNvSpPr txBox="1"/>
              <p:nvPr/>
            </p:nvSpPr>
            <p:spPr>
              <a:xfrm>
                <a:off x="9347733" y="837368"/>
                <a:ext cx="136154" cy="4181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DAA114-9FBF-AAC6-0BA5-D42458AE7654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4181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8452800-ACA0-0964-E75A-143713976E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45CC6E-12C9-243B-0CD5-BB5382CB339A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905D09-D84F-2024-D784-1429AC9256F8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E6547B-6005-5429-1E65-762AFB0698DA}"/>
                </a:ext>
              </a:extLst>
            </p:cNvPr>
            <p:cNvSpPr txBox="1"/>
            <p:nvPr/>
          </p:nvSpPr>
          <p:spPr>
            <a:xfrm>
              <a:off x="2372695" y="3000131"/>
              <a:ext cx="1497036" cy="429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4   5   10  11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07ED1E-3A82-8A7D-D502-4B039D51EA81}"/>
                </a:ext>
              </a:extLst>
            </p:cNvPr>
            <p:cNvSpPr txBox="1"/>
            <p:nvPr/>
          </p:nvSpPr>
          <p:spPr>
            <a:xfrm>
              <a:off x="4283036" y="2990286"/>
              <a:ext cx="823024" cy="389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640F72-4C2B-5254-BE2D-DAB32F20897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674671-D7E7-2591-42D3-3030A84877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1169" y="2004799"/>
              <a:ext cx="317984" cy="995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C8BA54F-9676-824F-91EB-30B53BD1A0FA}"/>
                </a:ext>
              </a:extLst>
            </p:cNvPr>
            <p:cNvCxnSpPr>
              <a:cxnSpLocks/>
            </p:cNvCxnSpPr>
            <p:nvPr/>
          </p:nvCxnSpPr>
          <p:spPr>
            <a:xfrm>
              <a:off x="3764599" y="2106990"/>
              <a:ext cx="823024" cy="8722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BB0914-F8AE-F383-12DA-D9062127CDC8}"/>
                </a:ext>
              </a:extLst>
            </p:cNvPr>
            <p:cNvSpPr txBox="1"/>
            <p:nvPr/>
          </p:nvSpPr>
          <p:spPr>
            <a:xfrm>
              <a:off x="6685624" y="3026885"/>
              <a:ext cx="1208653" cy="429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81F134-DEF1-DAEB-01D9-BD9DD72DD901}"/>
                </a:ext>
              </a:extLst>
            </p:cNvPr>
            <p:cNvSpPr txBox="1"/>
            <p:nvPr/>
          </p:nvSpPr>
          <p:spPr>
            <a:xfrm>
              <a:off x="8245482" y="3026027"/>
              <a:ext cx="848396" cy="429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95D18A-BBDB-C4E5-F92D-BFB0608B4CA4}"/>
                </a:ext>
              </a:extLst>
            </p:cNvPr>
            <p:cNvSpPr txBox="1"/>
            <p:nvPr/>
          </p:nvSpPr>
          <p:spPr>
            <a:xfrm>
              <a:off x="9651386" y="3032241"/>
              <a:ext cx="848395" cy="429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05E499C-D796-4AFD-31C6-B8A82FBFF3AD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7289950" y="1978866"/>
              <a:ext cx="648136" cy="10480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C334A7A-2823-7DA3-46B0-C1286145C3B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8517014" y="2060170"/>
              <a:ext cx="152667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0EC6B36-6FD4-DABC-0B3E-227A739C392A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9093877" y="2003881"/>
              <a:ext cx="981706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CC0FE62-D5CF-2B32-D111-8019F27B2C30}"/>
              </a:ext>
            </a:extLst>
          </p:cNvPr>
          <p:cNvSpPr txBox="1"/>
          <p:nvPr/>
        </p:nvSpPr>
        <p:spPr>
          <a:xfrm>
            <a:off x="368568" y="187201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BF9124-7879-60F8-6BAF-D385E1965D0A}"/>
              </a:ext>
            </a:extLst>
          </p:cNvPr>
          <p:cNvSpPr txBox="1"/>
          <p:nvPr/>
        </p:nvSpPr>
        <p:spPr>
          <a:xfrm>
            <a:off x="340591" y="700681"/>
            <a:ext cx="12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3 (b): 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67DD659-1615-1CD5-6FD1-90986CC6174C}"/>
              </a:ext>
            </a:extLst>
          </p:cNvPr>
          <p:cNvGrpSpPr/>
          <p:nvPr/>
        </p:nvGrpSpPr>
        <p:grpSpPr>
          <a:xfrm>
            <a:off x="4295042" y="3477986"/>
            <a:ext cx="6847519" cy="1374686"/>
            <a:chOff x="4295042" y="3635299"/>
            <a:chExt cx="6847519" cy="137468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0E64905-CFF8-AC4C-64F3-949772A3C5F6}"/>
                </a:ext>
              </a:extLst>
            </p:cNvPr>
            <p:cNvGrpSpPr/>
            <p:nvPr/>
          </p:nvGrpSpPr>
          <p:grpSpPr>
            <a:xfrm>
              <a:off x="4295042" y="3635299"/>
              <a:ext cx="6847519" cy="1374686"/>
              <a:chOff x="2101416" y="735848"/>
              <a:chExt cx="7484853" cy="159824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292FC5C-C74A-DDA3-270F-30B2F097E8F0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795D41D4-C2B2-A601-B714-1F9DA8CC8630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C1B83BE6-017F-08F1-E743-E940A1FE753D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7051F181-BF57-34BD-5F4A-23CCDB10A144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DB27FFF-70D3-8EED-25F4-B690A937B72D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1649226-B73B-8AFF-0BC0-DFFF93860401}"/>
                  </a:ext>
                </a:extLst>
              </p:cNvPr>
              <p:cNvGrpSpPr/>
              <p:nvPr/>
            </p:nvGrpSpPr>
            <p:grpSpPr>
              <a:xfrm>
                <a:off x="4444620" y="752166"/>
                <a:ext cx="1184741" cy="385062"/>
                <a:chOff x="5179124" y="987699"/>
                <a:chExt cx="1193687" cy="384656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4FC7CD89-3367-5E0E-5BCA-718FA8E0AC90}"/>
                    </a:ext>
                  </a:extLst>
                </p:cNvPr>
                <p:cNvGrpSpPr/>
                <p:nvPr/>
              </p:nvGrpSpPr>
              <p:grpSpPr>
                <a:xfrm>
                  <a:off x="5179124" y="987699"/>
                  <a:ext cx="711342" cy="378002"/>
                  <a:chOff x="7288143" y="-285578"/>
                  <a:chExt cx="711342" cy="378002"/>
                </a:xfrm>
              </p:grpSpPr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E37314C8-18C3-80D2-CB85-4B6D9515C9DF}"/>
                      </a:ext>
                    </a:extLst>
                  </p:cNvPr>
                  <p:cNvGrpSpPr/>
                  <p:nvPr/>
                </p:nvGrpSpPr>
                <p:grpSpPr>
                  <a:xfrm>
                    <a:off x="7288143" y="-285578"/>
                    <a:ext cx="571557" cy="378002"/>
                    <a:chOff x="5351183" y="3529346"/>
                    <a:chExt cx="571557" cy="378002"/>
                  </a:xfrm>
                </p:grpSpPr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7A503E5A-7EFA-64F7-42E0-4519A94E19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87339" y="3529348"/>
                      <a:ext cx="435401" cy="3780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E31CAD40-D555-5B51-7557-E182872192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1183" y="3529346"/>
                      <a:ext cx="136155" cy="37800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681466C-F680-EA95-4826-397A2A8A1DD7}"/>
                      </a:ext>
                    </a:extLst>
                  </p:cNvPr>
                  <p:cNvSpPr txBox="1"/>
                  <p:nvPr/>
                </p:nvSpPr>
                <p:spPr>
                  <a:xfrm>
                    <a:off x="7863331" y="-285576"/>
                    <a:ext cx="136154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995D8C38-DFAC-378C-51CA-08D234D1F5F7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DCB60778-D2E8-1BE9-5A1F-31F6E2A54F94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2BE4983-1161-B4E2-B299-5AE74B66452E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5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383F836-7303-1699-1586-DF2C78833700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E54EDBD-B202-3CB3-7B95-4917243FA679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65494FA-BA3D-4AFD-C161-517146B11E7B}"/>
                  </a:ext>
                </a:extLst>
              </p:cNvPr>
              <p:cNvCxnSpPr>
                <a:cxnSpLocks/>
                <a:endCxn id="93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63957451-7094-27E5-CE98-607606B4FF1A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701041-FDC0-7F13-F85F-303C03959F08}"/>
                  </a:ext>
                </a:extLst>
              </p:cNvPr>
              <p:cNvSpPr txBox="1"/>
              <p:nvPr/>
            </p:nvSpPr>
            <p:spPr>
              <a:xfrm>
                <a:off x="2101416" y="1868487"/>
                <a:ext cx="673874" cy="369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1   2   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ACAF9F9-8F93-134F-EACC-D24E40DBA1ED}"/>
                  </a:ext>
                </a:extLst>
              </p:cNvPr>
              <p:cNvSpPr txBox="1"/>
              <p:nvPr/>
            </p:nvSpPr>
            <p:spPr>
              <a:xfrm>
                <a:off x="3201570" y="1845473"/>
                <a:ext cx="1497036" cy="4293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4   5   10  11  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C9E6339-FBCB-76DA-FD93-A5B09CC40FC6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627E32B2-725F-0753-0C46-2C3B3BDB307A}"/>
                  </a:ext>
                </a:extLst>
              </p:cNvPr>
              <p:cNvCxnSpPr>
                <a:cxnSpLocks/>
                <a:stCxn id="115" idx="3"/>
                <a:endCxn id="91" idx="0"/>
              </p:cNvCxnSpPr>
              <p:nvPr/>
            </p:nvCxnSpPr>
            <p:spPr>
              <a:xfrm flipH="1">
                <a:off x="2438353" y="941366"/>
                <a:ext cx="2141403" cy="92712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35DEEFC-F8BE-0B3D-BCAA-0919ECF1C8CC}"/>
                  </a:ext>
                </a:extLst>
              </p:cNvPr>
              <p:cNvCxnSpPr>
                <a:cxnSpLocks/>
                <a:endCxn id="92" idx="0"/>
              </p:cNvCxnSpPr>
              <p:nvPr/>
            </p:nvCxnSpPr>
            <p:spPr>
              <a:xfrm flipH="1">
                <a:off x="3950088" y="990355"/>
                <a:ext cx="1175250" cy="8551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C9D81AE-49B9-B170-B3C2-825388E9EE7D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8D0417C-1AEF-509F-E226-F60FE28B3D36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29922D0-3B7F-A1EC-B0AA-0EBDCC3E51F8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73C0632-9D51-5600-169C-8EE7E590A391}"/>
                  </a:ext>
                </a:extLst>
              </p:cNvPr>
              <p:cNvCxnSpPr>
                <a:cxnSpLocks/>
                <a:endCxn id="98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C6349D3-1723-A718-5B6C-9A46374F8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820E02B-D12F-5683-8D61-311FFD43480F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E7C4C109-56B8-986E-0232-286D12122F2A}"/>
              </a:ext>
            </a:extLst>
          </p:cNvPr>
          <p:cNvSpPr txBox="1"/>
          <p:nvPr/>
        </p:nvSpPr>
        <p:spPr>
          <a:xfrm>
            <a:off x="216312" y="1081552"/>
            <a:ext cx="3308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If both immediate siblings have t-1 keys.</a:t>
            </a:r>
          </a:p>
          <a:p>
            <a:pPr marL="342900" indent="-342900">
              <a:buAutoNum type="arabicPeriod"/>
            </a:pPr>
            <a:r>
              <a:rPr lang="en-IN" dirty="0"/>
              <a:t>Merge the siblings and move the key the down to new merged node.</a:t>
            </a:r>
          </a:p>
          <a:p>
            <a:pPr marL="342900" indent="-342900">
              <a:buAutoNum type="arabicPeriod"/>
            </a:pPr>
            <a:r>
              <a:rPr lang="en-IN" dirty="0"/>
              <a:t>Apply case 1 to delete k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4064595-F5FA-8FD4-0ED5-84683986624D}"/>
              </a:ext>
            </a:extLst>
          </p:cNvPr>
          <p:cNvGrpSpPr/>
          <p:nvPr/>
        </p:nvGrpSpPr>
        <p:grpSpPr>
          <a:xfrm>
            <a:off x="4408114" y="5203549"/>
            <a:ext cx="6847519" cy="1374686"/>
            <a:chOff x="4295042" y="3635299"/>
            <a:chExt cx="6847519" cy="1374686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7AE9D49-AC78-EFB0-E723-A5812F66BA38}"/>
                </a:ext>
              </a:extLst>
            </p:cNvPr>
            <p:cNvGrpSpPr/>
            <p:nvPr/>
          </p:nvGrpSpPr>
          <p:grpSpPr>
            <a:xfrm>
              <a:off x="4295042" y="3635299"/>
              <a:ext cx="6847519" cy="1374686"/>
              <a:chOff x="2101416" y="735848"/>
              <a:chExt cx="7484853" cy="1598243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91A6FE2D-160A-2A54-86BC-7A7118255ADE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97D9FB2B-DB2F-D5C7-5C43-954BC355A522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56A166E9-5805-BA52-AE89-3DF9351CAB64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E142A2FE-C875-E913-64D2-D3FAC192B5D6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17141324-43E9-947A-648C-24979FE1643D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820F6B8-6D36-7FDC-89A0-DE237BF96C5A}"/>
                  </a:ext>
                </a:extLst>
              </p:cNvPr>
              <p:cNvGrpSpPr/>
              <p:nvPr/>
            </p:nvGrpSpPr>
            <p:grpSpPr>
              <a:xfrm>
                <a:off x="4444620" y="752166"/>
                <a:ext cx="1184741" cy="385062"/>
                <a:chOff x="5179124" y="987699"/>
                <a:chExt cx="1193687" cy="384656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0DD05E4D-BA41-580E-D9AB-AF1D96DA305D}"/>
                    </a:ext>
                  </a:extLst>
                </p:cNvPr>
                <p:cNvGrpSpPr/>
                <p:nvPr/>
              </p:nvGrpSpPr>
              <p:grpSpPr>
                <a:xfrm>
                  <a:off x="5179124" y="987699"/>
                  <a:ext cx="711342" cy="378002"/>
                  <a:chOff x="7288143" y="-285578"/>
                  <a:chExt cx="711342" cy="378002"/>
                </a:xfrm>
              </p:grpSpPr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8CA7FCFB-DACE-96DA-D163-A909876CABC4}"/>
                      </a:ext>
                    </a:extLst>
                  </p:cNvPr>
                  <p:cNvGrpSpPr/>
                  <p:nvPr/>
                </p:nvGrpSpPr>
                <p:grpSpPr>
                  <a:xfrm>
                    <a:off x="7288143" y="-285578"/>
                    <a:ext cx="571557" cy="378002"/>
                    <a:chOff x="5351183" y="3529346"/>
                    <a:chExt cx="571557" cy="378002"/>
                  </a:xfrm>
                </p:grpSpPr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820DB74C-9863-FCFD-D357-348335F5F3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87339" y="3529348"/>
                      <a:ext cx="435401" cy="3780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p:txBody>
                </p:sp>
                <p:sp>
                  <p:nvSpPr>
                    <p:cNvPr id="160" name="TextBox 159">
                      <a:extLst>
                        <a:ext uri="{FF2B5EF4-FFF2-40B4-BE49-F238E27FC236}">
                          <a16:creationId xmlns:a16="http://schemas.microsoft.com/office/drawing/2014/main" id="{D1148A47-78DB-0933-D3FC-1A7E8E6D8E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1183" y="3529346"/>
                      <a:ext cx="136155" cy="37800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A46D7976-E496-66A9-8310-D646D6964C94}"/>
                      </a:ext>
                    </a:extLst>
                  </p:cNvPr>
                  <p:cNvSpPr txBox="1"/>
                  <p:nvPr/>
                </p:nvSpPr>
                <p:spPr>
                  <a:xfrm>
                    <a:off x="7863331" y="-285576"/>
                    <a:ext cx="136154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27B863DF-ED04-2017-F059-FD8E61FA61BC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88060FAD-B9EE-6CC5-5331-1FC4C9A63C5D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9C0D968B-6570-5D20-513F-E82D7F236BE9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8E424921-68D2-A6A7-0EAD-F25E59B6C3B5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859E51F-40ED-B6C4-DE18-259B5DFBC6CB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D729E2F-6A4E-D23C-FF9E-D61E9F0E056D}"/>
                  </a:ext>
                </a:extLst>
              </p:cNvPr>
              <p:cNvCxnSpPr>
                <a:cxnSpLocks/>
                <a:endCxn id="144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6D22BAD4-28B1-C03F-3B8E-414D35DBFE5E}"/>
                  </a:ext>
                </a:extLst>
              </p:cNvPr>
              <p:cNvCxnSpPr>
                <a:cxnSpLocks/>
                <a:endCxn id="147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ADDBB05-CC5A-540A-3988-ADE5FD74E5BC}"/>
                  </a:ext>
                </a:extLst>
              </p:cNvPr>
              <p:cNvSpPr txBox="1"/>
              <p:nvPr/>
            </p:nvSpPr>
            <p:spPr>
              <a:xfrm>
                <a:off x="2101416" y="1868487"/>
                <a:ext cx="673874" cy="369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1   2   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C14F8BD-8C2B-3129-BE25-4BDE56866C14}"/>
                  </a:ext>
                </a:extLst>
              </p:cNvPr>
              <p:cNvSpPr txBox="1"/>
              <p:nvPr/>
            </p:nvSpPr>
            <p:spPr>
              <a:xfrm>
                <a:off x="3201570" y="1845473"/>
                <a:ext cx="1208653" cy="4293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5   10  11  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0964CC8-3E9C-13D6-5EC8-9BAA15FFB14F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21F170CB-614E-FCE9-937A-C58B6D2593F8}"/>
                  </a:ext>
                </a:extLst>
              </p:cNvPr>
              <p:cNvCxnSpPr>
                <a:cxnSpLocks/>
                <a:stCxn id="160" idx="3"/>
                <a:endCxn id="142" idx="0"/>
              </p:cNvCxnSpPr>
              <p:nvPr/>
            </p:nvCxnSpPr>
            <p:spPr>
              <a:xfrm flipH="1">
                <a:off x="2438353" y="941366"/>
                <a:ext cx="2141403" cy="92712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39720981-1D80-6C72-DA99-C97284885AD1}"/>
                  </a:ext>
                </a:extLst>
              </p:cNvPr>
              <p:cNvCxnSpPr>
                <a:cxnSpLocks/>
                <a:endCxn id="143" idx="0"/>
              </p:cNvCxnSpPr>
              <p:nvPr/>
            </p:nvCxnSpPr>
            <p:spPr>
              <a:xfrm flipH="1">
                <a:off x="3805896" y="990355"/>
                <a:ext cx="1319442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F8CAC0D-CFF8-9038-26D4-9A87EF8A660C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E6A6656-2CA3-9546-4CBE-C463C6CA81DA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D16140F-1082-BB24-022F-39A9952EC1F3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A4EAB90D-0387-EE1C-CAF5-AE0ADD8F1441}"/>
                  </a:ext>
                </a:extLst>
              </p:cNvPr>
              <p:cNvCxnSpPr>
                <a:cxnSpLocks/>
                <a:endCxn id="148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67E68264-7F3B-5D32-D3F1-B5BCA9170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BFFA7F6-6093-98AE-DDA4-F84886A86A27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1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511041-12FF-2246-FA76-7FE63C59A96E}"/>
              </a:ext>
            </a:extLst>
          </p:cNvPr>
          <p:cNvGrpSpPr/>
          <p:nvPr/>
        </p:nvGrpSpPr>
        <p:grpSpPr>
          <a:xfrm>
            <a:off x="4299959" y="444722"/>
            <a:ext cx="6847519" cy="1374686"/>
            <a:chOff x="4295042" y="3635299"/>
            <a:chExt cx="6847519" cy="13746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EA5B-D188-1A30-8C1D-64C8D1993776}"/>
                </a:ext>
              </a:extLst>
            </p:cNvPr>
            <p:cNvGrpSpPr/>
            <p:nvPr/>
          </p:nvGrpSpPr>
          <p:grpSpPr>
            <a:xfrm>
              <a:off x="4295042" y="3635299"/>
              <a:ext cx="6847519" cy="1374686"/>
              <a:chOff x="2101416" y="735848"/>
              <a:chExt cx="7484853" cy="159824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5E2D351-C664-5A42-5452-CDB93562CBDC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55ECF83-6B8C-DA14-FE4A-8655F03FF193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A5739A1-B5BB-96A3-2BDA-BE722BCA6922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00D694A-7156-4ED7-B58B-A55FC9206A30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B6651F1-67D1-7AC0-2F4C-E5604F427B2E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D80151B-E44D-F2C1-4B62-F9216590ED7F}"/>
                  </a:ext>
                </a:extLst>
              </p:cNvPr>
              <p:cNvGrpSpPr/>
              <p:nvPr/>
            </p:nvGrpSpPr>
            <p:grpSpPr>
              <a:xfrm>
                <a:off x="4444620" y="752166"/>
                <a:ext cx="1184741" cy="385062"/>
                <a:chOff x="5179124" y="987699"/>
                <a:chExt cx="1193687" cy="38465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627332D-43FD-E048-65FD-22211EFA2DFC}"/>
                    </a:ext>
                  </a:extLst>
                </p:cNvPr>
                <p:cNvGrpSpPr/>
                <p:nvPr/>
              </p:nvGrpSpPr>
              <p:grpSpPr>
                <a:xfrm>
                  <a:off x="5179124" y="987699"/>
                  <a:ext cx="711342" cy="378002"/>
                  <a:chOff x="7288143" y="-285578"/>
                  <a:chExt cx="711342" cy="378002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CFC2DC28-F3A2-BE3F-9D4D-3A914EC75967}"/>
                      </a:ext>
                    </a:extLst>
                  </p:cNvPr>
                  <p:cNvGrpSpPr/>
                  <p:nvPr/>
                </p:nvGrpSpPr>
                <p:grpSpPr>
                  <a:xfrm>
                    <a:off x="7288143" y="-285578"/>
                    <a:ext cx="571557" cy="378002"/>
                    <a:chOff x="5351183" y="3529346"/>
                    <a:chExt cx="571557" cy="378002"/>
                  </a:xfrm>
                </p:grpSpPr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F6356CE1-E327-4C2E-D9AD-F8FAD71313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87339" y="3529348"/>
                      <a:ext cx="435401" cy="3780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02EEFBBB-2B1A-7187-E220-014046B9C2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1183" y="3529346"/>
                      <a:ext cx="136155" cy="37800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CABEB2D-BC3F-3AC2-85C1-436258C6C99B}"/>
                      </a:ext>
                    </a:extLst>
                  </p:cNvPr>
                  <p:cNvSpPr txBox="1"/>
                  <p:nvPr/>
                </p:nvSpPr>
                <p:spPr>
                  <a:xfrm>
                    <a:off x="7863331" y="-285576"/>
                    <a:ext cx="136154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6343E79-8F4D-5C1B-9F23-D3EC1B1F2441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A8E1482-8D51-3827-B3B7-24B8AE8581EE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CBCE66-F3D8-A381-2D42-1C45300BE5A6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07621B-2050-6B8D-79DB-1617BFD26EAC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02C7634-6064-6E7E-E7DC-97663AE92079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711FFBD-6F1D-1EB1-CC11-22E2D3DB2735}"/>
                  </a:ext>
                </a:extLst>
              </p:cNvPr>
              <p:cNvCxnSpPr>
                <a:cxnSpLocks/>
                <a:endCxn id="14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5565173-07FA-9AC1-E87E-7636BBCDDD49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0EAB28-2251-73AA-493B-90DB1D46ECD0}"/>
                  </a:ext>
                </a:extLst>
              </p:cNvPr>
              <p:cNvSpPr txBox="1"/>
              <p:nvPr/>
            </p:nvSpPr>
            <p:spPr>
              <a:xfrm>
                <a:off x="2101416" y="1868487"/>
                <a:ext cx="673874" cy="369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1   2  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088EE7-FAF5-1290-CF11-BF795C01A2EE}"/>
                  </a:ext>
                </a:extLst>
              </p:cNvPr>
              <p:cNvSpPr txBox="1"/>
              <p:nvPr/>
            </p:nvSpPr>
            <p:spPr>
              <a:xfrm>
                <a:off x="3201570" y="1845473"/>
                <a:ext cx="1208653" cy="4293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5   10  11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398B7-5153-7096-2E4D-AD01E2EB5442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539FA5C-1491-0559-FBF5-69E46B4559F6}"/>
                  </a:ext>
                </a:extLst>
              </p:cNvPr>
              <p:cNvCxnSpPr>
                <a:cxnSpLocks/>
                <a:stCxn id="30" idx="3"/>
                <a:endCxn id="12" idx="0"/>
              </p:cNvCxnSpPr>
              <p:nvPr/>
            </p:nvCxnSpPr>
            <p:spPr>
              <a:xfrm flipH="1">
                <a:off x="2438353" y="941366"/>
                <a:ext cx="2141403" cy="92712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9727BED-C507-3E53-14AF-65538044336B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 flipH="1">
                <a:off x="3805896" y="990355"/>
                <a:ext cx="1319442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81C291-B329-6307-C009-37433B8247B7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14457A-F270-EA93-F2FD-7651905A63F0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8709E1-38BF-7EDD-37E9-3798C88781AC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7EA426B-9F25-656F-6913-D735ECE46B8B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E681A4D-82DA-B50A-CDCF-DA13D9CE2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CC5F23-6E0A-27F6-473F-EBB1828E609F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1FCE9A5-314F-31E4-21C2-B1158370FF5B}"/>
              </a:ext>
            </a:extLst>
          </p:cNvPr>
          <p:cNvSpPr txBox="1"/>
          <p:nvPr/>
        </p:nvSpPr>
        <p:spPr>
          <a:xfrm>
            <a:off x="368568" y="187201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9D06C6-7DB5-EA2C-F1E5-7010FAA043A8}"/>
              </a:ext>
            </a:extLst>
          </p:cNvPr>
          <p:cNvSpPr txBox="1"/>
          <p:nvPr/>
        </p:nvSpPr>
        <p:spPr>
          <a:xfrm>
            <a:off x="340591" y="700681"/>
            <a:ext cx="12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3 (a):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6FFD34-31A7-6726-2934-38BF2F0FF6B9}"/>
              </a:ext>
            </a:extLst>
          </p:cNvPr>
          <p:cNvSpPr txBox="1"/>
          <p:nvPr/>
        </p:nvSpPr>
        <p:spPr>
          <a:xfrm>
            <a:off x="216312" y="1081552"/>
            <a:ext cx="3514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If x.c</a:t>
            </a:r>
            <a:r>
              <a:rPr lang="en-IN" sz="2400" baseline="-25000" dirty="0"/>
              <a:t>i</a:t>
            </a:r>
            <a:r>
              <a:rPr lang="en-IN" dirty="0"/>
              <a:t> has only t-1 siblings and another sibling with at least t keys, give x.c</a:t>
            </a:r>
            <a:r>
              <a:rPr lang="en-IN" sz="2400" baseline="-25000" dirty="0"/>
              <a:t>i</a:t>
            </a:r>
            <a:r>
              <a:rPr lang="en-IN" dirty="0"/>
              <a:t> an extra key by moving a key from x down into x.c</a:t>
            </a:r>
            <a:r>
              <a:rPr lang="en-IN" sz="2000" baseline="-25000" dirty="0"/>
              <a:t>i</a:t>
            </a:r>
            <a:r>
              <a:rPr lang="en-IN" dirty="0"/>
              <a:t>, moving a key from </a:t>
            </a:r>
            <a:r>
              <a:rPr lang="en-IN" dirty="0" err="1"/>
              <a:t>x.c</a:t>
            </a:r>
            <a:r>
              <a:rPr lang="en-IN" sz="2400" baseline="-25000" dirty="0" err="1"/>
              <a:t>i</a:t>
            </a:r>
            <a:r>
              <a:rPr lang="en-IN" dirty="0" err="1"/>
              <a:t>’s</a:t>
            </a:r>
            <a:r>
              <a:rPr lang="en-IN" dirty="0"/>
              <a:t> immediate left or right sibling up t into x, and moving the appropriate child pointer from the siblings into x.c</a:t>
            </a:r>
            <a:r>
              <a:rPr lang="en-IN" sz="2400" baseline="-25000" dirty="0"/>
              <a:t>i</a:t>
            </a:r>
            <a:r>
              <a:rPr lang="en-IN" dirty="0"/>
              <a:t> </a:t>
            </a:r>
          </a:p>
          <a:p>
            <a:pPr marL="342900" indent="-342900">
              <a:buAutoNum type="arabicPeriod"/>
            </a:pPr>
            <a:r>
              <a:rPr lang="en-IN" dirty="0"/>
              <a:t> apply case 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18BE6E-6DCD-6852-0BB3-E0C4CAA1547B}"/>
              </a:ext>
            </a:extLst>
          </p:cNvPr>
          <p:cNvGrpSpPr/>
          <p:nvPr/>
        </p:nvGrpSpPr>
        <p:grpSpPr>
          <a:xfrm>
            <a:off x="4344204" y="2524248"/>
            <a:ext cx="6847520" cy="1374686"/>
            <a:chOff x="4295041" y="3635299"/>
            <a:chExt cx="6847520" cy="13746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872FCB8-6EC5-2D99-A826-6ABA18C01C85}"/>
                </a:ext>
              </a:extLst>
            </p:cNvPr>
            <p:cNvGrpSpPr/>
            <p:nvPr/>
          </p:nvGrpSpPr>
          <p:grpSpPr>
            <a:xfrm>
              <a:off x="4295041" y="3635299"/>
              <a:ext cx="6847520" cy="1374686"/>
              <a:chOff x="2101415" y="735848"/>
              <a:chExt cx="7484854" cy="1598243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073FFF8-E165-6D5B-D8DA-6616E80B769E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B3B9381-C269-8A4B-131F-7C07C893E3E3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998745A-83F4-AA3F-6837-C360802EB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D603FF04-8EB0-287D-C40C-26C742B6A52F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6259FED-7B6E-E63A-AEA9-ADF42DA94FBA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31D6D11-F63F-4A16-8AB5-82CEC86D887F}"/>
                  </a:ext>
                </a:extLst>
              </p:cNvPr>
              <p:cNvGrpSpPr/>
              <p:nvPr/>
            </p:nvGrpSpPr>
            <p:grpSpPr>
              <a:xfrm>
                <a:off x="4487604" y="752167"/>
                <a:ext cx="1141753" cy="385062"/>
                <a:chOff x="5222436" y="987699"/>
                <a:chExt cx="1150375" cy="38465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592A0DD-0545-1B4A-E7E2-AAD3777E29ED}"/>
                    </a:ext>
                  </a:extLst>
                </p:cNvPr>
                <p:cNvGrpSpPr/>
                <p:nvPr/>
              </p:nvGrpSpPr>
              <p:grpSpPr>
                <a:xfrm>
                  <a:off x="5222436" y="987699"/>
                  <a:ext cx="668030" cy="378002"/>
                  <a:chOff x="7331455" y="-285578"/>
                  <a:chExt cx="668030" cy="378002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4F1FBA8A-3F1C-F5EF-4283-A9FABDB1EC0F}"/>
                      </a:ext>
                    </a:extLst>
                  </p:cNvPr>
                  <p:cNvGrpSpPr/>
                  <p:nvPr/>
                </p:nvGrpSpPr>
                <p:grpSpPr>
                  <a:xfrm>
                    <a:off x="7331455" y="-285578"/>
                    <a:ext cx="528245" cy="376295"/>
                    <a:chOff x="5394495" y="3529346"/>
                    <a:chExt cx="528245" cy="376295"/>
                  </a:xfrm>
                </p:grpSpPr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54D3052A-E0F8-46ED-4D7F-BCBCBAF5F2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87339" y="3529348"/>
                      <a:ext cx="435401" cy="376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p:txBody>
                </p:sp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46430DB7-6D40-5549-4859-7A2CD159E1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4495" y="3529346"/>
                      <a:ext cx="82342" cy="376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4F2535C-C8BE-C792-CEB6-C92A684AE013}"/>
                      </a:ext>
                    </a:extLst>
                  </p:cNvPr>
                  <p:cNvSpPr txBox="1"/>
                  <p:nvPr/>
                </p:nvSpPr>
                <p:spPr>
                  <a:xfrm>
                    <a:off x="7863331" y="-285576"/>
                    <a:ext cx="136154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9C014C6-0DFD-1204-B5E4-61533143869D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5352B7C-04F9-A3E9-5683-AF0619E6E48B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C08A3B-85B0-B2DA-5482-5A99D4BA2224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134FA7B-5A40-A0A1-4F78-2257C8563789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1DB9DA8-22E4-328A-D3B5-A48EAA15B942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B86A99C-62B8-BAA5-5765-A272045EAFEB}"/>
                  </a:ext>
                </a:extLst>
              </p:cNvPr>
              <p:cNvCxnSpPr>
                <a:cxnSpLocks/>
                <a:endCxn id="48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2B56598-5045-1A72-861C-703813A023DF}"/>
                  </a:ext>
                </a:extLst>
              </p:cNvPr>
              <p:cNvCxnSpPr>
                <a:cxnSpLocks/>
                <a:endCxn id="51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6A27AB-FE09-5B8B-37E9-7ECFC6A1AC01}"/>
                  </a:ext>
                </a:extLst>
              </p:cNvPr>
              <p:cNvSpPr txBox="1"/>
              <p:nvPr/>
            </p:nvSpPr>
            <p:spPr>
              <a:xfrm>
                <a:off x="2101415" y="1845625"/>
                <a:ext cx="84407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1  2  3    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BC760A-6DE5-BAF2-95D3-071C2BF9D168}"/>
                  </a:ext>
                </a:extLst>
              </p:cNvPr>
              <p:cNvSpPr txBox="1"/>
              <p:nvPr/>
            </p:nvSpPr>
            <p:spPr>
              <a:xfrm>
                <a:off x="3201570" y="1845473"/>
                <a:ext cx="1208653" cy="4293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  10  11 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70C754-320F-52B1-3DB5-F712FE9288EB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D055FC6-3CFF-5404-E6F1-7192C4B11ED6}"/>
                  </a:ext>
                </a:extLst>
              </p:cNvPr>
              <p:cNvCxnSpPr>
                <a:cxnSpLocks/>
                <a:stCxn id="64" idx="3"/>
                <a:endCxn id="46" idx="0"/>
              </p:cNvCxnSpPr>
              <p:nvPr/>
            </p:nvCxnSpPr>
            <p:spPr>
              <a:xfrm flipH="1">
                <a:off x="2523451" y="940512"/>
                <a:ext cx="2045877" cy="90511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799E07A-CD2E-6F11-FED4-823D17306E2D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 flipH="1">
                <a:off x="3805896" y="990355"/>
                <a:ext cx="1319442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C97037D-2702-A5C6-5463-5EB254AE8D92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F2E602-22F8-FADF-EB9F-CE937E77FEDC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90D3FB-FF78-C09A-A6B0-8B2F826884AD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F79DB40-19AC-7F75-7E2E-8B9BDD96958F}"/>
                  </a:ext>
                </a:extLst>
              </p:cNvPr>
              <p:cNvCxnSpPr>
                <a:cxnSpLocks/>
                <a:endCxn id="52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E7C376A8-CF97-E419-CB70-E04E5951E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FA9AFC-80EC-9BB5-F922-7B66443884B2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39172247-F16D-DBBF-59A9-2C1936346943}"/>
              </a:ext>
            </a:extLst>
          </p:cNvPr>
          <p:cNvCxnSpPr>
            <a:cxnSpLocks/>
          </p:cNvCxnSpPr>
          <p:nvPr/>
        </p:nvCxnSpPr>
        <p:spPr>
          <a:xfrm flipV="1">
            <a:off x="5576292" y="668711"/>
            <a:ext cx="1094893" cy="746618"/>
          </a:xfrm>
          <a:prstGeom prst="curvedConnector3">
            <a:avLst>
              <a:gd name="adj1" fmla="val 4551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8FB6B78-4681-EA38-8AC2-8A4E2827589F}"/>
              </a:ext>
            </a:extLst>
          </p:cNvPr>
          <p:cNvGrpSpPr/>
          <p:nvPr/>
        </p:nvGrpSpPr>
        <p:grpSpPr>
          <a:xfrm>
            <a:off x="4417759" y="4388315"/>
            <a:ext cx="6847519" cy="1374686"/>
            <a:chOff x="4295042" y="3635299"/>
            <a:chExt cx="6847519" cy="137468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63AE5-95DD-96E2-8DFA-2CB1F7CF1852}"/>
                </a:ext>
              </a:extLst>
            </p:cNvPr>
            <p:cNvGrpSpPr/>
            <p:nvPr/>
          </p:nvGrpSpPr>
          <p:grpSpPr>
            <a:xfrm>
              <a:off x="4295042" y="3635299"/>
              <a:ext cx="6847519" cy="1374686"/>
              <a:chOff x="2101416" y="735848"/>
              <a:chExt cx="7484853" cy="159824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BBC65FB-4BDD-C4CC-C1E8-0F847F226827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77C84921-D229-9340-F7CC-D40AD588ADFE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2DA5B9D5-025E-E8EB-933F-B569334F53C6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B7EDCAAD-AC2C-C884-C483-D2E6EC50FEE3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6BA9070-B835-654E-B67F-464FE72A2AA6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D7E7051-7AC8-5A5F-06CC-3F87D046A919}"/>
                  </a:ext>
                </a:extLst>
              </p:cNvPr>
              <p:cNvGrpSpPr/>
              <p:nvPr/>
            </p:nvGrpSpPr>
            <p:grpSpPr>
              <a:xfrm>
                <a:off x="4487604" y="752167"/>
                <a:ext cx="1141753" cy="385062"/>
                <a:chOff x="5222436" y="987699"/>
                <a:chExt cx="1150375" cy="384656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8850D332-8D89-266F-D838-ABE24D10BAAA}"/>
                    </a:ext>
                  </a:extLst>
                </p:cNvPr>
                <p:cNvGrpSpPr/>
                <p:nvPr/>
              </p:nvGrpSpPr>
              <p:grpSpPr>
                <a:xfrm>
                  <a:off x="5222436" y="987699"/>
                  <a:ext cx="668030" cy="378002"/>
                  <a:chOff x="7331455" y="-285578"/>
                  <a:chExt cx="668030" cy="378002"/>
                </a:xfrm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A8B1F72E-7E8D-DC1A-AEAB-1749E9C317B7}"/>
                      </a:ext>
                    </a:extLst>
                  </p:cNvPr>
                  <p:cNvGrpSpPr/>
                  <p:nvPr/>
                </p:nvGrpSpPr>
                <p:grpSpPr>
                  <a:xfrm>
                    <a:off x="7331455" y="-285578"/>
                    <a:ext cx="528245" cy="376295"/>
                    <a:chOff x="5394495" y="3529346"/>
                    <a:chExt cx="528245" cy="376295"/>
                  </a:xfrm>
                </p:grpSpPr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552AB33C-74E0-EFE5-5E22-04381D1379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87339" y="3529348"/>
                      <a:ext cx="435401" cy="376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p:txBody>
                </p:sp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2B25C3DA-0613-2B31-2BEF-2D847E5B06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4495" y="3529346"/>
                      <a:ext cx="82342" cy="376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BCEA86E2-A02B-68F6-69D5-4920FA21F34C}"/>
                      </a:ext>
                    </a:extLst>
                  </p:cNvPr>
                  <p:cNvSpPr txBox="1"/>
                  <p:nvPr/>
                </p:nvSpPr>
                <p:spPr>
                  <a:xfrm>
                    <a:off x="7863331" y="-285576"/>
                    <a:ext cx="136154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193767B-74FC-53AD-31B1-24CBEDD4F7F0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6F178C3-7F36-4AD2-30ED-A72F5BBA4027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17A0D68-3CCF-5ACA-64C3-9FDF328FD967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DAD797A-C7DF-04B5-3E2A-781CE83898E7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308C03E-7E7A-AF50-5027-75E3EAB5EB2F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093EE163-9C96-8B29-E1AC-BA0D9B3EA29A}"/>
                  </a:ext>
                </a:extLst>
              </p:cNvPr>
              <p:cNvCxnSpPr>
                <a:cxnSpLocks/>
                <a:endCxn id="87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A070BE3-5A2E-7730-F01B-365CEECE0F92}"/>
                  </a:ext>
                </a:extLst>
              </p:cNvPr>
              <p:cNvCxnSpPr>
                <a:cxnSpLocks/>
                <a:endCxn id="90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3A6B80F-E630-0CC0-7B10-5B30F1AA3A85}"/>
                  </a:ext>
                </a:extLst>
              </p:cNvPr>
              <p:cNvSpPr txBox="1"/>
              <p:nvPr/>
            </p:nvSpPr>
            <p:spPr>
              <a:xfrm>
                <a:off x="2101416" y="1845625"/>
                <a:ext cx="763670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1   3    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D94CEE5-547E-236E-C3EA-4DC2A93D88E2}"/>
                  </a:ext>
                </a:extLst>
              </p:cNvPr>
              <p:cNvSpPr txBox="1"/>
              <p:nvPr/>
            </p:nvSpPr>
            <p:spPr>
              <a:xfrm>
                <a:off x="3201570" y="1845473"/>
                <a:ext cx="1208653" cy="4293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  10  11  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9F0B237-5E6D-1B62-516F-DE1727EF83BC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7B0CD59-DA27-3576-F999-903B48707A35}"/>
                  </a:ext>
                </a:extLst>
              </p:cNvPr>
              <p:cNvCxnSpPr>
                <a:cxnSpLocks/>
                <a:stCxn id="103" idx="3"/>
                <a:endCxn id="85" idx="0"/>
              </p:cNvCxnSpPr>
              <p:nvPr/>
            </p:nvCxnSpPr>
            <p:spPr>
              <a:xfrm flipH="1">
                <a:off x="2483251" y="940512"/>
                <a:ext cx="2086077" cy="90511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A21BAC9-B9B6-B93A-6380-C857BB7C36E2}"/>
                  </a:ext>
                </a:extLst>
              </p:cNvPr>
              <p:cNvCxnSpPr>
                <a:cxnSpLocks/>
                <a:endCxn id="86" idx="0"/>
              </p:cNvCxnSpPr>
              <p:nvPr/>
            </p:nvCxnSpPr>
            <p:spPr>
              <a:xfrm flipH="1">
                <a:off x="3805896" y="990355"/>
                <a:ext cx="1319442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D1189EB-35AD-A760-E13A-56B921F8BD84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E8789FB-D880-5945-9E10-549AB71FE4D7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7B8D14D-74C0-2DAD-EB2B-A3BFA67B1614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87F79A3-D278-EAC4-566A-5AE78BDB1E90}"/>
                  </a:ext>
                </a:extLst>
              </p:cNvPr>
              <p:cNvCxnSpPr>
                <a:cxnSpLocks/>
                <a:endCxn id="91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41B7E7B5-3313-46F1-B1A0-073830957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1C98931-2E8E-194A-5213-12C298FBFABE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85CAE3F1-113A-8A5D-3B96-38201565CBD5}"/>
              </a:ext>
            </a:extLst>
          </p:cNvPr>
          <p:cNvCxnSpPr>
            <a:stCxn id="30" idx="1"/>
            <a:endCxn id="12" idx="0"/>
          </p:cNvCxnSpPr>
          <p:nvPr/>
        </p:nvCxnSpPr>
        <p:spPr>
          <a:xfrm rot="10800000" flipV="1">
            <a:off x="4608206" y="621493"/>
            <a:ext cx="1835434" cy="79743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AA8C5-6405-4404-DAE6-232C1DC83FF0}"/>
              </a:ext>
            </a:extLst>
          </p:cNvPr>
          <p:cNvSpPr txBox="1"/>
          <p:nvPr/>
        </p:nvSpPr>
        <p:spPr>
          <a:xfrm>
            <a:off x="368568" y="187201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0849B4-FDAD-639E-E02A-DA2C476A392A}"/>
              </a:ext>
            </a:extLst>
          </p:cNvPr>
          <p:cNvGrpSpPr/>
          <p:nvPr/>
        </p:nvGrpSpPr>
        <p:grpSpPr>
          <a:xfrm>
            <a:off x="3788493" y="720875"/>
            <a:ext cx="6847519" cy="1374686"/>
            <a:chOff x="4295042" y="3635299"/>
            <a:chExt cx="6847519" cy="13746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333778-FE17-2071-1202-7C731D84B165}"/>
                </a:ext>
              </a:extLst>
            </p:cNvPr>
            <p:cNvGrpSpPr/>
            <p:nvPr/>
          </p:nvGrpSpPr>
          <p:grpSpPr>
            <a:xfrm>
              <a:off x="4295042" y="3635299"/>
              <a:ext cx="6847519" cy="1374686"/>
              <a:chOff x="2101416" y="735848"/>
              <a:chExt cx="7484853" cy="159824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1C23475-0A5C-1948-15D1-364317A8DD6A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3149EF4-4F40-7B1E-D857-04AC8429943E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2F75ACB-7C20-8F04-5C06-EEA4A48DAB7E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1F055A8-8BC2-2FEA-0F94-9DF3532EA819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C0BBC01-4695-4E8E-432E-6E01DA0C3D09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7F3C0B-F7CE-416A-AE24-C4FBF414F4F8}"/>
                  </a:ext>
                </a:extLst>
              </p:cNvPr>
              <p:cNvGrpSpPr/>
              <p:nvPr/>
            </p:nvGrpSpPr>
            <p:grpSpPr>
              <a:xfrm>
                <a:off x="4487604" y="752167"/>
                <a:ext cx="1141753" cy="385062"/>
                <a:chOff x="5222436" y="987699"/>
                <a:chExt cx="1150375" cy="38465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4D3A811-D32C-0C02-9E02-EA94FC4C9415}"/>
                    </a:ext>
                  </a:extLst>
                </p:cNvPr>
                <p:cNvGrpSpPr/>
                <p:nvPr/>
              </p:nvGrpSpPr>
              <p:grpSpPr>
                <a:xfrm>
                  <a:off x="5222436" y="987699"/>
                  <a:ext cx="668030" cy="378002"/>
                  <a:chOff x="7331455" y="-285578"/>
                  <a:chExt cx="668030" cy="378002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D6BAE0E0-95DE-31BC-3ADC-3875529E7B8C}"/>
                      </a:ext>
                    </a:extLst>
                  </p:cNvPr>
                  <p:cNvGrpSpPr/>
                  <p:nvPr/>
                </p:nvGrpSpPr>
                <p:grpSpPr>
                  <a:xfrm>
                    <a:off x="7331455" y="-285578"/>
                    <a:ext cx="528245" cy="376295"/>
                    <a:chOff x="5394495" y="3529346"/>
                    <a:chExt cx="528245" cy="376295"/>
                  </a:xfrm>
                </p:grpSpPr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222D150-A795-6D95-A9AA-4C5DD4BE09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87339" y="3529348"/>
                      <a:ext cx="435401" cy="376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DDDF6CBC-E979-27A6-0C47-7F1664B36C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4495" y="3529346"/>
                      <a:ext cx="82342" cy="376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C3BF0A3-EFA9-262E-10F6-1CCD44ADF6F2}"/>
                      </a:ext>
                    </a:extLst>
                  </p:cNvPr>
                  <p:cNvSpPr txBox="1"/>
                  <p:nvPr/>
                </p:nvSpPr>
                <p:spPr>
                  <a:xfrm>
                    <a:off x="7863331" y="-285576"/>
                    <a:ext cx="136154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392FB52-8D46-24E7-E3C0-F478E4D95A38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99D9D29-0C73-61F1-A09A-6F2E495ACAA8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1554F88-CA01-14C4-B4E0-18D5E0AD2C91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C57209B-1688-7D90-A80B-3F12AD9D5472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547002-B5B5-4EC7-9F9D-591B0A030455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08EF8DD-4B47-B339-4A23-43C838C19E8E}"/>
                  </a:ext>
                </a:extLst>
              </p:cNvPr>
              <p:cNvCxnSpPr>
                <a:cxnSpLocks/>
                <a:endCxn id="15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E34FE65-41B0-DAB9-999E-BDD12E780598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ACCF3A-C76A-ACA8-123B-A4312C61B662}"/>
                  </a:ext>
                </a:extLst>
              </p:cNvPr>
              <p:cNvSpPr txBox="1"/>
              <p:nvPr/>
            </p:nvSpPr>
            <p:spPr>
              <a:xfrm>
                <a:off x="2101416" y="1845625"/>
                <a:ext cx="763670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1   3   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95DD-4F83-FA57-EBA3-CEFB09C270FC}"/>
                  </a:ext>
                </a:extLst>
              </p:cNvPr>
              <p:cNvSpPr txBox="1"/>
              <p:nvPr/>
            </p:nvSpPr>
            <p:spPr>
              <a:xfrm>
                <a:off x="3201570" y="1845473"/>
                <a:ext cx="1208653" cy="4293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  10  11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8CCBA2-07F8-D447-0085-EC7C8B7520F9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9259749-1F33-9D2E-DBA4-78EBA4F7FE6F}"/>
                  </a:ext>
                </a:extLst>
              </p:cNvPr>
              <p:cNvCxnSpPr>
                <a:cxnSpLocks/>
                <a:stCxn id="31" idx="3"/>
                <a:endCxn id="13" idx="0"/>
              </p:cNvCxnSpPr>
              <p:nvPr/>
            </p:nvCxnSpPr>
            <p:spPr>
              <a:xfrm flipH="1">
                <a:off x="2483251" y="940512"/>
                <a:ext cx="2086077" cy="90511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6A43169-26B3-D328-A6FF-E09EC0BFEA57}"/>
                  </a:ext>
                </a:extLst>
              </p:cNvPr>
              <p:cNvCxnSpPr>
                <a:cxnSpLocks/>
                <a:endCxn id="14" idx="0"/>
              </p:cNvCxnSpPr>
              <p:nvPr/>
            </p:nvCxnSpPr>
            <p:spPr>
              <a:xfrm flipH="1">
                <a:off x="3805896" y="990355"/>
                <a:ext cx="1319442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2B5582-0BAA-D500-3DC9-C5330947D62F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6F9157-6094-2101-BC33-6F9D32293A06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C11CFF-1542-565E-365D-DE3C0D693436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1B5A004-7069-0C6F-3D72-4F8A357630CE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CBD972A-6026-4E61-2051-6EA280B4C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5ED880-ADC1-C17F-EDA6-F60E71735BFB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698983-598D-DD8F-8850-A051A648AAA2}"/>
              </a:ext>
            </a:extLst>
          </p:cNvPr>
          <p:cNvGrpSpPr/>
          <p:nvPr/>
        </p:nvGrpSpPr>
        <p:grpSpPr>
          <a:xfrm>
            <a:off x="4621161" y="2918388"/>
            <a:ext cx="6167251" cy="1374686"/>
            <a:chOff x="4975310" y="3635299"/>
            <a:chExt cx="6167251" cy="137468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DCFF2C3-0EA7-678E-4082-CBF52C904B1A}"/>
                </a:ext>
              </a:extLst>
            </p:cNvPr>
            <p:cNvGrpSpPr/>
            <p:nvPr/>
          </p:nvGrpSpPr>
          <p:grpSpPr>
            <a:xfrm>
              <a:off x="4975310" y="3635299"/>
              <a:ext cx="6167251" cy="1374686"/>
              <a:chOff x="2845000" y="735848"/>
              <a:chExt cx="6741269" cy="15982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72CCEB3-0778-F0AD-0010-0BD5FE5AEAEE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36285415-8C2E-9531-FBB9-0688DBCDA63A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66E835-3F69-027E-971D-6B47A6FB4DB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02EEDA06-897B-F338-AF86-C9F61FE5FF8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F0C1EA1-43C9-39FC-19A3-A849A19B2907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606C4EE-0216-FB4B-AD1E-E7AEDF7ABED3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8DE944A-2C80-C9F2-7F99-D4FED8EA35E4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CA93F5B-E1CB-BEEC-1895-BB3DC9F71BA0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7E5FDE2-7EFE-20C5-5B64-7070BBC5FB2E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BE8AE85-FA6F-D684-2C64-FB108579FE09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E9216DA-829B-797D-8592-3C745CF4B9A0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6D58ACB-41C6-87C1-CA8E-39C8F70DB3E1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DA95266-0DB3-0AE6-D1D7-A43B184F5031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5B949E1-FC08-1D6E-53EE-FC53CD0E69A0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2C22A8-A08E-B1B4-2558-84AA4694C7BB}"/>
                  </a:ext>
                </a:extLst>
              </p:cNvPr>
              <p:cNvSpPr txBox="1"/>
              <p:nvPr/>
            </p:nvSpPr>
            <p:spPr>
              <a:xfrm>
                <a:off x="2845000" y="1845473"/>
                <a:ext cx="156522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1 3  5  10  11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E41407-0FB5-9135-0E2C-D2DCF758C16C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1760774-B6E6-D2AE-D9C7-10F15D7ECD88}"/>
                  </a:ext>
                </a:extLst>
              </p:cNvPr>
              <p:cNvCxnSpPr>
                <a:cxnSpLocks/>
                <a:endCxn id="45" idx="0"/>
              </p:cNvCxnSpPr>
              <p:nvPr/>
            </p:nvCxnSpPr>
            <p:spPr>
              <a:xfrm flipH="1">
                <a:off x="3627611" y="990355"/>
                <a:ext cx="1497727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8A4C7DC-0996-BDD0-6FF6-5402901BC176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BDBC13B-3DFC-3D32-4DE8-D49E90459215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5F3F29-3D09-E028-3813-93834E2657D7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7F02ADA-C626-78BE-45F6-5616C1760670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87866A6E-1591-A2EB-908A-9C9EEC5CE3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E426B8-A94E-5DC8-9E90-E8DE6284CB5E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206223-9701-334B-BB7F-11094718BCD9}"/>
              </a:ext>
            </a:extLst>
          </p:cNvPr>
          <p:cNvGrpSpPr/>
          <p:nvPr/>
        </p:nvGrpSpPr>
        <p:grpSpPr>
          <a:xfrm>
            <a:off x="4675238" y="4899591"/>
            <a:ext cx="6167251" cy="1374686"/>
            <a:chOff x="4975310" y="3635299"/>
            <a:chExt cx="6167251" cy="137468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618C1E9-CD13-B8F5-9DC9-E9434485C8FD}"/>
                </a:ext>
              </a:extLst>
            </p:cNvPr>
            <p:cNvGrpSpPr/>
            <p:nvPr/>
          </p:nvGrpSpPr>
          <p:grpSpPr>
            <a:xfrm>
              <a:off x="4975310" y="3635299"/>
              <a:ext cx="6167251" cy="1374686"/>
              <a:chOff x="2845000" y="735848"/>
              <a:chExt cx="6741269" cy="159824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F5FD2A4-6368-9B15-F244-C24CDC76599C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762FD158-D1C7-68D4-2ECF-BF9C567436AA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1F17ED83-AE5F-C43C-8253-1E385217A44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AB58DE0-762E-C247-511D-035C63CF75B7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6087765-5A89-A079-8BEE-181122F75236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6A5E5FE-336A-DA99-F9BA-EA4EC4D90958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E3E5072-5654-A063-B56D-F8E4A2432DE6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E9A9690-5F2A-D0E4-6620-6AA7653DAE6D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EA53A39-D207-0F54-244A-87A69F8680B4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8FDBD15-DB97-23F7-F0EB-14182DD12E8F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8FE2875-DDF6-500D-E717-2FD199376123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1CC7872-9F27-6D55-0A74-F98206888474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44678F9C-E09D-77B9-12E2-777C225D679C}"/>
                  </a:ext>
                </a:extLst>
              </p:cNvPr>
              <p:cNvCxnSpPr>
                <a:cxnSpLocks/>
                <a:endCxn id="77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C8B7C84-D2C2-DD39-5C2A-E147B862BD50}"/>
                  </a:ext>
                </a:extLst>
              </p:cNvPr>
              <p:cNvCxnSpPr>
                <a:cxnSpLocks/>
                <a:endCxn id="79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B16FC4-AB72-B050-54E3-035AD02E0DF5}"/>
                  </a:ext>
                </a:extLst>
              </p:cNvPr>
              <p:cNvSpPr txBox="1"/>
              <p:nvPr/>
            </p:nvSpPr>
            <p:spPr>
              <a:xfrm>
                <a:off x="2845000" y="1845473"/>
                <a:ext cx="1339528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1 3  10  11 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21BB07-83FE-1B98-0066-CFCF088042AE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E8C1065F-C5A1-4330-CF1A-A03CF3AD912F}"/>
                  </a:ext>
                </a:extLst>
              </p:cNvPr>
              <p:cNvCxnSpPr>
                <a:cxnSpLocks/>
                <a:endCxn id="76" idx="0"/>
              </p:cNvCxnSpPr>
              <p:nvPr/>
            </p:nvCxnSpPr>
            <p:spPr>
              <a:xfrm flipH="1">
                <a:off x="3514764" y="990355"/>
                <a:ext cx="1610574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F0AFAD-2ABD-B475-05CF-F8F09CC572D7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A25C2-DDB7-55C7-460F-A5704F3937D6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F1E35E-5D8F-9EF9-4410-46C9B73AB01B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C613A69C-8CCC-881C-E15E-0D50627DE63B}"/>
                  </a:ext>
                </a:extLst>
              </p:cNvPr>
              <p:cNvCxnSpPr>
                <a:cxnSpLocks/>
                <a:endCxn id="80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E58603F-2EBD-C3D7-E1E7-21982479A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A123267-8AD2-F3A9-2FBE-111EA6940818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8C45201D-1EA7-94E1-6093-45F577BF145B}"/>
              </a:ext>
            </a:extLst>
          </p:cNvPr>
          <p:cNvSpPr txBox="1"/>
          <p:nvPr/>
        </p:nvSpPr>
        <p:spPr>
          <a:xfrm>
            <a:off x="560439" y="1088579"/>
            <a:ext cx="199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3(a)</a:t>
            </a:r>
          </a:p>
        </p:txBody>
      </p:sp>
    </p:spTree>
    <p:extLst>
      <p:ext uri="{BB962C8B-B14F-4D97-AF65-F5344CB8AC3E}">
        <p14:creationId xmlns:p14="http://schemas.microsoft.com/office/powerpoint/2010/main" val="17076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AA8C5-6405-4404-DAE6-232C1DC83FF0}"/>
              </a:ext>
            </a:extLst>
          </p:cNvPr>
          <p:cNvSpPr txBox="1"/>
          <p:nvPr/>
        </p:nvSpPr>
        <p:spPr>
          <a:xfrm>
            <a:off x="368568" y="187201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16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206223-9701-334B-BB7F-11094718BCD9}"/>
              </a:ext>
            </a:extLst>
          </p:cNvPr>
          <p:cNvGrpSpPr/>
          <p:nvPr/>
        </p:nvGrpSpPr>
        <p:grpSpPr>
          <a:xfrm>
            <a:off x="4930873" y="445570"/>
            <a:ext cx="5911615" cy="1374686"/>
            <a:chOff x="5230945" y="3635299"/>
            <a:chExt cx="5911615" cy="137468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618C1E9-CD13-B8F5-9DC9-E9434485C8FD}"/>
                </a:ext>
              </a:extLst>
            </p:cNvPr>
            <p:cNvGrpSpPr/>
            <p:nvPr/>
          </p:nvGrpSpPr>
          <p:grpSpPr>
            <a:xfrm>
              <a:off x="5230945" y="3635299"/>
              <a:ext cx="5911615" cy="1374686"/>
              <a:chOff x="3124426" y="735848"/>
              <a:chExt cx="6461843" cy="159824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F5FD2A4-6368-9B15-F244-C24CDC76599C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09541"/>
                <a:chOff x="5379247" y="776741"/>
                <a:chExt cx="723166" cy="409109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762FD158-D1C7-68D4-2ECF-BF9C567436AA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09109"/>
                  <a:chOff x="3442287" y="4591665"/>
                  <a:chExt cx="587011" cy="409109"/>
                </a:xfrm>
              </p:grpSpPr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1F17ED83-AE5F-C43C-8253-1E385217A44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055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16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AB58DE0-762E-C247-511D-035C63CF75B7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6087765-5A89-A079-8BEE-181122F75236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6A5E5FE-336A-DA99-F9BA-EA4EC4D90958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E3E5072-5654-A063-B56D-F8E4A2432DE6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E9A9690-5F2A-D0E4-6620-6AA7653DAE6D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EA53A39-D207-0F54-244A-87A69F8680B4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8FDBD15-DB97-23F7-F0EB-14182DD12E8F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8FE2875-DDF6-500D-E717-2FD199376123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1CC7872-9F27-6D55-0A74-F98206888474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44678F9C-E09D-77B9-12E2-777C225D679C}"/>
                  </a:ext>
                </a:extLst>
              </p:cNvPr>
              <p:cNvCxnSpPr>
                <a:cxnSpLocks/>
                <a:endCxn id="77" idx="0"/>
              </p:cNvCxnSpPr>
              <p:nvPr/>
            </p:nvCxnSpPr>
            <p:spPr>
              <a:xfrm flipH="1">
                <a:off x="5461823" y="1004000"/>
                <a:ext cx="220581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C8B7C84-D2C2-DD39-5C2A-E147B862BD50}"/>
                  </a:ext>
                </a:extLst>
              </p:cNvPr>
              <p:cNvCxnSpPr>
                <a:cxnSpLocks/>
                <a:endCxn id="79" idx="0"/>
              </p:cNvCxnSpPr>
              <p:nvPr/>
            </p:nvCxnSpPr>
            <p:spPr>
              <a:xfrm>
                <a:off x="6242378" y="938902"/>
                <a:ext cx="565911" cy="9194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B16FC4-AB72-B050-54E3-035AD02E0DF5}"/>
                  </a:ext>
                </a:extLst>
              </p:cNvPr>
              <p:cNvSpPr txBox="1"/>
              <p:nvPr/>
            </p:nvSpPr>
            <p:spPr>
              <a:xfrm>
                <a:off x="3124426" y="1845473"/>
                <a:ext cx="1339528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1 3  10  11 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21BB07-83FE-1B98-0066-CFCF088042AE}"/>
                  </a:ext>
                </a:extLst>
              </p:cNvPr>
              <p:cNvSpPr txBox="1"/>
              <p:nvPr/>
            </p:nvSpPr>
            <p:spPr>
              <a:xfrm>
                <a:off x="5050311" y="1858391"/>
                <a:ext cx="823024" cy="389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E8C1065F-C5A1-4330-CF1A-A03CF3AD912F}"/>
                  </a:ext>
                </a:extLst>
              </p:cNvPr>
              <p:cNvCxnSpPr>
                <a:cxnSpLocks/>
                <a:endCxn id="76" idx="0"/>
              </p:cNvCxnSpPr>
              <p:nvPr/>
            </p:nvCxnSpPr>
            <p:spPr>
              <a:xfrm flipH="1">
                <a:off x="3794192" y="990355"/>
                <a:ext cx="1610574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EF0AFAD-2ABD-B475-05CF-F8F09CC572D7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1208653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17  18  19  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A25C2-DDB7-55C7-460F-A5704F3937D6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F1E35E-5D8F-9EF9-4410-46C9B73AB01B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C613A69C-8CCC-881C-E15E-0D50627DE63B}"/>
                  </a:ext>
                </a:extLst>
              </p:cNvPr>
              <p:cNvCxnSpPr>
                <a:cxnSpLocks/>
                <a:endCxn id="80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E58603F-2EBD-C3D7-E1E7-21982479A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A123267-8AD2-F3A9-2FBE-111EA6940818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8C45201D-1EA7-94E1-6093-45F577BF145B}"/>
              </a:ext>
            </a:extLst>
          </p:cNvPr>
          <p:cNvSpPr txBox="1"/>
          <p:nvPr/>
        </p:nvSpPr>
        <p:spPr>
          <a:xfrm>
            <a:off x="560439" y="1088579"/>
            <a:ext cx="277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2(b) : </a:t>
            </a:r>
          </a:p>
          <a:p>
            <a:r>
              <a:rPr lang="en-IN" dirty="0"/>
              <a:t>Key is in internal node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C488E5-9F64-1185-AE64-00970469D02B}"/>
              </a:ext>
            </a:extLst>
          </p:cNvPr>
          <p:cNvGrpSpPr/>
          <p:nvPr/>
        </p:nvGrpSpPr>
        <p:grpSpPr>
          <a:xfrm>
            <a:off x="4916125" y="2525096"/>
            <a:ext cx="5911615" cy="1374686"/>
            <a:chOff x="5230945" y="3635299"/>
            <a:chExt cx="5911615" cy="137468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5644C9-83DF-C6EB-19E8-1896AEC63A02}"/>
                </a:ext>
              </a:extLst>
            </p:cNvPr>
            <p:cNvGrpSpPr/>
            <p:nvPr/>
          </p:nvGrpSpPr>
          <p:grpSpPr>
            <a:xfrm>
              <a:off x="5230945" y="3635299"/>
              <a:ext cx="5911615" cy="1374686"/>
              <a:chOff x="3124426" y="735848"/>
              <a:chExt cx="6461843" cy="159824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51AA3C-CCC7-88D1-8B54-0C9B237DDAFD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29394"/>
                <a:chOff x="5379247" y="776741"/>
                <a:chExt cx="723166" cy="428941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E29F94AD-A451-F1A3-8A39-3C7B95818411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28941"/>
                  <a:chOff x="3442287" y="4591665"/>
                  <a:chExt cx="587011" cy="428941"/>
                </a:xfrm>
              </p:grpSpPr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59BAEDD9-3BD9-B010-920D-500A9B46A08E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2894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17</a:t>
                    </a:r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5168AC5F-84E9-8408-3418-89900E38D2D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4A21654B-F826-D4C8-B067-3753C5C41222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15B373E-048D-12D2-5F48-D205B52282E5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775B04A0-25BC-D2C5-2AD4-45957EB70675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BA29F5A-8FB1-B6F6-4E7D-0E5F1976B076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11B4A1E-4C79-564A-FBB7-CC714BD1BC52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ACE2D76-4ADC-B8A2-8664-17C97AB6C3D0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651A3B0-86AE-5988-1FBD-BC8E8B51444D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58322A9-D04E-F82B-5444-6F605D04F1B0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702100D-DB66-13B4-BC0D-75998B29CC9A}"/>
                  </a:ext>
                </a:extLst>
              </p:cNvPr>
              <p:cNvCxnSpPr>
                <a:cxnSpLocks/>
                <a:endCxn id="95" idx="0"/>
              </p:cNvCxnSpPr>
              <p:nvPr/>
            </p:nvCxnSpPr>
            <p:spPr>
              <a:xfrm flipH="1">
                <a:off x="5417551" y="1004000"/>
                <a:ext cx="264852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AC2AB8C-18E8-39D6-85A9-4A1C1B021F08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>
                <a:off x="6242378" y="938901"/>
                <a:ext cx="425088" cy="9194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E767515-F6E5-C2AA-4456-F16675CBF3B4}"/>
                  </a:ext>
                </a:extLst>
              </p:cNvPr>
              <p:cNvSpPr txBox="1"/>
              <p:nvPr/>
            </p:nvSpPr>
            <p:spPr>
              <a:xfrm>
                <a:off x="3124426" y="1845473"/>
                <a:ext cx="1339528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1 3  10  11 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E48EFD8-0A12-64C4-ED1A-2184B470B493}"/>
                  </a:ext>
                </a:extLst>
              </p:cNvPr>
              <p:cNvSpPr txBox="1"/>
              <p:nvPr/>
            </p:nvSpPr>
            <p:spPr>
              <a:xfrm>
                <a:off x="4833267" y="1858391"/>
                <a:ext cx="1168567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14  15 16    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EE7E4EEB-B005-3B8C-B634-FF6DB5C2DEF5}"/>
                  </a:ext>
                </a:extLst>
              </p:cNvPr>
              <p:cNvCxnSpPr>
                <a:cxnSpLocks/>
                <a:endCxn id="93" idx="0"/>
              </p:cNvCxnSpPr>
              <p:nvPr/>
            </p:nvCxnSpPr>
            <p:spPr>
              <a:xfrm flipH="1">
                <a:off x="3794192" y="990355"/>
                <a:ext cx="1610574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F25701-1B40-FE58-538E-44B7BB521FD5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927007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18  19   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70B3E9-550F-5E00-854A-BBA897386C8E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A657283-AA1D-C69A-7403-5D719CF89488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B989E518-A959-F7F2-7F6A-989EEC69701B}"/>
                  </a:ext>
                </a:extLst>
              </p:cNvPr>
              <p:cNvCxnSpPr>
                <a:cxnSpLocks/>
                <a:endCxn id="98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69FC051-A177-2DF4-D9E3-0EF25E2A2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B57F02-C4C2-A9B1-7BB9-D89245F806B6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5571141-8640-F6CA-257D-3F75DE35A3FE}"/>
              </a:ext>
            </a:extLst>
          </p:cNvPr>
          <p:cNvGrpSpPr/>
          <p:nvPr/>
        </p:nvGrpSpPr>
        <p:grpSpPr>
          <a:xfrm>
            <a:off x="4842382" y="4535795"/>
            <a:ext cx="5911615" cy="1374686"/>
            <a:chOff x="5230945" y="3635299"/>
            <a:chExt cx="5911615" cy="137468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396F564-647B-06EA-3DA3-3A1D5C907A3B}"/>
                </a:ext>
              </a:extLst>
            </p:cNvPr>
            <p:cNvGrpSpPr/>
            <p:nvPr/>
          </p:nvGrpSpPr>
          <p:grpSpPr>
            <a:xfrm>
              <a:off x="5230945" y="3635299"/>
              <a:ext cx="5911615" cy="1374686"/>
              <a:chOff x="3124426" y="735848"/>
              <a:chExt cx="6461843" cy="1598243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FC19290-BD21-3C71-1DA7-3D4B64FC0A3B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29394"/>
                <a:chOff x="5379247" y="776741"/>
                <a:chExt cx="723166" cy="428941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EF705CCB-5224-1FB8-D05C-5271995D2CF3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28941"/>
                  <a:chOff x="3442287" y="4591665"/>
                  <a:chExt cx="587011" cy="428941"/>
                </a:xfrm>
              </p:grpSpPr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6218B0B1-9865-71EA-0048-043D3A81970D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2894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17</a:t>
                    </a:r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DD11242-CB13-D2EB-F470-0BF7F5F3B5C6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BCDB590F-48E6-904A-9E95-2E613829BBE9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7B5CF17-3AA2-111B-A840-2924FAC778DE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20D13C82-2048-B7A0-89B8-6AAAA743E96C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0F9ACB2-8168-8316-B13E-4DBECCE43C48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DE577B8-EAFD-BBA6-60EE-3CE259F17768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5BE164-239F-6EB7-B1BA-DF6A4BD410E3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FC79D33-FE65-CAD4-A3FC-CE448AAAE424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110CEA6-EA5E-1BC8-CB03-E0E1F4018B49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967C59A7-1498-7101-3DBF-E9119282DE8B}"/>
                  </a:ext>
                </a:extLst>
              </p:cNvPr>
              <p:cNvCxnSpPr>
                <a:cxnSpLocks/>
                <a:endCxn id="122" idx="0"/>
              </p:cNvCxnSpPr>
              <p:nvPr/>
            </p:nvCxnSpPr>
            <p:spPr>
              <a:xfrm flipH="1">
                <a:off x="5271614" y="1004000"/>
                <a:ext cx="410790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6FBC46E-2751-C21C-A18F-F71BD72F33A0}"/>
                  </a:ext>
                </a:extLst>
              </p:cNvPr>
              <p:cNvCxnSpPr>
                <a:cxnSpLocks/>
                <a:endCxn id="124" idx="0"/>
              </p:cNvCxnSpPr>
              <p:nvPr/>
            </p:nvCxnSpPr>
            <p:spPr>
              <a:xfrm>
                <a:off x="6242378" y="938901"/>
                <a:ext cx="399931" cy="9194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F6E6D43-726D-2451-4977-550BCAF17DD3}"/>
                  </a:ext>
                </a:extLst>
              </p:cNvPr>
              <p:cNvSpPr txBox="1"/>
              <p:nvPr/>
            </p:nvSpPr>
            <p:spPr>
              <a:xfrm>
                <a:off x="3124426" y="1845473"/>
                <a:ext cx="1339528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1 3  10  11 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1787E03-3AED-8AD2-50F5-ABF16A05F288}"/>
                  </a:ext>
                </a:extLst>
              </p:cNvPr>
              <p:cNvSpPr txBox="1"/>
              <p:nvPr/>
            </p:nvSpPr>
            <p:spPr>
              <a:xfrm>
                <a:off x="4833267" y="1858391"/>
                <a:ext cx="87669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  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BE366106-31A1-5730-08BE-B066BD54EEA8}"/>
                  </a:ext>
                </a:extLst>
              </p:cNvPr>
              <p:cNvCxnSpPr>
                <a:cxnSpLocks/>
                <a:endCxn id="121" idx="0"/>
              </p:cNvCxnSpPr>
              <p:nvPr/>
            </p:nvCxnSpPr>
            <p:spPr>
              <a:xfrm flipH="1">
                <a:off x="3794192" y="990355"/>
                <a:ext cx="1610574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E1D7953-C693-6F48-66A5-D623F39A6822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87669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18  19   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AD39DFD-81BE-32B2-84F5-F08DD4E49CED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4DA65B5-635E-3046-2F10-8D57326A5AD7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558B6157-B09F-7CAF-900E-B6A9494BD07C}"/>
                  </a:ext>
                </a:extLst>
              </p:cNvPr>
              <p:cNvCxnSpPr>
                <a:cxnSpLocks/>
                <a:endCxn id="125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6FBB73C0-62D9-01AA-9F38-105B63E0C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23D970C-FD18-4724-0B5A-59051BC9F572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AA8C5-6405-4404-DAE6-232C1DC83FF0}"/>
              </a:ext>
            </a:extLst>
          </p:cNvPr>
          <p:cNvSpPr txBox="1"/>
          <p:nvPr/>
        </p:nvSpPr>
        <p:spPr>
          <a:xfrm>
            <a:off x="368568" y="187201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22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45201D-1EA7-94E1-6093-45F577BF145B}"/>
              </a:ext>
            </a:extLst>
          </p:cNvPr>
          <p:cNvSpPr txBox="1"/>
          <p:nvPr/>
        </p:nvSpPr>
        <p:spPr>
          <a:xfrm>
            <a:off x="560439" y="1088579"/>
            <a:ext cx="2733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3(b)</a:t>
            </a:r>
          </a:p>
          <a:p>
            <a:r>
              <a:rPr lang="en-IN" dirty="0"/>
              <a:t>Because both </a:t>
            </a:r>
            <a:r>
              <a:rPr lang="en-IN" dirty="0" err="1"/>
              <a:t>childs</a:t>
            </a:r>
            <a:r>
              <a:rPr lang="en-IN" dirty="0"/>
              <a:t> of 24 is t-1 keys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5571141-8640-F6CA-257D-3F75DE35A3FE}"/>
              </a:ext>
            </a:extLst>
          </p:cNvPr>
          <p:cNvGrpSpPr/>
          <p:nvPr/>
        </p:nvGrpSpPr>
        <p:grpSpPr>
          <a:xfrm>
            <a:off x="4675234" y="371867"/>
            <a:ext cx="5911615" cy="1374686"/>
            <a:chOff x="5230945" y="3635299"/>
            <a:chExt cx="5911615" cy="137468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396F564-647B-06EA-3DA3-3A1D5C907A3B}"/>
                </a:ext>
              </a:extLst>
            </p:cNvPr>
            <p:cNvGrpSpPr/>
            <p:nvPr/>
          </p:nvGrpSpPr>
          <p:grpSpPr>
            <a:xfrm>
              <a:off x="5230945" y="3635299"/>
              <a:ext cx="5911615" cy="1374686"/>
              <a:chOff x="3124426" y="735848"/>
              <a:chExt cx="6461843" cy="1598243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FC19290-BD21-3C71-1DA7-3D4B64FC0A3B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29394"/>
                <a:chOff x="5379247" y="776741"/>
                <a:chExt cx="723166" cy="428941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EF705CCB-5224-1FB8-D05C-5271995D2CF3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28941"/>
                  <a:chOff x="3442287" y="4591665"/>
                  <a:chExt cx="587011" cy="428941"/>
                </a:xfrm>
              </p:grpSpPr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6218B0B1-9865-71EA-0048-043D3A81970D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2894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17</a:t>
                    </a:r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DD11242-CB13-D2EB-F470-0BF7F5F3B5C6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BCDB590F-48E6-904A-9E95-2E613829BBE9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7B5CF17-3AA2-111B-A840-2924FAC778DE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20D13C82-2048-B7A0-89B8-6AAAA743E96C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0F9ACB2-8168-8316-B13E-4DBECCE43C48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DE577B8-EAFD-BBA6-60EE-3CE259F17768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5BE164-239F-6EB7-B1BA-DF6A4BD410E3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FC79D33-FE65-CAD4-A3FC-CE448AAAE424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110CEA6-EA5E-1BC8-CB03-E0E1F4018B49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967C59A7-1498-7101-3DBF-E9119282DE8B}"/>
                  </a:ext>
                </a:extLst>
              </p:cNvPr>
              <p:cNvCxnSpPr>
                <a:cxnSpLocks/>
                <a:endCxn id="122" idx="0"/>
              </p:cNvCxnSpPr>
              <p:nvPr/>
            </p:nvCxnSpPr>
            <p:spPr>
              <a:xfrm flipH="1">
                <a:off x="5271614" y="1004000"/>
                <a:ext cx="410790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6FBC46E-2751-C21C-A18F-F71BD72F33A0}"/>
                  </a:ext>
                </a:extLst>
              </p:cNvPr>
              <p:cNvCxnSpPr>
                <a:cxnSpLocks/>
                <a:endCxn id="124" idx="0"/>
              </p:cNvCxnSpPr>
              <p:nvPr/>
            </p:nvCxnSpPr>
            <p:spPr>
              <a:xfrm>
                <a:off x="6242378" y="938901"/>
                <a:ext cx="399931" cy="9194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F6E6D43-726D-2451-4977-550BCAF17DD3}"/>
                  </a:ext>
                </a:extLst>
              </p:cNvPr>
              <p:cNvSpPr txBox="1"/>
              <p:nvPr/>
            </p:nvSpPr>
            <p:spPr>
              <a:xfrm>
                <a:off x="3124426" y="1845473"/>
                <a:ext cx="1339528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1 3  10  11 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1787E03-3AED-8AD2-50F5-ABF16A05F288}"/>
                  </a:ext>
                </a:extLst>
              </p:cNvPr>
              <p:cNvSpPr txBox="1"/>
              <p:nvPr/>
            </p:nvSpPr>
            <p:spPr>
              <a:xfrm>
                <a:off x="4833267" y="1858391"/>
                <a:ext cx="87669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  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BE366106-31A1-5730-08BE-B066BD54EEA8}"/>
                  </a:ext>
                </a:extLst>
              </p:cNvPr>
              <p:cNvCxnSpPr>
                <a:cxnSpLocks/>
                <a:endCxn id="121" idx="0"/>
              </p:cNvCxnSpPr>
              <p:nvPr/>
            </p:nvCxnSpPr>
            <p:spPr>
              <a:xfrm flipH="1">
                <a:off x="3794192" y="990355"/>
                <a:ext cx="1610574" cy="8551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E1D7953-C693-6F48-66A5-D623F39A6822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87669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18  19   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AD39DFD-81BE-32B2-84F5-F08DD4E49CED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4DA65B5-635E-3046-2F10-8D57326A5AD7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558B6157-B09F-7CAF-900E-B6A9494BD07C}"/>
                  </a:ext>
                </a:extLst>
              </p:cNvPr>
              <p:cNvCxnSpPr>
                <a:cxnSpLocks/>
                <a:endCxn id="125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6FBB73C0-62D9-01AA-9F38-105B63E0C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23D970C-FD18-4724-0B5A-59051BC9F572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F8E1F1-5224-D7D3-1D9B-D655472F529F}"/>
              </a:ext>
            </a:extLst>
          </p:cNvPr>
          <p:cNvGrpSpPr/>
          <p:nvPr/>
        </p:nvGrpSpPr>
        <p:grpSpPr>
          <a:xfrm>
            <a:off x="4817802" y="2471058"/>
            <a:ext cx="6115668" cy="1357705"/>
            <a:chOff x="3124426" y="735849"/>
            <a:chExt cx="6684887" cy="15785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430278-6971-6700-6884-681DF9A85FD1}"/>
                </a:ext>
              </a:extLst>
            </p:cNvPr>
            <p:cNvGrpSpPr/>
            <p:nvPr/>
          </p:nvGrpSpPr>
          <p:grpSpPr>
            <a:xfrm>
              <a:off x="5619107" y="747248"/>
              <a:ext cx="717747" cy="429394"/>
              <a:chOff x="5379247" y="776741"/>
              <a:chExt cx="723166" cy="42894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03FFDC3-389D-33A7-6D62-054428C1691C}"/>
                  </a:ext>
                </a:extLst>
              </p:cNvPr>
              <p:cNvGrpSpPr/>
              <p:nvPr/>
            </p:nvGrpSpPr>
            <p:grpSpPr>
              <a:xfrm>
                <a:off x="5379247" y="776741"/>
                <a:ext cx="587011" cy="428941"/>
                <a:chOff x="3442287" y="4591665"/>
                <a:chExt cx="587011" cy="428941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3F996A7-894C-1DDF-05AA-DA511B4A23C9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61685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17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AE9F21-A4F5-B0B1-1C2A-0A5C7C2F0E25}"/>
                    </a:ext>
                  </a:extLst>
                </p:cNvPr>
                <p:cNvSpPr txBox="1"/>
                <p:nvPr/>
              </p:nvSpPr>
              <p:spPr>
                <a:xfrm>
                  <a:off x="3442287" y="4591665"/>
                  <a:ext cx="118943" cy="40910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797B7F-E5F6-665B-5E84-FC637FF639F6}"/>
                  </a:ext>
                </a:extLst>
              </p:cNvPr>
              <p:cNvSpPr txBox="1"/>
              <p:nvPr/>
            </p:nvSpPr>
            <p:spPr>
              <a:xfrm>
                <a:off x="5966259" y="781654"/>
                <a:ext cx="136154" cy="4006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1D874C-F855-24EE-1833-57084A07A53D}"/>
                </a:ext>
              </a:extLst>
            </p:cNvPr>
            <p:cNvGrpSpPr/>
            <p:nvPr/>
          </p:nvGrpSpPr>
          <p:grpSpPr>
            <a:xfrm>
              <a:off x="5015490" y="752167"/>
              <a:ext cx="613863" cy="385062"/>
              <a:chOff x="5754312" y="987699"/>
              <a:chExt cx="618499" cy="38465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9B6339-4FE7-B587-6164-BA30B6EC9406}"/>
                  </a:ext>
                </a:extLst>
              </p:cNvPr>
              <p:cNvSpPr txBox="1"/>
              <p:nvPr/>
            </p:nvSpPr>
            <p:spPr>
              <a:xfrm>
                <a:off x="5754312" y="987701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FF3357-E3EF-6E65-822F-DB042C67BC94}"/>
                  </a:ext>
                </a:extLst>
              </p:cNvPr>
              <p:cNvSpPr txBox="1"/>
              <p:nvPr/>
            </p:nvSpPr>
            <p:spPr>
              <a:xfrm>
                <a:off x="5898483" y="987699"/>
                <a:ext cx="474328" cy="3846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/>
                  <a:t>12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F1ACAC-AB5C-4AE9-B6FE-A164D67657F3}"/>
                </a:ext>
              </a:extLst>
            </p:cNvPr>
            <p:cNvGrpSpPr/>
            <p:nvPr/>
          </p:nvGrpSpPr>
          <p:grpSpPr>
            <a:xfrm>
              <a:off x="6350611" y="735849"/>
              <a:ext cx="650812" cy="429393"/>
              <a:chOff x="6590707" y="-201915"/>
              <a:chExt cx="655726" cy="4289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3D0B64-7386-2899-8E30-D046AA2908F3}"/>
                  </a:ext>
                </a:extLst>
              </p:cNvPr>
              <p:cNvSpPr txBox="1"/>
              <p:nvPr/>
            </p:nvSpPr>
            <p:spPr>
              <a:xfrm>
                <a:off x="6590707" y="-201915"/>
                <a:ext cx="514944" cy="4289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2645D1-D1E1-E478-E78A-7373EBB3B34A}"/>
                  </a:ext>
                </a:extLst>
              </p:cNvPr>
              <p:cNvSpPr txBox="1"/>
              <p:nvPr/>
            </p:nvSpPr>
            <p:spPr>
              <a:xfrm>
                <a:off x="7110279" y="-201915"/>
                <a:ext cx="136154" cy="4181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901CB86-618F-119B-EE11-F33943CE77FE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5271614" y="1004000"/>
              <a:ext cx="410790" cy="8543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604CCF-4246-A696-1811-3BFF137A39FD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242378" y="938901"/>
              <a:ext cx="399931" cy="9194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40D31E-BB38-5E01-47B0-B7080911F03B}"/>
                </a:ext>
              </a:extLst>
            </p:cNvPr>
            <p:cNvSpPr txBox="1"/>
            <p:nvPr/>
          </p:nvSpPr>
          <p:spPr>
            <a:xfrm>
              <a:off x="3124426" y="1845473"/>
              <a:ext cx="1339528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1 3  10  11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0880B4-19C9-EDCC-01BE-4C29607031BE}"/>
                </a:ext>
              </a:extLst>
            </p:cNvPr>
            <p:cNvSpPr txBox="1"/>
            <p:nvPr/>
          </p:nvSpPr>
          <p:spPr>
            <a:xfrm>
              <a:off x="4833267" y="1858391"/>
              <a:ext cx="876692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 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ED932AE-C27C-0A9C-9104-26D538C4FF4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3794192" y="990355"/>
              <a:ext cx="1610574" cy="8551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BD6F14-F31D-E3CD-7671-0FFF53E1DBE4}"/>
                </a:ext>
              </a:extLst>
            </p:cNvPr>
            <p:cNvSpPr txBox="1"/>
            <p:nvPr/>
          </p:nvSpPr>
          <p:spPr>
            <a:xfrm>
              <a:off x="6203963" y="1858391"/>
              <a:ext cx="876692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18  19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788475-778E-3100-C2C9-15234CC85E58}"/>
                </a:ext>
              </a:extLst>
            </p:cNvPr>
            <p:cNvSpPr txBox="1"/>
            <p:nvPr/>
          </p:nvSpPr>
          <p:spPr>
            <a:xfrm>
              <a:off x="7648933" y="1884956"/>
              <a:ext cx="2160380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21  22  24  25  26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9C6F55-F90A-243A-56D0-820AE4EDED18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933862" y="1040085"/>
              <a:ext cx="1795262" cy="8448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7C51A0-6511-2972-0EDF-DF28766F04C4}"/>
              </a:ext>
            </a:extLst>
          </p:cNvPr>
          <p:cNvGrpSpPr/>
          <p:nvPr/>
        </p:nvGrpSpPr>
        <p:grpSpPr>
          <a:xfrm>
            <a:off x="4852215" y="4344106"/>
            <a:ext cx="5569979" cy="1357705"/>
            <a:chOff x="3124426" y="735849"/>
            <a:chExt cx="6088408" cy="15785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01E3B2-3AA2-2AAD-EC2B-B2206AF4ED1C}"/>
                </a:ext>
              </a:extLst>
            </p:cNvPr>
            <p:cNvGrpSpPr/>
            <p:nvPr/>
          </p:nvGrpSpPr>
          <p:grpSpPr>
            <a:xfrm>
              <a:off x="5619107" y="747248"/>
              <a:ext cx="717747" cy="429394"/>
              <a:chOff x="5379247" y="776741"/>
              <a:chExt cx="723166" cy="4289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ECB6A55-10B8-0B5B-AE6B-5A046D477FDB}"/>
                  </a:ext>
                </a:extLst>
              </p:cNvPr>
              <p:cNvGrpSpPr/>
              <p:nvPr/>
            </p:nvGrpSpPr>
            <p:grpSpPr>
              <a:xfrm>
                <a:off x="5379247" y="776741"/>
                <a:ext cx="587011" cy="428941"/>
                <a:chOff x="3442287" y="4591665"/>
                <a:chExt cx="587011" cy="428941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989F1FB-63C6-E7DF-212F-0ADB298CB43C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61685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17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FDD240D-16B0-EBF5-327F-C72444544C3F}"/>
                    </a:ext>
                  </a:extLst>
                </p:cNvPr>
                <p:cNvSpPr txBox="1"/>
                <p:nvPr/>
              </p:nvSpPr>
              <p:spPr>
                <a:xfrm>
                  <a:off x="3442287" y="4591665"/>
                  <a:ext cx="118943" cy="40910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B83FE5-FDFE-4250-85DA-DA082A328253}"/>
                  </a:ext>
                </a:extLst>
              </p:cNvPr>
              <p:cNvSpPr txBox="1"/>
              <p:nvPr/>
            </p:nvSpPr>
            <p:spPr>
              <a:xfrm>
                <a:off x="5966259" y="781654"/>
                <a:ext cx="136154" cy="4006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75979E-AA36-D2D5-F137-1289B18D9836}"/>
                </a:ext>
              </a:extLst>
            </p:cNvPr>
            <p:cNvGrpSpPr/>
            <p:nvPr/>
          </p:nvGrpSpPr>
          <p:grpSpPr>
            <a:xfrm>
              <a:off x="5015490" y="752167"/>
              <a:ext cx="613863" cy="385062"/>
              <a:chOff x="5754312" y="987699"/>
              <a:chExt cx="618499" cy="38465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7108842-EEB9-DC3A-8513-0E9104E75F7A}"/>
                  </a:ext>
                </a:extLst>
              </p:cNvPr>
              <p:cNvSpPr txBox="1"/>
              <p:nvPr/>
            </p:nvSpPr>
            <p:spPr>
              <a:xfrm>
                <a:off x="5754312" y="987701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6E982F-7A74-9A09-1FAE-7C32F4CE6372}"/>
                  </a:ext>
                </a:extLst>
              </p:cNvPr>
              <p:cNvSpPr txBox="1"/>
              <p:nvPr/>
            </p:nvSpPr>
            <p:spPr>
              <a:xfrm>
                <a:off x="5898483" y="987699"/>
                <a:ext cx="474328" cy="3846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/>
                  <a:t>12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89F15A6-F795-4E9B-FEBD-93E2B217F34F}"/>
                </a:ext>
              </a:extLst>
            </p:cNvPr>
            <p:cNvGrpSpPr/>
            <p:nvPr/>
          </p:nvGrpSpPr>
          <p:grpSpPr>
            <a:xfrm>
              <a:off x="6350611" y="735849"/>
              <a:ext cx="650812" cy="429393"/>
              <a:chOff x="6590707" y="-201915"/>
              <a:chExt cx="655726" cy="42894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A9E823-C03D-9737-7433-8D39A97479B5}"/>
                  </a:ext>
                </a:extLst>
              </p:cNvPr>
              <p:cNvSpPr txBox="1"/>
              <p:nvPr/>
            </p:nvSpPr>
            <p:spPr>
              <a:xfrm>
                <a:off x="6590707" y="-201915"/>
                <a:ext cx="514944" cy="4289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C07F66-3F37-4896-F558-376FA9ADF154}"/>
                  </a:ext>
                </a:extLst>
              </p:cNvPr>
              <p:cNvSpPr txBox="1"/>
              <p:nvPr/>
            </p:nvSpPr>
            <p:spPr>
              <a:xfrm>
                <a:off x="7110279" y="-201915"/>
                <a:ext cx="136154" cy="4181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48A7F3-E1B6-C0AE-41D6-11953ED4C49F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H="1">
              <a:off x="5271614" y="1004000"/>
              <a:ext cx="410790" cy="8543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B7A0E79-34D2-28CD-E9B5-A33654119FFE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6242378" y="938901"/>
              <a:ext cx="399931" cy="9194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0198ED-008E-2F3F-F325-C79F41AEE391}"/>
                </a:ext>
              </a:extLst>
            </p:cNvPr>
            <p:cNvSpPr txBox="1"/>
            <p:nvPr/>
          </p:nvSpPr>
          <p:spPr>
            <a:xfrm>
              <a:off x="3124426" y="1845473"/>
              <a:ext cx="1339528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1 3  10  11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9C9771A-5767-0A16-B7F6-5C27A8FA57DA}"/>
                </a:ext>
              </a:extLst>
            </p:cNvPr>
            <p:cNvSpPr txBox="1"/>
            <p:nvPr/>
          </p:nvSpPr>
          <p:spPr>
            <a:xfrm>
              <a:off x="4833267" y="1858391"/>
              <a:ext cx="876692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 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A82E1FE-0B3A-D5CB-33A2-F8E06E8AB73E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3794192" y="990355"/>
              <a:ext cx="1610574" cy="8551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708594-5295-FDE0-B280-C1D941DAA95A}"/>
                </a:ext>
              </a:extLst>
            </p:cNvPr>
            <p:cNvSpPr txBox="1"/>
            <p:nvPr/>
          </p:nvSpPr>
          <p:spPr>
            <a:xfrm>
              <a:off x="6203963" y="1858391"/>
              <a:ext cx="876692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18  19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F7D7EB-1217-462B-6A78-261CE8802E87}"/>
                </a:ext>
              </a:extLst>
            </p:cNvPr>
            <p:cNvSpPr txBox="1"/>
            <p:nvPr/>
          </p:nvSpPr>
          <p:spPr>
            <a:xfrm>
              <a:off x="7648934" y="1884956"/>
              <a:ext cx="1563900" cy="42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21  24  25  26 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4DC6184-C73F-6775-35C9-9406609923DB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933862" y="1040085"/>
              <a:ext cx="1497022" cy="8448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2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412FA-BAF8-1E8C-C4FD-E15C8E996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6" t="28960" r="24919" b="10251"/>
          <a:stretch/>
        </p:blipFill>
        <p:spPr>
          <a:xfrm>
            <a:off x="407273" y="1740308"/>
            <a:ext cx="7351165" cy="50144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B84062-4DC0-A8DF-C321-D5EC91843EDA}"/>
              </a:ext>
            </a:extLst>
          </p:cNvPr>
          <p:cNvGrpSpPr/>
          <p:nvPr/>
        </p:nvGrpSpPr>
        <p:grpSpPr>
          <a:xfrm>
            <a:off x="1381427" y="140776"/>
            <a:ext cx="5904276" cy="1442219"/>
            <a:chOff x="5230945" y="3635299"/>
            <a:chExt cx="5911615" cy="13746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53805E-9D3D-8F67-E5D6-ED3BB42F7AC3}"/>
                </a:ext>
              </a:extLst>
            </p:cNvPr>
            <p:cNvGrpSpPr/>
            <p:nvPr/>
          </p:nvGrpSpPr>
          <p:grpSpPr>
            <a:xfrm>
              <a:off x="5230945" y="3635299"/>
              <a:ext cx="5911615" cy="1374686"/>
              <a:chOff x="3124426" y="735848"/>
              <a:chExt cx="6461843" cy="159824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966AE1B-2DCE-0687-052D-C1DDA2404622}"/>
                  </a:ext>
                </a:extLst>
              </p:cNvPr>
              <p:cNvGrpSpPr/>
              <p:nvPr/>
            </p:nvGrpSpPr>
            <p:grpSpPr>
              <a:xfrm>
                <a:off x="5619107" y="747248"/>
                <a:ext cx="717747" cy="429394"/>
                <a:chOff x="5379247" y="776741"/>
                <a:chExt cx="723166" cy="42894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5ADD310-45EE-4CC0-33A4-9E3D2C57DB2C}"/>
                    </a:ext>
                  </a:extLst>
                </p:cNvPr>
                <p:cNvGrpSpPr/>
                <p:nvPr/>
              </p:nvGrpSpPr>
              <p:grpSpPr>
                <a:xfrm>
                  <a:off x="5379247" y="776741"/>
                  <a:ext cx="587011" cy="428941"/>
                  <a:chOff x="3442287" y="4591665"/>
                  <a:chExt cx="587011" cy="428941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C658EB-46CC-24A3-F96D-846B9ED747E3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61685" cy="42894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17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DD1BDC7-DD88-D0B3-B63F-AA39FA685F56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287" y="4591665"/>
                    <a:ext cx="118943" cy="40910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97933E0-257D-1C38-DC8E-87949B23A211}"/>
                    </a:ext>
                  </a:extLst>
                </p:cNvPr>
                <p:cNvSpPr txBox="1"/>
                <p:nvPr/>
              </p:nvSpPr>
              <p:spPr>
                <a:xfrm>
                  <a:off x="5966259" y="781654"/>
                  <a:ext cx="136154" cy="4006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A9482BB-76D3-FB85-CD6C-DC4DF43CA22A}"/>
                  </a:ext>
                </a:extLst>
              </p:cNvPr>
              <p:cNvGrpSpPr/>
              <p:nvPr/>
            </p:nvGrpSpPr>
            <p:grpSpPr>
              <a:xfrm>
                <a:off x="5015490" y="752167"/>
                <a:ext cx="613863" cy="385062"/>
                <a:chOff x="5754312" y="987699"/>
                <a:chExt cx="618499" cy="384656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FDE1719-FB71-A2A2-D099-033A9203CB1E}"/>
                    </a:ext>
                  </a:extLst>
                </p:cNvPr>
                <p:cNvSpPr txBox="1"/>
                <p:nvPr/>
              </p:nvSpPr>
              <p:spPr>
                <a:xfrm>
                  <a:off x="5754312" y="98770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D9AACB-78EA-AC40-41B0-E6DF7C54C58F}"/>
                    </a:ext>
                  </a:extLst>
                </p:cNvPr>
                <p:cNvSpPr txBox="1"/>
                <p:nvPr/>
              </p:nvSpPr>
              <p:spPr>
                <a:xfrm>
                  <a:off x="5898483" y="987699"/>
                  <a:ext cx="474328" cy="38465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12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48FD38C-D70F-354E-8148-AA087824AA15}"/>
                  </a:ext>
                </a:extLst>
              </p:cNvPr>
              <p:cNvGrpSpPr/>
              <p:nvPr/>
            </p:nvGrpSpPr>
            <p:grpSpPr>
              <a:xfrm>
                <a:off x="6350615" y="735848"/>
                <a:ext cx="1152593" cy="429395"/>
                <a:chOff x="6590707" y="-201916"/>
                <a:chExt cx="1161295" cy="428943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106F79F-F311-F103-0E3B-40EA4633108F}"/>
                    </a:ext>
                  </a:extLst>
                </p:cNvPr>
                <p:cNvSpPr txBox="1"/>
                <p:nvPr/>
              </p:nvSpPr>
              <p:spPr>
                <a:xfrm>
                  <a:off x="6590707" y="-201915"/>
                  <a:ext cx="514944" cy="4289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FBEA4F6-C583-0EE8-4948-313D368B57EE}"/>
                    </a:ext>
                  </a:extLst>
                </p:cNvPr>
                <p:cNvSpPr txBox="1"/>
                <p:nvPr/>
              </p:nvSpPr>
              <p:spPr>
                <a:xfrm>
                  <a:off x="7264283" y="-201916"/>
                  <a:ext cx="487719" cy="42894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24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767D284-C795-1749-C354-658EF734B739}"/>
                    </a:ext>
                  </a:extLst>
                </p:cNvPr>
                <p:cNvSpPr txBox="1"/>
                <p:nvPr/>
              </p:nvSpPr>
              <p:spPr>
                <a:xfrm>
                  <a:off x="7110279" y="-201915"/>
                  <a:ext cx="136154" cy="4181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F9A26C-280B-FD73-D641-EB10F24BDD42}"/>
                  </a:ext>
                </a:extLst>
              </p:cNvPr>
              <p:cNvCxnSpPr>
                <a:cxnSpLocks/>
                <a:endCxn id="15" idx="0"/>
              </p:cNvCxnSpPr>
              <p:nvPr/>
            </p:nvCxnSpPr>
            <p:spPr>
              <a:xfrm flipH="1">
                <a:off x="5271614" y="1004000"/>
                <a:ext cx="410790" cy="8543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5DAC6FE-A1EB-0F5B-8C28-CE772A889D6F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6242378" y="938901"/>
                <a:ext cx="399931" cy="9194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0B1BC8-4B3B-83B0-FC60-F424CD2AF083}"/>
                  </a:ext>
                </a:extLst>
              </p:cNvPr>
              <p:cNvSpPr txBox="1"/>
              <p:nvPr/>
            </p:nvSpPr>
            <p:spPr>
              <a:xfrm>
                <a:off x="3124426" y="1845473"/>
                <a:ext cx="1339528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1 3  10  11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A07C03-96CA-E5F5-6009-826A13D01B9D}"/>
                  </a:ext>
                </a:extLst>
              </p:cNvPr>
              <p:cNvSpPr txBox="1"/>
              <p:nvPr/>
            </p:nvSpPr>
            <p:spPr>
              <a:xfrm>
                <a:off x="4833267" y="1858391"/>
                <a:ext cx="87669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14  15     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7395CE2-F122-38EB-E281-40E80B7C7512}"/>
                  </a:ext>
                </a:extLst>
              </p:cNvPr>
              <p:cNvCxnSpPr>
                <a:cxnSpLocks/>
                <a:stCxn id="25" idx="1"/>
                <a:endCxn id="14" idx="0"/>
              </p:cNvCxnSpPr>
              <p:nvPr/>
            </p:nvCxnSpPr>
            <p:spPr>
              <a:xfrm flipH="1">
                <a:off x="3794190" y="941368"/>
                <a:ext cx="1221300" cy="90410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DC3DF3-D3F1-89F5-C7BE-B64486211986}"/>
                  </a:ext>
                </a:extLst>
              </p:cNvPr>
              <p:cNvSpPr txBox="1"/>
              <p:nvPr/>
            </p:nvSpPr>
            <p:spPr>
              <a:xfrm>
                <a:off x="6203963" y="1858391"/>
                <a:ext cx="876692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18  19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40E518-EBF8-AAC3-4B5E-95524FAF9737}"/>
                  </a:ext>
                </a:extLst>
              </p:cNvPr>
              <p:cNvSpPr txBox="1"/>
              <p:nvPr/>
            </p:nvSpPr>
            <p:spPr>
              <a:xfrm>
                <a:off x="7648934" y="1884956"/>
                <a:ext cx="848396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21  22 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C38EBD-22B8-68B5-117A-A609D91AF4BC}"/>
                  </a:ext>
                </a:extLst>
              </p:cNvPr>
              <p:cNvSpPr txBox="1"/>
              <p:nvPr/>
            </p:nvSpPr>
            <p:spPr>
              <a:xfrm>
                <a:off x="8737874" y="1904697"/>
                <a:ext cx="848395" cy="4293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25  26   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96838C5-2E16-04C2-C4FE-BC17E77564F1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6933862" y="1040084"/>
                <a:ext cx="1139271" cy="84487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1CD26A5-8D49-1292-361B-306D27336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8155" y="954075"/>
                <a:ext cx="1520928" cy="9506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727E04-703A-2B7C-C1AB-ABF9F8AE07B4}"/>
                </a:ext>
              </a:extLst>
            </p:cNvPr>
            <p:cNvSpPr txBox="1"/>
            <p:nvPr/>
          </p:nvSpPr>
          <p:spPr>
            <a:xfrm>
              <a:off x="9239436" y="3643003"/>
              <a:ext cx="123627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6D90CA1-F98B-068C-62E0-7B8BDE3E4031}"/>
              </a:ext>
            </a:extLst>
          </p:cNvPr>
          <p:cNvSpPr txBox="1"/>
          <p:nvPr/>
        </p:nvSpPr>
        <p:spPr>
          <a:xfrm>
            <a:off x="8347587" y="1467913"/>
            <a:ext cx="315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/>
              <a:t>To search 18</a:t>
            </a:r>
            <a:r>
              <a:rPr lang="en-IN" dirty="0"/>
              <a:t> </a:t>
            </a:r>
          </a:p>
          <a:p>
            <a:r>
              <a:rPr lang="en-IN" dirty="0"/>
              <a:t> 18&lt;20 (index 2)</a:t>
            </a:r>
          </a:p>
          <a:p>
            <a:r>
              <a:rPr lang="en-IN" dirty="0" err="1"/>
              <a:t>X.c</a:t>
            </a:r>
            <a:r>
              <a:rPr lang="en-IN" dirty="0"/>
              <a:t>[2] -&gt; contains address 5000</a:t>
            </a:r>
          </a:p>
          <a:p>
            <a:r>
              <a:rPr lang="en-IN" dirty="0"/>
              <a:t>(which contains 18 and 19)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009DBC-03C0-E4E7-CE23-3F0912783C44}"/>
              </a:ext>
            </a:extLst>
          </p:cNvPr>
          <p:cNvSpPr txBox="1"/>
          <p:nvPr/>
        </p:nvSpPr>
        <p:spPr>
          <a:xfrm>
            <a:off x="5042686" y="4522839"/>
            <a:ext cx="236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Memory organization of B-Tree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D2AE8C-B037-E8BC-3F6B-A780AEF2D4CC}"/>
              </a:ext>
            </a:extLst>
          </p:cNvPr>
          <p:cNvSpPr txBox="1"/>
          <p:nvPr/>
        </p:nvSpPr>
        <p:spPr>
          <a:xfrm>
            <a:off x="334297" y="382666"/>
            <a:ext cx="127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B-Tree view</a:t>
            </a:r>
          </a:p>
        </p:txBody>
      </p:sp>
    </p:spTree>
    <p:extLst>
      <p:ext uri="{BB962C8B-B14F-4D97-AF65-F5344CB8AC3E}">
        <p14:creationId xmlns:p14="http://schemas.microsoft.com/office/powerpoint/2010/main" val="5777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6794-B9C8-84C1-473F-29557F5E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8" y="197976"/>
            <a:ext cx="10515600" cy="4509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B-Tree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6D6A-2937-737C-3055-9A331CB8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71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B-TREE-SEARCH(</a:t>
            </a:r>
            <a:r>
              <a:rPr lang="en-IN" dirty="0" err="1"/>
              <a:t>x,k</a:t>
            </a:r>
            <a:r>
              <a:rPr lang="en-IN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/>
              <a:t>i</a:t>
            </a:r>
            <a:r>
              <a:rPr lang="en-IN" dirty="0"/>
              <a:t> = 1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While </a:t>
            </a:r>
            <a:r>
              <a:rPr lang="en-IN" dirty="0" err="1"/>
              <a:t>i</a:t>
            </a:r>
            <a:r>
              <a:rPr lang="en-IN" dirty="0"/>
              <a:t> ≤  </a:t>
            </a:r>
            <a:r>
              <a:rPr lang="en-IN" dirty="0" err="1"/>
              <a:t>x.n</a:t>
            </a:r>
            <a:r>
              <a:rPr lang="en-IN" dirty="0"/>
              <a:t> and k &gt; </a:t>
            </a:r>
            <a:r>
              <a:rPr lang="en-IN" dirty="0" err="1"/>
              <a:t>x.key</a:t>
            </a:r>
            <a:r>
              <a:rPr lang="en-IN" sz="3200" baseline="-25000" dirty="0" err="1"/>
              <a:t>i</a:t>
            </a:r>
            <a:r>
              <a:rPr lang="en-IN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          </a:t>
            </a:r>
            <a:r>
              <a:rPr lang="en-IN" dirty="0" err="1"/>
              <a:t>i</a:t>
            </a:r>
            <a:r>
              <a:rPr lang="en-IN" dirty="0"/>
              <a:t> = </a:t>
            </a:r>
            <a:r>
              <a:rPr lang="en-IN" dirty="0" err="1"/>
              <a:t>i</a:t>
            </a:r>
            <a:r>
              <a:rPr lang="en-IN" dirty="0"/>
              <a:t> +1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if </a:t>
            </a:r>
            <a:r>
              <a:rPr lang="en-IN" dirty="0" err="1"/>
              <a:t>i</a:t>
            </a:r>
            <a:r>
              <a:rPr lang="en-IN" dirty="0"/>
              <a:t> ≤  </a:t>
            </a:r>
            <a:r>
              <a:rPr lang="en-IN" dirty="0" err="1"/>
              <a:t>x.n</a:t>
            </a:r>
            <a:r>
              <a:rPr lang="en-IN" dirty="0"/>
              <a:t> and </a:t>
            </a:r>
            <a:r>
              <a:rPr lang="en-IN"/>
              <a:t>k == </a:t>
            </a:r>
            <a:r>
              <a:rPr lang="en-IN" dirty="0" err="1"/>
              <a:t>x.key</a:t>
            </a:r>
            <a:r>
              <a:rPr lang="en-IN" sz="3200" baseline="-25000" dirty="0" err="1"/>
              <a:t>i</a:t>
            </a:r>
            <a:r>
              <a:rPr lang="en-IN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         return (x, </a:t>
            </a:r>
            <a:r>
              <a:rPr lang="en-IN" dirty="0" err="1"/>
              <a:t>i</a:t>
            </a:r>
            <a:r>
              <a:rPr lang="en-IN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else if(</a:t>
            </a:r>
            <a:r>
              <a:rPr lang="en-IN" dirty="0" err="1"/>
              <a:t>x.leaf</a:t>
            </a:r>
            <a:r>
              <a:rPr lang="en-IN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         return NIL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else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        return B-TREE-SEARCH(x.c</a:t>
            </a:r>
            <a:r>
              <a:rPr lang="en-IN" baseline="-25000" dirty="0"/>
              <a:t>i</a:t>
            </a:r>
            <a:r>
              <a:rPr lang="en-IN" dirty="0"/>
              <a:t> , 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CE0F8-BB23-3CC2-AAE8-949D434C1045}"/>
              </a:ext>
            </a:extLst>
          </p:cNvPr>
          <p:cNvSpPr txBox="1"/>
          <p:nvPr/>
        </p:nvSpPr>
        <p:spPr>
          <a:xfrm>
            <a:off x="1681316" y="5535561"/>
            <a:ext cx="702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B-TREE-SEARCH takes O(h) = O(</a:t>
            </a:r>
            <a:r>
              <a:rPr lang="en-IN" sz="2400" dirty="0" err="1"/>
              <a:t>log</a:t>
            </a:r>
            <a:r>
              <a:rPr lang="en-IN" sz="2400" baseline="-25000" dirty="0" err="1"/>
              <a:t>t</a:t>
            </a:r>
            <a:r>
              <a:rPr lang="en-IN" sz="2400" dirty="0"/>
              <a:t> n) and</a:t>
            </a:r>
          </a:p>
          <a:p>
            <a:r>
              <a:rPr lang="en-IN" sz="2400" dirty="0"/>
              <a:t>Therefor total time = O(</a:t>
            </a:r>
            <a:r>
              <a:rPr lang="en-IN" sz="2400" dirty="0" err="1"/>
              <a:t>th</a:t>
            </a:r>
            <a:r>
              <a:rPr lang="en-IN" sz="2400" dirty="0"/>
              <a:t>) = O(t * </a:t>
            </a:r>
            <a:r>
              <a:rPr lang="en-IN" sz="2400" dirty="0" err="1"/>
              <a:t>log</a:t>
            </a:r>
            <a:r>
              <a:rPr lang="en-IN" sz="2400" baseline="-25000" dirty="0" err="1"/>
              <a:t>t</a:t>
            </a:r>
            <a:r>
              <a:rPr lang="en-IN" sz="2400" dirty="0"/>
              <a:t> n)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1FDB4FC-5600-425D-6C94-8A6567DF1A26}"/>
              </a:ext>
            </a:extLst>
          </p:cNvPr>
          <p:cNvSpPr/>
          <p:nvPr/>
        </p:nvSpPr>
        <p:spPr>
          <a:xfrm>
            <a:off x="5378245" y="1789471"/>
            <a:ext cx="285136" cy="77674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FE72E-3DFD-36E8-BAB9-D7F4500EF1FE}"/>
              </a:ext>
            </a:extLst>
          </p:cNvPr>
          <p:cNvSpPr txBox="1"/>
          <p:nvPr/>
        </p:nvSpPr>
        <p:spPr>
          <a:xfrm>
            <a:off x="6096000" y="1877961"/>
            <a:ext cx="34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O(t).  since </a:t>
            </a:r>
            <a:r>
              <a:rPr lang="en-IN" sz="2400" dirty="0" err="1"/>
              <a:t>x.n</a:t>
            </a:r>
            <a:r>
              <a:rPr lang="en-IN" sz="2400" dirty="0"/>
              <a:t> &lt; 2t . </a:t>
            </a:r>
          </a:p>
        </p:txBody>
      </p:sp>
    </p:spTree>
    <p:extLst>
      <p:ext uri="{BB962C8B-B14F-4D97-AF65-F5344CB8AC3E}">
        <p14:creationId xmlns:p14="http://schemas.microsoft.com/office/powerpoint/2010/main" val="37981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522B-579F-58E1-D975-71AC2F3B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476"/>
            <a:ext cx="10515600" cy="785249"/>
          </a:xfrm>
        </p:spPr>
        <p:txBody>
          <a:bodyPr/>
          <a:lstStyle/>
          <a:p>
            <a:r>
              <a:rPr lang="en-IN" dirty="0"/>
              <a:t>Example: B-Tree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114D-B475-D044-D730-CD89E11B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522"/>
            <a:ext cx="10515600" cy="1871304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Show the results of inserting the keys </a:t>
            </a:r>
          </a:p>
          <a:p>
            <a:pPr marL="0" indent="0">
              <a:buNone/>
            </a:pPr>
            <a:r>
              <a:rPr lang="en-IN" dirty="0"/>
              <a:t>F, S, Q, K, C, L, H, T, V, W, M, R, N, P, A, B, X, Y, D, Z, E</a:t>
            </a:r>
          </a:p>
          <a:p>
            <a:pPr marL="0" indent="0">
              <a:buNone/>
            </a:pPr>
            <a:r>
              <a:rPr lang="en-IN" dirty="0"/>
              <a:t>in order into an empty B-tree with minimum degree 2.</a:t>
            </a:r>
          </a:p>
        </p:txBody>
      </p:sp>
    </p:spTree>
    <p:extLst>
      <p:ext uri="{BB962C8B-B14F-4D97-AF65-F5344CB8AC3E}">
        <p14:creationId xmlns:p14="http://schemas.microsoft.com/office/powerpoint/2010/main" val="1134724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5233-A4C4-B1B4-4CDC-124F1E52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B-tree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C883A-5BAC-2BF2-7CC4-3B79BEFD73E9}"/>
              </a:ext>
            </a:extLst>
          </p:cNvPr>
          <p:cNvSpPr txBox="1"/>
          <p:nvPr/>
        </p:nvSpPr>
        <p:spPr>
          <a:xfrm>
            <a:off x="707923" y="1905079"/>
            <a:ext cx="10645877" cy="186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94860" algn="l"/>
              </a:tabLst>
            </a:pP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B-tree can also be represented as m-way search tree then it is represented as order of m (maximum degree). i.e., each node can have maximum degree of m and minimum degree of floor(m/2)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4860" algn="l"/>
              </a:tabLst>
            </a:pP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B-tree of order m is defined to have the following shape properties: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4860" algn="l"/>
              </a:tabLst>
            </a:pP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The root is either a leaf or has at least two children.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94860" algn="l"/>
              </a:tabLst>
            </a:pPr>
            <a:r>
              <a:rPr lang="en-I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Each internal node, except for the root, has between ceil(m/2) and m children.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16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E046-DCD2-507D-D66E-A3644701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02B9-084B-EDCD-D2AB-621C5871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006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 B-tree is an M-way Search tree with two properties</a:t>
            </a:r>
          </a:p>
          <a:p>
            <a:r>
              <a:rPr lang="en-IN" dirty="0"/>
              <a:t>It is perfectly balanced; every leaf node is at the same depth</a:t>
            </a:r>
          </a:p>
          <a:p>
            <a:r>
              <a:rPr lang="en-IN" dirty="0"/>
              <a:t>Every internal node other than the root is at least half-full i.e.,         M/2 -1 ≤ #keys ≤ M-1</a:t>
            </a:r>
          </a:p>
          <a:p>
            <a:r>
              <a:rPr lang="en-IN" dirty="0"/>
              <a:t>Every internal node with k keys has k+1 non-null children.</a:t>
            </a:r>
          </a:p>
        </p:txBody>
      </p:sp>
    </p:spTree>
    <p:extLst>
      <p:ext uri="{BB962C8B-B14F-4D97-AF65-F5344CB8AC3E}">
        <p14:creationId xmlns:p14="http://schemas.microsoft.com/office/powerpoint/2010/main" val="8816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546B6-0783-E7CF-5C0C-EB9AC1395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1" t="23083" r="30540" b="50116"/>
          <a:stretch/>
        </p:blipFill>
        <p:spPr>
          <a:xfrm>
            <a:off x="5977514" y="1014280"/>
            <a:ext cx="6100600" cy="241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08CA0-88A7-ED64-6395-90EFE34DED86}"/>
              </a:ext>
            </a:extLst>
          </p:cNvPr>
          <p:cNvSpPr txBox="1"/>
          <p:nvPr/>
        </p:nvSpPr>
        <p:spPr>
          <a:xfrm>
            <a:off x="368333" y="844937"/>
            <a:ext cx="5727668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A B-tree whose keys are the consonants of English. An internal node x containing </a:t>
            </a:r>
            <a:r>
              <a:rPr lang="en-IN" sz="2000" dirty="0" err="1"/>
              <a:t>x.n</a:t>
            </a:r>
            <a:r>
              <a:rPr lang="en-IN" sz="2000" dirty="0"/>
              <a:t> keys has x.n+1 children. All leaves are at the same depth in the tree.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The lightly shaded nodes are examined in a search for the letter R</a:t>
            </a:r>
          </a:p>
        </p:txBody>
      </p:sp>
    </p:spTree>
    <p:extLst>
      <p:ext uri="{BB962C8B-B14F-4D97-AF65-F5344CB8AC3E}">
        <p14:creationId xmlns:p14="http://schemas.microsoft.com/office/powerpoint/2010/main" val="11829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FFD9F3-9B7D-CD9E-3266-19F4443E2CCA}"/>
              </a:ext>
            </a:extLst>
          </p:cNvPr>
          <p:cNvGrpSpPr/>
          <p:nvPr/>
        </p:nvGrpSpPr>
        <p:grpSpPr>
          <a:xfrm>
            <a:off x="2202952" y="3038169"/>
            <a:ext cx="9497035" cy="2654716"/>
            <a:chOff x="924757" y="747245"/>
            <a:chExt cx="9497035" cy="26547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97C50D-0C99-3FAB-4231-D3E921D9B6B7}"/>
                </a:ext>
              </a:extLst>
            </p:cNvPr>
            <p:cNvGrpSpPr/>
            <p:nvPr/>
          </p:nvGrpSpPr>
          <p:grpSpPr>
            <a:xfrm>
              <a:off x="5608356" y="747245"/>
              <a:ext cx="696894" cy="378398"/>
              <a:chOff x="5368418" y="776741"/>
              <a:chExt cx="702156" cy="378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EC2302C-974A-AC39-5C3E-9ED471660EA0}"/>
                  </a:ext>
                </a:extLst>
              </p:cNvPr>
              <p:cNvGrpSpPr/>
              <p:nvPr/>
            </p:nvGrpSpPr>
            <p:grpSpPr>
              <a:xfrm>
                <a:off x="5368418" y="776741"/>
                <a:ext cx="571556" cy="378000"/>
                <a:chOff x="3431458" y="4591665"/>
                <a:chExt cx="571556" cy="378000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C9FB97-8710-E4C7-F1CC-A2D3ABD56530}"/>
                    </a:ext>
                  </a:extLst>
                </p:cNvPr>
                <p:cNvSpPr txBox="1"/>
                <p:nvPr/>
              </p:nvSpPr>
              <p:spPr>
                <a:xfrm>
                  <a:off x="3567613" y="4591665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16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5C680B-9D63-FD6E-3903-7F61BD5F0368}"/>
                    </a:ext>
                  </a:extLst>
                </p:cNvPr>
                <p:cNvSpPr txBox="1"/>
                <p:nvPr/>
              </p:nvSpPr>
              <p:spPr>
                <a:xfrm>
                  <a:off x="3431458" y="4591665"/>
                  <a:ext cx="136155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FCA4DC-0C55-BD93-291E-72D4AF2703D4}"/>
                  </a:ext>
                </a:extLst>
              </p:cNvPr>
              <p:cNvSpPr txBox="1"/>
              <p:nvPr/>
            </p:nvSpPr>
            <p:spPr>
              <a:xfrm>
                <a:off x="5933774" y="781655"/>
                <a:ext cx="136800" cy="3730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AC6193-A02E-2AB1-01CC-E365AEB1E65F}"/>
                </a:ext>
              </a:extLst>
            </p:cNvPr>
            <p:cNvGrpSpPr/>
            <p:nvPr/>
          </p:nvGrpSpPr>
          <p:grpSpPr>
            <a:xfrm>
              <a:off x="2539284" y="1815599"/>
              <a:ext cx="1857524" cy="378399"/>
              <a:chOff x="3259399" y="2050017"/>
              <a:chExt cx="1871550" cy="3780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B72A26E-9B92-5BB2-6299-CA44EFEFA4CC}"/>
                  </a:ext>
                </a:extLst>
              </p:cNvPr>
              <p:cNvGrpSpPr/>
              <p:nvPr/>
            </p:nvGrpSpPr>
            <p:grpSpPr>
              <a:xfrm>
                <a:off x="3259399" y="2050018"/>
                <a:ext cx="711342" cy="378000"/>
                <a:chOff x="5368418" y="776741"/>
                <a:chExt cx="711342" cy="3780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D7614D4-38FE-BFB6-6AF8-D45381B276A6}"/>
                    </a:ext>
                  </a:extLst>
                </p:cNvPr>
                <p:cNvGrpSpPr/>
                <p:nvPr/>
              </p:nvGrpSpPr>
              <p:grpSpPr>
                <a:xfrm>
                  <a:off x="5368418" y="776741"/>
                  <a:ext cx="571556" cy="378000"/>
                  <a:chOff x="3431458" y="4591665"/>
                  <a:chExt cx="571556" cy="378000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83CF32-36EE-5CCB-7EE5-46352563E72C}"/>
                      </a:ext>
                    </a:extLst>
                  </p:cNvPr>
                  <p:cNvSpPr txBox="1"/>
                  <p:nvPr/>
                </p:nvSpPr>
                <p:spPr>
                  <a:xfrm>
                    <a:off x="3567613" y="4591665"/>
                    <a:ext cx="435401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3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0C33B63-7388-42A0-EDC2-D42047601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458" y="4591665"/>
                    <a:ext cx="136155" cy="37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4839BC-F9A3-E37F-E9E6-3A1DDE850782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E1DCDB2-2610-8A6F-EF68-7A909B24AA82}"/>
                  </a:ext>
                </a:extLst>
              </p:cNvPr>
              <p:cNvGrpSpPr/>
              <p:nvPr/>
            </p:nvGrpSpPr>
            <p:grpSpPr>
              <a:xfrm>
                <a:off x="3978759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6FE5020-1663-21B4-25BE-D7B0D4377576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7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5AD701D-8671-04BA-911E-E92DE956606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3027C50-D2D1-194D-E355-620CBDD956E5}"/>
                  </a:ext>
                </a:extLst>
              </p:cNvPr>
              <p:cNvGrpSpPr/>
              <p:nvPr/>
            </p:nvGrpSpPr>
            <p:grpSpPr>
              <a:xfrm>
                <a:off x="4555762" y="2050017"/>
                <a:ext cx="575187" cy="378000"/>
                <a:chOff x="5504573" y="776741"/>
                <a:chExt cx="575187" cy="378000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BB32CEA-57AE-71F1-0D49-3D51EE7B12D1}"/>
                    </a:ext>
                  </a:extLst>
                </p:cNvPr>
                <p:cNvSpPr txBox="1"/>
                <p:nvPr/>
              </p:nvSpPr>
              <p:spPr>
                <a:xfrm>
                  <a:off x="5504573" y="776741"/>
                  <a:ext cx="435401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13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60045A0-6A58-8291-60DC-08B0D22BFE1D}"/>
                    </a:ext>
                  </a:extLst>
                </p:cNvPr>
                <p:cNvSpPr txBox="1"/>
                <p:nvPr/>
              </p:nvSpPr>
              <p:spPr>
                <a:xfrm>
                  <a:off x="5943606" y="776741"/>
                  <a:ext cx="136154" cy="37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E96FECA-B8E1-51FC-C6AA-838429FE2504}"/>
                </a:ext>
              </a:extLst>
            </p:cNvPr>
            <p:cNvGrpSpPr/>
            <p:nvPr/>
          </p:nvGrpSpPr>
          <p:grpSpPr>
            <a:xfrm>
              <a:off x="7894278" y="1776226"/>
              <a:ext cx="1284846" cy="378399"/>
              <a:chOff x="8146028" y="837368"/>
              <a:chExt cx="1294547" cy="37800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59E51C5-EB59-F73C-93B5-0037A4AEDF0C}"/>
                  </a:ext>
                </a:extLst>
              </p:cNvPr>
              <p:cNvSpPr txBox="1"/>
              <p:nvPr/>
            </p:nvSpPr>
            <p:spPr>
              <a:xfrm>
                <a:off x="8282183" y="837369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433F20-11D3-B4F5-E449-81416C1E75B1}"/>
                  </a:ext>
                </a:extLst>
              </p:cNvPr>
              <p:cNvSpPr txBox="1"/>
              <p:nvPr/>
            </p:nvSpPr>
            <p:spPr>
              <a:xfrm>
                <a:off x="8146028" y="837369"/>
                <a:ext cx="136155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C182EE6-A7E0-15FC-841E-E0DCE4D56DB2}"/>
                  </a:ext>
                </a:extLst>
              </p:cNvPr>
              <p:cNvSpPr txBox="1"/>
              <p:nvPr/>
            </p:nvSpPr>
            <p:spPr>
              <a:xfrm>
                <a:off x="8865388" y="837368"/>
                <a:ext cx="435401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24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E13A43A-EDFD-F026-ED2E-2BFC3265B5EA}"/>
                  </a:ext>
                </a:extLst>
              </p:cNvPr>
              <p:cNvSpPr txBox="1"/>
              <p:nvPr/>
            </p:nvSpPr>
            <p:spPr>
              <a:xfrm>
                <a:off x="9304421" y="837368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AFF5D48-AEAC-0627-AF02-07F59DD4C80D}"/>
                  </a:ext>
                </a:extLst>
              </p:cNvPr>
              <p:cNvSpPr txBox="1"/>
              <p:nvPr/>
            </p:nvSpPr>
            <p:spPr>
              <a:xfrm>
                <a:off x="8711385" y="837369"/>
                <a:ext cx="136154" cy="37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F8A5E7C-E12D-D18B-1CCE-664FAA85E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6770" y="927869"/>
              <a:ext cx="2248268" cy="879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5776268-7C6E-F9A2-993D-C02CEB074291}"/>
                </a:ext>
              </a:extLst>
            </p:cNvPr>
            <p:cNvCxnSpPr>
              <a:cxnSpLocks/>
            </p:cNvCxnSpPr>
            <p:nvPr/>
          </p:nvCxnSpPr>
          <p:spPr>
            <a:xfrm>
              <a:off x="6242378" y="938902"/>
              <a:ext cx="2353490" cy="8373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63EBD3-63C3-C24E-B71A-11898CAD258D}"/>
                </a:ext>
              </a:extLst>
            </p:cNvPr>
            <p:cNvSpPr txBox="1"/>
            <p:nvPr/>
          </p:nvSpPr>
          <p:spPr>
            <a:xfrm>
              <a:off x="924757" y="2990287"/>
              <a:ext cx="673875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1   2  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42FB381-6C99-81B2-42CA-ADB590C93C30}"/>
                </a:ext>
              </a:extLst>
            </p:cNvPr>
            <p:cNvSpPr txBox="1"/>
            <p:nvPr/>
          </p:nvSpPr>
          <p:spPr>
            <a:xfrm>
              <a:off x="2160600" y="3000131"/>
              <a:ext cx="71568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 4   5    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60D55B7-7E13-1F0B-5A1F-79EFD8BCB96A}"/>
                </a:ext>
              </a:extLst>
            </p:cNvPr>
            <p:cNvSpPr txBox="1"/>
            <p:nvPr/>
          </p:nvSpPr>
          <p:spPr>
            <a:xfrm>
              <a:off x="3606572" y="3004738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10  11  12  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E802DE5-18AC-15F5-E72C-8E120115E2CF}"/>
                </a:ext>
              </a:extLst>
            </p:cNvPr>
            <p:cNvSpPr txBox="1"/>
            <p:nvPr/>
          </p:nvSpPr>
          <p:spPr>
            <a:xfrm>
              <a:off x="5091569" y="3006343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14  15   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20607DB-FEB0-13F3-377F-C4E2E1FD73BF}"/>
                </a:ext>
              </a:extLst>
            </p:cNvPr>
            <p:cNvCxnSpPr>
              <a:cxnSpLocks/>
              <a:endCxn id="133" idx="0"/>
            </p:cNvCxnSpPr>
            <p:nvPr/>
          </p:nvCxnSpPr>
          <p:spPr>
            <a:xfrm flipH="1">
              <a:off x="1261695" y="2056680"/>
              <a:ext cx="1374800" cy="9336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664E88D-BBBA-DFA5-B0BE-1931F30E7F2C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2518445" y="2066072"/>
              <a:ext cx="670636" cy="934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6A015FD-926F-1D4E-75E0-C7F585568C61}"/>
                </a:ext>
              </a:extLst>
            </p:cNvPr>
            <p:cNvCxnSpPr>
              <a:cxnSpLocks/>
              <a:endCxn id="143" idx="0"/>
            </p:cNvCxnSpPr>
            <p:nvPr/>
          </p:nvCxnSpPr>
          <p:spPr>
            <a:xfrm>
              <a:off x="3751049" y="2064777"/>
              <a:ext cx="402544" cy="9399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1784C19-B5BC-91AA-6F97-9A4607533058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4346317" y="2038331"/>
              <a:ext cx="1130455" cy="968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336F77-DB6A-8FD5-E27C-F9F9172E859E}"/>
                </a:ext>
              </a:extLst>
            </p:cNvPr>
            <p:cNvSpPr txBox="1"/>
            <p:nvPr/>
          </p:nvSpPr>
          <p:spPr>
            <a:xfrm>
              <a:off x="6685624" y="3026884"/>
              <a:ext cx="1094039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17  18  19  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2608D11-47DE-33D7-EC5B-D121F7A4942D}"/>
                </a:ext>
              </a:extLst>
            </p:cNvPr>
            <p:cNvSpPr txBox="1"/>
            <p:nvPr/>
          </p:nvSpPr>
          <p:spPr>
            <a:xfrm>
              <a:off x="8245482" y="3026028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21  22  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4A0B6C2-7EB4-42B6-7DBA-FAC23638B852}"/>
                </a:ext>
              </a:extLst>
            </p:cNvPr>
            <p:cNvSpPr txBox="1"/>
            <p:nvPr/>
          </p:nvSpPr>
          <p:spPr>
            <a:xfrm>
              <a:off x="9651385" y="3032240"/>
              <a:ext cx="770407" cy="3697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dirty="0"/>
                <a:t>25  26   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6F809E5-13F4-460C-921D-D3130A12BA43}"/>
                </a:ext>
              </a:extLst>
            </p:cNvPr>
            <p:cNvCxnSpPr>
              <a:cxnSpLocks/>
              <a:endCxn id="155" idx="0"/>
            </p:cNvCxnSpPr>
            <p:nvPr/>
          </p:nvCxnSpPr>
          <p:spPr>
            <a:xfrm flipH="1">
              <a:off x="7232643" y="1978867"/>
              <a:ext cx="705444" cy="1048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AF2C7C48-A941-4147-38AC-F716F563A619}"/>
                </a:ext>
              </a:extLst>
            </p:cNvPr>
            <p:cNvCxnSpPr>
              <a:cxnSpLocks/>
              <a:endCxn id="156" idx="0"/>
            </p:cNvCxnSpPr>
            <p:nvPr/>
          </p:nvCxnSpPr>
          <p:spPr>
            <a:xfrm>
              <a:off x="8517014" y="2060170"/>
              <a:ext cx="113671" cy="9658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E3331D0-FAC4-3D8F-8A07-03E569E76814}"/>
                </a:ext>
              </a:extLst>
            </p:cNvPr>
            <p:cNvCxnSpPr>
              <a:cxnSpLocks/>
              <a:endCxn id="157" idx="0"/>
            </p:cNvCxnSpPr>
            <p:nvPr/>
          </p:nvCxnSpPr>
          <p:spPr>
            <a:xfrm>
              <a:off x="9093877" y="2003881"/>
              <a:ext cx="942712" cy="1028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B224A0-7D8A-18EC-1BBB-C53D220E1990}"/>
              </a:ext>
            </a:extLst>
          </p:cNvPr>
          <p:cNvSpPr txBox="1"/>
          <p:nvPr/>
        </p:nvSpPr>
        <p:spPr>
          <a:xfrm>
            <a:off x="368568" y="226529"/>
            <a:ext cx="232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Delete: key =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A33D8-09C5-4345-E137-E87F44E6A7AA}"/>
              </a:ext>
            </a:extLst>
          </p:cNvPr>
          <p:cNvSpPr txBox="1"/>
          <p:nvPr/>
        </p:nvSpPr>
        <p:spPr>
          <a:xfrm>
            <a:off x="1448136" y="711831"/>
            <a:ext cx="21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node is internal node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01BC9-4A7E-2904-66C6-23F46617B153}"/>
              </a:ext>
            </a:extLst>
          </p:cNvPr>
          <p:cNvSpPr txBox="1"/>
          <p:nvPr/>
        </p:nvSpPr>
        <p:spPr>
          <a:xfrm>
            <a:off x="340591" y="700681"/>
            <a:ext cx="12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case 2 (a):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2B5853B9-9D3D-2FB0-B52B-E829DC99977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69460" y="4664552"/>
            <a:ext cx="796290" cy="456716"/>
          </a:xfrm>
          <a:prstGeom prst="curvedConnector3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B2DEC46-2BB4-3D78-37AF-93ED5CCAE788}"/>
              </a:ext>
            </a:extLst>
          </p:cNvPr>
          <p:cNvSpPr txBox="1"/>
          <p:nvPr/>
        </p:nvSpPr>
        <p:spPr>
          <a:xfrm>
            <a:off x="530944" y="1081552"/>
            <a:ext cx="105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Find predecessor k’ of k and replace k with k’ and delete k’ (predecessor node should at least t keys).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1FD42-38C2-0BEB-F657-1A4C9315484B}"/>
              </a:ext>
            </a:extLst>
          </p:cNvPr>
          <p:cNvSpPr txBox="1"/>
          <p:nvPr/>
        </p:nvSpPr>
        <p:spPr>
          <a:xfrm>
            <a:off x="526027" y="1499424"/>
            <a:ext cx="75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2.   Recursively do the same process for the subsequent nodes.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59AFF6-EDB8-72F4-FC88-AB7384F66146}"/>
              </a:ext>
            </a:extLst>
          </p:cNvPr>
          <p:cNvSpPr txBox="1"/>
          <p:nvPr/>
        </p:nvSpPr>
        <p:spPr>
          <a:xfrm>
            <a:off x="5123717" y="4131021"/>
            <a:ext cx="40923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/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28685-CCAC-9923-4254-B763CE97F401}"/>
              </a:ext>
            </a:extLst>
          </p:cNvPr>
          <p:cNvSpPr txBox="1"/>
          <p:nvPr/>
        </p:nvSpPr>
        <p:spPr>
          <a:xfrm>
            <a:off x="5550158" y="5312871"/>
            <a:ext cx="42864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321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4" grpId="0"/>
      <p:bldP spid="26" grpId="0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ACC1D-5BC5-E521-25F8-925E5408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2" t="22857" r="24038" b="49409"/>
          <a:stretch/>
        </p:blipFill>
        <p:spPr>
          <a:xfrm>
            <a:off x="1479890" y="483619"/>
            <a:ext cx="8930852" cy="2886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84F6D-7C9B-F3D1-23AE-CABD0374ACF2}"/>
              </a:ext>
            </a:extLst>
          </p:cNvPr>
          <p:cNvSpPr txBox="1"/>
          <p:nvPr/>
        </p:nvSpPr>
        <p:spPr>
          <a:xfrm>
            <a:off x="1224258" y="3795254"/>
            <a:ext cx="1016150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A B-Tree of height 2 containing over one billion keys.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err="1"/>
              <a:t>x.n</a:t>
            </a:r>
            <a:r>
              <a:rPr lang="en-IN" sz="2400" dirty="0"/>
              <a:t> is the number of keys in x. Each internal node and leaf contains 1000 keys.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The B-tree has 1001 nodes at depth 1 and over one million leaves at depth 2</a:t>
            </a:r>
          </a:p>
        </p:txBody>
      </p:sp>
    </p:spTree>
    <p:extLst>
      <p:ext uri="{BB962C8B-B14F-4D97-AF65-F5344CB8AC3E}">
        <p14:creationId xmlns:p14="http://schemas.microsoft.com/office/powerpoint/2010/main" val="248710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40D6F-87E5-5D55-4EBE-3F3639042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29" t="23883" r="21011" b="51318"/>
          <a:stretch/>
        </p:blipFill>
        <p:spPr>
          <a:xfrm>
            <a:off x="5068693" y="1455067"/>
            <a:ext cx="7033846" cy="2831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A981C-9EC2-9BE5-7382-CA03A4CE3086}"/>
              </a:ext>
            </a:extLst>
          </p:cNvPr>
          <p:cNvSpPr txBox="1"/>
          <p:nvPr/>
        </p:nvSpPr>
        <p:spPr>
          <a:xfrm>
            <a:off x="443424" y="1435309"/>
            <a:ext cx="4846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 B-tree whose keys are the consonants of English.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An internal node x containing </a:t>
            </a:r>
            <a:r>
              <a:rPr lang="en-IN" sz="2400" i="1" dirty="0" err="1"/>
              <a:t>x.n</a:t>
            </a:r>
            <a:r>
              <a:rPr lang="en-IN" sz="2400" dirty="0"/>
              <a:t> keys has </a:t>
            </a:r>
            <a:r>
              <a:rPr lang="en-IN" sz="2400" i="1" dirty="0" err="1"/>
              <a:t>x.n</a:t>
            </a:r>
            <a:r>
              <a:rPr lang="en-IN" sz="2400" i="1" dirty="0"/>
              <a:t> + 1</a:t>
            </a:r>
            <a:r>
              <a:rPr lang="en-IN" sz="2400" dirty="0"/>
              <a:t>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All leaves are at the same depth in the tree.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Search is similar to Binary Search tree .unlike BST which is two-way decision , B-tree has (</a:t>
            </a:r>
            <a:r>
              <a:rPr lang="en-IN" sz="2400" dirty="0" err="1"/>
              <a:t>x.n</a:t>
            </a:r>
            <a:r>
              <a:rPr lang="en-IN" sz="2400" dirty="0"/>
              <a:t> + 1) –way decisions based comparison with </a:t>
            </a:r>
            <a:r>
              <a:rPr lang="en-IN" sz="2400" dirty="0" err="1"/>
              <a:t>x.n</a:t>
            </a:r>
            <a:r>
              <a:rPr lang="en-IN" sz="2400" dirty="0"/>
              <a:t> keys stored at 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FDB05-9BFB-8C25-481D-C7A810DBC4A1}"/>
              </a:ext>
            </a:extLst>
          </p:cNvPr>
          <p:cNvSpPr txBox="1"/>
          <p:nvPr/>
        </p:nvSpPr>
        <p:spPr>
          <a:xfrm>
            <a:off x="550605" y="340808"/>
            <a:ext cx="1029437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N" sz="2800" dirty="0"/>
              <a:t>Example of B-Tree</a:t>
            </a:r>
          </a:p>
        </p:txBody>
      </p:sp>
    </p:spTree>
    <p:extLst>
      <p:ext uri="{BB962C8B-B14F-4D97-AF65-F5344CB8AC3E}">
        <p14:creationId xmlns:p14="http://schemas.microsoft.com/office/powerpoint/2010/main" val="395842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59BD-5E39-233C-4197-DC89F85C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30" y="148816"/>
            <a:ext cx="10515600" cy="65743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Definition of B-Tree( B stands for Boeing or Bayer)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BB55-D5BE-E995-95CC-AD336744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20" y="832568"/>
            <a:ext cx="10515600" cy="6025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A B-Tree T is a rooted tree (Whose root is </a:t>
            </a:r>
            <a:r>
              <a:rPr lang="en-IN" dirty="0" err="1"/>
              <a:t>T.root</a:t>
            </a:r>
            <a:r>
              <a:rPr lang="en-IN" dirty="0"/>
              <a:t>) having the following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dirty="0"/>
              <a:t>Every node x has the following attributes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LcPeriod"/>
            </a:pPr>
            <a:r>
              <a:rPr lang="en-IN" dirty="0"/>
              <a:t> </a:t>
            </a:r>
            <a:r>
              <a:rPr lang="en-IN" dirty="0" err="1"/>
              <a:t>x.n</a:t>
            </a:r>
            <a:r>
              <a:rPr lang="en-IN" dirty="0"/>
              <a:t> , the number of keys currently stored in node x,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LcPeriod"/>
            </a:pPr>
            <a:r>
              <a:rPr lang="en-IN" dirty="0"/>
              <a:t>The </a:t>
            </a:r>
            <a:r>
              <a:rPr lang="en-IN" dirty="0" err="1"/>
              <a:t>x.n</a:t>
            </a:r>
            <a:r>
              <a:rPr lang="en-IN" dirty="0"/>
              <a:t> keys are x.key</a:t>
            </a:r>
            <a:r>
              <a:rPr lang="en-IN" baseline="-25000" dirty="0"/>
              <a:t>1</a:t>
            </a:r>
            <a:r>
              <a:rPr lang="en-IN" dirty="0"/>
              <a:t>, x.key</a:t>
            </a:r>
            <a:r>
              <a:rPr lang="en-IN" baseline="-25000" dirty="0"/>
              <a:t>2</a:t>
            </a:r>
            <a:r>
              <a:rPr lang="en-IN" dirty="0"/>
              <a:t>,…..</a:t>
            </a:r>
            <a:r>
              <a:rPr lang="en-IN" dirty="0" err="1"/>
              <a:t>x.key</a:t>
            </a:r>
            <a:r>
              <a:rPr lang="en-IN" baseline="-25000" dirty="0" err="1"/>
              <a:t>x.n</a:t>
            </a:r>
            <a:r>
              <a:rPr lang="en-IN" dirty="0"/>
              <a:t> stored in non decreasing order , so that           x.key</a:t>
            </a:r>
            <a:r>
              <a:rPr lang="en-IN" sz="2200" baseline="-25000" dirty="0"/>
              <a:t>1</a:t>
            </a:r>
            <a:r>
              <a:rPr lang="en-IN" dirty="0"/>
              <a:t> ≤  x.key</a:t>
            </a:r>
            <a:r>
              <a:rPr lang="en-IN" sz="2200" baseline="-25000" dirty="0"/>
              <a:t>2</a:t>
            </a:r>
            <a:r>
              <a:rPr lang="en-IN" baseline="-25000" dirty="0"/>
              <a:t> </a:t>
            </a:r>
            <a:r>
              <a:rPr lang="en-IN" dirty="0"/>
              <a:t>≤ ………….. ≤ </a:t>
            </a:r>
            <a:r>
              <a:rPr lang="en-IN" dirty="0" err="1"/>
              <a:t>x.key</a:t>
            </a:r>
            <a:r>
              <a:rPr lang="en-IN" sz="2200" baseline="-25000" dirty="0" err="1"/>
              <a:t>x.n</a:t>
            </a:r>
            <a:r>
              <a:rPr lang="en-IN" baseline="-25000" dirty="0"/>
              <a:t> </a:t>
            </a:r>
            <a:r>
              <a:rPr lang="en-IN" dirty="0"/>
              <a:t>.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LcPeriod"/>
            </a:pPr>
            <a:r>
              <a:rPr lang="en-IN" dirty="0" err="1"/>
              <a:t>x.leaf</a:t>
            </a:r>
            <a:r>
              <a:rPr lang="en-IN" dirty="0"/>
              <a:t> , a Boolean value that is TRUE if x is a leaf and FALSE if x is an internal node.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IN" dirty="0"/>
              <a:t>Each internal node x contains </a:t>
            </a:r>
            <a:r>
              <a:rPr lang="en-IN" dirty="0" err="1"/>
              <a:t>x.n</a:t>
            </a:r>
            <a:r>
              <a:rPr lang="en-IN" dirty="0"/>
              <a:t> +1 pointers x.c</a:t>
            </a:r>
            <a:r>
              <a:rPr lang="en-IN" sz="2600" baseline="-25000" dirty="0"/>
              <a:t>1</a:t>
            </a:r>
            <a:r>
              <a:rPr lang="en-IN" dirty="0"/>
              <a:t>, x.c</a:t>
            </a:r>
            <a:r>
              <a:rPr lang="en-IN" sz="2600" baseline="-25000" dirty="0"/>
              <a:t>2</a:t>
            </a:r>
            <a:r>
              <a:rPr lang="en-IN" dirty="0"/>
              <a:t>, ……x.c</a:t>
            </a:r>
            <a:r>
              <a:rPr lang="en-IN" sz="2600" baseline="-25000" dirty="0"/>
              <a:t>x.n+1</a:t>
            </a:r>
            <a:r>
              <a:rPr lang="en-IN" baseline="-25000" dirty="0"/>
              <a:t> </a:t>
            </a:r>
            <a:r>
              <a:rPr lang="en-IN" dirty="0"/>
              <a:t> to its children. Leaf nodes have no children.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IN" dirty="0"/>
              <a:t>The keys </a:t>
            </a:r>
            <a:r>
              <a:rPr lang="en-IN" dirty="0" err="1"/>
              <a:t>x.key</a:t>
            </a:r>
            <a:r>
              <a:rPr lang="en-IN" sz="2600" baseline="-25000" dirty="0" err="1"/>
              <a:t>i</a:t>
            </a:r>
            <a:r>
              <a:rPr lang="en-IN" dirty="0"/>
              <a:t> separate the ranges of keys stored in each subtree; if k</a:t>
            </a:r>
            <a:r>
              <a:rPr lang="en-IN" sz="2600" baseline="-25000" dirty="0"/>
              <a:t>i</a:t>
            </a:r>
            <a:r>
              <a:rPr lang="en-IN" dirty="0"/>
              <a:t> is any key stored in the subtree with root x.c</a:t>
            </a:r>
            <a:r>
              <a:rPr lang="en-IN" sz="2600" baseline="-25000" dirty="0"/>
              <a:t>i</a:t>
            </a:r>
            <a:r>
              <a:rPr lang="en-IN" dirty="0"/>
              <a:t> then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IN" dirty="0"/>
              <a:t>	         k</a:t>
            </a:r>
            <a:r>
              <a:rPr lang="en-IN" baseline="-25000" dirty="0"/>
              <a:t>1</a:t>
            </a:r>
            <a:r>
              <a:rPr lang="en-IN" dirty="0"/>
              <a:t> ≤ x.key</a:t>
            </a:r>
            <a:r>
              <a:rPr lang="en-IN" baseline="-25000" dirty="0"/>
              <a:t>1</a:t>
            </a:r>
            <a:r>
              <a:rPr lang="en-IN" dirty="0"/>
              <a:t> ≤ k</a:t>
            </a:r>
            <a:r>
              <a:rPr lang="en-IN" baseline="-25000" dirty="0"/>
              <a:t>2</a:t>
            </a:r>
            <a:r>
              <a:rPr lang="en-IN" dirty="0"/>
              <a:t> ≤ x.key</a:t>
            </a:r>
            <a:r>
              <a:rPr lang="en-IN" baseline="-25000" dirty="0"/>
              <a:t>2</a:t>
            </a:r>
            <a:r>
              <a:rPr lang="en-IN" dirty="0"/>
              <a:t> ≤ ………….</a:t>
            </a:r>
            <a:r>
              <a:rPr lang="en-IN" dirty="0" err="1"/>
              <a:t>x.key</a:t>
            </a:r>
            <a:r>
              <a:rPr lang="en-IN" baseline="-25000" dirty="0" err="1"/>
              <a:t>x.n</a:t>
            </a:r>
            <a:r>
              <a:rPr lang="en-IN" dirty="0"/>
              <a:t> ≤ k</a:t>
            </a:r>
            <a:r>
              <a:rPr lang="en-IN" baseline="-25000" dirty="0"/>
              <a:t>x.n+1</a:t>
            </a:r>
          </a:p>
          <a:p>
            <a:pPr marL="914400" lvl="1" indent="-457200">
              <a:buAutoNum type="arabicPeriod" startAt="4"/>
            </a:pPr>
            <a:r>
              <a:rPr lang="en-IN" dirty="0"/>
              <a:t>All leaves have the same depth, which is the tree’s height h.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007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310F-DB53-067D-1BE2-0FB53565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586760"/>
            <a:ext cx="1051560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IN" dirty="0"/>
              <a:t>Nodes have lower and upper bounds on the number of keys. We express these bound in terms of a fixed integer </a:t>
            </a:r>
            <a:r>
              <a:rPr lang="en-IN" i="1" dirty="0"/>
              <a:t>t &gt;=2 </a:t>
            </a:r>
            <a:r>
              <a:rPr lang="en-IN" dirty="0"/>
              <a:t>called the minimum degree of the B-tree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IN" dirty="0"/>
              <a:t>Every node other than the root must have at least t-1 keys. Every Internal node other than root thus has at least t children. If the tree is non empty, the root must have at least one key.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IN" dirty="0"/>
              <a:t>Every node may contain at most 2t – 1 keys. Therefore, an internal node may have at most 2t children. A node is full if it contains exactly 2t-1 keys. </a:t>
            </a:r>
          </a:p>
        </p:txBody>
      </p:sp>
    </p:spTree>
    <p:extLst>
      <p:ext uri="{BB962C8B-B14F-4D97-AF65-F5344CB8AC3E}">
        <p14:creationId xmlns:p14="http://schemas.microsoft.com/office/powerpoint/2010/main" val="235736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ABF9-E63E-878C-90A0-350524F2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6" y="207809"/>
            <a:ext cx="10515600" cy="814746"/>
          </a:xfrm>
        </p:spPr>
        <p:txBody>
          <a:bodyPr/>
          <a:lstStyle/>
          <a:p>
            <a:r>
              <a:rPr lang="en-IN" dirty="0"/>
              <a:t>B-tree-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761CE-EA73-2C56-1D22-2469ABD596A2}"/>
              </a:ext>
            </a:extLst>
          </p:cNvPr>
          <p:cNvSpPr txBox="1"/>
          <p:nvPr/>
        </p:nvSpPr>
        <p:spPr>
          <a:xfrm>
            <a:off x="823145" y="1051130"/>
            <a:ext cx="5115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B-Tree –Insert( T, k)</a:t>
            </a:r>
          </a:p>
          <a:p>
            <a:pPr marL="342900" indent="-342900">
              <a:buAutoNum type="arabicPeriod"/>
            </a:pPr>
            <a:r>
              <a:rPr lang="en-IN" sz="2400" dirty="0"/>
              <a:t>r = </a:t>
            </a:r>
            <a:r>
              <a:rPr lang="en-IN" sz="2400" dirty="0" err="1"/>
              <a:t>T.root</a:t>
            </a:r>
            <a:endParaRPr lang="en-IN" sz="2400" dirty="0"/>
          </a:p>
          <a:p>
            <a:pPr marL="342900" indent="-342900">
              <a:buAutoNum type="arabicPeriod"/>
            </a:pPr>
            <a:r>
              <a:rPr lang="en-IN" sz="2400" dirty="0"/>
              <a:t>if </a:t>
            </a:r>
            <a:r>
              <a:rPr lang="en-IN" sz="2400" dirty="0" err="1"/>
              <a:t>r.n</a:t>
            </a:r>
            <a:r>
              <a:rPr lang="en-IN" sz="2400" dirty="0"/>
              <a:t> == 2*t-1</a:t>
            </a:r>
          </a:p>
          <a:p>
            <a:pPr marL="342900" indent="-342900">
              <a:buAutoNum type="arabicPeriod"/>
            </a:pPr>
            <a:r>
              <a:rPr lang="en-IN" sz="2400" dirty="0"/>
              <a:t>        s= ALLOCATE-NODE()</a:t>
            </a:r>
          </a:p>
          <a:p>
            <a:pPr marL="342900" indent="-342900">
              <a:buAutoNum type="arabicPeriod"/>
            </a:pPr>
            <a:r>
              <a:rPr lang="en-IN" sz="2400" dirty="0"/>
              <a:t>        </a:t>
            </a:r>
            <a:r>
              <a:rPr lang="en-IN" sz="2400" dirty="0" err="1"/>
              <a:t>T.root</a:t>
            </a:r>
            <a:r>
              <a:rPr lang="en-IN" sz="2400" dirty="0"/>
              <a:t> = s</a:t>
            </a:r>
          </a:p>
          <a:p>
            <a:pPr marL="342900" indent="-342900">
              <a:buAutoNum type="arabicPeriod"/>
            </a:pPr>
            <a:r>
              <a:rPr lang="en-IN" sz="2400" dirty="0"/>
              <a:t>        </a:t>
            </a:r>
            <a:r>
              <a:rPr lang="en-IN" sz="2400" dirty="0" err="1"/>
              <a:t>s.leaf</a:t>
            </a:r>
            <a:r>
              <a:rPr lang="en-IN" sz="2400" dirty="0"/>
              <a:t> = FALSE</a:t>
            </a:r>
          </a:p>
          <a:p>
            <a:pPr marL="342900" indent="-342900">
              <a:buAutoNum type="arabicPeriod"/>
            </a:pPr>
            <a:r>
              <a:rPr lang="en-IN" sz="2400" dirty="0"/>
              <a:t>        </a:t>
            </a:r>
            <a:r>
              <a:rPr lang="en-IN" sz="2400" dirty="0" err="1"/>
              <a:t>s.n</a:t>
            </a:r>
            <a:r>
              <a:rPr lang="en-IN" sz="2400" dirty="0"/>
              <a:t> = 0</a:t>
            </a:r>
          </a:p>
          <a:p>
            <a:pPr marL="342900" indent="-342900">
              <a:buAutoNum type="arabicPeriod"/>
            </a:pPr>
            <a:r>
              <a:rPr lang="en-IN" sz="2400" dirty="0"/>
              <a:t>        s. c</a:t>
            </a:r>
            <a:r>
              <a:rPr lang="en-IN" sz="2400" baseline="-25000" dirty="0"/>
              <a:t>1 </a:t>
            </a:r>
            <a:r>
              <a:rPr lang="en-IN" sz="2400" dirty="0"/>
              <a:t> = r</a:t>
            </a:r>
          </a:p>
          <a:p>
            <a:pPr marL="457200" indent="-457200">
              <a:buAutoNum type="arabicPeriod" startAt="8"/>
            </a:pPr>
            <a:r>
              <a:rPr lang="en-IN" sz="2400" dirty="0"/>
              <a:t>      B-TREE-SPLIT-CHILD(s,1)</a:t>
            </a:r>
          </a:p>
          <a:p>
            <a:pPr marL="457200" indent="-457200">
              <a:buAutoNum type="arabicPeriod" startAt="8"/>
            </a:pPr>
            <a:r>
              <a:rPr lang="en-IN" sz="2400" dirty="0"/>
              <a:t>      B- TREE-INSERT-NONFULL(</a:t>
            </a:r>
            <a:r>
              <a:rPr lang="en-IN" sz="2400" dirty="0" err="1"/>
              <a:t>s,k</a:t>
            </a:r>
            <a:r>
              <a:rPr lang="en-IN" sz="2400" dirty="0"/>
              <a:t>)</a:t>
            </a:r>
          </a:p>
          <a:p>
            <a:pPr marL="457200" indent="-457200">
              <a:buAutoNum type="arabicPeriod" startAt="8"/>
            </a:pPr>
            <a:r>
              <a:rPr lang="en-IN" sz="2400" dirty="0"/>
              <a:t>else  </a:t>
            </a:r>
          </a:p>
          <a:p>
            <a:pPr marL="457200" indent="-457200">
              <a:buAutoNum type="arabicPeriod" startAt="8"/>
            </a:pPr>
            <a:r>
              <a:rPr lang="en-IN" sz="2400" dirty="0"/>
              <a:t>       B-TREE-INSERT-NONFULL(</a:t>
            </a:r>
            <a:r>
              <a:rPr lang="en-IN" sz="2400" dirty="0" err="1"/>
              <a:t>r,k</a:t>
            </a:r>
            <a:r>
              <a:rPr lang="en-IN" sz="2400" dirty="0"/>
              <a:t>)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79418-B5C6-9187-4B42-17770321A518}"/>
              </a:ext>
            </a:extLst>
          </p:cNvPr>
          <p:cNvSpPr txBox="1"/>
          <p:nvPr/>
        </p:nvSpPr>
        <p:spPr>
          <a:xfrm>
            <a:off x="5948516" y="727587"/>
            <a:ext cx="609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Find the non-full leaf node to insert key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If the node is full, then split the node and insert the key k </a:t>
            </a:r>
          </a:p>
        </p:txBody>
      </p:sp>
    </p:spTree>
    <p:extLst>
      <p:ext uri="{BB962C8B-B14F-4D97-AF65-F5344CB8AC3E}">
        <p14:creationId xmlns:p14="http://schemas.microsoft.com/office/powerpoint/2010/main" val="310989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49511-F2B6-15DA-122D-6500AE1CC39D}"/>
              </a:ext>
            </a:extLst>
          </p:cNvPr>
          <p:cNvSpPr txBox="1"/>
          <p:nvPr/>
        </p:nvSpPr>
        <p:spPr>
          <a:xfrm>
            <a:off x="367483" y="86192"/>
            <a:ext cx="44426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B-TREE-SPLIT-CHILD(x, </a:t>
            </a:r>
            <a:r>
              <a:rPr lang="en-IN" sz="2200" dirty="0" err="1"/>
              <a:t>i</a:t>
            </a:r>
            <a:r>
              <a:rPr lang="en-IN" sz="2200" dirty="0"/>
              <a:t>)</a:t>
            </a:r>
          </a:p>
          <a:p>
            <a:pPr marL="457200" indent="-457200">
              <a:buAutoNum type="arabicPeriod"/>
            </a:pPr>
            <a:r>
              <a:rPr lang="en-IN" sz="2200" dirty="0"/>
              <a:t>z= ALLOCATE-NODE()</a:t>
            </a:r>
          </a:p>
          <a:p>
            <a:pPr marL="457200" indent="-457200">
              <a:buAutoNum type="arabicPeriod"/>
            </a:pPr>
            <a:r>
              <a:rPr lang="en-IN" sz="2200" dirty="0"/>
              <a:t>y= x.c</a:t>
            </a:r>
            <a:r>
              <a:rPr lang="en-IN" sz="2200" baseline="-25000" dirty="0"/>
              <a:t>i</a:t>
            </a:r>
            <a:r>
              <a:rPr lang="en-IN" sz="2200" dirty="0"/>
              <a:t> </a:t>
            </a:r>
          </a:p>
          <a:p>
            <a:pPr marL="457200" indent="-457200">
              <a:buAutoNum type="arabicPeriod"/>
            </a:pPr>
            <a:r>
              <a:rPr lang="en-IN" sz="2200" dirty="0" err="1"/>
              <a:t>z.leaf</a:t>
            </a:r>
            <a:r>
              <a:rPr lang="en-IN" sz="2200" dirty="0"/>
              <a:t> = </a:t>
            </a:r>
            <a:r>
              <a:rPr lang="en-IN" sz="2200" dirty="0" err="1"/>
              <a:t>y.leaf</a:t>
            </a:r>
            <a:endParaRPr lang="en-IN" sz="2200" dirty="0"/>
          </a:p>
          <a:p>
            <a:pPr marL="457200" indent="-457200">
              <a:buAutoNum type="arabicPeriod"/>
            </a:pPr>
            <a:r>
              <a:rPr lang="en-IN" sz="2200" dirty="0" err="1"/>
              <a:t>z.n</a:t>
            </a:r>
            <a:r>
              <a:rPr lang="en-IN" sz="2200" dirty="0"/>
              <a:t> = t – 1</a:t>
            </a:r>
          </a:p>
          <a:p>
            <a:pPr marL="457200" indent="-457200">
              <a:buAutoNum type="arabicPeriod"/>
            </a:pPr>
            <a:r>
              <a:rPr lang="en-IN" sz="2200" dirty="0"/>
              <a:t>for j =1 to t -1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z. </a:t>
            </a:r>
            <a:r>
              <a:rPr lang="en-IN" sz="2200" dirty="0" err="1"/>
              <a:t>key</a:t>
            </a:r>
            <a:r>
              <a:rPr lang="en-IN" sz="2200" baseline="-25000" dirty="0" err="1"/>
              <a:t>j</a:t>
            </a:r>
            <a:r>
              <a:rPr lang="en-IN" sz="2200" dirty="0"/>
              <a:t> = </a:t>
            </a:r>
            <a:r>
              <a:rPr lang="en-IN" sz="2200" dirty="0" err="1"/>
              <a:t>y.key</a:t>
            </a:r>
            <a:r>
              <a:rPr lang="en-IN" sz="2200" dirty="0"/>
              <a:t> </a:t>
            </a:r>
            <a:r>
              <a:rPr lang="en-IN" sz="2200" baseline="-25000" dirty="0" err="1"/>
              <a:t>j+t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If not </a:t>
            </a:r>
            <a:r>
              <a:rPr lang="en-IN" sz="2200" dirty="0" err="1"/>
              <a:t>y.leaf</a:t>
            </a:r>
            <a:endParaRPr lang="en-IN" sz="2200" dirty="0"/>
          </a:p>
          <a:p>
            <a:pPr marL="457200" indent="-457200">
              <a:buAutoNum type="arabicPeriod"/>
            </a:pPr>
            <a:r>
              <a:rPr lang="en-IN" sz="2200" dirty="0"/>
              <a:t>        for j = 1 to t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      </a:t>
            </a:r>
            <a:r>
              <a:rPr lang="en-IN" sz="2200" dirty="0" err="1"/>
              <a:t>z.c</a:t>
            </a:r>
            <a:r>
              <a:rPr lang="en-IN" sz="2200" baseline="-25000" dirty="0" err="1"/>
              <a:t>j</a:t>
            </a:r>
            <a:r>
              <a:rPr lang="en-IN" sz="2200" dirty="0"/>
              <a:t> = </a:t>
            </a:r>
            <a:r>
              <a:rPr lang="en-IN" sz="2200" dirty="0" err="1"/>
              <a:t>y.c</a:t>
            </a:r>
            <a:r>
              <a:rPr lang="en-IN" sz="2200" baseline="-25000" dirty="0" err="1"/>
              <a:t>j+t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 err="1"/>
              <a:t>y.n</a:t>
            </a:r>
            <a:r>
              <a:rPr lang="en-IN" sz="2200" dirty="0"/>
              <a:t> = t-1</a:t>
            </a:r>
          </a:p>
          <a:p>
            <a:pPr marL="457200" indent="-457200">
              <a:buAutoNum type="arabicPeriod"/>
            </a:pPr>
            <a:r>
              <a:rPr lang="en-IN" sz="2200" dirty="0"/>
              <a:t>for j = </a:t>
            </a:r>
            <a:r>
              <a:rPr lang="en-IN" sz="2200" dirty="0" err="1"/>
              <a:t>x.n</a:t>
            </a:r>
            <a:r>
              <a:rPr lang="en-IN" sz="2200" dirty="0"/>
              <a:t> + 1 </a:t>
            </a:r>
            <a:r>
              <a:rPr lang="en-IN" sz="2200" dirty="0" err="1"/>
              <a:t>downto</a:t>
            </a:r>
            <a:r>
              <a:rPr lang="en-IN" sz="2200" dirty="0"/>
              <a:t> i+1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x.c</a:t>
            </a:r>
            <a:r>
              <a:rPr lang="en-IN" sz="2200" baseline="-25000" dirty="0"/>
              <a:t>j+1</a:t>
            </a:r>
            <a:r>
              <a:rPr lang="en-IN" sz="2200" dirty="0"/>
              <a:t> = </a:t>
            </a:r>
            <a:r>
              <a:rPr lang="en-IN" sz="2200" dirty="0" err="1"/>
              <a:t>x.c</a:t>
            </a:r>
            <a:r>
              <a:rPr lang="en-IN" sz="2200" baseline="-25000" dirty="0" err="1"/>
              <a:t>j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x.c</a:t>
            </a:r>
            <a:r>
              <a:rPr lang="en-IN" sz="2200" baseline="-25000" dirty="0"/>
              <a:t>i+1</a:t>
            </a:r>
            <a:r>
              <a:rPr lang="en-IN" sz="2200" dirty="0"/>
              <a:t> = z</a:t>
            </a:r>
          </a:p>
          <a:p>
            <a:pPr marL="457200" indent="-457200">
              <a:buAutoNum type="arabicPeriod"/>
            </a:pPr>
            <a:r>
              <a:rPr lang="en-IN" sz="2200" dirty="0"/>
              <a:t>For j = </a:t>
            </a:r>
            <a:r>
              <a:rPr lang="en-IN" sz="2200" dirty="0" err="1"/>
              <a:t>x.n</a:t>
            </a:r>
            <a:r>
              <a:rPr lang="en-IN" sz="2200" dirty="0"/>
              <a:t> </a:t>
            </a:r>
            <a:r>
              <a:rPr lang="en-IN" sz="2200" dirty="0" err="1"/>
              <a:t>downto</a:t>
            </a:r>
            <a:r>
              <a:rPr lang="en-IN" sz="2200" dirty="0"/>
              <a:t> i</a:t>
            </a:r>
          </a:p>
          <a:p>
            <a:pPr marL="457200" indent="-457200">
              <a:buAutoNum type="arabicPeriod"/>
            </a:pPr>
            <a:r>
              <a:rPr lang="en-IN" sz="2200" dirty="0"/>
              <a:t>        x.key</a:t>
            </a:r>
            <a:r>
              <a:rPr lang="en-IN" sz="2200" baseline="-25000" dirty="0"/>
              <a:t>j+1</a:t>
            </a:r>
            <a:r>
              <a:rPr lang="en-IN" sz="2200" dirty="0"/>
              <a:t> = </a:t>
            </a:r>
            <a:r>
              <a:rPr lang="en-IN" sz="2200" dirty="0" err="1"/>
              <a:t>x.key</a:t>
            </a:r>
            <a:r>
              <a:rPr lang="en-IN" sz="2200" baseline="-25000" dirty="0" err="1"/>
              <a:t>j</a:t>
            </a:r>
            <a:endParaRPr lang="en-IN" sz="2200" baseline="-25000" dirty="0"/>
          </a:p>
          <a:p>
            <a:pPr marL="457200" indent="-457200">
              <a:buAutoNum type="arabicPeriod"/>
            </a:pPr>
            <a:r>
              <a:rPr lang="en-IN" sz="2200" dirty="0"/>
              <a:t> </a:t>
            </a:r>
            <a:r>
              <a:rPr lang="en-IN" sz="2200" dirty="0" err="1"/>
              <a:t>x.key</a:t>
            </a:r>
            <a:r>
              <a:rPr lang="en-IN" sz="2200" baseline="-25000" dirty="0" err="1"/>
              <a:t>i</a:t>
            </a:r>
            <a:r>
              <a:rPr lang="en-IN" sz="2200" dirty="0"/>
              <a:t> = </a:t>
            </a:r>
            <a:r>
              <a:rPr lang="en-IN" sz="2200" dirty="0" err="1"/>
              <a:t>y</a:t>
            </a:r>
            <a:r>
              <a:rPr lang="en-IN" sz="2200" err="1"/>
              <a:t>.</a:t>
            </a:r>
            <a:r>
              <a:rPr lang="en-IN" sz="2200"/>
              <a:t>key</a:t>
            </a:r>
            <a:r>
              <a:rPr lang="en-IN" sz="2200" baseline="-25000" dirty="0"/>
              <a:t>t</a:t>
            </a:r>
          </a:p>
          <a:p>
            <a:pPr marL="457200" indent="-457200">
              <a:buAutoNum type="arabicPeriod"/>
            </a:pPr>
            <a:r>
              <a:rPr lang="en-IN" sz="2200" dirty="0" err="1"/>
              <a:t>x.n</a:t>
            </a:r>
            <a:r>
              <a:rPr lang="en-IN" sz="2200" dirty="0"/>
              <a:t> = x.n+1</a:t>
            </a:r>
          </a:p>
          <a:p>
            <a:pPr marL="457200" indent="-457200">
              <a:buAutoNum type="arabicPeriod"/>
            </a:pPr>
            <a:r>
              <a:rPr lang="en-IN" sz="2200" dirty="0"/>
              <a:t>Disk-Write(</a:t>
            </a:r>
            <a:r>
              <a:rPr lang="en-IN" sz="2200" dirty="0" err="1"/>
              <a:t>x,y,z</a:t>
            </a:r>
            <a:r>
              <a:rPr lang="en-IN" sz="22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299A5-CD23-6F60-6569-751FB452E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42" t="26673" r="18177" b="44391"/>
          <a:stretch/>
        </p:blipFill>
        <p:spPr>
          <a:xfrm>
            <a:off x="4293140" y="411982"/>
            <a:ext cx="7222271" cy="2666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A5896-FAB1-738B-253D-7C70538EE5CE}"/>
              </a:ext>
            </a:extLst>
          </p:cNvPr>
          <p:cNvSpPr txBox="1"/>
          <p:nvPr/>
        </p:nvSpPr>
        <p:spPr>
          <a:xfrm>
            <a:off x="4513006" y="3051173"/>
            <a:ext cx="731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Splitting a node with t= 4 . Node y = x.ci splits into two nodes y and z, and the median key S of y moves up into y’s parent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E0AD4-5E17-1D8E-DB29-8864E5F5F98D}"/>
              </a:ext>
            </a:extLst>
          </p:cNvPr>
          <p:cNvSpPr txBox="1"/>
          <p:nvPr/>
        </p:nvSpPr>
        <p:spPr>
          <a:xfrm>
            <a:off x="4984187" y="4671801"/>
            <a:ext cx="1652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…..55</a:t>
            </a:r>
            <a:r>
              <a:rPr lang="en-IN" dirty="0"/>
              <a:t>  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94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…….</a:t>
            </a:r>
            <a:r>
              <a:rPr lang="en-IN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35CA7-1147-8095-70DD-C93587762DDF}"/>
              </a:ext>
            </a:extLst>
          </p:cNvPr>
          <p:cNvSpPr txBox="1"/>
          <p:nvPr/>
        </p:nvSpPr>
        <p:spPr>
          <a:xfrm>
            <a:off x="4827254" y="5473979"/>
            <a:ext cx="2517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60 64 71 82 86 88 91</a:t>
            </a:r>
            <a:r>
              <a:rPr lang="en-IN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7387A4-8869-4561-919F-F7451E4B3FF7}"/>
              </a:ext>
            </a:extLst>
          </p:cNvPr>
          <p:cNvCxnSpPr>
            <a:cxnSpLocks/>
          </p:cNvCxnSpPr>
          <p:nvPr/>
        </p:nvCxnSpPr>
        <p:spPr>
          <a:xfrm>
            <a:off x="5742039" y="4885963"/>
            <a:ext cx="0" cy="515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006B33-A25E-9412-6E9C-E7E4ABC4ABF0}"/>
              </a:ext>
            </a:extLst>
          </p:cNvPr>
          <p:cNvSpPr/>
          <p:nvPr/>
        </p:nvSpPr>
        <p:spPr>
          <a:xfrm>
            <a:off x="5746958" y="5430409"/>
            <a:ext cx="373625" cy="4564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BF018-1870-AAE4-472F-5C2FAF961BC7}"/>
              </a:ext>
            </a:extLst>
          </p:cNvPr>
          <p:cNvSpPr txBox="1"/>
          <p:nvPr/>
        </p:nvSpPr>
        <p:spPr>
          <a:xfrm>
            <a:off x="8400895" y="4706374"/>
            <a:ext cx="200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…..55</a:t>
            </a:r>
            <a:r>
              <a:rPr lang="en-IN" dirty="0"/>
              <a:t>  82  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94</a:t>
            </a:r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…….</a:t>
            </a:r>
            <a:r>
              <a:rPr lang="en-IN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AD8D5-AC46-81C9-ABFC-68F99F513E87}"/>
              </a:ext>
            </a:extLst>
          </p:cNvPr>
          <p:cNvSpPr txBox="1"/>
          <p:nvPr/>
        </p:nvSpPr>
        <p:spPr>
          <a:xfrm>
            <a:off x="8264785" y="5387452"/>
            <a:ext cx="108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60 64 71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C30F1-9632-03D1-29AD-A394C6167675}"/>
              </a:ext>
            </a:extLst>
          </p:cNvPr>
          <p:cNvSpPr txBox="1"/>
          <p:nvPr/>
        </p:nvSpPr>
        <p:spPr>
          <a:xfrm>
            <a:off x="9676750" y="5387452"/>
            <a:ext cx="1042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86 88 91</a:t>
            </a:r>
            <a:r>
              <a:rPr lang="en-IN" dirty="0"/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FFC280-131F-A8B8-CA15-BC57E48DB207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807631" y="4871728"/>
            <a:ext cx="389067" cy="515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90D69A-312E-7F55-E433-4D10D280DC10}"/>
              </a:ext>
            </a:extLst>
          </p:cNvPr>
          <p:cNvCxnSpPr>
            <a:cxnSpLocks/>
          </p:cNvCxnSpPr>
          <p:nvPr/>
        </p:nvCxnSpPr>
        <p:spPr>
          <a:xfrm>
            <a:off x="9491749" y="4871728"/>
            <a:ext cx="389067" cy="515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7D0FFE-1B6F-1347-BA01-B3CB8A608CA9}"/>
              </a:ext>
            </a:extLst>
          </p:cNvPr>
          <p:cNvSpPr txBox="1"/>
          <p:nvPr/>
        </p:nvSpPr>
        <p:spPr>
          <a:xfrm>
            <a:off x="4611329" y="4031226"/>
            <a:ext cx="113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728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2775</Words>
  <Application>Microsoft Office PowerPoint</Application>
  <PresentationFormat>Widescreen</PresentationFormat>
  <Paragraphs>529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B-trees</vt:lpstr>
      <vt:lpstr>Why B-Trees</vt:lpstr>
      <vt:lpstr>PowerPoint Presentation</vt:lpstr>
      <vt:lpstr>PowerPoint Presentation</vt:lpstr>
      <vt:lpstr>PowerPoint Presentation</vt:lpstr>
      <vt:lpstr>Definition of B-Tree( B stands for Boeing or Bayer)</vt:lpstr>
      <vt:lpstr>PowerPoint Presentation</vt:lpstr>
      <vt:lpstr>B-tree- Insert</vt:lpstr>
      <vt:lpstr>PowerPoint Presentation</vt:lpstr>
      <vt:lpstr>PowerPoint Presentation</vt:lpstr>
      <vt:lpstr>B-Tree Creation</vt:lpstr>
      <vt:lpstr>PowerPoint Presentation</vt:lpstr>
      <vt:lpstr>PowerPoint Presentation</vt:lpstr>
      <vt:lpstr>PowerPoint Presentation</vt:lpstr>
      <vt:lpstr>PowerPoint Presentation</vt:lpstr>
      <vt:lpstr>B-Tree deletion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 Search</vt:lpstr>
      <vt:lpstr>Example: B-Tree</vt:lpstr>
      <vt:lpstr>B-tree </vt:lpstr>
      <vt:lpstr>B-Tree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venkata krishna rao likki</dc:creator>
  <cp:lastModifiedBy>venkata krishna rao likki</cp:lastModifiedBy>
  <cp:revision>44</cp:revision>
  <cp:lastPrinted>2025-05-12T11:01:05Z</cp:lastPrinted>
  <dcterms:created xsi:type="dcterms:W3CDTF">2024-07-31T06:41:20Z</dcterms:created>
  <dcterms:modified xsi:type="dcterms:W3CDTF">2025-07-24T10:26:03Z</dcterms:modified>
</cp:coreProperties>
</file>